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3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61" r:id="rId2"/>
  </p:sldMasterIdLst>
  <p:notesMasterIdLst>
    <p:notesMasterId r:id="rId35"/>
  </p:notesMasterIdLst>
  <p:sldIdLst>
    <p:sldId id="353" r:id="rId3"/>
    <p:sldId id="328" r:id="rId4"/>
    <p:sldId id="356" r:id="rId5"/>
    <p:sldId id="357" r:id="rId6"/>
    <p:sldId id="358" r:id="rId7"/>
    <p:sldId id="354" r:id="rId8"/>
    <p:sldId id="350" r:id="rId9"/>
    <p:sldId id="360" r:id="rId10"/>
    <p:sldId id="327" r:id="rId11"/>
    <p:sldId id="361" r:id="rId12"/>
    <p:sldId id="332" r:id="rId13"/>
    <p:sldId id="359" r:id="rId14"/>
    <p:sldId id="311" r:id="rId15"/>
    <p:sldId id="362" r:id="rId16"/>
    <p:sldId id="364" r:id="rId17"/>
    <p:sldId id="363" r:id="rId18"/>
    <p:sldId id="314" r:id="rId19"/>
    <p:sldId id="337" r:id="rId20"/>
    <p:sldId id="347" r:id="rId21"/>
    <p:sldId id="316" r:id="rId22"/>
    <p:sldId id="335" r:id="rId23"/>
    <p:sldId id="348" r:id="rId24"/>
    <p:sldId id="310" r:id="rId25"/>
    <p:sldId id="369" r:id="rId26"/>
    <p:sldId id="370" r:id="rId27"/>
    <p:sldId id="366" r:id="rId28"/>
    <p:sldId id="365" r:id="rId29"/>
    <p:sldId id="352" r:id="rId30"/>
    <p:sldId id="268" r:id="rId31"/>
    <p:sldId id="367" r:id="rId32"/>
    <p:sldId id="368" r:id="rId33"/>
    <p:sldId id="344" r:id="rId34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37AD"/>
    <a:srgbClr val="F3B440"/>
    <a:srgbClr val="93E3E4"/>
    <a:srgbClr val="F7F550"/>
    <a:srgbClr val="ED7D31"/>
    <a:srgbClr val="195B5A"/>
    <a:srgbClr val="4AC6E9"/>
    <a:srgbClr val="289DA0"/>
    <a:srgbClr val="3F47AB"/>
    <a:srgbClr val="9CDC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75" autoAdjust="0"/>
    <p:restoredTop sz="96314" autoAdjust="0"/>
  </p:normalViewPr>
  <p:slideViewPr>
    <p:cSldViewPr snapToGrid="0" showGuides="1">
      <p:cViewPr varScale="1">
        <p:scale>
          <a:sx n="68" d="100"/>
          <a:sy n="68" d="100"/>
        </p:scale>
        <p:origin x="87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4-09-11T11:34:43.367" idx="1">
    <p:pos x="10" y="10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EF1AC-AE47-4EEB-87DF-6F1E9EF4C944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96CC7B-80DD-4A94-8A46-F2363407CE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108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CC7B-80DD-4A94-8A46-F2363407CEDA}" type="slidenum">
              <a:rPr lang="zh-CN" altLang="en-US" smtClean="0"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391251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CC7B-80DD-4A94-8A46-F2363407CEDA}" type="slidenum">
              <a:rPr lang="zh-CN" altLang="en-US" smtClean="0"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41481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CC7B-80DD-4A94-8A46-F2363407CEDA}" type="slidenum">
              <a:rPr lang="zh-CN" altLang="en-US" smtClean="0"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379445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8CA76-2ECF-4851-8B3A-BAF3BD013AF9}" type="slidenum">
              <a:rPr lang="zh-CN" altLang="en-US" smtClean="0"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14780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6E9FB-B844-48DD-B8F5-EE5BDEDDFA44}" type="slidenum">
              <a:rPr lang="zh-CN" altLang="en-US" smtClean="0"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764112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CC7B-80DD-4A94-8A46-F2363407CEDA}" type="slidenum">
              <a:rPr lang="zh-CN" altLang="en-US" smtClean="0"/>
              <a:t>18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384870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CC7B-80DD-4A94-8A46-F2363407CEDA}" type="slidenum">
              <a:rPr lang="zh-CN" altLang="en-US" smtClean="0"/>
              <a:t>19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095827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6E9FB-B844-48DD-B8F5-EE5BDEDDFA44}" type="slidenum">
              <a:rPr lang="zh-CN" altLang="en-US" smtClean="0"/>
              <a:t>20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937975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CC7B-80DD-4A94-8A46-F2363407CEDA}" type="slidenum">
              <a:rPr lang="zh-CN" altLang="en-US" smtClean="0"/>
              <a:t>21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907627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CC7B-80DD-4A94-8A46-F2363407CEDA}" type="slidenum">
              <a:rPr lang="zh-CN" altLang="en-US" smtClean="0"/>
              <a:t>22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956105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8CA76-2ECF-4851-8B3A-BAF3BD013AF9}" type="slidenum">
              <a:rPr lang="zh-CN" altLang="en-US" smtClean="0"/>
              <a:t>23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32922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CC7B-80DD-4A94-8A46-F2363407CEDA}" type="slidenum">
              <a:rPr lang="zh-CN" altLang="en-US" smtClean="0"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734941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CC7B-80DD-4A94-8A46-F2363407CEDA}" type="slidenum">
              <a:rPr lang="zh-CN" altLang="en-US" smtClean="0"/>
              <a:t>28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228497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8CA76-2ECF-4851-8B3A-BAF3BD013AF9}" type="slidenum">
              <a:rPr lang="zh-CN" altLang="en-US" smtClean="0"/>
              <a:t>29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71658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8CA76-2ECF-4851-8B3A-BAF3BD013AF9}" type="slidenum">
              <a:rPr lang="zh-CN" altLang="en-US" smtClean="0"/>
              <a:t>31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304991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CC7B-80DD-4A94-8A46-F2363407CEDA}" type="slidenum">
              <a:rPr lang="zh-CN" altLang="en-US" smtClean="0"/>
              <a:t>32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75546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CC7B-80DD-4A94-8A46-F2363407CEDA}" type="slidenum">
              <a:rPr lang="zh-CN" altLang="en-US" smtClean="0"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16007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CC7B-80DD-4A94-8A46-F2363407CEDA}" type="slidenum">
              <a:rPr lang="zh-CN" altLang="en-US" smtClean="0"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5056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CC7B-80DD-4A94-8A46-F2363407CEDA}" type="slidenum">
              <a:rPr lang="zh-CN" altLang="en-US" smtClean="0"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2411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CC7B-80DD-4A94-8A46-F2363407CEDA}" type="slidenum">
              <a:rPr lang="zh-CN" altLang="en-US" smtClean="0"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64263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CC7B-80DD-4A94-8A46-F2363407CEDA}" type="slidenum">
              <a:rPr lang="zh-CN" altLang="en-US" smtClean="0"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2226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CC7B-80DD-4A94-8A46-F2363407CEDA}" type="slidenum">
              <a:rPr lang="zh-CN" altLang="en-US" smtClean="0"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379445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CC7B-80DD-4A94-8A46-F2363407CEDA}" type="slidenum">
              <a:rPr lang="zh-CN" altLang="en-US" smtClean="0"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2226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xiazai/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052BA5-2518-4B5C-B71D-097E5EAEA6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D896BB-D064-4DB8-A220-BB7FCEA938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A89FD1-7ED5-476D-A78D-91D037D19A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ABBBE3-416F-4027-A175-A238F53D1567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630393-D5FA-446F-9E49-C0E035A67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0D400B-B23F-4D16-BDEC-038D660F6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05FBB9-8F0E-4BDA-832C-FB116AB9B8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928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E7AB93-38FE-4D82-8E39-065CE4185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0C4A69D-1616-41FF-85D2-B7743766B6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396D51-C422-4113-9384-C82CF180B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ABBBE3-416F-4027-A175-A238F53D1567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C7FCA5-21E8-42A2-9EC2-9733B1394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0E5454-E186-44E8-8E74-23585CA0D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05FBB9-8F0E-4BDA-832C-FB116AB9B8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10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E4B6426-D52C-4F29-9CE3-75F7A88797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772CAC4-A8EC-4F04-9E77-5B700D210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AF1471-B4AD-4919-8A7F-23AA42620C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ABBBE3-416F-4027-A175-A238F53D1567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DADDD1-06E1-45A3-B2D9-23BF17343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F1D8DA-115E-4C52-878C-17682D6B2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05FBB9-8F0E-4BDA-832C-FB116AB9B8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82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C1027A-C553-44D7-8916-99E551901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A503D66-FF39-4AF4-85A5-E519ECC9D9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ABBBE3-416F-4027-A175-A238F53D1567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5446FEC-550B-4D10-88DA-ED2C82102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FE1C003-202A-47FF-8A2F-41A764460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05FBB9-8F0E-4BDA-832C-FB116AB9B8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489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2024/9/13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28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2024/9/13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61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365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4AD757-0F4A-44CB-88FF-89D2AD468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B00E60D-3A76-45E1-A54D-CDEE27072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81410B-B8CC-4EC5-9FC7-BACD523E4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ABBBE3-416F-4027-A175-A238F53D1567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7DC46DE-9C46-431E-A5A8-67EA11788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8DECF8-A416-4FE4-A1C2-6CCBB7F23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05FBB9-8F0E-4BDA-832C-FB116AB9B8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038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466877-A84F-43BD-9447-EB6445421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C075B82-9489-4524-A9E9-FB21C1F0E7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016263-E9A2-408B-A758-8BFE083803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ABBBE3-416F-4027-A175-A238F53D1567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765475-B9C9-4EDE-BBDE-66264CF68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289D57-3BFF-47EE-B6D7-94F81F866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05FBB9-8F0E-4BDA-832C-FB116AB9B8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723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BA1FE-AF23-4248-A7F2-0ACE9F1B6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5C3591-4B8D-4571-8F5A-8D25D15A6D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69788D7-B74A-4B45-985F-FAA0EA21F2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D0F440C-DB69-4307-BF35-CF5A74B642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ABBBE3-416F-4027-A175-A238F53D1567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A605312-4EFE-4D5D-B58A-267825C55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4ED8122-9342-4EB8-BA0B-920610EC4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05FBB9-8F0E-4BDA-832C-FB116AB9B8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62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041370-2A97-4B46-BE21-441CB68A7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63EA61-98FA-4FA2-8E11-D9E363613B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23BBEE1-5473-4F9B-B974-8B5B7784F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B912B1A-56FB-4C5B-853E-9BD6307FFD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7C4214-61F6-443D-894C-AF11621289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9D1A4D-D4F9-4741-ADA7-AB7D352378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ABBBE3-416F-4027-A175-A238F53D1567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BA5EDF6-DDAF-4521-9736-24B0D869F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74ACE4-AAF4-4DC3-B846-17456E46B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05FBB9-8F0E-4BDA-832C-FB116AB9B82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907704" y="6728439"/>
            <a:ext cx="1224136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下载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http://www.1ppt.com/xiazai/</a:t>
            </a:r>
          </a:p>
        </p:txBody>
      </p:sp>
    </p:spTree>
    <p:extLst>
      <p:ext uri="{BB962C8B-B14F-4D97-AF65-F5344CB8AC3E}">
        <p14:creationId xmlns:p14="http://schemas.microsoft.com/office/powerpoint/2010/main" val="371384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D68FF374-3AFE-419B-8A73-D6B60963C6BC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solidFill>
            <a:srgbClr val="9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0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81129EC-5857-4E75-930A-C83C8F6784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8B8C748-4951-4C17-A400-8DCDF3480248}"/>
              </a:ext>
            </a:extLst>
          </p:cNvPr>
          <p:cNvSpPr/>
          <p:nvPr/>
        </p:nvSpPr>
        <p:spPr>
          <a:xfrm>
            <a:off x="424673" y="585234"/>
            <a:ext cx="11313747" cy="55261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79FFDE5-5821-4CA1-AB6A-A41FDA846501}"/>
              </a:ext>
            </a:extLst>
          </p:cNvPr>
          <p:cNvGrpSpPr/>
          <p:nvPr/>
        </p:nvGrpSpPr>
        <p:grpSpPr>
          <a:xfrm>
            <a:off x="4823972" y="130354"/>
            <a:ext cx="2605400" cy="1276876"/>
            <a:chOff x="4823972" y="130354"/>
            <a:chExt cx="2605400" cy="1276876"/>
          </a:xfrm>
        </p:grpSpPr>
        <p:sp>
          <p:nvSpPr>
            <p:cNvPr id="30" name="ruler_161326">
              <a:extLst>
                <a:ext uri="{FF2B5EF4-FFF2-40B4-BE49-F238E27FC236}">
                  <a16:creationId xmlns:a16="http://schemas.microsoft.com/office/drawing/2014/main" id="{71D1D614-8EFA-493E-9EEC-25BBF8B14BB8}"/>
                </a:ext>
              </a:extLst>
            </p:cNvPr>
            <p:cNvSpPr>
              <a:spLocks noChangeAspect="1"/>
            </p:cNvSpPr>
            <p:nvPr/>
          </p:nvSpPr>
          <p:spPr bwMode="auto">
            <a:xfrm rot="2713200">
              <a:off x="4822935" y="131391"/>
              <a:ext cx="1272910" cy="1270835"/>
            </a:xfrm>
            <a:custGeom>
              <a:avLst/>
              <a:gdLst>
                <a:gd name="T0" fmla="*/ 5155 w 6533"/>
                <a:gd name="T1" fmla="*/ 0 h 6533"/>
                <a:gd name="T2" fmla="*/ 4812 w 6533"/>
                <a:gd name="T3" fmla="*/ 343 h 6533"/>
                <a:gd name="T4" fmla="*/ 5084 w 6533"/>
                <a:gd name="T5" fmla="*/ 615 h 6533"/>
                <a:gd name="T6" fmla="*/ 5083 w 6533"/>
                <a:gd name="T7" fmla="*/ 795 h 6533"/>
                <a:gd name="T8" fmla="*/ 5077 w 6533"/>
                <a:gd name="T9" fmla="*/ 800 h 6533"/>
                <a:gd name="T10" fmla="*/ 4900 w 6533"/>
                <a:gd name="T11" fmla="*/ 799 h 6533"/>
                <a:gd name="T12" fmla="*/ 4625 w 6533"/>
                <a:gd name="T13" fmla="*/ 524 h 6533"/>
                <a:gd name="T14" fmla="*/ 4273 w 6533"/>
                <a:gd name="T15" fmla="*/ 876 h 6533"/>
                <a:gd name="T16" fmla="*/ 4857 w 6533"/>
                <a:gd name="T17" fmla="*/ 1460 h 6533"/>
                <a:gd name="T18" fmla="*/ 4856 w 6533"/>
                <a:gd name="T19" fmla="*/ 1640 h 6533"/>
                <a:gd name="T20" fmla="*/ 4851 w 6533"/>
                <a:gd name="T21" fmla="*/ 1645 h 6533"/>
                <a:gd name="T22" fmla="*/ 4673 w 6533"/>
                <a:gd name="T23" fmla="*/ 1644 h 6533"/>
                <a:gd name="T24" fmla="*/ 4088 w 6533"/>
                <a:gd name="T25" fmla="*/ 1059 h 6533"/>
                <a:gd name="T26" fmla="*/ 3733 w 6533"/>
                <a:gd name="T27" fmla="*/ 1411 h 6533"/>
                <a:gd name="T28" fmla="*/ 4005 w 6533"/>
                <a:gd name="T29" fmla="*/ 1683 h 6533"/>
                <a:gd name="T30" fmla="*/ 4004 w 6533"/>
                <a:gd name="T31" fmla="*/ 1863 h 6533"/>
                <a:gd name="T32" fmla="*/ 3999 w 6533"/>
                <a:gd name="T33" fmla="*/ 1868 h 6533"/>
                <a:gd name="T34" fmla="*/ 3821 w 6533"/>
                <a:gd name="T35" fmla="*/ 1867 h 6533"/>
                <a:gd name="T36" fmla="*/ 3547 w 6533"/>
                <a:gd name="T37" fmla="*/ 1592 h 6533"/>
                <a:gd name="T38" fmla="*/ 3195 w 6533"/>
                <a:gd name="T39" fmla="*/ 1944 h 6533"/>
                <a:gd name="T40" fmla="*/ 3779 w 6533"/>
                <a:gd name="T41" fmla="*/ 2528 h 6533"/>
                <a:gd name="T42" fmla="*/ 3777 w 6533"/>
                <a:gd name="T43" fmla="*/ 2708 h 6533"/>
                <a:gd name="T44" fmla="*/ 3772 w 6533"/>
                <a:gd name="T45" fmla="*/ 2713 h 6533"/>
                <a:gd name="T46" fmla="*/ 3595 w 6533"/>
                <a:gd name="T47" fmla="*/ 2712 h 6533"/>
                <a:gd name="T48" fmla="*/ 3009 w 6533"/>
                <a:gd name="T49" fmla="*/ 2127 h 6533"/>
                <a:gd name="T50" fmla="*/ 2657 w 6533"/>
                <a:gd name="T51" fmla="*/ 2479 h 6533"/>
                <a:gd name="T52" fmla="*/ 2937 w 6533"/>
                <a:gd name="T53" fmla="*/ 2759 h 6533"/>
                <a:gd name="T54" fmla="*/ 2944 w 6533"/>
                <a:gd name="T55" fmla="*/ 2931 h 6533"/>
                <a:gd name="T56" fmla="*/ 2944 w 6533"/>
                <a:gd name="T57" fmla="*/ 2931 h 6533"/>
                <a:gd name="T58" fmla="*/ 2759 w 6533"/>
                <a:gd name="T59" fmla="*/ 2937 h 6533"/>
                <a:gd name="T60" fmla="*/ 2492 w 6533"/>
                <a:gd name="T61" fmla="*/ 2671 h 6533"/>
                <a:gd name="T62" fmla="*/ 2140 w 6533"/>
                <a:gd name="T63" fmla="*/ 3023 h 6533"/>
                <a:gd name="T64" fmla="*/ 2724 w 6533"/>
                <a:gd name="T65" fmla="*/ 3607 h 6533"/>
                <a:gd name="T66" fmla="*/ 2723 w 6533"/>
                <a:gd name="T67" fmla="*/ 3787 h 6533"/>
                <a:gd name="T68" fmla="*/ 2717 w 6533"/>
                <a:gd name="T69" fmla="*/ 3792 h 6533"/>
                <a:gd name="T70" fmla="*/ 2540 w 6533"/>
                <a:gd name="T71" fmla="*/ 3791 h 6533"/>
                <a:gd name="T72" fmla="*/ 1955 w 6533"/>
                <a:gd name="T73" fmla="*/ 3205 h 6533"/>
                <a:gd name="T74" fmla="*/ 1603 w 6533"/>
                <a:gd name="T75" fmla="*/ 3557 h 6533"/>
                <a:gd name="T76" fmla="*/ 1875 w 6533"/>
                <a:gd name="T77" fmla="*/ 3829 h 6533"/>
                <a:gd name="T78" fmla="*/ 1873 w 6533"/>
                <a:gd name="T79" fmla="*/ 4009 h 6533"/>
                <a:gd name="T80" fmla="*/ 1868 w 6533"/>
                <a:gd name="T81" fmla="*/ 4015 h 6533"/>
                <a:gd name="T82" fmla="*/ 1691 w 6533"/>
                <a:gd name="T83" fmla="*/ 4013 h 6533"/>
                <a:gd name="T84" fmla="*/ 1416 w 6533"/>
                <a:gd name="T85" fmla="*/ 3739 h 6533"/>
                <a:gd name="T86" fmla="*/ 1064 w 6533"/>
                <a:gd name="T87" fmla="*/ 4091 h 6533"/>
                <a:gd name="T88" fmla="*/ 1648 w 6533"/>
                <a:gd name="T89" fmla="*/ 4675 h 6533"/>
                <a:gd name="T90" fmla="*/ 1647 w 6533"/>
                <a:gd name="T91" fmla="*/ 4855 h 6533"/>
                <a:gd name="T92" fmla="*/ 1641 w 6533"/>
                <a:gd name="T93" fmla="*/ 4860 h 6533"/>
                <a:gd name="T94" fmla="*/ 1464 w 6533"/>
                <a:gd name="T95" fmla="*/ 4859 h 6533"/>
                <a:gd name="T96" fmla="*/ 879 w 6533"/>
                <a:gd name="T97" fmla="*/ 4273 h 6533"/>
                <a:gd name="T98" fmla="*/ 527 w 6533"/>
                <a:gd name="T99" fmla="*/ 4625 h 6533"/>
                <a:gd name="T100" fmla="*/ 799 w 6533"/>
                <a:gd name="T101" fmla="*/ 4897 h 6533"/>
                <a:gd name="T102" fmla="*/ 797 w 6533"/>
                <a:gd name="T103" fmla="*/ 5077 h 6533"/>
                <a:gd name="T104" fmla="*/ 792 w 6533"/>
                <a:gd name="T105" fmla="*/ 5083 h 6533"/>
                <a:gd name="T106" fmla="*/ 615 w 6533"/>
                <a:gd name="T107" fmla="*/ 5081 h 6533"/>
                <a:gd name="T108" fmla="*/ 340 w 6533"/>
                <a:gd name="T109" fmla="*/ 4807 h 6533"/>
                <a:gd name="T110" fmla="*/ 0 w 6533"/>
                <a:gd name="T111" fmla="*/ 5155 h 6533"/>
                <a:gd name="T112" fmla="*/ 1379 w 6533"/>
                <a:gd name="T113" fmla="*/ 6533 h 6533"/>
                <a:gd name="T114" fmla="*/ 6533 w 6533"/>
                <a:gd name="T115" fmla="*/ 1379 h 6533"/>
                <a:gd name="T116" fmla="*/ 5155 w 6533"/>
                <a:gd name="T117" fmla="*/ 0 h 6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533" h="6533">
                  <a:moveTo>
                    <a:pt x="5155" y="0"/>
                  </a:moveTo>
                  <a:lnTo>
                    <a:pt x="4812" y="343"/>
                  </a:lnTo>
                  <a:lnTo>
                    <a:pt x="5084" y="615"/>
                  </a:lnTo>
                  <a:cubicBezTo>
                    <a:pt x="5133" y="664"/>
                    <a:pt x="5133" y="745"/>
                    <a:pt x="5083" y="795"/>
                  </a:cubicBezTo>
                  <a:lnTo>
                    <a:pt x="5077" y="800"/>
                  </a:lnTo>
                  <a:cubicBezTo>
                    <a:pt x="5028" y="848"/>
                    <a:pt x="4948" y="848"/>
                    <a:pt x="4900" y="799"/>
                  </a:cubicBezTo>
                  <a:lnTo>
                    <a:pt x="4625" y="524"/>
                  </a:lnTo>
                  <a:lnTo>
                    <a:pt x="4273" y="876"/>
                  </a:lnTo>
                  <a:lnTo>
                    <a:pt x="4857" y="1460"/>
                  </a:lnTo>
                  <a:cubicBezTo>
                    <a:pt x="4907" y="1509"/>
                    <a:pt x="4907" y="1591"/>
                    <a:pt x="4856" y="1640"/>
                  </a:cubicBezTo>
                  <a:lnTo>
                    <a:pt x="4851" y="1645"/>
                  </a:lnTo>
                  <a:cubicBezTo>
                    <a:pt x="4801" y="1693"/>
                    <a:pt x="4721" y="1693"/>
                    <a:pt x="4673" y="1644"/>
                  </a:cubicBezTo>
                  <a:lnTo>
                    <a:pt x="4088" y="1059"/>
                  </a:lnTo>
                  <a:lnTo>
                    <a:pt x="3733" y="1411"/>
                  </a:lnTo>
                  <a:lnTo>
                    <a:pt x="4005" y="1683"/>
                  </a:lnTo>
                  <a:cubicBezTo>
                    <a:pt x="4055" y="1732"/>
                    <a:pt x="4055" y="1813"/>
                    <a:pt x="4004" y="1863"/>
                  </a:cubicBezTo>
                  <a:lnTo>
                    <a:pt x="3999" y="1868"/>
                  </a:lnTo>
                  <a:cubicBezTo>
                    <a:pt x="3949" y="1916"/>
                    <a:pt x="3869" y="1916"/>
                    <a:pt x="3821" y="1867"/>
                  </a:cubicBezTo>
                  <a:lnTo>
                    <a:pt x="3547" y="1592"/>
                  </a:lnTo>
                  <a:lnTo>
                    <a:pt x="3195" y="1944"/>
                  </a:lnTo>
                  <a:lnTo>
                    <a:pt x="3779" y="2528"/>
                  </a:lnTo>
                  <a:cubicBezTo>
                    <a:pt x="3828" y="2577"/>
                    <a:pt x="3828" y="2659"/>
                    <a:pt x="3777" y="2708"/>
                  </a:cubicBezTo>
                  <a:lnTo>
                    <a:pt x="3772" y="2713"/>
                  </a:lnTo>
                  <a:cubicBezTo>
                    <a:pt x="3723" y="2761"/>
                    <a:pt x="3643" y="2761"/>
                    <a:pt x="3595" y="2712"/>
                  </a:cubicBezTo>
                  <a:lnTo>
                    <a:pt x="3009" y="2127"/>
                  </a:lnTo>
                  <a:lnTo>
                    <a:pt x="2657" y="2479"/>
                  </a:lnTo>
                  <a:lnTo>
                    <a:pt x="2937" y="2759"/>
                  </a:lnTo>
                  <a:cubicBezTo>
                    <a:pt x="2984" y="2805"/>
                    <a:pt x="2987" y="2881"/>
                    <a:pt x="2944" y="2931"/>
                  </a:cubicBezTo>
                  <a:lnTo>
                    <a:pt x="2944" y="2931"/>
                  </a:lnTo>
                  <a:cubicBezTo>
                    <a:pt x="2896" y="2987"/>
                    <a:pt x="2811" y="2989"/>
                    <a:pt x="2759" y="2937"/>
                  </a:cubicBezTo>
                  <a:lnTo>
                    <a:pt x="2492" y="2671"/>
                  </a:lnTo>
                  <a:lnTo>
                    <a:pt x="2140" y="3023"/>
                  </a:lnTo>
                  <a:lnTo>
                    <a:pt x="2724" y="3607"/>
                  </a:lnTo>
                  <a:cubicBezTo>
                    <a:pt x="2773" y="3656"/>
                    <a:pt x="2773" y="3737"/>
                    <a:pt x="2723" y="3787"/>
                  </a:cubicBezTo>
                  <a:lnTo>
                    <a:pt x="2717" y="3792"/>
                  </a:lnTo>
                  <a:cubicBezTo>
                    <a:pt x="2668" y="3840"/>
                    <a:pt x="2588" y="3840"/>
                    <a:pt x="2540" y="3791"/>
                  </a:cubicBezTo>
                  <a:lnTo>
                    <a:pt x="1955" y="3205"/>
                  </a:lnTo>
                  <a:lnTo>
                    <a:pt x="1603" y="3557"/>
                  </a:lnTo>
                  <a:lnTo>
                    <a:pt x="1875" y="3829"/>
                  </a:lnTo>
                  <a:cubicBezTo>
                    <a:pt x="1924" y="3879"/>
                    <a:pt x="1924" y="3960"/>
                    <a:pt x="1873" y="4009"/>
                  </a:cubicBezTo>
                  <a:lnTo>
                    <a:pt x="1868" y="4015"/>
                  </a:lnTo>
                  <a:cubicBezTo>
                    <a:pt x="1819" y="4063"/>
                    <a:pt x="1739" y="4063"/>
                    <a:pt x="1691" y="4013"/>
                  </a:cubicBezTo>
                  <a:lnTo>
                    <a:pt x="1416" y="3739"/>
                  </a:lnTo>
                  <a:lnTo>
                    <a:pt x="1064" y="4091"/>
                  </a:lnTo>
                  <a:lnTo>
                    <a:pt x="1648" y="4675"/>
                  </a:lnTo>
                  <a:cubicBezTo>
                    <a:pt x="1697" y="4724"/>
                    <a:pt x="1697" y="4805"/>
                    <a:pt x="1647" y="4855"/>
                  </a:cubicBezTo>
                  <a:lnTo>
                    <a:pt x="1641" y="4860"/>
                  </a:lnTo>
                  <a:cubicBezTo>
                    <a:pt x="1592" y="4908"/>
                    <a:pt x="1512" y="4908"/>
                    <a:pt x="1464" y="4859"/>
                  </a:cubicBezTo>
                  <a:lnTo>
                    <a:pt x="879" y="4273"/>
                  </a:lnTo>
                  <a:lnTo>
                    <a:pt x="527" y="4625"/>
                  </a:lnTo>
                  <a:lnTo>
                    <a:pt x="799" y="4897"/>
                  </a:lnTo>
                  <a:cubicBezTo>
                    <a:pt x="848" y="4947"/>
                    <a:pt x="848" y="5028"/>
                    <a:pt x="797" y="5077"/>
                  </a:cubicBezTo>
                  <a:lnTo>
                    <a:pt x="792" y="5083"/>
                  </a:lnTo>
                  <a:cubicBezTo>
                    <a:pt x="743" y="5131"/>
                    <a:pt x="663" y="5131"/>
                    <a:pt x="615" y="5081"/>
                  </a:cubicBezTo>
                  <a:lnTo>
                    <a:pt x="340" y="4807"/>
                  </a:lnTo>
                  <a:lnTo>
                    <a:pt x="0" y="5155"/>
                  </a:lnTo>
                  <a:lnTo>
                    <a:pt x="1379" y="6533"/>
                  </a:lnTo>
                  <a:lnTo>
                    <a:pt x="6533" y="1379"/>
                  </a:lnTo>
                  <a:lnTo>
                    <a:pt x="5155" y="0"/>
                  </a:lnTo>
                  <a:close/>
                </a:path>
              </a:pathLst>
            </a:custGeom>
            <a:solidFill>
              <a:srgbClr val="195B5A"/>
            </a:solidFill>
            <a:ln>
              <a:noFill/>
            </a:ln>
          </p:spPr>
        </p:sp>
        <p:sp>
          <p:nvSpPr>
            <p:cNvPr id="31" name="ruler_161326">
              <a:extLst>
                <a:ext uri="{FF2B5EF4-FFF2-40B4-BE49-F238E27FC236}">
                  <a16:creationId xmlns:a16="http://schemas.microsoft.com/office/drawing/2014/main" id="{6C332174-6303-4527-A5BD-C26E0EB0E6E4}"/>
                </a:ext>
              </a:extLst>
            </p:cNvPr>
            <p:cNvSpPr>
              <a:spLocks noChangeAspect="1"/>
            </p:cNvSpPr>
            <p:nvPr/>
          </p:nvSpPr>
          <p:spPr bwMode="auto">
            <a:xfrm rot="2713200">
              <a:off x="6157500" y="135357"/>
              <a:ext cx="1272910" cy="1270835"/>
            </a:xfrm>
            <a:custGeom>
              <a:avLst/>
              <a:gdLst>
                <a:gd name="T0" fmla="*/ 5155 w 6533"/>
                <a:gd name="T1" fmla="*/ 0 h 6533"/>
                <a:gd name="T2" fmla="*/ 4812 w 6533"/>
                <a:gd name="T3" fmla="*/ 343 h 6533"/>
                <a:gd name="T4" fmla="*/ 5084 w 6533"/>
                <a:gd name="T5" fmla="*/ 615 h 6533"/>
                <a:gd name="T6" fmla="*/ 5083 w 6533"/>
                <a:gd name="T7" fmla="*/ 795 h 6533"/>
                <a:gd name="T8" fmla="*/ 5077 w 6533"/>
                <a:gd name="T9" fmla="*/ 800 h 6533"/>
                <a:gd name="T10" fmla="*/ 4900 w 6533"/>
                <a:gd name="T11" fmla="*/ 799 h 6533"/>
                <a:gd name="T12" fmla="*/ 4625 w 6533"/>
                <a:gd name="T13" fmla="*/ 524 h 6533"/>
                <a:gd name="T14" fmla="*/ 4273 w 6533"/>
                <a:gd name="T15" fmla="*/ 876 h 6533"/>
                <a:gd name="T16" fmla="*/ 4857 w 6533"/>
                <a:gd name="T17" fmla="*/ 1460 h 6533"/>
                <a:gd name="T18" fmla="*/ 4856 w 6533"/>
                <a:gd name="T19" fmla="*/ 1640 h 6533"/>
                <a:gd name="T20" fmla="*/ 4851 w 6533"/>
                <a:gd name="T21" fmla="*/ 1645 h 6533"/>
                <a:gd name="T22" fmla="*/ 4673 w 6533"/>
                <a:gd name="T23" fmla="*/ 1644 h 6533"/>
                <a:gd name="T24" fmla="*/ 4088 w 6533"/>
                <a:gd name="T25" fmla="*/ 1059 h 6533"/>
                <a:gd name="T26" fmla="*/ 3733 w 6533"/>
                <a:gd name="T27" fmla="*/ 1411 h 6533"/>
                <a:gd name="T28" fmla="*/ 4005 w 6533"/>
                <a:gd name="T29" fmla="*/ 1683 h 6533"/>
                <a:gd name="T30" fmla="*/ 4004 w 6533"/>
                <a:gd name="T31" fmla="*/ 1863 h 6533"/>
                <a:gd name="T32" fmla="*/ 3999 w 6533"/>
                <a:gd name="T33" fmla="*/ 1868 h 6533"/>
                <a:gd name="T34" fmla="*/ 3821 w 6533"/>
                <a:gd name="T35" fmla="*/ 1867 h 6533"/>
                <a:gd name="T36" fmla="*/ 3547 w 6533"/>
                <a:gd name="T37" fmla="*/ 1592 h 6533"/>
                <a:gd name="T38" fmla="*/ 3195 w 6533"/>
                <a:gd name="T39" fmla="*/ 1944 h 6533"/>
                <a:gd name="T40" fmla="*/ 3779 w 6533"/>
                <a:gd name="T41" fmla="*/ 2528 h 6533"/>
                <a:gd name="T42" fmla="*/ 3777 w 6533"/>
                <a:gd name="T43" fmla="*/ 2708 h 6533"/>
                <a:gd name="T44" fmla="*/ 3772 w 6533"/>
                <a:gd name="T45" fmla="*/ 2713 h 6533"/>
                <a:gd name="T46" fmla="*/ 3595 w 6533"/>
                <a:gd name="T47" fmla="*/ 2712 h 6533"/>
                <a:gd name="T48" fmla="*/ 3009 w 6533"/>
                <a:gd name="T49" fmla="*/ 2127 h 6533"/>
                <a:gd name="T50" fmla="*/ 2657 w 6533"/>
                <a:gd name="T51" fmla="*/ 2479 h 6533"/>
                <a:gd name="T52" fmla="*/ 2937 w 6533"/>
                <a:gd name="T53" fmla="*/ 2759 h 6533"/>
                <a:gd name="T54" fmla="*/ 2944 w 6533"/>
                <a:gd name="T55" fmla="*/ 2931 h 6533"/>
                <a:gd name="T56" fmla="*/ 2944 w 6533"/>
                <a:gd name="T57" fmla="*/ 2931 h 6533"/>
                <a:gd name="T58" fmla="*/ 2759 w 6533"/>
                <a:gd name="T59" fmla="*/ 2937 h 6533"/>
                <a:gd name="T60" fmla="*/ 2492 w 6533"/>
                <a:gd name="T61" fmla="*/ 2671 h 6533"/>
                <a:gd name="T62" fmla="*/ 2140 w 6533"/>
                <a:gd name="T63" fmla="*/ 3023 h 6533"/>
                <a:gd name="T64" fmla="*/ 2724 w 6533"/>
                <a:gd name="T65" fmla="*/ 3607 h 6533"/>
                <a:gd name="T66" fmla="*/ 2723 w 6533"/>
                <a:gd name="T67" fmla="*/ 3787 h 6533"/>
                <a:gd name="T68" fmla="*/ 2717 w 6533"/>
                <a:gd name="T69" fmla="*/ 3792 h 6533"/>
                <a:gd name="T70" fmla="*/ 2540 w 6533"/>
                <a:gd name="T71" fmla="*/ 3791 h 6533"/>
                <a:gd name="T72" fmla="*/ 1955 w 6533"/>
                <a:gd name="T73" fmla="*/ 3205 h 6533"/>
                <a:gd name="T74" fmla="*/ 1603 w 6533"/>
                <a:gd name="T75" fmla="*/ 3557 h 6533"/>
                <a:gd name="T76" fmla="*/ 1875 w 6533"/>
                <a:gd name="T77" fmla="*/ 3829 h 6533"/>
                <a:gd name="T78" fmla="*/ 1873 w 6533"/>
                <a:gd name="T79" fmla="*/ 4009 h 6533"/>
                <a:gd name="T80" fmla="*/ 1868 w 6533"/>
                <a:gd name="T81" fmla="*/ 4015 h 6533"/>
                <a:gd name="T82" fmla="*/ 1691 w 6533"/>
                <a:gd name="T83" fmla="*/ 4013 h 6533"/>
                <a:gd name="T84" fmla="*/ 1416 w 6533"/>
                <a:gd name="T85" fmla="*/ 3739 h 6533"/>
                <a:gd name="T86" fmla="*/ 1064 w 6533"/>
                <a:gd name="T87" fmla="*/ 4091 h 6533"/>
                <a:gd name="T88" fmla="*/ 1648 w 6533"/>
                <a:gd name="T89" fmla="*/ 4675 h 6533"/>
                <a:gd name="T90" fmla="*/ 1647 w 6533"/>
                <a:gd name="T91" fmla="*/ 4855 h 6533"/>
                <a:gd name="T92" fmla="*/ 1641 w 6533"/>
                <a:gd name="T93" fmla="*/ 4860 h 6533"/>
                <a:gd name="T94" fmla="*/ 1464 w 6533"/>
                <a:gd name="T95" fmla="*/ 4859 h 6533"/>
                <a:gd name="T96" fmla="*/ 879 w 6533"/>
                <a:gd name="T97" fmla="*/ 4273 h 6533"/>
                <a:gd name="T98" fmla="*/ 527 w 6533"/>
                <a:gd name="T99" fmla="*/ 4625 h 6533"/>
                <a:gd name="T100" fmla="*/ 799 w 6533"/>
                <a:gd name="T101" fmla="*/ 4897 h 6533"/>
                <a:gd name="T102" fmla="*/ 797 w 6533"/>
                <a:gd name="T103" fmla="*/ 5077 h 6533"/>
                <a:gd name="T104" fmla="*/ 792 w 6533"/>
                <a:gd name="T105" fmla="*/ 5083 h 6533"/>
                <a:gd name="T106" fmla="*/ 615 w 6533"/>
                <a:gd name="T107" fmla="*/ 5081 h 6533"/>
                <a:gd name="T108" fmla="*/ 340 w 6533"/>
                <a:gd name="T109" fmla="*/ 4807 h 6533"/>
                <a:gd name="T110" fmla="*/ 0 w 6533"/>
                <a:gd name="T111" fmla="*/ 5155 h 6533"/>
                <a:gd name="T112" fmla="*/ 1379 w 6533"/>
                <a:gd name="T113" fmla="*/ 6533 h 6533"/>
                <a:gd name="T114" fmla="*/ 6533 w 6533"/>
                <a:gd name="T115" fmla="*/ 1379 h 6533"/>
                <a:gd name="T116" fmla="*/ 5155 w 6533"/>
                <a:gd name="T117" fmla="*/ 0 h 6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533" h="6533">
                  <a:moveTo>
                    <a:pt x="5155" y="0"/>
                  </a:moveTo>
                  <a:lnTo>
                    <a:pt x="4812" y="343"/>
                  </a:lnTo>
                  <a:lnTo>
                    <a:pt x="5084" y="615"/>
                  </a:lnTo>
                  <a:cubicBezTo>
                    <a:pt x="5133" y="664"/>
                    <a:pt x="5133" y="745"/>
                    <a:pt x="5083" y="795"/>
                  </a:cubicBezTo>
                  <a:lnTo>
                    <a:pt x="5077" y="800"/>
                  </a:lnTo>
                  <a:cubicBezTo>
                    <a:pt x="5028" y="848"/>
                    <a:pt x="4948" y="848"/>
                    <a:pt x="4900" y="799"/>
                  </a:cubicBezTo>
                  <a:lnTo>
                    <a:pt x="4625" y="524"/>
                  </a:lnTo>
                  <a:lnTo>
                    <a:pt x="4273" y="876"/>
                  </a:lnTo>
                  <a:lnTo>
                    <a:pt x="4857" y="1460"/>
                  </a:lnTo>
                  <a:cubicBezTo>
                    <a:pt x="4907" y="1509"/>
                    <a:pt x="4907" y="1591"/>
                    <a:pt x="4856" y="1640"/>
                  </a:cubicBezTo>
                  <a:lnTo>
                    <a:pt x="4851" y="1645"/>
                  </a:lnTo>
                  <a:cubicBezTo>
                    <a:pt x="4801" y="1693"/>
                    <a:pt x="4721" y="1693"/>
                    <a:pt x="4673" y="1644"/>
                  </a:cubicBezTo>
                  <a:lnTo>
                    <a:pt x="4088" y="1059"/>
                  </a:lnTo>
                  <a:lnTo>
                    <a:pt x="3733" y="1411"/>
                  </a:lnTo>
                  <a:lnTo>
                    <a:pt x="4005" y="1683"/>
                  </a:lnTo>
                  <a:cubicBezTo>
                    <a:pt x="4055" y="1732"/>
                    <a:pt x="4055" y="1813"/>
                    <a:pt x="4004" y="1863"/>
                  </a:cubicBezTo>
                  <a:lnTo>
                    <a:pt x="3999" y="1868"/>
                  </a:lnTo>
                  <a:cubicBezTo>
                    <a:pt x="3949" y="1916"/>
                    <a:pt x="3869" y="1916"/>
                    <a:pt x="3821" y="1867"/>
                  </a:cubicBezTo>
                  <a:lnTo>
                    <a:pt x="3547" y="1592"/>
                  </a:lnTo>
                  <a:lnTo>
                    <a:pt x="3195" y="1944"/>
                  </a:lnTo>
                  <a:lnTo>
                    <a:pt x="3779" y="2528"/>
                  </a:lnTo>
                  <a:cubicBezTo>
                    <a:pt x="3828" y="2577"/>
                    <a:pt x="3828" y="2659"/>
                    <a:pt x="3777" y="2708"/>
                  </a:cubicBezTo>
                  <a:lnTo>
                    <a:pt x="3772" y="2713"/>
                  </a:lnTo>
                  <a:cubicBezTo>
                    <a:pt x="3723" y="2761"/>
                    <a:pt x="3643" y="2761"/>
                    <a:pt x="3595" y="2712"/>
                  </a:cubicBezTo>
                  <a:lnTo>
                    <a:pt x="3009" y="2127"/>
                  </a:lnTo>
                  <a:lnTo>
                    <a:pt x="2657" y="2479"/>
                  </a:lnTo>
                  <a:lnTo>
                    <a:pt x="2937" y="2759"/>
                  </a:lnTo>
                  <a:cubicBezTo>
                    <a:pt x="2984" y="2805"/>
                    <a:pt x="2987" y="2881"/>
                    <a:pt x="2944" y="2931"/>
                  </a:cubicBezTo>
                  <a:lnTo>
                    <a:pt x="2944" y="2931"/>
                  </a:lnTo>
                  <a:cubicBezTo>
                    <a:pt x="2896" y="2987"/>
                    <a:pt x="2811" y="2989"/>
                    <a:pt x="2759" y="2937"/>
                  </a:cubicBezTo>
                  <a:lnTo>
                    <a:pt x="2492" y="2671"/>
                  </a:lnTo>
                  <a:lnTo>
                    <a:pt x="2140" y="3023"/>
                  </a:lnTo>
                  <a:lnTo>
                    <a:pt x="2724" y="3607"/>
                  </a:lnTo>
                  <a:cubicBezTo>
                    <a:pt x="2773" y="3656"/>
                    <a:pt x="2773" y="3737"/>
                    <a:pt x="2723" y="3787"/>
                  </a:cubicBezTo>
                  <a:lnTo>
                    <a:pt x="2717" y="3792"/>
                  </a:lnTo>
                  <a:cubicBezTo>
                    <a:pt x="2668" y="3840"/>
                    <a:pt x="2588" y="3840"/>
                    <a:pt x="2540" y="3791"/>
                  </a:cubicBezTo>
                  <a:lnTo>
                    <a:pt x="1955" y="3205"/>
                  </a:lnTo>
                  <a:lnTo>
                    <a:pt x="1603" y="3557"/>
                  </a:lnTo>
                  <a:lnTo>
                    <a:pt x="1875" y="3829"/>
                  </a:lnTo>
                  <a:cubicBezTo>
                    <a:pt x="1924" y="3879"/>
                    <a:pt x="1924" y="3960"/>
                    <a:pt x="1873" y="4009"/>
                  </a:cubicBezTo>
                  <a:lnTo>
                    <a:pt x="1868" y="4015"/>
                  </a:lnTo>
                  <a:cubicBezTo>
                    <a:pt x="1819" y="4063"/>
                    <a:pt x="1739" y="4063"/>
                    <a:pt x="1691" y="4013"/>
                  </a:cubicBezTo>
                  <a:lnTo>
                    <a:pt x="1416" y="3739"/>
                  </a:lnTo>
                  <a:lnTo>
                    <a:pt x="1064" y="4091"/>
                  </a:lnTo>
                  <a:lnTo>
                    <a:pt x="1648" y="4675"/>
                  </a:lnTo>
                  <a:cubicBezTo>
                    <a:pt x="1697" y="4724"/>
                    <a:pt x="1697" y="4805"/>
                    <a:pt x="1647" y="4855"/>
                  </a:cubicBezTo>
                  <a:lnTo>
                    <a:pt x="1641" y="4860"/>
                  </a:lnTo>
                  <a:cubicBezTo>
                    <a:pt x="1592" y="4908"/>
                    <a:pt x="1512" y="4908"/>
                    <a:pt x="1464" y="4859"/>
                  </a:cubicBezTo>
                  <a:lnTo>
                    <a:pt x="879" y="4273"/>
                  </a:lnTo>
                  <a:lnTo>
                    <a:pt x="527" y="4625"/>
                  </a:lnTo>
                  <a:lnTo>
                    <a:pt x="799" y="4897"/>
                  </a:lnTo>
                  <a:cubicBezTo>
                    <a:pt x="848" y="4947"/>
                    <a:pt x="848" y="5028"/>
                    <a:pt x="797" y="5077"/>
                  </a:cubicBezTo>
                  <a:lnTo>
                    <a:pt x="792" y="5083"/>
                  </a:lnTo>
                  <a:cubicBezTo>
                    <a:pt x="743" y="5131"/>
                    <a:pt x="663" y="5131"/>
                    <a:pt x="615" y="5081"/>
                  </a:cubicBezTo>
                  <a:lnTo>
                    <a:pt x="340" y="4807"/>
                  </a:lnTo>
                  <a:lnTo>
                    <a:pt x="0" y="5155"/>
                  </a:lnTo>
                  <a:lnTo>
                    <a:pt x="1379" y="6533"/>
                  </a:lnTo>
                  <a:lnTo>
                    <a:pt x="6533" y="1379"/>
                  </a:lnTo>
                  <a:lnTo>
                    <a:pt x="5155" y="0"/>
                  </a:lnTo>
                  <a:close/>
                </a:path>
              </a:pathLst>
            </a:custGeom>
            <a:solidFill>
              <a:srgbClr val="195B5A"/>
            </a:solidFill>
            <a:ln>
              <a:noFill/>
            </a:ln>
          </p:spPr>
        </p:sp>
      </p:grpSp>
      <p:sp>
        <p:nvSpPr>
          <p:cNvPr id="24" name="ruler_263676">
            <a:extLst>
              <a:ext uri="{FF2B5EF4-FFF2-40B4-BE49-F238E27FC236}">
                <a16:creationId xmlns:a16="http://schemas.microsoft.com/office/drawing/2014/main" id="{D30206B5-F70F-46DC-B6C9-DC12A2E9A8CE}"/>
              </a:ext>
            </a:extLst>
          </p:cNvPr>
          <p:cNvSpPr>
            <a:spLocks noChangeAspect="1"/>
          </p:cNvSpPr>
          <p:nvPr/>
        </p:nvSpPr>
        <p:spPr bwMode="auto">
          <a:xfrm>
            <a:off x="11387648" y="3083437"/>
            <a:ext cx="609685" cy="608755"/>
          </a:xfrm>
          <a:custGeom>
            <a:avLst/>
            <a:gdLst>
              <a:gd name="connsiteX0" fmla="*/ 382195 w 607648"/>
              <a:gd name="connsiteY0" fmla="*/ 318513 h 606722"/>
              <a:gd name="connsiteX1" fmla="*/ 319178 w 607648"/>
              <a:gd name="connsiteY1" fmla="*/ 381790 h 606722"/>
              <a:gd name="connsiteX2" fmla="*/ 520155 w 607648"/>
              <a:gd name="connsiteY2" fmla="*/ 582460 h 606722"/>
              <a:gd name="connsiteX3" fmla="*/ 583349 w 607648"/>
              <a:gd name="connsiteY3" fmla="*/ 519362 h 606722"/>
              <a:gd name="connsiteX4" fmla="*/ 550595 w 607648"/>
              <a:gd name="connsiteY4" fmla="*/ 486657 h 606722"/>
              <a:gd name="connsiteX5" fmla="*/ 527631 w 607648"/>
              <a:gd name="connsiteY5" fmla="*/ 509497 h 606722"/>
              <a:gd name="connsiteX6" fmla="*/ 520600 w 607648"/>
              <a:gd name="connsiteY6" fmla="*/ 512430 h 606722"/>
              <a:gd name="connsiteX7" fmla="*/ 513479 w 607648"/>
              <a:gd name="connsiteY7" fmla="*/ 509497 h 606722"/>
              <a:gd name="connsiteX8" fmla="*/ 513479 w 607648"/>
              <a:gd name="connsiteY8" fmla="*/ 495278 h 606722"/>
              <a:gd name="connsiteX9" fmla="*/ 536354 w 607648"/>
              <a:gd name="connsiteY9" fmla="*/ 472438 h 606722"/>
              <a:gd name="connsiteX10" fmla="*/ 503333 w 607648"/>
              <a:gd name="connsiteY10" fmla="*/ 439467 h 606722"/>
              <a:gd name="connsiteX11" fmla="*/ 471735 w 607648"/>
              <a:gd name="connsiteY11" fmla="*/ 471016 h 606722"/>
              <a:gd name="connsiteX12" fmla="*/ 464615 w 607648"/>
              <a:gd name="connsiteY12" fmla="*/ 473949 h 606722"/>
              <a:gd name="connsiteX13" fmla="*/ 457494 w 607648"/>
              <a:gd name="connsiteY13" fmla="*/ 471016 h 606722"/>
              <a:gd name="connsiteX14" fmla="*/ 457494 w 607648"/>
              <a:gd name="connsiteY14" fmla="*/ 456797 h 606722"/>
              <a:gd name="connsiteX15" fmla="*/ 489091 w 607648"/>
              <a:gd name="connsiteY15" fmla="*/ 425247 h 606722"/>
              <a:gd name="connsiteX16" fmla="*/ 456070 w 607648"/>
              <a:gd name="connsiteY16" fmla="*/ 392276 h 606722"/>
              <a:gd name="connsiteX17" fmla="*/ 433195 w 607648"/>
              <a:gd name="connsiteY17" fmla="*/ 415205 h 606722"/>
              <a:gd name="connsiteX18" fmla="*/ 426075 w 607648"/>
              <a:gd name="connsiteY18" fmla="*/ 418138 h 606722"/>
              <a:gd name="connsiteX19" fmla="*/ 418954 w 607648"/>
              <a:gd name="connsiteY19" fmla="*/ 415205 h 606722"/>
              <a:gd name="connsiteX20" fmla="*/ 418954 w 607648"/>
              <a:gd name="connsiteY20" fmla="*/ 400986 h 606722"/>
              <a:gd name="connsiteX21" fmla="*/ 441829 w 607648"/>
              <a:gd name="connsiteY21" fmla="*/ 378057 h 606722"/>
              <a:gd name="connsiteX22" fmla="*/ 408897 w 607648"/>
              <a:gd name="connsiteY22" fmla="*/ 345175 h 606722"/>
              <a:gd name="connsiteX23" fmla="*/ 377299 w 607648"/>
              <a:gd name="connsiteY23" fmla="*/ 376724 h 606722"/>
              <a:gd name="connsiteX24" fmla="*/ 370179 w 607648"/>
              <a:gd name="connsiteY24" fmla="*/ 379657 h 606722"/>
              <a:gd name="connsiteX25" fmla="*/ 363058 w 607648"/>
              <a:gd name="connsiteY25" fmla="*/ 376724 h 606722"/>
              <a:gd name="connsiteX26" fmla="*/ 363058 w 607648"/>
              <a:gd name="connsiteY26" fmla="*/ 362505 h 606722"/>
              <a:gd name="connsiteX27" fmla="*/ 394655 w 607648"/>
              <a:gd name="connsiteY27" fmla="*/ 330955 h 606722"/>
              <a:gd name="connsiteX28" fmla="*/ 214417 w 607648"/>
              <a:gd name="connsiteY28" fmla="*/ 305627 h 606722"/>
              <a:gd name="connsiteX29" fmla="*/ 214417 w 607648"/>
              <a:gd name="connsiteY29" fmla="*/ 336110 h 606722"/>
              <a:gd name="connsiteX30" fmla="*/ 229637 w 607648"/>
              <a:gd name="connsiteY30" fmla="*/ 320824 h 606722"/>
              <a:gd name="connsiteX31" fmla="*/ 312947 w 607648"/>
              <a:gd name="connsiteY31" fmla="*/ 220933 h 606722"/>
              <a:gd name="connsiteX32" fmla="*/ 321136 w 607648"/>
              <a:gd name="connsiteY32" fmla="*/ 229198 h 606722"/>
              <a:gd name="connsiteX33" fmla="*/ 329414 w 607648"/>
              <a:gd name="connsiteY33" fmla="*/ 220933 h 606722"/>
              <a:gd name="connsiteX34" fmla="*/ 400945 w 607648"/>
              <a:gd name="connsiteY34" fmla="*/ 206927 h 606722"/>
              <a:gd name="connsiteX35" fmla="*/ 415182 w 607648"/>
              <a:gd name="connsiteY35" fmla="*/ 206927 h 606722"/>
              <a:gd name="connsiteX36" fmla="*/ 415182 w 607648"/>
              <a:gd name="connsiteY36" fmla="*/ 221147 h 606722"/>
              <a:gd name="connsiteX37" fmla="*/ 213909 w 607648"/>
              <a:gd name="connsiteY37" fmla="*/ 422083 h 606722"/>
              <a:gd name="connsiteX38" fmla="*/ 206791 w 607648"/>
              <a:gd name="connsiteY38" fmla="*/ 425016 h 606722"/>
              <a:gd name="connsiteX39" fmla="*/ 199672 w 607648"/>
              <a:gd name="connsiteY39" fmla="*/ 422083 h 606722"/>
              <a:gd name="connsiteX40" fmla="*/ 199672 w 607648"/>
              <a:gd name="connsiteY40" fmla="*/ 407864 h 606722"/>
              <a:gd name="connsiteX41" fmla="*/ 221004 w 607648"/>
              <a:gd name="connsiteY41" fmla="*/ 129129 h 606722"/>
              <a:gd name="connsiteX42" fmla="*/ 292743 w 607648"/>
              <a:gd name="connsiteY42" fmla="*/ 200848 h 606722"/>
              <a:gd name="connsiteX43" fmla="*/ 353623 w 607648"/>
              <a:gd name="connsiteY43" fmla="*/ 200848 h 606722"/>
              <a:gd name="connsiteX44" fmla="*/ 362880 w 607648"/>
              <a:gd name="connsiteY44" fmla="*/ 206980 h 606722"/>
              <a:gd name="connsiteX45" fmla="*/ 360744 w 607648"/>
              <a:gd name="connsiteY45" fmla="*/ 218000 h 606722"/>
              <a:gd name="connsiteX46" fmla="*/ 328346 w 607648"/>
              <a:gd name="connsiteY46" fmla="*/ 250438 h 606722"/>
              <a:gd name="connsiteX47" fmla="*/ 328257 w 607648"/>
              <a:gd name="connsiteY47" fmla="*/ 250438 h 606722"/>
              <a:gd name="connsiteX48" fmla="*/ 328168 w 607648"/>
              <a:gd name="connsiteY48" fmla="*/ 250527 h 606722"/>
              <a:gd name="connsiteX49" fmla="*/ 211480 w 607648"/>
              <a:gd name="connsiteY49" fmla="*/ 367481 h 606722"/>
              <a:gd name="connsiteX50" fmla="*/ 204359 w 607648"/>
              <a:gd name="connsiteY50" fmla="*/ 370414 h 606722"/>
              <a:gd name="connsiteX51" fmla="*/ 200532 w 607648"/>
              <a:gd name="connsiteY51" fmla="*/ 369703 h 606722"/>
              <a:gd name="connsiteX52" fmla="*/ 194301 w 607648"/>
              <a:gd name="connsiteY52" fmla="*/ 360372 h 606722"/>
              <a:gd name="connsiteX53" fmla="*/ 194301 w 607648"/>
              <a:gd name="connsiteY53" fmla="*/ 285542 h 606722"/>
              <a:gd name="connsiteX54" fmla="*/ 127813 w 607648"/>
              <a:gd name="connsiteY54" fmla="*/ 219156 h 606722"/>
              <a:gd name="connsiteX55" fmla="*/ 127813 w 607648"/>
              <a:gd name="connsiteY55" fmla="*/ 544957 h 606722"/>
              <a:gd name="connsiteX56" fmla="*/ 297727 w 607648"/>
              <a:gd name="connsiteY56" fmla="*/ 374769 h 606722"/>
              <a:gd name="connsiteX57" fmla="*/ 297816 w 607648"/>
              <a:gd name="connsiteY57" fmla="*/ 374680 h 606722"/>
              <a:gd name="connsiteX58" fmla="*/ 297905 w 607648"/>
              <a:gd name="connsiteY58" fmla="*/ 374591 h 606722"/>
              <a:gd name="connsiteX59" fmla="*/ 375074 w 607648"/>
              <a:gd name="connsiteY59" fmla="*/ 297273 h 606722"/>
              <a:gd name="connsiteX60" fmla="*/ 375163 w 607648"/>
              <a:gd name="connsiteY60" fmla="*/ 297184 h 606722"/>
              <a:gd name="connsiteX61" fmla="*/ 542851 w 607648"/>
              <a:gd name="connsiteY61" fmla="*/ 129129 h 606722"/>
              <a:gd name="connsiteX62" fmla="*/ 478500 w 607648"/>
              <a:gd name="connsiteY62" fmla="*/ 129129 h 606722"/>
              <a:gd name="connsiteX63" fmla="*/ 478500 w 607648"/>
              <a:gd name="connsiteY63" fmla="*/ 154013 h 606722"/>
              <a:gd name="connsiteX64" fmla="*/ 468442 w 607648"/>
              <a:gd name="connsiteY64" fmla="*/ 164056 h 606722"/>
              <a:gd name="connsiteX65" fmla="*/ 458384 w 607648"/>
              <a:gd name="connsiteY65" fmla="*/ 154013 h 606722"/>
              <a:gd name="connsiteX66" fmla="*/ 458384 w 607648"/>
              <a:gd name="connsiteY66" fmla="*/ 129129 h 606722"/>
              <a:gd name="connsiteX67" fmla="*/ 417352 w 607648"/>
              <a:gd name="connsiteY67" fmla="*/ 129129 h 606722"/>
              <a:gd name="connsiteX68" fmla="*/ 417352 w 607648"/>
              <a:gd name="connsiteY68" fmla="*/ 166366 h 606722"/>
              <a:gd name="connsiteX69" fmla="*/ 407294 w 607648"/>
              <a:gd name="connsiteY69" fmla="*/ 176409 h 606722"/>
              <a:gd name="connsiteX70" fmla="*/ 397237 w 607648"/>
              <a:gd name="connsiteY70" fmla="*/ 166366 h 606722"/>
              <a:gd name="connsiteX71" fmla="*/ 397237 w 607648"/>
              <a:gd name="connsiteY71" fmla="*/ 129129 h 606722"/>
              <a:gd name="connsiteX72" fmla="*/ 356205 w 607648"/>
              <a:gd name="connsiteY72" fmla="*/ 129129 h 606722"/>
              <a:gd name="connsiteX73" fmla="*/ 356205 w 607648"/>
              <a:gd name="connsiteY73" fmla="*/ 154013 h 606722"/>
              <a:gd name="connsiteX74" fmla="*/ 346147 w 607648"/>
              <a:gd name="connsiteY74" fmla="*/ 164056 h 606722"/>
              <a:gd name="connsiteX75" fmla="*/ 336089 w 607648"/>
              <a:gd name="connsiteY75" fmla="*/ 154013 h 606722"/>
              <a:gd name="connsiteX76" fmla="*/ 336089 w 607648"/>
              <a:gd name="connsiteY76" fmla="*/ 129129 h 606722"/>
              <a:gd name="connsiteX77" fmla="*/ 294968 w 607648"/>
              <a:gd name="connsiteY77" fmla="*/ 129129 h 606722"/>
              <a:gd name="connsiteX78" fmla="*/ 294968 w 607648"/>
              <a:gd name="connsiteY78" fmla="*/ 166366 h 606722"/>
              <a:gd name="connsiteX79" fmla="*/ 284910 w 607648"/>
              <a:gd name="connsiteY79" fmla="*/ 176409 h 606722"/>
              <a:gd name="connsiteX80" fmla="*/ 274853 w 607648"/>
              <a:gd name="connsiteY80" fmla="*/ 166366 h 606722"/>
              <a:gd name="connsiteX81" fmla="*/ 274853 w 607648"/>
              <a:gd name="connsiteY81" fmla="*/ 129129 h 606722"/>
              <a:gd name="connsiteX82" fmla="*/ 87493 w 607648"/>
              <a:gd name="connsiteY82" fmla="*/ 24262 h 606722"/>
              <a:gd name="connsiteX83" fmla="*/ 24299 w 607648"/>
              <a:gd name="connsiteY83" fmla="*/ 87360 h 606722"/>
              <a:gd name="connsiteX84" fmla="*/ 243878 w 607648"/>
              <a:gd name="connsiteY84" fmla="*/ 306605 h 606722"/>
              <a:gd name="connsiteX85" fmla="*/ 268355 w 607648"/>
              <a:gd name="connsiteY85" fmla="*/ 282076 h 606722"/>
              <a:gd name="connsiteX86" fmla="*/ 268622 w 607648"/>
              <a:gd name="connsiteY86" fmla="*/ 268213 h 606722"/>
              <a:gd name="connsiteX87" fmla="*/ 300220 w 607648"/>
              <a:gd name="connsiteY87" fmla="*/ 236663 h 606722"/>
              <a:gd name="connsiteX88" fmla="*/ 267198 w 607648"/>
              <a:gd name="connsiteY88" fmla="*/ 203692 h 606722"/>
              <a:gd name="connsiteX89" fmla="*/ 244323 w 607648"/>
              <a:gd name="connsiteY89" fmla="*/ 226532 h 606722"/>
              <a:gd name="connsiteX90" fmla="*/ 237203 w 607648"/>
              <a:gd name="connsiteY90" fmla="*/ 229465 h 606722"/>
              <a:gd name="connsiteX91" fmla="*/ 230082 w 607648"/>
              <a:gd name="connsiteY91" fmla="*/ 226532 h 606722"/>
              <a:gd name="connsiteX92" fmla="*/ 230082 w 607648"/>
              <a:gd name="connsiteY92" fmla="*/ 212313 h 606722"/>
              <a:gd name="connsiteX93" fmla="*/ 252957 w 607648"/>
              <a:gd name="connsiteY93" fmla="*/ 189473 h 606722"/>
              <a:gd name="connsiteX94" fmla="*/ 219936 w 607648"/>
              <a:gd name="connsiteY94" fmla="*/ 156502 h 606722"/>
              <a:gd name="connsiteX95" fmla="*/ 188338 w 607648"/>
              <a:gd name="connsiteY95" fmla="*/ 188051 h 606722"/>
              <a:gd name="connsiteX96" fmla="*/ 181217 w 607648"/>
              <a:gd name="connsiteY96" fmla="*/ 190984 h 606722"/>
              <a:gd name="connsiteX97" fmla="*/ 174097 w 607648"/>
              <a:gd name="connsiteY97" fmla="*/ 188051 h 606722"/>
              <a:gd name="connsiteX98" fmla="*/ 174097 w 607648"/>
              <a:gd name="connsiteY98" fmla="*/ 173832 h 606722"/>
              <a:gd name="connsiteX99" fmla="*/ 205695 w 607648"/>
              <a:gd name="connsiteY99" fmla="*/ 142282 h 606722"/>
              <a:gd name="connsiteX100" fmla="*/ 172762 w 607648"/>
              <a:gd name="connsiteY100" fmla="*/ 109400 h 606722"/>
              <a:gd name="connsiteX101" fmla="*/ 149798 w 607648"/>
              <a:gd name="connsiteY101" fmla="*/ 132240 h 606722"/>
              <a:gd name="connsiteX102" fmla="*/ 142766 w 607648"/>
              <a:gd name="connsiteY102" fmla="*/ 135173 h 606722"/>
              <a:gd name="connsiteX103" fmla="*/ 135646 w 607648"/>
              <a:gd name="connsiteY103" fmla="*/ 132240 h 606722"/>
              <a:gd name="connsiteX104" fmla="*/ 135646 w 607648"/>
              <a:gd name="connsiteY104" fmla="*/ 118021 h 606722"/>
              <a:gd name="connsiteX105" fmla="*/ 158521 w 607648"/>
              <a:gd name="connsiteY105" fmla="*/ 95181 h 606722"/>
              <a:gd name="connsiteX106" fmla="*/ 125499 w 607648"/>
              <a:gd name="connsiteY106" fmla="*/ 62210 h 606722"/>
              <a:gd name="connsiteX107" fmla="*/ 93902 w 607648"/>
              <a:gd name="connsiteY107" fmla="*/ 93759 h 606722"/>
              <a:gd name="connsiteX108" fmla="*/ 86781 w 607648"/>
              <a:gd name="connsiteY108" fmla="*/ 96692 h 606722"/>
              <a:gd name="connsiteX109" fmla="*/ 79661 w 607648"/>
              <a:gd name="connsiteY109" fmla="*/ 93759 h 606722"/>
              <a:gd name="connsiteX110" fmla="*/ 79661 w 607648"/>
              <a:gd name="connsiteY110" fmla="*/ 79539 h 606722"/>
              <a:gd name="connsiteX111" fmla="*/ 111258 w 607648"/>
              <a:gd name="connsiteY111" fmla="*/ 47990 h 606722"/>
              <a:gd name="connsiteX112" fmla="*/ 87493 w 607648"/>
              <a:gd name="connsiteY112" fmla="*/ 0 h 606722"/>
              <a:gd name="connsiteX113" fmla="*/ 94614 w 607648"/>
              <a:gd name="connsiteY113" fmla="*/ 2933 h 606722"/>
              <a:gd name="connsiteX114" fmla="*/ 200888 w 607648"/>
              <a:gd name="connsiteY114" fmla="*/ 109045 h 606722"/>
              <a:gd name="connsiteX115" fmla="*/ 567150 w 607648"/>
              <a:gd name="connsiteY115" fmla="*/ 109045 h 606722"/>
              <a:gd name="connsiteX116" fmla="*/ 576407 w 607648"/>
              <a:gd name="connsiteY116" fmla="*/ 115266 h 606722"/>
              <a:gd name="connsiteX117" fmla="*/ 574271 w 607648"/>
              <a:gd name="connsiteY117" fmla="*/ 126197 h 606722"/>
              <a:gd name="connsiteX118" fmla="*/ 396436 w 607648"/>
              <a:gd name="connsiteY118" fmla="*/ 304294 h 606722"/>
              <a:gd name="connsiteX119" fmla="*/ 604711 w 607648"/>
              <a:gd name="connsiteY119" fmla="*/ 512252 h 606722"/>
              <a:gd name="connsiteX120" fmla="*/ 607648 w 607648"/>
              <a:gd name="connsiteY120" fmla="*/ 519362 h 606722"/>
              <a:gd name="connsiteX121" fmla="*/ 604711 w 607648"/>
              <a:gd name="connsiteY121" fmla="*/ 526471 h 606722"/>
              <a:gd name="connsiteX122" fmla="*/ 599727 w 607648"/>
              <a:gd name="connsiteY122" fmla="*/ 531359 h 606722"/>
              <a:gd name="connsiteX123" fmla="*/ 598214 w 607648"/>
              <a:gd name="connsiteY123" fmla="*/ 533315 h 606722"/>
              <a:gd name="connsiteX124" fmla="*/ 566171 w 607648"/>
              <a:gd name="connsiteY124" fmla="*/ 565308 h 606722"/>
              <a:gd name="connsiteX125" fmla="*/ 564213 w 607648"/>
              <a:gd name="connsiteY125" fmla="*/ 566819 h 606722"/>
              <a:gd name="connsiteX126" fmla="*/ 527275 w 607648"/>
              <a:gd name="connsiteY126" fmla="*/ 603789 h 606722"/>
              <a:gd name="connsiteX127" fmla="*/ 520155 w 607648"/>
              <a:gd name="connsiteY127" fmla="*/ 606722 h 606722"/>
              <a:gd name="connsiteX128" fmla="*/ 513034 w 607648"/>
              <a:gd name="connsiteY128" fmla="*/ 603789 h 606722"/>
              <a:gd name="connsiteX129" fmla="*/ 304937 w 607648"/>
              <a:gd name="connsiteY129" fmla="*/ 396009 h 606722"/>
              <a:gd name="connsiteX130" fmla="*/ 124876 w 607648"/>
              <a:gd name="connsiteY130" fmla="*/ 576328 h 606722"/>
              <a:gd name="connsiteX131" fmla="*/ 117756 w 607648"/>
              <a:gd name="connsiteY131" fmla="*/ 579261 h 606722"/>
              <a:gd name="connsiteX132" fmla="*/ 113928 w 607648"/>
              <a:gd name="connsiteY132" fmla="*/ 578550 h 606722"/>
              <a:gd name="connsiteX133" fmla="*/ 107698 w 607648"/>
              <a:gd name="connsiteY133" fmla="*/ 569218 h 606722"/>
              <a:gd name="connsiteX134" fmla="*/ 107698 w 607648"/>
              <a:gd name="connsiteY134" fmla="*/ 199071 h 606722"/>
              <a:gd name="connsiteX135" fmla="*/ 2937 w 607648"/>
              <a:gd name="connsiteY135" fmla="*/ 94470 h 606722"/>
              <a:gd name="connsiteX136" fmla="*/ 2937 w 607648"/>
              <a:gd name="connsiteY136" fmla="*/ 80250 h 606722"/>
              <a:gd name="connsiteX137" fmla="*/ 80373 w 607648"/>
              <a:gd name="connsiteY137" fmla="*/ 2933 h 606722"/>
              <a:gd name="connsiteX138" fmla="*/ 87493 w 607648"/>
              <a:gd name="connsiteY138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607648" h="606722">
                <a:moveTo>
                  <a:pt x="382195" y="318513"/>
                </a:moveTo>
                <a:lnTo>
                  <a:pt x="319178" y="381790"/>
                </a:lnTo>
                <a:lnTo>
                  <a:pt x="520155" y="582460"/>
                </a:lnTo>
                <a:lnTo>
                  <a:pt x="583349" y="519362"/>
                </a:lnTo>
                <a:lnTo>
                  <a:pt x="550595" y="486657"/>
                </a:lnTo>
                <a:lnTo>
                  <a:pt x="527631" y="509497"/>
                </a:lnTo>
                <a:cubicBezTo>
                  <a:pt x="525673" y="511452"/>
                  <a:pt x="523092" y="512430"/>
                  <a:pt x="520600" y="512430"/>
                </a:cubicBezTo>
                <a:cubicBezTo>
                  <a:pt x="518019" y="512430"/>
                  <a:pt x="515437" y="511452"/>
                  <a:pt x="513479" y="509497"/>
                </a:cubicBezTo>
                <a:cubicBezTo>
                  <a:pt x="509474" y="505587"/>
                  <a:pt x="509474" y="499188"/>
                  <a:pt x="513479" y="495278"/>
                </a:cubicBezTo>
                <a:lnTo>
                  <a:pt x="536354" y="472438"/>
                </a:lnTo>
                <a:lnTo>
                  <a:pt x="503333" y="439467"/>
                </a:lnTo>
                <a:lnTo>
                  <a:pt x="471735" y="471016"/>
                </a:lnTo>
                <a:cubicBezTo>
                  <a:pt x="469777" y="472971"/>
                  <a:pt x="467196" y="473949"/>
                  <a:pt x="464615" y="473949"/>
                </a:cubicBezTo>
                <a:cubicBezTo>
                  <a:pt x="462033" y="473949"/>
                  <a:pt x="459452" y="472971"/>
                  <a:pt x="457494" y="471016"/>
                </a:cubicBezTo>
                <a:cubicBezTo>
                  <a:pt x="453578" y="467106"/>
                  <a:pt x="453578" y="460707"/>
                  <a:pt x="457494" y="456797"/>
                </a:cubicBezTo>
                <a:lnTo>
                  <a:pt x="489091" y="425247"/>
                </a:lnTo>
                <a:lnTo>
                  <a:pt x="456070" y="392276"/>
                </a:lnTo>
                <a:lnTo>
                  <a:pt x="433195" y="415205"/>
                </a:lnTo>
                <a:cubicBezTo>
                  <a:pt x="431237" y="417160"/>
                  <a:pt x="428656" y="418138"/>
                  <a:pt x="426075" y="418138"/>
                </a:cubicBezTo>
                <a:cubicBezTo>
                  <a:pt x="423494" y="418138"/>
                  <a:pt x="420912" y="417160"/>
                  <a:pt x="418954" y="415205"/>
                </a:cubicBezTo>
                <a:cubicBezTo>
                  <a:pt x="415038" y="411206"/>
                  <a:pt x="415038" y="404896"/>
                  <a:pt x="418954" y="400986"/>
                </a:cubicBezTo>
                <a:lnTo>
                  <a:pt x="441829" y="378057"/>
                </a:lnTo>
                <a:lnTo>
                  <a:pt x="408897" y="345175"/>
                </a:lnTo>
                <a:lnTo>
                  <a:pt x="377299" y="376724"/>
                </a:lnTo>
                <a:cubicBezTo>
                  <a:pt x="375341" y="378679"/>
                  <a:pt x="372760" y="379657"/>
                  <a:pt x="370179" y="379657"/>
                </a:cubicBezTo>
                <a:cubicBezTo>
                  <a:pt x="367597" y="379657"/>
                  <a:pt x="365016" y="378679"/>
                  <a:pt x="363058" y="376724"/>
                </a:cubicBezTo>
                <a:cubicBezTo>
                  <a:pt x="359142" y="372814"/>
                  <a:pt x="359142" y="366415"/>
                  <a:pt x="363058" y="362505"/>
                </a:cubicBezTo>
                <a:lnTo>
                  <a:pt x="394655" y="330955"/>
                </a:lnTo>
                <a:close/>
                <a:moveTo>
                  <a:pt x="214417" y="305627"/>
                </a:moveTo>
                <a:lnTo>
                  <a:pt x="214417" y="336110"/>
                </a:lnTo>
                <a:lnTo>
                  <a:pt x="229637" y="320824"/>
                </a:lnTo>
                <a:close/>
                <a:moveTo>
                  <a:pt x="312947" y="220933"/>
                </a:moveTo>
                <a:lnTo>
                  <a:pt x="321136" y="229198"/>
                </a:lnTo>
                <a:lnTo>
                  <a:pt x="329414" y="220933"/>
                </a:lnTo>
                <a:close/>
                <a:moveTo>
                  <a:pt x="400945" y="206927"/>
                </a:moveTo>
                <a:cubicBezTo>
                  <a:pt x="404860" y="203017"/>
                  <a:pt x="411267" y="203017"/>
                  <a:pt x="415182" y="206927"/>
                </a:cubicBezTo>
                <a:cubicBezTo>
                  <a:pt x="419097" y="210838"/>
                  <a:pt x="419097" y="217147"/>
                  <a:pt x="415182" y="221147"/>
                </a:cubicBezTo>
                <a:lnTo>
                  <a:pt x="213909" y="422083"/>
                </a:lnTo>
                <a:cubicBezTo>
                  <a:pt x="211952" y="424038"/>
                  <a:pt x="209371" y="425016"/>
                  <a:pt x="206791" y="425016"/>
                </a:cubicBezTo>
                <a:cubicBezTo>
                  <a:pt x="204210" y="425016"/>
                  <a:pt x="201719" y="424038"/>
                  <a:pt x="199672" y="422083"/>
                </a:cubicBezTo>
                <a:cubicBezTo>
                  <a:pt x="195757" y="418173"/>
                  <a:pt x="195757" y="411863"/>
                  <a:pt x="199672" y="407864"/>
                </a:cubicBezTo>
                <a:close/>
                <a:moveTo>
                  <a:pt x="221004" y="129129"/>
                </a:moveTo>
                <a:lnTo>
                  <a:pt x="292743" y="200848"/>
                </a:lnTo>
                <a:lnTo>
                  <a:pt x="353623" y="200848"/>
                </a:lnTo>
                <a:cubicBezTo>
                  <a:pt x="357629" y="200848"/>
                  <a:pt x="361367" y="203248"/>
                  <a:pt x="362880" y="206980"/>
                </a:cubicBezTo>
                <a:cubicBezTo>
                  <a:pt x="364482" y="210802"/>
                  <a:pt x="363592" y="215068"/>
                  <a:pt x="360744" y="218000"/>
                </a:cubicBezTo>
                <a:lnTo>
                  <a:pt x="328346" y="250438"/>
                </a:lnTo>
                <a:cubicBezTo>
                  <a:pt x="328346" y="250438"/>
                  <a:pt x="328346" y="250438"/>
                  <a:pt x="328257" y="250438"/>
                </a:cubicBezTo>
                <a:cubicBezTo>
                  <a:pt x="328257" y="250527"/>
                  <a:pt x="328257" y="250527"/>
                  <a:pt x="328168" y="250527"/>
                </a:cubicBezTo>
                <a:lnTo>
                  <a:pt x="211480" y="367481"/>
                </a:lnTo>
                <a:cubicBezTo>
                  <a:pt x="209611" y="369437"/>
                  <a:pt x="207030" y="370414"/>
                  <a:pt x="204359" y="370414"/>
                </a:cubicBezTo>
                <a:cubicBezTo>
                  <a:pt x="203113" y="370414"/>
                  <a:pt x="201778" y="370148"/>
                  <a:pt x="200532" y="369703"/>
                </a:cubicBezTo>
                <a:cubicBezTo>
                  <a:pt x="196794" y="368103"/>
                  <a:pt x="194301" y="364460"/>
                  <a:pt x="194301" y="360372"/>
                </a:cubicBezTo>
                <a:lnTo>
                  <a:pt x="194301" y="285542"/>
                </a:lnTo>
                <a:lnTo>
                  <a:pt x="127813" y="219156"/>
                </a:lnTo>
                <a:lnTo>
                  <a:pt x="127813" y="544957"/>
                </a:lnTo>
                <a:lnTo>
                  <a:pt x="297727" y="374769"/>
                </a:lnTo>
                <a:cubicBezTo>
                  <a:pt x="297727" y="374769"/>
                  <a:pt x="297727" y="374680"/>
                  <a:pt x="297816" y="374680"/>
                </a:cubicBezTo>
                <a:cubicBezTo>
                  <a:pt x="297816" y="374591"/>
                  <a:pt x="297905" y="374591"/>
                  <a:pt x="297905" y="374591"/>
                </a:cubicBezTo>
                <a:lnTo>
                  <a:pt x="375074" y="297273"/>
                </a:lnTo>
                <a:cubicBezTo>
                  <a:pt x="375074" y="297184"/>
                  <a:pt x="375074" y="297184"/>
                  <a:pt x="375163" y="297184"/>
                </a:cubicBezTo>
                <a:lnTo>
                  <a:pt x="542851" y="129129"/>
                </a:lnTo>
                <a:lnTo>
                  <a:pt x="478500" y="129129"/>
                </a:lnTo>
                <a:lnTo>
                  <a:pt x="478500" y="154013"/>
                </a:lnTo>
                <a:cubicBezTo>
                  <a:pt x="478500" y="159612"/>
                  <a:pt x="474049" y="164056"/>
                  <a:pt x="468442" y="164056"/>
                </a:cubicBezTo>
                <a:cubicBezTo>
                  <a:pt x="462924" y="164056"/>
                  <a:pt x="458384" y="159612"/>
                  <a:pt x="458384" y="154013"/>
                </a:cubicBezTo>
                <a:lnTo>
                  <a:pt x="458384" y="129129"/>
                </a:lnTo>
                <a:lnTo>
                  <a:pt x="417352" y="129129"/>
                </a:lnTo>
                <a:lnTo>
                  <a:pt x="417352" y="166366"/>
                </a:lnTo>
                <a:cubicBezTo>
                  <a:pt x="417352" y="171876"/>
                  <a:pt x="412902" y="176409"/>
                  <a:pt x="407294" y="176409"/>
                </a:cubicBezTo>
                <a:cubicBezTo>
                  <a:pt x="401776" y="176409"/>
                  <a:pt x="397237" y="171876"/>
                  <a:pt x="397237" y="166366"/>
                </a:cubicBezTo>
                <a:lnTo>
                  <a:pt x="397237" y="129129"/>
                </a:lnTo>
                <a:lnTo>
                  <a:pt x="356205" y="129129"/>
                </a:lnTo>
                <a:lnTo>
                  <a:pt x="356205" y="154013"/>
                </a:lnTo>
                <a:cubicBezTo>
                  <a:pt x="356205" y="159612"/>
                  <a:pt x="351665" y="164056"/>
                  <a:pt x="346147" y="164056"/>
                </a:cubicBezTo>
                <a:cubicBezTo>
                  <a:pt x="340539" y="164056"/>
                  <a:pt x="336089" y="159612"/>
                  <a:pt x="336089" y="154013"/>
                </a:cubicBezTo>
                <a:lnTo>
                  <a:pt x="336089" y="129129"/>
                </a:lnTo>
                <a:lnTo>
                  <a:pt x="294968" y="129129"/>
                </a:lnTo>
                <a:lnTo>
                  <a:pt x="294968" y="166366"/>
                </a:lnTo>
                <a:cubicBezTo>
                  <a:pt x="294968" y="171876"/>
                  <a:pt x="290518" y="176409"/>
                  <a:pt x="284910" y="176409"/>
                </a:cubicBezTo>
                <a:cubicBezTo>
                  <a:pt x="279392" y="176409"/>
                  <a:pt x="274853" y="171876"/>
                  <a:pt x="274853" y="166366"/>
                </a:cubicBezTo>
                <a:lnTo>
                  <a:pt x="274853" y="129129"/>
                </a:lnTo>
                <a:close/>
                <a:moveTo>
                  <a:pt x="87493" y="24262"/>
                </a:moveTo>
                <a:lnTo>
                  <a:pt x="24299" y="87360"/>
                </a:lnTo>
                <a:lnTo>
                  <a:pt x="243878" y="306605"/>
                </a:lnTo>
                <a:lnTo>
                  <a:pt x="268355" y="282076"/>
                </a:lnTo>
                <a:cubicBezTo>
                  <a:pt x="264706" y="278166"/>
                  <a:pt x="264795" y="272034"/>
                  <a:pt x="268622" y="268213"/>
                </a:cubicBezTo>
                <a:lnTo>
                  <a:pt x="300220" y="236663"/>
                </a:lnTo>
                <a:lnTo>
                  <a:pt x="267198" y="203692"/>
                </a:lnTo>
                <a:lnTo>
                  <a:pt x="244323" y="226532"/>
                </a:lnTo>
                <a:cubicBezTo>
                  <a:pt x="242365" y="228487"/>
                  <a:pt x="239784" y="229465"/>
                  <a:pt x="237203" y="229465"/>
                </a:cubicBezTo>
                <a:cubicBezTo>
                  <a:pt x="234622" y="229465"/>
                  <a:pt x="232040" y="228487"/>
                  <a:pt x="230082" y="226532"/>
                </a:cubicBezTo>
                <a:cubicBezTo>
                  <a:pt x="226166" y="222622"/>
                  <a:pt x="226166" y="216223"/>
                  <a:pt x="230082" y="212313"/>
                </a:cubicBezTo>
                <a:lnTo>
                  <a:pt x="252957" y="189473"/>
                </a:lnTo>
                <a:lnTo>
                  <a:pt x="219936" y="156502"/>
                </a:lnTo>
                <a:lnTo>
                  <a:pt x="188338" y="188051"/>
                </a:lnTo>
                <a:cubicBezTo>
                  <a:pt x="186380" y="190006"/>
                  <a:pt x="183798" y="190984"/>
                  <a:pt x="181217" y="190984"/>
                </a:cubicBezTo>
                <a:cubicBezTo>
                  <a:pt x="178636" y="190984"/>
                  <a:pt x="176055" y="190006"/>
                  <a:pt x="174097" y="188051"/>
                </a:cubicBezTo>
                <a:cubicBezTo>
                  <a:pt x="170180" y="184141"/>
                  <a:pt x="170180" y="177831"/>
                  <a:pt x="174097" y="173832"/>
                </a:cubicBezTo>
                <a:lnTo>
                  <a:pt x="205695" y="142282"/>
                </a:lnTo>
                <a:lnTo>
                  <a:pt x="172762" y="109400"/>
                </a:lnTo>
                <a:lnTo>
                  <a:pt x="149798" y="132240"/>
                </a:lnTo>
                <a:cubicBezTo>
                  <a:pt x="147840" y="134195"/>
                  <a:pt x="145259" y="135173"/>
                  <a:pt x="142766" y="135173"/>
                </a:cubicBezTo>
                <a:cubicBezTo>
                  <a:pt x="140185" y="135173"/>
                  <a:pt x="137604" y="134195"/>
                  <a:pt x="135646" y="132240"/>
                </a:cubicBezTo>
                <a:cubicBezTo>
                  <a:pt x="131641" y="128330"/>
                  <a:pt x="131641" y="121931"/>
                  <a:pt x="135646" y="118021"/>
                </a:cubicBezTo>
                <a:lnTo>
                  <a:pt x="158521" y="95181"/>
                </a:lnTo>
                <a:lnTo>
                  <a:pt x="125499" y="62210"/>
                </a:lnTo>
                <a:lnTo>
                  <a:pt x="93902" y="93759"/>
                </a:lnTo>
                <a:cubicBezTo>
                  <a:pt x="91944" y="95714"/>
                  <a:pt x="89362" y="96692"/>
                  <a:pt x="86781" y="96692"/>
                </a:cubicBezTo>
                <a:cubicBezTo>
                  <a:pt x="84200" y="96692"/>
                  <a:pt x="81619" y="95714"/>
                  <a:pt x="79661" y="93759"/>
                </a:cubicBezTo>
                <a:cubicBezTo>
                  <a:pt x="75744" y="89849"/>
                  <a:pt x="75744" y="83450"/>
                  <a:pt x="79661" y="79539"/>
                </a:cubicBezTo>
                <a:lnTo>
                  <a:pt x="111258" y="47990"/>
                </a:lnTo>
                <a:close/>
                <a:moveTo>
                  <a:pt x="87493" y="0"/>
                </a:moveTo>
                <a:cubicBezTo>
                  <a:pt x="90163" y="0"/>
                  <a:pt x="92745" y="1066"/>
                  <a:pt x="94614" y="2933"/>
                </a:cubicBezTo>
                <a:lnTo>
                  <a:pt x="200888" y="109045"/>
                </a:lnTo>
                <a:lnTo>
                  <a:pt x="567150" y="109045"/>
                </a:lnTo>
                <a:cubicBezTo>
                  <a:pt x="571156" y="109045"/>
                  <a:pt x="574894" y="111444"/>
                  <a:pt x="576407" y="115266"/>
                </a:cubicBezTo>
                <a:cubicBezTo>
                  <a:pt x="578009" y="118998"/>
                  <a:pt x="577119" y="123264"/>
                  <a:pt x="574271" y="126197"/>
                </a:cubicBezTo>
                <a:lnTo>
                  <a:pt x="396436" y="304294"/>
                </a:lnTo>
                <a:lnTo>
                  <a:pt x="604711" y="512252"/>
                </a:lnTo>
                <a:cubicBezTo>
                  <a:pt x="606580" y="514118"/>
                  <a:pt x="607648" y="516696"/>
                  <a:pt x="607648" y="519362"/>
                </a:cubicBezTo>
                <a:cubicBezTo>
                  <a:pt x="607648" y="522028"/>
                  <a:pt x="606580" y="524516"/>
                  <a:pt x="604711" y="526471"/>
                </a:cubicBezTo>
                <a:lnTo>
                  <a:pt x="599727" y="531359"/>
                </a:lnTo>
                <a:cubicBezTo>
                  <a:pt x="599371" y="532070"/>
                  <a:pt x="598837" y="532693"/>
                  <a:pt x="598214" y="533315"/>
                </a:cubicBezTo>
                <a:lnTo>
                  <a:pt x="566171" y="565308"/>
                </a:lnTo>
                <a:cubicBezTo>
                  <a:pt x="565548" y="565930"/>
                  <a:pt x="564925" y="566463"/>
                  <a:pt x="564213" y="566819"/>
                </a:cubicBezTo>
                <a:lnTo>
                  <a:pt x="527275" y="603789"/>
                </a:lnTo>
                <a:cubicBezTo>
                  <a:pt x="525317" y="605744"/>
                  <a:pt x="522736" y="606722"/>
                  <a:pt x="520155" y="606722"/>
                </a:cubicBezTo>
                <a:cubicBezTo>
                  <a:pt x="517574" y="606722"/>
                  <a:pt x="514992" y="605744"/>
                  <a:pt x="513034" y="603789"/>
                </a:cubicBezTo>
                <a:lnTo>
                  <a:pt x="304937" y="396009"/>
                </a:lnTo>
                <a:lnTo>
                  <a:pt x="124876" y="576328"/>
                </a:lnTo>
                <a:cubicBezTo>
                  <a:pt x="123007" y="578283"/>
                  <a:pt x="120426" y="579261"/>
                  <a:pt x="117756" y="579261"/>
                </a:cubicBezTo>
                <a:cubicBezTo>
                  <a:pt x="116509" y="579261"/>
                  <a:pt x="115174" y="579083"/>
                  <a:pt x="113928" y="578550"/>
                </a:cubicBezTo>
                <a:cubicBezTo>
                  <a:pt x="110190" y="576950"/>
                  <a:pt x="107698" y="573307"/>
                  <a:pt x="107698" y="569218"/>
                </a:cubicBezTo>
                <a:lnTo>
                  <a:pt x="107698" y="199071"/>
                </a:lnTo>
                <a:lnTo>
                  <a:pt x="2937" y="94470"/>
                </a:lnTo>
                <a:cubicBezTo>
                  <a:pt x="-979" y="90559"/>
                  <a:pt x="-979" y="84161"/>
                  <a:pt x="2937" y="80250"/>
                </a:cubicBezTo>
                <a:lnTo>
                  <a:pt x="80373" y="2933"/>
                </a:lnTo>
                <a:cubicBezTo>
                  <a:pt x="82242" y="1066"/>
                  <a:pt x="84823" y="0"/>
                  <a:pt x="87493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paint-palette-and-brush_27557">
            <a:extLst>
              <a:ext uri="{FF2B5EF4-FFF2-40B4-BE49-F238E27FC236}">
                <a16:creationId xmlns:a16="http://schemas.microsoft.com/office/drawing/2014/main" id="{1FBE8C12-E4F0-4ED6-9A98-36A990207696}"/>
              </a:ext>
            </a:extLst>
          </p:cNvPr>
          <p:cNvSpPr>
            <a:spLocks noChangeAspect="1"/>
          </p:cNvSpPr>
          <p:nvPr/>
        </p:nvSpPr>
        <p:spPr bwMode="auto">
          <a:xfrm>
            <a:off x="165760" y="1221632"/>
            <a:ext cx="609684" cy="551923"/>
          </a:xfrm>
          <a:custGeom>
            <a:avLst/>
            <a:gdLst>
              <a:gd name="connsiteX0" fmla="*/ 203544 w 605680"/>
              <a:gd name="connsiteY0" fmla="*/ 393040 h 548298"/>
              <a:gd name="connsiteX1" fmla="*/ 155404 w 605680"/>
              <a:gd name="connsiteY1" fmla="*/ 441108 h 548298"/>
              <a:gd name="connsiteX2" fmla="*/ 203544 w 605680"/>
              <a:gd name="connsiteY2" fmla="*/ 489002 h 548298"/>
              <a:gd name="connsiteX3" fmla="*/ 251511 w 605680"/>
              <a:gd name="connsiteY3" fmla="*/ 441108 h 548298"/>
              <a:gd name="connsiteX4" fmla="*/ 203544 w 605680"/>
              <a:gd name="connsiteY4" fmla="*/ 393040 h 548298"/>
              <a:gd name="connsiteX5" fmla="*/ 109182 w 605680"/>
              <a:gd name="connsiteY5" fmla="*/ 297078 h 548298"/>
              <a:gd name="connsiteX6" fmla="*/ 61215 w 605680"/>
              <a:gd name="connsiteY6" fmla="*/ 344972 h 548298"/>
              <a:gd name="connsiteX7" fmla="*/ 109182 w 605680"/>
              <a:gd name="connsiteY7" fmla="*/ 393040 h 548298"/>
              <a:gd name="connsiteX8" fmla="*/ 157322 w 605680"/>
              <a:gd name="connsiteY8" fmla="*/ 344972 h 548298"/>
              <a:gd name="connsiteX9" fmla="*/ 109182 w 605680"/>
              <a:gd name="connsiteY9" fmla="*/ 297078 h 548298"/>
              <a:gd name="connsiteX10" fmla="*/ 449089 w 605680"/>
              <a:gd name="connsiteY10" fmla="*/ 177613 h 548298"/>
              <a:gd name="connsiteX11" fmla="*/ 453101 w 605680"/>
              <a:gd name="connsiteY11" fmla="*/ 181270 h 548298"/>
              <a:gd name="connsiteX12" fmla="*/ 519216 w 605680"/>
              <a:gd name="connsiteY12" fmla="*/ 216796 h 548298"/>
              <a:gd name="connsiteX13" fmla="*/ 461824 w 605680"/>
              <a:gd name="connsiteY13" fmla="*/ 294118 h 548298"/>
              <a:gd name="connsiteX14" fmla="*/ 418212 w 605680"/>
              <a:gd name="connsiteY14" fmla="*/ 311881 h 548298"/>
              <a:gd name="connsiteX15" fmla="*/ 411758 w 605680"/>
              <a:gd name="connsiteY15" fmla="*/ 265210 h 548298"/>
              <a:gd name="connsiteX16" fmla="*/ 136915 w 605680"/>
              <a:gd name="connsiteY16" fmla="*/ 173425 h 548298"/>
              <a:gd name="connsiteX17" fmla="*/ 88949 w 605680"/>
              <a:gd name="connsiteY17" fmla="*/ 221319 h 548298"/>
              <a:gd name="connsiteX18" fmla="*/ 136915 w 605680"/>
              <a:gd name="connsiteY18" fmla="*/ 269387 h 548298"/>
              <a:gd name="connsiteX19" fmla="*/ 185056 w 605680"/>
              <a:gd name="connsiteY19" fmla="*/ 221319 h 548298"/>
              <a:gd name="connsiteX20" fmla="*/ 136915 w 605680"/>
              <a:gd name="connsiteY20" fmla="*/ 173425 h 548298"/>
              <a:gd name="connsiteX21" fmla="*/ 479079 w 605680"/>
              <a:gd name="connsiteY21" fmla="*/ 107118 h 548298"/>
              <a:gd name="connsiteX22" fmla="*/ 499309 w 605680"/>
              <a:gd name="connsiteY22" fmla="*/ 135840 h 548298"/>
              <a:gd name="connsiteX23" fmla="*/ 571858 w 605680"/>
              <a:gd name="connsiteY23" fmla="*/ 145762 h 548298"/>
              <a:gd name="connsiteX24" fmla="*/ 540467 w 605680"/>
              <a:gd name="connsiteY24" fmla="*/ 188061 h 548298"/>
              <a:gd name="connsiteX25" fmla="*/ 461988 w 605680"/>
              <a:gd name="connsiteY25" fmla="*/ 147328 h 548298"/>
              <a:gd name="connsiteX26" fmla="*/ 242266 w 605680"/>
              <a:gd name="connsiteY26" fmla="*/ 90351 h 548298"/>
              <a:gd name="connsiteX27" fmla="*/ 194300 w 605680"/>
              <a:gd name="connsiteY27" fmla="*/ 138245 h 548298"/>
              <a:gd name="connsiteX28" fmla="*/ 242266 w 605680"/>
              <a:gd name="connsiteY28" fmla="*/ 186313 h 548298"/>
              <a:gd name="connsiteX29" fmla="*/ 290407 w 605680"/>
              <a:gd name="connsiteY29" fmla="*/ 138245 h 548298"/>
              <a:gd name="connsiteX30" fmla="*/ 242266 w 605680"/>
              <a:gd name="connsiteY30" fmla="*/ 90351 h 548298"/>
              <a:gd name="connsiteX31" fmla="*/ 305846 w 605680"/>
              <a:gd name="connsiteY31" fmla="*/ 28897 h 548298"/>
              <a:gd name="connsiteX32" fmla="*/ 465353 w 605680"/>
              <a:gd name="connsiteY32" fmla="*/ 97840 h 548298"/>
              <a:gd name="connsiteX33" fmla="*/ 448783 w 605680"/>
              <a:gd name="connsiteY33" fmla="*/ 136852 h 548298"/>
              <a:gd name="connsiteX34" fmla="*/ 408317 w 605680"/>
              <a:gd name="connsiteY34" fmla="*/ 231594 h 548298"/>
              <a:gd name="connsiteX35" fmla="*/ 393491 w 605680"/>
              <a:gd name="connsiteY35" fmla="*/ 258589 h 548298"/>
              <a:gd name="connsiteX36" fmla="*/ 416864 w 605680"/>
              <a:gd name="connsiteY36" fmla="*/ 333129 h 548298"/>
              <a:gd name="connsiteX37" fmla="*/ 467272 w 605680"/>
              <a:gd name="connsiteY37" fmla="*/ 311185 h 548298"/>
              <a:gd name="connsiteX38" fmla="*/ 483319 w 605680"/>
              <a:gd name="connsiteY38" fmla="*/ 295162 h 548298"/>
              <a:gd name="connsiteX39" fmla="*/ 530587 w 605680"/>
              <a:gd name="connsiteY39" fmla="*/ 231594 h 548298"/>
              <a:gd name="connsiteX40" fmla="*/ 525180 w 605680"/>
              <a:gd name="connsiteY40" fmla="*/ 318500 h 548298"/>
              <a:gd name="connsiteX41" fmla="*/ 379363 w 605680"/>
              <a:gd name="connsiteY41" fmla="*/ 415855 h 548298"/>
              <a:gd name="connsiteX42" fmla="*/ 346920 w 605680"/>
              <a:gd name="connsiteY42" fmla="*/ 431529 h 548298"/>
              <a:gd name="connsiteX43" fmla="*/ 79007 w 605680"/>
              <a:gd name="connsiteY43" fmla="*/ 485867 h 548298"/>
              <a:gd name="connsiteX44" fmla="*/ 231801 w 605680"/>
              <a:gd name="connsiteY44" fmla="*/ 33052 h 548298"/>
              <a:gd name="connsiteX45" fmla="*/ 305846 w 605680"/>
              <a:gd name="connsiteY45" fmla="*/ 28897 h 548298"/>
              <a:gd name="connsiteX46" fmla="*/ 590540 w 605680"/>
              <a:gd name="connsiteY46" fmla="*/ 0 h 548298"/>
              <a:gd name="connsiteX47" fmla="*/ 602576 w 605680"/>
              <a:gd name="connsiteY47" fmla="*/ 90717 h 548298"/>
              <a:gd name="connsiteX48" fmla="*/ 588970 w 605680"/>
              <a:gd name="connsiteY48" fmla="*/ 121711 h 548298"/>
              <a:gd name="connsiteX49" fmla="*/ 505063 w 605680"/>
              <a:gd name="connsiteY49" fmla="*/ 129024 h 548298"/>
              <a:gd name="connsiteX50" fmla="*/ 497736 w 605680"/>
              <a:gd name="connsiteY50" fmla="*/ 45098 h 548298"/>
              <a:gd name="connsiteX51" fmla="*/ 501399 w 605680"/>
              <a:gd name="connsiteY51" fmla="*/ 41093 h 548298"/>
              <a:gd name="connsiteX52" fmla="*/ 501225 w 605680"/>
              <a:gd name="connsiteY52" fmla="*/ 40919 h 548298"/>
              <a:gd name="connsiteX53" fmla="*/ 555651 w 605680"/>
              <a:gd name="connsiteY53" fmla="*/ 8880 h 548298"/>
              <a:gd name="connsiteX54" fmla="*/ 590540 w 605680"/>
              <a:gd name="connsiteY54" fmla="*/ 0 h 548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05680" h="548298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fountain-pen-close-up_16941">
            <a:extLst>
              <a:ext uri="{FF2B5EF4-FFF2-40B4-BE49-F238E27FC236}">
                <a16:creationId xmlns:a16="http://schemas.microsoft.com/office/drawing/2014/main" id="{40EF108A-FCF5-48D2-801E-B8A91CD47674}"/>
              </a:ext>
            </a:extLst>
          </p:cNvPr>
          <p:cNvSpPr>
            <a:spLocks noChangeAspect="1"/>
          </p:cNvSpPr>
          <p:nvPr/>
        </p:nvSpPr>
        <p:spPr bwMode="auto">
          <a:xfrm>
            <a:off x="10327529" y="280391"/>
            <a:ext cx="588447" cy="609685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paper-aeroplane-shape_18344">
            <a:extLst>
              <a:ext uri="{FF2B5EF4-FFF2-40B4-BE49-F238E27FC236}">
                <a16:creationId xmlns:a16="http://schemas.microsoft.com/office/drawing/2014/main" id="{BB25E111-87C1-40CE-A21A-72F05E1D1305}"/>
              </a:ext>
            </a:extLst>
          </p:cNvPr>
          <p:cNvSpPr>
            <a:spLocks noChangeAspect="1"/>
          </p:cNvSpPr>
          <p:nvPr/>
        </p:nvSpPr>
        <p:spPr bwMode="auto">
          <a:xfrm rot="16570500" flipV="1">
            <a:off x="3949423" y="5888768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7921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24" grpId="0" animBg="1"/>
      <p:bldP spid="27" grpId="0" animBg="1"/>
      <p:bldP spid="28" grpId="0" animBg="1"/>
      <p:bldP spid="29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05769DDD-80A4-4C87-A2FE-90124F5EC46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494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4E2B15B4-25C9-4EB1-B189-ED05FF501D1B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ED7E7E9E-D1B2-49EF-A17D-9E3C4E79CB20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3E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ruler_263676">
              <a:extLst>
                <a:ext uri="{FF2B5EF4-FFF2-40B4-BE49-F238E27FC236}">
                  <a16:creationId xmlns:a16="http://schemas.microsoft.com/office/drawing/2014/main" id="{737C35DD-CF5D-41BE-BBE6-2411EF9B890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34725" y="1143465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paint-palette-and-brush_27557">
              <a:extLst>
                <a:ext uri="{FF2B5EF4-FFF2-40B4-BE49-F238E27FC236}">
                  <a16:creationId xmlns:a16="http://schemas.microsoft.com/office/drawing/2014/main" id="{C9D5F584-6E23-4A5F-9C4D-F59EEF5BB2A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5499" y="591077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paper-aeroplane-shape_18344">
              <a:extLst>
                <a:ext uri="{FF2B5EF4-FFF2-40B4-BE49-F238E27FC236}">
                  <a16:creationId xmlns:a16="http://schemas.microsoft.com/office/drawing/2014/main" id="{2279BC62-C6D9-41EC-9329-59B3B859585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03086" y="1142535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fountain-pen-close-up_16941">
              <a:extLst>
                <a:ext uri="{FF2B5EF4-FFF2-40B4-BE49-F238E27FC236}">
                  <a16:creationId xmlns:a16="http://schemas.microsoft.com/office/drawing/2014/main" id="{6EF3E052-4242-4C9C-A7CA-1D87723C0C8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073910" y="53331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ruler_263676">
              <a:extLst>
                <a:ext uri="{FF2B5EF4-FFF2-40B4-BE49-F238E27FC236}">
                  <a16:creationId xmlns:a16="http://schemas.microsoft.com/office/drawing/2014/main" id="{3B318328-5E86-4B44-8646-1225E59C8056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642643" y="1143465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paint-palette-and-brush_27557">
              <a:extLst>
                <a:ext uri="{FF2B5EF4-FFF2-40B4-BE49-F238E27FC236}">
                  <a16:creationId xmlns:a16="http://schemas.microsoft.com/office/drawing/2014/main" id="{673E2030-C1C7-4A7E-BAC5-842FF3AA5EAC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543417" y="591077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paper-aeroplane-shape_18344">
              <a:extLst>
                <a:ext uri="{FF2B5EF4-FFF2-40B4-BE49-F238E27FC236}">
                  <a16:creationId xmlns:a16="http://schemas.microsoft.com/office/drawing/2014/main" id="{EDD95706-D779-4784-A91F-B0337695494C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0511004" y="1142535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fountain-pen-close-up_16941">
              <a:extLst>
                <a:ext uri="{FF2B5EF4-FFF2-40B4-BE49-F238E27FC236}">
                  <a16:creationId xmlns:a16="http://schemas.microsoft.com/office/drawing/2014/main" id="{D5716545-BF6A-401A-BCD3-A0302283D5F5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8981828" y="53331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ruler_263676">
              <a:extLst>
                <a:ext uri="{FF2B5EF4-FFF2-40B4-BE49-F238E27FC236}">
                  <a16:creationId xmlns:a16="http://schemas.microsoft.com/office/drawing/2014/main" id="{DFFBAD26-F6E3-472D-A38F-7C72F1341EB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66112" y="331988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paint-palette-and-brush_27557">
              <a:extLst>
                <a:ext uri="{FF2B5EF4-FFF2-40B4-BE49-F238E27FC236}">
                  <a16:creationId xmlns:a16="http://schemas.microsoft.com/office/drawing/2014/main" id="{1F991441-EE35-4F0E-9BB8-4BB3DC0B208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339641" y="3652673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paper-aeroplane-shape_18344">
              <a:extLst>
                <a:ext uri="{FF2B5EF4-FFF2-40B4-BE49-F238E27FC236}">
                  <a16:creationId xmlns:a16="http://schemas.microsoft.com/office/drawing/2014/main" id="{19A86ABC-747F-4E5E-9665-9017E3E701A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4473" y="331895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fountain-pen-close-up_16941">
              <a:extLst>
                <a:ext uri="{FF2B5EF4-FFF2-40B4-BE49-F238E27FC236}">
                  <a16:creationId xmlns:a16="http://schemas.microsoft.com/office/drawing/2014/main" id="{AEBB8D28-E450-414A-BFDA-5B81075440E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193291" y="270926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ruler_263676">
              <a:extLst>
                <a:ext uri="{FF2B5EF4-FFF2-40B4-BE49-F238E27FC236}">
                  <a16:creationId xmlns:a16="http://schemas.microsoft.com/office/drawing/2014/main" id="{15BBDD18-1CB6-41E5-9B0C-BDD764B33078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474030" y="331988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paint-palette-and-brush_27557">
              <a:extLst>
                <a:ext uri="{FF2B5EF4-FFF2-40B4-BE49-F238E27FC236}">
                  <a16:creationId xmlns:a16="http://schemas.microsoft.com/office/drawing/2014/main" id="{9B66F099-95A2-4425-B50D-7B9B4331C91D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74804" y="276749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paper-aeroplane-shape_18344">
              <a:extLst>
                <a:ext uri="{FF2B5EF4-FFF2-40B4-BE49-F238E27FC236}">
                  <a16:creationId xmlns:a16="http://schemas.microsoft.com/office/drawing/2014/main" id="{2E6E7F25-8915-4F8B-A613-D0CFA882315F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4717" y="2644031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fountain-pen-close-up_16941">
              <a:extLst>
                <a:ext uri="{FF2B5EF4-FFF2-40B4-BE49-F238E27FC236}">
                  <a16:creationId xmlns:a16="http://schemas.microsoft.com/office/drawing/2014/main" id="{5CE9A5F5-A034-422B-BB64-7A2BC8098752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2641970" y="2650422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ruler_263676">
              <a:extLst>
                <a:ext uri="{FF2B5EF4-FFF2-40B4-BE49-F238E27FC236}">
                  <a16:creationId xmlns:a16="http://schemas.microsoft.com/office/drawing/2014/main" id="{3E707716-859B-4BC4-921F-27360EB9B72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66112" y="571593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paint-palette-and-brush_27557">
              <a:extLst>
                <a:ext uri="{FF2B5EF4-FFF2-40B4-BE49-F238E27FC236}">
                  <a16:creationId xmlns:a16="http://schemas.microsoft.com/office/drawing/2014/main" id="{2662B4EB-5E49-4EDF-821C-FE587547E06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6886" y="516354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paper-aeroplane-shape_18344">
              <a:extLst>
                <a:ext uri="{FF2B5EF4-FFF2-40B4-BE49-F238E27FC236}">
                  <a16:creationId xmlns:a16="http://schemas.microsoft.com/office/drawing/2014/main" id="{F7FC1C21-C91E-4878-A154-88D96048A55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4473" y="571500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fountain-pen-close-up_16941">
              <a:extLst>
                <a:ext uri="{FF2B5EF4-FFF2-40B4-BE49-F238E27FC236}">
                  <a16:creationId xmlns:a16="http://schemas.microsoft.com/office/drawing/2014/main" id="{7D5A0AD5-098C-4D80-BFC4-B3B5D626B06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905297" y="5105780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ruler_263676">
              <a:extLst>
                <a:ext uri="{FF2B5EF4-FFF2-40B4-BE49-F238E27FC236}">
                  <a16:creationId xmlns:a16="http://schemas.microsoft.com/office/drawing/2014/main" id="{9AFE4509-CAE4-4A38-85BC-6786C7740C75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474030" y="571593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paint-palette-and-brush_27557">
              <a:extLst>
                <a:ext uri="{FF2B5EF4-FFF2-40B4-BE49-F238E27FC236}">
                  <a16:creationId xmlns:a16="http://schemas.microsoft.com/office/drawing/2014/main" id="{761B1376-43E6-43B3-B7E8-6D756C5C15E6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74804" y="516354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paper-aeroplane-shape_18344">
              <a:extLst>
                <a:ext uri="{FF2B5EF4-FFF2-40B4-BE49-F238E27FC236}">
                  <a16:creationId xmlns:a16="http://schemas.microsoft.com/office/drawing/2014/main" id="{07668CF8-4F8D-49E0-B094-82C5D9140397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0342391" y="571500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fountain-pen-close-up_16941">
              <a:extLst>
                <a:ext uri="{FF2B5EF4-FFF2-40B4-BE49-F238E27FC236}">
                  <a16:creationId xmlns:a16="http://schemas.microsoft.com/office/drawing/2014/main" id="{F5C29E76-D70B-4113-9A09-0776A95BF422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8813215" y="5105780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E6843354-445F-4A7F-8D56-9D28EABA5BF5}"/>
              </a:ext>
            </a:extLst>
          </p:cNvPr>
          <p:cNvGrpSpPr/>
          <p:nvPr userDrawn="1"/>
        </p:nvGrpSpPr>
        <p:grpSpPr>
          <a:xfrm>
            <a:off x="2761549" y="1427825"/>
            <a:ext cx="6763450" cy="3991938"/>
            <a:chOff x="3645164" y="1813666"/>
            <a:chExt cx="4766443" cy="2813260"/>
          </a:xfrm>
          <a:solidFill>
            <a:schemeClr val="bg1"/>
          </a:solidFill>
        </p:grpSpPr>
        <p:sp>
          <p:nvSpPr>
            <p:cNvPr id="35" name="cloud-alone_17471">
              <a:extLst>
                <a:ext uri="{FF2B5EF4-FFF2-40B4-BE49-F238E27FC236}">
                  <a16:creationId xmlns:a16="http://schemas.microsoft.com/office/drawing/2014/main" id="{D2271A3E-13D8-4906-A6D5-B777AA36C2B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45164" y="1813666"/>
              <a:ext cx="4766443" cy="2813260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grpFill/>
            <a:ln w="57150">
              <a:solidFill>
                <a:srgbClr val="195B5A"/>
              </a:solidFill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" name="cloud-alone_17471">
              <a:extLst>
                <a:ext uri="{FF2B5EF4-FFF2-40B4-BE49-F238E27FC236}">
                  <a16:creationId xmlns:a16="http://schemas.microsoft.com/office/drawing/2014/main" id="{66B4BF80-6515-45A7-B27D-A4B094119FD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92837" y="1867866"/>
              <a:ext cx="4677577" cy="2721647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grpFill/>
            <a:ln w="28575">
              <a:solidFill>
                <a:srgbClr val="195B5A"/>
              </a:solidFill>
              <a:prstDash val="sysDot"/>
            </a:ln>
            <a:effectLst>
              <a:innerShdw blurRad="114300">
                <a:prstClr val="black"/>
              </a:innerShdw>
            </a:effectLst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7" name="fountain-pen-close-up_16941">
            <a:extLst>
              <a:ext uri="{FF2B5EF4-FFF2-40B4-BE49-F238E27FC236}">
                <a16:creationId xmlns:a16="http://schemas.microsoft.com/office/drawing/2014/main" id="{3E50C2AF-14F3-42FE-90B4-B259B6648BC7}"/>
              </a:ext>
            </a:extLst>
          </p:cNvPr>
          <p:cNvSpPr>
            <a:spLocks noChangeAspect="1"/>
          </p:cNvSpPr>
          <p:nvPr userDrawn="1"/>
        </p:nvSpPr>
        <p:spPr bwMode="auto">
          <a:xfrm rot="790632" flipH="1">
            <a:off x="8336982" y="2936716"/>
            <a:ext cx="578472" cy="599350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FA2BE64F-A880-4BA7-9C46-C8304246A6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29966" y="159883"/>
            <a:ext cx="1118618" cy="2569469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7FE04FD2-C701-4EF6-8BED-406D339D73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5190" flipH="1">
            <a:off x="5222249" y="3919566"/>
            <a:ext cx="7942083" cy="5113109"/>
          </a:xfrm>
          <a:prstGeom prst="rect">
            <a:avLst/>
          </a:prstGeom>
        </p:spPr>
      </p:pic>
      <p:grpSp>
        <p:nvGrpSpPr>
          <p:cNvPr id="40" name="组合 39">
            <a:extLst>
              <a:ext uri="{FF2B5EF4-FFF2-40B4-BE49-F238E27FC236}">
                <a16:creationId xmlns:a16="http://schemas.microsoft.com/office/drawing/2014/main" id="{AAB2096B-D6EA-494A-963A-85C0150FABC7}"/>
              </a:ext>
            </a:extLst>
          </p:cNvPr>
          <p:cNvGrpSpPr/>
          <p:nvPr userDrawn="1"/>
        </p:nvGrpSpPr>
        <p:grpSpPr>
          <a:xfrm>
            <a:off x="-852871" y="5611250"/>
            <a:ext cx="14311807" cy="1917741"/>
            <a:chOff x="-852871" y="5611250"/>
            <a:chExt cx="14311807" cy="1917741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41" name="cloud-sky-storm_13919">
              <a:extLst>
                <a:ext uri="{FF2B5EF4-FFF2-40B4-BE49-F238E27FC236}">
                  <a16:creationId xmlns:a16="http://schemas.microsoft.com/office/drawing/2014/main" id="{A4067369-A05D-4AF3-9D6B-2E6FEFA95591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52871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cloud-sky-storm_13919">
              <a:extLst>
                <a:ext uri="{FF2B5EF4-FFF2-40B4-BE49-F238E27FC236}">
                  <a16:creationId xmlns:a16="http://schemas.microsoft.com/office/drawing/2014/main" id="{A8C71C8B-23B8-40B5-8824-CC388B25F3C0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cloud-sky-storm_13919">
              <a:extLst>
                <a:ext uri="{FF2B5EF4-FFF2-40B4-BE49-F238E27FC236}">
                  <a16:creationId xmlns:a16="http://schemas.microsoft.com/office/drawing/2014/main" id="{27184F24-3CCF-4126-8676-CB6147A1E82F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cloud-sky-storm_13919">
              <a:extLst>
                <a:ext uri="{FF2B5EF4-FFF2-40B4-BE49-F238E27FC236}">
                  <a16:creationId xmlns:a16="http://schemas.microsoft.com/office/drawing/2014/main" id="{9C2C9311-1058-459A-9FF2-985D371AB274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cloud-sky-storm_13919">
              <a:extLst>
                <a:ext uri="{FF2B5EF4-FFF2-40B4-BE49-F238E27FC236}">
                  <a16:creationId xmlns:a16="http://schemas.microsoft.com/office/drawing/2014/main" id="{FADA5F9C-2A14-4DA6-9490-B62124A07B64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" name="cloud-sky-storm_13919">
              <a:extLst>
                <a:ext uri="{FF2B5EF4-FFF2-40B4-BE49-F238E27FC236}">
                  <a16:creationId xmlns:a16="http://schemas.microsoft.com/office/drawing/2014/main" id="{37BED443-B886-4601-9F2E-589A1036C70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cloud-sky-storm_13919">
              <a:extLst>
                <a:ext uri="{FF2B5EF4-FFF2-40B4-BE49-F238E27FC236}">
                  <a16:creationId xmlns:a16="http://schemas.microsoft.com/office/drawing/2014/main" id="{EF1E0870-B261-4FEA-AA94-76B48F07D4CB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cloud-sky-storm_13919">
              <a:extLst>
                <a:ext uri="{FF2B5EF4-FFF2-40B4-BE49-F238E27FC236}">
                  <a16:creationId xmlns:a16="http://schemas.microsoft.com/office/drawing/2014/main" id="{667E12A1-CC37-4E46-940C-FA6E7EC90E00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843830" y="633579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" name="cloud-sky-storm_13919">
              <a:extLst>
                <a:ext uri="{FF2B5EF4-FFF2-40B4-BE49-F238E27FC236}">
                  <a16:creationId xmlns:a16="http://schemas.microsoft.com/office/drawing/2014/main" id="{2BB607D5-FC74-4358-A5AF-D4E0B411460D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0945802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541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2878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9225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jpg"/><Relationship Id="rId11" Type="http://schemas.openxmlformats.org/officeDocument/2006/relationships/image" Target="../media/image19.jpeg"/><Relationship Id="rId5" Type="http://schemas.openxmlformats.org/officeDocument/2006/relationships/image" Target="../media/image15.jpeg"/><Relationship Id="rId10" Type="http://schemas.openxmlformats.org/officeDocument/2006/relationships/image" Target="../media/image1.png"/><Relationship Id="rId4" Type="http://schemas.openxmlformats.org/officeDocument/2006/relationships/image" Target="../media/image14.jpg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class.tn.edu.tw/modules/tad_web/index.php?WebID=1370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&#34389;&#23460;&#36039;&#26009;/113&#23416;&#24180;&#24230;&#31532;&#19968;&#23416;&#26399;&#23478;&#38263;&#26085;&#23459;&#23566;&#20107;&#38917;(&#32317;&#21209;&#34389;).pdf" TargetMode="External"/><Relationship Id="rId3" Type="http://schemas.openxmlformats.org/officeDocument/2006/relationships/image" Target="../media/image12.png"/><Relationship Id="rId7" Type="http://schemas.openxmlformats.org/officeDocument/2006/relationships/hyperlink" Target="&#34389;&#23460;&#36039;&#26009;/113&#23416;&#24180;&#24230;4&#24180;&#32026;&#23478;&#38263;&#26085;&#20581;&#24247;&#20013;&#24515;&#23459;&#23566;.pptx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hyperlink" Target="&#34389;&#23460;&#36039;&#26009;/113&#23416;&#24180;&#24230;&#31532;&#19968;&#23416;&#26399;&#23478;&#38263;&#26085;&#23459;&#23566;&#20107;&#38917;(&#36628;&#23566;&#34389;).pdf" TargetMode="External"/><Relationship Id="rId5" Type="http://schemas.openxmlformats.org/officeDocument/2006/relationships/hyperlink" Target="&#34389;&#23460;&#36039;&#26009;/113&#23416;&#24180;&#24230;&#31532;&#19968;&#23416;&#26399;&#23478;&#38263;&#26085;&#23459;&#23566;&#20107;&#38917;(&#23416;&#21209;&#34389;).pdf" TargetMode="External"/><Relationship Id="rId4" Type="http://schemas.openxmlformats.org/officeDocument/2006/relationships/hyperlink" Target="&#34389;&#23460;&#36039;&#26009;/113&#23416;&#24180;&#24230;&#31532;&#19968;&#23416;&#26399;&#23478;&#38263;&#26085;&#23459;&#23566;&#20107;&#38917;(&#25945;&#21209;&#34389;)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ACA11BA-20C5-45AE-9FC2-5E3C6E6DF4F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E9FCA93-8A44-46EE-90DB-058C4441FFF0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3E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華康中圓體" panose="020F0509000000000000" pitchFamily="49" charset="-120"/>
                <a:ea typeface="華康中圓體" panose="020F0509000000000000" pitchFamily="49" charset="-120"/>
                <a:cs typeface="+mn-ea"/>
                <a:sym typeface="+mn-lt"/>
              </a:endParaRPr>
            </a:p>
          </p:txBody>
        </p:sp>
        <p:sp>
          <p:nvSpPr>
            <p:cNvPr id="6" name="ruler_263676">
              <a:extLst>
                <a:ext uri="{FF2B5EF4-FFF2-40B4-BE49-F238E27FC236}">
                  <a16:creationId xmlns:a16="http://schemas.microsoft.com/office/drawing/2014/main" id="{22429DFA-3343-4CDF-9B91-2EFD8312939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34725" y="1143465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latin typeface="華康中圓體" panose="020F0509000000000000" pitchFamily="49" charset="-120"/>
                <a:ea typeface="華康中圓體" panose="020F0509000000000000" pitchFamily="49" charset="-120"/>
                <a:cs typeface="+mn-ea"/>
                <a:sym typeface="+mn-lt"/>
              </a:endParaRPr>
            </a:p>
          </p:txBody>
        </p:sp>
        <p:sp>
          <p:nvSpPr>
            <p:cNvPr id="7" name="paint-palette-and-brush_27557">
              <a:extLst>
                <a:ext uri="{FF2B5EF4-FFF2-40B4-BE49-F238E27FC236}">
                  <a16:creationId xmlns:a16="http://schemas.microsoft.com/office/drawing/2014/main" id="{459C911D-1D53-4C8C-9995-9367B1F2A18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5499" y="591077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latin typeface="華康中圓體" panose="020F0509000000000000" pitchFamily="49" charset="-120"/>
                <a:ea typeface="華康中圓體" panose="020F0509000000000000" pitchFamily="49" charset="-120"/>
                <a:cs typeface="+mn-ea"/>
                <a:sym typeface="+mn-lt"/>
              </a:endParaRPr>
            </a:p>
          </p:txBody>
        </p:sp>
        <p:sp>
          <p:nvSpPr>
            <p:cNvPr id="8" name="paper-aeroplane-shape_18344">
              <a:extLst>
                <a:ext uri="{FF2B5EF4-FFF2-40B4-BE49-F238E27FC236}">
                  <a16:creationId xmlns:a16="http://schemas.microsoft.com/office/drawing/2014/main" id="{78C2B56B-EAFA-43EB-952A-4DDC825157C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03086" y="1142535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latin typeface="華康中圓體" panose="020F0509000000000000" pitchFamily="49" charset="-120"/>
                <a:ea typeface="華康中圓體" panose="020F0509000000000000" pitchFamily="49" charset="-120"/>
                <a:cs typeface="+mn-ea"/>
                <a:sym typeface="+mn-lt"/>
              </a:endParaRPr>
            </a:p>
          </p:txBody>
        </p:sp>
        <p:sp>
          <p:nvSpPr>
            <p:cNvPr id="9" name="fountain-pen-close-up_16941">
              <a:extLst>
                <a:ext uri="{FF2B5EF4-FFF2-40B4-BE49-F238E27FC236}">
                  <a16:creationId xmlns:a16="http://schemas.microsoft.com/office/drawing/2014/main" id="{4BA48C80-411A-4095-8A66-083F241A5BB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073910" y="53331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latin typeface="華康中圓體" panose="020F0509000000000000" pitchFamily="49" charset="-120"/>
                <a:ea typeface="華康中圓體" panose="020F0509000000000000" pitchFamily="49" charset="-120"/>
                <a:cs typeface="+mn-ea"/>
                <a:sym typeface="+mn-lt"/>
              </a:endParaRPr>
            </a:p>
          </p:txBody>
        </p:sp>
        <p:sp>
          <p:nvSpPr>
            <p:cNvPr id="10" name="ruler_263676">
              <a:extLst>
                <a:ext uri="{FF2B5EF4-FFF2-40B4-BE49-F238E27FC236}">
                  <a16:creationId xmlns:a16="http://schemas.microsoft.com/office/drawing/2014/main" id="{CC51C679-2DFA-4900-9062-B129C585E07C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8019958" y="1143409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latin typeface="華康中圓體" panose="020F0509000000000000" pitchFamily="49" charset="-120"/>
                <a:ea typeface="華康中圓體" panose="020F0509000000000000" pitchFamily="49" charset="-120"/>
                <a:cs typeface="+mn-ea"/>
                <a:sym typeface="+mn-lt"/>
              </a:endParaRPr>
            </a:p>
          </p:txBody>
        </p:sp>
        <p:sp>
          <p:nvSpPr>
            <p:cNvPr id="11" name="paint-palette-and-brush_27557">
              <a:extLst>
                <a:ext uri="{FF2B5EF4-FFF2-40B4-BE49-F238E27FC236}">
                  <a16:creationId xmlns:a16="http://schemas.microsoft.com/office/drawing/2014/main" id="{B31BA335-0405-4A4A-93AE-E27D0EC2897A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543417" y="591077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latin typeface="華康中圓體" panose="020F0509000000000000" pitchFamily="49" charset="-120"/>
                <a:ea typeface="華康中圓體" panose="020F0509000000000000" pitchFamily="49" charset="-120"/>
                <a:cs typeface="+mn-ea"/>
                <a:sym typeface="+mn-lt"/>
              </a:endParaRPr>
            </a:p>
          </p:txBody>
        </p:sp>
        <p:sp>
          <p:nvSpPr>
            <p:cNvPr id="12" name="paper-aeroplane-shape_18344">
              <a:extLst>
                <a:ext uri="{FF2B5EF4-FFF2-40B4-BE49-F238E27FC236}">
                  <a16:creationId xmlns:a16="http://schemas.microsoft.com/office/drawing/2014/main" id="{E493DA9D-C3AB-4A2E-B7FC-C7FA09283A4B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0511004" y="1142535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latin typeface="華康中圓體" panose="020F0509000000000000" pitchFamily="49" charset="-120"/>
                <a:ea typeface="華康中圓體" panose="020F0509000000000000" pitchFamily="49" charset="-120"/>
                <a:cs typeface="+mn-ea"/>
                <a:sym typeface="+mn-lt"/>
              </a:endParaRPr>
            </a:p>
          </p:txBody>
        </p:sp>
        <p:sp>
          <p:nvSpPr>
            <p:cNvPr id="13" name="fountain-pen-close-up_16941">
              <a:extLst>
                <a:ext uri="{FF2B5EF4-FFF2-40B4-BE49-F238E27FC236}">
                  <a16:creationId xmlns:a16="http://schemas.microsoft.com/office/drawing/2014/main" id="{8943B225-0B96-4FB9-9B02-B68AA06B8381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9439425" y="533314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latin typeface="華康中圓體" panose="020F0509000000000000" pitchFamily="49" charset="-120"/>
                <a:ea typeface="華康中圓體" panose="020F0509000000000000" pitchFamily="49" charset="-120"/>
                <a:cs typeface="+mn-ea"/>
                <a:sym typeface="+mn-lt"/>
              </a:endParaRPr>
            </a:p>
          </p:txBody>
        </p:sp>
        <p:sp>
          <p:nvSpPr>
            <p:cNvPr id="14" name="ruler_263676">
              <a:extLst>
                <a:ext uri="{FF2B5EF4-FFF2-40B4-BE49-F238E27FC236}">
                  <a16:creationId xmlns:a16="http://schemas.microsoft.com/office/drawing/2014/main" id="{A89005BD-98FE-490C-B713-A6F26ED60C7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66112" y="331988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latin typeface="華康中圓體" panose="020F0509000000000000" pitchFamily="49" charset="-120"/>
                <a:ea typeface="華康中圓體" panose="020F0509000000000000" pitchFamily="49" charset="-120"/>
                <a:cs typeface="+mn-ea"/>
                <a:sym typeface="+mn-lt"/>
              </a:endParaRPr>
            </a:p>
          </p:txBody>
        </p:sp>
        <p:sp>
          <p:nvSpPr>
            <p:cNvPr id="15" name="paint-palette-and-brush_27557">
              <a:extLst>
                <a:ext uri="{FF2B5EF4-FFF2-40B4-BE49-F238E27FC236}">
                  <a16:creationId xmlns:a16="http://schemas.microsoft.com/office/drawing/2014/main" id="{157DB988-12E6-4998-9B7A-1304BF9F750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339641" y="3652673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latin typeface="華康中圓體" panose="020F0509000000000000" pitchFamily="49" charset="-120"/>
                <a:ea typeface="華康中圓體" panose="020F0509000000000000" pitchFamily="49" charset="-120"/>
                <a:cs typeface="+mn-ea"/>
                <a:sym typeface="+mn-lt"/>
              </a:endParaRPr>
            </a:p>
          </p:txBody>
        </p:sp>
        <p:sp>
          <p:nvSpPr>
            <p:cNvPr id="16" name="paper-aeroplane-shape_18344">
              <a:extLst>
                <a:ext uri="{FF2B5EF4-FFF2-40B4-BE49-F238E27FC236}">
                  <a16:creationId xmlns:a16="http://schemas.microsoft.com/office/drawing/2014/main" id="{9BE54DD2-58A6-4DE3-A940-03C9033FBFD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4473" y="331895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latin typeface="華康中圓體" panose="020F0509000000000000" pitchFamily="49" charset="-120"/>
                <a:ea typeface="華康中圓體" panose="020F0509000000000000" pitchFamily="49" charset="-120"/>
                <a:cs typeface="+mn-ea"/>
                <a:sym typeface="+mn-lt"/>
              </a:endParaRPr>
            </a:p>
          </p:txBody>
        </p:sp>
        <p:sp>
          <p:nvSpPr>
            <p:cNvPr id="17" name="fountain-pen-close-up_16941">
              <a:extLst>
                <a:ext uri="{FF2B5EF4-FFF2-40B4-BE49-F238E27FC236}">
                  <a16:creationId xmlns:a16="http://schemas.microsoft.com/office/drawing/2014/main" id="{B334C3D5-1444-48AB-8B63-2409C5AA4FF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193291" y="270926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latin typeface="華康中圓體" panose="020F0509000000000000" pitchFamily="49" charset="-120"/>
                <a:ea typeface="華康中圓體" panose="020F0509000000000000" pitchFamily="49" charset="-120"/>
                <a:cs typeface="+mn-ea"/>
                <a:sym typeface="+mn-lt"/>
              </a:endParaRPr>
            </a:p>
          </p:txBody>
        </p:sp>
        <p:sp>
          <p:nvSpPr>
            <p:cNvPr id="18" name="ruler_263676">
              <a:extLst>
                <a:ext uri="{FF2B5EF4-FFF2-40B4-BE49-F238E27FC236}">
                  <a16:creationId xmlns:a16="http://schemas.microsoft.com/office/drawing/2014/main" id="{DD2725EA-6936-4632-B66F-CD7D85BA685A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474030" y="331988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latin typeface="華康中圓體" panose="020F0509000000000000" pitchFamily="49" charset="-120"/>
                <a:ea typeface="華康中圓體" panose="020F0509000000000000" pitchFamily="49" charset="-120"/>
                <a:cs typeface="+mn-ea"/>
                <a:sym typeface="+mn-lt"/>
              </a:endParaRPr>
            </a:p>
          </p:txBody>
        </p:sp>
        <p:sp>
          <p:nvSpPr>
            <p:cNvPr id="19" name="paint-palette-and-brush_27557">
              <a:extLst>
                <a:ext uri="{FF2B5EF4-FFF2-40B4-BE49-F238E27FC236}">
                  <a16:creationId xmlns:a16="http://schemas.microsoft.com/office/drawing/2014/main" id="{BC5E17ED-FB9D-46DC-9409-889C91608D14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74804" y="276749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latin typeface="華康中圓體" panose="020F0509000000000000" pitchFamily="49" charset="-120"/>
                <a:ea typeface="華康中圓體" panose="020F0509000000000000" pitchFamily="49" charset="-120"/>
                <a:cs typeface="+mn-ea"/>
                <a:sym typeface="+mn-lt"/>
              </a:endParaRPr>
            </a:p>
          </p:txBody>
        </p:sp>
        <p:sp>
          <p:nvSpPr>
            <p:cNvPr id="20" name="paper-aeroplane-shape_18344">
              <a:extLst>
                <a:ext uri="{FF2B5EF4-FFF2-40B4-BE49-F238E27FC236}">
                  <a16:creationId xmlns:a16="http://schemas.microsoft.com/office/drawing/2014/main" id="{9D8C877C-0402-4683-AB18-EF83492A8076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4717" y="2644031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latin typeface="華康中圓體" panose="020F0509000000000000" pitchFamily="49" charset="-120"/>
                <a:ea typeface="華康中圓體" panose="020F0509000000000000" pitchFamily="49" charset="-120"/>
                <a:cs typeface="+mn-ea"/>
                <a:sym typeface="+mn-lt"/>
              </a:endParaRPr>
            </a:p>
          </p:txBody>
        </p:sp>
        <p:sp>
          <p:nvSpPr>
            <p:cNvPr id="21" name="fountain-pen-close-up_16941">
              <a:extLst>
                <a:ext uri="{FF2B5EF4-FFF2-40B4-BE49-F238E27FC236}">
                  <a16:creationId xmlns:a16="http://schemas.microsoft.com/office/drawing/2014/main" id="{977CF8DB-5307-4A86-BADD-2CA3891994F5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2641970" y="2650422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latin typeface="華康中圓體" panose="020F0509000000000000" pitchFamily="49" charset="-120"/>
                <a:ea typeface="華康中圓體" panose="020F0509000000000000" pitchFamily="49" charset="-120"/>
                <a:cs typeface="+mn-ea"/>
                <a:sym typeface="+mn-lt"/>
              </a:endParaRPr>
            </a:p>
          </p:txBody>
        </p:sp>
        <p:sp>
          <p:nvSpPr>
            <p:cNvPr id="22" name="ruler_263676">
              <a:extLst>
                <a:ext uri="{FF2B5EF4-FFF2-40B4-BE49-F238E27FC236}">
                  <a16:creationId xmlns:a16="http://schemas.microsoft.com/office/drawing/2014/main" id="{0B8BD9C4-BDD4-4337-9E50-DF0BE8CD8A7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66112" y="571593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latin typeface="華康中圓體" panose="020F0509000000000000" pitchFamily="49" charset="-120"/>
                <a:ea typeface="華康中圓體" panose="020F0509000000000000" pitchFamily="49" charset="-120"/>
                <a:cs typeface="+mn-ea"/>
                <a:sym typeface="+mn-lt"/>
              </a:endParaRPr>
            </a:p>
          </p:txBody>
        </p:sp>
        <p:sp>
          <p:nvSpPr>
            <p:cNvPr id="23" name="paint-palette-and-brush_27557">
              <a:extLst>
                <a:ext uri="{FF2B5EF4-FFF2-40B4-BE49-F238E27FC236}">
                  <a16:creationId xmlns:a16="http://schemas.microsoft.com/office/drawing/2014/main" id="{F4A5D6A4-DD96-47F9-98DA-C7E1AF94F67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6886" y="516354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latin typeface="華康中圓體" panose="020F0509000000000000" pitchFamily="49" charset="-120"/>
                <a:ea typeface="華康中圓體" panose="020F0509000000000000" pitchFamily="49" charset="-120"/>
                <a:cs typeface="+mn-ea"/>
                <a:sym typeface="+mn-lt"/>
              </a:endParaRPr>
            </a:p>
          </p:txBody>
        </p:sp>
        <p:sp>
          <p:nvSpPr>
            <p:cNvPr id="24" name="paper-aeroplane-shape_18344">
              <a:extLst>
                <a:ext uri="{FF2B5EF4-FFF2-40B4-BE49-F238E27FC236}">
                  <a16:creationId xmlns:a16="http://schemas.microsoft.com/office/drawing/2014/main" id="{BE57CD0C-2759-4562-9BBF-27A7450508D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4473" y="571500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latin typeface="華康中圓體" panose="020F0509000000000000" pitchFamily="49" charset="-120"/>
                <a:ea typeface="華康中圓體" panose="020F0509000000000000" pitchFamily="49" charset="-120"/>
                <a:cs typeface="+mn-ea"/>
                <a:sym typeface="+mn-lt"/>
              </a:endParaRPr>
            </a:p>
          </p:txBody>
        </p:sp>
        <p:sp>
          <p:nvSpPr>
            <p:cNvPr id="25" name="fountain-pen-close-up_16941">
              <a:extLst>
                <a:ext uri="{FF2B5EF4-FFF2-40B4-BE49-F238E27FC236}">
                  <a16:creationId xmlns:a16="http://schemas.microsoft.com/office/drawing/2014/main" id="{DF733CAB-E5DB-465C-A319-EDA84F81CA2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905297" y="5105780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latin typeface="華康中圓體" panose="020F0509000000000000" pitchFamily="49" charset="-120"/>
                <a:ea typeface="華康中圓體" panose="020F0509000000000000" pitchFamily="49" charset="-120"/>
                <a:cs typeface="+mn-ea"/>
                <a:sym typeface="+mn-lt"/>
              </a:endParaRPr>
            </a:p>
          </p:txBody>
        </p:sp>
        <p:sp>
          <p:nvSpPr>
            <p:cNvPr id="26" name="ruler_263676">
              <a:extLst>
                <a:ext uri="{FF2B5EF4-FFF2-40B4-BE49-F238E27FC236}">
                  <a16:creationId xmlns:a16="http://schemas.microsoft.com/office/drawing/2014/main" id="{5D70DAD5-9471-4D2F-8381-8E6937D86BEF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474030" y="571593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latin typeface="華康中圓體" panose="020F0509000000000000" pitchFamily="49" charset="-120"/>
                <a:ea typeface="華康中圓體" panose="020F0509000000000000" pitchFamily="49" charset="-120"/>
                <a:cs typeface="+mn-ea"/>
                <a:sym typeface="+mn-lt"/>
              </a:endParaRPr>
            </a:p>
          </p:txBody>
        </p:sp>
        <p:sp>
          <p:nvSpPr>
            <p:cNvPr id="27" name="paint-palette-and-brush_27557">
              <a:extLst>
                <a:ext uri="{FF2B5EF4-FFF2-40B4-BE49-F238E27FC236}">
                  <a16:creationId xmlns:a16="http://schemas.microsoft.com/office/drawing/2014/main" id="{BACDBC11-0C88-4B43-A6BF-3816A565D60E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070004" y="595602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latin typeface="華康中圓體" panose="020F0509000000000000" pitchFamily="49" charset="-120"/>
                <a:ea typeface="華康中圓體" panose="020F0509000000000000" pitchFamily="49" charset="-120"/>
                <a:cs typeface="+mn-ea"/>
                <a:sym typeface="+mn-lt"/>
              </a:endParaRPr>
            </a:p>
          </p:txBody>
        </p:sp>
        <p:sp>
          <p:nvSpPr>
            <p:cNvPr id="28" name="paper-aeroplane-shape_18344">
              <a:extLst>
                <a:ext uri="{FF2B5EF4-FFF2-40B4-BE49-F238E27FC236}">
                  <a16:creationId xmlns:a16="http://schemas.microsoft.com/office/drawing/2014/main" id="{658B3028-9011-4EB2-99B3-D457A276F9A2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0342391" y="571500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latin typeface="華康中圓體" panose="020F0509000000000000" pitchFamily="49" charset="-120"/>
                <a:ea typeface="華康中圓體" panose="020F0509000000000000" pitchFamily="49" charset="-120"/>
                <a:cs typeface="+mn-ea"/>
                <a:sym typeface="+mn-lt"/>
              </a:endParaRPr>
            </a:p>
          </p:txBody>
        </p:sp>
        <p:sp>
          <p:nvSpPr>
            <p:cNvPr id="29" name="fountain-pen-close-up_16941">
              <a:extLst>
                <a:ext uri="{FF2B5EF4-FFF2-40B4-BE49-F238E27FC236}">
                  <a16:creationId xmlns:a16="http://schemas.microsoft.com/office/drawing/2014/main" id="{1E484C4E-C232-4557-8857-86E6AFCFAA60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8813215" y="5105780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latin typeface="華康中圓體" panose="020F0509000000000000" pitchFamily="49" charset="-120"/>
                <a:ea typeface="華康中圓體" panose="020F0509000000000000" pitchFamily="49" charset="-120"/>
                <a:cs typeface="+mn-ea"/>
                <a:sym typeface="+mn-lt"/>
              </a:endParaRPr>
            </a:p>
          </p:txBody>
        </p:sp>
      </p:grpSp>
      <p:sp>
        <p:nvSpPr>
          <p:cNvPr id="65" name="ruler_151545">
            <a:extLst>
              <a:ext uri="{FF2B5EF4-FFF2-40B4-BE49-F238E27FC236}">
                <a16:creationId xmlns:a16="http://schemas.microsoft.com/office/drawing/2014/main" id="{EA67D2C7-DCC3-481E-8ED8-C15C736E6A2B}"/>
              </a:ext>
            </a:extLst>
          </p:cNvPr>
          <p:cNvSpPr>
            <a:spLocks noChangeAspect="1"/>
          </p:cNvSpPr>
          <p:nvPr/>
        </p:nvSpPr>
        <p:spPr bwMode="auto">
          <a:xfrm>
            <a:off x="1416175" y="4419705"/>
            <a:ext cx="609685" cy="607499"/>
          </a:xfrm>
          <a:custGeom>
            <a:avLst/>
            <a:gdLst>
              <a:gd name="T0" fmla="*/ 6505 w 6574"/>
              <a:gd name="T1" fmla="*/ 1786 h 6560"/>
              <a:gd name="T2" fmla="*/ 4774 w 6574"/>
              <a:gd name="T3" fmla="*/ 54 h 6560"/>
              <a:gd name="T4" fmla="*/ 4577 w 6574"/>
              <a:gd name="T5" fmla="*/ 54 h 6560"/>
              <a:gd name="T6" fmla="*/ 55 w 6574"/>
              <a:gd name="T7" fmla="*/ 4577 h 6560"/>
              <a:gd name="T8" fmla="*/ 55 w 6574"/>
              <a:gd name="T9" fmla="*/ 4773 h 6560"/>
              <a:gd name="T10" fmla="*/ 1786 w 6574"/>
              <a:gd name="T11" fmla="*/ 6505 h 6560"/>
              <a:gd name="T12" fmla="*/ 1982 w 6574"/>
              <a:gd name="T13" fmla="*/ 6505 h 6560"/>
              <a:gd name="T14" fmla="*/ 6505 w 6574"/>
              <a:gd name="T15" fmla="*/ 1982 h 6560"/>
              <a:gd name="T16" fmla="*/ 6505 w 6574"/>
              <a:gd name="T17" fmla="*/ 1786 h 6560"/>
              <a:gd name="T18" fmla="*/ 1884 w 6574"/>
              <a:gd name="T19" fmla="*/ 6210 h 6560"/>
              <a:gd name="T20" fmla="*/ 350 w 6574"/>
              <a:gd name="T21" fmla="*/ 4675 h 6560"/>
              <a:gd name="T22" fmla="*/ 655 w 6574"/>
              <a:gd name="T23" fmla="*/ 4369 h 6560"/>
              <a:gd name="T24" fmla="*/ 1052 w 6574"/>
              <a:gd name="T25" fmla="*/ 4766 h 6560"/>
              <a:gd name="T26" fmla="*/ 1248 w 6574"/>
              <a:gd name="T27" fmla="*/ 4569 h 6560"/>
              <a:gd name="T28" fmla="*/ 852 w 6574"/>
              <a:gd name="T29" fmla="*/ 4173 h 6560"/>
              <a:gd name="T30" fmla="*/ 1158 w 6574"/>
              <a:gd name="T31" fmla="*/ 3867 h 6560"/>
              <a:gd name="T32" fmla="*/ 1808 w 6574"/>
              <a:gd name="T33" fmla="*/ 4517 h 6560"/>
              <a:gd name="T34" fmla="*/ 2005 w 6574"/>
              <a:gd name="T35" fmla="*/ 4320 h 6560"/>
              <a:gd name="T36" fmla="*/ 1355 w 6574"/>
              <a:gd name="T37" fmla="*/ 3670 h 6560"/>
              <a:gd name="T38" fmla="*/ 1661 w 6574"/>
              <a:gd name="T39" fmla="*/ 3364 h 6560"/>
              <a:gd name="T40" fmla="*/ 2057 w 6574"/>
              <a:gd name="T41" fmla="*/ 3761 h 6560"/>
              <a:gd name="T42" fmla="*/ 2253 w 6574"/>
              <a:gd name="T43" fmla="*/ 3564 h 6560"/>
              <a:gd name="T44" fmla="*/ 1857 w 6574"/>
              <a:gd name="T45" fmla="*/ 3168 h 6560"/>
              <a:gd name="T46" fmla="*/ 2163 w 6574"/>
              <a:gd name="T47" fmla="*/ 2862 h 6560"/>
              <a:gd name="T48" fmla="*/ 2813 w 6574"/>
              <a:gd name="T49" fmla="*/ 3512 h 6560"/>
              <a:gd name="T50" fmla="*/ 3010 w 6574"/>
              <a:gd name="T51" fmla="*/ 3315 h 6560"/>
              <a:gd name="T52" fmla="*/ 2360 w 6574"/>
              <a:gd name="T53" fmla="*/ 2665 h 6560"/>
              <a:gd name="T54" fmla="*/ 2666 w 6574"/>
              <a:gd name="T55" fmla="*/ 2359 h 6560"/>
              <a:gd name="T56" fmla="*/ 3062 w 6574"/>
              <a:gd name="T57" fmla="*/ 2756 h 6560"/>
              <a:gd name="T58" fmla="*/ 3259 w 6574"/>
              <a:gd name="T59" fmla="*/ 2559 h 6560"/>
              <a:gd name="T60" fmla="*/ 2862 w 6574"/>
              <a:gd name="T61" fmla="*/ 2163 h 6560"/>
              <a:gd name="T62" fmla="*/ 3168 w 6574"/>
              <a:gd name="T63" fmla="*/ 1857 h 6560"/>
              <a:gd name="T64" fmla="*/ 3818 w 6574"/>
              <a:gd name="T65" fmla="*/ 2507 h 6560"/>
              <a:gd name="T66" fmla="*/ 4015 w 6574"/>
              <a:gd name="T67" fmla="*/ 2310 h 6560"/>
              <a:gd name="T68" fmla="*/ 3365 w 6574"/>
              <a:gd name="T69" fmla="*/ 1660 h 6560"/>
              <a:gd name="T70" fmla="*/ 3671 w 6574"/>
              <a:gd name="T71" fmla="*/ 1354 h 6560"/>
              <a:gd name="T72" fmla="*/ 4067 w 6574"/>
              <a:gd name="T73" fmla="*/ 1750 h 6560"/>
              <a:gd name="T74" fmla="*/ 4264 w 6574"/>
              <a:gd name="T75" fmla="*/ 1554 h 6560"/>
              <a:gd name="T76" fmla="*/ 3867 w 6574"/>
              <a:gd name="T77" fmla="*/ 1158 h 6560"/>
              <a:gd name="T78" fmla="*/ 4173 w 6574"/>
              <a:gd name="T79" fmla="*/ 852 h 6560"/>
              <a:gd name="T80" fmla="*/ 4823 w 6574"/>
              <a:gd name="T81" fmla="*/ 1502 h 6560"/>
              <a:gd name="T82" fmla="*/ 5020 w 6574"/>
              <a:gd name="T83" fmla="*/ 1305 h 6560"/>
              <a:gd name="T84" fmla="*/ 4370 w 6574"/>
              <a:gd name="T85" fmla="*/ 655 h 6560"/>
              <a:gd name="T86" fmla="*/ 4676 w 6574"/>
              <a:gd name="T87" fmla="*/ 349 h 6560"/>
              <a:gd name="T88" fmla="*/ 6211 w 6574"/>
              <a:gd name="T89" fmla="*/ 1884 h 6560"/>
              <a:gd name="T90" fmla="*/ 1884 w 6574"/>
              <a:gd name="T91" fmla="*/ 6210 h 6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6574" h="6560">
                <a:moveTo>
                  <a:pt x="6505" y="1786"/>
                </a:moveTo>
                <a:lnTo>
                  <a:pt x="4774" y="54"/>
                </a:lnTo>
                <a:cubicBezTo>
                  <a:pt x="4720" y="0"/>
                  <a:pt x="4632" y="0"/>
                  <a:pt x="4577" y="54"/>
                </a:cubicBezTo>
                <a:lnTo>
                  <a:pt x="55" y="4577"/>
                </a:lnTo>
                <a:cubicBezTo>
                  <a:pt x="0" y="4631"/>
                  <a:pt x="0" y="4719"/>
                  <a:pt x="55" y="4773"/>
                </a:cubicBezTo>
                <a:lnTo>
                  <a:pt x="1786" y="6505"/>
                </a:lnTo>
                <a:cubicBezTo>
                  <a:pt x="1838" y="6560"/>
                  <a:pt x="1938" y="6558"/>
                  <a:pt x="1982" y="6505"/>
                </a:cubicBezTo>
                <a:lnTo>
                  <a:pt x="6505" y="1982"/>
                </a:lnTo>
                <a:cubicBezTo>
                  <a:pt x="6547" y="1953"/>
                  <a:pt x="6574" y="1854"/>
                  <a:pt x="6505" y="1786"/>
                </a:cubicBezTo>
                <a:close/>
                <a:moveTo>
                  <a:pt x="1884" y="6210"/>
                </a:moveTo>
                <a:lnTo>
                  <a:pt x="350" y="4675"/>
                </a:lnTo>
                <a:lnTo>
                  <a:pt x="655" y="4369"/>
                </a:lnTo>
                <a:lnTo>
                  <a:pt x="1052" y="4766"/>
                </a:lnTo>
                <a:lnTo>
                  <a:pt x="1248" y="4569"/>
                </a:lnTo>
                <a:lnTo>
                  <a:pt x="852" y="4173"/>
                </a:lnTo>
                <a:lnTo>
                  <a:pt x="1158" y="3867"/>
                </a:lnTo>
                <a:lnTo>
                  <a:pt x="1808" y="4517"/>
                </a:lnTo>
                <a:lnTo>
                  <a:pt x="2005" y="4320"/>
                </a:lnTo>
                <a:lnTo>
                  <a:pt x="1355" y="3670"/>
                </a:lnTo>
                <a:lnTo>
                  <a:pt x="1661" y="3364"/>
                </a:lnTo>
                <a:lnTo>
                  <a:pt x="2057" y="3761"/>
                </a:lnTo>
                <a:lnTo>
                  <a:pt x="2253" y="3564"/>
                </a:lnTo>
                <a:lnTo>
                  <a:pt x="1857" y="3168"/>
                </a:lnTo>
                <a:lnTo>
                  <a:pt x="2163" y="2862"/>
                </a:lnTo>
                <a:lnTo>
                  <a:pt x="2813" y="3512"/>
                </a:lnTo>
                <a:lnTo>
                  <a:pt x="3010" y="3315"/>
                </a:lnTo>
                <a:lnTo>
                  <a:pt x="2360" y="2665"/>
                </a:lnTo>
                <a:lnTo>
                  <a:pt x="2666" y="2359"/>
                </a:lnTo>
                <a:lnTo>
                  <a:pt x="3062" y="2756"/>
                </a:lnTo>
                <a:lnTo>
                  <a:pt x="3259" y="2559"/>
                </a:lnTo>
                <a:lnTo>
                  <a:pt x="2862" y="2163"/>
                </a:lnTo>
                <a:lnTo>
                  <a:pt x="3168" y="1857"/>
                </a:lnTo>
                <a:lnTo>
                  <a:pt x="3818" y="2507"/>
                </a:lnTo>
                <a:lnTo>
                  <a:pt x="4015" y="2310"/>
                </a:lnTo>
                <a:lnTo>
                  <a:pt x="3365" y="1660"/>
                </a:lnTo>
                <a:lnTo>
                  <a:pt x="3671" y="1354"/>
                </a:lnTo>
                <a:lnTo>
                  <a:pt x="4067" y="1750"/>
                </a:lnTo>
                <a:lnTo>
                  <a:pt x="4264" y="1554"/>
                </a:lnTo>
                <a:lnTo>
                  <a:pt x="3867" y="1158"/>
                </a:lnTo>
                <a:lnTo>
                  <a:pt x="4173" y="852"/>
                </a:lnTo>
                <a:lnTo>
                  <a:pt x="4823" y="1502"/>
                </a:lnTo>
                <a:lnTo>
                  <a:pt x="5020" y="1305"/>
                </a:lnTo>
                <a:lnTo>
                  <a:pt x="4370" y="655"/>
                </a:lnTo>
                <a:lnTo>
                  <a:pt x="4676" y="349"/>
                </a:lnTo>
                <a:lnTo>
                  <a:pt x="6211" y="1884"/>
                </a:lnTo>
                <a:lnTo>
                  <a:pt x="1884" y="62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latin typeface="華康中圓體" panose="020F0509000000000000" pitchFamily="49" charset="-120"/>
              <a:ea typeface="華康中圓體" panose="020F0509000000000000" pitchFamily="49" charset="-120"/>
              <a:cs typeface="+mn-ea"/>
              <a:sym typeface="+mn-lt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B257E95A-F53B-4063-A9E1-44AA7162E40A}"/>
              </a:ext>
            </a:extLst>
          </p:cNvPr>
          <p:cNvGrpSpPr/>
          <p:nvPr/>
        </p:nvGrpSpPr>
        <p:grpSpPr>
          <a:xfrm rot="21171639">
            <a:off x="343260" y="212106"/>
            <a:ext cx="9939368" cy="6143893"/>
            <a:chOff x="3581729" y="1730706"/>
            <a:chExt cx="4882296" cy="2940970"/>
          </a:xfrm>
        </p:grpSpPr>
        <p:sp>
          <p:nvSpPr>
            <p:cNvPr id="31" name="cloud-alone_17471">
              <a:extLst>
                <a:ext uri="{FF2B5EF4-FFF2-40B4-BE49-F238E27FC236}">
                  <a16:creationId xmlns:a16="http://schemas.microsoft.com/office/drawing/2014/main" id="{9BEF3728-06C3-42BB-B329-F736DCC3A8E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81729" y="1730706"/>
              <a:ext cx="4882296" cy="2940970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rgbClr val="195B5A"/>
            </a:solidFill>
            <a:ln w="57150">
              <a:solidFill>
                <a:schemeClr val="bg1"/>
              </a:solidFill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>
                <a:latin typeface="華康中圓體" panose="020F0509000000000000" pitchFamily="49" charset="-120"/>
                <a:ea typeface="華康中圓體" panose="020F0509000000000000" pitchFamily="49" charset="-120"/>
                <a:cs typeface="+mn-ea"/>
                <a:sym typeface="+mn-lt"/>
              </a:endParaRPr>
            </a:p>
          </p:txBody>
        </p:sp>
        <p:sp>
          <p:nvSpPr>
            <p:cNvPr id="32" name="cloud-alone_17471">
              <a:extLst>
                <a:ext uri="{FF2B5EF4-FFF2-40B4-BE49-F238E27FC236}">
                  <a16:creationId xmlns:a16="http://schemas.microsoft.com/office/drawing/2014/main" id="{D185A7D6-E50E-40EF-9E82-11FE87C95CF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92837" y="1867866"/>
              <a:ext cx="4677577" cy="2721647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noFill/>
            <a:ln w="28575">
              <a:solidFill>
                <a:schemeClr val="bg1"/>
              </a:solidFill>
              <a:prstDash val="sysDot"/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>
                <a:latin typeface="華康中圓體" panose="020F0509000000000000" pitchFamily="49" charset="-120"/>
                <a:ea typeface="華康中圓體" panose="020F0509000000000000" pitchFamily="49" charset="-120"/>
                <a:cs typeface="+mn-ea"/>
                <a:sym typeface="+mn-lt"/>
              </a:endParaRPr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BC62B547-34DE-4389-BCE8-71082EBCD6EB}"/>
              </a:ext>
            </a:extLst>
          </p:cNvPr>
          <p:cNvSpPr txBox="1"/>
          <p:nvPr/>
        </p:nvSpPr>
        <p:spPr>
          <a:xfrm>
            <a:off x="1386434" y="2312219"/>
            <a:ext cx="36297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anose="020F0509000000000000" pitchFamily="49" charset="-120"/>
                <a:ea typeface="華康中圓體" panose="020F0509000000000000" pitchFamily="49" charset="-120"/>
                <a:cs typeface="+mn-ea"/>
                <a:sym typeface="+mn-lt"/>
              </a:rPr>
              <a:t>家長</a:t>
            </a:r>
            <a:r>
              <a:rPr lang="zh-TW" altLang="en-US" sz="6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anose="020F0509000000000000" pitchFamily="49" charset="-120"/>
                <a:ea typeface="華康中圓體" panose="020F0509000000000000" pitchFamily="49" charset="-120"/>
                <a:cs typeface="+mn-ea"/>
                <a:sym typeface="+mn-lt"/>
              </a:rPr>
              <a:t>日</a:t>
            </a:r>
            <a:endParaRPr lang="zh-CN" altLang="en-US" sz="6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中圓體" panose="020F0509000000000000" pitchFamily="49" charset="-120"/>
              <a:ea typeface="華康中圓體" panose="020F0509000000000000" pitchFamily="49" charset="-120"/>
              <a:cs typeface="+mn-ea"/>
              <a:sym typeface="+mn-lt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09199DFE-9C76-4232-884E-B775A8C756AF}"/>
              </a:ext>
            </a:extLst>
          </p:cNvPr>
          <p:cNvSpPr txBox="1"/>
          <p:nvPr/>
        </p:nvSpPr>
        <p:spPr>
          <a:xfrm>
            <a:off x="5438874" y="3545471"/>
            <a:ext cx="2544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4000" dirty="0">
                <a:solidFill>
                  <a:srgbClr val="F7F550"/>
                </a:solidFill>
                <a:latin typeface="華康中圓體" panose="020F0509000000000000" pitchFamily="49" charset="-120"/>
                <a:ea typeface="華康中圓體" panose="020F0509000000000000" pitchFamily="49" charset="-120"/>
                <a:cs typeface="+mn-ea"/>
                <a:sym typeface="+mn-lt"/>
              </a:rPr>
              <a:t>四</a:t>
            </a:r>
            <a:r>
              <a:rPr lang="zh-CN" altLang="en-US" sz="4000" dirty="0">
                <a:solidFill>
                  <a:srgbClr val="F7F550"/>
                </a:solidFill>
                <a:latin typeface="華康中圓體" panose="020F0509000000000000" pitchFamily="49" charset="-120"/>
                <a:ea typeface="華康中圓體" panose="020F0509000000000000" pitchFamily="49" charset="-120"/>
                <a:cs typeface="+mn-ea"/>
                <a:sym typeface="+mn-lt"/>
              </a:rPr>
              <a:t>年</a:t>
            </a:r>
            <a:r>
              <a:rPr lang="en-US" altLang="zh-TW" sz="4000" dirty="0">
                <a:solidFill>
                  <a:srgbClr val="F7F550"/>
                </a:solidFill>
                <a:latin typeface="華康中圓體" panose="020F0509000000000000" pitchFamily="49" charset="-120"/>
                <a:ea typeface="華康中圓體" panose="020F0509000000000000" pitchFamily="49" charset="-120"/>
                <a:cs typeface="+mn-ea"/>
                <a:sym typeface="+mn-lt"/>
              </a:rPr>
              <a:t>14</a:t>
            </a:r>
            <a:r>
              <a:rPr lang="zh-CN" altLang="en-US" sz="4000" dirty="0">
                <a:solidFill>
                  <a:srgbClr val="F7F550"/>
                </a:solidFill>
                <a:latin typeface="華康中圓體" panose="020F0509000000000000" pitchFamily="49" charset="-120"/>
                <a:ea typeface="華康中圓體" panose="020F0509000000000000" pitchFamily="49" charset="-120"/>
                <a:cs typeface="+mn-ea"/>
                <a:sym typeface="+mn-lt"/>
              </a:rPr>
              <a:t>班</a:t>
            </a:r>
          </a:p>
        </p:txBody>
      </p:sp>
      <p:sp>
        <p:nvSpPr>
          <p:cNvPr id="35" name="TextBox 11">
            <a:extLst>
              <a:ext uri="{FF2B5EF4-FFF2-40B4-BE49-F238E27FC236}">
                <a16:creationId xmlns:a16="http://schemas.microsoft.com/office/drawing/2014/main" id="{B5B439B2-E189-4B32-A43F-B3A18534ACDB}"/>
              </a:ext>
            </a:extLst>
          </p:cNvPr>
          <p:cNvSpPr txBox="1"/>
          <p:nvPr/>
        </p:nvSpPr>
        <p:spPr>
          <a:xfrm>
            <a:off x="5034430" y="3002352"/>
            <a:ext cx="3454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dirty="0">
                <a:solidFill>
                  <a:srgbClr val="93E3E4"/>
                </a:solidFill>
                <a:latin typeface="華康中圓體" panose="020F0509000000000000" pitchFamily="49" charset="-120"/>
                <a:ea typeface="華康中圓體" panose="020F0509000000000000" pitchFamily="49" charset="-120"/>
                <a:cs typeface="+mn-ea"/>
                <a:sym typeface="+mn-lt"/>
              </a:rPr>
              <a:t>歡迎各位家長蒞臨</a:t>
            </a:r>
            <a:endParaRPr lang="en-US" altLang="zh-CN" sz="3200" dirty="0">
              <a:solidFill>
                <a:srgbClr val="93E3E4"/>
              </a:solidFill>
              <a:latin typeface="華康中圓體" panose="020F0509000000000000" pitchFamily="49" charset="-120"/>
              <a:ea typeface="華康中圓體" panose="020F0509000000000000" pitchFamily="49" charset="-120"/>
              <a:cs typeface="+mn-ea"/>
              <a:sym typeface="+mn-lt"/>
            </a:endParaRPr>
          </a:p>
        </p:txBody>
      </p:sp>
      <p:sp>
        <p:nvSpPr>
          <p:cNvPr id="36" name="paper-aeroplane-shape_18344">
            <a:extLst>
              <a:ext uri="{FF2B5EF4-FFF2-40B4-BE49-F238E27FC236}">
                <a16:creationId xmlns:a16="http://schemas.microsoft.com/office/drawing/2014/main" id="{25DFCC45-E1EB-43DB-AD53-059139F76D3A}"/>
              </a:ext>
            </a:extLst>
          </p:cNvPr>
          <p:cNvSpPr>
            <a:spLocks noChangeAspect="1"/>
          </p:cNvSpPr>
          <p:nvPr/>
        </p:nvSpPr>
        <p:spPr bwMode="auto">
          <a:xfrm>
            <a:off x="4547727" y="1717105"/>
            <a:ext cx="891147" cy="890222"/>
          </a:xfrm>
          <a:custGeom>
            <a:avLst/>
            <a:gdLst>
              <a:gd name="connsiteX0" fmla="*/ 307530 w 607181"/>
              <a:gd name="connsiteY0" fmla="*/ 454721 h 606551"/>
              <a:gd name="connsiteX1" fmla="*/ 302084 w 607181"/>
              <a:gd name="connsiteY1" fmla="*/ 460160 h 606551"/>
              <a:gd name="connsiteX2" fmla="*/ 294270 w 607181"/>
              <a:gd name="connsiteY2" fmla="*/ 466425 h 606551"/>
              <a:gd name="connsiteX3" fmla="*/ 307530 w 607181"/>
              <a:gd name="connsiteY3" fmla="*/ 493970 h 606551"/>
              <a:gd name="connsiteX4" fmla="*/ 233421 w 607181"/>
              <a:gd name="connsiteY4" fmla="*/ 419374 h 606551"/>
              <a:gd name="connsiteX5" fmla="*/ 260531 w 607181"/>
              <a:gd name="connsiteY5" fmla="*/ 432496 h 606551"/>
              <a:gd name="connsiteX6" fmla="*/ 266687 w 607181"/>
              <a:gd name="connsiteY6" fmla="*/ 424812 h 606551"/>
              <a:gd name="connsiteX7" fmla="*/ 272133 w 607181"/>
              <a:gd name="connsiteY7" fmla="*/ 419374 h 606551"/>
              <a:gd name="connsiteX8" fmla="*/ 387794 w 607181"/>
              <a:gd name="connsiteY8" fmla="*/ 374569 h 606551"/>
              <a:gd name="connsiteX9" fmla="*/ 341743 w 607181"/>
              <a:gd name="connsiteY9" fmla="*/ 420675 h 606551"/>
              <a:gd name="connsiteX10" fmla="*/ 380573 w 607181"/>
              <a:gd name="connsiteY10" fmla="*/ 501418 h 606551"/>
              <a:gd name="connsiteX11" fmla="*/ 387794 w 607181"/>
              <a:gd name="connsiteY11" fmla="*/ 495270 h 606551"/>
              <a:gd name="connsiteX12" fmla="*/ 26305 w 607181"/>
              <a:gd name="connsiteY12" fmla="*/ 370560 h 606551"/>
              <a:gd name="connsiteX13" fmla="*/ 32580 w 607181"/>
              <a:gd name="connsiteY13" fmla="*/ 496832 h 606551"/>
              <a:gd name="connsiteX14" fmla="*/ 102197 w 607181"/>
              <a:gd name="connsiteY14" fmla="*/ 516340 h 606551"/>
              <a:gd name="connsiteX15" fmla="*/ 26305 w 607181"/>
              <a:gd name="connsiteY15" fmla="*/ 370560 h 606551"/>
              <a:gd name="connsiteX16" fmla="*/ 228922 w 607181"/>
              <a:gd name="connsiteY16" fmla="*/ 336976 h 606551"/>
              <a:gd name="connsiteX17" fmla="*/ 222529 w 607181"/>
              <a:gd name="connsiteY17" fmla="*/ 343360 h 606551"/>
              <a:gd name="connsiteX18" fmla="*/ 307174 w 607181"/>
              <a:gd name="connsiteY18" fmla="*/ 384381 h 606551"/>
              <a:gd name="connsiteX19" fmla="*/ 354647 w 607181"/>
              <a:gd name="connsiteY19" fmla="*/ 336976 h 606551"/>
              <a:gd name="connsiteX20" fmla="*/ 435148 w 607181"/>
              <a:gd name="connsiteY20" fmla="*/ 279640 h 606551"/>
              <a:gd name="connsiteX21" fmla="*/ 426388 w 607181"/>
              <a:gd name="connsiteY21" fmla="*/ 283186 h 606551"/>
              <a:gd name="connsiteX22" fmla="*/ 275566 w 607181"/>
              <a:gd name="connsiteY22" fmla="*/ 433797 h 606551"/>
              <a:gd name="connsiteX23" fmla="*/ 265266 w 607181"/>
              <a:gd name="connsiteY23" fmla="*/ 454603 h 606551"/>
              <a:gd name="connsiteX24" fmla="*/ 266687 w 607181"/>
              <a:gd name="connsiteY24" fmla="*/ 459568 h 606551"/>
              <a:gd name="connsiteX25" fmla="*/ 271422 w 607181"/>
              <a:gd name="connsiteY25" fmla="*/ 461696 h 606551"/>
              <a:gd name="connsiteX26" fmla="*/ 272251 w 607181"/>
              <a:gd name="connsiteY26" fmla="*/ 461578 h 606551"/>
              <a:gd name="connsiteX27" fmla="*/ 293205 w 607181"/>
              <a:gd name="connsiteY27" fmla="*/ 451293 h 606551"/>
              <a:gd name="connsiteX28" fmla="*/ 309424 w 607181"/>
              <a:gd name="connsiteY28" fmla="*/ 435097 h 606551"/>
              <a:gd name="connsiteX29" fmla="*/ 443909 w 607181"/>
              <a:gd name="connsiteY29" fmla="*/ 300801 h 606551"/>
              <a:gd name="connsiteX30" fmla="*/ 447578 w 607181"/>
              <a:gd name="connsiteY30" fmla="*/ 291934 h 606551"/>
              <a:gd name="connsiteX31" fmla="*/ 443909 w 607181"/>
              <a:gd name="connsiteY31" fmla="*/ 283186 h 606551"/>
              <a:gd name="connsiteX32" fmla="*/ 435148 w 607181"/>
              <a:gd name="connsiteY32" fmla="*/ 279640 h 606551"/>
              <a:gd name="connsiteX33" fmla="*/ 435148 w 607181"/>
              <a:gd name="connsiteY33" fmla="*/ 266990 h 606551"/>
              <a:gd name="connsiteX34" fmla="*/ 452787 w 607181"/>
              <a:gd name="connsiteY34" fmla="*/ 274320 h 606551"/>
              <a:gd name="connsiteX35" fmla="*/ 460127 w 607181"/>
              <a:gd name="connsiteY35" fmla="*/ 291934 h 606551"/>
              <a:gd name="connsiteX36" fmla="*/ 452787 w 607181"/>
              <a:gd name="connsiteY36" fmla="*/ 309667 h 606551"/>
              <a:gd name="connsiteX37" fmla="*/ 400461 w 607181"/>
              <a:gd name="connsiteY37" fmla="*/ 361920 h 606551"/>
              <a:gd name="connsiteX38" fmla="*/ 400461 w 607181"/>
              <a:gd name="connsiteY38" fmla="*/ 399986 h 606551"/>
              <a:gd name="connsiteX39" fmla="*/ 411116 w 607181"/>
              <a:gd name="connsiteY39" fmla="*/ 389465 h 606551"/>
              <a:gd name="connsiteX40" fmla="*/ 419995 w 607181"/>
              <a:gd name="connsiteY40" fmla="*/ 389465 h 606551"/>
              <a:gd name="connsiteX41" fmla="*/ 419995 w 607181"/>
              <a:gd name="connsiteY41" fmla="*/ 398331 h 606551"/>
              <a:gd name="connsiteX42" fmla="*/ 400461 w 607181"/>
              <a:gd name="connsiteY42" fmla="*/ 417837 h 606551"/>
              <a:gd name="connsiteX43" fmla="*/ 400461 w 607181"/>
              <a:gd name="connsiteY43" fmla="*/ 498226 h 606551"/>
              <a:gd name="connsiteX44" fmla="*/ 398212 w 607181"/>
              <a:gd name="connsiteY44" fmla="*/ 503073 h 606551"/>
              <a:gd name="connsiteX45" fmla="*/ 382467 w 607181"/>
              <a:gd name="connsiteY45" fmla="*/ 516313 h 606551"/>
              <a:gd name="connsiteX46" fmla="*/ 378323 w 607181"/>
              <a:gd name="connsiteY46" fmla="*/ 517850 h 606551"/>
              <a:gd name="connsiteX47" fmla="*/ 377021 w 607181"/>
              <a:gd name="connsiteY47" fmla="*/ 517614 h 606551"/>
              <a:gd name="connsiteX48" fmla="*/ 372641 w 607181"/>
              <a:gd name="connsiteY48" fmla="*/ 514185 h 606551"/>
              <a:gd name="connsiteX49" fmla="*/ 332272 w 607181"/>
              <a:gd name="connsiteY49" fmla="*/ 430132 h 606551"/>
              <a:gd name="connsiteX50" fmla="*/ 320197 w 607181"/>
              <a:gd name="connsiteY50" fmla="*/ 442072 h 606551"/>
              <a:gd name="connsiteX51" fmla="*/ 320197 w 607181"/>
              <a:gd name="connsiteY51" fmla="*/ 498226 h 606551"/>
              <a:gd name="connsiteX52" fmla="*/ 317947 w 607181"/>
              <a:gd name="connsiteY52" fmla="*/ 503073 h 606551"/>
              <a:gd name="connsiteX53" fmla="*/ 309897 w 607181"/>
              <a:gd name="connsiteY53" fmla="*/ 509811 h 606551"/>
              <a:gd name="connsiteX54" fmla="*/ 305872 w 607181"/>
              <a:gd name="connsiteY54" fmla="*/ 511348 h 606551"/>
              <a:gd name="connsiteX55" fmla="*/ 304570 w 607181"/>
              <a:gd name="connsiteY55" fmla="*/ 511112 h 606551"/>
              <a:gd name="connsiteX56" fmla="*/ 300190 w 607181"/>
              <a:gd name="connsiteY56" fmla="*/ 507683 h 606551"/>
              <a:gd name="connsiteX57" fmla="*/ 283024 w 607181"/>
              <a:gd name="connsiteY57" fmla="*/ 471981 h 606551"/>
              <a:gd name="connsiteX58" fmla="*/ 273908 w 607181"/>
              <a:gd name="connsiteY58" fmla="*/ 474109 h 606551"/>
              <a:gd name="connsiteX59" fmla="*/ 271422 w 607181"/>
              <a:gd name="connsiteY59" fmla="*/ 474228 h 606551"/>
              <a:gd name="connsiteX60" fmla="*/ 257216 w 607181"/>
              <a:gd name="connsiteY60" fmla="*/ 467844 h 606551"/>
              <a:gd name="connsiteX61" fmla="*/ 252717 w 607181"/>
              <a:gd name="connsiteY61" fmla="*/ 452948 h 606551"/>
              <a:gd name="connsiteX62" fmla="*/ 254967 w 607181"/>
              <a:gd name="connsiteY62" fmla="*/ 443845 h 606551"/>
              <a:gd name="connsiteX63" fmla="*/ 218386 w 607181"/>
              <a:gd name="connsiteY63" fmla="*/ 426113 h 606551"/>
              <a:gd name="connsiteX64" fmla="*/ 214953 w 607181"/>
              <a:gd name="connsiteY64" fmla="*/ 421502 h 606551"/>
              <a:gd name="connsiteX65" fmla="*/ 216729 w 607181"/>
              <a:gd name="connsiteY65" fmla="*/ 415946 h 606551"/>
              <a:gd name="connsiteX66" fmla="*/ 224068 w 607181"/>
              <a:gd name="connsiteY66" fmla="*/ 408616 h 606551"/>
              <a:gd name="connsiteX67" fmla="*/ 228567 w 607181"/>
              <a:gd name="connsiteY67" fmla="*/ 406725 h 606551"/>
              <a:gd name="connsiteX68" fmla="*/ 284800 w 607181"/>
              <a:gd name="connsiteY68" fmla="*/ 406725 h 606551"/>
              <a:gd name="connsiteX69" fmla="*/ 297704 w 607181"/>
              <a:gd name="connsiteY69" fmla="*/ 393839 h 606551"/>
              <a:gd name="connsiteX70" fmla="*/ 209034 w 607181"/>
              <a:gd name="connsiteY70" fmla="*/ 350807 h 606551"/>
              <a:gd name="connsiteX71" fmla="*/ 205600 w 607181"/>
              <a:gd name="connsiteY71" fmla="*/ 346197 h 606551"/>
              <a:gd name="connsiteX72" fmla="*/ 207376 w 607181"/>
              <a:gd name="connsiteY72" fmla="*/ 340759 h 606551"/>
              <a:gd name="connsiteX73" fmla="*/ 221819 w 607181"/>
              <a:gd name="connsiteY73" fmla="*/ 326218 h 606551"/>
              <a:gd name="connsiteX74" fmla="*/ 226318 w 607181"/>
              <a:gd name="connsiteY74" fmla="*/ 324326 h 606551"/>
              <a:gd name="connsiteX75" fmla="*/ 307648 w 607181"/>
              <a:gd name="connsiteY75" fmla="*/ 324326 h 606551"/>
              <a:gd name="connsiteX76" fmla="*/ 326708 w 607181"/>
              <a:gd name="connsiteY76" fmla="*/ 305293 h 606551"/>
              <a:gd name="connsiteX77" fmla="*/ 335705 w 607181"/>
              <a:gd name="connsiteY77" fmla="*/ 305293 h 606551"/>
              <a:gd name="connsiteX78" fmla="*/ 335705 w 607181"/>
              <a:gd name="connsiteY78" fmla="*/ 314159 h 606551"/>
              <a:gd name="connsiteX79" fmla="*/ 325524 w 607181"/>
              <a:gd name="connsiteY79" fmla="*/ 324326 h 606551"/>
              <a:gd name="connsiteX80" fmla="*/ 367314 w 607181"/>
              <a:gd name="connsiteY80" fmla="*/ 324326 h 606551"/>
              <a:gd name="connsiteX81" fmla="*/ 417390 w 607181"/>
              <a:gd name="connsiteY81" fmla="*/ 274320 h 606551"/>
              <a:gd name="connsiteX82" fmla="*/ 435148 w 607181"/>
              <a:gd name="connsiteY82" fmla="*/ 266990 h 606551"/>
              <a:gd name="connsiteX83" fmla="*/ 314010 w 607181"/>
              <a:gd name="connsiteY83" fmla="*/ 33243 h 606551"/>
              <a:gd name="connsiteX84" fmla="*/ 115458 w 607181"/>
              <a:gd name="connsiteY84" fmla="*/ 115415 h 606551"/>
              <a:gd name="connsiteX85" fmla="*/ 115458 w 607181"/>
              <a:gd name="connsiteY85" fmla="*/ 511847 h 606551"/>
              <a:gd name="connsiteX86" fmla="*/ 117944 w 607181"/>
              <a:gd name="connsiteY86" fmla="*/ 514212 h 606551"/>
              <a:gd name="connsiteX87" fmla="*/ 223081 w 607181"/>
              <a:gd name="connsiteY87" fmla="*/ 473540 h 606551"/>
              <a:gd name="connsiteX88" fmla="*/ 231724 w 607181"/>
              <a:gd name="connsiteY88" fmla="*/ 475905 h 606551"/>
              <a:gd name="connsiteX89" fmla="*/ 229356 w 607181"/>
              <a:gd name="connsiteY89" fmla="*/ 484417 h 606551"/>
              <a:gd name="connsiteX90" fmla="*/ 129429 w 607181"/>
              <a:gd name="connsiteY90" fmla="*/ 524853 h 606551"/>
              <a:gd name="connsiteX91" fmla="*/ 314010 w 607181"/>
              <a:gd name="connsiteY91" fmla="*/ 593900 h 606551"/>
              <a:gd name="connsiteX92" fmla="*/ 512443 w 607181"/>
              <a:gd name="connsiteY92" fmla="*/ 511847 h 606551"/>
              <a:gd name="connsiteX93" fmla="*/ 525467 w 607181"/>
              <a:gd name="connsiteY93" fmla="*/ 129248 h 606551"/>
              <a:gd name="connsiteX94" fmla="*/ 480239 w 607181"/>
              <a:gd name="connsiteY94" fmla="*/ 237430 h 606551"/>
              <a:gd name="connsiteX95" fmla="*/ 474793 w 607181"/>
              <a:gd name="connsiteY95" fmla="*/ 240504 h 606551"/>
              <a:gd name="connsiteX96" fmla="*/ 471596 w 607181"/>
              <a:gd name="connsiteY96" fmla="*/ 239677 h 606551"/>
              <a:gd name="connsiteX97" fmla="*/ 469346 w 607181"/>
              <a:gd name="connsiteY97" fmla="*/ 231046 h 606551"/>
              <a:gd name="connsiteX98" fmla="*/ 514929 w 607181"/>
              <a:gd name="connsiteY98" fmla="*/ 117779 h 606551"/>
              <a:gd name="connsiteX99" fmla="*/ 512443 w 607181"/>
              <a:gd name="connsiteY99" fmla="*/ 115415 h 606551"/>
              <a:gd name="connsiteX100" fmla="*/ 314010 w 607181"/>
              <a:gd name="connsiteY100" fmla="*/ 33243 h 606551"/>
              <a:gd name="connsiteX101" fmla="*/ 446555 w 607181"/>
              <a:gd name="connsiteY101" fmla="*/ 12833 h 606551"/>
              <a:gd name="connsiteX102" fmla="*/ 371432 w 607181"/>
              <a:gd name="connsiteY102" fmla="*/ 26268 h 606551"/>
              <a:gd name="connsiteX103" fmla="*/ 516942 w 607181"/>
              <a:gd name="connsiteY103" fmla="*/ 102173 h 606551"/>
              <a:gd name="connsiteX104" fmla="*/ 497525 w 607181"/>
              <a:gd name="connsiteY104" fmla="*/ 32652 h 606551"/>
              <a:gd name="connsiteX105" fmla="*/ 446555 w 607181"/>
              <a:gd name="connsiteY105" fmla="*/ 12833 h 606551"/>
              <a:gd name="connsiteX106" fmla="*/ 438090 w 607181"/>
              <a:gd name="connsiteY106" fmla="*/ 20 h 606551"/>
              <a:gd name="connsiteX107" fmla="*/ 506405 w 607181"/>
              <a:gd name="connsiteY107" fmla="*/ 23667 h 606551"/>
              <a:gd name="connsiteX108" fmla="*/ 528308 w 607181"/>
              <a:gd name="connsiteY108" fmla="*/ 113641 h 606551"/>
              <a:gd name="connsiteX109" fmla="*/ 521441 w 607181"/>
              <a:gd name="connsiteY109" fmla="*/ 520715 h 606551"/>
              <a:gd name="connsiteX110" fmla="*/ 314010 w 607181"/>
              <a:gd name="connsiteY110" fmla="*/ 606551 h 606551"/>
              <a:gd name="connsiteX111" fmla="*/ 113682 w 607181"/>
              <a:gd name="connsiteY111" fmla="*/ 527690 h 606551"/>
              <a:gd name="connsiteX112" fmla="*/ 89884 w 607181"/>
              <a:gd name="connsiteY112" fmla="*/ 529464 h 606551"/>
              <a:gd name="connsiteX113" fmla="*/ 23700 w 607181"/>
              <a:gd name="connsiteY113" fmla="*/ 505817 h 606551"/>
              <a:gd name="connsiteX114" fmla="*/ 21 w 607181"/>
              <a:gd name="connsiteY114" fmla="*/ 437597 h 606551"/>
              <a:gd name="connsiteX115" fmla="*/ 22516 w 607181"/>
              <a:gd name="connsiteY115" fmla="*/ 345613 h 606551"/>
              <a:gd name="connsiteX116" fmla="*/ 106578 w 607181"/>
              <a:gd name="connsiteY116" fmla="*/ 106429 h 606551"/>
              <a:gd name="connsiteX117" fmla="*/ 314010 w 607181"/>
              <a:gd name="connsiteY117" fmla="*/ 20711 h 606551"/>
              <a:gd name="connsiteX118" fmla="*/ 346450 w 607181"/>
              <a:gd name="connsiteY118" fmla="*/ 22484 h 606551"/>
              <a:gd name="connsiteX119" fmla="*/ 438090 w 607181"/>
              <a:gd name="connsiteY119" fmla="*/ 20 h 60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607181" h="606551">
                <a:moveTo>
                  <a:pt x="307530" y="454721"/>
                </a:moveTo>
                <a:lnTo>
                  <a:pt x="302084" y="460160"/>
                </a:lnTo>
                <a:cubicBezTo>
                  <a:pt x="299716" y="462524"/>
                  <a:pt x="297112" y="464652"/>
                  <a:pt x="294270" y="466425"/>
                </a:cubicBezTo>
                <a:lnTo>
                  <a:pt x="307530" y="493970"/>
                </a:lnTo>
                <a:close/>
                <a:moveTo>
                  <a:pt x="233421" y="419374"/>
                </a:moveTo>
                <a:lnTo>
                  <a:pt x="260531" y="432496"/>
                </a:lnTo>
                <a:cubicBezTo>
                  <a:pt x="262307" y="429777"/>
                  <a:pt x="264319" y="427177"/>
                  <a:pt x="266687" y="424812"/>
                </a:cubicBezTo>
                <a:lnTo>
                  <a:pt x="272133" y="419374"/>
                </a:lnTo>
                <a:close/>
                <a:moveTo>
                  <a:pt x="387794" y="374569"/>
                </a:moveTo>
                <a:lnTo>
                  <a:pt x="341743" y="420675"/>
                </a:lnTo>
                <a:lnTo>
                  <a:pt x="380573" y="501418"/>
                </a:lnTo>
                <a:lnTo>
                  <a:pt x="387794" y="495270"/>
                </a:lnTo>
                <a:close/>
                <a:moveTo>
                  <a:pt x="26305" y="370560"/>
                </a:moveTo>
                <a:cubicBezTo>
                  <a:pt x="6296" y="427193"/>
                  <a:pt x="8309" y="472594"/>
                  <a:pt x="32580" y="496832"/>
                </a:cubicBezTo>
                <a:cubicBezTo>
                  <a:pt x="47972" y="512202"/>
                  <a:pt x="71888" y="518823"/>
                  <a:pt x="102197" y="516340"/>
                </a:cubicBezTo>
                <a:cubicBezTo>
                  <a:pt x="62061" y="474486"/>
                  <a:pt x="36842" y="423764"/>
                  <a:pt x="26305" y="370560"/>
                </a:cubicBezTo>
                <a:close/>
                <a:moveTo>
                  <a:pt x="228922" y="336976"/>
                </a:moveTo>
                <a:lnTo>
                  <a:pt x="222529" y="343360"/>
                </a:lnTo>
                <a:lnTo>
                  <a:pt x="307174" y="384381"/>
                </a:lnTo>
                <a:lnTo>
                  <a:pt x="354647" y="336976"/>
                </a:lnTo>
                <a:close/>
                <a:moveTo>
                  <a:pt x="435148" y="279640"/>
                </a:moveTo>
                <a:cubicBezTo>
                  <a:pt x="431833" y="279640"/>
                  <a:pt x="428637" y="280822"/>
                  <a:pt x="426388" y="283186"/>
                </a:cubicBezTo>
                <a:lnTo>
                  <a:pt x="275566" y="433797"/>
                </a:lnTo>
                <a:cubicBezTo>
                  <a:pt x="270002" y="439353"/>
                  <a:pt x="266332" y="446801"/>
                  <a:pt x="265266" y="454603"/>
                </a:cubicBezTo>
                <a:cubicBezTo>
                  <a:pt x="265029" y="456377"/>
                  <a:pt x="265503" y="458150"/>
                  <a:pt x="266687" y="459568"/>
                </a:cubicBezTo>
                <a:cubicBezTo>
                  <a:pt x="267871" y="460869"/>
                  <a:pt x="269646" y="461696"/>
                  <a:pt x="271422" y="461696"/>
                </a:cubicBezTo>
                <a:cubicBezTo>
                  <a:pt x="271659" y="461696"/>
                  <a:pt x="272014" y="461696"/>
                  <a:pt x="272251" y="461578"/>
                </a:cubicBezTo>
                <a:cubicBezTo>
                  <a:pt x="280064" y="460514"/>
                  <a:pt x="287523" y="456849"/>
                  <a:pt x="293205" y="451293"/>
                </a:cubicBezTo>
                <a:lnTo>
                  <a:pt x="309424" y="435097"/>
                </a:lnTo>
                <a:lnTo>
                  <a:pt x="443909" y="300801"/>
                </a:lnTo>
                <a:cubicBezTo>
                  <a:pt x="446276" y="298436"/>
                  <a:pt x="447578" y="295245"/>
                  <a:pt x="447578" y="291934"/>
                </a:cubicBezTo>
                <a:cubicBezTo>
                  <a:pt x="447578" y="288624"/>
                  <a:pt x="446276" y="285551"/>
                  <a:pt x="443909" y="283186"/>
                </a:cubicBezTo>
                <a:cubicBezTo>
                  <a:pt x="441541" y="280822"/>
                  <a:pt x="438463" y="279640"/>
                  <a:pt x="435148" y="279640"/>
                </a:cubicBezTo>
                <a:close/>
                <a:moveTo>
                  <a:pt x="435148" y="266990"/>
                </a:moveTo>
                <a:cubicBezTo>
                  <a:pt x="441778" y="266990"/>
                  <a:pt x="448052" y="269591"/>
                  <a:pt x="452787" y="274320"/>
                </a:cubicBezTo>
                <a:cubicBezTo>
                  <a:pt x="457523" y="279049"/>
                  <a:pt x="460127" y="285314"/>
                  <a:pt x="460127" y="291934"/>
                </a:cubicBezTo>
                <a:cubicBezTo>
                  <a:pt x="460127" y="298673"/>
                  <a:pt x="457523" y="304938"/>
                  <a:pt x="452787" y="309667"/>
                </a:cubicBezTo>
                <a:lnTo>
                  <a:pt x="400461" y="361920"/>
                </a:lnTo>
                <a:lnTo>
                  <a:pt x="400461" y="399986"/>
                </a:lnTo>
                <a:lnTo>
                  <a:pt x="411116" y="389465"/>
                </a:lnTo>
                <a:cubicBezTo>
                  <a:pt x="413484" y="386982"/>
                  <a:pt x="417509" y="386982"/>
                  <a:pt x="419995" y="389465"/>
                </a:cubicBezTo>
                <a:cubicBezTo>
                  <a:pt x="422481" y="391947"/>
                  <a:pt x="422481" y="395967"/>
                  <a:pt x="419995" y="398331"/>
                </a:cubicBezTo>
                <a:lnTo>
                  <a:pt x="400461" y="417837"/>
                </a:lnTo>
                <a:lnTo>
                  <a:pt x="400461" y="498226"/>
                </a:lnTo>
                <a:cubicBezTo>
                  <a:pt x="400461" y="500117"/>
                  <a:pt x="399633" y="501891"/>
                  <a:pt x="398212" y="503073"/>
                </a:cubicBezTo>
                <a:lnTo>
                  <a:pt x="382467" y="516313"/>
                </a:lnTo>
                <a:cubicBezTo>
                  <a:pt x="381283" y="517259"/>
                  <a:pt x="379862" y="517850"/>
                  <a:pt x="378323" y="517850"/>
                </a:cubicBezTo>
                <a:cubicBezTo>
                  <a:pt x="377968" y="517850"/>
                  <a:pt x="377495" y="517732"/>
                  <a:pt x="377021" y="517614"/>
                </a:cubicBezTo>
                <a:cubicBezTo>
                  <a:pt x="375127" y="517259"/>
                  <a:pt x="373470" y="515959"/>
                  <a:pt x="372641" y="514185"/>
                </a:cubicBezTo>
                <a:lnTo>
                  <a:pt x="332272" y="430132"/>
                </a:lnTo>
                <a:lnTo>
                  <a:pt x="320197" y="442072"/>
                </a:lnTo>
                <a:lnTo>
                  <a:pt x="320197" y="498226"/>
                </a:lnTo>
                <a:cubicBezTo>
                  <a:pt x="320197" y="500117"/>
                  <a:pt x="319368" y="501891"/>
                  <a:pt x="317947" y="503073"/>
                </a:cubicBezTo>
                <a:lnTo>
                  <a:pt x="309897" y="509811"/>
                </a:lnTo>
                <a:cubicBezTo>
                  <a:pt x="308713" y="510757"/>
                  <a:pt x="307293" y="511348"/>
                  <a:pt x="305872" y="511348"/>
                </a:cubicBezTo>
                <a:cubicBezTo>
                  <a:pt x="305399" y="511348"/>
                  <a:pt x="304925" y="511230"/>
                  <a:pt x="304570" y="511112"/>
                </a:cubicBezTo>
                <a:cubicBezTo>
                  <a:pt x="302557" y="510757"/>
                  <a:pt x="301018" y="509457"/>
                  <a:pt x="300190" y="507683"/>
                </a:cubicBezTo>
                <a:lnTo>
                  <a:pt x="283024" y="471981"/>
                </a:lnTo>
                <a:cubicBezTo>
                  <a:pt x="280064" y="472927"/>
                  <a:pt x="276986" y="473755"/>
                  <a:pt x="273908" y="474109"/>
                </a:cubicBezTo>
                <a:cubicBezTo>
                  <a:pt x="273080" y="474228"/>
                  <a:pt x="272251" y="474228"/>
                  <a:pt x="271422" y="474228"/>
                </a:cubicBezTo>
                <a:cubicBezTo>
                  <a:pt x="265977" y="474228"/>
                  <a:pt x="260768" y="471981"/>
                  <a:pt x="257216" y="467844"/>
                </a:cubicBezTo>
                <a:cubicBezTo>
                  <a:pt x="253665" y="463824"/>
                  <a:pt x="252007" y="458386"/>
                  <a:pt x="252717" y="452948"/>
                </a:cubicBezTo>
                <a:cubicBezTo>
                  <a:pt x="253191" y="449875"/>
                  <a:pt x="253901" y="446801"/>
                  <a:pt x="254967" y="443845"/>
                </a:cubicBezTo>
                <a:lnTo>
                  <a:pt x="218386" y="426113"/>
                </a:lnTo>
                <a:cubicBezTo>
                  <a:pt x="216610" y="425167"/>
                  <a:pt x="215308" y="423512"/>
                  <a:pt x="214953" y="421502"/>
                </a:cubicBezTo>
                <a:cubicBezTo>
                  <a:pt x="214598" y="419492"/>
                  <a:pt x="215308" y="417364"/>
                  <a:pt x="216729" y="415946"/>
                </a:cubicBezTo>
                <a:lnTo>
                  <a:pt x="224068" y="408616"/>
                </a:lnTo>
                <a:cubicBezTo>
                  <a:pt x="225252" y="407434"/>
                  <a:pt x="226910" y="406725"/>
                  <a:pt x="228567" y="406725"/>
                </a:cubicBezTo>
                <a:lnTo>
                  <a:pt x="284800" y="406725"/>
                </a:lnTo>
                <a:lnTo>
                  <a:pt x="297704" y="393839"/>
                </a:lnTo>
                <a:lnTo>
                  <a:pt x="209034" y="350807"/>
                </a:lnTo>
                <a:cubicBezTo>
                  <a:pt x="207258" y="349980"/>
                  <a:pt x="205956" y="348206"/>
                  <a:pt x="205600" y="346197"/>
                </a:cubicBezTo>
                <a:cubicBezTo>
                  <a:pt x="205245" y="344187"/>
                  <a:pt x="205837" y="342177"/>
                  <a:pt x="207376" y="340759"/>
                </a:cubicBezTo>
                <a:lnTo>
                  <a:pt x="221819" y="326218"/>
                </a:lnTo>
                <a:cubicBezTo>
                  <a:pt x="223003" y="325036"/>
                  <a:pt x="224660" y="324326"/>
                  <a:pt x="226318" y="324326"/>
                </a:cubicBezTo>
                <a:lnTo>
                  <a:pt x="307648" y="324326"/>
                </a:lnTo>
                <a:lnTo>
                  <a:pt x="326708" y="305293"/>
                </a:lnTo>
                <a:cubicBezTo>
                  <a:pt x="329194" y="302811"/>
                  <a:pt x="333219" y="302811"/>
                  <a:pt x="335705" y="305293"/>
                </a:cubicBezTo>
                <a:cubicBezTo>
                  <a:pt x="338191" y="307776"/>
                  <a:pt x="338191" y="311795"/>
                  <a:pt x="335705" y="314159"/>
                </a:cubicBezTo>
                <a:lnTo>
                  <a:pt x="325524" y="324326"/>
                </a:lnTo>
                <a:lnTo>
                  <a:pt x="367314" y="324326"/>
                </a:lnTo>
                <a:lnTo>
                  <a:pt x="417390" y="274320"/>
                </a:lnTo>
                <a:cubicBezTo>
                  <a:pt x="422126" y="269591"/>
                  <a:pt x="428400" y="266990"/>
                  <a:pt x="435148" y="266990"/>
                </a:cubicBezTo>
                <a:close/>
                <a:moveTo>
                  <a:pt x="314010" y="33243"/>
                </a:moveTo>
                <a:cubicBezTo>
                  <a:pt x="239064" y="33243"/>
                  <a:pt x="168500" y="62447"/>
                  <a:pt x="115458" y="115415"/>
                </a:cubicBezTo>
                <a:cubicBezTo>
                  <a:pt x="6059" y="224661"/>
                  <a:pt x="6059" y="402482"/>
                  <a:pt x="115458" y="511847"/>
                </a:cubicBezTo>
                <a:cubicBezTo>
                  <a:pt x="116287" y="512675"/>
                  <a:pt x="117115" y="513384"/>
                  <a:pt x="117944" y="514212"/>
                </a:cubicBezTo>
                <a:cubicBezTo>
                  <a:pt x="149201" y="508773"/>
                  <a:pt x="185549" y="494704"/>
                  <a:pt x="223081" y="473540"/>
                </a:cubicBezTo>
                <a:cubicBezTo>
                  <a:pt x="226159" y="471767"/>
                  <a:pt x="230066" y="472831"/>
                  <a:pt x="231724" y="475905"/>
                </a:cubicBezTo>
                <a:cubicBezTo>
                  <a:pt x="233500" y="478860"/>
                  <a:pt x="232434" y="482762"/>
                  <a:pt x="229356" y="484417"/>
                </a:cubicBezTo>
                <a:cubicBezTo>
                  <a:pt x="194073" y="504399"/>
                  <a:pt x="159857" y="518114"/>
                  <a:pt x="129429" y="524853"/>
                </a:cubicBezTo>
                <a:cubicBezTo>
                  <a:pt x="180576" y="569545"/>
                  <a:pt x="245458" y="593900"/>
                  <a:pt x="314010" y="593900"/>
                </a:cubicBezTo>
                <a:cubicBezTo>
                  <a:pt x="388955" y="593900"/>
                  <a:pt x="459520" y="564815"/>
                  <a:pt x="512443" y="511847"/>
                </a:cubicBezTo>
                <a:cubicBezTo>
                  <a:pt x="617461" y="407094"/>
                  <a:pt x="621723" y="239322"/>
                  <a:pt x="525467" y="129248"/>
                </a:cubicBezTo>
                <a:cubicBezTo>
                  <a:pt x="518244" y="162116"/>
                  <a:pt x="502853" y="199241"/>
                  <a:pt x="480239" y="237430"/>
                </a:cubicBezTo>
                <a:cubicBezTo>
                  <a:pt x="479055" y="239440"/>
                  <a:pt x="476924" y="240504"/>
                  <a:pt x="474793" y="240504"/>
                </a:cubicBezTo>
                <a:cubicBezTo>
                  <a:pt x="473727" y="240504"/>
                  <a:pt x="472662" y="240268"/>
                  <a:pt x="471596" y="239677"/>
                </a:cubicBezTo>
                <a:cubicBezTo>
                  <a:pt x="468636" y="237903"/>
                  <a:pt x="467571" y="234002"/>
                  <a:pt x="469346" y="231046"/>
                </a:cubicBezTo>
                <a:cubicBezTo>
                  <a:pt x="493381" y="190492"/>
                  <a:pt x="509009" y="151357"/>
                  <a:pt x="514929" y="117779"/>
                </a:cubicBezTo>
                <a:cubicBezTo>
                  <a:pt x="514101" y="116952"/>
                  <a:pt x="513272" y="116242"/>
                  <a:pt x="512443" y="115415"/>
                </a:cubicBezTo>
                <a:cubicBezTo>
                  <a:pt x="459520" y="62447"/>
                  <a:pt x="388955" y="33243"/>
                  <a:pt x="314010" y="33243"/>
                </a:cubicBezTo>
                <a:close/>
                <a:moveTo>
                  <a:pt x="446555" y="12833"/>
                </a:moveTo>
                <a:cubicBezTo>
                  <a:pt x="425125" y="11784"/>
                  <a:pt x="399670" y="16277"/>
                  <a:pt x="371432" y="26268"/>
                </a:cubicBezTo>
                <a:cubicBezTo>
                  <a:pt x="425895" y="37027"/>
                  <a:pt x="476095" y="63038"/>
                  <a:pt x="516942" y="102173"/>
                </a:cubicBezTo>
                <a:cubicBezTo>
                  <a:pt x="519547" y="71905"/>
                  <a:pt x="512917" y="48022"/>
                  <a:pt x="497525" y="32652"/>
                </a:cubicBezTo>
                <a:cubicBezTo>
                  <a:pt x="485389" y="20474"/>
                  <a:pt x="467985" y="13883"/>
                  <a:pt x="446555" y="12833"/>
                </a:cubicBezTo>
                <a:close/>
                <a:moveTo>
                  <a:pt x="438090" y="20"/>
                </a:moveTo>
                <a:cubicBezTo>
                  <a:pt x="467334" y="-453"/>
                  <a:pt x="490303" y="7587"/>
                  <a:pt x="506405" y="23667"/>
                </a:cubicBezTo>
                <a:cubicBezTo>
                  <a:pt x="526414" y="43648"/>
                  <a:pt x="533873" y="74625"/>
                  <a:pt x="528308" y="113641"/>
                </a:cubicBezTo>
                <a:cubicBezTo>
                  <a:pt x="635694" y="228327"/>
                  <a:pt x="633445" y="408867"/>
                  <a:pt x="521441" y="520715"/>
                </a:cubicBezTo>
                <a:cubicBezTo>
                  <a:pt x="466031" y="576047"/>
                  <a:pt x="392388" y="606551"/>
                  <a:pt x="314010" y="606551"/>
                </a:cubicBezTo>
                <a:cubicBezTo>
                  <a:pt x="238946" y="606551"/>
                  <a:pt x="168263" y="578648"/>
                  <a:pt x="113682" y="527690"/>
                </a:cubicBezTo>
                <a:cubicBezTo>
                  <a:pt x="105394" y="528873"/>
                  <a:pt x="97462" y="529464"/>
                  <a:pt x="89884" y="529464"/>
                </a:cubicBezTo>
                <a:cubicBezTo>
                  <a:pt x="61942" y="529464"/>
                  <a:pt x="39329" y="521424"/>
                  <a:pt x="23700" y="505817"/>
                </a:cubicBezTo>
                <a:cubicBezTo>
                  <a:pt x="7480" y="489620"/>
                  <a:pt x="-453" y="466683"/>
                  <a:pt x="21" y="437597"/>
                </a:cubicBezTo>
                <a:cubicBezTo>
                  <a:pt x="376" y="410641"/>
                  <a:pt x="7953" y="379782"/>
                  <a:pt x="22516" y="345613"/>
                </a:cubicBezTo>
                <a:cubicBezTo>
                  <a:pt x="13281" y="260367"/>
                  <a:pt x="41223" y="171693"/>
                  <a:pt x="106578" y="106429"/>
                </a:cubicBezTo>
                <a:cubicBezTo>
                  <a:pt x="161988" y="51096"/>
                  <a:pt x="235631" y="20711"/>
                  <a:pt x="314010" y="20711"/>
                </a:cubicBezTo>
                <a:cubicBezTo>
                  <a:pt x="324902" y="20711"/>
                  <a:pt x="335676" y="21302"/>
                  <a:pt x="346450" y="22484"/>
                </a:cubicBezTo>
                <a:cubicBezTo>
                  <a:pt x="380430" y="7942"/>
                  <a:pt x="411214" y="493"/>
                  <a:pt x="438090" y="2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/>
            </a:solidFill>
          </a:ln>
        </p:spPr>
        <p:txBody>
          <a:bodyPr/>
          <a:lstStyle/>
          <a:p>
            <a:endParaRPr lang="zh-CN" altLang="en-US">
              <a:latin typeface="華康中圓體" panose="020F0509000000000000" pitchFamily="49" charset="-120"/>
              <a:ea typeface="華康中圓體" panose="020F0509000000000000" pitchFamily="49" charset="-120"/>
              <a:cs typeface="+mn-ea"/>
              <a:sym typeface="+mn-lt"/>
            </a:endParaRPr>
          </a:p>
        </p:txBody>
      </p:sp>
      <p:sp>
        <p:nvSpPr>
          <p:cNvPr id="37" name="cloud-sky-storm_13919">
            <a:extLst>
              <a:ext uri="{FF2B5EF4-FFF2-40B4-BE49-F238E27FC236}">
                <a16:creationId xmlns:a16="http://schemas.microsoft.com/office/drawing/2014/main" id="{2380E8CA-4E0D-4EC7-96AE-80B5B90AD293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9998695" y="2542354"/>
            <a:ext cx="1853548" cy="1001297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>
              <a:latin typeface="華康中圓體" panose="020F0509000000000000" pitchFamily="49" charset="-120"/>
              <a:ea typeface="華康中圓體" panose="020F0509000000000000" pitchFamily="49" charset="-120"/>
              <a:cs typeface="+mn-ea"/>
              <a:sym typeface="+mn-lt"/>
            </a:endParaRPr>
          </a:p>
        </p:txBody>
      </p:sp>
      <p:sp>
        <p:nvSpPr>
          <p:cNvPr id="38" name="fountain-pen-close-up_16941">
            <a:extLst>
              <a:ext uri="{FF2B5EF4-FFF2-40B4-BE49-F238E27FC236}">
                <a16:creationId xmlns:a16="http://schemas.microsoft.com/office/drawing/2014/main" id="{82E29F1F-A252-4470-BF81-C658530AEF45}"/>
              </a:ext>
            </a:extLst>
          </p:cNvPr>
          <p:cNvSpPr>
            <a:spLocks noChangeAspect="1"/>
          </p:cNvSpPr>
          <p:nvPr/>
        </p:nvSpPr>
        <p:spPr bwMode="auto">
          <a:xfrm rot="790632" flipH="1">
            <a:off x="6686615" y="2130598"/>
            <a:ext cx="496161" cy="514068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latin typeface="華康中圓體" panose="020F0509000000000000" pitchFamily="49" charset="-120"/>
              <a:ea typeface="華康中圓體" panose="020F0509000000000000" pitchFamily="49" charset="-120"/>
              <a:cs typeface="+mn-ea"/>
              <a:sym typeface="+mn-lt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81E2C06D-AABD-4B1B-89E0-399C267E9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93690" y="-267138"/>
            <a:ext cx="1528992" cy="3512099"/>
          </a:xfrm>
          <a:prstGeom prst="rect">
            <a:avLst/>
          </a:prstGeom>
        </p:spPr>
      </p:pic>
      <p:sp>
        <p:nvSpPr>
          <p:cNvPr id="62" name="ruler_263676">
            <a:extLst>
              <a:ext uri="{FF2B5EF4-FFF2-40B4-BE49-F238E27FC236}">
                <a16:creationId xmlns:a16="http://schemas.microsoft.com/office/drawing/2014/main" id="{753DD8DC-97D4-4237-A4C5-B6B2367A1828}"/>
              </a:ext>
            </a:extLst>
          </p:cNvPr>
          <p:cNvSpPr>
            <a:spLocks noChangeAspect="1"/>
          </p:cNvSpPr>
          <p:nvPr/>
        </p:nvSpPr>
        <p:spPr bwMode="auto">
          <a:xfrm>
            <a:off x="3289972" y="3627831"/>
            <a:ext cx="609685" cy="608755"/>
          </a:xfrm>
          <a:custGeom>
            <a:avLst/>
            <a:gdLst>
              <a:gd name="connsiteX0" fmla="*/ 382195 w 607648"/>
              <a:gd name="connsiteY0" fmla="*/ 318513 h 606722"/>
              <a:gd name="connsiteX1" fmla="*/ 319178 w 607648"/>
              <a:gd name="connsiteY1" fmla="*/ 381790 h 606722"/>
              <a:gd name="connsiteX2" fmla="*/ 520155 w 607648"/>
              <a:gd name="connsiteY2" fmla="*/ 582460 h 606722"/>
              <a:gd name="connsiteX3" fmla="*/ 583349 w 607648"/>
              <a:gd name="connsiteY3" fmla="*/ 519362 h 606722"/>
              <a:gd name="connsiteX4" fmla="*/ 550595 w 607648"/>
              <a:gd name="connsiteY4" fmla="*/ 486657 h 606722"/>
              <a:gd name="connsiteX5" fmla="*/ 527631 w 607648"/>
              <a:gd name="connsiteY5" fmla="*/ 509497 h 606722"/>
              <a:gd name="connsiteX6" fmla="*/ 520600 w 607648"/>
              <a:gd name="connsiteY6" fmla="*/ 512430 h 606722"/>
              <a:gd name="connsiteX7" fmla="*/ 513479 w 607648"/>
              <a:gd name="connsiteY7" fmla="*/ 509497 h 606722"/>
              <a:gd name="connsiteX8" fmla="*/ 513479 w 607648"/>
              <a:gd name="connsiteY8" fmla="*/ 495278 h 606722"/>
              <a:gd name="connsiteX9" fmla="*/ 536354 w 607648"/>
              <a:gd name="connsiteY9" fmla="*/ 472438 h 606722"/>
              <a:gd name="connsiteX10" fmla="*/ 503333 w 607648"/>
              <a:gd name="connsiteY10" fmla="*/ 439467 h 606722"/>
              <a:gd name="connsiteX11" fmla="*/ 471735 w 607648"/>
              <a:gd name="connsiteY11" fmla="*/ 471016 h 606722"/>
              <a:gd name="connsiteX12" fmla="*/ 464615 w 607648"/>
              <a:gd name="connsiteY12" fmla="*/ 473949 h 606722"/>
              <a:gd name="connsiteX13" fmla="*/ 457494 w 607648"/>
              <a:gd name="connsiteY13" fmla="*/ 471016 h 606722"/>
              <a:gd name="connsiteX14" fmla="*/ 457494 w 607648"/>
              <a:gd name="connsiteY14" fmla="*/ 456797 h 606722"/>
              <a:gd name="connsiteX15" fmla="*/ 489091 w 607648"/>
              <a:gd name="connsiteY15" fmla="*/ 425247 h 606722"/>
              <a:gd name="connsiteX16" fmla="*/ 456070 w 607648"/>
              <a:gd name="connsiteY16" fmla="*/ 392276 h 606722"/>
              <a:gd name="connsiteX17" fmla="*/ 433195 w 607648"/>
              <a:gd name="connsiteY17" fmla="*/ 415205 h 606722"/>
              <a:gd name="connsiteX18" fmla="*/ 426075 w 607648"/>
              <a:gd name="connsiteY18" fmla="*/ 418138 h 606722"/>
              <a:gd name="connsiteX19" fmla="*/ 418954 w 607648"/>
              <a:gd name="connsiteY19" fmla="*/ 415205 h 606722"/>
              <a:gd name="connsiteX20" fmla="*/ 418954 w 607648"/>
              <a:gd name="connsiteY20" fmla="*/ 400986 h 606722"/>
              <a:gd name="connsiteX21" fmla="*/ 441829 w 607648"/>
              <a:gd name="connsiteY21" fmla="*/ 378057 h 606722"/>
              <a:gd name="connsiteX22" fmla="*/ 408897 w 607648"/>
              <a:gd name="connsiteY22" fmla="*/ 345175 h 606722"/>
              <a:gd name="connsiteX23" fmla="*/ 377299 w 607648"/>
              <a:gd name="connsiteY23" fmla="*/ 376724 h 606722"/>
              <a:gd name="connsiteX24" fmla="*/ 370179 w 607648"/>
              <a:gd name="connsiteY24" fmla="*/ 379657 h 606722"/>
              <a:gd name="connsiteX25" fmla="*/ 363058 w 607648"/>
              <a:gd name="connsiteY25" fmla="*/ 376724 h 606722"/>
              <a:gd name="connsiteX26" fmla="*/ 363058 w 607648"/>
              <a:gd name="connsiteY26" fmla="*/ 362505 h 606722"/>
              <a:gd name="connsiteX27" fmla="*/ 394655 w 607648"/>
              <a:gd name="connsiteY27" fmla="*/ 330955 h 606722"/>
              <a:gd name="connsiteX28" fmla="*/ 214417 w 607648"/>
              <a:gd name="connsiteY28" fmla="*/ 305627 h 606722"/>
              <a:gd name="connsiteX29" fmla="*/ 214417 w 607648"/>
              <a:gd name="connsiteY29" fmla="*/ 336110 h 606722"/>
              <a:gd name="connsiteX30" fmla="*/ 229637 w 607648"/>
              <a:gd name="connsiteY30" fmla="*/ 320824 h 606722"/>
              <a:gd name="connsiteX31" fmla="*/ 312947 w 607648"/>
              <a:gd name="connsiteY31" fmla="*/ 220933 h 606722"/>
              <a:gd name="connsiteX32" fmla="*/ 321136 w 607648"/>
              <a:gd name="connsiteY32" fmla="*/ 229198 h 606722"/>
              <a:gd name="connsiteX33" fmla="*/ 329414 w 607648"/>
              <a:gd name="connsiteY33" fmla="*/ 220933 h 606722"/>
              <a:gd name="connsiteX34" fmla="*/ 400945 w 607648"/>
              <a:gd name="connsiteY34" fmla="*/ 206927 h 606722"/>
              <a:gd name="connsiteX35" fmla="*/ 415182 w 607648"/>
              <a:gd name="connsiteY35" fmla="*/ 206927 h 606722"/>
              <a:gd name="connsiteX36" fmla="*/ 415182 w 607648"/>
              <a:gd name="connsiteY36" fmla="*/ 221147 h 606722"/>
              <a:gd name="connsiteX37" fmla="*/ 213909 w 607648"/>
              <a:gd name="connsiteY37" fmla="*/ 422083 h 606722"/>
              <a:gd name="connsiteX38" fmla="*/ 206791 w 607648"/>
              <a:gd name="connsiteY38" fmla="*/ 425016 h 606722"/>
              <a:gd name="connsiteX39" fmla="*/ 199672 w 607648"/>
              <a:gd name="connsiteY39" fmla="*/ 422083 h 606722"/>
              <a:gd name="connsiteX40" fmla="*/ 199672 w 607648"/>
              <a:gd name="connsiteY40" fmla="*/ 407864 h 606722"/>
              <a:gd name="connsiteX41" fmla="*/ 221004 w 607648"/>
              <a:gd name="connsiteY41" fmla="*/ 129129 h 606722"/>
              <a:gd name="connsiteX42" fmla="*/ 292743 w 607648"/>
              <a:gd name="connsiteY42" fmla="*/ 200848 h 606722"/>
              <a:gd name="connsiteX43" fmla="*/ 353623 w 607648"/>
              <a:gd name="connsiteY43" fmla="*/ 200848 h 606722"/>
              <a:gd name="connsiteX44" fmla="*/ 362880 w 607648"/>
              <a:gd name="connsiteY44" fmla="*/ 206980 h 606722"/>
              <a:gd name="connsiteX45" fmla="*/ 360744 w 607648"/>
              <a:gd name="connsiteY45" fmla="*/ 218000 h 606722"/>
              <a:gd name="connsiteX46" fmla="*/ 328346 w 607648"/>
              <a:gd name="connsiteY46" fmla="*/ 250438 h 606722"/>
              <a:gd name="connsiteX47" fmla="*/ 328257 w 607648"/>
              <a:gd name="connsiteY47" fmla="*/ 250438 h 606722"/>
              <a:gd name="connsiteX48" fmla="*/ 328168 w 607648"/>
              <a:gd name="connsiteY48" fmla="*/ 250527 h 606722"/>
              <a:gd name="connsiteX49" fmla="*/ 211480 w 607648"/>
              <a:gd name="connsiteY49" fmla="*/ 367481 h 606722"/>
              <a:gd name="connsiteX50" fmla="*/ 204359 w 607648"/>
              <a:gd name="connsiteY50" fmla="*/ 370414 h 606722"/>
              <a:gd name="connsiteX51" fmla="*/ 200532 w 607648"/>
              <a:gd name="connsiteY51" fmla="*/ 369703 h 606722"/>
              <a:gd name="connsiteX52" fmla="*/ 194301 w 607648"/>
              <a:gd name="connsiteY52" fmla="*/ 360372 h 606722"/>
              <a:gd name="connsiteX53" fmla="*/ 194301 w 607648"/>
              <a:gd name="connsiteY53" fmla="*/ 285542 h 606722"/>
              <a:gd name="connsiteX54" fmla="*/ 127813 w 607648"/>
              <a:gd name="connsiteY54" fmla="*/ 219156 h 606722"/>
              <a:gd name="connsiteX55" fmla="*/ 127813 w 607648"/>
              <a:gd name="connsiteY55" fmla="*/ 544957 h 606722"/>
              <a:gd name="connsiteX56" fmla="*/ 297727 w 607648"/>
              <a:gd name="connsiteY56" fmla="*/ 374769 h 606722"/>
              <a:gd name="connsiteX57" fmla="*/ 297816 w 607648"/>
              <a:gd name="connsiteY57" fmla="*/ 374680 h 606722"/>
              <a:gd name="connsiteX58" fmla="*/ 297905 w 607648"/>
              <a:gd name="connsiteY58" fmla="*/ 374591 h 606722"/>
              <a:gd name="connsiteX59" fmla="*/ 375074 w 607648"/>
              <a:gd name="connsiteY59" fmla="*/ 297273 h 606722"/>
              <a:gd name="connsiteX60" fmla="*/ 375163 w 607648"/>
              <a:gd name="connsiteY60" fmla="*/ 297184 h 606722"/>
              <a:gd name="connsiteX61" fmla="*/ 542851 w 607648"/>
              <a:gd name="connsiteY61" fmla="*/ 129129 h 606722"/>
              <a:gd name="connsiteX62" fmla="*/ 478500 w 607648"/>
              <a:gd name="connsiteY62" fmla="*/ 129129 h 606722"/>
              <a:gd name="connsiteX63" fmla="*/ 478500 w 607648"/>
              <a:gd name="connsiteY63" fmla="*/ 154013 h 606722"/>
              <a:gd name="connsiteX64" fmla="*/ 468442 w 607648"/>
              <a:gd name="connsiteY64" fmla="*/ 164056 h 606722"/>
              <a:gd name="connsiteX65" fmla="*/ 458384 w 607648"/>
              <a:gd name="connsiteY65" fmla="*/ 154013 h 606722"/>
              <a:gd name="connsiteX66" fmla="*/ 458384 w 607648"/>
              <a:gd name="connsiteY66" fmla="*/ 129129 h 606722"/>
              <a:gd name="connsiteX67" fmla="*/ 417352 w 607648"/>
              <a:gd name="connsiteY67" fmla="*/ 129129 h 606722"/>
              <a:gd name="connsiteX68" fmla="*/ 417352 w 607648"/>
              <a:gd name="connsiteY68" fmla="*/ 166366 h 606722"/>
              <a:gd name="connsiteX69" fmla="*/ 407294 w 607648"/>
              <a:gd name="connsiteY69" fmla="*/ 176409 h 606722"/>
              <a:gd name="connsiteX70" fmla="*/ 397237 w 607648"/>
              <a:gd name="connsiteY70" fmla="*/ 166366 h 606722"/>
              <a:gd name="connsiteX71" fmla="*/ 397237 w 607648"/>
              <a:gd name="connsiteY71" fmla="*/ 129129 h 606722"/>
              <a:gd name="connsiteX72" fmla="*/ 356205 w 607648"/>
              <a:gd name="connsiteY72" fmla="*/ 129129 h 606722"/>
              <a:gd name="connsiteX73" fmla="*/ 356205 w 607648"/>
              <a:gd name="connsiteY73" fmla="*/ 154013 h 606722"/>
              <a:gd name="connsiteX74" fmla="*/ 346147 w 607648"/>
              <a:gd name="connsiteY74" fmla="*/ 164056 h 606722"/>
              <a:gd name="connsiteX75" fmla="*/ 336089 w 607648"/>
              <a:gd name="connsiteY75" fmla="*/ 154013 h 606722"/>
              <a:gd name="connsiteX76" fmla="*/ 336089 w 607648"/>
              <a:gd name="connsiteY76" fmla="*/ 129129 h 606722"/>
              <a:gd name="connsiteX77" fmla="*/ 294968 w 607648"/>
              <a:gd name="connsiteY77" fmla="*/ 129129 h 606722"/>
              <a:gd name="connsiteX78" fmla="*/ 294968 w 607648"/>
              <a:gd name="connsiteY78" fmla="*/ 166366 h 606722"/>
              <a:gd name="connsiteX79" fmla="*/ 284910 w 607648"/>
              <a:gd name="connsiteY79" fmla="*/ 176409 h 606722"/>
              <a:gd name="connsiteX80" fmla="*/ 274853 w 607648"/>
              <a:gd name="connsiteY80" fmla="*/ 166366 h 606722"/>
              <a:gd name="connsiteX81" fmla="*/ 274853 w 607648"/>
              <a:gd name="connsiteY81" fmla="*/ 129129 h 606722"/>
              <a:gd name="connsiteX82" fmla="*/ 87493 w 607648"/>
              <a:gd name="connsiteY82" fmla="*/ 24262 h 606722"/>
              <a:gd name="connsiteX83" fmla="*/ 24299 w 607648"/>
              <a:gd name="connsiteY83" fmla="*/ 87360 h 606722"/>
              <a:gd name="connsiteX84" fmla="*/ 243878 w 607648"/>
              <a:gd name="connsiteY84" fmla="*/ 306605 h 606722"/>
              <a:gd name="connsiteX85" fmla="*/ 268355 w 607648"/>
              <a:gd name="connsiteY85" fmla="*/ 282076 h 606722"/>
              <a:gd name="connsiteX86" fmla="*/ 268622 w 607648"/>
              <a:gd name="connsiteY86" fmla="*/ 268213 h 606722"/>
              <a:gd name="connsiteX87" fmla="*/ 300220 w 607648"/>
              <a:gd name="connsiteY87" fmla="*/ 236663 h 606722"/>
              <a:gd name="connsiteX88" fmla="*/ 267198 w 607648"/>
              <a:gd name="connsiteY88" fmla="*/ 203692 h 606722"/>
              <a:gd name="connsiteX89" fmla="*/ 244323 w 607648"/>
              <a:gd name="connsiteY89" fmla="*/ 226532 h 606722"/>
              <a:gd name="connsiteX90" fmla="*/ 237203 w 607648"/>
              <a:gd name="connsiteY90" fmla="*/ 229465 h 606722"/>
              <a:gd name="connsiteX91" fmla="*/ 230082 w 607648"/>
              <a:gd name="connsiteY91" fmla="*/ 226532 h 606722"/>
              <a:gd name="connsiteX92" fmla="*/ 230082 w 607648"/>
              <a:gd name="connsiteY92" fmla="*/ 212313 h 606722"/>
              <a:gd name="connsiteX93" fmla="*/ 252957 w 607648"/>
              <a:gd name="connsiteY93" fmla="*/ 189473 h 606722"/>
              <a:gd name="connsiteX94" fmla="*/ 219936 w 607648"/>
              <a:gd name="connsiteY94" fmla="*/ 156502 h 606722"/>
              <a:gd name="connsiteX95" fmla="*/ 188338 w 607648"/>
              <a:gd name="connsiteY95" fmla="*/ 188051 h 606722"/>
              <a:gd name="connsiteX96" fmla="*/ 181217 w 607648"/>
              <a:gd name="connsiteY96" fmla="*/ 190984 h 606722"/>
              <a:gd name="connsiteX97" fmla="*/ 174097 w 607648"/>
              <a:gd name="connsiteY97" fmla="*/ 188051 h 606722"/>
              <a:gd name="connsiteX98" fmla="*/ 174097 w 607648"/>
              <a:gd name="connsiteY98" fmla="*/ 173832 h 606722"/>
              <a:gd name="connsiteX99" fmla="*/ 205695 w 607648"/>
              <a:gd name="connsiteY99" fmla="*/ 142282 h 606722"/>
              <a:gd name="connsiteX100" fmla="*/ 172762 w 607648"/>
              <a:gd name="connsiteY100" fmla="*/ 109400 h 606722"/>
              <a:gd name="connsiteX101" fmla="*/ 149798 w 607648"/>
              <a:gd name="connsiteY101" fmla="*/ 132240 h 606722"/>
              <a:gd name="connsiteX102" fmla="*/ 142766 w 607648"/>
              <a:gd name="connsiteY102" fmla="*/ 135173 h 606722"/>
              <a:gd name="connsiteX103" fmla="*/ 135646 w 607648"/>
              <a:gd name="connsiteY103" fmla="*/ 132240 h 606722"/>
              <a:gd name="connsiteX104" fmla="*/ 135646 w 607648"/>
              <a:gd name="connsiteY104" fmla="*/ 118021 h 606722"/>
              <a:gd name="connsiteX105" fmla="*/ 158521 w 607648"/>
              <a:gd name="connsiteY105" fmla="*/ 95181 h 606722"/>
              <a:gd name="connsiteX106" fmla="*/ 125499 w 607648"/>
              <a:gd name="connsiteY106" fmla="*/ 62210 h 606722"/>
              <a:gd name="connsiteX107" fmla="*/ 93902 w 607648"/>
              <a:gd name="connsiteY107" fmla="*/ 93759 h 606722"/>
              <a:gd name="connsiteX108" fmla="*/ 86781 w 607648"/>
              <a:gd name="connsiteY108" fmla="*/ 96692 h 606722"/>
              <a:gd name="connsiteX109" fmla="*/ 79661 w 607648"/>
              <a:gd name="connsiteY109" fmla="*/ 93759 h 606722"/>
              <a:gd name="connsiteX110" fmla="*/ 79661 w 607648"/>
              <a:gd name="connsiteY110" fmla="*/ 79539 h 606722"/>
              <a:gd name="connsiteX111" fmla="*/ 111258 w 607648"/>
              <a:gd name="connsiteY111" fmla="*/ 47990 h 606722"/>
              <a:gd name="connsiteX112" fmla="*/ 87493 w 607648"/>
              <a:gd name="connsiteY112" fmla="*/ 0 h 606722"/>
              <a:gd name="connsiteX113" fmla="*/ 94614 w 607648"/>
              <a:gd name="connsiteY113" fmla="*/ 2933 h 606722"/>
              <a:gd name="connsiteX114" fmla="*/ 200888 w 607648"/>
              <a:gd name="connsiteY114" fmla="*/ 109045 h 606722"/>
              <a:gd name="connsiteX115" fmla="*/ 567150 w 607648"/>
              <a:gd name="connsiteY115" fmla="*/ 109045 h 606722"/>
              <a:gd name="connsiteX116" fmla="*/ 576407 w 607648"/>
              <a:gd name="connsiteY116" fmla="*/ 115266 h 606722"/>
              <a:gd name="connsiteX117" fmla="*/ 574271 w 607648"/>
              <a:gd name="connsiteY117" fmla="*/ 126197 h 606722"/>
              <a:gd name="connsiteX118" fmla="*/ 396436 w 607648"/>
              <a:gd name="connsiteY118" fmla="*/ 304294 h 606722"/>
              <a:gd name="connsiteX119" fmla="*/ 604711 w 607648"/>
              <a:gd name="connsiteY119" fmla="*/ 512252 h 606722"/>
              <a:gd name="connsiteX120" fmla="*/ 607648 w 607648"/>
              <a:gd name="connsiteY120" fmla="*/ 519362 h 606722"/>
              <a:gd name="connsiteX121" fmla="*/ 604711 w 607648"/>
              <a:gd name="connsiteY121" fmla="*/ 526471 h 606722"/>
              <a:gd name="connsiteX122" fmla="*/ 599727 w 607648"/>
              <a:gd name="connsiteY122" fmla="*/ 531359 h 606722"/>
              <a:gd name="connsiteX123" fmla="*/ 598214 w 607648"/>
              <a:gd name="connsiteY123" fmla="*/ 533315 h 606722"/>
              <a:gd name="connsiteX124" fmla="*/ 566171 w 607648"/>
              <a:gd name="connsiteY124" fmla="*/ 565308 h 606722"/>
              <a:gd name="connsiteX125" fmla="*/ 564213 w 607648"/>
              <a:gd name="connsiteY125" fmla="*/ 566819 h 606722"/>
              <a:gd name="connsiteX126" fmla="*/ 527275 w 607648"/>
              <a:gd name="connsiteY126" fmla="*/ 603789 h 606722"/>
              <a:gd name="connsiteX127" fmla="*/ 520155 w 607648"/>
              <a:gd name="connsiteY127" fmla="*/ 606722 h 606722"/>
              <a:gd name="connsiteX128" fmla="*/ 513034 w 607648"/>
              <a:gd name="connsiteY128" fmla="*/ 603789 h 606722"/>
              <a:gd name="connsiteX129" fmla="*/ 304937 w 607648"/>
              <a:gd name="connsiteY129" fmla="*/ 396009 h 606722"/>
              <a:gd name="connsiteX130" fmla="*/ 124876 w 607648"/>
              <a:gd name="connsiteY130" fmla="*/ 576328 h 606722"/>
              <a:gd name="connsiteX131" fmla="*/ 117756 w 607648"/>
              <a:gd name="connsiteY131" fmla="*/ 579261 h 606722"/>
              <a:gd name="connsiteX132" fmla="*/ 113928 w 607648"/>
              <a:gd name="connsiteY132" fmla="*/ 578550 h 606722"/>
              <a:gd name="connsiteX133" fmla="*/ 107698 w 607648"/>
              <a:gd name="connsiteY133" fmla="*/ 569218 h 606722"/>
              <a:gd name="connsiteX134" fmla="*/ 107698 w 607648"/>
              <a:gd name="connsiteY134" fmla="*/ 199071 h 606722"/>
              <a:gd name="connsiteX135" fmla="*/ 2937 w 607648"/>
              <a:gd name="connsiteY135" fmla="*/ 94470 h 606722"/>
              <a:gd name="connsiteX136" fmla="*/ 2937 w 607648"/>
              <a:gd name="connsiteY136" fmla="*/ 80250 h 606722"/>
              <a:gd name="connsiteX137" fmla="*/ 80373 w 607648"/>
              <a:gd name="connsiteY137" fmla="*/ 2933 h 606722"/>
              <a:gd name="connsiteX138" fmla="*/ 87493 w 607648"/>
              <a:gd name="connsiteY138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607648" h="606722">
                <a:moveTo>
                  <a:pt x="382195" y="318513"/>
                </a:moveTo>
                <a:lnTo>
                  <a:pt x="319178" y="381790"/>
                </a:lnTo>
                <a:lnTo>
                  <a:pt x="520155" y="582460"/>
                </a:lnTo>
                <a:lnTo>
                  <a:pt x="583349" y="519362"/>
                </a:lnTo>
                <a:lnTo>
                  <a:pt x="550595" y="486657"/>
                </a:lnTo>
                <a:lnTo>
                  <a:pt x="527631" y="509497"/>
                </a:lnTo>
                <a:cubicBezTo>
                  <a:pt x="525673" y="511452"/>
                  <a:pt x="523092" y="512430"/>
                  <a:pt x="520600" y="512430"/>
                </a:cubicBezTo>
                <a:cubicBezTo>
                  <a:pt x="518019" y="512430"/>
                  <a:pt x="515437" y="511452"/>
                  <a:pt x="513479" y="509497"/>
                </a:cubicBezTo>
                <a:cubicBezTo>
                  <a:pt x="509474" y="505587"/>
                  <a:pt x="509474" y="499188"/>
                  <a:pt x="513479" y="495278"/>
                </a:cubicBezTo>
                <a:lnTo>
                  <a:pt x="536354" y="472438"/>
                </a:lnTo>
                <a:lnTo>
                  <a:pt x="503333" y="439467"/>
                </a:lnTo>
                <a:lnTo>
                  <a:pt x="471735" y="471016"/>
                </a:lnTo>
                <a:cubicBezTo>
                  <a:pt x="469777" y="472971"/>
                  <a:pt x="467196" y="473949"/>
                  <a:pt x="464615" y="473949"/>
                </a:cubicBezTo>
                <a:cubicBezTo>
                  <a:pt x="462033" y="473949"/>
                  <a:pt x="459452" y="472971"/>
                  <a:pt x="457494" y="471016"/>
                </a:cubicBezTo>
                <a:cubicBezTo>
                  <a:pt x="453578" y="467106"/>
                  <a:pt x="453578" y="460707"/>
                  <a:pt x="457494" y="456797"/>
                </a:cubicBezTo>
                <a:lnTo>
                  <a:pt x="489091" y="425247"/>
                </a:lnTo>
                <a:lnTo>
                  <a:pt x="456070" y="392276"/>
                </a:lnTo>
                <a:lnTo>
                  <a:pt x="433195" y="415205"/>
                </a:lnTo>
                <a:cubicBezTo>
                  <a:pt x="431237" y="417160"/>
                  <a:pt x="428656" y="418138"/>
                  <a:pt x="426075" y="418138"/>
                </a:cubicBezTo>
                <a:cubicBezTo>
                  <a:pt x="423494" y="418138"/>
                  <a:pt x="420912" y="417160"/>
                  <a:pt x="418954" y="415205"/>
                </a:cubicBezTo>
                <a:cubicBezTo>
                  <a:pt x="415038" y="411206"/>
                  <a:pt x="415038" y="404896"/>
                  <a:pt x="418954" y="400986"/>
                </a:cubicBezTo>
                <a:lnTo>
                  <a:pt x="441829" y="378057"/>
                </a:lnTo>
                <a:lnTo>
                  <a:pt x="408897" y="345175"/>
                </a:lnTo>
                <a:lnTo>
                  <a:pt x="377299" y="376724"/>
                </a:lnTo>
                <a:cubicBezTo>
                  <a:pt x="375341" y="378679"/>
                  <a:pt x="372760" y="379657"/>
                  <a:pt x="370179" y="379657"/>
                </a:cubicBezTo>
                <a:cubicBezTo>
                  <a:pt x="367597" y="379657"/>
                  <a:pt x="365016" y="378679"/>
                  <a:pt x="363058" y="376724"/>
                </a:cubicBezTo>
                <a:cubicBezTo>
                  <a:pt x="359142" y="372814"/>
                  <a:pt x="359142" y="366415"/>
                  <a:pt x="363058" y="362505"/>
                </a:cubicBezTo>
                <a:lnTo>
                  <a:pt x="394655" y="330955"/>
                </a:lnTo>
                <a:close/>
                <a:moveTo>
                  <a:pt x="214417" y="305627"/>
                </a:moveTo>
                <a:lnTo>
                  <a:pt x="214417" y="336110"/>
                </a:lnTo>
                <a:lnTo>
                  <a:pt x="229637" y="320824"/>
                </a:lnTo>
                <a:close/>
                <a:moveTo>
                  <a:pt x="312947" y="220933"/>
                </a:moveTo>
                <a:lnTo>
                  <a:pt x="321136" y="229198"/>
                </a:lnTo>
                <a:lnTo>
                  <a:pt x="329414" y="220933"/>
                </a:lnTo>
                <a:close/>
                <a:moveTo>
                  <a:pt x="400945" y="206927"/>
                </a:moveTo>
                <a:cubicBezTo>
                  <a:pt x="404860" y="203017"/>
                  <a:pt x="411267" y="203017"/>
                  <a:pt x="415182" y="206927"/>
                </a:cubicBezTo>
                <a:cubicBezTo>
                  <a:pt x="419097" y="210838"/>
                  <a:pt x="419097" y="217147"/>
                  <a:pt x="415182" y="221147"/>
                </a:cubicBezTo>
                <a:lnTo>
                  <a:pt x="213909" y="422083"/>
                </a:lnTo>
                <a:cubicBezTo>
                  <a:pt x="211952" y="424038"/>
                  <a:pt x="209371" y="425016"/>
                  <a:pt x="206791" y="425016"/>
                </a:cubicBezTo>
                <a:cubicBezTo>
                  <a:pt x="204210" y="425016"/>
                  <a:pt x="201719" y="424038"/>
                  <a:pt x="199672" y="422083"/>
                </a:cubicBezTo>
                <a:cubicBezTo>
                  <a:pt x="195757" y="418173"/>
                  <a:pt x="195757" y="411863"/>
                  <a:pt x="199672" y="407864"/>
                </a:cubicBezTo>
                <a:close/>
                <a:moveTo>
                  <a:pt x="221004" y="129129"/>
                </a:moveTo>
                <a:lnTo>
                  <a:pt x="292743" y="200848"/>
                </a:lnTo>
                <a:lnTo>
                  <a:pt x="353623" y="200848"/>
                </a:lnTo>
                <a:cubicBezTo>
                  <a:pt x="357629" y="200848"/>
                  <a:pt x="361367" y="203248"/>
                  <a:pt x="362880" y="206980"/>
                </a:cubicBezTo>
                <a:cubicBezTo>
                  <a:pt x="364482" y="210802"/>
                  <a:pt x="363592" y="215068"/>
                  <a:pt x="360744" y="218000"/>
                </a:cubicBezTo>
                <a:lnTo>
                  <a:pt x="328346" y="250438"/>
                </a:lnTo>
                <a:cubicBezTo>
                  <a:pt x="328346" y="250438"/>
                  <a:pt x="328346" y="250438"/>
                  <a:pt x="328257" y="250438"/>
                </a:cubicBezTo>
                <a:cubicBezTo>
                  <a:pt x="328257" y="250527"/>
                  <a:pt x="328257" y="250527"/>
                  <a:pt x="328168" y="250527"/>
                </a:cubicBezTo>
                <a:lnTo>
                  <a:pt x="211480" y="367481"/>
                </a:lnTo>
                <a:cubicBezTo>
                  <a:pt x="209611" y="369437"/>
                  <a:pt x="207030" y="370414"/>
                  <a:pt x="204359" y="370414"/>
                </a:cubicBezTo>
                <a:cubicBezTo>
                  <a:pt x="203113" y="370414"/>
                  <a:pt x="201778" y="370148"/>
                  <a:pt x="200532" y="369703"/>
                </a:cubicBezTo>
                <a:cubicBezTo>
                  <a:pt x="196794" y="368103"/>
                  <a:pt x="194301" y="364460"/>
                  <a:pt x="194301" y="360372"/>
                </a:cubicBezTo>
                <a:lnTo>
                  <a:pt x="194301" y="285542"/>
                </a:lnTo>
                <a:lnTo>
                  <a:pt x="127813" y="219156"/>
                </a:lnTo>
                <a:lnTo>
                  <a:pt x="127813" y="544957"/>
                </a:lnTo>
                <a:lnTo>
                  <a:pt x="297727" y="374769"/>
                </a:lnTo>
                <a:cubicBezTo>
                  <a:pt x="297727" y="374769"/>
                  <a:pt x="297727" y="374680"/>
                  <a:pt x="297816" y="374680"/>
                </a:cubicBezTo>
                <a:cubicBezTo>
                  <a:pt x="297816" y="374591"/>
                  <a:pt x="297905" y="374591"/>
                  <a:pt x="297905" y="374591"/>
                </a:cubicBezTo>
                <a:lnTo>
                  <a:pt x="375074" y="297273"/>
                </a:lnTo>
                <a:cubicBezTo>
                  <a:pt x="375074" y="297184"/>
                  <a:pt x="375074" y="297184"/>
                  <a:pt x="375163" y="297184"/>
                </a:cubicBezTo>
                <a:lnTo>
                  <a:pt x="542851" y="129129"/>
                </a:lnTo>
                <a:lnTo>
                  <a:pt x="478500" y="129129"/>
                </a:lnTo>
                <a:lnTo>
                  <a:pt x="478500" y="154013"/>
                </a:lnTo>
                <a:cubicBezTo>
                  <a:pt x="478500" y="159612"/>
                  <a:pt x="474049" y="164056"/>
                  <a:pt x="468442" y="164056"/>
                </a:cubicBezTo>
                <a:cubicBezTo>
                  <a:pt x="462924" y="164056"/>
                  <a:pt x="458384" y="159612"/>
                  <a:pt x="458384" y="154013"/>
                </a:cubicBezTo>
                <a:lnTo>
                  <a:pt x="458384" y="129129"/>
                </a:lnTo>
                <a:lnTo>
                  <a:pt x="417352" y="129129"/>
                </a:lnTo>
                <a:lnTo>
                  <a:pt x="417352" y="166366"/>
                </a:lnTo>
                <a:cubicBezTo>
                  <a:pt x="417352" y="171876"/>
                  <a:pt x="412902" y="176409"/>
                  <a:pt x="407294" y="176409"/>
                </a:cubicBezTo>
                <a:cubicBezTo>
                  <a:pt x="401776" y="176409"/>
                  <a:pt x="397237" y="171876"/>
                  <a:pt x="397237" y="166366"/>
                </a:cubicBezTo>
                <a:lnTo>
                  <a:pt x="397237" y="129129"/>
                </a:lnTo>
                <a:lnTo>
                  <a:pt x="356205" y="129129"/>
                </a:lnTo>
                <a:lnTo>
                  <a:pt x="356205" y="154013"/>
                </a:lnTo>
                <a:cubicBezTo>
                  <a:pt x="356205" y="159612"/>
                  <a:pt x="351665" y="164056"/>
                  <a:pt x="346147" y="164056"/>
                </a:cubicBezTo>
                <a:cubicBezTo>
                  <a:pt x="340539" y="164056"/>
                  <a:pt x="336089" y="159612"/>
                  <a:pt x="336089" y="154013"/>
                </a:cubicBezTo>
                <a:lnTo>
                  <a:pt x="336089" y="129129"/>
                </a:lnTo>
                <a:lnTo>
                  <a:pt x="294968" y="129129"/>
                </a:lnTo>
                <a:lnTo>
                  <a:pt x="294968" y="166366"/>
                </a:lnTo>
                <a:cubicBezTo>
                  <a:pt x="294968" y="171876"/>
                  <a:pt x="290518" y="176409"/>
                  <a:pt x="284910" y="176409"/>
                </a:cubicBezTo>
                <a:cubicBezTo>
                  <a:pt x="279392" y="176409"/>
                  <a:pt x="274853" y="171876"/>
                  <a:pt x="274853" y="166366"/>
                </a:cubicBezTo>
                <a:lnTo>
                  <a:pt x="274853" y="129129"/>
                </a:lnTo>
                <a:close/>
                <a:moveTo>
                  <a:pt x="87493" y="24262"/>
                </a:moveTo>
                <a:lnTo>
                  <a:pt x="24299" y="87360"/>
                </a:lnTo>
                <a:lnTo>
                  <a:pt x="243878" y="306605"/>
                </a:lnTo>
                <a:lnTo>
                  <a:pt x="268355" y="282076"/>
                </a:lnTo>
                <a:cubicBezTo>
                  <a:pt x="264706" y="278166"/>
                  <a:pt x="264795" y="272034"/>
                  <a:pt x="268622" y="268213"/>
                </a:cubicBezTo>
                <a:lnTo>
                  <a:pt x="300220" y="236663"/>
                </a:lnTo>
                <a:lnTo>
                  <a:pt x="267198" y="203692"/>
                </a:lnTo>
                <a:lnTo>
                  <a:pt x="244323" y="226532"/>
                </a:lnTo>
                <a:cubicBezTo>
                  <a:pt x="242365" y="228487"/>
                  <a:pt x="239784" y="229465"/>
                  <a:pt x="237203" y="229465"/>
                </a:cubicBezTo>
                <a:cubicBezTo>
                  <a:pt x="234622" y="229465"/>
                  <a:pt x="232040" y="228487"/>
                  <a:pt x="230082" y="226532"/>
                </a:cubicBezTo>
                <a:cubicBezTo>
                  <a:pt x="226166" y="222622"/>
                  <a:pt x="226166" y="216223"/>
                  <a:pt x="230082" y="212313"/>
                </a:cubicBezTo>
                <a:lnTo>
                  <a:pt x="252957" y="189473"/>
                </a:lnTo>
                <a:lnTo>
                  <a:pt x="219936" y="156502"/>
                </a:lnTo>
                <a:lnTo>
                  <a:pt x="188338" y="188051"/>
                </a:lnTo>
                <a:cubicBezTo>
                  <a:pt x="186380" y="190006"/>
                  <a:pt x="183798" y="190984"/>
                  <a:pt x="181217" y="190984"/>
                </a:cubicBezTo>
                <a:cubicBezTo>
                  <a:pt x="178636" y="190984"/>
                  <a:pt x="176055" y="190006"/>
                  <a:pt x="174097" y="188051"/>
                </a:cubicBezTo>
                <a:cubicBezTo>
                  <a:pt x="170180" y="184141"/>
                  <a:pt x="170180" y="177831"/>
                  <a:pt x="174097" y="173832"/>
                </a:cubicBezTo>
                <a:lnTo>
                  <a:pt x="205695" y="142282"/>
                </a:lnTo>
                <a:lnTo>
                  <a:pt x="172762" y="109400"/>
                </a:lnTo>
                <a:lnTo>
                  <a:pt x="149798" y="132240"/>
                </a:lnTo>
                <a:cubicBezTo>
                  <a:pt x="147840" y="134195"/>
                  <a:pt x="145259" y="135173"/>
                  <a:pt x="142766" y="135173"/>
                </a:cubicBezTo>
                <a:cubicBezTo>
                  <a:pt x="140185" y="135173"/>
                  <a:pt x="137604" y="134195"/>
                  <a:pt x="135646" y="132240"/>
                </a:cubicBezTo>
                <a:cubicBezTo>
                  <a:pt x="131641" y="128330"/>
                  <a:pt x="131641" y="121931"/>
                  <a:pt x="135646" y="118021"/>
                </a:cubicBezTo>
                <a:lnTo>
                  <a:pt x="158521" y="95181"/>
                </a:lnTo>
                <a:lnTo>
                  <a:pt x="125499" y="62210"/>
                </a:lnTo>
                <a:lnTo>
                  <a:pt x="93902" y="93759"/>
                </a:lnTo>
                <a:cubicBezTo>
                  <a:pt x="91944" y="95714"/>
                  <a:pt x="89362" y="96692"/>
                  <a:pt x="86781" y="96692"/>
                </a:cubicBezTo>
                <a:cubicBezTo>
                  <a:pt x="84200" y="96692"/>
                  <a:pt x="81619" y="95714"/>
                  <a:pt x="79661" y="93759"/>
                </a:cubicBezTo>
                <a:cubicBezTo>
                  <a:pt x="75744" y="89849"/>
                  <a:pt x="75744" y="83450"/>
                  <a:pt x="79661" y="79539"/>
                </a:cubicBezTo>
                <a:lnTo>
                  <a:pt x="111258" y="47990"/>
                </a:lnTo>
                <a:close/>
                <a:moveTo>
                  <a:pt x="87493" y="0"/>
                </a:moveTo>
                <a:cubicBezTo>
                  <a:pt x="90163" y="0"/>
                  <a:pt x="92745" y="1066"/>
                  <a:pt x="94614" y="2933"/>
                </a:cubicBezTo>
                <a:lnTo>
                  <a:pt x="200888" y="109045"/>
                </a:lnTo>
                <a:lnTo>
                  <a:pt x="567150" y="109045"/>
                </a:lnTo>
                <a:cubicBezTo>
                  <a:pt x="571156" y="109045"/>
                  <a:pt x="574894" y="111444"/>
                  <a:pt x="576407" y="115266"/>
                </a:cubicBezTo>
                <a:cubicBezTo>
                  <a:pt x="578009" y="118998"/>
                  <a:pt x="577119" y="123264"/>
                  <a:pt x="574271" y="126197"/>
                </a:cubicBezTo>
                <a:lnTo>
                  <a:pt x="396436" y="304294"/>
                </a:lnTo>
                <a:lnTo>
                  <a:pt x="604711" y="512252"/>
                </a:lnTo>
                <a:cubicBezTo>
                  <a:pt x="606580" y="514118"/>
                  <a:pt x="607648" y="516696"/>
                  <a:pt x="607648" y="519362"/>
                </a:cubicBezTo>
                <a:cubicBezTo>
                  <a:pt x="607648" y="522028"/>
                  <a:pt x="606580" y="524516"/>
                  <a:pt x="604711" y="526471"/>
                </a:cubicBezTo>
                <a:lnTo>
                  <a:pt x="599727" y="531359"/>
                </a:lnTo>
                <a:cubicBezTo>
                  <a:pt x="599371" y="532070"/>
                  <a:pt x="598837" y="532693"/>
                  <a:pt x="598214" y="533315"/>
                </a:cubicBezTo>
                <a:lnTo>
                  <a:pt x="566171" y="565308"/>
                </a:lnTo>
                <a:cubicBezTo>
                  <a:pt x="565548" y="565930"/>
                  <a:pt x="564925" y="566463"/>
                  <a:pt x="564213" y="566819"/>
                </a:cubicBezTo>
                <a:lnTo>
                  <a:pt x="527275" y="603789"/>
                </a:lnTo>
                <a:cubicBezTo>
                  <a:pt x="525317" y="605744"/>
                  <a:pt x="522736" y="606722"/>
                  <a:pt x="520155" y="606722"/>
                </a:cubicBezTo>
                <a:cubicBezTo>
                  <a:pt x="517574" y="606722"/>
                  <a:pt x="514992" y="605744"/>
                  <a:pt x="513034" y="603789"/>
                </a:cubicBezTo>
                <a:lnTo>
                  <a:pt x="304937" y="396009"/>
                </a:lnTo>
                <a:lnTo>
                  <a:pt x="124876" y="576328"/>
                </a:lnTo>
                <a:cubicBezTo>
                  <a:pt x="123007" y="578283"/>
                  <a:pt x="120426" y="579261"/>
                  <a:pt x="117756" y="579261"/>
                </a:cubicBezTo>
                <a:cubicBezTo>
                  <a:pt x="116509" y="579261"/>
                  <a:pt x="115174" y="579083"/>
                  <a:pt x="113928" y="578550"/>
                </a:cubicBezTo>
                <a:cubicBezTo>
                  <a:pt x="110190" y="576950"/>
                  <a:pt x="107698" y="573307"/>
                  <a:pt x="107698" y="569218"/>
                </a:cubicBezTo>
                <a:lnTo>
                  <a:pt x="107698" y="199071"/>
                </a:lnTo>
                <a:lnTo>
                  <a:pt x="2937" y="94470"/>
                </a:lnTo>
                <a:cubicBezTo>
                  <a:pt x="-979" y="90559"/>
                  <a:pt x="-979" y="84161"/>
                  <a:pt x="2937" y="80250"/>
                </a:cubicBezTo>
                <a:lnTo>
                  <a:pt x="80373" y="2933"/>
                </a:lnTo>
                <a:cubicBezTo>
                  <a:pt x="82242" y="1066"/>
                  <a:pt x="84823" y="0"/>
                  <a:pt x="8749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latin typeface="華康中圓體" panose="020F0509000000000000" pitchFamily="49" charset="-120"/>
              <a:ea typeface="華康中圓體" panose="020F0509000000000000" pitchFamily="49" charset="-120"/>
              <a:cs typeface="+mn-ea"/>
              <a:sym typeface="+mn-lt"/>
            </a:endParaRPr>
          </a:p>
        </p:txBody>
      </p:sp>
      <p:sp>
        <p:nvSpPr>
          <p:cNvPr id="63" name="paint-palette-and-brush_27557">
            <a:extLst>
              <a:ext uri="{FF2B5EF4-FFF2-40B4-BE49-F238E27FC236}">
                <a16:creationId xmlns:a16="http://schemas.microsoft.com/office/drawing/2014/main" id="{47F783E4-62D2-4B14-A828-5060961B17DF}"/>
              </a:ext>
            </a:extLst>
          </p:cNvPr>
          <p:cNvSpPr>
            <a:spLocks noChangeAspect="1"/>
          </p:cNvSpPr>
          <p:nvPr/>
        </p:nvSpPr>
        <p:spPr bwMode="auto">
          <a:xfrm>
            <a:off x="8270557" y="3797278"/>
            <a:ext cx="636948" cy="576604"/>
          </a:xfrm>
          <a:custGeom>
            <a:avLst/>
            <a:gdLst>
              <a:gd name="connsiteX0" fmla="*/ 203544 w 605680"/>
              <a:gd name="connsiteY0" fmla="*/ 393040 h 548298"/>
              <a:gd name="connsiteX1" fmla="*/ 155404 w 605680"/>
              <a:gd name="connsiteY1" fmla="*/ 441108 h 548298"/>
              <a:gd name="connsiteX2" fmla="*/ 203544 w 605680"/>
              <a:gd name="connsiteY2" fmla="*/ 489002 h 548298"/>
              <a:gd name="connsiteX3" fmla="*/ 251511 w 605680"/>
              <a:gd name="connsiteY3" fmla="*/ 441108 h 548298"/>
              <a:gd name="connsiteX4" fmla="*/ 203544 w 605680"/>
              <a:gd name="connsiteY4" fmla="*/ 393040 h 548298"/>
              <a:gd name="connsiteX5" fmla="*/ 109182 w 605680"/>
              <a:gd name="connsiteY5" fmla="*/ 297078 h 548298"/>
              <a:gd name="connsiteX6" fmla="*/ 61215 w 605680"/>
              <a:gd name="connsiteY6" fmla="*/ 344972 h 548298"/>
              <a:gd name="connsiteX7" fmla="*/ 109182 w 605680"/>
              <a:gd name="connsiteY7" fmla="*/ 393040 h 548298"/>
              <a:gd name="connsiteX8" fmla="*/ 157322 w 605680"/>
              <a:gd name="connsiteY8" fmla="*/ 344972 h 548298"/>
              <a:gd name="connsiteX9" fmla="*/ 109182 w 605680"/>
              <a:gd name="connsiteY9" fmla="*/ 297078 h 548298"/>
              <a:gd name="connsiteX10" fmla="*/ 449089 w 605680"/>
              <a:gd name="connsiteY10" fmla="*/ 177613 h 548298"/>
              <a:gd name="connsiteX11" fmla="*/ 453101 w 605680"/>
              <a:gd name="connsiteY11" fmla="*/ 181270 h 548298"/>
              <a:gd name="connsiteX12" fmla="*/ 519216 w 605680"/>
              <a:gd name="connsiteY12" fmla="*/ 216796 h 548298"/>
              <a:gd name="connsiteX13" fmla="*/ 461824 w 605680"/>
              <a:gd name="connsiteY13" fmla="*/ 294118 h 548298"/>
              <a:gd name="connsiteX14" fmla="*/ 418212 w 605680"/>
              <a:gd name="connsiteY14" fmla="*/ 311881 h 548298"/>
              <a:gd name="connsiteX15" fmla="*/ 411758 w 605680"/>
              <a:gd name="connsiteY15" fmla="*/ 265210 h 548298"/>
              <a:gd name="connsiteX16" fmla="*/ 136915 w 605680"/>
              <a:gd name="connsiteY16" fmla="*/ 173425 h 548298"/>
              <a:gd name="connsiteX17" fmla="*/ 88949 w 605680"/>
              <a:gd name="connsiteY17" fmla="*/ 221319 h 548298"/>
              <a:gd name="connsiteX18" fmla="*/ 136915 w 605680"/>
              <a:gd name="connsiteY18" fmla="*/ 269387 h 548298"/>
              <a:gd name="connsiteX19" fmla="*/ 185056 w 605680"/>
              <a:gd name="connsiteY19" fmla="*/ 221319 h 548298"/>
              <a:gd name="connsiteX20" fmla="*/ 136915 w 605680"/>
              <a:gd name="connsiteY20" fmla="*/ 173425 h 548298"/>
              <a:gd name="connsiteX21" fmla="*/ 479079 w 605680"/>
              <a:gd name="connsiteY21" fmla="*/ 107118 h 548298"/>
              <a:gd name="connsiteX22" fmla="*/ 499309 w 605680"/>
              <a:gd name="connsiteY22" fmla="*/ 135840 h 548298"/>
              <a:gd name="connsiteX23" fmla="*/ 571858 w 605680"/>
              <a:gd name="connsiteY23" fmla="*/ 145762 h 548298"/>
              <a:gd name="connsiteX24" fmla="*/ 540467 w 605680"/>
              <a:gd name="connsiteY24" fmla="*/ 188061 h 548298"/>
              <a:gd name="connsiteX25" fmla="*/ 461988 w 605680"/>
              <a:gd name="connsiteY25" fmla="*/ 147328 h 548298"/>
              <a:gd name="connsiteX26" fmla="*/ 242266 w 605680"/>
              <a:gd name="connsiteY26" fmla="*/ 90351 h 548298"/>
              <a:gd name="connsiteX27" fmla="*/ 194300 w 605680"/>
              <a:gd name="connsiteY27" fmla="*/ 138245 h 548298"/>
              <a:gd name="connsiteX28" fmla="*/ 242266 w 605680"/>
              <a:gd name="connsiteY28" fmla="*/ 186313 h 548298"/>
              <a:gd name="connsiteX29" fmla="*/ 290407 w 605680"/>
              <a:gd name="connsiteY29" fmla="*/ 138245 h 548298"/>
              <a:gd name="connsiteX30" fmla="*/ 242266 w 605680"/>
              <a:gd name="connsiteY30" fmla="*/ 90351 h 548298"/>
              <a:gd name="connsiteX31" fmla="*/ 305846 w 605680"/>
              <a:gd name="connsiteY31" fmla="*/ 28897 h 548298"/>
              <a:gd name="connsiteX32" fmla="*/ 465353 w 605680"/>
              <a:gd name="connsiteY32" fmla="*/ 97840 h 548298"/>
              <a:gd name="connsiteX33" fmla="*/ 448783 w 605680"/>
              <a:gd name="connsiteY33" fmla="*/ 136852 h 548298"/>
              <a:gd name="connsiteX34" fmla="*/ 408317 w 605680"/>
              <a:gd name="connsiteY34" fmla="*/ 231594 h 548298"/>
              <a:gd name="connsiteX35" fmla="*/ 393491 w 605680"/>
              <a:gd name="connsiteY35" fmla="*/ 258589 h 548298"/>
              <a:gd name="connsiteX36" fmla="*/ 416864 w 605680"/>
              <a:gd name="connsiteY36" fmla="*/ 333129 h 548298"/>
              <a:gd name="connsiteX37" fmla="*/ 467272 w 605680"/>
              <a:gd name="connsiteY37" fmla="*/ 311185 h 548298"/>
              <a:gd name="connsiteX38" fmla="*/ 483319 w 605680"/>
              <a:gd name="connsiteY38" fmla="*/ 295162 h 548298"/>
              <a:gd name="connsiteX39" fmla="*/ 530587 w 605680"/>
              <a:gd name="connsiteY39" fmla="*/ 231594 h 548298"/>
              <a:gd name="connsiteX40" fmla="*/ 525180 w 605680"/>
              <a:gd name="connsiteY40" fmla="*/ 318500 h 548298"/>
              <a:gd name="connsiteX41" fmla="*/ 379363 w 605680"/>
              <a:gd name="connsiteY41" fmla="*/ 415855 h 548298"/>
              <a:gd name="connsiteX42" fmla="*/ 346920 w 605680"/>
              <a:gd name="connsiteY42" fmla="*/ 431529 h 548298"/>
              <a:gd name="connsiteX43" fmla="*/ 79007 w 605680"/>
              <a:gd name="connsiteY43" fmla="*/ 485867 h 548298"/>
              <a:gd name="connsiteX44" fmla="*/ 231801 w 605680"/>
              <a:gd name="connsiteY44" fmla="*/ 33052 h 548298"/>
              <a:gd name="connsiteX45" fmla="*/ 305846 w 605680"/>
              <a:gd name="connsiteY45" fmla="*/ 28897 h 548298"/>
              <a:gd name="connsiteX46" fmla="*/ 590540 w 605680"/>
              <a:gd name="connsiteY46" fmla="*/ 0 h 548298"/>
              <a:gd name="connsiteX47" fmla="*/ 602576 w 605680"/>
              <a:gd name="connsiteY47" fmla="*/ 90717 h 548298"/>
              <a:gd name="connsiteX48" fmla="*/ 588970 w 605680"/>
              <a:gd name="connsiteY48" fmla="*/ 121711 h 548298"/>
              <a:gd name="connsiteX49" fmla="*/ 505063 w 605680"/>
              <a:gd name="connsiteY49" fmla="*/ 129024 h 548298"/>
              <a:gd name="connsiteX50" fmla="*/ 497736 w 605680"/>
              <a:gd name="connsiteY50" fmla="*/ 45098 h 548298"/>
              <a:gd name="connsiteX51" fmla="*/ 501399 w 605680"/>
              <a:gd name="connsiteY51" fmla="*/ 41093 h 548298"/>
              <a:gd name="connsiteX52" fmla="*/ 501225 w 605680"/>
              <a:gd name="connsiteY52" fmla="*/ 40919 h 548298"/>
              <a:gd name="connsiteX53" fmla="*/ 555651 w 605680"/>
              <a:gd name="connsiteY53" fmla="*/ 8880 h 548298"/>
              <a:gd name="connsiteX54" fmla="*/ 590540 w 605680"/>
              <a:gd name="connsiteY54" fmla="*/ 0 h 548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05680" h="548298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latin typeface="華康中圓體" panose="020F0509000000000000" pitchFamily="49" charset="-120"/>
              <a:ea typeface="華康中圓體" panose="020F0509000000000000" pitchFamily="49" charset="-120"/>
              <a:cs typeface="+mn-ea"/>
              <a:sym typeface="+mn-lt"/>
            </a:endParaRPr>
          </a:p>
        </p:txBody>
      </p:sp>
      <p:sp>
        <p:nvSpPr>
          <p:cNvPr id="64" name="paper-aeroplane-shape_18344">
            <a:extLst>
              <a:ext uri="{FF2B5EF4-FFF2-40B4-BE49-F238E27FC236}">
                <a16:creationId xmlns:a16="http://schemas.microsoft.com/office/drawing/2014/main" id="{B87F43FD-E18E-4B1D-8F20-FF9BD3373B9B}"/>
              </a:ext>
            </a:extLst>
          </p:cNvPr>
          <p:cNvSpPr>
            <a:spLocks noChangeAspect="1"/>
          </p:cNvSpPr>
          <p:nvPr/>
        </p:nvSpPr>
        <p:spPr bwMode="auto">
          <a:xfrm rot="20912385" flipH="1">
            <a:off x="6453065" y="4741320"/>
            <a:ext cx="866107" cy="899814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latin typeface="華康中圓體" panose="020F0509000000000000" pitchFamily="49" charset="-120"/>
              <a:ea typeface="華康中圓體" panose="020F0509000000000000" pitchFamily="49" charset="-120"/>
              <a:cs typeface="+mn-ea"/>
              <a:sym typeface="+mn-lt"/>
            </a:endParaRPr>
          </a:p>
        </p:txBody>
      </p:sp>
      <p:sp>
        <p:nvSpPr>
          <p:cNvPr id="68" name="ruler_151545">
            <a:extLst>
              <a:ext uri="{FF2B5EF4-FFF2-40B4-BE49-F238E27FC236}">
                <a16:creationId xmlns:a16="http://schemas.microsoft.com/office/drawing/2014/main" id="{77A674F8-0B35-4EA3-BF2E-E72A3727D6EC}"/>
              </a:ext>
            </a:extLst>
          </p:cNvPr>
          <p:cNvSpPr>
            <a:spLocks noChangeAspect="1"/>
          </p:cNvSpPr>
          <p:nvPr/>
        </p:nvSpPr>
        <p:spPr bwMode="auto">
          <a:xfrm>
            <a:off x="10907458" y="4708652"/>
            <a:ext cx="609685" cy="580659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latin typeface="華康中圓體" panose="020F0509000000000000" pitchFamily="49" charset="-120"/>
              <a:ea typeface="華康中圓體" panose="020F0509000000000000" pitchFamily="49" charset="-120"/>
              <a:cs typeface="+mn-ea"/>
              <a:sym typeface="+mn-lt"/>
            </a:endParaRPr>
          </a:p>
        </p:txBody>
      </p:sp>
      <p:sp>
        <p:nvSpPr>
          <p:cNvPr id="67" name="ruler_151545">
            <a:extLst>
              <a:ext uri="{FF2B5EF4-FFF2-40B4-BE49-F238E27FC236}">
                <a16:creationId xmlns:a16="http://schemas.microsoft.com/office/drawing/2014/main" id="{A388532E-3F0C-4ED9-9D28-3C9707CC214B}"/>
              </a:ext>
            </a:extLst>
          </p:cNvPr>
          <p:cNvSpPr>
            <a:spLocks noChangeAspect="1"/>
          </p:cNvSpPr>
          <p:nvPr/>
        </p:nvSpPr>
        <p:spPr bwMode="auto">
          <a:xfrm>
            <a:off x="4243930" y="3917583"/>
            <a:ext cx="609685" cy="607499"/>
          </a:xfrm>
          <a:custGeom>
            <a:avLst/>
            <a:gdLst>
              <a:gd name="T0" fmla="*/ 6505 w 6574"/>
              <a:gd name="T1" fmla="*/ 1786 h 6560"/>
              <a:gd name="T2" fmla="*/ 4774 w 6574"/>
              <a:gd name="T3" fmla="*/ 54 h 6560"/>
              <a:gd name="T4" fmla="*/ 4577 w 6574"/>
              <a:gd name="T5" fmla="*/ 54 h 6560"/>
              <a:gd name="T6" fmla="*/ 55 w 6574"/>
              <a:gd name="T7" fmla="*/ 4577 h 6560"/>
              <a:gd name="T8" fmla="*/ 55 w 6574"/>
              <a:gd name="T9" fmla="*/ 4773 h 6560"/>
              <a:gd name="T10" fmla="*/ 1786 w 6574"/>
              <a:gd name="T11" fmla="*/ 6505 h 6560"/>
              <a:gd name="T12" fmla="*/ 1982 w 6574"/>
              <a:gd name="T13" fmla="*/ 6505 h 6560"/>
              <a:gd name="T14" fmla="*/ 6505 w 6574"/>
              <a:gd name="T15" fmla="*/ 1982 h 6560"/>
              <a:gd name="T16" fmla="*/ 6505 w 6574"/>
              <a:gd name="T17" fmla="*/ 1786 h 6560"/>
              <a:gd name="T18" fmla="*/ 1884 w 6574"/>
              <a:gd name="T19" fmla="*/ 6210 h 6560"/>
              <a:gd name="T20" fmla="*/ 350 w 6574"/>
              <a:gd name="T21" fmla="*/ 4675 h 6560"/>
              <a:gd name="T22" fmla="*/ 655 w 6574"/>
              <a:gd name="T23" fmla="*/ 4369 h 6560"/>
              <a:gd name="T24" fmla="*/ 1052 w 6574"/>
              <a:gd name="T25" fmla="*/ 4766 h 6560"/>
              <a:gd name="T26" fmla="*/ 1248 w 6574"/>
              <a:gd name="T27" fmla="*/ 4569 h 6560"/>
              <a:gd name="T28" fmla="*/ 852 w 6574"/>
              <a:gd name="T29" fmla="*/ 4173 h 6560"/>
              <a:gd name="T30" fmla="*/ 1158 w 6574"/>
              <a:gd name="T31" fmla="*/ 3867 h 6560"/>
              <a:gd name="T32" fmla="*/ 1808 w 6574"/>
              <a:gd name="T33" fmla="*/ 4517 h 6560"/>
              <a:gd name="T34" fmla="*/ 2005 w 6574"/>
              <a:gd name="T35" fmla="*/ 4320 h 6560"/>
              <a:gd name="T36" fmla="*/ 1355 w 6574"/>
              <a:gd name="T37" fmla="*/ 3670 h 6560"/>
              <a:gd name="T38" fmla="*/ 1661 w 6574"/>
              <a:gd name="T39" fmla="*/ 3364 h 6560"/>
              <a:gd name="T40" fmla="*/ 2057 w 6574"/>
              <a:gd name="T41" fmla="*/ 3761 h 6560"/>
              <a:gd name="T42" fmla="*/ 2253 w 6574"/>
              <a:gd name="T43" fmla="*/ 3564 h 6560"/>
              <a:gd name="T44" fmla="*/ 1857 w 6574"/>
              <a:gd name="T45" fmla="*/ 3168 h 6560"/>
              <a:gd name="T46" fmla="*/ 2163 w 6574"/>
              <a:gd name="T47" fmla="*/ 2862 h 6560"/>
              <a:gd name="T48" fmla="*/ 2813 w 6574"/>
              <a:gd name="T49" fmla="*/ 3512 h 6560"/>
              <a:gd name="T50" fmla="*/ 3010 w 6574"/>
              <a:gd name="T51" fmla="*/ 3315 h 6560"/>
              <a:gd name="T52" fmla="*/ 2360 w 6574"/>
              <a:gd name="T53" fmla="*/ 2665 h 6560"/>
              <a:gd name="T54" fmla="*/ 2666 w 6574"/>
              <a:gd name="T55" fmla="*/ 2359 h 6560"/>
              <a:gd name="T56" fmla="*/ 3062 w 6574"/>
              <a:gd name="T57" fmla="*/ 2756 h 6560"/>
              <a:gd name="T58" fmla="*/ 3259 w 6574"/>
              <a:gd name="T59" fmla="*/ 2559 h 6560"/>
              <a:gd name="T60" fmla="*/ 2862 w 6574"/>
              <a:gd name="T61" fmla="*/ 2163 h 6560"/>
              <a:gd name="T62" fmla="*/ 3168 w 6574"/>
              <a:gd name="T63" fmla="*/ 1857 h 6560"/>
              <a:gd name="T64" fmla="*/ 3818 w 6574"/>
              <a:gd name="T65" fmla="*/ 2507 h 6560"/>
              <a:gd name="T66" fmla="*/ 4015 w 6574"/>
              <a:gd name="T67" fmla="*/ 2310 h 6560"/>
              <a:gd name="T68" fmla="*/ 3365 w 6574"/>
              <a:gd name="T69" fmla="*/ 1660 h 6560"/>
              <a:gd name="T70" fmla="*/ 3671 w 6574"/>
              <a:gd name="T71" fmla="*/ 1354 h 6560"/>
              <a:gd name="T72" fmla="*/ 4067 w 6574"/>
              <a:gd name="T73" fmla="*/ 1750 h 6560"/>
              <a:gd name="T74" fmla="*/ 4264 w 6574"/>
              <a:gd name="T75" fmla="*/ 1554 h 6560"/>
              <a:gd name="T76" fmla="*/ 3867 w 6574"/>
              <a:gd name="T77" fmla="*/ 1158 h 6560"/>
              <a:gd name="T78" fmla="*/ 4173 w 6574"/>
              <a:gd name="T79" fmla="*/ 852 h 6560"/>
              <a:gd name="T80" fmla="*/ 4823 w 6574"/>
              <a:gd name="T81" fmla="*/ 1502 h 6560"/>
              <a:gd name="T82" fmla="*/ 5020 w 6574"/>
              <a:gd name="T83" fmla="*/ 1305 h 6560"/>
              <a:gd name="T84" fmla="*/ 4370 w 6574"/>
              <a:gd name="T85" fmla="*/ 655 h 6560"/>
              <a:gd name="T86" fmla="*/ 4676 w 6574"/>
              <a:gd name="T87" fmla="*/ 349 h 6560"/>
              <a:gd name="T88" fmla="*/ 6211 w 6574"/>
              <a:gd name="T89" fmla="*/ 1884 h 6560"/>
              <a:gd name="T90" fmla="*/ 1884 w 6574"/>
              <a:gd name="T91" fmla="*/ 6210 h 6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6574" h="6560">
                <a:moveTo>
                  <a:pt x="6505" y="1786"/>
                </a:moveTo>
                <a:lnTo>
                  <a:pt x="4774" y="54"/>
                </a:lnTo>
                <a:cubicBezTo>
                  <a:pt x="4720" y="0"/>
                  <a:pt x="4632" y="0"/>
                  <a:pt x="4577" y="54"/>
                </a:cubicBezTo>
                <a:lnTo>
                  <a:pt x="55" y="4577"/>
                </a:lnTo>
                <a:cubicBezTo>
                  <a:pt x="0" y="4631"/>
                  <a:pt x="0" y="4719"/>
                  <a:pt x="55" y="4773"/>
                </a:cubicBezTo>
                <a:lnTo>
                  <a:pt x="1786" y="6505"/>
                </a:lnTo>
                <a:cubicBezTo>
                  <a:pt x="1838" y="6560"/>
                  <a:pt x="1938" y="6558"/>
                  <a:pt x="1982" y="6505"/>
                </a:cubicBezTo>
                <a:lnTo>
                  <a:pt x="6505" y="1982"/>
                </a:lnTo>
                <a:cubicBezTo>
                  <a:pt x="6547" y="1953"/>
                  <a:pt x="6574" y="1854"/>
                  <a:pt x="6505" y="1786"/>
                </a:cubicBezTo>
                <a:close/>
                <a:moveTo>
                  <a:pt x="1884" y="6210"/>
                </a:moveTo>
                <a:lnTo>
                  <a:pt x="350" y="4675"/>
                </a:lnTo>
                <a:lnTo>
                  <a:pt x="655" y="4369"/>
                </a:lnTo>
                <a:lnTo>
                  <a:pt x="1052" y="4766"/>
                </a:lnTo>
                <a:lnTo>
                  <a:pt x="1248" y="4569"/>
                </a:lnTo>
                <a:lnTo>
                  <a:pt x="852" y="4173"/>
                </a:lnTo>
                <a:lnTo>
                  <a:pt x="1158" y="3867"/>
                </a:lnTo>
                <a:lnTo>
                  <a:pt x="1808" y="4517"/>
                </a:lnTo>
                <a:lnTo>
                  <a:pt x="2005" y="4320"/>
                </a:lnTo>
                <a:lnTo>
                  <a:pt x="1355" y="3670"/>
                </a:lnTo>
                <a:lnTo>
                  <a:pt x="1661" y="3364"/>
                </a:lnTo>
                <a:lnTo>
                  <a:pt x="2057" y="3761"/>
                </a:lnTo>
                <a:lnTo>
                  <a:pt x="2253" y="3564"/>
                </a:lnTo>
                <a:lnTo>
                  <a:pt x="1857" y="3168"/>
                </a:lnTo>
                <a:lnTo>
                  <a:pt x="2163" y="2862"/>
                </a:lnTo>
                <a:lnTo>
                  <a:pt x="2813" y="3512"/>
                </a:lnTo>
                <a:lnTo>
                  <a:pt x="3010" y="3315"/>
                </a:lnTo>
                <a:lnTo>
                  <a:pt x="2360" y="2665"/>
                </a:lnTo>
                <a:lnTo>
                  <a:pt x="2666" y="2359"/>
                </a:lnTo>
                <a:lnTo>
                  <a:pt x="3062" y="2756"/>
                </a:lnTo>
                <a:lnTo>
                  <a:pt x="3259" y="2559"/>
                </a:lnTo>
                <a:lnTo>
                  <a:pt x="2862" y="2163"/>
                </a:lnTo>
                <a:lnTo>
                  <a:pt x="3168" y="1857"/>
                </a:lnTo>
                <a:lnTo>
                  <a:pt x="3818" y="2507"/>
                </a:lnTo>
                <a:lnTo>
                  <a:pt x="4015" y="2310"/>
                </a:lnTo>
                <a:lnTo>
                  <a:pt x="3365" y="1660"/>
                </a:lnTo>
                <a:lnTo>
                  <a:pt x="3671" y="1354"/>
                </a:lnTo>
                <a:lnTo>
                  <a:pt x="4067" y="1750"/>
                </a:lnTo>
                <a:lnTo>
                  <a:pt x="4264" y="1554"/>
                </a:lnTo>
                <a:lnTo>
                  <a:pt x="3867" y="1158"/>
                </a:lnTo>
                <a:lnTo>
                  <a:pt x="4173" y="852"/>
                </a:lnTo>
                <a:lnTo>
                  <a:pt x="4823" y="1502"/>
                </a:lnTo>
                <a:lnTo>
                  <a:pt x="5020" y="1305"/>
                </a:lnTo>
                <a:lnTo>
                  <a:pt x="4370" y="655"/>
                </a:lnTo>
                <a:lnTo>
                  <a:pt x="4676" y="349"/>
                </a:lnTo>
                <a:lnTo>
                  <a:pt x="6211" y="1884"/>
                </a:lnTo>
                <a:lnTo>
                  <a:pt x="1884" y="62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latin typeface="華康中圓體" panose="020F0509000000000000" pitchFamily="49" charset="-120"/>
              <a:ea typeface="華康中圓體" panose="020F0509000000000000" pitchFamily="49" charset="-120"/>
              <a:cs typeface="+mn-ea"/>
              <a:sym typeface="+mn-lt"/>
            </a:endParaRPr>
          </a:p>
        </p:txBody>
      </p:sp>
      <p:sp>
        <p:nvSpPr>
          <p:cNvPr id="69" name="ruler_151545">
            <a:extLst>
              <a:ext uri="{FF2B5EF4-FFF2-40B4-BE49-F238E27FC236}">
                <a16:creationId xmlns:a16="http://schemas.microsoft.com/office/drawing/2014/main" id="{D736CD03-BC55-4CDC-9BDA-C576B0F6DB02}"/>
              </a:ext>
            </a:extLst>
          </p:cNvPr>
          <p:cNvSpPr>
            <a:spLocks noChangeAspect="1"/>
          </p:cNvSpPr>
          <p:nvPr/>
        </p:nvSpPr>
        <p:spPr bwMode="auto">
          <a:xfrm>
            <a:off x="5939376" y="5088112"/>
            <a:ext cx="421154" cy="401104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latin typeface="華康中圓體" panose="020F0509000000000000" pitchFamily="49" charset="-120"/>
              <a:ea typeface="華康中圓體" panose="020F0509000000000000" pitchFamily="49" charset="-120"/>
              <a:cs typeface="+mn-ea"/>
              <a:sym typeface="+mn-lt"/>
            </a:endParaRPr>
          </a:p>
        </p:txBody>
      </p:sp>
      <p:sp>
        <p:nvSpPr>
          <p:cNvPr id="70" name="ruler_151545">
            <a:extLst>
              <a:ext uri="{FF2B5EF4-FFF2-40B4-BE49-F238E27FC236}">
                <a16:creationId xmlns:a16="http://schemas.microsoft.com/office/drawing/2014/main" id="{C35FB4F6-3707-44D5-B4F0-07EA30B25015}"/>
              </a:ext>
            </a:extLst>
          </p:cNvPr>
          <p:cNvSpPr>
            <a:spLocks noChangeAspect="1"/>
          </p:cNvSpPr>
          <p:nvPr/>
        </p:nvSpPr>
        <p:spPr bwMode="auto">
          <a:xfrm>
            <a:off x="8592282" y="2907187"/>
            <a:ext cx="421154" cy="401104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latin typeface="華康中圓體" panose="020F0509000000000000" pitchFamily="49" charset="-120"/>
              <a:ea typeface="華康中圓體" panose="020F0509000000000000" pitchFamily="49" charset="-120"/>
              <a:cs typeface="+mn-ea"/>
              <a:sym typeface="+mn-lt"/>
            </a:endParaRPr>
          </a:p>
        </p:txBody>
      </p:sp>
      <p:sp>
        <p:nvSpPr>
          <p:cNvPr id="72" name="calligraphy-pen_17737">
            <a:extLst>
              <a:ext uri="{FF2B5EF4-FFF2-40B4-BE49-F238E27FC236}">
                <a16:creationId xmlns:a16="http://schemas.microsoft.com/office/drawing/2014/main" id="{5AFE7022-257A-4FAB-8A30-66646121E4F7}"/>
              </a:ext>
            </a:extLst>
          </p:cNvPr>
          <p:cNvSpPr>
            <a:spLocks noChangeAspect="1"/>
          </p:cNvSpPr>
          <p:nvPr/>
        </p:nvSpPr>
        <p:spPr bwMode="auto">
          <a:xfrm flipV="1">
            <a:off x="5787935" y="4565349"/>
            <a:ext cx="358526" cy="375025"/>
          </a:xfrm>
          <a:custGeom>
            <a:avLst/>
            <a:gdLst>
              <a:gd name="connsiteX0" fmla="*/ 325734 w 578136"/>
              <a:gd name="connsiteY0" fmla="*/ 210830 h 604741"/>
              <a:gd name="connsiteX1" fmla="*/ 325069 w 578136"/>
              <a:gd name="connsiteY1" fmla="*/ 211495 h 604741"/>
              <a:gd name="connsiteX2" fmla="*/ 94074 w 578136"/>
              <a:gd name="connsiteY2" fmla="*/ 442128 h 604741"/>
              <a:gd name="connsiteX3" fmla="*/ 161004 w 578136"/>
              <a:gd name="connsiteY3" fmla="*/ 508954 h 604741"/>
              <a:gd name="connsiteX4" fmla="*/ 391998 w 578136"/>
              <a:gd name="connsiteY4" fmla="*/ 278320 h 604741"/>
              <a:gd name="connsiteX5" fmla="*/ 392664 w 578136"/>
              <a:gd name="connsiteY5" fmla="*/ 277656 h 604741"/>
              <a:gd name="connsiteX6" fmla="*/ 325734 w 578136"/>
              <a:gd name="connsiteY6" fmla="*/ 180008 h 604741"/>
              <a:gd name="connsiteX7" fmla="*/ 341169 w 578136"/>
              <a:gd name="connsiteY7" fmla="*/ 195419 h 604741"/>
              <a:gd name="connsiteX8" fmla="*/ 408099 w 578136"/>
              <a:gd name="connsiteY8" fmla="*/ 262245 h 604741"/>
              <a:gd name="connsiteX9" fmla="*/ 423534 w 578136"/>
              <a:gd name="connsiteY9" fmla="*/ 277656 h 604741"/>
              <a:gd name="connsiteX10" fmla="*/ 168722 w 578136"/>
              <a:gd name="connsiteY10" fmla="*/ 532070 h 604741"/>
              <a:gd name="connsiteX11" fmla="*/ 153287 w 578136"/>
              <a:gd name="connsiteY11" fmla="*/ 532070 h 604741"/>
              <a:gd name="connsiteX12" fmla="*/ 139049 w 578136"/>
              <a:gd name="connsiteY12" fmla="*/ 517855 h 604741"/>
              <a:gd name="connsiteX13" fmla="*/ 136122 w 578136"/>
              <a:gd name="connsiteY13" fmla="*/ 562494 h 604741"/>
              <a:gd name="connsiteX14" fmla="*/ 128271 w 578136"/>
              <a:gd name="connsiteY14" fmla="*/ 572325 h 604741"/>
              <a:gd name="connsiteX15" fmla="*/ 13838 w 578136"/>
              <a:gd name="connsiteY15" fmla="*/ 604343 h 604741"/>
              <a:gd name="connsiteX16" fmla="*/ 10911 w 578136"/>
              <a:gd name="connsiteY16" fmla="*/ 604741 h 604741"/>
              <a:gd name="connsiteX17" fmla="*/ 10778 w 578136"/>
              <a:gd name="connsiteY17" fmla="*/ 604741 h 604741"/>
              <a:gd name="connsiteX18" fmla="*/ 8117 w 578136"/>
              <a:gd name="connsiteY18" fmla="*/ 604343 h 604741"/>
              <a:gd name="connsiteX19" fmla="*/ 58148 w 578136"/>
              <a:gd name="connsiteY19" fmla="*/ 554390 h 604741"/>
              <a:gd name="connsiteX20" fmla="*/ 58148 w 578136"/>
              <a:gd name="connsiteY20" fmla="*/ 546684 h 604741"/>
              <a:gd name="connsiteX21" fmla="*/ 50430 w 578136"/>
              <a:gd name="connsiteY21" fmla="*/ 546684 h 604741"/>
              <a:gd name="connsiteX22" fmla="*/ 399 w 578136"/>
              <a:gd name="connsiteY22" fmla="*/ 596637 h 604741"/>
              <a:gd name="connsiteX23" fmla="*/ 0 w 578136"/>
              <a:gd name="connsiteY23" fmla="*/ 593980 h 604741"/>
              <a:gd name="connsiteX24" fmla="*/ 0 w 578136"/>
              <a:gd name="connsiteY24" fmla="*/ 593847 h 604741"/>
              <a:gd name="connsiteX25" fmla="*/ 399 w 578136"/>
              <a:gd name="connsiteY25" fmla="*/ 590924 h 604741"/>
              <a:gd name="connsiteX26" fmla="*/ 32467 w 578136"/>
              <a:gd name="connsiteY26" fmla="*/ 476670 h 604741"/>
              <a:gd name="connsiteX27" fmla="*/ 42313 w 578136"/>
              <a:gd name="connsiteY27" fmla="*/ 468832 h 604741"/>
              <a:gd name="connsiteX28" fmla="*/ 87022 w 578136"/>
              <a:gd name="connsiteY28" fmla="*/ 465909 h 604741"/>
              <a:gd name="connsiteX29" fmla="*/ 70922 w 578136"/>
              <a:gd name="connsiteY29" fmla="*/ 449834 h 604741"/>
              <a:gd name="connsiteX30" fmla="*/ 70922 w 578136"/>
              <a:gd name="connsiteY30" fmla="*/ 434423 h 604741"/>
              <a:gd name="connsiteX31" fmla="*/ 484861 w 578136"/>
              <a:gd name="connsiteY31" fmla="*/ 51953 h 604741"/>
              <a:gd name="connsiteX32" fmla="*/ 369232 w 578136"/>
              <a:gd name="connsiteY32" fmla="*/ 167550 h 604741"/>
              <a:gd name="connsiteX33" fmla="*/ 436028 w 578136"/>
              <a:gd name="connsiteY33" fmla="*/ 234251 h 604741"/>
              <a:gd name="connsiteX34" fmla="*/ 551791 w 578136"/>
              <a:gd name="connsiteY34" fmla="*/ 118787 h 604741"/>
              <a:gd name="connsiteX35" fmla="*/ 451463 w 578136"/>
              <a:gd name="connsiteY35" fmla="*/ 3189 h 604741"/>
              <a:gd name="connsiteX36" fmla="*/ 466898 w 578136"/>
              <a:gd name="connsiteY36" fmla="*/ 3189 h 604741"/>
              <a:gd name="connsiteX37" fmla="*/ 492579 w 578136"/>
              <a:gd name="connsiteY37" fmla="*/ 28833 h 604741"/>
              <a:gd name="connsiteX38" fmla="*/ 574943 w 578136"/>
              <a:gd name="connsiteY38" fmla="*/ 111080 h 604741"/>
              <a:gd name="connsiteX39" fmla="*/ 574943 w 578136"/>
              <a:gd name="connsiteY39" fmla="*/ 126493 h 604741"/>
              <a:gd name="connsiteX40" fmla="*/ 438956 w 578136"/>
              <a:gd name="connsiteY40" fmla="*/ 262287 h 604741"/>
              <a:gd name="connsiteX41" fmla="*/ 341157 w 578136"/>
              <a:gd name="connsiteY41" fmla="*/ 164627 h 604741"/>
              <a:gd name="connsiteX42" fmla="*/ 469427 w 578136"/>
              <a:gd name="connsiteY42" fmla="*/ 36540 h 604741"/>
              <a:gd name="connsiteX43" fmla="*/ 459181 w 578136"/>
              <a:gd name="connsiteY43" fmla="*/ 26309 h 604741"/>
              <a:gd name="connsiteX44" fmla="*/ 330911 w 578136"/>
              <a:gd name="connsiteY44" fmla="*/ 154396 h 604741"/>
              <a:gd name="connsiteX45" fmla="*/ 315476 w 578136"/>
              <a:gd name="connsiteY45" fmla="*/ 169809 h 604741"/>
              <a:gd name="connsiteX46" fmla="*/ 263849 w 578136"/>
              <a:gd name="connsiteY46" fmla="*/ 221496 h 604741"/>
              <a:gd name="connsiteX47" fmla="*/ 248414 w 578136"/>
              <a:gd name="connsiteY47" fmla="*/ 221496 h 604741"/>
              <a:gd name="connsiteX48" fmla="*/ 248414 w 578136"/>
              <a:gd name="connsiteY48" fmla="*/ 206083 h 604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578136" h="604741">
                <a:moveTo>
                  <a:pt x="325734" y="210830"/>
                </a:moveTo>
                <a:lnTo>
                  <a:pt x="325069" y="211495"/>
                </a:lnTo>
                <a:lnTo>
                  <a:pt x="94074" y="442128"/>
                </a:lnTo>
                <a:lnTo>
                  <a:pt x="161004" y="508954"/>
                </a:lnTo>
                <a:lnTo>
                  <a:pt x="391998" y="278320"/>
                </a:lnTo>
                <a:lnTo>
                  <a:pt x="392664" y="277656"/>
                </a:lnTo>
                <a:close/>
                <a:moveTo>
                  <a:pt x="325734" y="180008"/>
                </a:moveTo>
                <a:lnTo>
                  <a:pt x="341169" y="195419"/>
                </a:lnTo>
                <a:lnTo>
                  <a:pt x="408099" y="262245"/>
                </a:lnTo>
                <a:lnTo>
                  <a:pt x="423534" y="277656"/>
                </a:lnTo>
                <a:lnTo>
                  <a:pt x="168722" y="532070"/>
                </a:lnTo>
                <a:cubicBezTo>
                  <a:pt x="164464" y="536322"/>
                  <a:pt x="157545" y="536322"/>
                  <a:pt x="153287" y="532070"/>
                </a:cubicBezTo>
                <a:lnTo>
                  <a:pt x="139049" y="517855"/>
                </a:lnTo>
                <a:lnTo>
                  <a:pt x="136122" y="562494"/>
                </a:lnTo>
                <a:cubicBezTo>
                  <a:pt x="135856" y="567144"/>
                  <a:pt x="132662" y="570996"/>
                  <a:pt x="128271" y="572325"/>
                </a:cubicBezTo>
                <a:lnTo>
                  <a:pt x="13838" y="604343"/>
                </a:lnTo>
                <a:cubicBezTo>
                  <a:pt x="12774" y="604608"/>
                  <a:pt x="11842" y="604741"/>
                  <a:pt x="10911" y="604741"/>
                </a:cubicBezTo>
                <a:cubicBezTo>
                  <a:pt x="10778" y="604741"/>
                  <a:pt x="10778" y="604741"/>
                  <a:pt x="10778" y="604741"/>
                </a:cubicBezTo>
                <a:cubicBezTo>
                  <a:pt x="9847" y="604741"/>
                  <a:pt x="9048" y="604476"/>
                  <a:pt x="8117" y="604343"/>
                </a:cubicBezTo>
                <a:lnTo>
                  <a:pt x="58148" y="554390"/>
                </a:lnTo>
                <a:cubicBezTo>
                  <a:pt x="60277" y="552264"/>
                  <a:pt x="60277" y="548810"/>
                  <a:pt x="58148" y="546684"/>
                </a:cubicBezTo>
                <a:cubicBezTo>
                  <a:pt x="56019" y="544559"/>
                  <a:pt x="52559" y="544559"/>
                  <a:pt x="50430" y="546684"/>
                </a:cubicBezTo>
                <a:lnTo>
                  <a:pt x="399" y="596637"/>
                </a:lnTo>
                <a:cubicBezTo>
                  <a:pt x="266" y="595707"/>
                  <a:pt x="0" y="594910"/>
                  <a:pt x="0" y="593980"/>
                </a:cubicBezTo>
                <a:cubicBezTo>
                  <a:pt x="0" y="593980"/>
                  <a:pt x="0" y="593980"/>
                  <a:pt x="0" y="593847"/>
                </a:cubicBezTo>
                <a:cubicBezTo>
                  <a:pt x="0" y="592917"/>
                  <a:pt x="133" y="591987"/>
                  <a:pt x="399" y="590924"/>
                </a:cubicBezTo>
                <a:lnTo>
                  <a:pt x="32467" y="476670"/>
                </a:lnTo>
                <a:cubicBezTo>
                  <a:pt x="33665" y="472286"/>
                  <a:pt x="37656" y="469098"/>
                  <a:pt x="42313" y="468832"/>
                </a:cubicBezTo>
                <a:lnTo>
                  <a:pt x="87022" y="465909"/>
                </a:lnTo>
                <a:lnTo>
                  <a:pt x="70922" y="449834"/>
                </a:lnTo>
                <a:cubicBezTo>
                  <a:pt x="66664" y="445583"/>
                  <a:pt x="66664" y="438674"/>
                  <a:pt x="70922" y="434423"/>
                </a:cubicBezTo>
                <a:close/>
                <a:moveTo>
                  <a:pt x="484861" y="51953"/>
                </a:moveTo>
                <a:lnTo>
                  <a:pt x="369232" y="167550"/>
                </a:lnTo>
                <a:lnTo>
                  <a:pt x="436028" y="234251"/>
                </a:lnTo>
                <a:lnTo>
                  <a:pt x="551791" y="118787"/>
                </a:lnTo>
                <a:close/>
                <a:moveTo>
                  <a:pt x="451463" y="3189"/>
                </a:moveTo>
                <a:cubicBezTo>
                  <a:pt x="455721" y="-1063"/>
                  <a:pt x="462640" y="-1063"/>
                  <a:pt x="466898" y="3189"/>
                </a:cubicBezTo>
                <a:lnTo>
                  <a:pt x="492579" y="28833"/>
                </a:lnTo>
                <a:lnTo>
                  <a:pt x="574943" y="111080"/>
                </a:lnTo>
                <a:cubicBezTo>
                  <a:pt x="579201" y="115332"/>
                  <a:pt x="579201" y="122241"/>
                  <a:pt x="574943" y="126493"/>
                </a:cubicBezTo>
                <a:lnTo>
                  <a:pt x="438956" y="262287"/>
                </a:lnTo>
                <a:lnTo>
                  <a:pt x="341157" y="164627"/>
                </a:lnTo>
                <a:lnTo>
                  <a:pt x="469427" y="36540"/>
                </a:lnTo>
                <a:lnTo>
                  <a:pt x="459181" y="26309"/>
                </a:lnTo>
                <a:lnTo>
                  <a:pt x="330911" y="154396"/>
                </a:lnTo>
                <a:lnTo>
                  <a:pt x="315476" y="169809"/>
                </a:lnTo>
                <a:lnTo>
                  <a:pt x="263849" y="221496"/>
                </a:lnTo>
                <a:cubicBezTo>
                  <a:pt x="259591" y="225748"/>
                  <a:pt x="252672" y="225748"/>
                  <a:pt x="248414" y="221496"/>
                </a:cubicBezTo>
                <a:cubicBezTo>
                  <a:pt x="244156" y="217244"/>
                  <a:pt x="244156" y="210335"/>
                  <a:pt x="248414" y="20608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latin typeface="華康中圓體" panose="020F0509000000000000" pitchFamily="49" charset="-120"/>
              <a:ea typeface="華康中圓體" panose="020F0509000000000000" pitchFamily="49" charset="-120"/>
              <a:cs typeface="+mn-ea"/>
              <a:sym typeface="+mn-lt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5B612712-B4AD-4A9E-91B6-1D28B8DA5B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4810">
            <a:off x="-846206" y="3646267"/>
            <a:ext cx="8562064" cy="5512253"/>
          </a:xfrm>
          <a:prstGeom prst="rect">
            <a:avLst/>
          </a:prstGeom>
        </p:spPr>
      </p:pic>
      <p:grpSp>
        <p:nvGrpSpPr>
          <p:cNvPr id="52" name="组合 51">
            <a:extLst>
              <a:ext uri="{FF2B5EF4-FFF2-40B4-BE49-F238E27FC236}">
                <a16:creationId xmlns:a16="http://schemas.microsoft.com/office/drawing/2014/main" id="{28E6DD67-AFBC-440C-A1DE-9C45AA9BBD0B}"/>
              </a:ext>
            </a:extLst>
          </p:cNvPr>
          <p:cNvGrpSpPr/>
          <p:nvPr/>
        </p:nvGrpSpPr>
        <p:grpSpPr>
          <a:xfrm flipH="1">
            <a:off x="-1247634" y="5716328"/>
            <a:ext cx="14311807" cy="1917741"/>
            <a:chOff x="-852871" y="5611250"/>
            <a:chExt cx="14311807" cy="1917741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53" name="cloud-sky-storm_13919">
              <a:extLst>
                <a:ext uri="{FF2B5EF4-FFF2-40B4-BE49-F238E27FC236}">
                  <a16:creationId xmlns:a16="http://schemas.microsoft.com/office/drawing/2014/main" id="{31DE121D-42F9-4CCB-9504-4AEE1A5BD8ED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52871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latin typeface="華康中圓體" panose="020F0509000000000000" pitchFamily="49" charset="-120"/>
                <a:ea typeface="華康中圓體" panose="020F0509000000000000" pitchFamily="49" charset="-120"/>
                <a:cs typeface="+mn-ea"/>
                <a:sym typeface="+mn-lt"/>
              </a:endParaRPr>
            </a:p>
          </p:txBody>
        </p:sp>
        <p:sp>
          <p:nvSpPr>
            <p:cNvPr id="54" name="cloud-sky-storm_13919">
              <a:extLst>
                <a:ext uri="{FF2B5EF4-FFF2-40B4-BE49-F238E27FC236}">
                  <a16:creationId xmlns:a16="http://schemas.microsoft.com/office/drawing/2014/main" id="{9C77ADE1-401F-46D9-B9EA-53825E1D4B1F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latin typeface="華康中圓體" panose="020F0509000000000000" pitchFamily="49" charset="-120"/>
                <a:ea typeface="華康中圓體" panose="020F0509000000000000" pitchFamily="49" charset="-120"/>
                <a:cs typeface="+mn-ea"/>
                <a:sym typeface="+mn-lt"/>
              </a:endParaRPr>
            </a:p>
          </p:txBody>
        </p:sp>
        <p:sp>
          <p:nvSpPr>
            <p:cNvPr id="55" name="cloud-sky-storm_13919">
              <a:extLst>
                <a:ext uri="{FF2B5EF4-FFF2-40B4-BE49-F238E27FC236}">
                  <a16:creationId xmlns:a16="http://schemas.microsoft.com/office/drawing/2014/main" id="{1555F4AF-6EB5-438C-B13B-B84528E6958E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latin typeface="華康中圓體" panose="020F0509000000000000" pitchFamily="49" charset="-120"/>
                <a:ea typeface="華康中圓體" panose="020F0509000000000000" pitchFamily="49" charset="-120"/>
                <a:cs typeface="+mn-ea"/>
                <a:sym typeface="+mn-lt"/>
              </a:endParaRPr>
            </a:p>
          </p:txBody>
        </p:sp>
        <p:sp>
          <p:nvSpPr>
            <p:cNvPr id="56" name="cloud-sky-storm_13919">
              <a:extLst>
                <a:ext uri="{FF2B5EF4-FFF2-40B4-BE49-F238E27FC236}">
                  <a16:creationId xmlns:a16="http://schemas.microsoft.com/office/drawing/2014/main" id="{EE68A110-3930-467A-BDA9-D1DA67AAF7C2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latin typeface="華康中圓體" panose="020F0509000000000000" pitchFamily="49" charset="-120"/>
                <a:ea typeface="華康中圓體" panose="020F0509000000000000" pitchFamily="49" charset="-120"/>
                <a:cs typeface="+mn-ea"/>
                <a:sym typeface="+mn-lt"/>
              </a:endParaRPr>
            </a:p>
          </p:txBody>
        </p:sp>
        <p:sp>
          <p:nvSpPr>
            <p:cNvPr id="57" name="cloud-sky-storm_13919">
              <a:extLst>
                <a:ext uri="{FF2B5EF4-FFF2-40B4-BE49-F238E27FC236}">
                  <a16:creationId xmlns:a16="http://schemas.microsoft.com/office/drawing/2014/main" id="{3939C715-B8EB-49A5-915C-13F7F27375F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latin typeface="華康中圓體" panose="020F0509000000000000" pitchFamily="49" charset="-120"/>
                <a:ea typeface="華康中圓體" panose="020F0509000000000000" pitchFamily="49" charset="-120"/>
                <a:cs typeface="+mn-ea"/>
                <a:sym typeface="+mn-lt"/>
              </a:endParaRPr>
            </a:p>
          </p:txBody>
        </p:sp>
        <p:sp>
          <p:nvSpPr>
            <p:cNvPr id="58" name="cloud-sky-storm_13919">
              <a:extLst>
                <a:ext uri="{FF2B5EF4-FFF2-40B4-BE49-F238E27FC236}">
                  <a16:creationId xmlns:a16="http://schemas.microsoft.com/office/drawing/2014/main" id="{C4C6F71C-B46D-4F36-9DF0-F6CBEBDF825D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latin typeface="華康中圓體" panose="020F0509000000000000" pitchFamily="49" charset="-120"/>
                <a:ea typeface="華康中圓體" panose="020F0509000000000000" pitchFamily="49" charset="-120"/>
                <a:cs typeface="+mn-ea"/>
                <a:sym typeface="+mn-lt"/>
              </a:endParaRPr>
            </a:p>
          </p:txBody>
        </p:sp>
        <p:sp>
          <p:nvSpPr>
            <p:cNvPr id="59" name="cloud-sky-storm_13919">
              <a:extLst>
                <a:ext uri="{FF2B5EF4-FFF2-40B4-BE49-F238E27FC236}">
                  <a16:creationId xmlns:a16="http://schemas.microsoft.com/office/drawing/2014/main" id="{819B94B0-04D7-404C-95A1-E194196F5298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latin typeface="華康中圓體" panose="020F0509000000000000" pitchFamily="49" charset="-120"/>
                <a:ea typeface="華康中圓體" panose="020F0509000000000000" pitchFamily="49" charset="-120"/>
                <a:cs typeface="+mn-ea"/>
                <a:sym typeface="+mn-lt"/>
              </a:endParaRPr>
            </a:p>
          </p:txBody>
        </p:sp>
        <p:sp>
          <p:nvSpPr>
            <p:cNvPr id="60" name="cloud-sky-storm_13919">
              <a:extLst>
                <a:ext uri="{FF2B5EF4-FFF2-40B4-BE49-F238E27FC236}">
                  <a16:creationId xmlns:a16="http://schemas.microsoft.com/office/drawing/2014/main" id="{B81160B2-21FB-4935-81AE-E9FA24A47B96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843830" y="633579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latin typeface="華康中圓體" panose="020F0509000000000000" pitchFamily="49" charset="-120"/>
                <a:ea typeface="華康中圓體" panose="020F0509000000000000" pitchFamily="49" charset="-120"/>
                <a:cs typeface="+mn-ea"/>
                <a:sym typeface="+mn-lt"/>
              </a:endParaRPr>
            </a:p>
          </p:txBody>
        </p:sp>
        <p:sp>
          <p:nvSpPr>
            <p:cNvPr id="61" name="cloud-sky-storm_13919">
              <a:extLst>
                <a:ext uri="{FF2B5EF4-FFF2-40B4-BE49-F238E27FC236}">
                  <a16:creationId xmlns:a16="http://schemas.microsoft.com/office/drawing/2014/main" id="{C7F37BC2-EF49-4B86-956D-22335F40662F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0945802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latin typeface="華康中圓體" panose="020F0509000000000000" pitchFamily="49" charset="-120"/>
                <a:ea typeface="華康中圓體" panose="020F0509000000000000" pitchFamily="49" charset="-120"/>
                <a:cs typeface="+mn-ea"/>
                <a:sym typeface="+mn-lt"/>
              </a:endParaRP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F3C6B7CA-582F-4978-A5B7-A95E2815CFE4}"/>
              </a:ext>
            </a:extLst>
          </p:cNvPr>
          <p:cNvGrpSpPr/>
          <p:nvPr/>
        </p:nvGrpSpPr>
        <p:grpSpPr>
          <a:xfrm flipV="1">
            <a:off x="-1247634" y="-805103"/>
            <a:ext cx="14311807" cy="1917741"/>
            <a:chOff x="-852871" y="5611250"/>
            <a:chExt cx="14311807" cy="191774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3" name="cloud-sky-storm_13919">
              <a:extLst>
                <a:ext uri="{FF2B5EF4-FFF2-40B4-BE49-F238E27FC236}">
                  <a16:creationId xmlns:a16="http://schemas.microsoft.com/office/drawing/2014/main" id="{6637DEC0-16DC-4D5E-BF4F-D8BA694160AD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52871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latin typeface="華康中圓體" panose="020F0509000000000000" pitchFamily="49" charset="-120"/>
                <a:ea typeface="華康中圓體" panose="020F0509000000000000" pitchFamily="49" charset="-120"/>
                <a:cs typeface="+mn-ea"/>
                <a:sym typeface="+mn-lt"/>
              </a:endParaRPr>
            </a:p>
          </p:txBody>
        </p:sp>
        <p:sp>
          <p:nvSpPr>
            <p:cNvPr id="44" name="cloud-sky-storm_13919">
              <a:extLst>
                <a:ext uri="{FF2B5EF4-FFF2-40B4-BE49-F238E27FC236}">
                  <a16:creationId xmlns:a16="http://schemas.microsoft.com/office/drawing/2014/main" id="{770117B3-8917-44AD-9433-331DFF16C392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latin typeface="華康中圓體" panose="020F0509000000000000" pitchFamily="49" charset="-120"/>
                <a:ea typeface="華康中圓體" panose="020F0509000000000000" pitchFamily="49" charset="-120"/>
                <a:cs typeface="+mn-ea"/>
                <a:sym typeface="+mn-lt"/>
              </a:endParaRPr>
            </a:p>
          </p:txBody>
        </p:sp>
        <p:sp>
          <p:nvSpPr>
            <p:cNvPr id="45" name="cloud-sky-storm_13919">
              <a:extLst>
                <a:ext uri="{FF2B5EF4-FFF2-40B4-BE49-F238E27FC236}">
                  <a16:creationId xmlns:a16="http://schemas.microsoft.com/office/drawing/2014/main" id="{19EAD38B-B491-41CD-9352-F3675C22443B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latin typeface="華康中圓體" panose="020F0509000000000000" pitchFamily="49" charset="-120"/>
                <a:ea typeface="華康中圓體" panose="020F0509000000000000" pitchFamily="49" charset="-120"/>
                <a:cs typeface="+mn-ea"/>
                <a:sym typeface="+mn-lt"/>
              </a:endParaRPr>
            </a:p>
          </p:txBody>
        </p:sp>
        <p:sp>
          <p:nvSpPr>
            <p:cNvPr id="46" name="cloud-sky-storm_13919">
              <a:extLst>
                <a:ext uri="{FF2B5EF4-FFF2-40B4-BE49-F238E27FC236}">
                  <a16:creationId xmlns:a16="http://schemas.microsoft.com/office/drawing/2014/main" id="{A1933BEA-6A59-40C7-A18D-916F3430FD2C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latin typeface="華康中圓體" panose="020F0509000000000000" pitchFamily="49" charset="-120"/>
                <a:ea typeface="華康中圓體" panose="020F0509000000000000" pitchFamily="49" charset="-120"/>
                <a:cs typeface="+mn-ea"/>
                <a:sym typeface="+mn-lt"/>
              </a:endParaRPr>
            </a:p>
          </p:txBody>
        </p:sp>
        <p:sp>
          <p:nvSpPr>
            <p:cNvPr id="47" name="cloud-sky-storm_13919">
              <a:extLst>
                <a:ext uri="{FF2B5EF4-FFF2-40B4-BE49-F238E27FC236}">
                  <a16:creationId xmlns:a16="http://schemas.microsoft.com/office/drawing/2014/main" id="{0E0DDAE0-F038-4C6A-BD1E-BE6052F25C2B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latin typeface="華康中圓體" panose="020F0509000000000000" pitchFamily="49" charset="-120"/>
                <a:ea typeface="華康中圓體" panose="020F0509000000000000" pitchFamily="49" charset="-120"/>
                <a:cs typeface="+mn-ea"/>
                <a:sym typeface="+mn-lt"/>
              </a:endParaRPr>
            </a:p>
          </p:txBody>
        </p:sp>
        <p:sp>
          <p:nvSpPr>
            <p:cNvPr id="48" name="cloud-sky-storm_13919">
              <a:extLst>
                <a:ext uri="{FF2B5EF4-FFF2-40B4-BE49-F238E27FC236}">
                  <a16:creationId xmlns:a16="http://schemas.microsoft.com/office/drawing/2014/main" id="{0E1455BD-2E47-4E5B-BD8B-E286E920967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latin typeface="華康中圓體" panose="020F0509000000000000" pitchFamily="49" charset="-120"/>
                <a:ea typeface="華康中圓體" panose="020F0509000000000000" pitchFamily="49" charset="-120"/>
                <a:cs typeface="+mn-ea"/>
                <a:sym typeface="+mn-lt"/>
              </a:endParaRPr>
            </a:p>
          </p:txBody>
        </p:sp>
        <p:sp>
          <p:nvSpPr>
            <p:cNvPr id="49" name="cloud-sky-storm_13919">
              <a:extLst>
                <a:ext uri="{FF2B5EF4-FFF2-40B4-BE49-F238E27FC236}">
                  <a16:creationId xmlns:a16="http://schemas.microsoft.com/office/drawing/2014/main" id="{7DC4AA68-E3A1-48B7-A838-1EF3D6C3D22F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latin typeface="華康中圓體" panose="020F0509000000000000" pitchFamily="49" charset="-120"/>
                <a:ea typeface="華康中圓體" panose="020F0509000000000000" pitchFamily="49" charset="-120"/>
                <a:cs typeface="+mn-ea"/>
                <a:sym typeface="+mn-lt"/>
              </a:endParaRPr>
            </a:p>
          </p:txBody>
        </p:sp>
        <p:sp>
          <p:nvSpPr>
            <p:cNvPr id="50" name="cloud-sky-storm_13919">
              <a:extLst>
                <a:ext uri="{FF2B5EF4-FFF2-40B4-BE49-F238E27FC236}">
                  <a16:creationId xmlns:a16="http://schemas.microsoft.com/office/drawing/2014/main" id="{EAAB13A8-AC39-4F9D-85D0-49EAF3C50318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843830" y="633579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latin typeface="華康中圓體" panose="020F0509000000000000" pitchFamily="49" charset="-120"/>
                <a:ea typeface="華康中圓體" panose="020F0509000000000000" pitchFamily="49" charset="-120"/>
                <a:cs typeface="+mn-ea"/>
                <a:sym typeface="+mn-lt"/>
              </a:endParaRPr>
            </a:p>
          </p:txBody>
        </p:sp>
        <p:sp>
          <p:nvSpPr>
            <p:cNvPr id="51" name="cloud-sky-storm_13919">
              <a:extLst>
                <a:ext uri="{FF2B5EF4-FFF2-40B4-BE49-F238E27FC236}">
                  <a16:creationId xmlns:a16="http://schemas.microsoft.com/office/drawing/2014/main" id="{1DE15966-613B-46EC-918E-0B6E1857AD8F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0945802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latin typeface="華康中圓體" panose="020F0509000000000000" pitchFamily="49" charset="-120"/>
                <a:ea typeface="華康中圓體" panose="020F0509000000000000" pitchFamily="49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746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69E91B0-13DD-4E55-BD31-8F6A2C80C27B}"/>
              </a:ext>
            </a:extLst>
          </p:cNvPr>
          <p:cNvSpPr txBox="1"/>
          <p:nvPr/>
        </p:nvSpPr>
        <p:spPr>
          <a:xfrm>
            <a:off x="4085296" y="2812408"/>
            <a:ext cx="4003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195B5A"/>
                </a:solidFill>
                <a:cs typeface="+mn-ea"/>
                <a:sym typeface="+mn-lt"/>
              </a:rPr>
              <a:t>第</a:t>
            </a:r>
            <a:r>
              <a:rPr lang="zh-TW" altLang="en-US" sz="4000" b="1" dirty="0">
                <a:solidFill>
                  <a:srgbClr val="195B5A"/>
                </a:solidFill>
                <a:cs typeface="+mn-ea"/>
                <a:sym typeface="+mn-lt"/>
              </a:rPr>
              <a:t>二</a:t>
            </a:r>
            <a:r>
              <a:rPr lang="zh-CN" altLang="en-US" sz="4000" b="1" dirty="0">
                <a:solidFill>
                  <a:srgbClr val="195B5A"/>
                </a:solidFill>
                <a:cs typeface="+mn-ea"/>
                <a:sym typeface="+mn-lt"/>
              </a:rPr>
              <a:t>部分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11B80AA-C396-4DA7-8501-C239E17A2004}"/>
              </a:ext>
            </a:extLst>
          </p:cNvPr>
          <p:cNvSpPr txBox="1"/>
          <p:nvPr/>
        </p:nvSpPr>
        <p:spPr>
          <a:xfrm>
            <a:off x="4075944" y="3672893"/>
            <a:ext cx="4003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rgbClr val="195B5A"/>
                </a:solidFill>
                <a:cs typeface="+mn-ea"/>
                <a:sym typeface="+mn-lt"/>
              </a:rPr>
              <a:t>班級經營理念</a:t>
            </a:r>
            <a:endParaRPr lang="zh-CN" altLang="en-US" sz="4000" dirty="0">
              <a:solidFill>
                <a:srgbClr val="195B5A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222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67D5A71-ED39-4E15-93A8-F84ECE887E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6672509" y="1293757"/>
            <a:ext cx="1655666" cy="1655666"/>
          </a:xfrm>
          <a:prstGeom prst="ellipse">
            <a:avLst/>
          </a:prstGeom>
          <a:blipFill>
            <a:blip r:embed="rId4"/>
            <a:stretch>
              <a:fillRect l="-1" t="-24990" r="-1" b="-24604"/>
            </a:stretch>
          </a:blipFill>
          <a:ln w="57150">
            <a:solidFill>
              <a:schemeClr val="accent4"/>
            </a:solidFill>
            <a:miter lim="400000"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D2D0825-79F6-4872-AE79-46C8D912A5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5993412" y="3336689"/>
            <a:ext cx="1628003" cy="1628003"/>
          </a:xfrm>
          <a:prstGeom prst="ellipse">
            <a:avLst/>
          </a:prstGeom>
          <a:blipFill>
            <a:blip r:embed="rId6"/>
            <a:stretch>
              <a:fillRect l="-25195" t="-2" r="-24805" b="-2"/>
            </a:stretch>
          </a:blipFill>
          <a:ln w="57150">
            <a:solidFill>
              <a:srgbClr val="195B5A"/>
            </a:solidFill>
            <a:miter lim="400000"/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D88D31A-10D0-4F16-AFEA-B391B42A593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2" r="16652"/>
          <a:stretch/>
        </p:blipFill>
        <p:spPr>
          <a:xfrm>
            <a:off x="4408467" y="729069"/>
            <a:ext cx="1609651" cy="1609651"/>
          </a:xfrm>
          <a:prstGeom prst="ellipse">
            <a:avLst/>
          </a:prstGeom>
          <a:blipFill>
            <a:blip r:embed="rId8"/>
            <a:stretch>
              <a:fillRect l="-25195" t="-1" r="-24805" b="-1"/>
            </a:stretch>
          </a:blipFill>
          <a:ln w="57150">
            <a:solidFill>
              <a:schemeClr val="accent2"/>
            </a:solidFill>
            <a:miter lim="400000"/>
          </a:ln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EB563D26-1EBC-4BF4-BCFB-BFE77A5ACF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3335" flipH="1">
            <a:off x="4865851" y="4086838"/>
            <a:ext cx="7942083" cy="5113109"/>
          </a:xfrm>
          <a:prstGeom prst="rect">
            <a:avLst/>
          </a:prstGeom>
        </p:spPr>
      </p:pic>
      <p:sp>
        <p:nvSpPr>
          <p:cNvPr id="3" name="cloud-sky-storm_13919">
            <a:extLst>
              <a:ext uri="{FF2B5EF4-FFF2-40B4-BE49-F238E27FC236}">
                <a16:creationId xmlns:a16="http://schemas.microsoft.com/office/drawing/2014/main" id="{530268FE-4894-485B-9C36-35E75A342CD5}"/>
              </a:ext>
            </a:extLst>
          </p:cNvPr>
          <p:cNvSpPr>
            <a:spLocks noChangeAspect="1"/>
          </p:cNvSpPr>
          <p:nvPr/>
        </p:nvSpPr>
        <p:spPr bwMode="auto">
          <a:xfrm>
            <a:off x="647651" y="1260101"/>
            <a:ext cx="1795301" cy="1139586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DEA3B4D-CF34-4461-8559-223E73AD4E5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11" y="-265125"/>
            <a:ext cx="1118618" cy="2569469"/>
          </a:xfrm>
          <a:prstGeom prst="rect">
            <a:avLst/>
          </a:prstGeom>
        </p:spPr>
      </p:pic>
      <p:sp>
        <p:nvSpPr>
          <p:cNvPr id="45" name="iṧľidè">
            <a:extLst>
              <a:ext uri="{FF2B5EF4-FFF2-40B4-BE49-F238E27FC236}">
                <a16:creationId xmlns:a16="http://schemas.microsoft.com/office/drawing/2014/main" id="{71DC155E-B016-46CC-8F7A-9DA1A32D7626}"/>
              </a:ext>
            </a:extLst>
          </p:cNvPr>
          <p:cNvSpPr/>
          <p:nvPr/>
        </p:nvSpPr>
        <p:spPr>
          <a:xfrm rot="1442399">
            <a:off x="3458047" y="2859804"/>
            <a:ext cx="373576" cy="1269865"/>
          </a:xfrm>
          <a:custGeom>
            <a:avLst/>
            <a:gdLst>
              <a:gd name="connsiteX0" fmla="*/ 64360 w 291108"/>
              <a:gd name="connsiteY0" fmla="*/ 29893 h 989538"/>
              <a:gd name="connsiteX1" fmla="*/ 197060 w 291108"/>
              <a:gd name="connsiteY1" fmla="*/ 0 h 989538"/>
              <a:gd name="connsiteX2" fmla="*/ 197820 w 291108"/>
              <a:gd name="connsiteY2" fmla="*/ 133682 h 989538"/>
              <a:gd name="connsiteX3" fmla="*/ 154483 w 291108"/>
              <a:gd name="connsiteY3" fmla="*/ 99979 h 989538"/>
              <a:gd name="connsiteX4" fmla="*/ 111704 w 291108"/>
              <a:gd name="connsiteY4" fmla="*/ 167894 h 989538"/>
              <a:gd name="connsiteX5" fmla="*/ 291108 w 291108"/>
              <a:gd name="connsiteY5" fmla="*/ 952925 h 989538"/>
              <a:gd name="connsiteX6" fmla="*/ 262632 w 291108"/>
              <a:gd name="connsiteY6" fmla="*/ 989538 h 989538"/>
              <a:gd name="connsiteX7" fmla="*/ 71078 w 291108"/>
              <a:gd name="connsiteY7" fmla="*/ 146053 h 989538"/>
              <a:gd name="connsiteX8" fmla="*/ 117888 w 291108"/>
              <a:gd name="connsiteY8" fmla="*/ 71521 h 989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108" h="989538">
                <a:moveTo>
                  <a:pt x="64360" y="29893"/>
                </a:moveTo>
                <a:cubicBezTo>
                  <a:pt x="64360" y="29893"/>
                  <a:pt x="197060" y="0"/>
                  <a:pt x="197060" y="0"/>
                </a:cubicBezTo>
                <a:lnTo>
                  <a:pt x="197820" y="133682"/>
                </a:lnTo>
                <a:lnTo>
                  <a:pt x="154483" y="99979"/>
                </a:lnTo>
                <a:lnTo>
                  <a:pt x="111704" y="167894"/>
                </a:lnTo>
                <a:cubicBezTo>
                  <a:pt x="-21801" y="436213"/>
                  <a:pt x="48317" y="764053"/>
                  <a:pt x="291108" y="952925"/>
                </a:cubicBezTo>
                <a:lnTo>
                  <a:pt x="262632" y="989538"/>
                </a:lnTo>
                <a:cubicBezTo>
                  <a:pt x="2127" y="786925"/>
                  <a:pt x="-70312" y="431583"/>
                  <a:pt x="71078" y="146053"/>
                </a:cubicBezTo>
                <a:lnTo>
                  <a:pt x="117888" y="71521"/>
                </a:lnTo>
                <a:close/>
              </a:path>
            </a:pathLst>
          </a:custGeom>
          <a:solidFill>
            <a:srgbClr val="289DA0"/>
          </a:solidFill>
          <a:ln w="12700" cap="flat">
            <a:noFill/>
            <a:miter lim="400000"/>
          </a:ln>
          <a:effectLst/>
        </p:spPr>
        <p:txBody>
          <a:bodyPr wrap="square" lIns="91440" tIns="45720" rIns="91440" bIns="45720" numCol="1" anchor="ctr">
            <a:normAutofit/>
          </a:bodyPr>
          <a:lstStyle>
            <a:lvl1pPr algn="ctr" defTabSz="825500">
              <a:defRPr sz="5600"/>
            </a:lvl1pPr>
            <a:lvl2pPr indent="342900" algn="ctr" defTabSz="825500">
              <a:defRPr sz="5600"/>
            </a:lvl2pPr>
            <a:lvl3pPr indent="685800" algn="ctr" defTabSz="825500">
              <a:defRPr sz="5600"/>
            </a:lvl3pPr>
            <a:lvl4pPr indent="1028700" algn="ctr" defTabSz="825500">
              <a:defRPr sz="5600"/>
            </a:lvl4pPr>
            <a:lvl5pPr indent="1371600" algn="ctr" defTabSz="825500">
              <a:defRPr sz="5600"/>
            </a:lvl5pPr>
            <a:lvl6pPr indent="1714500" algn="ctr" defTabSz="825500">
              <a:defRPr sz="5600"/>
            </a:lvl6pPr>
            <a:lvl7pPr indent="2057400" algn="ctr" defTabSz="825500">
              <a:defRPr sz="5600"/>
            </a:lvl7pPr>
            <a:lvl8pPr indent="2400300" algn="ctr" defTabSz="825500">
              <a:defRPr sz="5600"/>
            </a:lvl8pPr>
            <a:lvl9pPr indent="2743200" algn="ctr" defTabSz="825500">
              <a:defRPr sz="5600"/>
            </a:lvl9pPr>
          </a:lstStyle>
          <a:p>
            <a:pPr lvl="0"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>
              <a:cs typeface="+mn-ea"/>
              <a:sym typeface="+mn-lt"/>
            </a:endParaRPr>
          </a:p>
        </p:txBody>
      </p:sp>
      <p:sp>
        <p:nvSpPr>
          <p:cNvPr id="46" name="íṥ1îďé">
            <a:extLst>
              <a:ext uri="{FF2B5EF4-FFF2-40B4-BE49-F238E27FC236}">
                <a16:creationId xmlns:a16="http://schemas.microsoft.com/office/drawing/2014/main" id="{71858BC1-5B17-4F55-98B1-52CE22090E1D}"/>
              </a:ext>
            </a:extLst>
          </p:cNvPr>
          <p:cNvSpPr/>
          <p:nvPr/>
        </p:nvSpPr>
        <p:spPr>
          <a:xfrm rot="20855502">
            <a:off x="3564120" y="4336402"/>
            <a:ext cx="378554" cy="3785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30" h="19331" extrusionOk="0">
                <a:moveTo>
                  <a:pt x="424" y="12487"/>
                </a:moveTo>
                <a:cubicBezTo>
                  <a:pt x="1982" y="17591"/>
                  <a:pt x="7383" y="20465"/>
                  <a:pt x="12487" y="18907"/>
                </a:cubicBezTo>
                <a:cubicBezTo>
                  <a:pt x="17591" y="17348"/>
                  <a:pt x="20465" y="11947"/>
                  <a:pt x="18906" y="6843"/>
                </a:cubicBezTo>
                <a:cubicBezTo>
                  <a:pt x="17348" y="1739"/>
                  <a:pt x="11947" y="-1135"/>
                  <a:pt x="6843" y="424"/>
                </a:cubicBezTo>
                <a:cubicBezTo>
                  <a:pt x="1739" y="1982"/>
                  <a:pt x="-1135" y="7383"/>
                  <a:pt x="424" y="124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wrap="square" lIns="91440" tIns="45720" rIns="91440" bIns="45720" anchor="ctr">
            <a:normAutofit fontScale="77500" lnSpcReduction="20000"/>
          </a:bodyPr>
          <a:lstStyle>
            <a:lvl1pPr algn="ctr" defTabSz="825500">
              <a:defRPr sz="5600"/>
            </a:lvl1pPr>
            <a:lvl2pPr indent="342900" algn="ctr" defTabSz="825500">
              <a:defRPr sz="5600"/>
            </a:lvl2pPr>
            <a:lvl3pPr indent="685800" algn="ctr" defTabSz="825500">
              <a:defRPr sz="5600"/>
            </a:lvl3pPr>
            <a:lvl4pPr indent="1028700" algn="ctr" defTabSz="825500">
              <a:defRPr sz="5600"/>
            </a:lvl4pPr>
            <a:lvl5pPr indent="1371600" algn="ctr" defTabSz="825500">
              <a:defRPr sz="5600"/>
            </a:lvl5pPr>
            <a:lvl6pPr indent="1714500" algn="ctr" defTabSz="825500">
              <a:defRPr sz="5600"/>
            </a:lvl6pPr>
            <a:lvl7pPr indent="2057400" algn="ctr" defTabSz="825500">
              <a:defRPr sz="5600"/>
            </a:lvl7pPr>
            <a:lvl8pPr indent="2400300" algn="ctr" defTabSz="825500">
              <a:defRPr sz="5600"/>
            </a:lvl8pPr>
            <a:lvl9pPr indent="2743200" algn="ctr" defTabSz="825500">
              <a:defRPr sz="5600"/>
            </a:lvl9pPr>
          </a:lstStyle>
          <a:p>
            <a:pPr lvl="0"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>
              <a:cs typeface="+mn-ea"/>
              <a:sym typeface="+mn-lt"/>
            </a:endParaRPr>
          </a:p>
        </p:txBody>
      </p:sp>
      <p:sp>
        <p:nvSpPr>
          <p:cNvPr id="41" name="íśľïḍe">
            <a:extLst>
              <a:ext uri="{FF2B5EF4-FFF2-40B4-BE49-F238E27FC236}">
                <a16:creationId xmlns:a16="http://schemas.microsoft.com/office/drawing/2014/main" id="{B3474699-625E-4F5A-998B-277B0008DB57}"/>
              </a:ext>
            </a:extLst>
          </p:cNvPr>
          <p:cNvSpPr/>
          <p:nvPr/>
        </p:nvSpPr>
        <p:spPr>
          <a:xfrm rot="2951490">
            <a:off x="5391970" y="783130"/>
            <a:ext cx="1252296" cy="403973"/>
          </a:xfrm>
          <a:custGeom>
            <a:avLst/>
            <a:gdLst>
              <a:gd name="connsiteX0" fmla="*/ 0 w 975848"/>
              <a:gd name="connsiteY0" fmla="*/ 149385 h 314795"/>
              <a:gd name="connsiteX1" fmla="*/ 864937 w 975848"/>
              <a:gd name="connsiteY1" fmla="*/ 158450 h 314795"/>
              <a:gd name="connsiteX2" fmla="*/ 924973 w 975848"/>
              <a:gd name="connsiteY2" fmla="*/ 219597 h 314795"/>
              <a:gd name="connsiteX3" fmla="*/ 975848 w 975848"/>
              <a:gd name="connsiteY3" fmla="*/ 178794 h 314795"/>
              <a:gd name="connsiteX4" fmla="*/ 974187 w 975848"/>
              <a:gd name="connsiteY4" fmla="*/ 314795 h 314795"/>
              <a:gd name="connsiteX5" fmla="*/ 843952 w 975848"/>
              <a:gd name="connsiteY5" fmla="*/ 284579 h 314795"/>
              <a:gd name="connsiteX6" fmla="*/ 888821 w 975848"/>
              <a:gd name="connsiteY6" fmla="*/ 248593 h 314795"/>
              <a:gd name="connsiteX7" fmla="*/ 834288 w 975848"/>
              <a:gd name="connsiteY7" fmla="*/ 192905 h 314795"/>
              <a:gd name="connsiteX8" fmla="*/ 29041 w 975848"/>
              <a:gd name="connsiteY8" fmla="*/ 185585 h 314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5848" h="314795">
                <a:moveTo>
                  <a:pt x="0" y="149385"/>
                </a:moveTo>
                <a:cubicBezTo>
                  <a:pt x="257462" y="-57104"/>
                  <a:pt x="619926" y="-45243"/>
                  <a:pt x="864937" y="158450"/>
                </a:cubicBezTo>
                <a:lnTo>
                  <a:pt x="924973" y="219597"/>
                </a:lnTo>
                <a:lnTo>
                  <a:pt x="975848" y="178794"/>
                </a:lnTo>
                <a:cubicBezTo>
                  <a:pt x="975848" y="178794"/>
                  <a:pt x="974187" y="314795"/>
                  <a:pt x="974187" y="314795"/>
                </a:cubicBezTo>
                <a:lnTo>
                  <a:pt x="843952" y="284579"/>
                </a:lnTo>
                <a:lnTo>
                  <a:pt x="888821" y="248593"/>
                </a:lnTo>
                <a:lnTo>
                  <a:pt x="834288" y="192905"/>
                </a:lnTo>
                <a:cubicBezTo>
                  <a:pt x="604181" y="862"/>
                  <a:pt x="269004" y="-6881"/>
                  <a:pt x="29041" y="185585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91440" tIns="45720" rIns="91440" bIns="45720" numCol="1" anchor="ctr">
            <a:normAutofit fontScale="77500" lnSpcReduction="20000"/>
          </a:bodyPr>
          <a:lstStyle>
            <a:lvl1pPr algn="ctr" defTabSz="825500">
              <a:defRPr sz="5600"/>
            </a:lvl1pPr>
            <a:lvl2pPr indent="342900" algn="ctr" defTabSz="825500">
              <a:defRPr sz="5600"/>
            </a:lvl2pPr>
            <a:lvl3pPr indent="685800" algn="ctr" defTabSz="825500">
              <a:defRPr sz="5600"/>
            </a:lvl3pPr>
            <a:lvl4pPr indent="1028700" algn="ctr" defTabSz="825500">
              <a:defRPr sz="5600"/>
            </a:lvl4pPr>
            <a:lvl5pPr indent="1371600" algn="ctr" defTabSz="825500">
              <a:defRPr sz="5600"/>
            </a:lvl5pPr>
            <a:lvl6pPr indent="1714500" algn="ctr" defTabSz="825500">
              <a:defRPr sz="5600"/>
            </a:lvl6pPr>
            <a:lvl7pPr indent="2057400" algn="ctr" defTabSz="825500">
              <a:defRPr sz="5600"/>
            </a:lvl7pPr>
            <a:lvl8pPr indent="2400300" algn="ctr" defTabSz="825500">
              <a:defRPr sz="5600"/>
            </a:lvl8pPr>
            <a:lvl9pPr indent="2743200" algn="ctr" defTabSz="825500">
              <a:defRPr sz="5600"/>
            </a:lvl9pPr>
          </a:lstStyle>
          <a:p>
            <a:pPr lvl="0"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>
              <a:cs typeface="+mn-ea"/>
              <a:sym typeface="+mn-lt"/>
            </a:endParaRPr>
          </a:p>
        </p:txBody>
      </p:sp>
      <p:sp>
        <p:nvSpPr>
          <p:cNvPr id="42" name="îṣľïḍê">
            <a:extLst>
              <a:ext uri="{FF2B5EF4-FFF2-40B4-BE49-F238E27FC236}">
                <a16:creationId xmlns:a16="http://schemas.microsoft.com/office/drawing/2014/main" id="{58506372-3C4E-4A82-A064-80464225DA96}"/>
              </a:ext>
            </a:extLst>
          </p:cNvPr>
          <p:cNvSpPr/>
          <p:nvPr/>
        </p:nvSpPr>
        <p:spPr>
          <a:xfrm rot="20855502">
            <a:off x="3937798" y="1615038"/>
            <a:ext cx="272558" cy="2725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30" h="19331" extrusionOk="0">
                <a:moveTo>
                  <a:pt x="424" y="12487"/>
                </a:moveTo>
                <a:cubicBezTo>
                  <a:pt x="1982" y="17591"/>
                  <a:pt x="7383" y="20465"/>
                  <a:pt x="12487" y="18907"/>
                </a:cubicBezTo>
                <a:cubicBezTo>
                  <a:pt x="17591" y="17348"/>
                  <a:pt x="20465" y="11947"/>
                  <a:pt x="18906" y="6843"/>
                </a:cubicBezTo>
                <a:cubicBezTo>
                  <a:pt x="17348" y="1739"/>
                  <a:pt x="11947" y="-1135"/>
                  <a:pt x="6843" y="424"/>
                </a:cubicBezTo>
                <a:cubicBezTo>
                  <a:pt x="1739" y="1982"/>
                  <a:pt x="-1135" y="7383"/>
                  <a:pt x="424" y="124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wrap="square" lIns="91440" tIns="45720" rIns="91440" bIns="45720" anchor="ctr">
            <a:normAutofit fontScale="47500" lnSpcReduction="20000"/>
          </a:bodyPr>
          <a:lstStyle>
            <a:lvl1pPr algn="ctr" defTabSz="825500">
              <a:defRPr sz="5600"/>
            </a:lvl1pPr>
            <a:lvl2pPr indent="342900" algn="ctr" defTabSz="825500">
              <a:defRPr sz="5600"/>
            </a:lvl2pPr>
            <a:lvl3pPr indent="685800" algn="ctr" defTabSz="825500">
              <a:defRPr sz="5600"/>
            </a:lvl3pPr>
            <a:lvl4pPr indent="1028700" algn="ctr" defTabSz="825500">
              <a:defRPr sz="5600"/>
            </a:lvl4pPr>
            <a:lvl5pPr indent="1371600" algn="ctr" defTabSz="825500">
              <a:defRPr sz="5600"/>
            </a:lvl5pPr>
            <a:lvl6pPr indent="1714500" algn="ctr" defTabSz="825500">
              <a:defRPr sz="5600"/>
            </a:lvl6pPr>
            <a:lvl7pPr indent="2057400" algn="ctr" defTabSz="825500">
              <a:defRPr sz="5600"/>
            </a:lvl7pPr>
            <a:lvl8pPr indent="2400300" algn="ctr" defTabSz="825500">
              <a:defRPr sz="5600"/>
            </a:lvl8pPr>
            <a:lvl9pPr indent="2743200" algn="ctr" defTabSz="825500">
              <a:defRPr sz="5600"/>
            </a:lvl9pPr>
          </a:lstStyle>
          <a:p>
            <a:pPr lvl="0"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>
              <a:cs typeface="+mn-ea"/>
              <a:sym typeface="+mn-lt"/>
            </a:endParaRPr>
          </a:p>
        </p:txBody>
      </p:sp>
      <p:sp>
        <p:nvSpPr>
          <p:cNvPr id="37" name="iślíḍé">
            <a:extLst>
              <a:ext uri="{FF2B5EF4-FFF2-40B4-BE49-F238E27FC236}">
                <a16:creationId xmlns:a16="http://schemas.microsoft.com/office/drawing/2014/main" id="{D6A1634E-A114-4F4E-9CAE-FD6F7778081C}"/>
              </a:ext>
            </a:extLst>
          </p:cNvPr>
          <p:cNvSpPr/>
          <p:nvPr/>
        </p:nvSpPr>
        <p:spPr>
          <a:xfrm rot="2951490">
            <a:off x="7975004" y="2082362"/>
            <a:ext cx="469412" cy="1251938"/>
          </a:xfrm>
          <a:custGeom>
            <a:avLst/>
            <a:gdLst>
              <a:gd name="connsiteX0" fmla="*/ 0 w 365788"/>
              <a:gd name="connsiteY0" fmla="*/ 14919 h 975569"/>
              <a:gd name="connsiteX1" fmla="*/ 135179 w 365788"/>
              <a:gd name="connsiteY1" fmla="*/ 0 h 975569"/>
              <a:gd name="connsiteX2" fmla="*/ 94951 w 365788"/>
              <a:gd name="connsiteY2" fmla="*/ 61639 h 975569"/>
              <a:gd name="connsiteX3" fmla="*/ 161948 w 365788"/>
              <a:gd name="connsiteY3" fmla="*/ 115653 h 975569"/>
              <a:gd name="connsiteX4" fmla="*/ 255333 w 365788"/>
              <a:gd name="connsiteY4" fmla="*/ 975569 h 975569"/>
              <a:gd name="connsiteX5" fmla="*/ 216473 w 365788"/>
              <a:gd name="connsiteY5" fmla="*/ 950185 h 975569"/>
              <a:gd name="connsiteX6" fmla="*/ 130635 w 365788"/>
              <a:gd name="connsiteY6" fmla="*/ 149526 h 975569"/>
              <a:gd name="connsiteX7" fmla="*/ 69612 w 365788"/>
              <a:gd name="connsiteY7" fmla="*/ 100463 h 975569"/>
              <a:gd name="connsiteX8" fmla="*/ 42775 w 365788"/>
              <a:gd name="connsiteY8" fmla="*/ 141582 h 975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788" h="975569">
                <a:moveTo>
                  <a:pt x="0" y="14919"/>
                </a:moveTo>
                <a:cubicBezTo>
                  <a:pt x="0" y="14919"/>
                  <a:pt x="135179" y="0"/>
                  <a:pt x="135179" y="0"/>
                </a:cubicBezTo>
                <a:lnTo>
                  <a:pt x="94951" y="61639"/>
                </a:lnTo>
                <a:lnTo>
                  <a:pt x="161948" y="115653"/>
                </a:lnTo>
                <a:cubicBezTo>
                  <a:pt x="388567" y="339625"/>
                  <a:pt x="435725" y="699219"/>
                  <a:pt x="255333" y="975569"/>
                </a:cubicBezTo>
                <a:lnTo>
                  <a:pt x="216473" y="950185"/>
                </a:lnTo>
                <a:cubicBezTo>
                  <a:pt x="384608" y="692632"/>
                  <a:pt x="344203" y="359790"/>
                  <a:pt x="130635" y="149526"/>
                </a:cubicBezTo>
                <a:lnTo>
                  <a:pt x="69612" y="100463"/>
                </a:lnTo>
                <a:lnTo>
                  <a:pt x="42775" y="141582"/>
                </a:ln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91440" tIns="45720" rIns="91440" bIns="45720" numCol="1" anchor="ctr">
            <a:normAutofit/>
          </a:bodyPr>
          <a:lstStyle/>
          <a:p>
            <a:pPr algn="ctr" defTabSz="457200"/>
            <a:endParaRPr sz="30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38" name="iṣliḓé">
            <a:extLst>
              <a:ext uri="{FF2B5EF4-FFF2-40B4-BE49-F238E27FC236}">
                <a16:creationId xmlns:a16="http://schemas.microsoft.com/office/drawing/2014/main" id="{CB6434E0-7A37-40DA-98D2-CEEAC5C8E9DD}"/>
              </a:ext>
            </a:extLst>
          </p:cNvPr>
          <p:cNvSpPr/>
          <p:nvPr/>
        </p:nvSpPr>
        <p:spPr>
          <a:xfrm rot="20855502">
            <a:off x="8519930" y="1768751"/>
            <a:ext cx="287701" cy="287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30" h="19331" extrusionOk="0">
                <a:moveTo>
                  <a:pt x="424" y="12487"/>
                </a:moveTo>
                <a:cubicBezTo>
                  <a:pt x="1982" y="17591"/>
                  <a:pt x="7383" y="20465"/>
                  <a:pt x="12487" y="18907"/>
                </a:cubicBezTo>
                <a:cubicBezTo>
                  <a:pt x="17591" y="17348"/>
                  <a:pt x="20465" y="11947"/>
                  <a:pt x="18906" y="6843"/>
                </a:cubicBezTo>
                <a:cubicBezTo>
                  <a:pt x="17348" y="1739"/>
                  <a:pt x="11947" y="-1135"/>
                  <a:pt x="6843" y="424"/>
                </a:cubicBezTo>
                <a:cubicBezTo>
                  <a:pt x="1739" y="1982"/>
                  <a:pt x="-1135" y="7383"/>
                  <a:pt x="424" y="124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wrap="square" lIns="91440" tIns="45720" rIns="91440" bIns="45720" anchor="ctr">
            <a:normAutofit fontScale="47500" lnSpcReduction="20000"/>
          </a:bodyPr>
          <a:lstStyle>
            <a:lvl1pPr algn="ctr" defTabSz="825500">
              <a:defRPr sz="5600"/>
            </a:lvl1pPr>
            <a:lvl2pPr indent="342900" algn="ctr" defTabSz="825500">
              <a:defRPr sz="5600"/>
            </a:lvl2pPr>
            <a:lvl3pPr indent="685800" algn="ctr" defTabSz="825500">
              <a:defRPr sz="5600"/>
            </a:lvl3pPr>
            <a:lvl4pPr indent="1028700" algn="ctr" defTabSz="825500">
              <a:defRPr sz="5600"/>
            </a:lvl4pPr>
            <a:lvl5pPr indent="1371600" algn="ctr" defTabSz="825500">
              <a:defRPr sz="5600"/>
            </a:lvl5pPr>
            <a:lvl6pPr indent="1714500" algn="ctr" defTabSz="825500">
              <a:defRPr sz="5600"/>
            </a:lvl6pPr>
            <a:lvl7pPr indent="2057400" algn="ctr" defTabSz="825500">
              <a:defRPr sz="5600"/>
            </a:lvl7pPr>
            <a:lvl8pPr indent="2400300" algn="ctr" defTabSz="825500">
              <a:defRPr sz="5600"/>
            </a:lvl8pPr>
            <a:lvl9pPr indent="2743200" algn="ctr" defTabSz="825500">
              <a:defRPr sz="5600"/>
            </a:lvl9pPr>
          </a:lstStyle>
          <a:p>
            <a:pPr lvl="0"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>
              <a:cs typeface="+mn-ea"/>
              <a:sym typeface="+mn-lt"/>
            </a:endParaRPr>
          </a:p>
        </p:txBody>
      </p:sp>
      <p:sp>
        <p:nvSpPr>
          <p:cNvPr id="33" name="îṥļîḋe">
            <a:extLst>
              <a:ext uri="{FF2B5EF4-FFF2-40B4-BE49-F238E27FC236}">
                <a16:creationId xmlns:a16="http://schemas.microsoft.com/office/drawing/2014/main" id="{B67327DF-AB21-4A7C-9758-9A8B63EC6B72}"/>
              </a:ext>
            </a:extLst>
          </p:cNvPr>
          <p:cNvSpPr/>
          <p:nvPr/>
        </p:nvSpPr>
        <p:spPr>
          <a:xfrm rot="2684384">
            <a:off x="5460823" y="4580814"/>
            <a:ext cx="1307870" cy="374281"/>
          </a:xfrm>
          <a:custGeom>
            <a:avLst/>
            <a:gdLst>
              <a:gd name="connsiteX0" fmla="*/ 0 w 1019154"/>
              <a:gd name="connsiteY0" fmla="*/ 28457 h 291657"/>
              <a:gd name="connsiteX1" fmla="*/ 36653 w 1019154"/>
              <a:gd name="connsiteY1" fmla="*/ 0 h 291657"/>
              <a:gd name="connsiteX2" fmla="*/ 821482 w 1019154"/>
              <a:gd name="connsiteY2" fmla="*/ 180252 h 291657"/>
              <a:gd name="connsiteX3" fmla="*/ 923342 w 1019154"/>
              <a:gd name="connsiteY3" fmla="*/ 116253 h 291657"/>
              <a:gd name="connsiteX4" fmla="*/ 885470 w 1019154"/>
              <a:gd name="connsiteY4" fmla="*/ 67450 h 291657"/>
              <a:gd name="connsiteX5" fmla="*/ 1019154 w 1019154"/>
              <a:gd name="connsiteY5" fmla="*/ 68365 h 291657"/>
              <a:gd name="connsiteX6" fmla="*/ 989125 w 1019154"/>
              <a:gd name="connsiteY6" fmla="*/ 201021 h 291657"/>
              <a:gd name="connsiteX7" fmla="*/ 951784 w 1019154"/>
              <a:gd name="connsiteY7" fmla="*/ 152904 h 291657"/>
              <a:gd name="connsiteX8" fmla="*/ 843287 w 1019154"/>
              <a:gd name="connsiteY8" fmla="*/ 220891 h 291657"/>
              <a:gd name="connsiteX9" fmla="*/ 0 w 1019154"/>
              <a:gd name="connsiteY9" fmla="*/ 28457 h 291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19154" h="291657">
                <a:moveTo>
                  <a:pt x="0" y="28457"/>
                </a:moveTo>
                <a:lnTo>
                  <a:pt x="36653" y="0"/>
                </a:lnTo>
                <a:cubicBezTo>
                  <a:pt x="225228" y="242994"/>
                  <a:pt x="552992" y="313465"/>
                  <a:pt x="821482" y="180252"/>
                </a:cubicBezTo>
                <a:lnTo>
                  <a:pt x="923342" y="116253"/>
                </a:lnTo>
                <a:lnTo>
                  <a:pt x="885470" y="67450"/>
                </a:lnTo>
                <a:lnTo>
                  <a:pt x="1019154" y="68365"/>
                </a:lnTo>
                <a:cubicBezTo>
                  <a:pt x="1019154" y="68365"/>
                  <a:pt x="989125" y="201021"/>
                  <a:pt x="989125" y="201021"/>
                </a:cubicBezTo>
                <a:lnTo>
                  <a:pt x="951784" y="152904"/>
                </a:lnTo>
                <a:lnTo>
                  <a:pt x="843287" y="220891"/>
                </a:lnTo>
                <a:cubicBezTo>
                  <a:pt x="557611" y="361989"/>
                  <a:pt x="202314" y="289183"/>
                  <a:pt x="0" y="28457"/>
                </a:cubicBezTo>
                <a:close/>
              </a:path>
            </a:pathLst>
          </a:custGeom>
          <a:solidFill>
            <a:srgbClr val="195B5A"/>
          </a:solidFill>
          <a:ln w="12700" cap="flat">
            <a:solidFill>
              <a:srgbClr val="195B5A"/>
            </a:solidFill>
            <a:miter lim="400000"/>
          </a:ln>
          <a:effectLst/>
        </p:spPr>
        <p:txBody>
          <a:bodyPr wrap="square" lIns="91440" tIns="45720" rIns="91440" bIns="45720" numCol="1" anchor="ctr">
            <a:normAutofit fontScale="77500" lnSpcReduction="20000"/>
          </a:bodyPr>
          <a:lstStyle>
            <a:lvl1pPr algn="ctr" defTabSz="825500">
              <a:defRPr sz="5600"/>
            </a:lvl1pPr>
            <a:lvl2pPr indent="342900" algn="ctr" defTabSz="825500">
              <a:defRPr sz="5600"/>
            </a:lvl2pPr>
            <a:lvl3pPr indent="685800" algn="ctr" defTabSz="825500">
              <a:defRPr sz="5600"/>
            </a:lvl3pPr>
            <a:lvl4pPr indent="1028700" algn="ctr" defTabSz="825500">
              <a:defRPr sz="5600"/>
            </a:lvl4pPr>
            <a:lvl5pPr indent="1371600" algn="ctr" defTabSz="825500">
              <a:defRPr sz="5600"/>
            </a:lvl5pPr>
            <a:lvl6pPr indent="1714500" algn="ctr" defTabSz="825500">
              <a:defRPr sz="5600"/>
            </a:lvl6pPr>
            <a:lvl7pPr indent="2057400" algn="ctr" defTabSz="825500">
              <a:defRPr sz="5600"/>
            </a:lvl7pPr>
            <a:lvl8pPr indent="2400300" algn="ctr" defTabSz="825500">
              <a:defRPr sz="5600"/>
            </a:lvl8pPr>
            <a:lvl9pPr indent="2743200" algn="ctr" defTabSz="825500">
              <a:defRPr sz="5600"/>
            </a:lvl9pPr>
          </a:lstStyle>
          <a:p>
            <a:pPr lvl="0"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>
              <a:cs typeface="+mn-ea"/>
              <a:sym typeface="+mn-lt"/>
            </a:endParaRPr>
          </a:p>
        </p:txBody>
      </p:sp>
      <p:sp>
        <p:nvSpPr>
          <p:cNvPr id="34" name="ïšḷiḓe">
            <a:extLst>
              <a:ext uri="{FF2B5EF4-FFF2-40B4-BE49-F238E27FC236}">
                <a16:creationId xmlns:a16="http://schemas.microsoft.com/office/drawing/2014/main" id="{D0C8F045-DC75-4344-A5C0-ED1702A71460}"/>
              </a:ext>
            </a:extLst>
          </p:cNvPr>
          <p:cNvSpPr/>
          <p:nvPr/>
        </p:nvSpPr>
        <p:spPr>
          <a:xfrm rot="20855502">
            <a:off x="7747591" y="3503917"/>
            <a:ext cx="355840" cy="3558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30" h="19331" extrusionOk="0">
                <a:moveTo>
                  <a:pt x="424" y="12487"/>
                </a:moveTo>
                <a:cubicBezTo>
                  <a:pt x="1982" y="17591"/>
                  <a:pt x="7383" y="20465"/>
                  <a:pt x="12487" y="18907"/>
                </a:cubicBezTo>
                <a:cubicBezTo>
                  <a:pt x="17591" y="17348"/>
                  <a:pt x="20465" y="11947"/>
                  <a:pt x="18906" y="6843"/>
                </a:cubicBezTo>
                <a:cubicBezTo>
                  <a:pt x="17348" y="1739"/>
                  <a:pt x="11947" y="-1135"/>
                  <a:pt x="6843" y="424"/>
                </a:cubicBezTo>
                <a:cubicBezTo>
                  <a:pt x="1739" y="1982"/>
                  <a:pt x="-1135" y="7383"/>
                  <a:pt x="424" y="124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wrap="square" lIns="91440" tIns="45720" rIns="91440" bIns="45720" anchor="ctr">
            <a:normAutofit fontScale="70000" lnSpcReduction="20000"/>
          </a:bodyPr>
          <a:lstStyle>
            <a:lvl1pPr algn="ctr" defTabSz="825500">
              <a:defRPr sz="5600"/>
            </a:lvl1pPr>
            <a:lvl2pPr indent="342900" algn="ctr" defTabSz="825500">
              <a:defRPr sz="5600"/>
            </a:lvl2pPr>
            <a:lvl3pPr indent="685800" algn="ctr" defTabSz="825500">
              <a:defRPr sz="5600"/>
            </a:lvl3pPr>
            <a:lvl4pPr indent="1028700" algn="ctr" defTabSz="825500">
              <a:defRPr sz="5600"/>
            </a:lvl4pPr>
            <a:lvl5pPr indent="1371600" algn="ctr" defTabSz="825500">
              <a:defRPr sz="5600"/>
            </a:lvl5pPr>
            <a:lvl6pPr indent="1714500" algn="ctr" defTabSz="825500">
              <a:defRPr sz="5600"/>
            </a:lvl6pPr>
            <a:lvl7pPr indent="2057400" algn="ctr" defTabSz="825500">
              <a:defRPr sz="5600"/>
            </a:lvl7pPr>
            <a:lvl8pPr indent="2400300" algn="ctr" defTabSz="825500">
              <a:defRPr sz="5600"/>
            </a:lvl8pPr>
            <a:lvl9pPr indent="2743200" algn="ctr" defTabSz="825500">
              <a:defRPr sz="5600"/>
            </a:lvl9pPr>
          </a:lstStyle>
          <a:p>
            <a:pPr lvl="0"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>
              <a:cs typeface="+mn-ea"/>
              <a:sym typeface="+mn-lt"/>
            </a:endParaRPr>
          </a:p>
        </p:txBody>
      </p:sp>
      <p:grpSp>
        <p:nvGrpSpPr>
          <p:cNvPr id="20" name="îşļîḍè">
            <a:extLst>
              <a:ext uri="{FF2B5EF4-FFF2-40B4-BE49-F238E27FC236}">
                <a16:creationId xmlns:a16="http://schemas.microsoft.com/office/drawing/2014/main" id="{026CF659-CD37-4B36-8288-6C8F4D2D0FC2}"/>
              </a:ext>
            </a:extLst>
          </p:cNvPr>
          <p:cNvGrpSpPr/>
          <p:nvPr/>
        </p:nvGrpSpPr>
        <p:grpSpPr>
          <a:xfrm>
            <a:off x="874853" y="4207319"/>
            <a:ext cx="2577782" cy="1514746"/>
            <a:chOff x="673100" y="3573449"/>
            <a:chExt cx="2577782" cy="1514746"/>
          </a:xfrm>
        </p:grpSpPr>
        <p:sp>
          <p:nvSpPr>
            <p:cNvPr id="30" name="îS1ídê">
              <a:extLst>
                <a:ext uri="{FF2B5EF4-FFF2-40B4-BE49-F238E27FC236}">
                  <a16:creationId xmlns:a16="http://schemas.microsoft.com/office/drawing/2014/main" id="{4E06889A-4F16-445B-ADF0-DD2A03089218}"/>
                </a:ext>
              </a:extLst>
            </p:cNvPr>
            <p:cNvSpPr txBox="1"/>
            <p:nvPr/>
          </p:nvSpPr>
          <p:spPr bwMode="auto">
            <a:xfrm>
              <a:off x="673100" y="3573449"/>
              <a:ext cx="2575941" cy="39846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91440" tIns="45720" rIns="91440" bIns="4572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400" b="1" dirty="0">
                  <a:cs typeface="+mn-ea"/>
                  <a:sym typeface="+mn-lt"/>
                </a:rPr>
                <a:t>學習</a:t>
              </a:r>
              <a:r>
                <a:rPr lang="zh-CN" altLang="en-US" sz="2400" b="1" dirty="0">
                  <a:cs typeface="+mn-ea"/>
                  <a:sym typeface="+mn-lt"/>
                </a:rPr>
                <a:t>活動</a:t>
              </a:r>
            </a:p>
          </p:txBody>
        </p:sp>
        <p:sp>
          <p:nvSpPr>
            <p:cNvPr id="31" name="îṩľíḋe">
              <a:extLst>
                <a:ext uri="{FF2B5EF4-FFF2-40B4-BE49-F238E27FC236}">
                  <a16:creationId xmlns:a16="http://schemas.microsoft.com/office/drawing/2014/main" id="{0E112969-E145-4180-8BEF-429F96EBAACF}"/>
                </a:ext>
              </a:extLst>
            </p:cNvPr>
            <p:cNvSpPr/>
            <p:nvPr/>
          </p:nvSpPr>
          <p:spPr bwMode="auto">
            <a:xfrm>
              <a:off x="890989" y="3971911"/>
              <a:ext cx="2359893" cy="111628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r">
                <a:lnSpc>
                  <a:spcPct val="130000"/>
                </a:lnSpc>
                <a:spcBef>
                  <a:spcPct val="0"/>
                </a:spcBef>
              </a:pPr>
              <a:r>
                <a:rPr lang="zh-TW" altLang="en-US" dirty="0">
                  <a:cs typeface="+mn-ea"/>
                  <a:sym typeface="+mn-lt"/>
                </a:rPr>
                <a:t>五項語文</a:t>
              </a:r>
              <a:r>
                <a:rPr lang="zh-CN" altLang="en-US" dirty="0">
                  <a:cs typeface="+mn-ea"/>
                  <a:sym typeface="+mn-lt"/>
                </a:rPr>
                <a:t>比賽、</a:t>
              </a:r>
              <a:endParaRPr lang="en-US" altLang="zh-CN" dirty="0">
                <a:cs typeface="+mn-ea"/>
                <a:sym typeface="+mn-lt"/>
              </a:endParaRPr>
            </a:p>
            <a:p>
              <a:pPr algn="r">
                <a:lnSpc>
                  <a:spcPct val="130000"/>
                </a:lnSpc>
                <a:spcBef>
                  <a:spcPct val="0"/>
                </a:spcBef>
              </a:pPr>
              <a:r>
                <a:rPr lang="zh-TW" altLang="en-US" dirty="0">
                  <a:cs typeface="+mn-ea"/>
                  <a:sym typeface="+mn-lt"/>
                </a:rPr>
                <a:t>自我數理檢測</a:t>
              </a:r>
              <a:r>
                <a:rPr lang="zh-CN" altLang="en-US" dirty="0">
                  <a:cs typeface="+mn-ea"/>
                  <a:sym typeface="+mn-lt"/>
                </a:rPr>
                <a:t>、</a:t>
              </a:r>
              <a:endParaRPr lang="en-US" altLang="zh-CN" dirty="0">
                <a:cs typeface="+mn-ea"/>
                <a:sym typeface="+mn-lt"/>
              </a:endParaRPr>
            </a:p>
            <a:p>
              <a:pPr algn="r">
                <a:lnSpc>
                  <a:spcPct val="130000"/>
                </a:lnSpc>
                <a:spcBef>
                  <a:spcPct val="0"/>
                </a:spcBef>
              </a:pPr>
              <a:r>
                <a:rPr lang="zh-TW" altLang="en-US" dirty="0">
                  <a:cs typeface="+mn-ea"/>
                  <a:sym typeface="+mn-lt"/>
                </a:rPr>
                <a:t>直笛音樂觀摩、</a:t>
              </a:r>
              <a:endParaRPr lang="en-US" altLang="zh-CN" dirty="0">
                <a:cs typeface="+mn-ea"/>
                <a:sym typeface="+mn-lt"/>
              </a:endParaRPr>
            </a:p>
          </p:txBody>
        </p:sp>
      </p:grpSp>
      <p:grpSp>
        <p:nvGrpSpPr>
          <p:cNvPr id="21" name="iṡļíḍé">
            <a:extLst>
              <a:ext uri="{FF2B5EF4-FFF2-40B4-BE49-F238E27FC236}">
                <a16:creationId xmlns:a16="http://schemas.microsoft.com/office/drawing/2014/main" id="{55F61613-B457-4160-93E5-A5C5BAFD8866}"/>
              </a:ext>
            </a:extLst>
          </p:cNvPr>
          <p:cNvGrpSpPr/>
          <p:nvPr/>
        </p:nvGrpSpPr>
        <p:grpSpPr>
          <a:xfrm>
            <a:off x="795428" y="1983652"/>
            <a:ext cx="3776586" cy="1402050"/>
            <a:chOff x="2028131" y="1957383"/>
            <a:chExt cx="2575941" cy="1402050"/>
          </a:xfrm>
        </p:grpSpPr>
        <p:sp>
          <p:nvSpPr>
            <p:cNvPr id="28" name="iṡļíďê">
              <a:extLst>
                <a:ext uri="{FF2B5EF4-FFF2-40B4-BE49-F238E27FC236}">
                  <a16:creationId xmlns:a16="http://schemas.microsoft.com/office/drawing/2014/main" id="{39EA7311-2C4D-49AC-AE69-190EAE7CF16A}"/>
                </a:ext>
              </a:extLst>
            </p:cNvPr>
            <p:cNvSpPr txBox="1"/>
            <p:nvPr/>
          </p:nvSpPr>
          <p:spPr bwMode="auto">
            <a:xfrm>
              <a:off x="2028131" y="1957383"/>
              <a:ext cx="2575941" cy="39846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91440" tIns="45720" rIns="91440" bIns="4572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2400" b="1" dirty="0">
                  <a:cs typeface="+mn-ea"/>
                  <a:sym typeface="+mn-lt"/>
                </a:rPr>
                <a:t>班級日常</a:t>
              </a:r>
            </a:p>
          </p:txBody>
        </p:sp>
        <p:sp>
          <p:nvSpPr>
            <p:cNvPr id="29" name="ïṥľidê">
              <a:extLst>
                <a:ext uri="{FF2B5EF4-FFF2-40B4-BE49-F238E27FC236}">
                  <a16:creationId xmlns:a16="http://schemas.microsoft.com/office/drawing/2014/main" id="{A8A4BA69-87B8-43FB-AB36-4182B2F98AC6}"/>
                </a:ext>
              </a:extLst>
            </p:cNvPr>
            <p:cNvSpPr/>
            <p:nvPr/>
          </p:nvSpPr>
          <p:spPr bwMode="auto">
            <a:xfrm>
              <a:off x="2168145" y="2355845"/>
              <a:ext cx="2419558" cy="100358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r">
                <a:lnSpc>
                  <a:spcPct val="130000"/>
                </a:lnSpc>
                <a:spcBef>
                  <a:spcPct val="0"/>
                </a:spcBef>
              </a:pPr>
              <a:r>
                <a:rPr lang="zh-TW" altLang="en-US" dirty="0">
                  <a:cs typeface="+mn-ea"/>
                  <a:sym typeface="+mn-lt"/>
                </a:rPr>
                <a:t>態度培養、中心德目、</a:t>
              </a:r>
              <a:r>
                <a:rPr lang="zh-CN" altLang="en-US" dirty="0">
                  <a:cs typeface="+mn-ea"/>
                  <a:sym typeface="+mn-lt"/>
                </a:rPr>
                <a:t>行為規範</a:t>
              </a:r>
              <a:endParaRPr lang="en-US" altLang="zh-CN" dirty="0">
                <a:cs typeface="+mn-ea"/>
                <a:sym typeface="+mn-lt"/>
              </a:endParaRPr>
            </a:p>
          </p:txBody>
        </p:sp>
      </p:grpSp>
      <p:grpSp>
        <p:nvGrpSpPr>
          <p:cNvPr id="22" name="íṧľíḋê">
            <a:extLst>
              <a:ext uri="{FF2B5EF4-FFF2-40B4-BE49-F238E27FC236}">
                <a16:creationId xmlns:a16="http://schemas.microsoft.com/office/drawing/2014/main" id="{B3C162BE-DEF2-4658-922C-8D5D9950C31C}"/>
              </a:ext>
            </a:extLst>
          </p:cNvPr>
          <p:cNvGrpSpPr/>
          <p:nvPr/>
        </p:nvGrpSpPr>
        <p:grpSpPr>
          <a:xfrm>
            <a:off x="8137506" y="3522367"/>
            <a:ext cx="3776586" cy="1533217"/>
            <a:chOff x="673100" y="3573449"/>
            <a:chExt cx="2575941" cy="1533217"/>
          </a:xfrm>
        </p:grpSpPr>
        <p:sp>
          <p:nvSpPr>
            <p:cNvPr id="26" name="iṧḷiďê">
              <a:extLst>
                <a:ext uri="{FF2B5EF4-FFF2-40B4-BE49-F238E27FC236}">
                  <a16:creationId xmlns:a16="http://schemas.microsoft.com/office/drawing/2014/main" id="{7898EE45-59E3-43EE-85D0-A17B1AECB86A}"/>
                </a:ext>
              </a:extLst>
            </p:cNvPr>
            <p:cNvSpPr txBox="1"/>
            <p:nvPr/>
          </p:nvSpPr>
          <p:spPr bwMode="auto">
            <a:xfrm>
              <a:off x="673100" y="3573449"/>
              <a:ext cx="2575941" cy="39846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91440" tIns="45720" rIns="91440" bIns="4572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2400" b="1" dirty="0">
                  <a:cs typeface="+mn-ea"/>
                  <a:sym typeface="+mn-lt"/>
                </a:rPr>
                <a:t>自我約束</a:t>
              </a:r>
            </a:p>
          </p:txBody>
        </p:sp>
        <p:sp>
          <p:nvSpPr>
            <p:cNvPr id="27" name="iṡļîḋé">
              <a:extLst>
                <a:ext uri="{FF2B5EF4-FFF2-40B4-BE49-F238E27FC236}">
                  <a16:creationId xmlns:a16="http://schemas.microsoft.com/office/drawing/2014/main" id="{87A8F647-F636-4FE9-9641-312E75F36932}"/>
                </a:ext>
              </a:extLst>
            </p:cNvPr>
            <p:cNvSpPr/>
            <p:nvPr/>
          </p:nvSpPr>
          <p:spPr bwMode="auto">
            <a:xfrm>
              <a:off x="681646" y="4093837"/>
              <a:ext cx="2205414" cy="101282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30000"/>
                </a:lnSpc>
                <a:spcBef>
                  <a:spcPct val="0"/>
                </a:spcBef>
              </a:pPr>
              <a:r>
                <a:rPr lang="zh-TW" altLang="en-US" dirty="0">
                  <a:cs typeface="+mn-ea"/>
                  <a:sym typeface="+mn-lt"/>
                </a:rPr>
                <a:t>作息</a:t>
              </a:r>
              <a:r>
                <a:rPr lang="zh-CN" altLang="en-US" dirty="0">
                  <a:cs typeface="+mn-ea"/>
                  <a:sym typeface="+mn-lt"/>
                </a:rPr>
                <a:t>、</a:t>
              </a:r>
              <a:r>
                <a:rPr lang="zh-TW" altLang="en-US" dirty="0">
                  <a:cs typeface="+mn-ea"/>
                  <a:sym typeface="+mn-lt"/>
                </a:rPr>
                <a:t>儀表</a:t>
              </a:r>
              <a:r>
                <a:rPr lang="zh-CN" altLang="en-US" dirty="0">
                  <a:cs typeface="+mn-ea"/>
                  <a:sym typeface="+mn-lt"/>
                </a:rPr>
                <a:t>、衛生、</a:t>
              </a:r>
              <a:r>
                <a:rPr lang="zh-TW" altLang="en-US" dirty="0">
                  <a:cs typeface="+mn-ea"/>
                  <a:sym typeface="+mn-lt"/>
                </a:rPr>
                <a:t>坐姿</a:t>
              </a:r>
              <a:endParaRPr lang="zh-CN" altLang="en-US" dirty="0">
                <a:cs typeface="+mn-ea"/>
                <a:sym typeface="+mn-lt"/>
              </a:endParaRPr>
            </a:p>
          </p:txBody>
        </p:sp>
      </p:grpSp>
      <p:grpSp>
        <p:nvGrpSpPr>
          <p:cNvPr id="23" name="ïṥ1iďè">
            <a:extLst>
              <a:ext uri="{FF2B5EF4-FFF2-40B4-BE49-F238E27FC236}">
                <a16:creationId xmlns:a16="http://schemas.microsoft.com/office/drawing/2014/main" id="{62D0B865-E33E-4EE0-ADFA-92190D6271BD}"/>
              </a:ext>
            </a:extLst>
          </p:cNvPr>
          <p:cNvGrpSpPr/>
          <p:nvPr/>
        </p:nvGrpSpPr>
        <p:grpSpPr>
          <a:xfrm>
            <a:off x="8944875" y="1591052"/>
            <a:ext cx="3091794" cy="1729125"/>
            <a:chOff x="673100" y="3573449"/>
            <a:chExt cx="2780408" cy="1729125"/>
          </a:xfrm>
        </p:grpSpPr>
        <p:sp>
          <p:nvSpPr>
            <p:cNvPr id="24" name="ïśľïďê">
              <a:extLst>
                <a:ext uri="{FF2B5EF4-FFF2-40B4-BE49-F238E27FC236}">
                  <a16:creationId xmlns:a16="http://schemas.microsoft.com/office/drawing/2014/main" id="{471162CE-66EA-4C6D-80AD-475F9BDF8696}"/>
                </a:ext>
              </a:extLst>
            </p:cNvPr>
            <p:cNvSpPr txBox="1"/>
            <p:nvPr/>
          </p:nvSpPr>
          <p:spPr bwMode="auto">
            <a:xfrm>
              <a:off x="673100" y="3573449"/>
              <a:ext cx="2575941" cy="39846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91440" tIns="45720" rIns="91440" bIns="4572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2400" b="1" dirty="0">
                  <a:cs typeface="+mn-ea"/>
                  <a:sym typeface="+mn-lt"/>
                </a:rPr>
                <a:t>成長記錄</a:t>
              </a:r>
            </a:p>
          </p:txBody>
        </p:sp>
        <p:sp>
          <p:nvSpPr>
            <p:cNvPr id="25" name="îṣḷîdè">
              <a:extLst>
                <a:ext uri="{FF2B5EF4-FFF2-40B4-BE49-F238E27FC236}">
                  <a16:creationId xmlns:a16="http://schemas.microsoft.com/office/drawing/2014/main" id="{8AD7C36D-F67A-4FAD-A283-01A0508EE0B4}"/>
                </a:ext>
              </a:extLst>
            </p:cNvPr>
            <p:cNvSpPr/>
            <p:nvPr/>
          </p:nvSpPr>
          <p:spPr bwMode="auto">
            <a:xfrm>
              <a:off x="708674" y="4031575"/>
              <a:ext cx="2744834" cy="127099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30000"/>
                </a:lnSpc>
                <a:spcBef>
                  <a:spcPct val="0"/>
                </a:spcBef>
              </a:pPr>
              <a:r>
                <a:rPr lang="zh-TW" altLang="en-US" dirty="0">
                  <a:cs typeface="+mn-ea"/>
                  <a:sym typeface="+mn-lt"/>
                </a:rPr>
                <a:t>成績單、作業單、學習單、</a:t>
              </a:r>
              <a:r>
                <a:rPr lang="zh-CN" altLang="en-US" dirty="0">
                  <a:cs typeface="+mn-ea"/>
                  <a:sym typeface="+mn-lt"/>
                </a:rPr>
                <a:t>記錄自己的成長與進步情況。</a:t>
              </a: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6D79E89-5139-4683-A201-28935C37729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3841857" y="2935000"/>
            <a:ext cx="1614169" cy="1614169"/>
          </a:xfrm>
          <a:prstGeom prst="ellipse">
            <a:avLst/>
          </a:prstGeom>
          <a:blipFill>
            <a:blip r:embed="rId12"/>
            <a:stretch>
              <a:fillRect l="-25195" t="-1" r="-24803" b="-1"/>
            </a:stretch>
          </a:blipFill>
          <a:ln w="57150">
            <a:solidFill>
              <a:srgbClr val="37C9CD"/>
            </a:solidFill>
            <a:miter lim="400000"/>
          </a:ln>
        </p:spPr>
      </p:pic>
    </p:spTree>
    <p:extLst>
      <p:ext uri="{BB962C8B-B14F-4D97-AF65-F5344CB8AC3E}">
        <p14:creationId xmlns:p14="http://schemas.microsoft.com/office/powerpoint/2010/main" val="193266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FE6E317-FF06-4D11-A74C-13FA272646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260" y="2081923"/>
            <a:ext cx="5262597" cy="7444029"/>
          </a:xfrm>
          <a:prstGeom prst="rect">
            <a:avLst/>
          </a:prstGeom>
        </p:spPr>
      </p:pic>
      <p:sp>
        <p:nvSpPr>
          <p:cNvPr id="84" name="î$ļíḍe">
            <a:extLst>
              <a:ext uri="{FF2B5EF4-FFF2-40B4-BE49-F238E27FC236}">
                <a16:creationId xmlns:a16="http://schemas.microsoft.com/office/drawing/2014/main" id="{C3DF31BF-E0D0-4635-BD45-7460F311A6A2}"/>
              </a:ext>
            </a:extLst>
          </p:cNvPr>
          <p:cNvSpPr txBox="1"/>
          <p:nvPr/>
        </p:nvSpPr>
        <p:spPr>
          <a:xfrm flipH="1">
            <a:off x="917210" y="1054062"/>
            <a:ext cx="2969274" cy="774231"/>
          </a:xfrm>
          <a:prstGeom prst="rect">
            <a:avLst/>
          </a:prstGeom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zh-TW" altLang="en-US" sz="2800" b="1" dirty="0">
                <a:solidFill>
                  <a:srgbClr val="195B5A"/>
                </a:solidFill>
                <a:cs typeface="+mn-ea"/>
                <a:sym typeface="+mn-lt"/>
              </a:rPr>
              <a:t>班級經營理念</a:t>
            </a:r>
            <a:endParaRPr lang="zh-CN" altLang="en-US" sz="2800" b="1" dirty="0">
              <a:solidFill>
                <a:srgbClr val="195B5A"/>
              </a:solidFill>
              <a:cs typeface="+mn-ea"/>
              <a:sym typeface="+mn-lt"/>
            </a:endParaRPr>
          </a:p>
        </p:txBody>
      </p:sp>
      <p:sp>
        <p:nvSpPr>
          <p:cNvPr id="20" name="Rectangle 3">
            <a:extLst>
              <a:ext uri="{FF2B5EF4-FFF2-40B4-BE49-F238E27FC236}">
                <a16:creationId xmlns:a16="http://schemas.microsoft.com/office/drawing/2014/main" id="{E0EFEFE9-9E8C-4604-A594-64AFE59991F0}"/>
              </a:ext>
            </a:extLst>
          </p:cNvPr>
          <p:cNvSpPr txBox="1">
            <a:spLocks/>
          </p:cNvSpPr>
          <p:nvPr/>
        </p:nvSpPr>
        <p:spPr bwMode="auto">
          <a:xfrm>
            <a:off x="3886484" y="1166018"/>
            <a:ext cx="722210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101000"/>
              <a:buFont typeface="Courier New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ysClr val="windowText" lastClr="000000">
                  <a:lumMod val="75000"/>
                  <a:lumOff val="25000"/>
                </a:sysClr>
              </a:buClr>
              <a:buSzTx/>
              <a:buFont typeface="Wingdings 2" panose="05020102010507070707" pitchFamily="18" charset="2"/>
              <a:buChar char=""/>
              <a:tabLst/>
              <a:defRPr/>
            </a:pPr>
            <a:r>
              <a:rPr kumimoji="1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B56FF4">
                    <a:lumMod val="75000"/>
                  </a:srgb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營造</a:t>
            </a:r>
            <a:r>
              <a:rPr kumimoji="1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快樂</a:t>
            </a:r>
            <a:r>
              <a:rPr kumimoji="1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B56FF4">
                    <a:lumMod val="75000"/>
                  </a:srgb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的學習環境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ysClr val="windowText" lastClr="000000">
                  <a:lumMod val="75000"/>
                  <a:lumOff val="25000"/>
                </a:sysClr>
              </a:buClr>
              <a:buSzTx/>
              <a:buFont typeface="Wingdings 2" panose="05020102010507070707" pitchFamily="18" charset="2"/>
              <a:buChar char=""/>
              <a:tabLst/>
              <a:defRPr/>
            </a:pPr>
            <a:r>
              <a:rPr kumimoji="1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B56FF4">
                    <a:lumMod val="75000"/>
                  </a:srgb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創造孩子的</a:t>
            </a:r>
            <a:r>
              <a:rPr kumimoji="1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成就</a:t>
            </a:r>
            <a:r>
              <a:rPr kumimoji="1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B56FF4">
                    <a:lumMod val="75000"/>
                  </a:srgb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感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ysClr val="windowText" lastClr="000000">
                  <a:lumMod val="75000"/>
                  <a:lumOff val="25000"/>
                </a:sysClr>
              </a:buClr>
              <a:buSzTx/>
              <a:buFont typeface="Wingdings 2" panose="05020102010507070707" pitchFamily="18" charset="2"/>
              <a:buChar char=""/>
              <a:tabLst/>
              <a:defRPr/>
            </a:pPr>
            <a:r>
              <a:rPr kumimoji="1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B56FF4">
                    <a:lumMod val="75000"/>
                  </a:srgb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讓孩子學習守</a:t>
            </a:r>
            <a:r>
              <a:rPr kumimoji="1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紀律</a:t>
            </a:r>
            <a:r>
              <a:rPr kumimoji="1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B56FF4">
                    <a:lumMod val="75000"/>
                  </a:srgb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，</a:t>
            </a:r>
            <a:r>
              <a:rPr kumimoji="1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負責</a:t>
            </a:r>
            <a:r>
              <a:rPr kumimoji="1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B56FF4">
                    <a:lumMod val="75000"/>
                  </a:srgb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任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ysClr val="windowText" lastClr="000000">
                  <a:lumMod val="75000"/>
                  <a:lumOff val="25000"/>
                </a:sysClr>
              </a:buClr>
              <a:buSzTx/>
              <a:buFont typeface="Wingdings 2" panose="05020102010507070707" pitchFamily="18" charset="2"/>
              <a:buChar char=""/>
              <a:tabLst/>
              <a:defRPr/>
            </a:pPr>
            <a:r>
              <a:rPr kumimoji="1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尊重</a:t>
            </a:r>
            <a:r>
              <a:rPr kumimoji="1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B56FF4">
                    <a:lumMod val="75000"/>
                  </a:srgb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他人、自己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ysClr val="windowText" lastClr="000000">
                  <a:lumMod val="75000"/>
                  <a:lumOff val="25000"/>
                </a:sysClr>
              </a:buClr>
              <a:buSzTx/>
              <a:buFont typeface="Wingdings 2" panose="05020102010507070707" pitchFamily="18" charset="2"/>
              <a:buChar char=""/>
              <a:tabLst/>
              <a:defRPr/>
            </a:pPr>
            <a:r>
              <a:rPr kumimoji="1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B56FF4">
                    <a:lumMod val="75000"/>
                  </a:srgb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培養</a:t>
            </a:r>
            <a:r>
              <a:rPr kumimoji="1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解決問題</a:t>
            </a:r>
            <a:r>
              <a:rPr kumimoji="1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B56FF4">
                    <a:lumMod val="75000"/>
                  </a:srgb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的</a:t>
            </a:r>
            <a:r>
              <a:rPr kumimoji="1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能力</a:t>
            </a:r>
            <a:endParaRPr kumimoji="1" lang="en-US" altLang="zh-TW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ysClr val="windowText" lastClr="000000">
                  <a:lumMod val="75000"/>
                  <a:lumOff val="25000"/>
                </a:sysClr>
              </a:buClr>
              <a:buSzTx/>
              <a:buFont typeface="Wingdings 2" panose="05020102010507070707" pitchFamily="18" charset="2"/>
              <a:buChar char=""/>
              <a:tabLst/>
              <a:defRPr/>
            </a:pPr>
            <a:r>
              <a:rPr kumimoji="1" lang="zh-TW" alt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知識</a:t>
            </a:r>
            <a:r>
              <a:rPr kumimoji="1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、</a:t>
            </a:r>
            <a:r>
              <a:rPr kumimoji="1" lang="zh-TW" alt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技能</a:t>
            </a:r>
            <a:r>
              <a:rPr kumimoji="1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與</a:t>
            </a:r>
            <a:r>
              <a:rPr kumimoji="1" lang="zh-TW" alt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態度</a:t>
            </a:r>
            <a:r>
              <a:rPr kumimoji="1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的</a:t>
            </a:r>
            <a:r>
              <a:rPr kumimoji="1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整合</a:t>
            </a:r>
            <a:endParaRPr kumimoji="1" lang="en-US" altLang="zh-TW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62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iṧļiḋè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76693658-D9F0-4FFF-B5DE-94808C57C4B4}"/>
              </a:ext>
            </a:extLst>
          </p:cNvPr>
          <p:cNvGrpSpPr>
            <a:grpSpLocks noChangeAspect="1"/>
          </p:cNvGrpSpPr>
          <p:nvPr/>
        </p:nvGrpSpPr>
        <p:grpSpPr>
          <a:xfrm>
            <a:off x="9300543" y="4108666"/>
            <a:ext cx="2749586" cy="2260792"/>
            <a:chOff x="3055440" y="1134016"/>
            <a:chExt cx="6081121" cy="5000084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24" name="ïš1íḑê">
              <a:extLst>
                <a:ext uri="{FF2B5EF4-FFF2-40B4-BE49-F238E27FC236}">
                  <a16:creationId xmlns:a16="http://schemas.microsoft.com/office/drawing/2014/main" id="{2895E520-0E6F-4EC9-B439-C59BD57DAE4D}"/>
                </a:ext>
              </a:extLst>
            </p:cNvPr>
            <p:cNvSpPr/>
            <p:nvPr/>
          </p:nvSpPr>
          <p:spPr bwMode="auto">
            <a:xfrm>
              <a:off x="3592486" y="1134016"/>
              <a:ext cx="2821807" cy="615751"/>
            </a:xfrm>
            <a:custGeom>
              <a:avLst/>
              <a:gdLst>
                <a:gd name="T0" fmla="*/ 0 w 4258"/>
                <a:gd name="T1" fmla="*/ 752 h 929"/>
                <a:gd name="T2" fmla="*/ 177 w 4258"/>
                <a:gd name="T3" fmla="*/ 929 h 929"/>
                <a:gd name="T4" fmla="*/ 4081 w 4258"/>
                <a:gd name="T5" fmla="*/ 929 h 929"/>
                <a:gd name="T6" fmla="*/ 4258 w 4258"/>
                <a:gd name="T7" fmla="*/ 752 h 929"/>
                <a:gd name="T8" fmla="*/ 4258 w 4258"/>
                <a:gd name="T9" fmla="*/ 177 h 929"/>
                <a:gd name="T10" fmla="*/ 4081 w 4258"/>
                <a:gd name="T11" fmla="*/ 0 h 929"/>
                <a:gd name="T12" fmla="*/ 177 w 4258"/>
                <a:gd name="T13" fmla="*/ 0 h 929"/>
                <a:gd name="T14" fmla="*/ 0 w 4258"/>
                <a:gd name="T15" fmla="*/ 177 h 929"/>
                <a:gd name="T16" fmla="*/ 0 w 4258"/>
                <a:gd name="T17" fmla="*/ 752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58" h="929">
                  <a:moveTo>
                    <a:pt x="0" y="752"/>
                  </a:moveTo>
                  <a:cubicBezTo>
                    <a:pt x="0" y="849"/>
                    <a:pt x="80" y="929"/>
                    <a:pt x="177" y="929"/>
                  </a:cubicBezTo>
                  <a:cubicBezTo>
                    <a:pt x="4081" y="929"/>
                    <a:pt x="4081" y="929"/>
                    <a:pt x="4081" y="929"/>
                  </a:cubicBezTo>
                  <a:cubicBezTo>
                    <a:pt x="4179" y="929"/>
                    <a:pt x="4258" y="849"/>
                    <a:pt x="4258" y="752"/>
                  </a:cubicBezTo>
                  <a:cubicBezTo>
                    <a:pt x="4258" y="177"/>
                    <a:pt x="4258" y="177"/>
                    <a:pt x="4258" y="177"/>
                  </a:cubicBezTo>
                  <a:cubicBezTo>
                    <a:pt x="4258" y="79"/>
                    <a:pt x="4179" y="0"/>
                    <a:pt x="4081" y="0"/>
                  </a:cubicBezTo>
                  <a:cubicBezTo>
                    <a:pt x="177" y="0"/>
                    <a:pt x="177" y="0"/>
                    <a:pt x="177" y="0"/>
                  </a:cubicBezTo>
                  <a:cubicBezTo>
                    <a:pt x="80" y="0"/>
                    <a:pt x="0" y="79"/>
                    <a:pt x="0" y="177"/>
                  </a:cubicBezTo>
                  <a:lnTo>
                    <a:pt x="0" y="752"/>
                  </a:lnTo>
                  <a:close/>
                </a:path>
              </a:pathLst>
            </a:custGeom>
            <a:solidFill>
              <a:srgbClr val="2A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5" name="iśľiḍe">
              <a:extLst>
                <a:ext uri="{FF2B5EF4-FFF2-40B4-BE49-F238E27FC236}">
                  <a16:creationId xmlns:a16="http://schemas.microsoft.com/office/drawing/2014/main" id="{416C24B0-30FA-4122-BADB-161434410CA3}"/>
                </a:ext>
              </a:extLst>
            </p:cNvPr>
            <p:cNvSpPr/>
            <p:nvPr/>
          </p:nvSpPr>
          <p:spPr bwMode="auto">
            <a:xfrm>
              <a:off x="4225599" y="1189573"/>
              <a:ext cx="2128508" cy="504638"/>
            </a:xfrm>
            <a:custGeom>
              <a:avLst/>
              <a:gdLst>
                <a:gd name="T0" fmla="*/ 3066 w 3211"/>
                <a:gd name="T1" fmla="*/ 0 h 761"/>
                <a:gd name="T2" fmla="*/ 3211 w 3211"/>
                <a:gd name="T3" fmla="*/ 145 h 761"/>
                <a:gd name="T4" fmla="*/ 3211 w 3211"/>
                <a:gd name="T5" fmla="*/ 616 h 761"/>
                <a:gd name="T6" fmla="*/ 3066 w 3211"/>
                <a:gd name="T7" fmla="*/ 761 h 761"/>
                <a:gd name="T8" fmla="*/ 0 w 3211"/>
                <a:gd name="T9" fmla="*/ 761 h 761"/>
                <a:gd name="T10" fmla="*/ 0 w 3211"/>
                <a:gd name="T11" fmla="*/ 0 h 761"/>
                <a:gd name="T12" fmla="*/ 3066 w 3211"/>
                <a:gd name="T13" fmla="*/ 0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11" h="761">
                  <a:moveTo>
                    <a:pt x="3066" y="0"/>
                  </a:moveTo>
                  <a:cubicBezTo>
                    <a:pt x="3146" y="0"/>
                    <a:pt x="3211" y="65"/>
                    <a:pt x="3211" y="145"/>
                  </a:cubicBezTo>
                  <a:cubicBezTo>
                    <a:pt x="3211" y="616"/>
                    <a:pt x="3211" y="616"/>
                    <a:pt x="3211" y="616"/>
                  </a:cubicBezTo>
                  <a:cubicBezTo>
                    <a:pt x="3211" y="696"/>
                    <a:pt x="3146" y="761"/>
                    <a:pt x="3066" y="761"/>
                  </a:cubicBezTo>
                  <a:cubicBezTo>
                    <a:pt x="0" y="761"/>
                    <a:pt x="0" y="761"/>
                    <a:pt x="0" y="76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6" name="iṩḻiḑe">
              <a:extLst>
                <a:ext uri="{FF2B5EF4-FFF2-40B4-BE49-F238E27FC236}">
                  <a16:creationId xmlns:a16="http://schemas.microsoft.com/office/drawing/2014/main" id="{07FB492C-6FFD-4D45-B53B-1529ADB1F494}"/>
                </a:ext>
              </a:extLst>
            </p:cNvPr>
            <p:cNvSpPr/>
            <p:nvPr/>
          </p:nvSpPr>
          <p:spPr bwMode="auto">
            <a:xfrm>
              <a:off x="3698969" y="1215037"/>
              <a:ext cx="476860" cy="442137"/>
            </a:xfrm>
            <a:custGeom>
              <a:avLst/>
              <a:gdLst>
                <a:gd name="T0" fmla="*/ 644 w 718"/>
                <a:gd name="T1" fmla="*/ 92 h 667"/>
                <a:gd name="T2" fmla="*/ 359 w 718"/>
                <a:gd name="T3" fmla="*/ 74 h 667"/>
                <a:gd name="T4" fmla="*/ 329 w 718"/>
                <a:gd name="T5" fmla="*/ 343 h 667"/>
                <a:gd name="T6" fmla="*/ 242 w 718"/>
                <a:gd name="T7" fmla="*/ 420 h 667"/>
                <a:gd name="T8" fmla="*/ 198 w 718"/>
                <a:gd name="T9" fmla="*/ 425 h 667"/>
                <a:gd name="T10" fmla="*/ 17 w 718"/>
                <a:gd name="T11" fmla="*/ 584 h 667"/>
                <a:gd name="T12" fmla="*/ 16 w 718"/>
                <a:gd name="T13" fmla="*/ 645 h 667"/>
                <a:gd name="T14" fmla="*/ 76 w 718"/>
                <a:gd name="T15" fmla="*/ 652 h 667"/>
                <a:gd name="T16" fmla="*/ 257 w 718"/>
                <a:gd name="T17" fmla="*/ 493 h 667"/>
                <a:gd name="T18" fmla="*/ 268 w 718"/>
                <a:gd name="T19" fmla="*/ 450 h 667"/>
                <a:gd name="T20" fmla="*/ 355 w 718"/>
                <a:gd name="T21" fmla="*/ 373 h 667"/>
                <a:gd name="T22" fmla="*/ 626 w 718"/>
                <a:gd name="T23" fmla="*/ 377 h 667"/>
                <a:gd name="T24" fmla="*/ 644 w 718"/>
                <a:gd name="T25" fmla="*/ 92 h 667"/>
                <a:gd name="T26" fmla="*/ 492 w 718"/>
                <a:gd name="T27" fmla="*/ 390 h 667"/>
                <a:gd name="T28" fmla="*/ 327 w 718"/>
                <a:gd name="T29" fmla="*/ 225 h 667"/>
                <a:gd name="T30" fmla="*/ 492 w 718"/>
                <a:gd name="T31" fmla="*/ 60 h 667"/>
                <a:gd name="T32" fmla="*/ 656 w 718"/>
                <a:gd name="T33" fmla="*/ 225 h 667"/>
                <a:gd name="T34" fmla="*/ 492 w 718"/>
                <a:gd name="T35" fmla="*/ 39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18" h="667">
                  <a:moveTo>
                    <a:pt x="644" y="92"/>
                  </a:moveTo>
                  <a:cubicBezTo>
                    <a:pt x="571" y="9"/>
                    <a:pt x="443" y="0"/>
                    <a:pt x="359" y="74"/>
                  </a:cubicBezTo>
                  <a:cubicBezTo>
                    <a:pt x="281" y="143"/>
                    <a:pt x="269" y="260"/>
                    <a:pt x="329" y="343"/>
                  </a:cubicBezTo>
                  <a:cubicBezTo>
                    <a:pt x="242" y="420"/>
                    <a:pt x="242" y="420"/>
                    <a:pt x="242" y="420"/>
                  </a:cubicBezTo>
                  <a:cubicBezTo>
                    <a:pt x="227" y="413"/>
                    <a:pt x="210" y="415"/>
                    <a:pt x="198" y="425"/>
                  </a:cubicBezTo>
                  <a:cubicBezTo>
                    <a:pt x="17" y="584"/>
                    <a:pt x="17" y="584"/>
                    <a:pt x="17" y="584"/>
                  </a:cubicBezTo>
                  <a:cubicBezTo>
                    <a:pt x="0" y="599"/>
                    <a:pt x="0" y="626"/>
                    <a:pt x="16" y="645"/>
                  </a:cubicBezTo>
                  <a:cubicBezTo>
                    <a:pt x="32" y="663"/>
                    <a:pt x="59" y="667"/>
                    <a:pt x="76" y="652"/>
                  </a:cubicBezTo>
                  <a:cubicBezTo>
                    <a:pt x="257" y="493"/>
                    <a:pt x="257" y="493"/>
                    <a:pt x="257" y="493"/>
                  </a:cubicBezTo>
                  <a:cubicBezTo>
                    <a:pt x="269" y="482"/>
                    <a:pt x="273" y="465"/>
                    <a:pt x="268" y="450"/>
                  </a:cubicBezTo>
                  <a:cubicBezTo>
                    <a:pt x="355" y="373"/>
                    <a:pt x="355" y="373"/>
                    <a:pt x="355" y="373"/>
                  </a:cubicBezTo>
                  <a:cubicBezTo>
                    <a:pt x="430" y="443"/>
                    <a:pt x="547" y="447"/>
                    <a:pt x="626" y="377"/>
                  </a:cubicBezTo>
                  <a:cubicBezTo>
                    <a:pt x="710" y="304"/>
                    <a:pt x="718" y="176"/>
                    <a:pt x="644" y="92"/>
                  </a:cubicBezTo>
                  <a:close/>
                  <a:moveTo>
                    <a:pt x="492" y="390"/>
                  </a:moveTo>
                  <a:cubicBezTo>
                    <a:pt x="401" y="390"/>
                    <a:pt x="327" y="316"/>
                    <a:pt x="327" y="225"/>
                  </a:cubicBezTo>
                  <a:cubicBezTo>
                    <a:pt x="327" y="134"/>
                    <a:pt x="401" y="60"/>
                    <a:pt x="492" y="60"/>
                  </a:cubicBezTo>
                  <a:cubicBezTo>
                    <a:pt x="583" y="60"/>
                    <a:pt x="656" y="134"/>
                    <a:pt x="656" y="225"/>
                  </a:cubicBezTo>
                  <a:cubicBezTo>
                    <a:pt x="656" y="316"/>
                    <a:pt x="583" y="390"/>
                    <a:pt x="492" y="3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7" name="î$ļîďè">
              <a:extLst>
                <a:ext uri="{FF2B5EF4-FFF2-40B4-BE49-F238E27FC236}">
                  <a16:creationId xmlns:a16="http://schemas.microsoft.com/office/drawing/2014/main" id="{B765F000-C7F4-4C87-9251-567A2592DCF0}"/>
                </a:ext>
              </a:extLst>
            </p:cNvPr>
            <p:cNvSpPr/>
            <p:nvPr/>
          </p:nvSpPr>
          <p:spPr bwMode="auto">
            <a:xfrm>
              <a:off x="5663123" y="1377076"/>
              <a:ext cx="128475" cy="129632"/>
            </a:xfrm>
            <a:prstGeom prst="ellipse">
              <a:avLst/>
            </a:prstGeom>
            <a:solidFill>
              <a:srgbClr val="2A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8" name="ïṩ1îḑê">
              <a:extLst>
                <a:ext uri="{FF2B5EF4-FFF2-40B4-BE49-F238E27FC236}">
                  <a16:creationId xmlns:a16="http://schemas.microsoft.com/office/drawing/2014/main" id="{55EC3148-8B2A-4A9A-ADE0-43C5294F2758}"/>
                </a:ext>
              </a:extLst>
            </p:cNvPr>
            <p:cNvSpPr/>
            <p:nvPr/>
          </p:nvSpPr>
          <p:spPr bwMode="auto">
            <a:xfrm>
              <a:off x="5225616" y="1377076"/>
              <a:ext cx="128475" cy="129632"/>
            </a:xfrm>
            <a:prstGeom prst="ellipse">
              <a:avLst/>
            </a:prstGeom>
            <a:solidFill>
              <a:srgbClr val="2A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9" name="îŝḷídè">
              <a:extLst>
                <a:ext uri="{FF2B5EF4-FFF2-40B4-BE49-F238E27FC236}">
                  <a16:creationId xmlns:a16="http://schemas.microsoft.com/office/drawing/2014/main" id="{AE27DF2A-DBC5-4CC9-AF12-48F7A6BD3F2A}"/>
                </a:ext>
              </a:extLst>
            </p:cNvPr>
            <p:cNvSpPr/>
            <p:nvPr/>
          </p:nvSpPr>
          <p:spPr bwMode="auto">
            <a:xfrm>
              <a:off x="4788108" y="1377076"/>
              <a:ext cx="128475" cy="129632"/>
            </a:xfrm>
            <a:prstGeom prst="ellipse">
              <a:avLst/>
            </a:prstGeom>
            <a:solidFill>
              <a:srgbClr val="2A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0" name="íšļídê">
              <a:extLst>
                <a:ext uri="{FF2B5EF4-FFF2-40B4-BE49-F238E27FC236}">
                  <a16:creationId xmlns:a16="http://schemas.microsoft.com/office/drawing/2014/main" id="{B748C7FD-E73C-40C2-8412-7C7BB21F2940}"/>
                </a:ext>
              </a:extLst>
            </p:cNvPr>
            <p:cNvSpPr/>
            <p:nvPr/>
          </p:nvSpPr>
          <p:spPr bwMode="auto">
            <a:xfrm>
              <a:off x="5622613" y="5156074"/>
              <a:ext cx="1221086" cy="288200"/>
            </a:xfrm>
            <a:custGeom>
              <a:avLst/>
              <a:gdLst>
                <a:gd name="T0" fmla="*/ 0 w 1842"/>
                <a:gd name="T1" fmla="*/ 335 h 436"/>
                <a:gd name="T2" fmla="*/ 276 w 1842"/>
                <a:gd name="T3" fmla="*/ 0 h 436"/>
                <a:gd name="T4" fmla="*/ 1566 w 1842"/>
                <a:gd name="T5" fmla="*/ 0 h 436"/>
                <a:gd name="T6" fmla="*/ 1842 w 1842"/>
                <a:gd name="T7" fmla="*/ 335 h 436"/>
                <a:gd name="T8" fmla="*/ 1842 w 1842"/>
                <a:gd name="T9" fmla="*/ 436 h 436"/>
                <a:gd name="T10" fmla="*/ 0 w 1842"/>
                <a:gd name="T11" fmla="*/ 436 h 436"/>
                <a:gd name="T12" fmla="*/ 0 w 1842"/>
                <a:gd name="T13" fmla="*/ 335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2" h="436">
                  <a:moveTo>
                    <a:pt x="0" y="335"/>
                  </a:moveTo>
                  <a:cubicBezTo>
                    <a:pt x="0" y="150"/>
                    <a:pt x="124" y="0"/>
                    <a:pt x="276" y="0"/>
                  </a:cubicBezTo>
                  <a:cubicBezTo>
                    <a:pt x="1566" y="0"/>
                    <a:pt x="1566" y="0"/>
                    <a:pt x="1566" y="0"/>
                  </a:cubicBezTo>
                  <a:cubicBezTo>
                    <a:pt x="1718" y="0"/>
                    <a:pt x="1842" y="150"/>
                    <a:pt x="1842" y="335"/>
                  </a:cubicBezTo>
                  <a:cubicBezTo>
                    <a:pt x="1842" y="436"/>
                    <a:pt x="1842" y="436"/>
                    <a:pt x="1842" y="436"/>
                  </a:cubicBezTo>
                  <a:cubicBezTo>
                    <a:pt x="0" y="436"/>
                    <a:pt x="0" y="436"/>
                    <a:pt x="0" y="436"/>
                  </a:cubicBezTo>
                  <a:lnTo>
                    <a:pt x="0" y="335"/>
                  </a:lnTo>
                  <a:close/>
                </a:path>
              </a:pathLst>
            </a:custGeom>
            <a:solidFill>
              <a:srgbClr val="10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1" name="ïṩ1ïdê">
              <a:extLst>
                <a:ext uri="{FF2B5EF4-FFF2-40B4-BE49-F238E27FC236}">
                  <a16:creationId xmlns:a16="http://schemas.microsoft.com/office/drawing/2014/main" id="{50AA20C6-38A1-48BB-80B6-DA38CC0CA814}"/>
                </a:ext>
              </a:extLst>
            </p:cNvPr>
            <p:cNvSpPr/>
            <p:nvPr/>
          </p:nvSpPr>
          <p:spPr bwMode="auto">
            <a:xfrm>
              <a:off x="5622613" y="5444274"/>
              <a:ext cx="1221086" cy="494222"/>
            </a:xfrm>
            <a:custGeom>
              <a:avLst/>
              <a:gdLst>
                <a:gd name="T0" fmla="*/ 1842 w 1842"/>
                <a:gd name="T1" fmla="*/ 0 h 747"/>
                <a:gd name="T2" fmla="*/ 1842 w 1842"/>
                <a:gd name="T3" fmla="*/ 412 h 747"/>
                <a:gd name="T4" fmla="*/ 1566 w 1842"/>
                <a:gd name="T5" fmla="*/ 747 h 747"/>
                <a:gd name="T6" fmla="*/ 276 w 1842"/>
                <a:gd name="T7" fmla="*/ 747 h 747"/>
                <a:gd name="T8" fmla="*/ 0 w 1842"/>
                <a:gd name="T9" fmla="*/ 412 h 747"/>
                <a:gd name="T10" fmla="*/ 0 w 1842"/>
                <a:gd name="T11" fmla="*/ 0 h 747"/>
                <a:gd name="T12" fmla="*/ 1842 w 1842"/>
                <a:gd name="T13" fmla="*/ 0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2" h="747">
                  <a:moveTo>
                    <a:pt x="1842" y="0"/>
                  </a:moveTo>
                  <a:cubicBezTo>
                    <a:pt x="1842" y="412"/>
                    <a:pt x="1842" y="412"/>
                    <a:pt x="1842" y="412"/>
                  </a:cubicBezTo>
                  <a:cubicBezTo>
                    <a:pt x="1842" y="597"/>
                    <a:pt x="1718" y="747"/>
                    <a:pt x="1566" y="747"/>
                  </a:cubicBezTo>
                  <a:cubicBezTo>
                    <a:pt x="276" y="747"/>
                    <a:pt x="276" y="747"/>
                    <a:pt x="276" y="747"/>
                  </a:cubicBezTo>
                  <a:cubicBezTo>
                    <a:pt x="124" y="747"/>
                    <a:pt x="0" y="597"/>
                    <a:pt x="0" y="41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842" y="0"/>
                  </a:lnTo>
                  <a:close/>
                </a:path>
              </a:pathLst>
            </a:custGeom>
            <a:solidFill>
              <a:srgbClr val="202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2" name="íṧḷiḍê">
              <a:extLst>
                <a:ext uri="{FF2B5EF4-FFF2-40B4-BE49-F238E27FC236}">
                  <a16:creationId xmlns:a16="http://schemas.microsoft.com/office/drawing/2014/main" id="{FA032C9B-FE7B-44C4-B848-EACD4400015C}"/>
                </a:ext>
              </a:extLst>
            </p:cNvPr>
            <p:cNvSpPr/>
            <p:nvPr/>
          </p:nvSpPr>
          <p:spPr bwMode="auto">
            <a:xfrm>
              <a:off x="4038096" y="2242831"/>
              <a:ext cx="4390121" cy="3094959"/>
            </a:xfrm>
            <a:custGeom>
              <a:avLst/>
              <a:gdLst>
                <a:gd name="T0" fmla="*/ 0 w 6624"/>
                <a:gd name="T1" fmla="*/ 4343 h 4677"/>
                <a:gd name="T2" fmla="*/ 335 w 6624"/>
                <a:gd name="T3" fmla="*/ 4677 h 4677"/>
                <a:gd name="T4" fmla="*/ 6289 w 6624"/>
                <a:gd name="T5" fmla="*/ 4677 h 4677"/>
                <a:gd name="T6" fmla="*/ 6624 w 6624"/>
                <a:gd name="T7" fmla="*/ 4343 h 4677"/>
                <a:gd name="T8" fmla="*/ 6624 w 6624"/>
                <a:gd name="T9" fmla="*/ 335 h 4677"/>
                <a:gd name="T10" fmla="*/ 6289 w 6624"/>
                <a:gd name="T11" fmla="*/ 0 h 4677"/>
                <a:gd name="T12" fmla="*/ 335 w 6624"/>
                <a:gd name="T13" fmla="*/ 0 h 4677"/>
                <a:gd name="T14" fmla="*/ 0 w 6624"/>
                <a:gd name="T15" fmla="*/ 335 h 4677"/>
                <a:gd name="T16" fmla="*/ 0 w 6624"/>
                <a:gd name="T17" fmla="*/ 4343 h 4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24" h="4677">
                  <a:moveTo>
                    <a:pt x="0" y="4343"/>
                  </a:moveTo>
                  <a:cubicBezTo>
                    <a:pt x="0" y="4527"/>
                    <a:pt x="150" y="4677"/>
                    <a:pt x="335" y="4677"/>
                  </a:cubicBezTo>
                  <a:cubicBezTo>
                    <a:pt x="6289" y="4677"/>
                    <a:pt x="6289" y="4677"/>
                    <a:pt x="6289" y="4677"/>
                  </a:cubicBezTo>
                  <a:cubicBezTo>
                    <a:pt x="6474" y="4677"/>
                    <a:pt x="6624" y="4527"/>
                    <a:pt x="6624" y="4343"/>
                  </a:cubicBezTo>
                  <a:cubicBezTo>
                    <a:pt x="6624" y="335"/>
                    <a:pt x="6624" y="335"/>
                    <a:pt x="6624" y="335"/>
                  </a:cubicBezTo>
                  <a:cubicBezTo>
                    <a:pt x="6624" y="150"/>
                    <a:pt x="6474" y="0"/>
                    <a:pt x="6289" y="0"/>
                  </a:cubicBezTo>
                  <a:cubicBezTo>
                    <a:pt x="335" y="0"/>
                    <a:pt x="335" y="0"/>
                    <a:pt x="335" y="0"/>
                  </a:cubicBezTo>
                  <a:cubicBezTo>
                    <a:pt x="150" y="0"/>
                    <a:pt x="0" y="150"/>
                    <a:pt x="0" y="335"/>
                  </a:cubicBezTo>
                  <a:cubicBezTo>
                    <a:pt x="0" y="4343"/>
                    <a:pt x="0" y="4343"/>
                    <a:pt x="0" y="4343"/>
                  </a:cubicBezTo>
                </a:path>
              </a:pathLst>
            </a:custGeom>
            <a:solidFill>
              <a:srgbClr val="2A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3" name="i$ḻîḑe">
              <a:extLst>
                <a:ext uri="{FF2B5EF4-FFF2-40B4-BE49-F238E27FC236}">
                  <a16:creationId xmlns:a16="http://schemas.microsoft.com/office/drawing/2014/main" id="{A539FEF4-61AC-47CE-919F-498F73EF76EA}"/>
                </a:ext>
              </a:extLst>
            </p:cNvPr>
            <p:cNvSpPr/>
            <p:nvPr/>
          </p:nvSpPr>
          <p:spPr bwMode="auto">
            <a:xfrm>
              <a:off x="5043899" y="5742890"/>
              <a:ext cx="2378513" cy="391210"/>
            </a:xfrm>
            <a:custGeom>
              <a:avLst/>
              <a:gdLst>
                <a:gd name="T0" fmla="*/ 501 w 2055"/>
                <a:gd name="T1" fmla="*/ 0 h 338"/>
                <a:gd name="T2" fmla="*/ 1554 w 2055"/>
                <a:gd name="T3" fmla="*/ 0 h 338"/>
                <a:gd name="T4" fmla="*/ 2055 w 2055"/>
                <a:gd name="T5" fmla="*/ 338 h 338"/>
                <a:gd name="T6" fmla="*/ 0 w 2055"/>
                <a:gd name="T7" fmla="*/ 338 h 338"/>
                <a:gd name="T8" fmla="*/ 501 w 2055"/>
                <a:gd name="T9" fmla="*/ 0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5" h="338">
                  <a:moveTo>
                    <a:pt x="501" y="0"/>
                  </a:moveTo>
                  <a:lnTo>
                    <a:pt x="1554" y="0"/>
                  </a:lnTo>
                  <a:lnTo>
                    <a:pt x="2055" y="338"/>
                  </a:lnTo>
                  <a:lnTo>
                    <a:pt x="0" y="338"/>
                  </a:lnTo>
                  <a:lnTo>
                    <a:pt x="501" y="0"/>
                  </a:lnTo>
                  <a:close/>
                </a:path>
              </a:pathLst>
            </a:custGeom>
            <a:solidFill>
              <a:srgbClr val="2A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4" name="îṩḷîḑé">
              <a:extLst>
                <a:ext uri="{FF2B5EF4-FFF2-40B4-BE49-F238E27FC236}">
                  <a16:creationId xmlns:a16="http://schemas.microsoft.com/office/drawing/2014/main" id="{0C0C8754-C3C1-4F70-964F-1560AA648F9C}"/>
                </a:ext>
              </a:extLst>
            </p:cNvPr>
            <p:cNvSpPr/>
            <p:nvPr/>
          </p:nvSpPr>
          <p:spPr bwMode="auto">
            <a:xfrm>
              <a:off x="4187404" y="2421075"/>
              <a:ext cx="4070671" cy="2633146"/>
            </a:xfrm>
            <a:custGeom>
              <a:avLst/>
              <a:gdLst>
                <a:gd name="T0" fmla="*/ 6116 w 6141"/>
                <a:gd name="T1" fmla="*/ 0 h 3978"/>
                <a:gd name="T2" fmla="*/ 6141 w 6141"/>
                <a:gd name="T3" fmla="*/ 25 h 3978"/>
                <a:gd name="T4" fmla="*/ 6141 w 6141"/>
                <a:gd name="T5" fmla="*/ 3953 h 3978"/>
                <a:gd name="T6" fmla="*/ 6116 w 6141"/>
                <a:gd name="T7" fmla="*/ 3978 h 3978"/>
                <a:gd name="T8" fmla="*/ 0 w 6141"/>
                <a:gd name="T9" fmla="*/ 0 h 3978"/>
                <a:gd name="T10" fmla="*/ 6116 w 6141"/>
                <a:gd name="T11" fmla="*/ 0 h 3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41" h="3978">
                  <a:moveTo>
                    <a:pt x="6116" y="0"/>
                  </a:moveTo>
                  <a:cubicBezTo>
                    <a:pt x="6130" y="0"/>
                    <a:pt x="6141" y="11"/>
                    <a:pt x="6141" y="25"/>
                  </a:cubicBezTo>
                  <a:cubicBezTo>
                    <a:pt x="6141" y="3953"/>
                    <a:pt x="6141" y="3953"/>
                    <a:pt x="6141" y="3953"/>
                  </a:cubicBezTo>
                  <a:cubicBezTo>
                    <a:pt x="6141" y="3967"/>
                    <a:pt x="6130" y="3978"/>
                    <a:pt x="6116" y="397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116" y="0"/>
                    <a:pt x="6116" y="0"/>
                    <a:pt x="611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5" name="îṧľîďé">
              <a:extLst>
                <a:ext uri="{FF2B5EF4-FFF2-40B4-BE49-F238E27FC236}">
                  <a16:creationId xmlns:a16="http://schemas.microsoft.com/office/drawing/2014/main" id="{B73E9668-5762-491A-8CED-D7D580C00E84}"/>
                </a:ext>
              </a:extLst>
            </p:cNvPr>
            <p:cNvSpPr/>
            <p:nvPr/>
          </p:nvSpPr>
          <p:spPr bwMode="auto">
            <a:xfrm>
              <a:off x="4154996" y="2421075"/>
              <a:ext cx="4085717" cy="2633146"/>
            </a:xfrm>
            <a:custGeom>
              <a:avLst/>
              <a:gdLst>
                <a:gd name="T0" fmla="*/ 25 w 6164"/>
                <a:gd name="T1" fmla="*/ 0 h 3978"/>
                <a:gd name="T2" fmla="*/ 48 w 6164"/>
                <a:gd name="T3" fmla="*/ 0 h 3978"/>
                <a:gd name="T4" fmla="*/ 6164 w 6164"/>
                <a:gd name="T5" fmla="*/ 3978 h 3978"/>
                <a:gd name="T6" fmla="*/ 25 w 6164"/>
                <a:gd name="T7" fmla="*/ 3978 h 3978"/>
                <a:gd name="T8" fmla="*/ 0 w 6164"/>
                <a:gd name="T9" fmla="*/ 3953 h 3978"/>
                <a:gd name="T10" fmla="*/ 0 w 6164"/>
                <a:gd name="T11" fmla="*/ 25 h 3978"/>
                <a:gd name="T12" fmla="*/ 25 w 6164"/>
                <a:gd name="T13" fmla="*/ 0 h 3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64" h="3978">
                  <a:moveTo>
                    <a:pt x="25" y="0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6164" y="3978"/>
                    <a:pt x="6164" y="3978"/>
                    <a:pt x="6164" y="3978"/>
                  </a:cubicBezTo>
                  <a:cubicBezTo>
                    <a:pt x="25" y="3978"/>
                    <a:pt x="25" y="3978"/>
                    <a:pt x="25" y="3978"/>
                  </a:cubicBezTo>
                  <a:cubicBezTo>
                    <a:pt x="11" y="3978"/>
                    <a:pt x="0" y="3967"/>
                    <a:pt x="0" y="3953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1"/>
                    <a:pt x="11" y="0"/>
                    <a:pt x="25" y="0"/>
                  </a:cubicBezTo>
                </a:path>
              </a:pathLst>
            </a:custGeom>
            <a:solidFill>
              <a:srgbClr val="EAEA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6" name="îś1ïďé">
              <a:extLst>
                <a:ext uri="{FF2B5EF4-FFF2-40B4-BE49-F238E27FC236}">
                  <a16:creationId xmlns:a16="http://schemas.microsoft.com/office/drawing/2014/main" id="{08CE52E9-44EA-420E-AFCA-21723247209F}"/>
                </a:ext>
              </a:extLst>
            </p:cNvPr>
            <p:cNvSpPr/>
            <p:nvPr/>
          </p:nvSpPr>
          <p:spPr bwMode="auto">
            <a:xfrm>
              <a:off x="6773095" y="1527542"/>
              <a:ext cx="1215298" cy="2031284"/>
            </a:xfrm>
            <a:custGeom>
              <a:avLst/>
              <a:gdLst>
                <a:gd name="T0" fmla="*/ 1040 w 1834"/>
                <a:gd name="T1" fmla="*/ 366 h 3069"/>
                <a:gd name="T2" fmla="*/ 1281 w 1834"/>
                <a:gd name="T3" fmla="*/ 1 h 3069"/>
                <a:gd name="T4" fmla="*/ 1283 w 1834"/>
                <a:gd name="T5" fmla="*/ 0 h 3069"/>
                <a:gd name="T6" fmla="*/ 1431 w 1834"/>
                <a:gd name="T7" fmla="*/ 0 h 3069"/>
                <a:gd name="T8" fmla="*/ 1834 w 1834"/>
                <a:gd name="T9" fmla="*/ 482 h 3069"/>
                <a:gd name="T10" fmla="*/ 1834 w 1834"/>
                <a:gd name="T11" fmla="*/ 482 h 3069"/>
                <a:gd name="T12" fmla="*/ 1834 w 1834"/>
                <a:gd name="T13" fmla="*/ 482 h 3069"/>
                <a:gd name="T14" fmla="*/ 1834 w 1834"/>
                <a:gd name="T15" fmla="*/ 3069 h 3069"/>
                <a:gd name="T16" fmla="*/ 40 w 1834"/>
                <a:gd name="T17" fmla="*/ 3069 h 3069"/>
                <a:gd name="T18" fmla="*/ 0 w 1834"/>
                <a:gd name="T19" fmla="*/ 213 h 3069"/>
                <a:gd name="T20" fmla="*/ 1040 w 1834"/>
                <a:gd name="T21" fmla="*/ 366 h 3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34" h="3069">
                  <a:moveTo>
                    <a:pt x="1040" y="366"/>
                  </a:moveTo>
                  <a:cubicBezTo>
                    <a:pt x="1083" y="69"/>
                    <a:pt x="1281" y="1"/>
                    <a:pt x="1281" y="1"/>
                  </a:cubicBezTo>
                  <a:cubicBezTo>
                    <a:pt x="1283" y="0"/>
                    <a:pt x="1283" y="0"/>
                    <a:pt x="1283" y="0"/>
                  </a:cubicBezTo>
                  <a:cubicBezTo>
                    <a:pt x="1352" y="0"/>
                    <a:pt x="1403" y="0"/>
                    <a:pt x="1431" y="0"/>
                  </a:cubicBezTo>
                  <a:cubicBezTo>
                    <a:pt x="1767" y="0"/>
                    <a:pt x="1834" y="482"/>
                    <a:pt x="1834" y="482"/>
                  </a:cubicBezTo>
                  <a:cubicBezTo>
                    <a:pt x="1834" y="482"/>
                    <a:pt x="1834" y="482"/>
                    <a:pt x="1834" y="482"/>
                  </a:cubicBezTo>
                  <a:cubicBezTo>
                    <a:pt x="1834" y="482"/>
                    <a:pt x="1834" y="482"/>
                    <a:pt x="1834" y="482"/>
                  </a:cubicBezTo>
                  <a:cubicBezTo>
                    <a:pt x="1834" y="3069"/>
                    <a:pt x="1834" y="3069"/>
                    <a:pt x="1834" y="3069"/>
                  </a:cubicBezTo>
                  <a:cubicBezTo>
                    <a:pt x="40" y="3069"/>
                    <a:pt x="40" y="3069"/>
                    <a:pt x="40" y="3069"/>
                  </a:cubicBezTo>
                  <a:cubicBezTo>
                    <a:pt x="0" y="213"/>
                    <a:pt x="0" y="213"/>
                    <a:pt x="0" y="213"/>
                  </a:cubicBezTo>
                  <a:lnTo>
                    <a:pt x="1040" y="366"/>
                  </a:lnTo>
                  <a:close/>
                </a:path>
              </a:pathLst>
            </a:custGeom>
            <a:solidFill>
              <a:srgbClr val="8CB7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7" name="išlidé">
              <a:extLst>
                <a:ext uri="{FF2B5EF4-FFF2-40B4-BE49-F238E27FC236}">
                  <a16:creationId xmlns:a16="http://schemas.microsoft.com/office/drawing/2014/main" id="{89C333B3-6FF5-4BF1-A339-C9BA2AFCE149}"/>
                </a:ext>
              </a:extLst>
            </p:cNvPr>
            <p:cNvSpPr/>
            <p:nvPr/>
          </p:nvSpPr>
          <p:spPr bwMode="auto">
            <a:xfrm>
              <a:off x="4718663" y="1527542"/>
              <a:ext cx="2905142" cy="3456076"/>
            </a:xfrm>
            <a:custGeom>
              <a:avLst/>
              <a:gdLst>
                <a:gd name="T0" fmla="*/ 3185 w 4383"/>
                <a:gd name="T1" fmla="*/ 4743 h 5221"/>
                <a:gd name="T2" fmla="*/ 0 w 4383"/>
                <a:gd name="T3" fmla="*/ 4743 h 5221"/>
                <a:gd name="T4" fmla="*/ 0 w 4383"/>
                <a:gd name="T5" fmla="*/ 396 h 5221"/>
                <a:gd name="T6" fmla="*/ 401 w 4383"/>
                <a:gd name="T7" fmla="*/ 0 h 5221"/>
                <a:gd name="T8" fmla="*/ 524 w 4383"/>
                <a:gd name="T9" fmla="*/ 0 h 5221"/>
                <a:gd name="T10" fmla="*/ 4128 w 4383"/>
                <a:gd name="T11" fmla="*/ 0 h 5221"/>
                <a:gd name="T12" fmla="*/ 4128 w 4383"/>
                <a:gd name="T13" fmla="*/ 0 h 5221"/>
                <a:gd name="T14" fmla="*/ 4383 w 4383"/>
                <a:gd name="T15" fmla="*/ 0 h 5221"/>
                <a:gd name="T16" fmla="*/ 4381 w 4383"/>
                <a:gd name="T17" fmla="*/ 1 h 5221"/>
                <a:gd name="T18" fmla="*/ 4132 w 4383"/>
                <a:gd name="T19" fmla="*/ 482 h 5221"/>
                <a:gd name="T20" fmla="*/ 4126 w 4383"/>
                <a:gd name="T21" fmla="*/ 482 h 5221"/>
                <a:gd name="T22" fmla="*/ 4126 w 4383"/>
                <a:gd name="T23" fmla="*/ 577 h 5221"/>
                <a:gd name="T24" fmla="*/ 4126 w 4383"/>
                <a:gd name="T25" fmla="*/ 4822 h 5221"/>
                <a:gd name="T26" fmla="*/ 4126 w 4383"/>
                <a:gd name="T27" fmla="*/ 4825 h 5221"/>
                <a:gd name="T28" fmla="*/ 3725 w 4383"/>
                <a:gd name="T29" fmla="*/ 5221 h 5221"/>
                <a:gd name="T30" fmla="*/ 3602 w 4383"/>
                <a:gd name="T31" fmla="*/ 5221 h 5221"/>
                <a:gd name="T32" fmla="*/ 3185 w 4383"/>
                <a:gd name="T33" fmla="*/ 4743 h 5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83" h="5221">
                  <a:moveTo>
                    <a:pt x="3185" y="4743"/>
                  </a:moveTo>
                  <a:cubicBezTo>
                    <a:pt x="0" y="4743"/>
                    <a:pt x="0" y="4743"/>
                    <a:pt x="0" y="4743"/>
                  </a:cubicBezTo>
                  <a:cubicBezTo>
                    <a:pt x="0" y="396"/>
                    <a:pt x="0" y="396"/>
                    <a:pt x="0" y="396"/>
                  </a:cubicBezTo>
                  <a:cubicBezTo>
                    <a:pt x="5" y="361"/>
                    <a:pt x="60" y="34"/>
                    <a:pt x="401" y="0"/>
                  </a:cubicBezTo>
                  <a:cubicBezTo>
                    <a:pt x="524" y="0"/>
                    <a:pt x="524" y="0"/>
                    <a:pt x="524" y="0"/>
                  </a:cubicBezTo>
                  <a:cubicBezTo>
                    <a:pt x="4128" y="0"/>
                    <a:pt x="4128" y="0"/>
                    <a:pt x="4128" y="0"/>
                  </a:cubicBezTo>
                  <a:cubicBezTo>
                    <a:pt x="4128" y="0"/>
                    <a:pt x="4128" y="0"/>
                    <a:pt x="4128" y="0"/>
                  </a:cubicBezTo>
                  <a:cubicBezTo>
                    <a:pt x="4228" y="0"/>
                    <a:pt x="4315" y="0"/>
                    <a:pt x="4383" y="0"/>
                  </a:cubicBezTo>
                  <a:cubicBezTo>
                    <a:pt x="4381" y="1"/>
                    <a:pt x="4381" y="1"/>
                    <a:pt x="4381" y="1"/>
                  </a:cubicBezTo>
                  <a:cubicBezTo>
                    <a:pt x="4381" y="1"/>
                    <a:pt x="4132" y="86"/>
                    <a:pt x="4132" y="482"/>
                  </a:cubicBezTo>
                  <a:cubicBezTo>
                    <a:pt x="4126" y="482"/>
                    <a:pt x="4126" y="482"/>
                    <a:pt x="4126" y="482"/>
                  </a:cubicBezTo>
                  <a:cubicBezTo>
                    <a:pt x="4126" y="577"/>
                    <a:pt x="4126" y="577"/>
                    <a:pt x="4126" y="577"/>
                  </a:cubicBezTo>
                  <a:cubicBezTo>
                    <a:pt x="4126" y="4822"/>
                    <a:pt x="4126" y="4822"/>
                    <a:pt x="4126" y="4822"/>
                  </a:cubicBezTo>
                  <a:cubicBezTo>
                    <a:pt x="4126" y="4822"/>
                    <a:pt x="4126" y="4823"/>
                    <a:pt x="4126" y="4825"/>
                  </a:cubicBezTo>
                  <a:cubicBezTo>
                    <a:pt x="4121" y="4860"/>
                    <a:pt x="4066" y="5187"/>
                    <a:pt x="3725" y="5221"/>
                  </a:cubicBezTo>
                  <a:cubicBezTo>
                    <a:pt x="3602" y="5221"/>
                    <a:pt x="3602" y="5221"/>
                    <a:pt x="3602" y="5221"/>
                  </a:cubicBezTo>
                  <a:cubicBezTo>
                    <a:pt x="3162" y="5182"/>
                    <a:pt x="3185" y="4743"/>
                    <a:pt x="3185" y="4743"/>
                  </a:cubicBezTo>
                </a:path>
              </a:pathLst>
            </a:custGeom>
            <a:solidFill>
              <a:srgbClr val="A8DE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8" name="iṣľïḋê">
              <a:extLst>
                <a:ext uri="{FF2B5EF4-FFF2-40B4-BE49-F238E27FC236}">
                  <a16:creationId xmlns:a16="http://schemas.microsoft.com/office/drawing/2014/main" id="{163B4858-8470-4D9C-8A8A-B587B8679168}"/>
                </a:ext>
              </a:extLst>
            </p:cNvPr>
            <p:cNvSpPr/>
            <p:nvPr/>
          </p:nvSpPr>
          <p:spPr bwMode="auto">
            <a:xfrm>
              <a:off x="4187404" y="4667640"/>
              <a:ext cx="2978060" cy="332182"/>
            </a:xfrm>
            <a:custGeom>
              <a:avLst/>
              <a:gdLst>
                <a:gd name="T0" fmla="*/ 3989 w 4494"/>
                <a:gd name="T1" fmla="*/ 0 h 503"/>
                <a:gd name="T2" fmla="*/ 0 w 4494"/>
                <a:gd name="T3" fmla="*/ 0 h 503"/>
                <a:gd name="T4" fmla="*/ 403 w 4494"/>
                <a:gd name="T5" fmla="*/ 482 h 503"/>
                <a:gd name="T6" fmla="*/ 4494 w 4494"/>
                <a:gd name="T7" fmla="*/ 482 h 503"/>
                <a:gd name="T8" fmla="*/ 3989 w 4494"/>
                <a:gd name="T9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94" h="503">
                  <a:moveTo>
                    <a:pt x="398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67" y="482"/>
                    <a:pt x="403" y="482"/>
                  </a:cubicBezTo>
                  <a:cubicBezTo>
                    <a:pt x="739" y="482"/>
                    <a:pt x="4494" y="482"/>
                    <a:pt x="4494" y="482"/>
                  </a:cubicBezTo>
                  <a:cubicBezTo>
                    <a:pt x="4494" y="482"/>
                    <a:pt x="3987" y="503"/>
                    <a:pt x="3989" y="0"/>
                  </a:cubicBezTo>
                  <a:close/>
                </a:path>
              </a:pathLst>
            </a:custGeom>
            <a:solidFill>
              <a:srgbClr val="8CB7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9" name="íṥlíḓé">
              <a:extLst>
                <a:ext uri="{FF2B5EF4-FFF2-40B4-BE49-F238E27FC236}">
                  <a16:creationId xmlns:a16="http://schemas.microsoft.com/office/drawing/2014/main" id="{16668BA2-5163-4FE0-9F2C-EE3AEABE4270}"/>
                </a:ext>
              </a:extLst>
            </p:cNvPr>
            <p:cNvSpPr/>
            <p:nvPr/>
          </p:nvSpPr>
          <p:spPr bwMode="auto">
            <a:xfrm>
              <a:off x="5886506" y="1868982"/>
              <a:ext cx="1331041" cy="74075"/>
            </a:xfrm>
            <a:prstGeom prst="rect">
              <a:avLst/>
            </a:prstGeom>
            <a:solidFill>
              <a:srgbClr val="F1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0" name="i$ḻíḍè">
              <a:extLst>
                <a:ext uri="{FF2B5EF4-FFF2-40B4-BE49-F238E27FC236}">
                  <a16:creationId xmlns:a16="http://schemas.microsoft.com/office/drawing/2014/main" id="{262D34A5-22BA-4E37-93E1-9AFAC04B2245}"/>
                </a:ext>
              </a:extLst>
            </p:cNvPr>
            <p:cNvSpPr/>
            <p:nvPr/>
          </p:nvSpPr>
          <p:spPr bwMode="auto">
            <a:xfrm>
              <a:off x="5648076" y="2086579"/>
              <a:ext cx="1332199" cy="74075"/>
            </a:xfrm>
            <a:prstGeom prst="rect">
              <a:avLst/>
            </a:prstGeom>
            <a:solidFill>
              <a:srgbClr val="F1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1" name="îšḻiḍe">
              <a:extLst>
                <a:ext uri="{FF2B5EF4-FFF2-40B4-BE49-F238E27FC236}">
                  <a16:creationId xmlns:a16="http://schemas.microsoft.com/office/drawing/2014/main" id="{2E889E1B-0C40-4193-BD59-773D8DE0A004}"/>
                </a:ext>
              </a:extLst>
            </p:cNvPr>
            <p:cNvSpPr/>
            <p:nvPr/>
          </p:nvSpPr>
          <p:spPr bwMode="auto">
            <a:xfrm>
              <a:off x="5192050" y="2086579"/>
              <a:ext cx="296301" cy="74075"/>
            </a:xfrm>
            <a:prstGeom prst="rect">
              <a:avLst/>
            </a:prstGeom>
            <a:solidFill>
              <a:srgbClr val="F1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2" name="îṩlíḍé">
              <a:extLst>
                <a:ext uri="{FF2B5EF4-FFF2-40B4-BE49-F238E27FC236}">
                  <a16:creationId xmlns:a16="http://schemas.microsoft.com/office/drawing/2014/main" id="{955A65E4-FCB0-4896-B2D1-F9C6A32DDFFB}"/>
                </a:ext>
              </a:extLst>
            </p:cNvPr>
            <p:cNvSpPr/>
            <p:nvPr/>
          </p:nvSpPr>
          <p:spPr bwMode="auto">
            <a:xfrm>
              <a:off x="5438582" y="2304175"/>
              <a:ext cx="1331041" cy="74075"/>
            </a:xfrm>
            <a:prstGeom prst="rect">
              <a:avLst/>
            </a:prstGeom>
            <a:solidFill>
              <a:srgbClr val="F1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3" name="ïṡľiḍê">
              <a:extLst>
                <a:ext uri="{FF2B5EF4-FFF2-40B4-BE49-F238E27FC236}">
                  <a16:creationId xmlns:a16="http://schemas.microsoft.com/office/drawing/2014/main" id="{BAB9FFE8-2BC9-42F8-B675-7147B07A629C}"/>
                </a:ext>
              </a:extLst>
            </p:cNvPr>
            <p:cNvSpPr/>
            <p:nvPr/>
          </p:nvSpPr>
          <p:spPr bwMode="auto">
            <a:xfrm>
              <a:off x="5886506" y="2521771"/>
              <a:ext cx="1331041" cy="74075"/>
            </a:xfrm>
            <a:prstGeom prst="rect">
              <a:avLst/>
            </a:prstGeom>
            <a:solidFill>
              <a:srgbClr val="F1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4" name="iṣļíḋè">
              <a:extLst>
                <a:ext uri="{FF2B5EF4-FFF2-40B4-BE49-F238E27FC236}">
                  <a16:creationId xmlns:a16="http://schemas.microsoft.com/office/drawing/2014/main" id="{D0FCE344-5DBA-436B-B160-EB3523D95CD9}"/>
                </a:ext>
              </a:extLst>
            </p:cNvPr>
            <p:cNvSpPr/>
            <p:nvPr/>
          </p:nvSpPr>
          <p:spPr bwMode="auto">
            <a:xfrm>
              <a:off x="5329784" y="2521771"/>
              <a:ext cx="450239" cy="74075"/>
            </a:xfrm>
            <a:prstGeom prst="rect">
              <a:avLst/>
            </a:prstGeom>
            <a:solidFill>
              <a:srgbClr val="F1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5" name="í$ļîḓé">
              <a:extLst>
                <a:ext uri="{FF2B5EF4-FFF2-40B4-BE49-F238E27FC236}">
                  <a16:creationId xmlns:a16="http://schemas.microsoft.com/office/drawing/2014/main" id="{F42AAD87-E434-4584-901B-5441F7A8E160}"/>
                </a:ext>
              </a:extLst>
            </p:cNvPr>
            <p:cNvSpPr/>
            <p:nvPr/>
          </p:nvSpPr>
          <p:spPr bwMode="auto">
            <a:xfrm>
              <a:off x="4975612" y="3595863"/>
              <a:ext cx="576399" cy="94909"/>
            </a:xfrm>
            <a:prstGeom prst="rect">
              <a:avLst/>
            </a:prstGeom>
            <a:solidFill>
              <a:srgbClr val="F1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6" name="îṧľïḑe">
              <a:extLst>
                <a:ext uri="{FF2B5EF4-FFF2-40B4-BE49-F238E27FC236}">
                  <a16:creationId xmlns:a16="http://schemas.microsoft.com/office/drawing/2014/main" id="{28A1F4F1-1F88-44CB-BE82-0FAB06EF03F1}"/>
                </a:ext>
              </a:extLst>
            </p:cNvPr>
            <p:cNvSpPr/>
            <p:nvPr/>
          </p:nvSpPr>
          <p:spPr bwMode="auto">
            <a:xfrm>
              <a:off x="4975612" y="3595863"/>
              <a:ext cx="576399" cy="94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7" name="ïS1íḋê">
              <a:extLst>
                <a:ext uri="{FF2B5EF4-FFF2-40B4-BE49-F238E27FC236}">
                  <a16:creationId xmlns:a16="http://schemas.microsoft.com/office/drawing/2014/main" id="{E14CF39B-5D4B-425B-99F3-1E33B7F154E9}"/>
                </a:ext>
              </a:extLst>
            </p:cNvPr>
            <p:cNvSpPr/>
            <p:nvPr/>
          </p:nvSpPr>
          <p:spPr bwMode="auto">
            <a:xfrm>
              <a:off x="4989501" y="4263698"/>
              <a:ext cx="1332199" cy="74075"/>
            </a:xfrm>
            <a:prstGeom prst="rect">
              <a:avLst/>
            </a:prstGeom>
            <a:solidFill>
              <a:srgbClr val="F1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8" name="îS1îḑè">
              <a:extLst>
                <a:ext uri="{FF2B5EF4-FFF2-40B4-BE49-F238E27FC236}">
                  <a16:creationId xmlns:a16="http://schemas.microsoft.com/office/drawing/2014/main" id="{4CAB1A1B-A3C3-41F7-8515-A3BFE113F509}"/>
                </a:ext>
              </a:extLst>
            </p:cNvPr>
            <p:cNvSpPr/>
            <p:nvPr/>
          </p:nvSpPr>
          <p:spPr bwMode="auto">
            <a:xfrm>
              <a:off x="6427025" y="4263698"/>
              <a:ext cx="450239" cy="74075"/>
            </a:xfrm>
            <a:prstGeom prst="rect">
              <a:avLst/>
            </a:prstGeom>
            <a:solidFill>
              <a:srgbClr val="F1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9" name="iSḻiḋê">
              <a:extLst>
                <a:ext uri="{FF2B5EF4-FFF2-40B4-BE49-F238E27FC236}">
                  <a16:creationId xmlns:a16="http://schemas.microsoft.com/office/drawing/2014/main" id="{CDD82EE8-8D72-4933-A14B-B5ACBAA60341}"/>
                </a:ext>
              </a:extLst>
            </p:cNvPr>
            <p:cNvSpPr/>
            <p:nvPr/>
          </p:nvSpPr>
          <p:spPr bwMode="auto">
            <a:xfrm>
              <a:off x="5886506" y="4481295"/>
              <a:ext cx="1331041" cy="74075"/>
            </a:xfrm>
            <a:prstGeom prst="rect">
              <a:avLst/>
            </a:prstGeom>
            <a:solidFill>
              <a:srgbClr val="F1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0" name="îsļîḓe">
              <a:extLst>
                <a:ext uri="{FF2B5EF4-FFF2-40B4-BE49-F238E27FC236}">
                  <a16:creationId xmlns:a16="http://schemas.microsoft.com/office/drawing/2014/main" id="{C2EA8ECC-500C-45BF-A63E-17182070E42D}"/>
                </a:ext>
              </a:extLst>
            </p:cNvPr>
            <p:cNvSpPr/>
            <p:nvPr/>
          </p:nvSpPr>
          <p:spPr bwMode="auto">
            <a:xfrm>
              <a:off x="6135353" y="5130611"/>
              <a:ext cx="162040" cy="163198"/>
            </a:xfrm>
            <a:prstGeom prst="ellipse">
              <a:avLst/>
            </a:prstGeom>
            <a:solidFill>
              <a:srgbClr val="B7B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1" name="í$ḷîḓé">
              <a:extLst>
                <a:ext uri="{FF2B5EF4-FFF2-40B4-BE49-F238E27FC236}">
                  <a16:creationId xmlns:a16="http://schemas.microsoft.com/office/drawing/2014/main" id="{667494D8-1F5A-4632-A927-84BD7FD34543}"/>
                </a:ext>
              </a:extLst>
            </p:cNvPr>
            <p:cNvSpPr/>
            <p:nvPr/>
          </p:nvSpPr>
          <p:spPr bwMode="auto">
            <a:xfrm>
              <a:off x="7709454" y="4563472"/>
              <a:ext cx="1361134" cy="1359977"/>
            </a:xfrm>
            <a:prstGeom prst="ellipse">
              <a:avLst/>
            </a:prstGeom>
            <a:solidFill>
              <a:srgbClr val="2A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2" name="íṧḷíḋè">
              <a:extLst>
                <a:ext uri="{FF2B5EF4-FFF2-40B4-BE49-F238E27FC236}">
                  <a16:creationId xmlns:a16="http://schemas.microsoft.com/office/drawing/2014/main" id="{43774670-2CC2-4C14-AE53-77E9D595D08F}"/>
                </a:ext>
              </a:extLst>
            </p:cNvPr>
            <p:cNvSpPr/>
            <p:nvPr/>
          </p:nvSpPr>
          <p:spPr bwMode="auto">
            <a:xfrm>
              <a:off x="7643480" y="4498656"/>
              <a:ext cx="1493081" cy="1490766"/>
            </a:xfrm>
            <a:custGeom>
              <a:avLst/>
              <a:gdLst>
                <a:gd name="T0" fmla="*/ 1126 w 2252"/>
                <a:gd name="T1" fmla="*/ 99 h 2252"/>
                <a:gd name="T2" fmla="*/ 2153 w 2252"/>
                <a:gd name="T3" fmla="*/ 1126 h 2252"/>
                <a:gd name="T4" fmla="*/ 1126 w 2252"/>
                <a:gd name="T5" fmla="*/ 2153 h 2252"/>
                <a:gd name="T6" fmla="*/ 99 w 2252"/>
                <a:gd name="T7" fmla="*/ 1126 h 2252"/>
                <a:gd name="T8" fmla="*/ 1126 w 2252"/>
                <a:gd name="T9" fmla="*/ 99 h 2252"/>
                <a:gd name="T10" fmla="*/ 1126 w 2252"/>
                <a:gd name="T11" fmla="*/ 0 h 2252"/>
                <a:gd name="T12" fmla="*/ 688 w 2252"/>
                <a:gd name="T13" fmla="*/ 89 h 2252"/>
                <a:gd name="T14" fmla="*/ 330 w 2252"/>
                <a:gd name="T15" fmla="*/ 330 h 2252"/>
                <a:gd name="T16" fmla="*/ 89 w 2252"/>
                <a:gd name="T17" fmla="*/ 688 h 2252"/>
                <a:gd name="T18" fmla="*/ 0 w 2252"/>
                <a:gd name="T19" fmla="*/ 1126 h 2252"/>
                <a:gd name="T20" fmla="*/ 89 w 2252"/>
                <a:gd name="T21" fmla="*/ 1565 h 2252"/>
                <a:gd name="T22" fmla="*/ 330 w 2252"/>
                <a:gd name="T23" fmla="*/ 1922 h 2252"/>
                <a:gd name="T24" fmla="*/ 688 w 2252"/>
                <a:gd name="T25" fmla="*/ 2164 h 2252"/>
                <a:gd name="T26" fmla="*/ 1126 w 2252"/>
                <a:gd name="T27" fmla="*/ 2252 h 2252"/>
                <a:gd name="T28" fmla="*/ 1565 w 2252"/>
                <a:gd name="T29" fmla="*/ 2164 h 2252"/>
                <a:gd name="T30" fmla="*/ 1922 w 2252"/>
                <a:gd name="T31" fmla="*/ 1922 h 2252"/>
                <a:gd name="T32" fmla="*/ 2164 w 2252"/>
                <a:gd name="T33" fmla="*/ 1565 h 2252"/>
                <a:gd name="T34" fmla="*/ 2252 w 2252"/>
                <a:gd name="T35" fmla="*/ 1126 h 2252"/>
                <a:gd name="T36" fmla="*/ 2164 w 2252"/>
                <a:gd name="T37" fmla="*/ 688 h 2252"/>
                <a:gd name="T38" fmla="*/ 1922 w 2252"/>
                <a:gd name="T39" fmla="*/ 330 h 2252"/>
                <a:gd name="T40" fmla="*/ 1565 w 2252"/>
                <a:gd name="T41" fmla="*/ 89 h 2252"/>
                <a:gd name="T42" fmla="*/ 1126 w 2252"/>
                <a:gd name="T43" fmla="*/ 0 h 2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52" h="2252">
                  <a:moveTo>
                    <a:pt x="1126" y="99"/>
                  </a:moveTo>
                  <a:cubicBezTo>
                    <a:pt x="1693" y="99"/>
                    <a:pt x="2153" y="559"/>
                    <a:pt x="2153" y="1126"/>
                  </a:cubicBezTo>
                  <a:cubicBezTo>
                    <a:pt x="2153" y="1693"/>
                    <a:pt x="1693" y="2153"/>
                    <a:pt x="1126" y="2153"/>
                  </a:cubicBezTo>
                  <a:cubicBezTo>
                    <a:pt x="559" y="2153"/>
                    <a:pt x="99" y="1693"/>
                    <a:pt x="99" y="1126"/>
                  </a:cubicBezTo>
                  <a:cubicBezTo>
                    <a:pt x="99" y="559"/>
                    <a:pt x="559" y="99"/>
                    <a:pt x="1126" y="99"/>
                  </a:cubicBezTo>
                  <a:moveTo>
                    <a:pt x="1126" y="0"/>
                  </a:moveTo>
                  <a:cubicBezTo>
                    <a:pt x="974" y="0"/>
                    <a:pt x="827" y="30"/>
                    <a:pt x="688" y="89"/>
                  </a:cubicBezTo>
                  <a:cubicBezTo>
                    <a:pt x="554" y="146"/>
                    <a:pt x="433" y="227"/>
                    <a:pt x="330" y="330"/>
                  </a:cubicBezTo>
                  <a:cubicBezTo>
                    <a:pt x="227" y="433"/>
                    <a:pt x="146" y="554"/>
                    <a:pt x="89" y="688"/>
                  </a:cubicBezTo>
                  <a:cubicBezTo>
                    <a:pt x="30" y="827"/>
                    <a:pt x="0" y="974"/>
                    <a:pt x="0" y="1126"/>
                  </a:cubicBezTo>
                  <a:cubicBezTo>
                    <a:pt x="0" y="1278"/>
                    <a:pt x="30" y="1426"/>
                    <a:pt x="89" y="1565"/>
                  </a:cubicBezTo>
                  <a:cubicBezTo>
                    <a:pt x="146" y="1699"/>
                    <a:pt x="227" y="1819"/>
                    <a:pt x="330" y="1922"/>
                  </a:cubicBezTo>
                  <a:cubicBezTo>
                    <a:pt x="433" y="2026"/>
                    <a:pt x="554" y="2107"/>
                    <a:pt x="688" y="2164"/>
                  </a:cubicBezTo>
                  <a:cubicBezTo>
                    <a:pt x="827" y="2222"/>
                    <a:pt x="974" y="2252"/>
                    <a:pt x="1126" y="2252"/>
                  </a:cubicBezTo>
                  <a:cubicBezTo>
                    <a:pt x="1278" y="2252"/>
                    <a:pt x="1426" y="2222"/>
                    <a:pt x="1565" y="2164"/>
                  </a:cubicBezTo>
                  <a:cubicBezTo>
                    <a:pt x="1699" y="2107"/>
                    <a:pt x="1819" y="2026"/>
                    <a:pt x="1922" y="1922"/>
                  </a:cubicBezTo>
                  <a:cubicBezTo>
                    <a:pt x="2026" y="1819"/>
                    <a:pt x="2107" y="1699"/>
                    <a:pt x="2164" y="1565"/>
                  </a:cubicBezTo>
                  <a:cubicBezTo>
                    <a:pt x="2222" y="1426"/>
                    <a:pt x="2252" y="1278"/>
                    <a:pt x="2252" y="1126"/>
                  </a:cubicBezTo>
                  <a:cubicBezTo>
                    <a:pt x="2252" y="974"/>
                    <a:pt x="2222" y="827"/>
                    <a:pt x="2164" y="688"/>
                  </a:cubicBezTo>
                  <a:cubicBezTo>
                    <a:pt x="2107" y="554"/>
                    <a:pt x="2026" y="433"/>
                    <a:pt x="1922" y="330"/>
                  </a:cubicBezTo>
                  <a:cubicBezTo>
                    <a:pt x="1819" y="227"/>
                    <a:pt x="1699" y="146"/>
                    <a:pt x="1565" y="89"/>
                  </a:cubicBezTo>
                  <a:cubicBezTo>
                    <a:pt x="1426" y="30"/>
                    <a:pt x="1278" y="0"/>
                    <a:pt x="1126" y="0"/>
                  </a:cubicBezTo>
                  <a:close/>
                </a:path>
              </a:pathLst>
            </a:custGeom>
            <a:solidFill>
              <a:srgbClr val="202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3" name="ïšľïďe">
              <a:extLst>
                <a:ext uri="{FF2B5EF4-FFF2-40B4-BE49-F238E27FC236}">
                  <a16:creationId xmlns:a16="http://schemas.microsoft.com/office/drawing/2014/main" id="{496CFE45-CAF3-430F-AEFC-8AA9A5DEA54D}"/>
                </a:ext>
              </a:extLst>
            </p:cNvPr>
            <p:cNvSpPr/>
            <p:nvPr/>
          </p:nvSpPr>
          <p:spPr bwMode="auto">
            <a:xfrm>
              <a:off x="7898114" y="4767179"/>
              <a:ext cx="903951" cy="937516"/>
            </a:xfrm>
            <a:custGeom>
              <a:avLst/>
              <a:gdLst>
                <a:gd name="T0" fmla="*/ 342 w 1364"/>
                <a:gd name="T1" fmla="*/ 1185 h 1417"/>
                <a:gd name="T2" fmla="*/ 271 w 1364"/>
                <a:gd name="T3" fmla="*/ 1063 h 1417"/>
                <a:gd name="T4" fmla="*/ 199 w 1364"/>
                <a:gd name="T5" fmla="*/ 1044 h 1417"/>
                <a:gd name="T6" fmla="*/ 0 w 1364"/>
                <a:gd name="T7" fmla="*/ 1159 h 1417"/>
                <a:gd name="T8" fmla="*/ 122 w 1364"/>
                <a:gd name="T9" fmla="*/ 946 h 1417"/>
                <a:gd name="T10" fmla="*/ 316 w 1364"/>
                <a:gd name="T11" fmla="*/ 924 h 1417"/>
                <a:gd name="T12" fmla="*/ 350 w 1364"/>
                <a:gd name="T13" fmla="*/ 900 h 1417"/>
                <a:gd name="T14" fmla="*/ 649 w 1364"/>
                <a:gd name="T15" fmla="*/ 589 h 1417"/>
                <a:gd name="T16" fmla="*/ 649 w 1364"/>
                <a:gd name="T17" fmla="*/ 589 h 1417"/>
                <a:gd name="T18" fmla="*/ 859 w 1364"/>
                <a:gd name="T19" fmla="*/ 370 h 1417"/>
                <a:gd name="T20" fmla="*/ 883 w 1364"/>
                <a:gd name="T21" fmla="*/ 331 h 1417"/>
                <a:gd name="T22" fmla="*/ 995 w 1364"/>
                <a:gd name="T23" fmla="*/ 46 h 1417"/>
                <a:gd name="T24" fmla="*/ 1240 w 1364"/>
                <a:gd name="T25" fmla="*/ 46 h 1417"/>
                <a:gd name="T26" fmla="*/ 1041 w 1364"/>
                <a:gd name="T27" fmla="*/ 161 h 1417"/>
                <a:gd name="T28" fmla="*/ 1022 w 1364"/>
                <a:gd name="T29" fmla="*/ 233 h 1417"/>
                <a:gd name="T30" fmla="*/ 1092 w 1364"/>
                <a:gd name="T31" fmla="*/ 355 h 1417"/>
                <a:gd name="T32" fmla="*/ 1165 w 1364"/>
                <a:gd name="T33" fmla="*/ 374 h 1417"/>
                <a:gd name="T34" fmla="*/ 1364 w 1364"/>
                <a:gd name="T35" fmla="*/ 258 h 1417"/>
                <a:gd name="T36" fmla="*/ 1241 w 1364"/>
                <a:gd name="T37" fmla="*/ 471 h 1417"/>
                <a:gd name="T38" fmla="*/ 1048 w 1364"/>
                <a:gd name="T39" fmla="*/ 494 h 1417"/>
                <a:gd name="T40" fmla="*/ 1013 w 1364"/>
                <a:gd name="T41" fmla="*/ 518 h 1417"/>
                <a:gd name="T42" fmla="*/ 715 w 1364"/>
                <a:gd name="T43" fmla="*/ 828 h 1417"/>
                <a:gd name="T44" fmla="*/ 715 w 1364"/>
                <a:gd name="T45" fmla="*/ 828 h 1417"/>
                <a:gd name="T46" fmla="*/ 504 w 1364"/>
                <a:gd name="T47" fmla="*/ 1048 h 1417"/>
                <a:gd name="T48" fmla="*/ 481 w 1364"/>
                <a:gd name="T49" fmla="*/ 1087 h 1417"/>
                <a:gd name="T50" fmla="*/ 369 w 1364"/>
                <a:gd name="T51" fmla="*/ 1372 h 1417"/>
                <a:gd name="T52" fmla="*/ 123 w 1364"/>
                <a:gd name="T53" fmla="*/ 1372 h 1417"/>
                <a:gd name="T54" fmla="*/ 323 w 1364"/>
                <a:gd name="T55" fmla="*/ 1257 h 1417"/>
                <a:gd name="T56" fmla="*/ 342 w 1364"/>
                <a:gd name="T57" fmla="*/ 1185 h 1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64" h="1417">
                  <a:moveTo>
                    <a:pt x="342" y="1185"/>
                  </a:moveTo>
                  <a:cubicBezTo>
                    <a:pt x="271" y="1063"/>
                    <a:pt x="271" y="1063"/>
                    <a:pt x="271" y="1063"/>
                  </a:cubicBezTo>
                  <a:cubicBezTo>
                    <a:pt x="257" y="1038"/>
                    <a:pt x="224" y="1029"/>
                    <a:pt x="199" y="1044"/>
                  </a:cubicBezTo>
                  <a:cubicBezTo>
                    <a:pt x="0" y="1159"/>
                    <a:pt x="0" y="1159"/>
                    <a:pt x="0" y="1159"/>
                  </a:cubicBezTo>
                  <a:cubicBezTo>
                    <a:pt x="0" y="1075"/>
                    <a:pt x="44" y="992"/>
                    <a:pt x="122" y="946"/>
                  </a:cubicBezTo>
                  <a:cubicBezTo>
                    <a:pt x="183" y="911"/>
                    <a:pt x="253" y="905"/>
                    <a:pt x="316" y="924"/>
                  </a:cubicBezTo>
                  <a:cubicBezTo>
                    <a:pt x="328" y="918"/>
                    <a:pt x="340" y="911"/>
                    <a:pt x="350" y="900"/>
                  </a:cubicBezTo>
                  <a:cubicBezTo>
                    <a:pt x="649" y="589"/>
                    <a:pt x="649" y="589"/>
                    <a:pt x="649" y="589"/>
                  </a:cubicBezTo>
                  <a:cubicBezTo>
                    <a:pt x="649" y="589"/>
                    <a:pt x="649" y="589"/>
                    <a:pt x="649" y="589"/>
                  </a:cubicBezTo>
                  <a:cubicBezTo>
                    <a:pt x="859" y="370"/>
                    <a:pt x="859" y="370"/>
                    <a:pt x="859" y="370"/>
                  </a:cubicBezTo>
                  <a:cubicBezTo>
                    <a:pt x="871" y="359"/>
                    <a:pt x="878" y="345"/>
                    <a:pt x="883" y="331"/>
                  </a:cubicBezTo>
                  <a:cubicBezTo>
                    <a:pt x="850" y="224"/>
                    <a:pt x="893" y="105"/>
                    <a:pt x="995" y="46"/>
                  </a:cubicBezTo>
                  <a:cubicBezTo>
                    <a:pt x="1073" y="0"/>
                    <a:pt x="1167" y="3"/>
                    <a:pt x="1240" y="46"/>
                  </a:cubicBezTo>
                  <a:cubicBezTo>
                    <a:pt x="1041" y="161"/>
                    <a:pt x="1041" y="161"/>
                    <a:pt x="1041" y="161"/>
                  </a:cubicBezTo>
                  <a:cubicBezTo>
                    <a:pt x="1016" y="176"/>
                    <a:pt x="1007" y="208"/>
                    <a:pt x="1022" y="233"/>
                  </a:cubicBezTo>
                  <a:cubicBezTo>
                    <a:pt x="1092" y="355"/>
                    <a:pt x="1092" y="355"/>
                    <a:pt x="1092" y="355"/>
                  </a:cubicBezTo>
                  <a:cubicBezTo>
                    <a:pt x="1107" y="380"/>
                    <a:pt x="1139" y="389"/>
                    <a:pt x="1165" y="374"/>
                  </a:cubicBezTo>
                  <a:cubicBezTo>
                    <a:pt x="1364" y="258"/>
                    <a:pt x="1364" y="258"/>
                    <a:pt x="1364" y="258"/>
                  </a:cubicBezTo>
                  <a:cubicBezTo>
                    <a:pt x="1364" y="343"/>
                    <a:pt x="1320" y="426"/>
                    <a:pt x="1241" y="471"/>
                  </a:cubicBezTo>
                  <a:cubicBezTo>
                    <a:pt x="1180" y="507"/>
                    <a:pt x="1111" y="513"/>
                    <a:pt x="1048" y="494"/>
                  </a:cubicBezTo>
                  <a:cubicBezTo>
                    <a:pt x="1035" y="500"/>
                    <a:pt x="1023" y="507"/>
                    <a:pt x="1013" y="518"/>
                  </a:cubicBezTo>
                  <a:cubicBezTo>
                    <a:pt x="715" y="828"/>
                    <a:pt x="715" y="828"/>
                    <a:pt x="715" y="828"/>
                  </a:cubicBezTo>
                  <a:cubicBezTo>
                    <a:pt x="715" y="828"/>
                    <a:pt x="715" y="828"/>
                    <a:pt x="715" y="828"/>
                  </a:cubicBezTo>
                  <a:cubicBezTo>
                    <a:pt x="504" y="1048"/>
                    <a:pt x="504" y="1048"/>
                    <a:pt x="504" y="1048"/>
                  </a:cubicBezTo>
                  <a:cubicBezTo>
                    <a:pt x="493" y="1059"/>
                    <a:pt x="485" y="1072"/>
                    <a:pt x="481" y="1087"/>
                  </a:cubicBezTo>
                  <a:cubicBezTo>
                    <a:pt x="514" y="1194"/>
                    <a:pt x="470" y="1313"/>
                    <a:pt x="369" y="1372"/>
                  </a:cubicBezTo>
                  <a:cubicBezTo>
                    <a:pt x="290" y="1417"/>
                    <a:pt x="197" y="1414"/>
                    <a:pt x="123" y="1372"/>
                  </a:cubicBezTo>
                  <a:cubicBezTo>
                    <a:pt x="323" y="1257"/>
                    <a:pt x="323" y="1257"/>
                    <a:pt x="323" y="1257"/>
                  </a:cubicBezTo>
                  <a:cubicBezTo>
                    <a:pt x="348" y="1242"/>
                    <a:pt x="356" y="1210"/>
                    <a:pt x="342" y="1185"/>
                  </a:cubicBezTo>
                  <a:close/>
                </a:path>
              </a:pathLst>
            </a:custGeom>
            <a:solidFill>
              <a:srgbClr val="DFDF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4" name="išļíḋé">
              <a:extLst>
                <a:ext uri="{FF2B5EF4-FFF2-40B4-BE49-F238E27FC236}">
                  <a16:creationId xmlns:a16="http://schemas.microsoft.com/office/drawing/2014/main" id="{0B1F8895-5A5F-45C5-8919-39EC3277C685}"/>
                </a:ext>
              </a:extLst>
            </p:cNvPr>
            <p:cNvSpPr/>
            <p:nvPr/>
          </p:nvSpPr>
          <p:spPr bwMode="auto">
            <a:xfrm>
              <a:off x="7920106" y="4762549"/>
              <a:ext cx="590288" cy="589131"/>
            </a:xfrm>
            <a:custGeom>
              <a:avLst/>
              <a:gdLst>
                <a:gd name="T0" fmla="*/ 0 w 890"/>
                <a:gd name="T1" fmla="*/ 87 h 890"/>
                <a:gd name="T2" fmla="*/ 86 w 890"/>
                <a:gd name="T3" fmla="*/ 0 h 890"/>
                <a:gd name="T4" fmla="*/ 231 w 890"/>
                <a:gd name="T5" fmla="*/ 59 h 890"/>
                <a:gd name="T6" fmla="*/ 290 w 890"/>
                <a:gd name="T7" fmla="*/ 204 h 890"/>
                <a:gd name="T8" fmla="*/ 862 w 890"/>
                <a:gd name="T9" fmla="*/ 777 h 890"/>
                <a:gd name="T10" fmla="*/ 866 w 890"/>
                <a:gd name="T11" fmla="*/ 867 h 890"/>
                <a:gd name="T12" fmla="*/ 776 w 890"/>
                <a:gd name="T13" fmla="*/ 863 h 890"/>
                <a:gd name="T14" fmla="*/ 203 w 890"/>
                <a:gd name="T15" fmla="*/ 290 h 890"/>
                <a:gd name="T16" fmla="*/ 59 w 890"/>
                <a:gd name="T17" fmla="*/ 231 h 890"/>
                <a:gd name="T18" fmla="*/ 0 w 890"/>
                <a:gd name="T19" fmla="*/ 87 h 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0" h="890">
                  <a:moveTo>
                    <a:pt x="0" y="87"/>
                  </a:moveTo>
                  <a:cubicBezTo>
                    <a:pt x="86" y="0"/>
                    <a:pt x="86" y="0"/>
                    <a:pt x="86" y="0"/>
                  </a:cubicBezTo>
                  <a:cubicBezTo>
                    <a:pt x="231" y="59"/>
                    <a:pt x="231" y="59"/>
                    <a:pt x="231" y="59"/>
                  </a:cubicBezTo>
                  <a:cubicBezTo>
                    <a:pt x="290" y="204"/>
                    <a:pt x="290" y="204"/>
                    <a:pt x="290" y="204"/>
                  </a:cubicBezTo>
                  <a:cubicBezTo>
                    <a:pt x="862" y="777"/>
                    <a:pt x="862" y="777"/>
                    <a:pt x="862" y="777"/>
                  </a:cubicBezTo>
                  <a:cubicBezTo>
                    <a:pt x="888" y="802"/>
                    <a:pt x="890" y="843"/>
                    <a:pt x="866" y="867"/>
                  </a:cubicBezTo>
                  <a:cubicBezTo>
                    <a:pt x="842" y="890"/>
                    <a:pt x="802" y="889"/>
                    <a:pt x="776" y="863"/>
                  </a:cubicBezTo>
                  <a:cubicBezTo>
                    <a:pt x="203" y="290"/>
                    <a:pt x="203" y="290"/>
                    <a:pt x="203" y="290"/>
                  </a:cubicBezTo>
                  <a:cubicBezTo>
                    <a:pt x="59" y="231"/>
                    <a:pt x="59" y="231"/>
                    <a:pt x="59" y="231"/>
                  </a:cubicBezTo>
                  <a:lnTo>
                    <a:pt x="0" y="87"/>
                  </a:lnTo>
                  <a:close/>
                </a:path>
              </a:pathLst>
            </a:custGeom>
            <a:solidFill>
              <a:srgbClr val="6766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5" name="îṥļîḋé">
              <a:extLst>
                <a:ext uri="{FF2B5EF4-FFF2-40B4-BE49-F238E27FC236}">
                  <a16:creationId xmlns:a16="http://schemas.microsoft.com/office/drawing/2014/main" id="{FE1F271D-1339-43F2-9412-278636AF96FA}"/>
                </a:ext>
              </a:extLst>
            </p:cNvPr>
            <p:cNvSpPr/>
            <p:nvPr/>
          </p:nvSpPr>
          <p:spPr bwMode="auto">
            <a:xfrm>
              <a:off x="8395808" y="5238252"/>
              <a:ext cx="493064" cy="493064"/>
            </a:xfrm>
            <a:custGeom>
              <a:avLst/>
              <a:gdLst>
                <a:gd name="T0" fmla="*/ 488 w 745"/>
                <a:gd name="T1" fmla="*/ 704 h 746"/>
                <a:gd name="T2" fmla="*/ 623 w 745"/>
                <a:gd name="T3" fmla="*/ 710 h 746"/>
                <a:gd name="T4" fmla="*/ 709 w 745"/>
                <a:gd name="T5" fmla="*/ 624 h 746"/>
                <a:gd name="T6" fmla="*/ 703 w 745"/>
                <a:gd name="T7" fmla="*/ 489 h 746"/>
                <a:gd name="T8" fmla="*/ 257 w 745"/>
                <a:gd name="T9" fmla="*/ 42 h 746"/>
                <a:gd name="T10" fmla="*/ 121 w 745"/>
                <a:gd name="T11" fmla="*/ 36 h 746"/>
                <a:gd name="T12" fmla="*/ 35 w 745"/>
                <a:gd name="T13" fmla="*/ 122 h 746"/>
                <a:gd name="T14" fmla="*/ 41 w 745"/>
                <a:gd name="T15" fmla="*/ 257 h 746"/>
                <a:gd name="T16" fmla="*/ 488 w 745"/>
                <a:gd name="T17" fmla="*/ 704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5" h="746">
                  <a:moveTo>
                    <a:pt x="488" y="704"/>
                  </a:moveTo>
                  <a:cubicBezTo>
                    <a:pt x="527" y="743"/>
                    <a:pt x="588" y="746"/>
                    <a:pt x="623" y="710"/>
                  </a:cubicBezTo>
                  <a:cubicBezTo>
                    <a:pt x="709" y="624"/>
                    <a:pt x="709" y="624"/>
                    <a:pt x="709" y="624"/>
                  </a:cubicBezTo>
                  <a:cubicBezTo>
                    <a:pt x="745" y="588"/>
                    <a:pt x="742" y="528"/>
                    <a:pt x="703" y="489"/>
                  </a:cubicBezTo>
                  <a:cubicBezTo>
                    <a:pt x="257" y="42"/>
                    <a:pt x="257" y="42"/>
                    <a:pt x="257" y="42"/>
                  </a:cubicBezTo>
                  <a:cubicBezTo>
                    <a:pt x="218" y="3"/>
                    <a:pt x="157" y="0"/>
                    <a:pt x="121" y="36"/>
                  </a:cubicBezTo>
                  <a:cubicBezTo>
                    <a:pt x="35" y="122"/>
                    <a:pt x="35" y="122"/>
                    <a:pt x="35" y="122"/>
                  </a:cubicBezTo>
                  <a:cubicBezTo>
                    <a:pt x="0" y="158"/>
                    <a:pt x="2" y="218"/>
                    <a:pt x="41" y="257"/>
                  </a:cubicBezTo>
                  <a:lnTo>
                    <a:pt x="488" y="704"/>
                  </a:lnTo>
                  <a:close/>
                </a:path>
              </a:pathLst>
            </a:custGeom>
            <a:solidFill>
              <a:srgbClr val="F37A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6" name="î$lïďe">
              <a:extLst>
                <a:ext uri="{FF2B5EF4-FFF2-40B4-BE49-F238E27FC236}">
                  <a16:creationId xmlns:a16="http://schemas.microsoft.com/office/drawing/2014/main" id="{9AB648FD-18EE-4426-A6AC-2BBD744F0FF4}"/>
                </a:ext>
              </a:extLst>
            </p:cNvPr>
            <p:cNvSpPr/>
            <p:nvPr/>
          </p:nvSpPr>
          <p:spPr bwMode="auto">
            <a:xfrm>
              <a:off x="8518495" y="5275289"/>
              <a:ext cx="333339" cy="332182"/>
            </a:xfrm>
            <a:custGeom>
              <a:avLst/>
              <a:gdLst>
                <a:gd name="T0" fmla="*/ 408 w 502"/>
                <a:gd name="T1" fmla="*/ 452 h 502"/>
                <a:gd name="T2" fmla="*/ 477 w 502"/>
                <a:gd name="T3" fmla="*/ 495 h 502"/>
                <a:gd name="T4" fmla="*/ 495 w 502"/>
                <a:gd name="T5" fmla="*/ 478 h 502"/>
                <a:gd name="T6" fmla="*/ 451 w 502"/>
                <a:gd name="T7" fmla="*/ 409 h 502"/>
                <a:gd name="T8" fmla="*/ 94 w 502"/>
                <a:gd name="T9" fmla="*/ 51 h 502"/>
                <a:gd name="T10" fmla="*/ 24 w 502"/>
                <a:gd name="T11" fmla="*/ 8 h 502"/>
                <a:gd name="T12" fmla="*/ 7 w 502"/>
                <a:gd name="T13" fmla="*/ 25 h 502"/>
                <a:gd name="T14" fmla="*/ 51 w 502"/>
                <a:gd name="T15" fmla="*/ 94 h 502"/>
                <a:gd name="T16" fmla="*/ 408 w 502"/>
                <a:gd name="T17" fmla="*/ 452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2" h="502">
                  <a:moveTo>
                    <a:pt x="408" y="452"/>
                  </a:moveTo>
                  <a:cubicBezTo>
                    <a:pt x="439" y="483"/>
                    <a:pt x="470" y="502"/>
                    <a:pt x="477" y="495"/>
                  </a:cubicBezTo>
                  <a:cubicBezTo>
                    <a:pt x="495" y="478"/>
                    <a:pt x="495" y="478"/>
                    <a:pt x="495" y="478"/>
                  </a:cubicBezTo>
                  <a:cubicBezTo>
                    <a:pt x="502" y="471"/>
                    <a:pt x="482" y="440"/>
                    <a:pt x="451" y="409"/>
                  </a:cubicBezTo>
                  <a:cubicBezTo>
                    <a:pt x="94" y="51"/>
                    <a:pt x="94" y="51"/>
                    <a:pt x="94" y="51"/>
                  </a:cubicBezTo>
                  <a:cubicBezTo>
                    <a:pt x="63" y="20"/>
                    <a:pt x="31" y="0"/>
                    <a:pt x="24" y="8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0" y="32"/>
                    <a:pt x="20" y="63"/>
                    <a:pt x="51" y="94"/>
                  </a:cubicBezTo>
                  <a:lnTo>
                    <a:pt x="408" y="452"/>
                  </a:lnTo>
                  <a:close/>
                </a:path>
              </a:pathLst>
            </a:custGeom>
            <a:solidFill>
              <a:srgbClr val="F7AB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7" name="išlíḋê">
              <a:extLst>
                <a:ext uri="{FF2B5EF4-FFF2-40B4-BE49-F238E27FC236}">
                  <a16:creationId xmlns:a16="http://schemas.microsoft.com/office/drawing/2014/main" id="{E2F2B589-5958-4499-9124-B51F53066077}"/>
                </a:ext>
              </a:extLst>
            </p:cNvPr>
            <p:cNvSpPr/>
            <p:nvPr/>
          </p:nvSpPr>
          <p:spPr bwMode="auto">
            <a:xfrm>
              <a:off x="8432845" y="5360939"/>
              <a:ext cx="333339" cy="332182"/>
            </a:xfrm>
            <a:custGeom>
              <a:avLst/>
              <a:gdLst>
                <a:gd name="T0" fmla="*/ 408 w 502"/>
                <a:gd name="T1" fmla="*/ 451 h 501"/>
                <a:gd name="T2" fmla="*/ 477 w 502"/>
                <a:gd name="T3" fmla="*/ 494 h 501"/>
                <a:gd name="T4" fmla="*/ 495 w 502"/>
                <a:gd name="T5" fmla="*/ 477 h 501"/>
                <a:gd name="T6" fmla="*/ 451 w 502"/>
                <a:gd name="T7" fmla="*/ 408 h 501"/>
                <a:gd name="T8" fmla="*/ 94 w 502"/>
                <a:gd name="T9" fmla="*/ 50 h 501"/>
                <a:gd name="T10" fmla="*/ 24 w 502"/>
                <a:gd name="T11" fmla="*/ 7 h 501"/>
                <a:gd name="T12" fmla="*/ 7 w 502"/>
                <a:gd name="T13" fmla="*/ 24 h 501"/>
                <a:gd name="T14" fmla="*/ 50 w 502"/>
                <a:gd name="T15" fmla="*/ 93 h 501"/>
                <a:gd name="T16" fmla="*/ 408 w 502"/>
                <a:gd name="T17" fmla="*/ 45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2" h="501">
                  <a:moveTo>
                    <a:pt x="408" y="451"/>
                  </a:moveTo>
                  <a:cubicBezTo>
                    <a:pt x="439" y="482"/>
                    <a:pt x="470" y="501"/>
                    <a:pt x="477" y="494"/>
                  </a:cubicBezTo>
                  <a:cubicBezTo>
                    <a:pt x="495" y="477"/>
                    <a:pt x="495" y="477"/>
                    <a:pt x="495" y="477"/>
                  </a:cubicBezTo>
                  <a:cubicBezTo>
                    <a:pt x="502" y="470"/>
                    <a:pt x="482" y="439"/>
                    <a:pt x="451" y="408"/>
                  </a:cubicBezTo>
                  <a:cubicBezTo>
                    <a:pt x="94" y="50"/>
                    <a:pt x="94" y="50"/>
                    <a:pt x="94" y="50"/>
                  </a:cubicBezTo>
                  <a:cubicBezTo>
                    <a:pt x="62" y="19"/>
                    <a:pt x="31" y="0"/>
                    <a:pt x="24" y="7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0" y="31"/>
                    <a:pt x="19" y="62"/>
                    <a:pt x="50" y="93"/>
                  </a:cubicBezTo>
                  <a:lnTo>
                    <a:pt x="408" y="451"/>
                  </a:lnTo>
                  <a:close/>
                </a:path>
              </a:pathLst>
            </a:custGeom>
            <a:solidFill>
              <a:srgbClr val="F7AB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8" name="îšḷîḋè">
              <a:extLst>
                <a:ext uri="{FF2B5EF4-FFF2-40B4-BE49-F238E27FC236}">
                  <a16:creationId xmlns:a16="http://schemas.microsoft.com/office/drawing/2014/main" id="{8FE05E5E-1A8E-48F3-BCE2-02313FC2235B}"/>
                </a:ext>
              </a:extLst>
            </p:cNvPr>
            <p:cNvSpPr/>
            <p:nvPr/>
          </p:nvSpPr>
          <p:spPr bwMode="auto">
            <a:xfrm>
              <a:off x="8475671" y="5318114"/>
              <a:ext cx="333339" cy="332182"/>
            </a:xfrm>
            <a:custGeom>
              <a:avLst/>
              <a:gdLst>
                <a:gd name="T0" fmla="*/ 409 w 502"/>
                <a:gd name="T1" fmla="*/ 451 h 502"/>
                <a:gd name="T2" fmla="*/ 478 w 502"/>
                <a:gd name="T3" fmla="*/ 495 h 502"/>
                <a:gd name="T4" fmla="*/ 495 w 502"/>
                <a:gd name="T5" fmla="*/ 477 h 502"/>
                <a:gd name="T6" fmla="*/ 452 w 502"/>
                <a:gd name="T7" fmla="*/ 408 h 502"/>
                <a:gd name="T8" fmla="*/ 94 w 502"/>
                <a:gd name="T9" fmla="*/ 51 h 502"/>
                <a:gd name="T10" fmla="*/ 25 w 502"/>
                <a:gd name="T11" fmla="*/ 7 h 502"/>
                <a:gd name="T12" fmla="*/ 8 w 502"/>
                <a:gd name="T13" fmla="*/ 24 h 502"/>
                <a:gd name="T14" fmla="*/ 51 w 502"/>
                <a:gd name="T15" fmla="*/ 94 h 502"/>
                <a:gd name="T16" fmla="*/ 409 w 502"/>
                <a:gd name="T17" fmla="*/ 451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2" h="502">
                  <a:moveTo>
                    <a:pt x="409" y="451"/>
                  </a:moveTo>
                  <a:cubicBezTo>
                    <a:pt x="440" y="482"/>
                    <a:pt x="471" y="502"/>
                    <a:pt x="478" y="495"/>
                  </a:cubicBezTo>
                  <a:cubicBezTo>
                    <a:pt x="495" y="477"/>
                    <a:pt x="495" y="477"/>
                    <a:pt x="495" y="477"/>
                  </a:cubicBezTo>
                  <a:cubicBezTo>
                    <a:pt x="502" y="470"/>
                    <a:pt x="483" y="439"/>
                    <a:pt x="452" y="408"/>
                  </a:cubicBezTo>
                  <a:cubicBezTo>
                    <a:pt x="94" y="51"/>
                    <a:pt x="94" y="51"/>
                    <a:pt x="94" y="51"/>
                  </a:cubicBezTo>
                  <a:cubicBezTo>
                    <a:pt x="63" y="20"/>
                    <a:pt x="32" y="0"/>
                    <a:pt x="25" y="7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0" y="32"/>
                    <a:pt x="20" y="63"/>
                    <a:pt x="51" y="94"/>
                  </a:cubicBezTo>
                  <a:lnTo>
                    <a:pt x="409" y="451"/>
                  </a:lnTo>
                  <a:close/>
                </a:path>
              </a:pathLst>
            </a:custGeom>
            <a:solidFill>
              <a:srgbClr val="F7AB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9" name="íšlíḍê">
              <a:extLst>
                <a:ext uri="{FF2B5EF4-FFF2-40B4-BE49-F238E27FC236}">
                  <a16:creationId xmlns:a16="http://schemas.microsoft.com/office/drawing/2014/main" id="{F9B32CC8-6011-4587-B5D3-3A2BC51E2F10}"/>
                </a:ext>
              </a:extLst>
            </p:cNvPr>
            <p:cNvSpPr/>
            <p:nvPr/>
          </p:nvSpPr>
          <p:spPr bwMode="auto">
            <a:xfrm>
              <a:off x="5922387" y="2739367"/>
              <a:ext cx="982656" cy="74075"/>
            </a:xfrm>
            <a:custGeom>
              <a:avLst/>
              <a:gdLst>
                <a:gd name="T0" fmla="*/ 849 w 849"/>
                <a:gd name="T1" fmla="*/ 0 h 64"/>
                <a:gd name="T2" fmla="*/ 0 w 849"/>
                <a:gd name="T3" fmla="*/ 0 h 64"/>
                <a:gd name="T4" fmla="*/ 80 w 849"/>
                <a:gd name="T5" fmla="*/ 64 h 64"/>
                <a:gd name="T6" fmla="*/ 849 w 849"/>
                <a:gd name="T7" fmla="*/ 64 h 64"/>
                <a:gd name="T8" fmla="*/ 849 w 849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9" h="64">
                  <a:moveTo>
                    <a:pt x="849" y="0"/>
                  </a:moveTo>
                  <a:lnTo>
                    <a:pt x="0" y="0"/>
                  </a:lnTo>
                  <a:lnTo>
                    <a:pt x="80" y="64"/>
                  </a:lnTo>
                  <a:lnTo>
                    <a:pt x="849" y="64"/>
                  </a:lnTo>
                  <a:lnTo>
                    <a:pt x="849" y="0"/>
                  </a:lnTo>
                  <a:close/>
                </a:path>
              </a:pathLst>
            </a:custGeom>
            <a:solidFill>
              <a:srgbClr val="F1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0" name="î$ḻiďè">
              <a:extLst>
                <a:ext uri="{FF2B5EF4-FFF2-40B4-BE49-F238E27FC236}">
                  <a16:creationId xmlns:a16="http://schemas.microsoft.com/office/drawing/2014/main" id="{4FEE8867-2632-4C85-B0D2-E820DC8C60ED}"/>
                </a:ext>
              </a:extLst>
            </p:cNvPr>
            <p:cNvSpPr/>
            <p:nvPr/>
          </p:nvSpPr>
          <p:spPr bwMode="auto">
            <a:xfrm>
              <a:off x="5536963" y="2741682"/>
              <a:ext cx="565982" cy="94909"/>
            </a:xfrm>
            <a:custGeom>
              <a:avLst/>
              <a:gdLst>
                <a:gd name="T0" fmla="*/ 0 w 489"/>
                <a:gd name="T1" fmla="*/ 0 h 82"/>
                <a:gd name="T2" fmla="*/ 0 w 489"/>
                <a:gd name="T3" fmla="*/ 82 h 82"/>
                <a:gd name="T4" fmla="*/ 489 w 489"/>
                <a:gd name="T5" fmla="*/ 82 h 82"/>
                <a:gd name="T6" fmla="*/ 385 w 489"/>
                <a:gd name="T7" fmla="*/ 0 h 82"/>
                <a:gd name="T8" fmla="*/ 0 w 489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9" h="82">
                  <a:moveTo>
                    <a:pt x="0" y="0"/>
                  </a:moveTo>
                  <a:lnTo>
                    <a:pt x="0" y="82"/>
                  </a:lnTo>
                  <a:lnTo>
                    <a:pt x="489" y="82"/>
                  </a:lnTo>
                  <a:lnTo>
                    <a:pt x="38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1" name="iṣļiḓe">
              <a:extLst>
                <a:ext uri="{FF2B5EF4-FFF2-40B4-BE49-F238E27FC236}">
                  <a16:creationId xmlns:a16="http://schemas.microsoft.com/office/drawing/2014/main" id="{5946D732-C22A-43C2-A7EE-9AD751BF656F}"/>
                </a:ext>
              </a:extLst>
            </p:cNvPr>
            <p:cNvSpPr/>
            <p:nvPr/>
          </p:nvSpPr>
          <p:spPr bwMode="auto">
            <a:xfrm>
              <a:off x="5536963" y="2741682"/>
              <a:ext cx="565982" cy="94909"/>
            </a:xfrm>
            <a:custGeom>
              <a:avLst/>
              <a:gdLst>
                <a:gd name="T0" fmla="*/ 0 w 489"/>
                <a:gd name="T1" fmla="*/ 0 h 82"/>
                <a:gd name="T2" fmla="*/ 0 w 489"/>
                <a:gd name="T3" fmla="*/ 82 h 82"/>
                <a:gd name="T4" fmla="*/ 489 w 489"/>
                <a:gd name="T5" fmla="*/ 82 h 82"/>
                <a:gd name="T6" fmla="*/ 385 w 489"/>
                <a:gd name="T7" fmla="*/ 0 h 82"/>
                <a:gd name="T8" fmla="*/ 0 w 489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9" h="82">
                  <a:moveTo>
                    <a:pt x="0" y="0"/>
                  </a:moveTo>
                  <a:lnTo>
                    <a:pt x="0" y="82"/>
                  </a:lnTo>
                  <a:lnTo>
                    <a:pt x="489" y="82"/>
                  </a:lnTo>
                  <a:lnTo>
                    <a:pt x="385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2" name="išḻíḓe">
              <a:extLst>
                <a:ext uri="{FF2B5EF4-FFF2-40B4-BE49-F238E27FC236}">
                  <a16:creationId xmlns:a16="http://schemas.microsoft.com/office/drawing/2014/main" id="{153D21D3-3EE1-46E9-8634-713076259BBE}"/>
                </a:ext>
              </a:extLst>
            </p:cNvPr>
            <p:cNvSpPr/>
            <p:nvPr/>
          </p:nvSpPr>
          <p:spPr bwMode="auto">
            <a:xfrm>
              <a:off x="6145770" y="2956963"/>
              <a:ext cx="498851" cy="74075"/>
            </a:xfrm>
            <a:custGeom>
              <a:avLst/>
              <a:gdLst>
                <a:gd name="T0" fmla="*/ 431 w 431"/>
                <a:gd name="T1" fmla="*/ 0 h 64"/>
                <a:gd name="T2" fmla="*/ 0 w 431"/>
                <a:gd name="T3" fmla="*/ 0 h 64"/>
                <a:gd name="T4" fmla="*/ 12 w 431"/>
                <a:gd name="T5" fmla="*/ 31 h 64"/>
                <a:gd name="T6" fmla="*/ 33 w 431"/>
                <a:gd name="T7" fmla="*/ 64 h 64"/>
                <a:gd name="T8" fmla="*/ 431 w 431"/>
                <a:gd name="T9" fmla="*/ 64 h 64"/>
                <a:gd name="T10" fmla="*/ 431 w 431"/>
                <a:gd name="T11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1" h="64">
                  <a:moveTo>
                    <a:pt x="431" y="0"/>
                  </a:moveTo>
                  <a:lnTo>
                    <a:pt x="0" y="0"/>
                  </a:lnTo>
                  <a:lnTo>
                    <a:pt x="12" y="31"/>
                  </a:lnTo>
                  <a:lnTo>
                    <a:pt x="33" y="64"/>
                  </a:lnTo>
                  <a:lnTo>
                    <a:pt x="431" y="64"/>
                  </a:lnTo>
                  <a:lnTo>
                    <a:pt x="431" y="0"/>
                  </a:lnTo>
                  <a:close/>
                </a:path>
              </a:pathLst>
            </a:custGeom>
            <a:solidFill>
              <a:srgbClr val="F1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3" name="iṧļïḓè">
              <a:extLst>
                <a:ext uri="{FF2B5EF4-FFF2-40B4-BE49-F238E27FC236}">
                  <a16:creationId xmlns:a16="http://schemas.microsoft.com/office/drawing/2014/main" id="{6982CF70-D62E-4FA7-B04C-24B5D0A3C0D5}"/>
                </a:ext>
              </a:extLst>
            </p:cNvPr>
            <p:cNvSpPr/>
            <p:nvPr/>
          </p:nvSpPr>
          <p:spPr bwMode="auto">
            <a:xfrm>
              <a:off x="5923544" y="2966223"/>
              <a:ext cx="287042" cy="94909"/>
            </a:xfrm>
            <a:custGeom>
              <a:avLst/>
              <a:gdLst>
                <a:gd name="T0" fmla="*/ 205 w 248"/>
                <a:gd name="T1" fmla="*/ 0 h 82"/>
                <a:gd name="T2" fmla="*/ 0 w 248"/>
                <a:gd name="T3" fmla="*/ 0 h 82"/>
                <a:gd name="T4" fmla="*/ 0 w 248"/>
                <a:gd name="T5" fmla="*/ 82 h 82"/>
                <a:gd name="T6" fmla="*/ 248 w 248"/>
                <a:gd name="T7" fmla="*/ 82 h 82"/>
                <a:gd name="T8" fmla="*/ 221 w 248"/>
                <a:gd name="T9" fmla="*/ 39 h 82"/>
                <a:gd name="T10" fmla="*/ 205 w 248"/>
                <a:gd name="T11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" h="82">
                  <a:moveTo>
                    <a:pt x="205" y="0"/>
                  </a:moveTo>
                  <a:lnTo>
                    <a:pt x="0" y="0"/>
                  </a:lnTo>
                  <a:lnTo>
                    <a:pt x="0" y="82"/>
                  </a:lnTo>
                  <a:lnTo>
                    <a:pt x="248" y="82"/>
                  </a:lnTo>
                  <a:lnTo>
                    <a:pt x="221" y="39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rgbClr val="F1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4" name="ï$líḋè">
              <a:extLst>
                <a:ext uri="{FF2B5EF4-FFF2-40B4-BE49-F238E27FC236}">
                  <a16:creationId xmlns:a16="http://schemas.microsoft.com/office/drawing/2014/main" id="{906D4464-5E3C-4EDD-8F58-0BE8F365C4C8}"/>
                </a:ext>
              </a:extLst>
            </p:cNvPr>
            <p:cNvSpPr/>
            <p:nvPr/>
          </p:nvSpPr>
          <p:spPr bwMode="auto">
            <a:xfrm>
              <a:off x="5923544" y="2966223"/>
              <a:ext cx="287042" cy="94909"/>
            </a:xfrm>
            <a:custGeom>
              <a:avLst/>
              <a:gdLst>
                <a:gd name="T0" fmla="*/ 205 w 248"/>
                <a:gd name="T1" fmla="*/ 0 h 82"/>
                <a:gd name="T2" fmla="*/ 0 w 248"/>
                <a:gd name="T3" fmla="*/ 0 h 82"/>
                <a:gd name="T4" fmla="*/ 0 w 248"/>
                <a:gd name="T5" fmla="*/ 82 h 82"/>
                <a:gd name="T6" fmla="*/ 248 w 248"/>
                <a:gd name="T7" fmla="*/ 82 h 82"/>
                <a:gd name="T8" fmla="*/ 221 w 248"/>
                <a:gd name="T9" fmla="*/ 39 h 82"/>
                <a:gd name="T10" fmla="*/ 205 w 248"/>
                <a:gd name="T11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" h="82">
                  <a:moveTo>
                    <a:pt x="205" y="0"/>
                  </a:moveTo>
                  <a:lnTo>
                    <a:pt x="0" y="0"/>
                  </a:lnTo>
                  <a:lnTo>
                    <a:pt x="0" y="82"/>
                  </a:lnTo>
                  <a:lnTo>
                    <a:pt x="248" y="82"/>
                  </a:lnTo>
                  <a:lnTo>
                    <a:pt x="221" y="39"/>
                  </a:lnTo>
                  <a:lnTo>
                    <a:pt x="20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5" name="ísḷíḋê">
              <a:extLst>
                <a:ext uri="{FF2B5EF4-FFF2-40B4-BE49-F238E27FC236}">
                  <a16:creationId xmlns:a16="http://schemas.microsoft.com/office/drawing/2014/main" id="{D5FF165A-663A-4D7F-A786-7BF5EE576CF9}"/>
                </a:ext>
              </a:extLst>
            </p:cNvPr>
            <p:cNvSpPr/>
            <p:nvPr/>
          </p:nvSpPr>
          <p:spPr bwMode="auto">
            <a:xfrm>
              <a:off x="5490666" y="3164143"/>
              <a:ext cx="888904" cy="93752"/>
            </a:xfrm>
            <a:custGeom>
              <a:avLst/>
              <a:gdLst>
                <a:gd name="T0" fmla="*/ 0 w 768"/>
                <a:gd name="T1" fmla="*/ 0 h 81"/>
                <a:gd name="T2" fmla="*/ 0 w 768"/>
                <a:gd name="T3" fmla="*/ 81 h 81"/>
                <a:gd name="T4" fmla="*/ 768 w 768"/>
                <a:gd name="T5" fmla="*/ 81 h 81"/>
                <a:gd name="T6" fmla="*/ 756 w 768"/>
                <a:gd name="T7" fmla="*/ 0 h 81"/>
                <a:gd name="T8" fmla="*/ 0 w 768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8" h="81">
                  <a:moveTo>
                    <a:pt x="0" y="0"/>
                  </a:moveTo>
                  <a:lnTo>
                    <a:pt x="0" y="81"/>
                  </a:lnTo>
                  <a:lnTo>
                    <a:pt x="768" y="81"/>
                  </a:lnTo>
                  <a:lnTo>
                    <a:pt x="7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6" name="işḻïḍé">
              <a:extLst>
                <a:ext uri="{FF2B5EF4-FFF2-40B4-BE49-F238E27FC236}">
                  <a16:creationId xmlns:a16="http://schemas.microsoft.com/office/drawing/2014/main" id="{C5D5DF3F-5262-4DAE-AB88-D004266961E4}"/>
                </a:ext>
              </a:extLst>
            </p:cNvPr>
            <p:cNvSpPr/>
            <p:nvPr/>
          </p:nvSpPr>
          <p:spPr bwMode="auto">
            <a:xfrm>
              <a:off x="5490666" y="3164143"/>
              <a:ext cx="888904" cy="93752"/>
            </a:xfrm>
            <a:custGeom>
              <a:avLst/>
              <a:gdLst>
                <a:gd name="T0" fmla="*/ 0 w 768"/>
                <a:gd name="T1" fmla="*/ 0 h 81"/>
                <a:gd name="T2" fmla="*/ 0 w 768"/>
                <a:gd name="T3" fmla="*/ 81 h 81"/>
                <a:gd name="T4" fmla="*/ 768 w 768"/>
                <a:gd name="T5" fmla="*/ 81 h 81"/>
                <a:gd name="T6" fmla="*/ 756 w 768"/>
                <a:gd name="T7" fmla="*/ 0 h 81"/>
                <a:gd name="T8" fmla="*/ 0 w 768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8" h="81">
                  <a:moveTo>
                    <a:pt x="0" y="0"/>
                  </a:moveTo>
                  <a:lnTo>
                    <a:pt x="0" y="81"/>
                  </a:lnTo>
                  <a:lnTo>
                    <a:pt x="768" y="81"/>
                  </a:lnTo>
                  <a:lnTo>
                    <a:pt x="756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7" name="iṡlîḑè">
              <a:extLst>
                <a:ext uri="{FF2B5EF4-FFF2-40B4-BE49-F238E27FC236}">
                  <a16:creationId xmlns:a16="http://schemas.microsoft.com/office/drawing/2014/main" id="{5712F658-2250-43F4-8584-2A05CF26CFF1}"/>
                </a:ext>
              </a:extLst>
            </p:cNvPr>
            <p:cNvSpPr/>
            <p:nvPr/>
          </p:nvSpPr>
          <p:spPr bwMode="auto">
            <a:xfrm>
              <a:off x="6261513" y="3175717"/>
              <a:ext cx="648159" cy="74075"/>
            </a:xfrm>
            <a:custGeom>
              <a:avLst/>
              <a:gdLst>
                <a:gd name="T0" fmla="*/ 560 w 560"/>
                <a:gd name="T1" fmla="*/ 0 h 64"/>
                <a:gd name="T2" fmla="*/ 0 w 560"/>
                <a:gd name="T3" fmla="*/ 0 h 64"/>
                <a:gd name="T4" fmla="*/ 9 w 560"/>
                <a:gd name="T5" fmla="*/ 64 h 64"/>
                <a:gd name="T6" fmla="*/ 560 w 560"/>
                <a:gd name="T7" fmla="*/ 64 h 64"/>
                <a:gd name="T8" fmla="*/ 560 w 560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0" h="64">
                  <a:moveTo>
                    <a:pt x="560" y="0"/>
                  </a:moveTo>
                  <a:lnTo>
                    <a:pt x="0" y="0"/>
                  </a:lnTo>
                  <a:lnTo>
                    <a:pt x="9" y="64"/>
                  </a:lnTo>
                  <a:lnTo>
                    <a:pt x="560" y="64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F1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8" name="íš1iḍé">
              <a:extLst>
                <a:ext uri="{FF2B5EF4-FFF2-40B4-BE49-F238E27FC236}">
                  <a16:creationId xmlns:a16="http://schemas.microsoft.com/office/drawing/2014/main" id="{503CA720-EB95-47CE-81AA-C227A7B38F98}"/>
                </a:ext>
              </a:extLst>
            </p:cNvPr>
            <p:cNvSpPr/>
            <p:nvPr/>
          </p:nvSpPr>
          <p:spPr bwMode="auto">
            <a:xfrm>
              <a:off x="5884191" y="3388684"/>
              <a:ext cx="403942" cy="93752"/>
            </a:xfrm>
            <a:custGeom>
              <a:avLst/>
              <a:gdLst>
                <a:gd name="T0" fmla="*/ 0 w 349"/>
                <a:gd name="T1" fmla="*/ 0 h 81"/>
                <a:gd name="T2" fmla="*/ 0 w 349"/>
                <a:gd name="T3" fmla="*/ 81 h 81"/>
                <a:gd name="T4" fmla="*/ 349 w 349"/>
                <a:gd name="T5" fmla="*/ 81 h 81"/>
                <a:gd name="T6" fmla="*/ 346 w 349"/>
                <a:gd name="T7" fmla="*/ 0 h 81"/>
                <a:gd name="T8" fmla="*/ 0 w 349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81">
                  <a:moveTo>
                    <a:pt x="0" y="0"/>
                  </a:moveTo>
                  <a:lnTo>
                    <a:pt x="0" y="81"/>
                  </a:lnTo>
                  <a:lnTo>
                    <a:pt x="349" y="81"/>
                  </a:lnTo>
                  <a:lnTo>
                    <a:pt x="34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9" name="íŝľídê">
              <a:extLst>
                <a:ext uri="{FF2B5EF4-FFF2-40B4-BE49-F238E27FC236}">
                  <a16:creationId xmlns:a16="http://schemas.microsoft.com/office/drawing/2014/main" id="{C2DF008F-0BFC-4047-9EB9-4CCD35CE2B5D}"/>
                </a:ext>
              </a:extLst>
            </p:cNvPr>
            <p:cNvSpPr/>
            <p:nvPr/>
          </p:nvSpPr>
          <p:spPr bwMode="auto">
            <a:xfrm>
              <a:off x="5884191" y="3388684"/>
              <a:ext cx="403942" cy="93752"/>
            </a:xfrm>
            <a:custGeom>
              <a:avLst/>
              <a:gdLst>
                <a:gd name="T0" fmla="*/ 0 w 349"/>
                <a:gd name="T1" fmla="*/ 0 h 81"/>
                <a:gd name="T2" fmla="*/ 0 w 349"/>
                <a:gd name="T3" fmla="*/ 81 h 81"/>
                <a:gd name="T4" fmla="*/ 349 w 349"/>
                <a:gd name="T5" fmla="*/ 81 h 81"/>
                <a:gd name="T6" fmla="*/ 346 w 349"/>
                <a:gd name="T7" fmla="*/ 0 h 81"/>
                <a:gd name="T8" fmla="*/ 0 w 349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81">
                  <a:moveTo>
                    <a:pt x="0" y="0"/>
                  </a:moveTo>
                  <a:lnTo>
                    <a:pt x="0" y="81"/>
                  </a:lnTo>
                  <a:lnTo>
                    <a:pt x="349" y="81"/>
                  </a:lnTo>
                  <a:lnTo>
                    <a:pt x="346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0" name="ïŝliďé">
              <a:extLst>
                <a:ext uri="{FF2B5EF4-FFF2-40B4-BE49-F238E27FC236}">
                  <a16:creationId xmlns:a16="http://schemas.microsoft.com/office/drawing/2014/main" id="{643430B4-938E-4D9F-9A53-76081EA55050}"/>
                </a:ext>
              </a:extLst>
            </p:cNvPr>
            <p:cNvSpPr/>
            <p:nvPr/>
          </p:nvSpPr>
          <p:spPr bwMode="auto">
            <a:xfrm>
              <a:off x="6284661" y="3393314"/>
              <a:ext cx="932886" cy="74075"/>
            </a:xfrm>
            <a:custGeom>
              <a:avLst/>
              <a:gdLst>
                <a:gd name="T0" fmla="*/ 806 w 806"/>
                <a:gd name="T1" fmla="*/ 0 h 64"/>
                <a:gd name="T2" fmla="*/ 0 w 806"/>
                <a:gd name="T3" fmla="*/ 0 h 64"/>
                <a:gd name="T4" fmla="*/ 1 w 806"/>
                <a:gd name="T5" fmla="*/ 64 h 64"/>
                <a:gd name="T6" fmla="*/ 806 w 806"/>
                <a:gd name="T7" fmla="*/ 64 h 64"/>
                <a:gd name="T8" fmla="*/ 806 w 806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6" h="64">
                  <a:moveTo>
                    <a:pt x="806" y="0"/>
                  </a:moveTo>
                  <a:lnTo>
                    <a:pt x="0" y="0"/>
                  </a:lnTo>
                  <a:lnTo>
                    <a:pt x="1" y="64"/>
                  </a:lnTo>
                  <a:lnTo>
                    <a:pt x="806" y="64"/>
                  </a:lnTo>
                  <a:lnTo>
                    <a:pt x="806" y="0"/>
                  </a:lnTo>
                  <a:close/>
                </a:path>
              </a:pathLst>
            </a:custGeom>
            <a:solidFill>
              <a:srgbClr val="F1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1" name="íṣļiḋê">
              <a:extLst>
                <a:ext uri="{FF2B5EF4-FFF2-40B4-BE49-F238E27FC236}">
                  <a16:creationId xmlns:a16="http://schemas.microsoft.com/office/drawing/2014/main" id="{3249ABD4-BA92-401C-B0D0-163567CD4C55}"/>
                </a:ext>
              </a:extLst>
            </p:cNvPr>
            <p:cNvSpPr/>
            <p:nvPr/>
          </p:nvSpPr>
          <p:spPr bwMode="auto">
            <a:xfrm>
              <a:off x="5687429" y="3595863"/>
              <a:ext cx="564824" cy="94909"/>
            </a:xfrm>
            <a:custGeom>
              <a:avLst/>
              <a:gdLst>
                <a:gd name="T0" fmla="*/ 0 w 488"/>
                <a:gd name="T1" fmla="*/ 82 h 82"/>
                <a:gd name="T2" fmla="*/ 469 w 488"/>
                <a:gd name="T3" fmla="*/ 82 h 82"/>
                <a:gd name="T4" fmla="*/ 481 w 488"/>
                <a:gd name="T5" fmla="*/ 51 h 82"/>
                <a:gd name="T6" fmla="*/ 488 w 488"/>
                <a:gd name="T7" fmla="*/ 0 h 82"/>
                <a:gd name="T8" fmla="*/ 0 w 488"/>
                <a:gd name="T9" fmla="*/ 0 h 82"/>
                <a:gd name="T10" fmla="*/ 0 w 488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8" h="82">
                  <a:moveTo>
                    <a:pt x="0" y="82"/>
                  </a:moveTo>
                  <a:lnTo>
                    <a:pt x="469" y="82"/>
                  </a:lnTo>
                  <a:lnTo>
                    <a:pt x="481" y="51"/>
                  </a:lnTo>
                  <a:lnTo>
                    <a:pt x="488" y="0"/>
                  </a:lnTo>
                  <a:lnTo>
                    <a:pt x="0" y="0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F1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2" name="isľïḓè">
              <a:extLst>
                <a:ext uri="{FF2B5EF4-FFF2-40B4-BE49-F238E27FC236}">
                  <a16:creationId xmlns:a16="http://schemas.microsoft.com/office/drawing/2014/main" id="{2A77B731-A5C2-46E5-9455-0D54115C0E1B}"/>
                </a:ext>
              </a:extLst>
            </p:cNvPr>
            <p:cNvSpPr/>
            <p:nvPr/>
          </p:nvSpPr>
          <p:spPr bwMode="auto">
            <a:xfrm>
              <a:off x="5687429" y="3595863"/>
              <a:ext cx="564824" cy="94909"/>
            </a:xfrm>
            <a:custGeom>
              <a:avLst/>
              <a:gdLst>
                <a:gd name="T0" fmla="*/ 0 w 488"/>
                <a:gd name="T1" fmla="*/ 82 h 82"/>
                <a:gd name="T2" fmla="*/ 469 w 488"/>
                <a:gd name="T3" fmla="*/ 82 h 82"/>
                <a:gd name="T4" fmla="*/ 481 w 488"/>
                <a:gd name="T5" fmla="*/ 51 h 82"/>
                <a:gd name="T6" fmla="*/ 488 w 488"/>
                <a:gd name="T7" fmla="*/ 0 h 82"/>
                <a:gd name="T8" fmla="*/ 0 w 488"/>
                <a:gd name="T9" fmla="*/ 0 h 82"/>
                <a:gd name="T10" fmla="*/ 0 w 488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8" h="82">
                  <a:moveTo>
                    <a:pt x="0" y="82"/>
                  </a:moveTo>
                  <a:lnTo>
                    <a:pt x="469" y="82"/>
                  </a:lnTo>
                  <a:lnTo>
                    <a:pt x="481" y="51"/>
                  </a:lnTo>
                  <a:lnTo>
                    <a:pt x="488" y="0"/>
                  </a:lnTo>
                  <a:lnTo>
                    <a:pt x="0" y="0"/>
                  </a:lnTo>
                  <a:lnTo>
                    <a:pt x="0" y="8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3" name="í$ļïďè">
              <a:extLst>
                <a:ext uri="{FF2B5EF4-FFF2-40B4-BE49-F238E27FC236}">
                  <a16:creationId xmlns:a16="http://schemas.microsoft.com/office/drawing/2014/main" id="{492EBEA5-63B9-4425-8344-9EB690A2F3B3}"/>
                </a:ext>
              </a:extLst>
            </p:cNvPr>
            <p:cNvSpPr/>
            <p:nvPr/>
          </p:nvSpPr>
          <p:spPr bwMode="auto">
            <a:xfrm>
              <a:off x="6255726" y="3610910"/>
              <a:ext cx="795153" cy="74075"/>
            </a:xfrm>
            <a:custGeom>
              <a:avLst/>
              <a:gdLst>
                <a:gd name="T0" fmla="*/ 0 w 687"/>
                <a:gd name="T1" fmla="*/ 64 h 64"/>
                <a:gd name="T2" fmla="*/ 687 w 687"/>
                <a:gd name="T3" fmla="*/ 64 h 64"/>
                <a:gd name="T4" fmla="*/ 687 w 687"/>
                <a:gd name="T5" fmla="*/ 0 h 64"/>
                <a:gd name="T6" fmla="*/ 14 w 687"/>
                <a:gd name="T7" fmla="*/ 0 h 64"/>
                <a:gd name="T8" fmla="*/ 9 w 687"/>
                <a:gd name="T9" fmla="*/ 39 h 64"/>
                <a:gd name="T10" fmla="*/ 0 w 687"/>
                <a:gd name="T11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7" h="64">
                  <a:moveTo>
                    <a:pt x="0" y="64"/>
                  </a:moveTo>
                  <a:lnTo>
                    <a:pt x="687" y="64"/>
                  </a:lnTo>
                  <a:lnTo>
                    <a:pt x="687" y="0"/>
                  </a:lnTo>
                  <a:lnTo>
                    <a:pt x="14" y="0"/>
                  </a:lnTo>
                  <a:lnTo>
                    <a:pt x="9" y="39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F1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4" name="iśḷidé">
              <a:extLst>
                <a:ext uri="{FF2B5EF4-FFF2-40B4-BE49-F238E27FC236}">
                  <a16:creationId xmlns:a16="http://schemas.microsoft.com/office/drawing/2014/main" id="{9B0B32DF-1B66-4174-ACBF-2E67BD5D140E}"/>
                </a:ext>
              </a:extLst>
            </p:cNvPr>
            <p:cNvSpPr/>
            <p:nvPr/>
          </p:nvSpPr>
          <p:spPr bwMode="auto">
            <a:xfrm>
              <a:off x="6173548" y="3828506"/>
              <a:ext cx="430563" cy="74075"/>
            </a:xfrm>
            <a:custGeom>
              <a:avLst/>
              <a:gdLst>
                <a:gd name="T0" fmla="*/ 0 w 372"/>
                <a:gd name="T1" fmla="*/ 64 h 64"/>
                <a:gd name="T2" fmla="*/ 372 w 372"/>
                <a:gd name="T3" fmla="*/ 64 h 64"/>
                <a:gd name="T4" fmla="*/ 372 w 372"/>
                <a:gd name="T5" fmla="*/ 0 h 64"/>
                <a:gd name="T6" fmla="*/ 24 w 372"/>
                <a:gd name="T7" fmla="*/ 0 h 64"/>
                <a:gd name="T8" fmla="*/ 21 w 372"/>
                <a:gd name="T9" fmla="*/ 9 h 64"/>
                <a:gd name="T10" fmla="*/ 0 w 372"/>
                <a:gd name="T11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64">
                  <a:moveTo>
                    <a:pt x="0" y="64"/>
                  </a:moveTo>
                  <a:lnTo>
                    <a:pt x="372" y="64"/>
                  </a:lnTo>
                  <a:lnTo>
                    <a:pt x="372" y="0"/>
                  </a:lnTo>
                  <a:lnTo>
                    <a:pt x="24" y="0"/>
                  </a:lnTo>
                  <a:lnTo>
                    <a:pt x="21" y="9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F1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5" name="íṧḻiďé">
              <a:extLst>
                <a:ext uri="{FF2B5EF4-FFF2-40B4-BE49-F238E27FC236}">
                  <a16:creationId xmlns:a16="http://schemas.microsoft.com/office/drawing/2014/main" id="{23A0E1AD-26AC-4EF7-80B2-FAACA7D82AAF}"/>
                </a:ext>
              </a:extLst>
            </p:cNvPr>
            <p:cNvSpPr/>
            <p:nvPr/>
          </p:nvSpPr>
          <p:spPr bwMode="auto">
            <a:xfrm>
              <a:off x="5946692" y="4046102"/>
              <a:ext cx="922470" cy="74075"/>
            </a:xfrm>
            <a:custGeom>
              <a:avLst/>
              <a:gdLst>
                <a:gd name="T0" fmla="*/ 0 w 797"/>
                <a:gd name="T1" fmla="*/ 64 h 64"/>
                <a:gd name="T2" fmla="*/ 797 w 797"/>
                <a:gd name="T3" fmla="*/ 64 h 64"/>
                <a:gd name="T4" fmla="*/ 797 w 797"/>
                <a:gd name="T5" fmla="*/ 0 h 64"/>
                <a:gd name="T6" fmla="*/ 59 w 797"/>
                <a:gd name="T7" fmla="*/ 0 h 64"/>
                <a:gd name="T8" fmla="*/ 48 w 797"/>
                <a:gd name="T9" fmla="*/ 8 h 64"/>
                <a:gd name="T10" fmla="*/ 0 w 797"/>
                <a:gd name="T11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7" h="64">
                  <a:moveTo>
                    <a:pt x="0" y="64"/>
                  </a:moveTo>
                  <a:lnTo>
                    <a:pt x="797" y="64"/>
                  </a:lnTo>
                  <a:lnTo>
                    <a:pt x="797" y="0"/>
                  </a:lnTo>
                  <a:lnTo>
                    <a:pt x="59" y="0"/>
                  </a:lnTo>
                  <a:lnTo>
                    <a:pt x="48" y="8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F1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6" name="íşľîḍê">
              <a:extLst>
                <a:ext uri="{FF2B5EF4-FFF2-40B4-BE49-F238E27FC236}">
                  <a16:creationId xmlns:a16="http://schemas.microsoft.com/office/drawing/2014/main" id="{2319DFF0-C760-4500-ABCE-BF28BB0D704A}"/>
                </a:ext>
              </a:extLst>
            </p:cNvPr>
            <p:cNvSpPr/>
            <p:nvPr/>
          </p:nvSpPr>
          <p:spPr bwMode="auto">
            <a:xfrm>
              <a:off x="5767292" y="3822719"/>
              <a:ext cx="402785" cy="94909"/>
            </a:xfrm>
            <a:custGeom>
              <a:avLst/>
              <a:gdLst>
                <a:gd name="T0" fmla="*/ 0 w 348"/>
                <a:gd name="T1" fmla="*/ 0 h 82"/>
                <a:gd name="T2" fmla="*/ 0 w 348"/>
                <a:gd name="T3" fmla="*/ 82 h 82"/>
                <a:gd name="T4" fmla="*/ 348 w 348"/>
                <a:gd name="T5" fmla="*/ 82 h 82"/>
                <a:gd name="T6" fmla="*/ 345 w 348"/>
                <a:gd name="T7" fmla="*/ 0 h 82"/>
                <a:gd name="T8" fmla="*/ 0 w 348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8" h="82">
                  <a:moveTo>
                    <a:pt x="0" y="0"/>
                  </a:moveTo>
                  <a:lnTo>
                    <a:pt x="0" y="82"/>
                  </a:lnTo>
                  <a:lnTo>
                    <a:pt x="348" y="82"/>
                  </a:lnTo>
                  <a:lnTo>
                    <a:pt x="34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7" name="ï$ļíďe">
              <a:extLst>
                <a:ext uri="{FF2B5EF4-FFF2-40B4-BE49-F238E27FC236}">
                  <a16:creationId xmlns:a16="http://schemas.microsoft.com/office/drawing/2014/main" id="{559AAAAB-4624-4EF7-A927-5B8493FC9D9E}"/>
                </a:ext>
              </a:extLst>
            </p:cNvPr>
            <p:cNvSpPr/>
            <p:nvPr/>
          </p:nvSpPr>
          <p:spPr bwMode="auto">
            <a:xfrm>
              <a:off x="5767292" y="3822719"/>
              <a:ext cx="402785" cy="94909"/>
            </a:xfrm>
            <a:custGeom>
              <a:avLst/>
              <a:gdLst>
                <a:gd name="T0" fmla="*/ 0 w 348"/>
                <a:gd name="T1" fmla="*/ 0 h 82"/>
                <a:gd name="T2" fmla="*/ 0 w 348"/>
                <a:gd name="T3" fmla="*/ 82 h 82"/>
                <a:gd name="T4" fmla="*/ 348 w 348"/>
                <a:gd name="T5" fmla="*/ 82 h 82"/>
                <a:gd name="T6" fmla="*/ 345 w 348"/>
                <a:gd name="T7" fmla="*/ 0 h 82"/>
                <a:gd name="T8" fmla="*/ 0 w 348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8" h="82">
                  <a:moveTo>
                    <a:pt x="0" y="0"/>
                  </a:moveTo>
                  <a:lnTo>
                    <a:pt x="0" y="82"/>
                  </a:lnTo>
                  <a:lnTo>
                    <a:pt x="348" y="82"/>
                  </a:lnTo>
                  <a:lnTo>
                    <a:pt x="345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8" name="iṡ1idê">
              <a:extLst>
                <a:ext uri="{FF2B5EF4-FFF2-40B4-BE49-F238E27FC236}">
                  <a16:creationId xmlns:a16="http://schemas.microsoft.com/office/drawing/2014/main" id="{621339E5-AA99-41CD-8375-5C0F01C8EA2F}"/>
                </a:ext>
              </a:extLst>
            </p:cNvPr>
            <p:cNvSpPr/>
            <p:nvPr/>
          </p:nvSpPr>
          <p:spPr bwMode="auto">
            <a:xfrm>
              <a:off x="4230229" y="3770635"/>
              <a:ext cx="531259" cy="415517"/>
            </a:xfrm>
            <a:custGeom>
              <a:avLst/>
              <a:gdLst>
                <a:gd name="T0" fmla="*/ 76 w 459"/>
                <a:gd name="T1" fmla="*/ 359 h 359"/>
                <a:gd name="T2" fmla="*/ 0 w 459"/>
                <a:gd name="T3" fmla="*/ 235 h 359"/>
                <a:gd name="T4" fmla="*/ 383 w 459"/>
                <a:gd name="T5" fmla="*/ 0 h 359"/>
                <a:gd name="T6" fmla="*/ 459 w 459"/>
                <a:gd name="T7" fmla="*/ 124 h 359"/>
                <a:gd name="T8" fmla="*/ 76 w 459"/>
                <a:gd name="T9" fmla="*/ 359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359">
                  <a:moveTo>
                    <a:pt x="76" y="359"/>
                  </a:moveTo>
                  <a:lnTo>
                    <a:pt x="0" y="235"/>
                  </a:lnTo>
                  <a:lnTo>
                    <a:pt x="383" y="0"/>
                  </a:lnTo>
                  <a:lnTo>
                    <a:pt x="459" y="124"/>
                  </a:lnTo>
                  <a:lnTo>
                    <a:pt x="76" y="359"/>
                  </a:lnTo>
                  <a:close/>
                </a:path>
              </a:pathLst>
            </a:custGeom>
            <a:solidFill>
              <a:srgbClr val="436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9" name="iSḷïďé">
              <a:extLst>
                <a:ext uri="{FF2B5EF4-FFF2-40B4-BE49-F238E27FC236}">
                  <a16:creationId xmlns:a16="http://schemas.microsoft.com/office/drawing/2014/main" id="{157187EA-0B62-4C68-8085-B9E7BB49DF47}"/>
                </a:ext>
              </a:extLst>
            </p:cNvPr>
            <p:cNvSpPr/>
            <p:nvPr/>
          </p:nvSpPr>
          <p:spPr bwMode="auto">
            <a:xfrm>
              <a:off x="4351758" y="2362046"/>
              <a:ext cx="2156287" cy="2153971"/>
            </a:xfrm>
            <a:custGeom>
              <a:avLst/>
              <a:gdLst>
                <a:gd name="T0" fmla="*/ 2838 w 3254"/>
                <a:gd name="T1" fmla="*/ 875 h 3254"/>
                <a:gd name="T2" fmla="*/ 875 w 3254"/>
                <a:gd name="T3" fmla="*/ 416 h 3254"/>
                <a:gd name="T4" fmla="*/ 415 w 3254"/>
                <a:gd name="T5" fmla="*/ 2379 h 3254"/>
                <a:gd name="T6" fmla="*/ 2379 w 3254"/>
                <a:gd name="T7" fmla="*/ 2839 h 3254"/>
                <a:gd name="T8" fmla="*/ 2838 w 3254"/>
                <a:gd name="T9" fmla="*/ 875 h 3254"/>
                <a:gd name="T10" fmla="*/ 2250 w 3254"/>
                <a:gd name="T11" fmla="*/ 2631 h 3254"/>
                <a:gd name="T12" fmla="*/ 623 w 3254"/>
                <a:gd name="T13" fmla="*/ 2250 h 3254"/>
                <a:gd name="T14" fmla="*/ 1004 w 3254"/>
                <a:gd name="T15" fmla="*/ 623 h 3254"/>
                <a:gd name="T16" fmla="*/ 2630 w 3254"/>
                <a:gd name="T17" fmla="*/ 1004 h 3254"/>
                <a:gd name="T18" fmla="*/ 2250 w 3254"/>
                <a:gd name="T19" fmla="*/ 2631 h 3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54" h="3254">
                  <a:moveTo>
                    <a:pt x="2838" y="875"/>
                  </a:moveTo>
                  <a:cubicBezTo>
                    <a:pt x="2423" y="206"/>
                    <a:pt x="1544" y="0"/>
                    <a:pt x="875" y="416"/>
                  </a:cubicBezTo>
                  <a:cubicBezTo>
                    <a:pt x="206" y="831"/>
                    <a:pt x="0" y="1710"/>
                    <a:pt x="415" y="2379"/>
                  </a:cubicBezTo>
                  <a:cubicBezTo>
                    <a:pt x="830" y="3048"/>
                    <a:pt x="1710" y="3254"/>
                    <a:pt x="2379" y="2839"/>
                  </a:cubicBezTo>
                  <a:cubicBezTo>
                    <a:pt x="3048" y="2423"/>
                    <a:pt x="3254" y="1544"/>
                    <a:pt x="2838" y="875"/>
                  </a:cubicBezTo>
                  <a:moveTo>
                    <a:pt x="2250" y="2631"/>
                  </a:moveTo>
                  <a:cubicBezTo>
                    <a:pt x="1695" y="2975"/>
                    <a:pt x="967" y="2804"/>
                    <a:pt x="623" y="2250"/>
                  </a:cubicBezTo>
                  <a:cubicBezTo>
                    <a:pt x="279" y="1696"/>
                    <a:pt x="450" y="967"/>
                    <a:pt x="1004" y="623"/>
                  </a:cubicBezTo>
                  <a:cubicBezTo>
                    <a:pt x="1558" y="280"/>
                    <a:pt x="2286" y="450"/>
                    <a:pt x="2630" y="1004"/>
                  </a:cubicBezTo>
                  <a:cubicBezTo>
                    <a:pt x="2974" y="1559"/>
                    <a:pt x="2804" y="2287"/>
                    <a:pt x="2250" y="2631"/>
                  </a:cubicBezTo>
                </a:path>
              </a:pathLst>
            </a:custGeom>
            <a:solidFill>
              <a:srgbClr val="436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0" name="ïSľiďé">
              <a:extLst>
                <a:ext uri="{FF2B5EF4-FFF2-40B4-BE49-F238E27FC236}">
                  <a16:creationId xmlns:a16="http://schemas.microsoft.com/office/drawing/2014/main" id="{733C037D-6D7F-4507-A08A-F688D87F9EF0}"/>
                </a:ext>
              </a:extLst>
            </p:cNvPr>
            <p:cNvSpPr/>
            <p:nvPr/>
          </p:nvSpPr>
          <p:spPr bwMode="auto">
            <a:xfrm>
              <a:off x="4646902" y="3113216"/>
              <a:ext cx="71760" cy="652789"/>
            </a:xfrm>
            <a:custGeom>
              <a:avLst/>
              <a:gdLst>
                <a:gd name="T0" fmla="*/ 108 w 108"/>
                <a:gd name="T1" fmla="*/ 0 h 986"/>
                <a:gd name="T2" fmla="*/ 1 w 108"/>
                <a:gd name="T3" fmla="*/ 495 h 986"/>
                <a:gd name="T4" fmla="*/ 108 w 108"/>
                <a:gd name="T5" fmla="*/ 986 h 986"/>
                <a:gd name="T6" fmla="*/ 108 w 108"/>
                <a:gd name="T7" fmla="*/ 0 h 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986">
                  <a:moveTo>
                    <a:pt x="108" y="0"/>
                  </a:moveTo>
                  <a:cubicBezTo>
                    <a:pt x="37" y="155"/>
                    <a:pt x="0" y="324"/>
                    <a:pt x="1" y="495"/>
                  </a:cubicBezTo>
                  <a:cubicBezTo>
                    <a:pt x="1" y="661"/>
                    <a:pt x="36" y="828"/>
                    <a:pt x="108" y="986"/>
                  </a:cubicBezTo>
                  <a:cubicBezTo>
                    <a:pt x="108" y="0"/>
                    <a:pt x="108" y="0"/>
                    <a:pt x="108" y="0"/>
                  </a:cubicBezTo>
                </a:path>
              </a:pathLst>
            </a:custGeom>
            <a:solidFill>
              <a:srgbClr val="B8D5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1" name="ï$1ïḍé">
              <a:extLst>
                <a:ext uri="{FF2B5EF4-FFF2-40B4-BE49-F238E27FC236}">
                  <a16:creationId xmlns:a16="http://schemas.microsoft.com/office/drawing/2014/main" id="{0A5112CD-8B54-4DCE-9702-56E51B3BBB8E}"/>
                </a:ext>
              </a:extLst>
            </p:cNvPr>
            <p:cNvSpPr/>
            <p:nvPr/>
          </p:nvSpPr>
          <p:spPr bwMode="auto">
            <a:xfrm>
              <a:off x="4718663" y="2657190"/>
              <a:ext cx="1334514" cy="1194464"/>
            </a:xfrm>
            <a:custGeom>
              <a:avLst/>
              <a:gdLst>
                <a:gd name="T0" fmla="*/ 1073 w 2014"/>
                <a:gd name="T1" fmla="*/ 0 h 1804"/>
                <a:gd name="T2" fmla="*/ 1073 w 2014"/>
                <a:gd name="T3" fmla="*/ 0 h 1804"/>
                <a:gd name="T4" fmla="*/ 455 w 2014"/>
                <a:gd name="T5" fmla="*/ 175 h 1804"/>
                <a:gd name="T6" fmla="*/ 451 w 2014"/>
                <a:gd name="T7" fmla="*/ 177 h 1804"/>
                <a:gd name="T8" fmla="*/ 451 w 2014"/>
                <a:gd name="T9" fmla="*/ 177 h 1804"/>
                <a:gd name="T10" fmla="*/ 0 w 2014"/>
                <a:gd name="T11" fmla="*/ 688 h 1804"/>
                <a:gd name="T12" fmla="*/ 0 w 2014"/>
                <a:gd name="T13" fmla="*/ 1674 h 1804"/>
                <a:gd name="T14" fmla="*/ 70 w 2014"/>
                <a:gd name="T15" fmla="*/ 1804 h 1804"/>
                <a:gd name="T16" fmla="*/ 70 w 2014"/>
                <a:gd name="T17" fmla="*/ 1804 h 1804"/>
                <a:gd name="T18" fmla="*/ 70 w 2014"/>
                <a:gd name="T19" fmla="*/ 1804 h 1804"/>
                <a:gd name="T20" fmla="*/ 461 w 2014"/>
                <a:gd name="T21" fmla="*/ 1561 h 1804"/>
                <a:gd name="T22" fmla="*/ 389 w 2014"/>
                <a:gd name="T23" fmla="*/ 1561 h 1804"/>
                <a:gd name="T24" fmla="*/ 389 w 2014"/>
                <a:gd name="T25" fmla="*/ 1418 h 1804"/>
                <a:gd name="T26" fmla="*/ 691 w 2014"/>
                <a:gd name="T27" fmla="*/ 1418 h 1804"/>
                <a:gd name="T28" fmla="*/ 1515 w 2014"/>
                <a:gd name="T29" fmla="*/ 907 h 1804"/>
                <a:gd name="T30" fmla="*/ 1166 w 2014"/>
                <a:gd name="T31" fmla="*/ 907 h 1804"/>
                <a:gd name="T32" fmla="*/ 1166 w 2014"/>
                <a:gd name="T33" fmla="*/ 765 h 1804"/>
                <a:gd name="T34" fmla="*/ 1745 w 2014"/>
                <a:gd name="T35" fmla="*/ 765 h 1804"/>
                <a:gd name="T36" fmla="*/ 1995 w 2014"/>
                <a:gd name="T37" fmla="*/ 609 h 1804"/>
                <a:gd name="T38" fmla="*/ 1819 w 2014"/>
                <a:gd name="T39" fmla="*/ 609 h 1804"/>
                <a:gd name="T40" fmla="*/ 1819 w 2014"/>
                <a:gd name="T41" fmla="*/ 466 h 1804"/>
                <a:gd name="T42" fmla="*/ 2014 w 2014"/>
                <a:gd name="T43" fmla="*/ 466 h 1804"/>
                <a:gd name="T44" fmla="*/ 1826 w 2014"/>
                <a:gd name="T45" fmla="*/ 270 h 1804"/>
                <a:gd name="T46" fmla="*/ 1236 w 2014"/>
                <a:gd name="T47" fmla="*/ 270 h 1804"/>
                <a:gd name="T48" fmla="*/ 1236 w 2014"/>
                <a:gd name="T49" fmla="*/ 127 h 1804"/>
                <a:gd name="T50" fmla="*/ 1607 w 2014"/>
                <a:gd name="T51" fmla="*/ 127 h 1804"/>
                <a:gd name="T52" fmla="*/ 1073 w 2014"/>
                <a:gd name="T53" fmla="*/ 0 h 1804"/>
                <a:gd name="T54" fmla="*/ 1073 w 2014"/>
                <a:gd name="T55" fmla="*/ 0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14" h="1804">
                  <a:moveTo>
                    <a:pt x="1073" y="0"/>
                  </a:moveTo>
                  <a:cubicBezTo>
                    <a:pt x="1073" y="0"/>
                    <a:pt x="1073" y="0"/>
                    <a:pt x="1073" y="0"/>
                  </a:cubicBezTo>
                  <a:cubicBezTo>
                    <a:pt x="862" y="0"/>
                    <a:pt x="648" y="56"/>
                    <a:pt x="455" y="175"/>
                  </a:cubicBezTo>
                  <a:cubicBezTo>
                    <a:pt x="454" y="176"/>
                    <a:pt x="452" y="177"/>
                    <a:pt x="451" y="177"/>
                  </a:cubicBezTo>
                  <a:cubicBezTo>
                    <a:pt x="451" y="177"/>
                    <a:pt x="451" y="177"/>
                    <a:pt x="451" y="177"/>
                  </a:cubicBezTo>
                  <a:cubicBezTo>
                    <a:pt x="246" y="305"/>
                    <a:pt x="94" y="484"/>
                    <a:pt x="0" y="688"/>
                  </a:cubicBezTo>
                  <a:cubicBezTo>
                    <a:pt x="0" y="1674"/>
                    <a:pt x="0" y="1674"/>
                    <a:pt x="0" y="1674"/>
                  </a:cubicBezTo>
                  <a:cubicBezTo>
                    <a:pt x="21" y="1718"/>
                    <a:pt x="44" y="1762"/>
                    <a:pt x="70" y="1804"/>
                  </a:cubicBezTo>
                  <a:cubicBezTo>
                    <a:pt x="70" y="1804"/>
                    <a:pt x="70" y="1804"/>
                    <a:pt x="70" y="1804"/>
                  </a:cubicBezTo>
                  <a:cubicBezTo>
                    <a:pt x="70" y="1804"/>
                    <a:pt x="70" y="1804"/>
                    <a:pt x="70" y="1804"/>
                  </a:cubicBezTo>
                  <a:cubicBezTo>
                    <a:pt x="461" y="1561"/>
                    <a:pt x="461" y="1561"/>
                    <a:pt x="461" y="1561"/>
                  </a:cubicBezTo>
                  <a:cubicBezTo>
                    <a:pt x="389" y="1561"/>
                    <a:pt x="389" y="1561"/>
                    <a:pt x="389" y="1561"/>
                  </a:cubicBezTo>
                  <a:cubicBezTo>
                    <a:pt x="389" y="1418"/>
                    <a:pt x="389" y="1418"/>
                    <a:pt x="389" y="1418"/>
                  </a:cubicBezTo>
                  <a:cubicBezTo>
                    <a:pt x="691" y="1418"/>
                    <a:pt x="691" y="1418"/>
                    <a:pt x="691" y="1418"/>
                  </a:cubicBezTo>
                  <a:cubicBezTo>
                    <a:pt x="1515" y="907"/>
                    <a:pt x="1515" y="907"/>
                    <a:pt x="1515" y="907"/>
                  </a:cubicBezTo>
                  <a:cubicBezTo>
                    <a:pt x="1166" y="907"/>
                    <a:pt x="1166" y="907"/>
                    <a:pt x="1166" y="907"/>
                  </a:cubicBezTo>
                  <a:cubicBezTo>
                    <a:pt x="1166" y="765"/>
                    <a:pt x="1166" y="765"/>
                    <a:pt x="1166" y="765"/>
                  </a:cubicBezTo>
                  <a:cubicBezTo>
                    <a:pt x="1745" y="765"/>
                    <a:pt x="1745" y="765"/>
                    <a:pt x="1745" y="765"/>
                  </a:cubicBezTo>
                  <a:cubicBezTo>
                    <a:pt x="1995" y="609"/>
                    <a:pt x="1995" y="609"/>
                    <a:pt x="1995" y="609"/>
                  </a:cubicBezTo>
                  <a:cubicBezTo>
                    <a:pt x="1819" y="609"/>
                    <a:pt x="1819" y="609"/>
                    <a:pt x="1819" y="609"/>
                  </a:cubicBezTo>
                  <a:cubicBezTo>
                    <a:pt x="1819" y="466"/>
                    <a:pt x="1819" y="466"/>
                    <a:pt x="1819" y="466"/>
                  </a:cubicBezTo>
                  <a:cubicBezTo>
                    <a:pt x="2014" y="466"/>
                    <a:pt x="2014" y="466"/>
                    <a:pt x="2014" y="466"/>
                  </a:cubicBezTo>
                  <a:cubicBezTo>
                    <a:pt x="1958" y="392"/>
                    <a:pt x="1895" y="327"/>
                    <a:pt x="1826" y="270"/>
                  </a:cubicBezTo>
                  <a:cubicBezTo>
                    <a:pt x="1236" y="270"/>
                    <a:pt x="1236" y="270"/>
                    <a:pt x="1236" y="270"/>
                  </a:cubicBezTo>
                  <a:cubicBezTo>
                    <a:pt x="1236" y="127"/>
                    <a:pt x="1236" y="127"/>
                    <a:pt x="1236" y="127"/>
                  </a:cubicBezTo>
                  <a:cubicBezTo>
                    <a:pt x="1607" y="127"/>
                    <a:pt x="1607" y="127"/>
                    <a:pt x="1607" y="127"/>
                  </a:cubicBezTo>
                  <a:cubicBezTo>
                    <a:pt x="1442" y="43"/>
                    <a:pt x="1258" y="0"/>
                    <a:pt x="1073" y="0"/>
                  </a:cubicBezTo>
                  <a:cubicBezTo>
                    <a:pt x="1073" y="0"/>
                    <a:pt x="1073" y="0"/>
                    <a:pt x="1073" y="0"/>
                  </a:cubicBezTo>
                </a:path>
              </a:pathLst>
            </a:custGeom>
            <a:solidFill>
              <a:srgbClr val="84CA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2" name="ïṣḷîdé">
              <a:extLst>
                <a:ext uri="{FF2B5EF4-FFF2-40B4-BE49-F238E27FC236}">
                  <a16:creationId xmlns:a16="http://schemas.microsoft.com/office/drawing/2014/main" id="{02B9CF76-837F-467A-A719-10F4D5506395}"/>
                </a:ext>
              </a:extLst>
            </p:cNvPr>
            <p:cNvSpPr/>
            <p:nvPr/>
          </p:nvSpPr>
          <p:spPr bwMode="auto">
            <a:xfrm>
              <a:off x="4975612" y="3595863"/>
              <a:ext cx="200235" cy="94909"/>
            </a:xfrm>
            <a:custGeom>
              <a:avLst/>
              <a:gdLst>
                <a:gd name="T0" fmla="*/ 173 w 173"/>
                <a:gd name="T1" fmla="*/ 0 h 82"/>
                <a:gd name="T2" fmla="*/ 0 w 173"/>
                <a:gd name="T3" fmla="*/ 0 h 82"/>
                <a:gd name="T4" fmla="*/ 0 w 173"/>
                <a:gd name="T5" fmla="*/ 82 h 82"/>
                <a:gd name="T6" fmla="*/ 42 w 173"/>
                <a:gd name="T7" fmla="*/ 82 h 82"/>
                <a:gd name="T8" fmla="*/ 173 w 173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" h="82">
                  <a:moveTo>
                    <a:pt x="173" y="0"/>
                  </a:moveTo>
                  <a:lnTo>
                    <a:pt x="0" y="0"/>
                  </a:lnTo>
                  <a:lnTo>
                    <a:pt x="0" y="82"/>
                  </a:lnTo>
                  <a:lnTo>
                    <a:pt x="42" y="82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rgbClr val="BDE3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3" name="ïšľîdê">
              <a:extLst>
                <a:ext uri="{FF2B5EF4-FFF2-40B4-BE49-F238E27FC236}">
                  <a16:creationId xmlns:a16="http://schemas.microsoft.com/office/drawing/2014/main" id="{DC11A8A8-65F1-45D1-AC3D-200D234DE2ED}"/>
                </a:ext>
              </a:extLst>
            </p:cNvPr>
            <p:cNvSpPr/>
            <p:nvPr/>
          </p:nvSpPr>
          <p:spPr bwMode="auto">
            <a:xfrm>
              <a:off x="4975612" y="3595863"/>
              <a:ext cx="200235" cy="94909"/>
            </a:xfrm>
            <a:custGeom>
              <a:avLst/>
              <a:gdLst>
                <a:gd name="T0" fmla="*/ 173 w 173"/>
                <a:gd name="T1" fmla="*/ 0 h 82"/>
                <a:gd name="T2" fmla="*/ 0 w 173"/>
                <a:gd name="T3" fmla="*/ 0 h 82"/>
                <a:gd name="T4" fmla="*/ 0 w 173"/>
                <a:gd name="T5" fmla="*/ 82 h 82"/>
                <a:gd name="T6" fmla="*/ 42 w 173"/>
                <a:gd name="T7" fmla="*/ 82 h 82"/>
                <a:gd name="T8" fmla="*/ 173 w 173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" h="82">
                  <a:moveTo>
                    <a:pt x="173" y="0"/>
                  </a:moveTo>
                  <a:lnTo>
                    <a:pt x="0" y="0"/>
                  </a:lnTo>
                  <a:lnTo>
                    <a:pt x="0" y="82"/>
                  </a:lnTo>
                  <a:lnTo>
                    <a:pt x="42" y="82"/>
                  </a:lnTo>
                  <a:lnTo>
                    <a:pt x="17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4" name="îsļïďê">
              <a:extLst>
                <a:ext uri="{FF2B5EF4-FFF2-40B4-BE49-F238E27FC236}">
                  <a16:creationId xmlns:a16="http://schemas.microsoft.com/office/drawing/2014/main" id="{65E13946-BB65-4BAB-BF56-BE0A184ED59F}"/>
                </a:ext>
              </a:extLst>
            </p:cNvPr>
            <p:cNvSpPr/>
            <p:nvPr/>
          </p:nvSpPr>
          <p:spPr bwMode="auto">
            <a:xfrm>
              <a:off x="5536963" y="2741682"/>
              <a:ext cx="391210" cy="94909"/>
            </a:xfrm>
            <a:custGeom>
              <a:avLst/>
              <a:gdLst>
                <a:gd name="T0" fmla="*/ 371 w 590"/>
                <a:gd name="T1" fmla="*/ 0 h 143"/>
                <a:gd name="T2" fmla="*/ 0 w 590"/>
                <a:gd name="T3" fmla="*/ 0 h 143"/>
                <a:gd name="T4" fmla="*/ 0 w 590"/>
                <a:gd name="T5" fmla="*/ 143 h 143"/>
                <a:gd name="T6" fmla="*/ 590 w 590"/>
                <a:gd name="T7" fmla="*/ 143 h 143"/>
                <a:gd name="T8" fmla="*/ 371 w 590"/>
                <a:gd name="T9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0" h="143">
                  <a:moveTo>
                    <a:pt x="37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590" y="143"/>
                    <a:pt x="590" y="143"/>
                    <a:pt x="590" y="143"/>
                  </a:cubicBezTo>
                  <a:cubicBezTo>
                    <a:pt x="522" y="87"/>
                    <a:pt x="448" y="39"/>
                    <a:pt x="371" y="0"/>
                  </a:cubicBezTo>
                </a:path>
              </a:pathLst>
            </a:custGeom>
            <a:solidFill>
              <a:srgbClr val="BDE3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5" name="ïṥḻïďè">
              <a:extLst>
                <a:ext uri="{FF2B5EF4-FFF2-40B4-BE49-F238E27FC236}">
                  <a16:creationId xmlns:a16="http://schemas.microsoft.com/office/drawing/2014/main" id="{02B2510B-0942-4AB1-94D5-11B0726460D2}"/>
                </a:ext>
              </a:extLst>
            </p:cNvPr>
            <p:cNvSpPr/>
            <p:nvPr/>
          </p:nvSpPr>
          <p:spPr bwMode="auto">
            <a:xfrm>
              <a:off x="5923544" y="2966223"/>
              <a:ext cx="171299" cy="94909"/>
            </a:xfrm>
            <a:custGeom>
              <a:avLst/>
              <a:gdLst>
                <a:gd name="T0" fmla="*/ 195 w 258"/>
                <a:gd name="T1" fmla="*/ 0 h 143"/>
                <a:gd name="T2" fmla="*/ 0 w 258"/>
                <a:gd name="T3" fmla="*/ 0 h 143"/>
                <a:gd name="T4" fmla="*/ 0 w 258"/>
                <a:gd name="T5" fmla="*/ 143 h 143"/>
                <a:gd name="T6" fmla="*/ 176 w 258"/>
                <a:gd name="T7" fmla="*/ 143 h 143"/>
                <a:gd name="T8" fmla="*/ 258 w 258"/>
                <a:gd name="T9" fmla="*/ 92 h 143"/>
                <a:gd name="T10" fmla="*/ 195 w 258"/>
                <a:gd name="T11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8" h="143">
                  <a:moveTo>
                    <a:pt x="19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76" y="143"/>
                    <a:pt x="176" y="143"/>
                    <a:pt x="176" y="143"/>
                  </a:cubicBezTo>
                  <a:cubicBezTo>
                    <a:pt x="258" y="92"/>
                    <a:pt x="258" y="92"/>
                    <a:pt x="258" y="92"/>
                  </a:cubicBezTo>
                  <a:cubicBezTo>
                    <a:pt x="239" y="60"/>
                    <a:pt x="218" y="30"/>
                    <a:pt x="195" y="0"/>
                  </a:cubicBezTo>
                </a:path>
              </a:pathLst>
            </a:custGeom>
            <a:solidFill>
              <a:srgbClr val="BDE3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6" name="íŝliḍé">
              <a:extLst>
                <a:ext uri="{FF2B5EF4-FFF2-40B4-BE49-F238E27FC236}">
                  <a16:creationId xmlns:a16="http://schemas.microsoft.com/office/drawing/2014/main" id="{B3CF1283-9198-4E51-A588-30E91AEF26E5}"/>
                </a:ext>
              </a:extLst>
            </p:cNvPr>
            <p:cNvSpPr/>
            <p:nvPr/>
          </p:nvSpPr>
          <p:spPr bwMode="auto">
            <a:xfrm>
              <a:off x="5490666" y="3164143"/>
              <a:ext cx="384266" cy="93752"/>
            </a:xfrm>
            <a:custGeom>
              <a:avLst/>
              <a:gdLst>
                <a:gd name="T0" fmla="*/ 332 w 332"/>
                <a:gd name="T1" fmla="*/ 0 h 81"/>
                <a:gd name="T2" fmla="*/ 0 w 332"/>
                <a:gd name="T3" fmla="*/ 0 h 81"/>
                <a:gd name="T4" fmla="*/ 0 w 332"/>
                <a:gd name="T5" fmla="*/ 81 h 81"/>
                <a:gd name="T6" fmla="*/ 200 w 332"/>
                <a:gd name="T7" fmla="*/ 81 h 81"/>
                <a:gd name="T8" fmla="*/ 332 w 332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2" h="81">
                  <a:moveTo>
                    <a:pt x="332" y="0"/>
                  </a:moveTo>
                  <a:lnTo>
                    <a:pt x="0" y="0"/>
                  </a:lnTo>
                  <a:lnTo>
                    <a:pt x="0" y="81"/>
                  </a:lnTo>
                  <a:lnTo>
                    <a:pt x="200" y="81"/>
                  </a:lnTo>
                  <a:lnTo>
                    <a:pt x="332" y="0"/>
                  </a:lnTo>
                  <a:close/>
                </a:path>
              </a:pathLst>
            </a:custGeom>
            <a:solidFill>
              <a:srgbClr val="BDE3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7" name="iśḻíḋè">
              <a:extLst>
                <a:ext uri="{FF2B5EF4-FFF2-40B4-BE49-F238E27FC236}">
                  <a16:creationId xmlns:a16="http://schemas.microsoft.com/office/drawing/2014/main" id="{F1A48D0E-B288-441B-8206-E308A307C2DF}"/>
                </a:ext>
              </a:extLst>
            </p:cNvPr>
            <p:cNvSpPr/>
            <p:nvPr/>
          </p:nvSpPr>
          <p:spPr bwMode="auto">
            <a:xfrm>
              <a:off x="5490666" y="3164143"/>
              <a:ext cx="384266" cy="93752"/>
            </a:xfrm>
            <a:custGeom>
              <a:avLst/>
              <a:gdLst>
                <a:gd name="T0" fmla="*/ 332 w 332"/>
                <a:gd name="T1" fmla="*/ 0 h 81"/>
                <a:gd name="T2" fmla="*/ 0 w 332"/>
                <a:gd name="T3" fmla="*/ 0 h 81"/>
                <a:gd name="T4" fmla="*/ 0 w 332"/>
                <a:gd name="T5" fmla="*/ 81 h 81"/>
                <a:gd name="T6" fmla="*/ 200 w 332"/>
                <a:gd name="T7" fmla="*/ 81 h 81"/>
                <a:gd name="T8" fmla="*/ 332 w 332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2" h="81">
                  <a:moveTo>
                    <a:pt x="332" y="0"/>
                  </a:moveTo>
                  <a:lnTo>
                    <a:pt x="0" y="0"/>
                  </a:lnTo>
                  <a:lnTo>
                    <a:pt x="0" y="81"/>
                  </a:lnTo>
                  <a:lnTo>
                    <a:pt x="200" y="81"/>
                  </a:lnTo>
                  <a:lnTo>
                    <a:pt x="3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8" name="iṩḻide">
              <a:extLst>
                <a:ext uri="{FF2B5EF4-FFF2-40B4-BE49-F238E27FC236}">
                  <a16:creationId xmlns:a16="http://schemas.microsoft.com/office/drawing/2014/main" id="{4412A6C6-F9B4-42F6-A051-20F36C02748E}"/>
                </a:ext>
              </a:extLst>
            </p:cNvPr>
            <p:cNvSpPr/>
            <p:nvPr/>
          </p:nvSpPr>
          <p:spPr bwMode="auto">
            <a:xfrm>
              <a:off x="4646902" y="2657190"/>
              <a:ext cx="782421" cy="783578"/>
            </a:xfrm>
            <a:custGeom>
              <a:avLst/>
              <a:gdLst>
                <a:gd name="T0" fmla="*/ 559 w 1181"/>
                <a:gd name="T1" fmla="*/ 177 h 1183"/>
                <a:gd name="T2" fmla="*/ 559 w 1181"/>
                <a:gd name="T3" fmla="*/ 177 h 1183"/>
                <a:gd name="T4" fmla="*/ 1 w 1181"/>
                <a:gd name="T5" fmla="*/ 1183 h 1183"/>
                <a:gd name="T6" fmla="*/ 108 w 1181"/>
                <a:gd name="T7" fmla="*/ 688 h 1183"/>
                <a:gd name="T8" fmla="*/ 559 w 1181"/>
                <a:gd name="T9" fmla="*/ 177 h 1183"/>
                <a:gd name="T10" fmla="*/ 559 w 1181"/>
                <a:gd name="T11" fmla="*/ 177 h 1183"/>
                <a:gd name="T12" fmla="*/ 1181 w 1181"/>
                <a:gd name="T13" fmla="*/ 0 h 1183"/>
                <a:gd name="T14" fmla="*/ 563 w 1181"/>
                <a:gd name="T15" fmla="*/ 175 h 1183"/>
                <a:gd name="T16" fmla="*/ 1181 w 1181"/>
                <a:gd name="T17" fmla="*/ 0 h 1183"/>
                <a:gd name="T18" fmla="*/ 1181 w 1181"/>
                <a:gd name="T19" fmla="*/ 0 h 1183"/>
                <a:gd name="T20" fmla="*/ 1181 w 1181"/>
                <a:gd name="T21" fmla="*/ 0 h 1183"/>
                <a:gd name="T22" fmla="*/ 1181 w 1181"/>
                <a:gd name="T23" fmla="*/ 0 h 1183"/>
                <a:gd name="T24" fmla="*/ 1181 w 1181"/>
                <a:gd name="T25" fmla="*/ 0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1" h="1183">
                  <a:moveTo>
                    <a:pt x="559" y="177"/>
                  </a:moveTo>
                  <a:cubicBezTo>
                    <a:pt x="559" y="177"/>
                    <a:pt x="559" y="177"/>
                    <a:pt x="559" y="177"/>
                  </a:cubicBezTo>
                  <a:cubicBezTo>
                    <a:pt x="199" y="401"/>
                    <a:pt x="0" y="787"/>
                    <a:pt x="1" y="1183"/>
                  </a:cubicBezTo>
                  <a:cubicBezTo>
                    <a:pt x="0" y="1012"/>
                    <a:pt x="37" y="843"/>
                    <a:pt x="108" y="688"/>
                  </a:cubicBezTo>
                  <a:cubicBezTo>
                    <a:pt x="202" y="484"/>
                    <a:pt x="354" y="305"/>
                    <a:pt x="559" y="177"/>
                  </a:cubicBezTo>
                  <a:cubicBezTo>
                    <a:pt x="559" y="177"/>
                    <a:pt x="559" y="177"/>
                    <a:pt x="559" y="177"/>
                  </a:cubicBezTo>
                  <a:moveTo>
                    <a:pt x="1181" y="0"/>
                  </a:moveTo>
                  <a:cubicBezTo>
                    <a:pt x="970" y="0"/>
                    <a:pt x="756" y="56"/>
                    <a:pt x="563" y="175"/>
                  </a:cubicBezTo>
                  <a:cubicBezTo>
                    <a:pt x="756" y="56"/>
                    <a:pt x="970" y="0"/>
                    <a:pt x="1181" y="0"/>
                  </a:cubicBezTo>
                  <a:moveTo>
                    <a:pt x="1181" y="0"/>
                  </a:moveTo>
                  <a:cubicBezTo>
                    <a:pt x="1181" y="0"/>
                    <a:pt x="1181" y="0"/>
                    <a:pt x="1181" y="0"/>
                  </a:cubicBezTo>
                  <a:cubicBezTo>
                    <a:pt x="1181" y="0"/>
                    <a:pt x="1181" y="0"/>
                    <a:pt x="1181" y="0"/>
                  </a:cubicBezTo>
                  <a:cubicBezTo>
                    <a:pt x="1181" y="0"/>
                    <a:pt x="1181" y="0"/>
                    <a:pt x="1181" y="0"/>
                  </a:cubicBezTo>
                </a:path>
              </a:pathLst>
            </a:custGeom>
            <a:solidFill>
              <a:srgbClr val="35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9" name="í$ḻîḑê">
              <a:extLst>
                <a:ext uri="{FF2B5EF4-FFF2-40B4-BE49-F238E27FC236}">
                  <a16:creationId xmlns:a16="http://schemas.microsoft.com/office/drawing/2014/main" id="{7321833B-535A-4A67-BB89-540439E8F9B6}"/>
                </a:ext>
              </a:extLst>
            </p:cNvPr>
            <p:cNvSpPr/>
            <p:nvPr/>
          </p:nvSpPr>
          <p:spPr bwMode="auto">
            <a:xfrm>
              <a:off x="4764960" y="3061132"/>
              <a:ext cx="1446784" cy="1159742"/>
            </a:xfrm>
            <a:custGeom>
              <a:avLst/>
              <a:gdLst>
                <a:gd name="T0" fmla="*/ 2153 w 2183"/>
                <a:gd name="T1" fmla="*/ 298 h 1753"/>
                <a:gd name="T2" fmla="*/ 1445 w 2183"/>
                <a:gd name="T3" fmla="*/ 298 h 1753"/>
                <a:gd name="T4" fmla="*/ 621 w 2183"/>
                <a:gd name="T5" fmla="*/ 809 h 1753"/>
                <a:gd name="T6" fmla="*/ 1188 w 2183"/>
                <a:gd name="T7" fmla="*/ 809 h 1753"/>
                <a:gd name="T8" fmla="*/ 1188 w 2183"/>
                <a:gd name="T9" fmla="*/ 952 h 1753"/>
                <a:gd name="T10" fmla="*/ 391 w 2183"/>
                <a:gd name="T11" fmla="*/ 952 h 1753"/>
                <a:gd name="T12" fmla="*/ 0 w 2183"/>
                <a:gd name="T13" fmla="*/ 1195 h 1753"/>
                <a:gd name="T14" fmla="*/ 0 w 2183"/>
                <a:gd name="T15" fmla="*/ 1195 h 1753"/>
                <a:gd name="T16" fmla="*/ 2 w 2183"/>
                <a:gd name="T17" fmla="*/ 1198 h 1753"/>
                <a:gd name="T18" fmla="*/ 5 w 2183"/>
                <a:gd name="T19" fmla="*/ 1203 h 1753"/>
                <a:gd name="T20" fmla="*/ 6 w 2183"/>
                <a:gd name="T21" fmla="*/ 1203 h 1753"/>
                <a:gd name="T22" fmla="*/ 1005 w 2183"/>
                <a:gd name="T23" fmla="*/ 1753 h 1753"/>
                <a:gd name="T24" fmla="*/ 1005 w 2183"/>
                <a:gd name="T25" fmla="*/ 1753 h 1753"/>
                <a:gd name="T26" fmla="*/ 1005 w 2183"/>
                <a:gd name="T27" fmla="*/ 1753 h 1753"/>
                <a:gd name="T28" fmla="*/ 1627 w 2183"/>
                <a:gd name="T29" fmla="*/ 1576 h 1753"/>
                <a:gd name="T30" fmla="*/ 1627 w 2183"/>
                <a:gd name="T31" fmla="*/ 1576 h 1753"/>
                <a:gd name="T32" fmla="*/ 1939 w 2183"/>
                <a:gd name="T33" fmla="*/ 1295 h 1753"/>
                <a:gd name="T34" fmla="*/ 1512 w 2183"/>
                <a:gd name="T35" fmla="*/ 1295 h 1753"/>
                <a:gd name="T36" fmla="*/ 1512 w 2183"/>
                <a:gd name="T37" fmla="*/ 1152 h 1753"/>
                <a:gd name="T38" fmla="*/ 2033 w 2183"/>
                <a:gd name="T39" fmla="*/ 1152 h 1753"/>
                <a:gd name="T40" fmla="*/ 2122 w 2183"/>
                <a:gd name="T41" fmla="*/ 952 h 1753"/>
                <a:gd name="T42" fmla="*/ 1393 w 2183"/>
                <a:gd name="T43" fmla="*/ 952 h 1753"/>
                <a:gd name="T44" fmla="*/ 1393 w 2183"/>
                <a:gd name="T45" fmla="*/ 809 h 1753"/>
                <a:gd name="T46" fmla="*/ 2161 w 2183"/>
                <a:gd name="T47" fmla="*/ 809 h 1753"/>
                <a:gd name="T48" fmla="*/ 2183 w 2183"/>
                <a:gd name="T49" fmla="*/ 638 h 1753"/>
                <a:gd name="T50" fmla="*/ 1690 w 2183"/>
                <a:gd name="T51" fmla="*/ 638 h 1753"/>
                <a:gd name="T52" fmla="*/ 1690 w 2183"/>
                <a:gd name="T53" fmla="*/ 495 h 1753"/>
                <a:gd name="T54" fmla="*/ 2183 w 2183"/>
                <a:gd name="T55" fmla="*/ 495 h 1753"/>
                <a:gd name="T56" fmla="*/ 2153 w 2183"/>
                <a:gd name="T57" fmla="*/ 298 h 1753"/>
                <a:gd name="T58" fmla="*/ 2037 w 2183"/>
                <a:gd name="T59" fmla="*/ 0 h 1753"/>
                <a:gd name="T60" fmla="*/ 1925 w 2183"/>
                <a:gd name="T61" fmla="*/ 0 h 1753"/>
                <a:gd name="T62" fmla="*/ 1675 w 2183"/>
                <a:gd name="T63" fmla="*/ 156 h 1753"/>
                <a:gd name="T64" fmla="*/ 2109 w 2183"/>
                <a:gd name="T65" fmla="*/ 156 h 1753"/>
                <a:gd name="T66" fmla="*/ 2037 w 2183"/>
                <a:gd name="T67" fmla="*/ 0 h 17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83" h="1753">
                  <a:moveTo>
                    <a:pt x="2153" y="298"/>
                  </a:moveTo>
                  <a:cubicBezTo>
                    <a:pt x="1445" y="298"/>
                    <a:pt x="1445" y="298"/>
                    <a:pt x="1445" y="298"/>
                  </a:cubicBezTo>
                  <a:cubicBezTo>
                    <a:pt x="621" y="809"/>
                    <a:pt x="621" y="809"/>
                    <a:pt x="621" y="809"/>
                  </a:cubicBezTo>
                  <a:cubicBezTo>
                    <a:pt x="1188" y="809"/>
                    <a:pt x="1188" y="809"/>
                    <a:pt x="1188" y="809"/>
                  </a:cubicBezTo>
                  <a:cubicBezTo>
                    <a:pt x="1188" y="952"/>
                    <a:pt x="1188" y="952"/>
                    <a:pt x="1188" y="952"/>
                  </a:cubicBezTo>
                  <a:cubicBezTo>
                    <a:pt x="391" y="952"/>
                    <a:pt x="391" y="952"/>
                    <a:pt x="391" y="952"/>
                  </a:cubicBezTo>
                  <a:cubicBezTo>
                    <a:pt x="0" y="1195"/>
                    <a:pt x="0" y="1195"/>
                    <a:pt x="0" y="1195"/>
                  </a:cubicBezTo>
                  <a:cubicBezTo>
                    <a:pt x="0" y="1195"/>
                    <a:pt x="0" y="1195"/>
                    <a:pt x="0" y="1195"/>
                  </a:cubicBezTo>
                  <a:cubicBezTo>
                    <a:pt x="1" y="1196"/>
                    <a:pt x="2" y="1197"/>
                    <a:pt x="2" y="1198"/>
                  </a:cubicBezTo>
                  <a:cubicBezTo>
                    <a:pt x="3" y="1200"/>
                    <a:pt x="4" y="1201"/>
                    <a:pt x="5" y="1203"/>
                  </a:cubicBezTo>
                  <a:cubicBezTo>
                    <a:pt x="5" y="1203"/>
                    <a:pt x="5" y="1203"/>
                    <a:pt x="6" y="1203"/>
                  </a:cubicBezTo>
                  <a:cubicBezTo>
                    <a:pt x="230" y="1558"/>
                    <a:pt x="613" y="1753"/>
                    <a:pt x="1005" y="1753"/>
                  </a:cubicBezTo>
                  <a:cubicBezTo>
                    <a:pt x="1005" y="1753"/>
                    <a:pt x="1005" y="1753"/>
                    <a:pt x="1005" y="1753"/>
                  </a:cubicBezTo>
                  <a:cubicBezTo>
                    <a:pt x="1005" y="1753"/>
                    <a:pt x="1005" y="1753"/>
                    <a:pt x="1005" y="1753"/>
                  </a:cubicBezTo>
                  <a:cubicBezTo>
                    <a:pt x="1218" y="1753"/>
                    <a:pt x="1433" y="1696"/>
                    <a:pt x="1627" y="1576"/>
                  </a:cubicBezTo>
                  <a:cubicBezTo>
                    <a:pt x="1627" y="1576"/>
                    <a:pt x="1627" y="1576"/>
                    <a:pt x="1627" y="1576"/>
                  </a:cubicBezTo>
                  <a:cubicBezTo>
                    <a:pt x="1750" y="1499"/>
                    <a:pt x="1855" y="1403"/>
                    <a:pt x="1939" y="1295"/>
                  </a:cubicBezTo>
                  <a:cubicBezTo>
                    <a:pt x="1512" y="1295"/>
                    <a:pt x="1512" y="1295"/>
                    <a:pt x="1512" y="1295"/>
                  </a:cubicBezTo>
                  <a:cubicBezTo>
                    <a:pt x="1512" y="1152"/>
                    <a:pt x="1512" y="1152"/>
                    <a:pt x="1512" y="1152"/>
                  </a:cubicBezTo>
                  <a:cubicBezTo>
                    <a:pt x="2033" y="1152"/>
                    <a:pt x="2033" y="1152"/>
                    <a:pt x="2033" y="1152"/>
                  </a:cubicBezTo>
                  <a:cubicBezTo>
                    <a:pt x="2069" y="1088"/>
                    <a:pt x="2099" y="1021"/>
                    <a:pt x="2122" y="952"/>
                  </a:cubicBezTo>
                  <a:cubicBezTo>
                    <a:pt x="1393" y="952"/>
                    <a:pt x="1393" y="952"/>
                    <a:pt x="1393" y="952"/>
                  </a:cubicBezTo>
                  <a:cubicBezTo>
                    <a:pt x="1393" y="809"/>
                    <a:pt x="1393" y="809"/>
                    <a:pt x="1393" y="809"/>
                  </a:cubicBezTo>
                  <a:cubicBezTo>
                    <a:pt x="2161" y="809"/>
                    <a:pt x="2161" y="809"/>
                    <a:pt x="2161" y="809"/>
                  </a:cubicBezTo>
                  <a:cubicBezTo>
                    <a:pt x="2173" y="753"/>
                    <a:pt x="2180" y="696"/>
                    <a:pt x="2183" y="638"/>
                  </a:cubicBezTo>
                  <a:cubicBezTo>
                    <a:pt x="1690" y="638"/>
                    <a:pt x="1690" y="638"/>
                    <a:pt x="1690" y="638"/>
                  </a:cubicBezTo>
                  <a:cubicBezTo>
                    <a:pt x="1690" y="495"/>
                    <a:pt x="1690" y="495"/>
                    <a:pt x="1690" y="495"/>
                  </a:cubicBezTo>
                  <a:cubicBezTo>
                    <a:pt x="2183" y="495"/>
                    <a:pt x="2183" y="495"/>
                    <a:pt x="2183" y="495"/>
                  </a:cubicBezTo>
                  <a:cubicBezTo>
                    <a:pt x="2178" y="429"/>
                    <a:pt x="2169" y="363"/>
                    <a:pt x="2153" y="298"/>
                  </a:cubicBezTo>
                  <a:moveTo>
                    <a:pt x="2037" y="0"/>
                  </a:moveTo>
                  <a:cubicBezTo>
                    <a:pt x="1925" y="0"/>
                    <a:pt x="1925" y="0"/>
                    <a:pt x="1925" y="0"/>
                  </a:cubicBezTo>
                  <a:cubicBezTo>
                    <a:pt x="1675" y="156"/>
                    <a:pt x="1675" y="156"/>
                    <a:pt x="1675" y="156"/>
                  </a:cubicBezTo>
                  <a:cubicBezTo>
                    <a:pt x="2109" y="156"/>
                    <a:pt x="2109" y="156"/>
                    <a:pt x="2109" y="156"/>
                  </a:cubicBezTo>
                  <a:cubicBezTo>
                    <a:pt x="2089" y="103"/>
                    <a:pt x="2065" y="51"/>
                    <a:pt x="2037" y="0"/>
                  </a:cubicBezTo>
                </a:path>
              </a:pathLst>
            </a:custGeom>
            <a:solidFill>
              <a:srgbClr val="77B9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0" name="ïSliďê">
              <a:extLst>
                <a:ext uri="{FF2B5EF4-FFF2-40B4-BE49-F238E27FC236}">
                  <a16:creationId xmlns:a16="http://schemas.microsoft.com/office/drawing/2014/main" id="{23B3DBF5-2B0C-4A1B-9525-9E18D3E056F3}"/>
                </a:ext>
              </a:extLst>
            </p:cNvPr>
            <p:cNvSpPr/>
            <p:nvPr/>
          </p:nvSpPr>
          <p:spPr bwMode="auto">
            <a:xfrm>
              <a:off x="5024224" y="3595863"/>
              <a:ext cx="527787" cy="94909"/>
            </a:xfrm>
            <a:custGeom>
              <a:avLst/>
              <a:gdLst>
                <a:gd name="T0" fmla="*/ 456 w 456"/>
                <a:gd name="T1" fmla="*/ 0 h 82"/>
                <a:gd name="T2" fmla="*/ 131 w 456"/>
                <a:gd name="T3" fmla="*/ 0 h 82"/>
                <a:gd name="T4" fmla="*/ 0 w 456"/>
                <a:gd name="T5" fmla="*/ 82 h 82"/>
                <a:gd name="T6" fmla="*/ 456 w 456"/>
                <a:gd name="T7" fmla="*/ 82 h 82"/>
                <a:gd name="T8" fmla="*/ 456 w 456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6" h="82">
                  <a:moveTo>
                    <a:pt x="456" y="0"/>
                  </a:moveTo>
                  <a:lnTo>
                    <a:pt x="131" y="0"/>
                  </a:lnTo>
                  <a:lnTo>
                    <a:pt x="0" y="82"/>
                  </a:lnTo>
                  <a:lnTo>
                    <a:pt x="456" y="82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rgbClr val="AAD0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1" name="îşḷíḋè">
              <a:extLst>
                <a:ext uri="{FF2B5EF4-FFF2-40B4-BE49-F238E27FC236}">
                  <a16:creationId xmlns:a16="http://schemas.microsoft.com/office/drawing/2014/main" id="{2AB741E3-231F-4088-AD0D-DF4D4C59C08A}"/>
                </a:ext>
              </a:extLst>
            </p:cNvPr>
            <p:cNvSpPr/>
            <p:nvPr/>
          </p:nvSpPr>
          <p:spPr bwMode="auto">
            <a:xfrm>
              <a:off x="5024224" y="3595863"/>
              <a:ext cx="527787" cy="94909"/>
            </a:xfrm>
            <a:custGeom>
              <a:avLst/>
              <a:gdLst>
                <a:gd name="T0" fmla="*/ 456 w 456"/>
                <a:gd name="T1" fmla="*/ 0 h 82"/>
                <a:gd name="T2" fmla="*/ 131 w 456"/>
                <a:gd name="T3" fmla="*/ 0 h 82"/>
                <a:gd name="T4" fmla="*/ 0 w 456"/>
                <a:gd name="T5" fmla="*/ 82 h 82"/>
                <a:gd name="T6" fmla="*/ 456 w 456"/>
                <a:gd name="T7" fmla="*/ 82 h 82"/>
                <a:gd name="T8" fmla="*/ 456 w 456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6" h="82">
                  <a:moveTo>
                    <a:pt x="456" y="0"/>
                  </a:moveTo>
                  <a:lnTo>
                    <a:pt x="131" y="0"/>
                  </a:lnTo>
                  <a:lnTo>
                    <a:pt x="0" y="82"/>
                  </a:lnTo>
                  <a:lnTo>
                    <a:pt x="456" y="82"/>
                  </a:lnTo>
                  <a:lnTo>
                    <a:pt x="45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2" name="íŝļîḍê">
              <a:extLst>
                <a:ext uri="{FF2B5EF4-FFF2-40B4-BE49-F238E27FC236}">
                  <a16:creationId xmlns:a16="http://schemas.microsoft.com/office/drawing/2014/main" id="{33F206D4-FB8B-45DE-B638-C91FDA4797A9}"/>
                </a:ext>
              </a:extLst>
            </p:cNvPr>
            <p:cNvSpPr/>
            <p:nvPr/>
          </p:nvSpPr>
          <p:spPr bwMode="auto">
            <a:xfrm>
              <a:off x="6040444" y="3026409"/>
              <a:ext cx="74075" cy="34723"/>
            </a:xfrm>
            <a:custGeom>
              <a:avLst/>
              <a:gdLst>
                <a:gd name="T0" fmla="*/ 82 w 112"/>
                <a:gd name="T1" fmla="*/ 0 h 51"/>
                <a:gd name="T2" fmla="*/ 0 w 112"/>
                <a:gd name="T3" fmla="*/ 51 h 51"/>
                <a:gd name="T4" fmla="*/ 112 w 112"/>
                <a:gd name="T5" fmla="*/ 51 h 51"/>
                <a:gd name="T6" fmla="*/ 82 w 112"/>
                <a:gd name="T7" fmla="*/ 0 h 51"/>
                <a:gd name="T8" fmla="*/ 82 w 112"/>
                <a:gd name="T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51">
                  <a:moveTo>
                    <a:pt x="82" y="0"/>
                  </a:moveTo>
                  <a:cubicBezTo>
                    <a:pt x="0" y="51"/>
                    <a:pt x="0" y="51"/>
                    <a:pt x="0" y="51"/>
                  </a:cubicBezTo>
                  <a:cubicBezTo>
                    <a:pt x="112" y="51"/>
                    <a:pt x="112" y="51"/>
                    <a:pt x="112" y="51"/>
                  </a:cubicBezTo>
                  <a:cubicBezTo>
                    <a:pt x="103" y="34"/>
                    <a:pt x="93" y="17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rgbClr val="AAD0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3" name="ïsḷiḓè">
              <a:extLst>
                <a:ext uri="{FF2B5EF4-FFF2-40B4-BE49-F238E27FC236}">
                  <a16:creationId xmlns:a16="http://schemas.microsoft.com/office/drawing/2014/main" id="{1C3A9847-5CEF-49D0-B8C0-959406E67250}"/>
                </a:ext>
              </a:extLst>
            </p:cNvPr>
            <p:cNvSpPr/>
            <p:nvPr/>
          </p:nvSpPr>
          <p:spPr bwMode="auto">
            <a:xfrm>
              <a:off x="5722152" y="3164143"/>
              <a:ext cx="469915" cy="93752"/>
            </a:xfrm>
            <a:custGeom>
              <a:avLst/>
              <a:gdLst>
                <a:gd name="T0" fmla="*/ 664 w 708"/>
                <a:gd name="T1" fmla="*/ 0 h 142"/>
                <a:gd name="T2" fmla="*/ 230 w 708"/>
                <a:gd name="T3" fmla="*/ 0 h 142"/>
                <a:gd name="T4" fmla="*/ 0 w 708"/>
                <a:gd name="T5" fmla="*/ 142 h 142"/>
                <a:gd name="T6" fmla="*/ 708 w 708"/>
                <a:gd name="T7" fmla="*/ 142 h 142"/>
                <a:gd name="T8" fmla="*/ 664 w 708"/>
                <a:gd name="T9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8" h="142">
                  <a:moveTo>
                    <a:pt x="664" y="0"/>
                  </a:moveTo>
                  <a:cubicBezTo>
                    <a:pt x="230" y="0"/>
                    <a:pt x="230" y="0"/>
                    <a:pt x="230" y="0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708" y="142"/>
                    <a:pt x="708" y="142"/>
                    <a:pt x="708" y="142"/>
                  </a:cubicBezTo>
                  <a:cubicBezTo>
                    <a:pt x="697" y="94"/>
                    <a:pt x="682" y="47"/>
                    <a:pt x="664" y="0"/>
                  </a:cubicBezTo>
                </a:path>
              </a:pathLst>
            </a:custGeom>
            <a:solidFill>
              <a:srgbClr val="AAD0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4" name="iṧļïḑé">
              <a:extLst>
                <a:ext uri="{FF2B5EF4-FFF2-40B4-BE49-F238E27FC236}">
                  <a16:creationId xmlns:a16="http://schemas.microsoft.com/office/drawing/2014/main" id="{57506196-C2A8-4A81-B6E8-173C052ACEBF}"/>
                </a:ext>
              </a:extLst>
            </p:cNvPr>
            <p:cNvSpPr/>
            <p:nvPr/>
          </p:nvSpPr>
          <p:spPr bwMode="auto">
            <a:xfrm>
              <a:off x="5884191" y="3388684"/>
              <a:ext cx="328709" cy="93752"/>
            </a:xfrm>
            <a:custGeom>
              <a:avLst/>
              <a:gdLst>
                <a:gd name="T0" fmla="*/ 493 w 495"/>
                <a:gd name="T1" fmla="*/ 0 h 143"/>
                <a:gd name="T2" fmla="*/ 0 w 495"/>
                <a:gd name="T3" fmla="*/ 0 h 143"/>
                <a:gd name="T4" fmla="*/ 0 w 495"/>
                <a:gd name="T5" fmla="*/ 143 h 143"/>
                <a:gd name="T6" fmla="*/ 493 w 495"/>
                <a:gd name="T7" fmla="*/ 143 h 143"/>
                <a:gd name="T8" fmla="*/ 495 w 495"/>
                <a:gd name="T9" fmla="*/ 76 h 143"/>
                <a:gd name="T10" fmla="*/ 493 w 495"/>
                <a:gd name="T11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5" h="143">
                  <a:moveTo>
                    <a:pt x="49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493" y="143"/>
                    <a:pt x="493" y="143"/>
                    <a:pt x="493" y="143"/>
                  </a:cubicBezTo>
                  <a:cubicBezTo>
                    <a:pt x="495" y="120"/>
                    <a:pt x="495" y="98"/>
                    <a:pt x="495" y="76"/>
                  </a:cubicBezTo>
                  <a:cubicBezTo>
                    <a:pt x="495" y="50"/>
                    <a:pt x="494" y="25"/>
                    <a:pt x="493" y="0"/>
                  </a:cubicBezTo>
                </a:path>
              </a:pathLst>
            </a:custGeom>
            <a:solidFill>
              <a:srgbClr val="AAD0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5" name="íṧlîḋè">
              <a:extLst>
                <a:ext uri="{FF2B5EF4-FFF2-40B4-BE49-F238E27FC236}">
                  <a16:creationId xmlns:a16="http://schemas.microsoft.com/office/drawing/2014/main" id="{57763159-9510-476B-A429-68B87392ECC5}"/>
                </a:ext>
              </a:extLst>
            </p:cNvPr>
            <p:cNvSpPr/>
            <p:nvPr/>
          </p:nvSpPr>
          <p:spPr bwMode="auto">
            <a:xfrm>
              <a:off x="5687429" y="3595863"/>
              <a:ext cx="509268" cy="94909"/>
            </a:xfrm>
            <a:custGeom>
              <a:avLst/>
              <a:gdLst>
                <a:gd name="T0" fmla="*/ 768 w 768"/>
                <a:gd name="T1" fmla="*/ 0 h 143"/>
                <a:gd name="T2" fmla="*/ 0 w 768"/>
                <a:gd name="T3" fmla="*/ 0 h 143"/>
                <a:gd name="T4" fmla="*/ 0 w 768"/>
                <a:gd name="T5" fmla="*/ 143 h 143"/>
                <a:gd name="T6" fmla="*/ 729 w 768"/>
                <a:gd name="T7" fmla="*/ 143 h 143"/>
                <a:gd name="T8" fmla="*/ 768 w 768"/>
                <a:gd name="T9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8" h="143">
                  <a:moveTo>
                    <a:pt x="76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729" y="143"/>
                    <a:pt x="729" y="143"/>
                    <a:pt x="729" y="143"/>
                  </a:cubicBezTo>
                  <a:cubicBezTo>
                    <a:pt x="745" y="97"/>
                    <a:pt x="758" y="49"/>
                    <a:pt x="768" y="0"/>
                  </a:cubicBezTo>
                </a:path>
              </a:pathLst>
            </a:custGeom>
            <a:solidFill>
              <a:srgbClr val="AAD0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6" name="íşľïḑè">
              <a:extLst>
                <a:ext uri="{FF2B5EF4-FFF2-40B4-BE49-F238E27FC236}">
                  <a16:creationId xmlns:a16="http://schemas.microsoft.com/office/drawing/2014/main" id="{48C4AC68-FEC6-46EE-A057-5843CB6C86E5}"/>
                </a:ext>
              </a:extLst>
            </p:cNvPr>
            <p:cNvSpPr/>
            <p:nvPr/>
          </p:nvSpPr>
          <p:spPr bwMode="auto">
            <a:xfrm>
              <a:off x="5767292" y="3822719"/>
              <a:ext cx="344913" cy="94909"/>
            </a:xfrm>
            <a:custGeom>
              <a:avLst/>
              <a:gdLst>
                <a:gd name="T0" fmla="*/ 521 w 521"/>
                <a:gd name="T1" fmla="*/ 0 h 143"/>
                <a:gd name="T2" fmla="*/ 0 w 521"/>
                <a:gd name="T3" fmla="*/ 0 h 143"/>
                <a:gd name="T4" fmla="*/ 0 w 521"/>
                <a:gd name="T5" fmla="*/ 143 h 143"/>
                <a:gd name="T6" fmla="*/ 427 w 521"/>
                <a:gd name="T7" fmla="*/ 143 h 143"/>
                <a:gd name="T8" fmla="*/ 521 w 521"/>
                <a:gd name="T9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1" h="143">
                  <a:moveTo>
                    <a:pt x="52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427" y="143"/>
                    <a:pt x="427" y="143"/>
                    <a:pt x="427" y="143"/>
                  </a:cubicBezTo>
                  <a:cubicBezTo>
                    <a:pt x="462" y="97"/>
                    <a:pt x="494" y="49"/>
                    <a:pt x="521" y="0"/>
                  </a:cubicBezTo>
                </a:path>
              </a:pathLst>
            </a:custGeom>
            <a:solidFill>
              <a:srgbClr val="AAD0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7" name="îṧ1íḓè">
              <a:extLst>
                <a:ext uri="{FF2B5EF4-FFF2-40B4-BE49-F238E27FC236}">
                  <a16:creationId xmlns:a16="http://schemas.microsoft.com/office/drawing/2014/main" id="{EC3CCEE5-2BC2-486A-9BF5-C4A860E17B4A}"/>
                </a:ext>
              </a:extLst>
            </p:cNvPr>
            <p:cNvSpPr/>
            <p:nvPr/>
          </p:nvSpPr>
          <p:spPr bwMode="auto">
            <a:xfrm>
              <a:off x="4764960" y="3026409"/>
              <a:ext cx="1447941" cy="1194464"/>
            </a:xfrm>
            <a:custGeom>
              <a:avLst/>
              <a:gdLst>
                <a:gd name="T0" fmla="*/ 1005 w 2185"/>
                <a:gd name="T1" fmla="*/ 1804 h 1804"/>
                <a:gd name="T2" fmla="*/ 1005 w 2185"/>
                <a:gd name="T3" fmla="*/ 1804 h 1804"/>
                <a:gd name="T4" fmla="*/ 1005 w 2185"/>
                <a:gd name="T5" fmla="*/ 1804 h 1804"/>
                <a:gd name="T6" fmla="*/ 1005 w 2185"/>
                <a:gd name="T7" fmla="*/ 1804 h 1804"/>
                <a:gd name="T8" fmla="*/ 1627 w 2185"/>
                <a:gd name="T9" fmla="*/ 1627 h 1804"/>
                <a:gd name="T10" fmla="*/ 1005 w 2185"/>
                <a:gd name="T11" fmla="*/ 1804 h 1804"/>
                <a:gd name="T12" fmla="*/ 1627 w 2185"/>
                <a:gd name="T13" fmla="*/ 1627 h 1804"/>
                <a:gd name="T14" fmla="*/ 5 w 2185"/>
                <a:gd name="T15" fmla="*/ 1254 h 1804"/>
                <a:gd name="T16" fmla="*/ 6 w 2185"/>
                <a:gd name="T17" fmla="*/ 1254 h 1804"/>
                <a:gd name="T18" fmla="*/ 5 w 2185"/>
                <a:gd name="T19" fmla="*/ 1254 h 1804"/>
                <a:gd name="T20" fmla="*/ 0 w 2185"/>
                <a:gd name="T21" fmla="*/ 1246 h 1804"/>
                <a:gd name="T22" fmla="*/ 2 w 2185"/>
                <a:gd name="T23" fmla="*/ 1249 h 1804"/>
                <a:gd name="T24" fmla="*/ 0 w 2185"/>
                <a:gd name="T25" fmla="*/ 1246 h 1804"/>
                <a:gd name="T26" fmla="*/ 2007 w 2185"/>
                <a:gd name="T27" fmla="*/ 0 h 1804"/>
                <a:gd name="T28" fmla="*/ 2007 w 2185"/>
                <a:gd name="T29" fmla="*/ 0 h 1804"/>
                <a:gd name="T30" fmla="*/ 2007 w 2185"/>
                <a:gd name="T31" fmla="*/ 0 h 1804"/>
                <a:gd name="T32" fmla="*/ 2007 w 2185"/>
                <a:gd name="T33" fmla="*/ 0 h 1804"/>
                <a:gd name="T34" fmla="*/ 2007 w 2185"/>
                <a:gd name="T35" fmla="*/ 0 h 1804"/>
                <a:gd name="T36" fmla="*/ 2037 w 2185"/>
                <a:gd name="T37" fmla="*/ 51 h 1804"/>
                <a:gd name="T38" fmla="*/ 2109 w 2185"/>
                <a:gd name="T39" fmla="*/ 207 h 1804"/>
                <a:gd name="T40" fmla="*/ 2153 w 2185"/>
                <a:gd name="T41" fmla="*/ 349 h 1804"/>
                <a:gd name="T42" fmla="*/ 2183 w 2185"/>
                <a:gd name="T43" fmla="*/ 546 h 1804"/>
                <a:gd name="T44" fmla="*/ 2185 w 2185"/>
                <a:gd name="T45" fmla="*/ 622 h 1804"/>
                <a:gd name="T46" fmla="*/ 2007 w 2185"/>
                <a:gd name="T47" fmla="*/ 0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85" h="1804">
                  <a:moveTo>
                    <a:pt x="1005" y="1804"/>
                  </a:moveTo>
                  <a:cubicBezTo>
                    <a:pt x="1005" y="1804"/>
                    <a:pt x="1005" y="1804"/>
                    <a:pt x="1005" y="1804"/>
                  </a:cubicBezTo>
                  <a:cubicBezTo>
                    <a:pt x="1005" y="1804"/>
                    <a:pt x="1005" y="1804"/>
                    <a:pt x="1005" y="1804"/>
                  </a:cubicBezTo>
                  <a:cubicBezTo>
                    <a:pt x="1005" y="1804"/>
                    <a:pt x="1005" y="1804"/>
                    <a:pt x="1005" y="1804"/>
                  </a:cubicBezTo>
                  <a:moveTo>
                    <a:pt x="1627" y="1627"/>
                  </a:moveTo>
                  <a:cubicBezTo>
                    <a:pt x="1433" y="1747"/>
                    <a:pt x="1218" y="1804"/>
                    <a:pt x="1005" y="1804"/>
                  </a:cubicBezTo>
                  <a:cubicBezTo>
                    <a:pt x="1218" y="1804"/>
                    <a:pt x="1433" y="1747"/>
                    <a:pt x="1627" y="1627"/>
                  </a:cubicBezTo>
                  <a:moveTo>
                    <a:pt x="5" y="1254"/>
                  </a:moveTo>
                  <a:cubicBezTo>
                    <a:pt x="5" y="1254"/>
                    <a:pt x="5" y="1254"/>
                    <a:pt x="6" y="1254"/>
                  </a:cubicBezTo>
                  <a:cubicBezTo>
                    <a:pt x="5" y="1254"/>
                    <a:pt x="5" y="1254"/>
                    <a:pt x="5" y="1254"/>
                  </a:cubicBezTo>
                  <a:moveTo>
                    <a:pt x="0" y="1246"/>
                  </a:moveTo>
                  <a:cubicBezTo>
                    <a:pt x="1" y="1247"/>
                    <a:pt x="2" y="1248"/>
                    <a:pt x="2" y="1249"/>
                  </a:cubicBezTo>
                  <a:cubicBezTo>
                    <a:pt x="2" y="1248"/>
                    <a:pt x="1" y="1247"/>
                    <a:pt x="0" y="1246"/>
                  </a:cubicBezTo>
                  <a:moveTo>
                    <a:pt x="2007" y="0"/>
                  </a:moveTo>
                  <a:cubicBezTo>
                    <a:pt x="2007" y="0"/>
                    <a:pt x="2007" y="0"/>
                    <a:pt x="2007" y="0"/>
                  </a:cubicBezTo>
                  <a:cubicBezTo>
                    <a:pt x="2007" y="0"/>
                    <a:pt x="2007" y="0"/>
                    <a:pt x="2007" y="0"/>
                  </a:cubicBezTo>
                  <a:cubicBezTo>
                    <a:pt x="2007" y="0"/>
                    <a:pt x="2007" y="0"/>
                    <a:pt x="2007" y="0"/>
                  </a:cubicBezTo>
                  <a:cubicBezTo>
                    <a:pt x="2007" y="0"/>
                    <a:pt x="2007" y="0"/>
                    <a:pt x="2007" y="0"/>
                  </a:cubicBezTo>
                  <a:cubicBezTo>
                    <a:pt x="2018" y="17"/>
                    <a:pt x="2028" y="34"/>
                    <a:pt x="2037" y="51"/>
                  </a:cubicBezTo>
                  <a:cubicBezTo>
                    <a:pt x="2065" y="102"/>
                    <a:pt x="2089" y="154"/>
                    <a:pt x="2109" y="207"/>
                  </a:cubicBezTo>
                  <a:cubicBezTo>
                    <a:pt x="2127" y="254"/>
                    <a:pt x="2142" y="301"/>
                    <a:pt x="2153" y="349"/>
                  </a:cubicBezTo>
                  <a:cubicBezTo>
                    <a:pt x="2169" y="414"/>
                    <a:pt x="2178" y="480"/>
                    <a:pt x="2183" y="546"/>
                  </a:cubicBezTo>
                  <a:cubicBezTo>
                    <a:pt x="2184" y="571"/>
                    <a:pt x="2185" y="596"/>
                    <a:pt x="2185" y="622"/>
                  </a:cubicBezTo>
                  <a:cubicBezTo>
                    <a:pt x="2185" y="409"/>
                    <a:pt x="2128" y="194"/>
                    <a:pt x="2007" y="0"/>
                  </a:cubicBezTo>
                </a:path>
              </a:pathLst>
            </a:custGeom>
            <a:solidFill>
              <a:srgbClr val="2F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8" name="îṣḷiḓè">
              <a:extLst>
                <a:ext uri="{FF2B5EF4-FFF2-40B4-BE49-F238E27FC236}">
                  <a16:creationId xmlns:a16="http://schemas.microsoft.com/office/drawing/2014/main" id="{D12F1964-B270-46FE-8900-4F9640FB44E9}"/>
                </a:ext>
              </a:extLst>
            </p:cNvPr>
            <p:cNvSpPr/>
            <p:nvPr/>
          </p:nvSpPr>
          <p:spPr bwMode="auto">
            <a:xfrm>
              <a:off x="4805469" y="2694228"/>
              <a:ext cx="843765" cy="605335"/>
            </a:xfrm>
            <a:custGeom>
              <a:avLst/>
              <a:gdLst>
                <a:gd name="T0" fmla="*/ 69 w 1272"/>
                <a:gd name="T1" fmla="*/ 909 h 914"/>
                <a:gd name="T2" fmla="*/ 4 w 1272"/>
                <a:gd name="T3" fmla="*/ 823 h 914"/>
                <a:gd name="T4" fmla="*/ 356 w 1272"/>
                <a:gd name="T5" fmla="*/ 268 h 914"/>
                <a:gd name="T6" fmla="*/ 1214 w 1272"/>
                <a:gd name="T7" fmla="*/ 183 h 914"/>
                <a:gd name="T8" fmla="*/ 1254 w 1272"/>
                <a:gd name="T9" fmla="*/ 287 h 914"/>
                <a:gd name="T10" fmla="*/ 1151 w 1272"/>
                <a:gd name="T11" fmla="*/ 327 h 914"/>
                <a:gd name="T12" fmla="*/ 439 w 1272"/>
                <a:gd name="T13" fmla="*/ 402 h 914"/>
                <a:gd name="T14" fmla="*/ 160 w 1272"/>
                <a:gd name="T15" fmla="*/ 840 h 914"/>
                <a:gd name="T16" fmla="*/ 74 w 1272"/>
                <a:gd name="T17" fmla="*/ 910 h 914"/>
                <a:gd name="T18" fmla="*/ 69 w 1272"/>
                <a:gd name="T19" fmla="*/ 909 h 9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72" h="914">
                  <a:moveTo>
                    <a:pt x="69" y="909"/>
                  </a:moveTo>
                  <a:cubicBezTo>
                    <a:pt x="28" y="902"/>
                    <a:pt x="0" y="865"/>
                    <a:pt x="4" y="823"/>
                  </a:cubicBezTo>
                  <a:cubicBezTo>
                    <a:pt x="6" y="809"/>
                    <a:pt x="46" y="462"/>
                    <a:pt x="356" y="268"/>
                  </a:cubicBezTo>
                  <a:cubicBezTo>
                    <a:pt x="788" y="0"/>
                    <a:pt x="1197" y="176"/>
                    <a:pt x="1214" y="183"/>
                  </a:cubicBezTo>
                  <a:cubicBezTo>
                    <a:pt x="1254" y="201"/>
                    <a:pt x="1272" y="247"/>
                    <a:pt x="1254" y="287"/>
                  </a:cubicBezTo>
                  <a:cubicBezTo>
                    <a:pt x="1237" y="327"/>
                    <a:pt x="1191" y="345"/>
                    <a:pt x="1151" y="327"/>
                  </a:cubicBezTo>
                  <a:cubicBezTo>
                    <a:pt x="1137" y="321"/>
                    <a:pt x="798" y="178"/>
                    <a:pt x="439" y="402"/>
                  </a:cubicBezTo>
                  <a:cubicBezTo>
                    <a:pt x="193" y="555"/>
                    <a:pt x="161" y="837"/>
                    <a:pt x="160" y="840"/>
                  </a:cubicBezTo>
                  <a:cubicBezTo>
                    <a:pt x="156" y="883"/>
                    <a:pt x="117" y="914"/>
                    <a:pt x="74" y="910"/>
                  </a:cubicBezTo>
                  <a:cubicBezTo>
                    <a:pt x="72" y="910"/>
                    <a:pt x="71" y="909"/>
                    <a:pt x="69" y="9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9" name="ïṧľïde">
              <a:extLst>
                <a:ext uri="{FF2B5EF4-FFF2-40B4-BE49-F238E27FC236}">
                  <a16:creationId xmlns:a16="http://schemas.microsoft.com/office/drawing/2014/main" id="{28C1B1A7-E56A-4476-B97F-0FB4579A9742}"/>
                </a:ext>
              </a:extLst>
            </p:cNvPr>
            <p:cNvSpPr/>
            <p:nvPr/>
          </p:nvSpPr>
          <p:spPr bwMode="auto">
            <a:xfrm>
              <a:off x="4553150" y="2564596"/>
              <a:ext cx="1744243" cy="1740770"/>
            </a:xfrm>
            <a:custGeom>
              <a:avLst/>
              <a:gdLst>
                <a:gd name="T0" fmla="*/ 1114 w 2631"/>
                <a:gd name="T1" fmla="*/ 2520 h 2631"/>
                <a:gd name="T2" fmla="*/ 112 w 2631"/>
                <a:gd name="T3" fmla="*/ 1114 h 2631"/>
                <a:gd name="T4" fmla="*/ 1517 w 2631"/>
                <a:gd name="T5" fmla="*/ 111 h 2631"/>
                <a:gd name="T6" fmla="*/ 2520 w 2631"/>
                <a:gd name="T7" fmla="*/ 1517 h 2631"/>
                <a:gd name="T8" fmla="*/ 1114 w 2631"/>
                <a:gd name="T9" fmla="*/ 2520 h 2631"/>
                <a:gd name="T10" fmla="*/ 1508 w 2631"/>
                <a:gd name="T11" fmla="*/ 168 h 2631"/>
                <a:gd name="T12" fmla="*/ 168 w 2631"/>
                <a:gd name="T13" fmla="*/ 1123 h 2631"/>
                <a:gd name="T14" fmla="*/ 1124 w 2631"/>
                <a:gd name="T15" fmla="*/ 2464 h 2631"/>
                <a:gd name="T16" fmla="*/ 2464 w 2631"/>
                <a:gd name="T17" fmla="*/ 1508 h 2631"/>
                <a:gd name="T18" fmla="*/ 1508 w 2631"/>
                <a:gd name="T19" fmla="*/ 168 h 2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31" h="2631">
                  <a:moveTo>
                    <a:pt x="1114" y="2520"/>
                  </a:moveTo>
                  <a:cubicBezTo>
                    <a:pt x="450" y="2409"/>
                    <a:pt x="0" y="1778"/>
                    <a:pt x="112" y="1114"/>
                  </a:cubicBezTo>
                  <a:cubicBezTo>
                    <a:pt x="223" y="450"/>
                    <a:pt x="853" y="0"/>
                    <a:pt x="1517" y="111"/>
                  </a:cubicBezTo>
                  <a:cubicBezTo>
                    <a:pt x="2181" y="222"/>
                    <a:pt x="2631" y="853"/>
                    <a:pt x="2520" y="1517"/>
                  </a:cubicBezTo>
                  <a:cubicBezTo>
                    <a:pt x="2409" y="2181"/>
                    <a:pt x="1778" y="2631"/>
                    <a:pt x="1114" y="2520"/>
                  </a:cubicBezTo>
                  <a:close/>
                  <a:moveTo>
                    <a:pt x="1508" y="168"/>
                  </a:moveTo>
                  <a:cubicBezTo>
                    <a:pt x="875" y="62"/>
                    <a:pt x="274" y="491"/>
                    <a:pt x="168" y="1123"/>
                  </a:cubicBezTo>
                  <a:cubicBezTo>
                    <a:pt x="62" y="1756"/>
                    <a:pt x="491" y="2358"/>
                    <a:pt x="1124" y="2464"/>
                  </a:cubicBezTo>
                  <a:cubicBezTo>
                    <a:pt x="1757" y="2570"/>
                    <a:pt x="2358" y="2141"/>
                    <a:pt x="2464" y="1508"/>
                  </a:cubicBezTo>
                  <a:cubicBezTo>
                    <a:pt x="2569" y="875"/>
                    <a:pt x="2141" y="274"/>
                    <a:pt x="1508" y="168"/>
                  </a:cubicBezTo>
                  <a:close/>
                </a:path>
              </a:pathLst>
            </a:custGeom>
            <a:solidFill>
              <a:srgbClr val="0938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0" name="íṧľidè">
              <a:extLst>
                <a:ext uri="{FF2B5EF4-FFF2-40B4-BE49-F238E27FC236}">
                  <a16:creationId xmlns:a16="http://schemas.microsoft.com/office/drawing/2014/main" id="{BFEC39D2-A956-43BF-8727-21E3B7665BBD}"/>
                </a:ext>
              </a:extLst>
            </p:cNvPr>
            <p:cNvSpPr/>
            <p:nvPr/>
          </p:nvSpPr>
          <p:spPr bwMode="auto">
            <a:xfrm>
              <a:off x="3055440" y="3914156"/>
              <a:ext cx="1383126" cy="1055573"/>
            </a:xfrm>
            <a:custGeom>
              <a:avLst/>
              <a:gdLst>
                <a:gd name="T0" fmla="*/ 99 w 2087"/>
                <a:gd name="T1" fmla="*/ 1377 h 1594"/>
                <a:gd name="T2" fmla="*/ 190 w 2087"/>
                <a:gd name="T3" fmla="*/ 920 h 1594"/>
                <a:gd name="T4" fmla="*/ 1539 w 2087"/>
                <a:gd name="T5" fmla="*/ 92 h 1594"/>
                <a:gd name="T6" fmla="*/ 1988 w 2087"/>
                <a:gd name="T7" fmla="*/ 218 h 1594"/>
                <a:gd name="T8" fmla="*/ 1897 w 2087"/>
                <a:gd name="T9" fmla="*/ 675 h 1594"/>
                <a:gd name="T10" fmla="*/ 547 w 2087"/>
                <a:gd name="T11" fmla="*/ 1503 h 1594"/>
                <a:gd name="T12" fmla="*/ 99 w 2087"/>
                <a:gd name="T13" fmla="*/ 1377 h 1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87" h="1594">
                  <a:moveTo>
                    <a:pt x="99" y="1377"/>
                  </a:moveTo>
                  <a:cubicBezTo>
                    <a:pt x="0" y="1216"/>
                    <a:pt x="41" y="1011"/>
                    <a:pt x="190" y="920"/>
                  </a:cubicBezTo>
                  <a:cubicBezTo>
                    <a:pt x="1539" y="92"/>
                    <a:pt x="1539" y="92"/>
                    <a:pt x="1539" y="92"/>
                  </a:cubicBezTo>
                  <a:cubicBezTo>
                    <a:pt x="1688" y="0"/>
                    <a:pt x="1889" y="57"/>
                    <a:pt x="1988" y="218"/>
                  </a:cubicBezTo>
                  <a:cubicBezTo>
                    <a:pt x="2087" y="379"/>
                    <a:pt x="2046" y="584"/>
                    <a:pt x="1897" y="675"/>
                  </a:cubicBezTo>
                  <a:cubicBezTo>
                    <a:pt x="547" y="1503"/>
                    <a:pt x="547" y="1503"/>
                    <a:pt x="547" y="1503"/>
                  </a:cubicBezTo>
                  <a:cubicBezTo>
                    <a:pt x="399" y="1594"/>
                    <a:pt x="198" y="1538"/>
                    <a:pt x="99" y="1377"/>
                  </a:cubicBezTo>
                  <a:close/>
                </a:path>
              </a:pathLst>
            </a:custGeom>
            <a:solidFill>
              <a:srgbClr val="10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sp>
        <p:nvSpPr>
          <p:cNvPr id="101" name="內容版面配置區 2">
            <a:extLst>
              <a:ext uri="{FF2B5EF4-FFF2-40B4-BE49-F238E27FC236}">
                <a16:creationId xmlns:a16="http://schemas.microsoft.com/office/drawing/2014/main" id="{08AA45B0-3B19-4790-84F7-3C4D96C9B0A9}"/>
              </a:ext>
            </a:extLst>
          </p:cNvPr>
          <p:cNvSpPr txBox="1">
            <a:spLocks/>
          </p:cNvSpPr>
          <p:nvPr/>
        </p:nvSpPr>
        <p:spPr bwMode="auto">
          <a:xfrm>
            <a:off x="819083" y="904349"/>
            <a:ext cx="8488819" cy="495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101000"/>
              <a:buFont typeface="Courier New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SzTx/>
              <a:buFont typeface="Wingdings 2" panose="05020102010507070707" pitchFamily="18" charset="2"/>
              <a:buChar char="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四</a:t>
            </a:r>
            <a:r>
              <a:rPr kumimoji="0" lang="zh-TW" altLang="zh-TW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年級是孩子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準備進入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B1DE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自我成長</a:t>
            </a:r>
            <a:r>
              <a:rPr kumimoji="0" lang="zh-TW" altLang="zh-TW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的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開始</a:t>
            </a:r>
            <a:r>
              <a:rPr kumimoji="0" lang="zh-TW" altLang="zh-TW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，是為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B1DE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自主學習</a:t>
            </a:r>
            <a:r>
              <a:rPr kumimoji="0" lang="zh-TW" altLang="zh-TW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做準備，養成</a:t>
            </a:r>
            <a:r>
              <a:rPr kumimoji="0" lang="zh-TW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良好的學習態度</a:t>
            </a:r>
            <a:r>
              <a:rPr kumimoji="0" lang="zh-TW" altLang="zh-TW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及</a:t>
            </a:r>
            <a:r>
              <a:rPr kumimoji="0" lang="zh-TW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自主生活習慣</a:t>
            </a:r>
            <a:r>
              <a:rPr kumimoji="0" lang="zh-TW" altLang="zh-TW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是刻不容緩的。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微軟正黑體" panose="020B0604030504040204" pitchFamily="34" charset="-12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SzTx/>
              <a:buFont typeface="Wingdings 2" panose="05020102010507070707" pitchFamily="18" charset="2"/>
              <a:buChar char=""/>
              <a:tabLst/>
              <a:defRPr/>
            </a:pP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微軟正黑體" panose="020B0604030504040204" pitchFamily="34" charset="-12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SzTx/>
              <a:buFont typeface="Wingdings 2" panose="05020102010507070707" pitchFamily="18" charset="2"/>
              <a:buChar char=""/>
              <a:tabLst/>
              <a:defRPr/>
            </a:pPr>
            <a:r>
              <a:rPr kumimoji="0" lang="zh-TW" altLang="zh-TW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希望孩子養成</a:t>
            </a:r>
            <a:r>
              <a:rPr kumimoji="0" lang="zh-TW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獨立自主</a:t>
            </a:r>
            <a:r>
              <a:rPr kumimoji="0" lang="zh-TW" altLang="zh-TW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的能力。在家請指導孩子做家事；每天問問孩子學習狀況，看看他的作業。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微軟正黑體" panose="020B0604030504040204" pitchFamily="34" charset="-12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SzTx/>
              <a:buFont typeface="Wingdings 2" panose="05020102010507070707" pitchFamily="18" charset="2"/>
              <a:buChar char=""/>
              <a:tabLst/>
              <a:defRPr/>
            </a:pP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微軟正黑體" panose="020B0604030504040204" pitchFamily="34" charset="-12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SzTx/>
              <a:buFont typeface="Wingdings 2" panose="05020102010507070707" pitchFamily="18" charset="2"/>
              <a:buChar char=""/>
              <a:tabLst/>
              <a:defRPr/>
            </a:pPr>
            <a:r>
              <a:rPr kumimoji="0" lang="zh-TW" altLang="zh-TW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注重孩子的</a:t>
            </a:r>
            <a:r>
              <a:rPr kumimoji="0" lang="zh-TW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個別差異</a:t>
            </a:r>
            <a:r>
              <a:rPr kumimoji="0" lang="zh-TW" altLang="zh-TW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，接受孩子的成敗，不以成績論英雄，注重孩子的學習態度，及生活常規的教育。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8982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2">
            <a:extLst>
              <a:ext uri="{FF2B5EF4-FFF2-40B4-BE49-F238E27FC236}">
                <a16:creationId xmlns:a16="http://schemas.microsoft.com/office/drawing/2014/main" id="{E4851FA2-8CC3-43AD-AEAC-AF272C5B4281}"/>
              </a:ext>
            </a:extLst>
          </p:cNvPr>
          <p:cNvSpPr txBox="1">
            <a:spLocks/>
          </p:cNvSpPr>
          <p:nvPr/>
        </p:nvSpPr>
        <p:spPr bwMode="auto">
          <a:xfrm>
            <a:off x="828136" y="1276710"/>
            <a:ext cx="10351698" cy="4442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6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4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9pPr>
          </a:lstStyle>
          <a:p>
            <a:pPr marL="342900" marR="0" lvl="0" indent="-34290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zh-TW" altLang="zh-TW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期許能從</a:t>
            </a:r>
            <a:r>
              <a:rPr kumimoji="0" lang="zh-TW" altLang="zh-TW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讚美</a:t>
            </a:r>
            <a:r>
              <a:rPr kumimoji="0" lang="zh-TW" altLang="zh-TW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多做努力，進而培養孩子個人的</a:t>
            </a:r>
            <a:r>
              <a:rPr kumimoji="0" lang="zh-TW" altLang="zh-TW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榮譽心</a:t>
            </a:r>
            <a:r>
              <a:rPr kumimoji="0" lang="zh-TW" altLang="zh-TW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。隨時注意孩子是否有嚴重的行為偏差或屢勸不聽的行為，適時適量給予機會教育。</a:t>
            </a:r>
          </a:p>
          <a:p>
            <a:pPr marL="342900" marR="0" lvl="0" indent="-34290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kumimoji="0" lang="en-US" altLang="zh-TW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marR="0" lvl="0" indent="-34290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zh-TW" altLang="zh-TW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孩子有時對老師的交代難免會傳達錯誤，您若有任何的問題，希望隨時找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老師</a:t>
            </a:r>
            <a:r>
              <a:rPr kumimoji="0" lang="zh-TW" altLang="zh-TW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溝通，可利用聯絡簿、電話、或是當面溝通。</a:t>
            </a:r>
            <a:endParaRPr kumimoji="0" lang="en-US" altLang="zh-TW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marR="0" lvl="0" indent="-34290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marR="0" lvl="0" indent="-34290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zh-TW" altLang="zh-TW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天氣多變，請隨時為孩子增減衣物。夏天天氣炎熱，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請幫孩子準備水壺，</a:t>
            </a:r>
            <a:r>
              <a:rPr kumimoji="0" lang="zh-TW" altLang="zh-TW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容易流汗的孩子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也</a:t>
            </a:r>
            <a:r>
              <a:rPr kumimoji="0" lang="zh-TW" altLang="zh-TW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最好帶一條毛巾、或是替換衣物，以保持個人衛生。</a:t>
            </a:r>
            <a:endParaRPr kumimoji="0" lang="zh-TW" alt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5028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4">
            <a:extLst>
              <a:ext uri="{FF2B5EF4-FFF2-40B4-BE49-F238E27FC236}">
                <a16:creationId xmlns:a16="http://schemas.microsoft.com/office/drawing/2014/main" id="{AA0C4C01-9261-44CD-B3A8-CE6DADE1EFB0}"/>
              </a:ext>
            </a:extLst>
          </p:cNvPr>
          <p:cNvGrpSpPr/>
          <p:nvPr/>
        </p:nvGrpSpPr>
        <p:grpSpPr>
          <a:xfrm>
            <a:off x="8580311" y="3916847"/>
            <a:ext cx="3140935" cy="2697050"/>
            <a:chOff x="-2998238" y="5148721"/>
            <a:chExt cx="2753477" cy="2753477"/>
          </a:xfrm>
        </p:grpSpPr>
        <p:sp>
          <p:nvSpPr>
            <p:cNvPr id="4" name="椭圆 15">
              <a:extLst>
                <a:ext uri="{FF2B5EF4-FFF2-40B4-BE49-F238E27FC236}">
                  <a16:creationId xmlns:a16="http://schemas.microsoft.com/office/drawing/2014/main" id="{6AF32605-D456-44A3-9302-E391CB6BFB0D}"/>
                </a:ext>
              </a:extLst>
            </p:cNvPr>
            <p:cNvSpPr/>
            <p:nvPr/>
          </p:nvSpPr>
          <p:spPr>
            <a:xfrm>
              <a:off x="-2801142" y="5355939"/>
              <a:ext cx="2375799" cy="2375799"/>
            </a:xfrm>
            <a:prstGeom prst="ellipse">
              <a:avLst/>
            </a:prstGeom>
            <a:solidFill>
              <a:srgbClr val="93E3E4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椭圆 16">
              <a:extLst>
                <a:ext uri="{FF2B5EF4-FFF2-40B4-BE49-F238E27FC236}">
                  <a16:creationId xmlns:a16="http://schemas.microsoft.com/office/drawing/2014/main" id="{EBF1113D-3B0E-4BAB-B0D8-22C61ABE7C47}"/>
                </a:ext>
              </a:extLst>
            </p:cNvPr>
            <p:cNvSpPr/>
            <p:nvPr/>
          </p:nvSpPr>
          <p:spPr>
            <a:xfrm>
              <a:off x="-2998238" y="5148721"/>
              <a:ext cx="2753477" cy="2753477"/>
            </a:xfrm>
            <a:prstGeom prst="ellipse">
              <a:avLst/>
            </a:prstGeom>
            <a:noFill/>
            <a:ln>
              <a:solidFill>
                <a:srgbClr val="195B5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6" name="组合 17">
              <a:extLst>
                <a:ext uri="{FF2B5EF4-FFF2-40B4-BE49-F238E27FC236}">
                  <a16:creationId xmlns:a16="http://schemas.microsoft.com/office/drawing/2014/main" id="{556984F0-00BC-42EA-B6CE-D3520BD238CC}"/>
                </a:ext>
              </a:extLst>
            </p:cNvPr>
            <p:cNvGrpSpPr/>
            <p:nvPr/>
          </p:nvGrpSpPr>
          <p:grpSpPr>
            <a:xfrm>
              <a:off x="-2498136" y="5836137"/>
              <a:ext cx="1753271" cy="1631812"/>
              <a:chOff x="3349914" y="9068021"/>
              <a:chExt cx="1976754" cy="1839812"/>
            </a:xfrm>
          </p:grpSpPr>
          <p:grpSp>
            <p:nvGrpSpPr>
              <p:cNvPr id="7" name="组合 18">
                <a:extLst>
                  <a:ext uri="{FF2B5EF4-FFF2-40B4-BE49-F238E27FC236}">
                    <a16:creationId xmlns:a16="http://schemas.microsoft.com/office/drawing/2014/main" id="{0FA94E89-545E-49DF-A707-43C8717FDC82}"/>
                  </a:ext>
                </a:extLst>
              </p:cNvPr>
              <p:cNvGrpSpPr/>
              <p:nvPr/>
            </p:nvGrpSpPr>
            <p:grpSpPr>
              <a:xfrm>
                <a:off x="3349914" y="9068021"/>
                <a:ext cx="1909065" cy="1839812"/>
                <a:chOff x="3620892" y="8765277"/>
                <a:chExt cx="1909065" cy="1839812"/>
              </a:xfrm>
            </p:grpSpPr>
            <p:grpSp>
              <p:nvGrpSpPr>
                <p:cNvPr id="13" name="组合 24">
                  <a:extLst>
                    <a:ext uri="{FF2B5EF4-FFF2-40B4-BE49-F238E27FC236}">
                      <a16:creationId xmlns:a16="http://schemas.microsoft.com/office/drawing/2014/main" id="{20FB9D3E-E893-473D-BBC4-A576ADCDCB60}"/>
                    </a:ext>
                  </a:extLst>
                </p:cNvPr>
                <p:cNvGrpSpPr/>
                <p:nvPr/>
              </p:nvGrpSpPr>
              <p:grpSpPr>
                <a:xfrm>
                  <a:off x="4852340" y="8765277"/>
                  <a:ext cx="677617" cy="695858"/>
                  <a:chOff x="7524017" y="8574213"/>
                  <a:chExt cx="677617" cy="695858"/>
                </a:xfrm>
              </p:grpSpPr>
              <p:sp>
                <p:nvSpPr>
                  <p:cNvPr id="29" name="新月形 40">
                    <a:extLst>
                      <a:ext uri="{FF2B5EF4-FFF2-40B4-BE49-F238E27FC236}">
                        <a16:creationId xmlns:a16="http://schemas.microsoft.com/office/drawing/2014/main" id="{26D56A3A-9951-43BD-BF93-762AAC54C753}"/>
                      </a:ext>
                    </a:extLst>
                  </p:cNvPr>
                  <p:cNvSpPr/>
                  <p:nvPr/>
                </p:nvSpPr>
                <p:spPr>
                  <a:xfrm rot="8135595">
                    <a:off x="7571479" y="8893236"/>
                    <a:ext cx="313609" cy="376835"/>
                  </a:xfrm>
                  <a:prstGeom prst="moon">
                    <a:avLst>
                      <a:gd name="adj" fmla="val 58648"/>
                    </a:avLst>
                  </a:prstGeom>
                  <a:solidFill>
                    <a:srgbClr val="F8BA30"/>
                  </a:solidFill>
                  <a:ln w="19050">
                    <a:solidFill>
                      <a:srgbClr val="593E0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grpSp>
                <p:nvGrpSpPr>
                  <p:cNvPr id="30" name="组合 41">
                    <a:extLst>
                      <a:ext uri="{FF2B5EF4-FFF2-40B4-BE49-F238E27FC236}">
                        <a16:creationId xmlns:a16="http://schemas.microsoft.com/office/drawing/2014/main" id="{D1DDCBD3-0AFB-4FA2-8E22-96A60242904C}"/>
                      </a:ext>
                    </a:extLst>
                  </p:cNvPr>
                  <p:cNvGrpSpPr/>
                  <p:nvPr/>
                </p:nvGrpSpPr>
                <p:grpSpPr>
                  <a:xfrm rot="8069900">
                    <a:off x="8013507" y="8585586"/>
                    <a:ext cx="199499" cy="176754"/>
                    <a:chOff x="6237156" y="5991668"/>
                    <a:chExt cx="482101" cy="244800"/>
                  </a:xfrm>
                  <a:solidFill>
                    <a:srgbClr val="FDF6DF"/>
                  </a:solidFill>
                </p:grpSpPr>
                <p:sp>
                  <p:nvSpPr>
                    <p:cNvPr id="37" name="等腰三角形 53">
                      <a:extLst>
                        <a:ext uri="{FF2B5EF4-FFF2-40B4-BE49-F238E27FC236}">
                          <a16:creationId xmlns:a16="http://schemas.microsoft.com/office/drawing/2014/main" id="{743A13E4-CC44-4E23-A2AC-D4F3745D639C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6355807" y="5873017"/>
                      <a:ext cx="244800" cy="482101"/>
                    </a:xfrm>
                    <a:custGeom>
                      <a:avLst/>
                      <a:gdLst>
                        <a:gd name="connsiteX0" fmla="*/ 0 w 244800"/>
                        <a:gd name="connsiteY0" fmla="*/ 482101 h 482101"/>
                        <a:gd name="connsiteX1" fmla="*/ 119225 w 244800"/>
                        <a:gd name="connsiteY1" fmla="*/ 0 h 482101"/>
                        <a:gd name="connsiteX2" fmla="*/ 244800 w 244800"/>
                        <a:gd name="connsiteY2" fmla="*/ 482101 h 482101"/>
                        <a:gd name="connsiteX3" fmla="*/ 0 w 244800"/>
                        <a:gd name="connsiteY3" fmla="*/ 482101 h 482101"/>
                        <a:gd name="connsiteX0" fmla="*/ 0 w 244800"/>
                        <a:gd name="connsiteY0" fmla="*/ 482101 h 482101"/>
                        <a:gd name="connsiteX1" fmla="*/ 119225 w 244800"/>
                        <a:gd name="connsiteY1" fmla="*/ 0 h 482101"/>
                        <a:gd name="connsiteX2" fmla="*/ 244800 w 244800"/>
                        <a:gd name="connsiteY2" fmla="*/ 482101 h 482101"/>
                        <a:gd name="connsiteX3" fmla="*/ 130950 w 244800"/>
                        <a:gd name="connsiteY3" fmla="*/ 481147 h 482101"/>
                        <a:gd name="connsiteX4" fmla="*/ 0 w 244800"/>
                        <a:gd name="connsiteY4" fmla="*/ 482101 h 482101"/>
                        <a:gd name="connsiteX0" fmla="*/ 130950 w 244800"/>
                        <a:gd name="connsiteY0" fmla="*/ 481147 h 572587"/>
                        <a:gd name="connsiteX1" fmla="*/ 0 w 244800"/>
                        <a:gd name="connsiteY1" fmla="*/ 482101 h 572587"/>
                        <a:gd name="connsiteX2" fmla="*/ 119225 w 244800"/>
                        <a:gd name="connsiteY2" fmla="*/ 0 h 572587"/>
                        <a:gd name="connsiteX3" fmla="*/ 244800 w 244800"/>
                        <a:gd name="connsiteY3" fmla="*/ 482101 h 572587"/>
                        <a:gd name="connsiteX4" fmla="*/ 222390 w 244800"/>
                        <a:gd name="connsiteY4" fmla="*/ 572587 h 572587"/>
                        <a:gd name="connsiteX0" fmla="*/ 0 w 244800"/>
                        <a:gd name="connsiteY0" fmla="*/ 482101 h 572587"/>
                        <a:gd name="connsiteX1" fmla="*/ 119225 w 244800"/>
                        <a:gd name="connsiteY1" fmla="*/ 0 h 572587"/>
                        <a:gd name="connsiteX2" fmla="*/ 244800 w 244800"/>
                        <a:gd name="connsiteY2" fmla="*/ 482101 h 572587"/>
                        <a:gd name="connsiteX3" fmla="*/ 222390 w 244800"/>
                        <a:gd name="connsiteY3" fmla="*/ 572587 h 572587"/>
                        <a:gd name="connsiteX0" fmla="*/ 0 w 244800"/>
                        <a:gd name="connsiteY0" fmla="*/ 482101 h 482101"/>
                        <a:gd name="connsiteX1" fmla="*/ 119225 w 244800"/>
                        <a:gd name="connsiteY1" fmla="*/ 0 h 482101"/>
                        <a:gd name="connsiteX2" fmla="*/ 244800 w 244800"/>
                        <a:gd name="connsiteY2" fmla="*/ 482101 h 4821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44800" h="482101">
                          <a:moveTo>
                            <a:pt x="0" y="482101"/>
                          </a:moveTo>
                          <a:lnTo>
                            <a:pt x="119225" y="0"/>
                          </a:lnTo>
                          <a:lnTo>
                            <a:pt x="244800" y="482101"/>
                          </a:lnTo>
                        </a:path>
                      </a:pathLst>
                    </a:custGeom>
                    <a:grpFill/>
                    <a:ln w="19050">
                      <a:solidFill>
                        <a:srgbClr val="593E0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 dirty="0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8" name="等腰三角形 53">
                      <a:extLst>
                        <a:ext uri="{FF2B5EF4-FFF2-40B4-BE49-F238E27FC236}">
                          <a16:creationId xmlns:a16="http://schemas.microsoft.com/office/drawing/2014/main" id="{3AEE28C3-711A-4EDF-812D-4591FE4C512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6284638" y="6042191"/>
                      <a:ext cx="72940" cy="143644"/>
                    </a:xfrm>
                    <a:custGeom>
                      <a:avLst/>
                      <a:gdLst>
                        <a:gd name="connsiteX0" fmla="*/ 0 w 244800"/>
                        <a:gd name="connsiteY0" fmla="*/ 482101 h 482101"/>
                        <a:gd name="connsiteX1" fmla="*/ 119225 w 244800"/>
                        <a:gd name="connsiteY1" fmla="*/ 0 h 482101"/>
                        <a:gd name="connsiteX2" fmla="*/ 244800 w 244800"/>
                        <a:gd name="connsiteY2" fmla="*/ 482101 h 482101"/>
                        <a:gd name="connsiteX3" fmla="*/ 0 w 244800"/>
                        <a:gd name="connsiteY3" fmla="*/ 482101 h 482101"/>
                        <a:gd name="connsiteX0" fmla="*/ 0 w 244800"/>
                        <a:gd name="connsiteY0" fmla="*/ 482101 h 482101"/>
                        <a:gd name="connsiteX1" fmla="*/ 119225 w 244800"/>
                        <a:gd name="connsiteY1" fmla="*/ 0 h 482101"/>
                        <a:gd name="connsiteX2" fmla="*/ 244800 w 244800"/>
                        <a:gd name="connsiteY2" fmla="*/ 482101 h 482101"/>
                        <a:gd name="connsiteX3" fmla="*/ 130950 w 244800"/>
                        <a:gd name="connsiteY3" fmla="*/ 481147 h 482101"/>
                        <a:gd name="connsiteX4" fmla="*/ 0 w 244800"/>
                        <a:gd name="connsiteY4" fmla="*/ 482101 h 482101"/>
                        <a:gd name="connsiteX0" fmla="*/ 130950 w 244800"/>
                        <a:gd name="connsiteY0" fmla="*/ 481147 h 572587"/>
                        <a:gd name="connsiteX1" fmla="*/ 0 w 244800"/>
                        <a:gd name="connsiteY1" fmla="*/ 482101 h 572587"/>
                        <a:gd name="connsiteX2" fmla="*/ 119225 w 244800"/>
                        <a:gd name="connsiteY2" fmla="*/ 0 h 572587"/>
                        <a:gd name="connsiteX3" fmla="*/ 244800 w 244800"/>
                        <a:gd name="connsiteY3" fmla="*/ 482101 h 572587"/>
                        <a:gd name="connsiteX4" fmla="*/ 222390 w 244800"/>
                        <a:gd name="connsiteY4" fmla="*/ 572587 h 572587"/>
                        <a:gd name="connsiteX0" fmla="*/ 0 w 244800"/>
                        <a:gd name="connsiteY0" fmla="*/ 482101 h 572587"/>
                        <a:gd name="connsiteX1" fmla="*/ 119225 w 244800"/>
                        <a:gd name="connsiteY1" fmla="*/ 0 h 572587"/>
                        <a:gd name="connsiteX2" fmla="*/ 244800 w 244800"/>
                        <a:gd name="connsiteY2" fmla="*/ 482101 h 572587"/>
                        <a:gd name="connsiteX3" fmla="*/ 222390 w 244800"/>
                        <a:gd name="connsiteY3" fmla="*/ 572587 h 572587"/>
                        <a:gd name="connsiteX0" fmla="*/ 0 w 244800"/>
                        <a:gd name="connsiteY0" fmla="*/ 482101 h 482101"/>
                        <a:gd name="connsiteX1" fmla="*/ 119225 w 244800"/>
                        <a:gd name="connsiteY1" fmla="*/ 0 h 482101"/>
                        <a:gd name="connsiteX2" fmla="*/ 244800 w 244800"/>
                        <a:gd name="connsiteY2" fmla="*/ 482101 h 482101"/>
                        <a:gd name="connsiteX0" fmla="*/ 0 w 244800"/>
                        <a:gd name="connsiteY0" fmla="*/ 482101 h 482101"/>
                        <a:gd name="connsiteX1" fmla="*/ 119225 w 244800"/>
                        <a:gd name="connsiteY1" fmla="*/ 0 h 482101"/>
                        <a:gd name="connsiteX2" fmla="*/ 244800 w 244800"/>
                        <a:gd name="connsiteY2" fmla="*/ 482101 h 482101"/>
                        <a:gd name="connsiteX3" fmla="*/ 0 w 244800"/>
                        <a:gd name="connsiteY3" fmla="*/ 482101 h 4821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44800" h="482101">
                          <a:moveTo>
                            <a:pt x="0" y="482101"/>
                          </a:moveTo>
                          <a:lnTo>
                            <a:pt x="119225" y="0"/>
                          </a:lnTo>
                          <a:lnTo>
                            <a:pt x="244800" y="482101"/>
                          </a:lnTo>
                          <a:lnTo>
                            <a:pt x="0" y="482101"/>
                          </a:lnTo>
                          <a:close/>
                        </a:path>
                      </a:pathLst>
                    </a:custGeom>
                    <a:solidFill>
                      <a:srgbClr val="99B2DF"/>
                    </a:solidFill>
                    <a:ln>
                      <a:solidFill>
                        <a:srgbClr val="593E0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 dirty="0">
                        <a:cs typeface="+mn-ea"/>
                        <a:sym typeface="+mn-lt"/>
                      </a:endParaRPr>
                    </a:p>
                  </p:txBody>
                </p:sp>
              </p:grpSp>
              <p:grpSp>
                <p:nvGrpSpPr>
                  <p:cNvPr id="31" name="组合 42">
                    <a:extLst>
                      <a:ext uri="{FF2B5EF4-FFF2-40B4-BE49-F238E27FC236}">
                        <a16:creationId xmlns:a16="http://schemas.microsoft.com/office/drawing/2014/main" id="{F51F3700-5C71-472E-BF5B-2823C0EC5877}"/>
                      </a:ext>
                    </a:extLst>
                  </p:cNvPr>
                  <p:cNvGrpSpPr/>
                  <p:nvPr/>
                </p:nvGrpSpPr>
                <p:grpSpPr>
                  <a:xfrm rot="8069900">
                    <a:off x="7567184" y="8850076"/>
                    <a:ext cx="567960" cy="176805"/>
                    <a:chOff x="6708775" y="5991179"/>
                    <a:chExt cx="2198682" cy="248471"/>
                  </a:xfrm>
                </p:grpSpPr>
                <p:sp>
                  <p:nvSpPr>
                    <p:cNvPr id="33" name="矩形 39">
                      <a:extLst>
                        <a:ext uri="{FF2B5EF4-FFF2-40B4-BE49-F238E27FC236}">
                          <a16:creationId xmlns:a16="http://schemas.microsoft.com/office/drawing/2014/main" id="{D896FB6E-9910-4706-B94C-FC3B65F566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19252" y="5991179"/>
                      <a:ext cx="2188205" cy="248471"/>
                    </a:xfrm>
                    <a:custGeom>
                      <a:avLst/>
                      <a:gdLst>
                        <a:gd name="connsiteX0" fmla="*/ 0 w 2153280"/>
                        <a:gd name="connsiteY0" fmla="*/ 0 h 235771"/>
                        <a:gd name="connsiteX1" fmla="*/ 2153280 w 2153280"/>
                        <a:gd name="connsiteY1" fmla="*/ 0 h 235771"/>
                        <a:gd name="connsiteX2" fmla="*/ 2153280 w 2153280"/>
                        <a:gd name="connsiteY2" fmla="*/ 235771 h 235771"/>
                        <a:gd name="connsiteX3" fmla="*/ 0 w 2153280"/>
                        <a:gd name="connsiteY3" fmla="*/ 235771 h 235771"/>
                        <a:gd name="connsiteX4" fmla="*/ 0 w 2153280"/>
                        <a:gd name="connsiteY4" fmla="*/ 0 h 235771"/>
                        <a:gd name="connsiteX0" fmla="*/ 44450 w 2197730"/>
                        <a:gd name="connsiteY0" fmla="*/ 0 h 235771"/>
                        <a:gd name="connsiteX1" fmla="*/ 2197730 w 2197730"/>
                        <a:gd name="connsiteY1" fmla="*/ 0 h 235771"/>
                        <a:gd name="connsiteX2" fmla="*/ 2197730 w 2197730"/>
                        <a:gd name="connsiteY2" fmla="*/ 235771 h 235771"/>
                        <a:gd name="connsiteX3" fmla="*/ 0 w 2197730"/>
                        <a:gd name="connsiteY3" fmla="*/ 235771 h 235771"/>
                        <a:gd name="connsiteX4" fmla="*/ 44450 w 2197730"/>
                        <a:gd name="connsiteY4" fmla="*/ 0 h 235771"/>
                        <a:gd name="connsiteX0" fmla="*/ 9525 w 2197730"/>
                        <a:gd name="connsiteY0" fmla="*/ 0 h 242121"/>
                        <a:gd name="connsiteX1" fmla="*/ 2197730 w 2197730"/>
                        <a:gd name="connsiteY1" fmla="*/ 6350 h 242121"/>
                        <a:gd name="connsiteX2" fmla="*/ 2197730 w 2197730"/>
                        <a:gd name="connsiteY2" fmla="*/ 242121 h 242121"/>
                        <a:gd name="connsiteX3" fmla="*/ 0 w 2197730"/>
                        <a:gd name="connsiteY3" fmla="*/ 242121 h 242121"/>
                        <a:gd name="connsiteX4" fmla="*/ 9525 w 2197730"/>
                        <a:gd name="connsiteY4" fmla="*/ 0 h 242121"/>
                        <a:gd name="connsiteX0" fmla="*/ 0 w 2188205"/>
                        <a:gd name="connsiteY0" fmla="*/ 0 h 248471"/>
                        <a:gd name="connsiteX1" fmla="*/ 2188205 w 2188205"/>
                        <a:gd name="connsiteY1" fmla="*/ 6350 h 248471"/>
                        <a:gd name="connsiteX2" fmla="*/ 2188205 w 2188205"/>
                        <a:gd name="connsiteY2" fmla="*/ 242121 h 248471"/>
                        <a:gd name="connsiteX3" fmla="*/ 0 w 2188205"/>
                        <a:gd name="connsiteY3" fmla="*/ 248471 h 248471"/>
                        <a:gd name="connsiteX4" fmla="*/ 0 w 2188205"/>
                        <a:gd name="connsiteY4" fmla="*/ 0 h 248471"/>
                        <a:gd name="connsiteX0" fmla="*/ 0 w 2188205"/>
                        <a:gd name="connsiteY0" fmla="*/ 0 h 248471"/>
                        <a:gd name="connsiteX1" fmla="*/ 2188205 w 2188205"/>
                        <a:gd name="connsiteY1" fmla="*/ 6350 h 248471"/>
                        <a:gd name="connsiteX2" fmla="*/ 2188205 w 2188205"/>
                        <a:gd name="connsiteY2" fmla="*/ 242121 h 248471"/>
                        <a:gd name="connsiteX3" fmla="*/ 0 w 2188205"/>
                        <a:gd name="connsiteY3" fmla="*/ 248471 h 248471"/>
                        <a:gd name="connsiteX4" fmla="*/ 0 w 2188205"/>
                        <a:gd name="connsiteY4" fmla="*/ 0 h 2484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88205" h="248471">
                          <a:moveTo>
                            <a:pt x="0" y="0"/>
                          </a:moveTo>
                          <a:lnTo>
                            <a:pt x="2188205" y="6350"/>
                          </a:lnTo>
                          <a:lnTo>
                            <a:pt x="2188205" y="242121"/>
                          </a:lnTo>
                          <a:lnTo>
                            <a:pt x="0" y="248471"/>
                          </a:lnTo>
                          <a:cubicBezTo>
                            <a:pt x="63500" y="108497"/>
                            <a:pt x="0" y="82824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99B2DF"/>
                    </a:solidFill>
                    <a:ln w="19050">
                      <a:solidFill>
                        <a:srgbClr val="593E0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4" name="任意多边形: 形状 45">
                      <a:extLst>
                        <a:ext uri="{FF2B5EF4-FFF2-40B4-BE49-F238E27FC236}">
                          <a16:creationId xmlns:a16="http://schemas.microsoft.com/office/drawing/2014/main" id="{42B74A62-3F63-4B86-B475-4317212B45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08775" y="6066386"/>
                      <a:ext cx="2197124" cy="101600"/>
                    </a:xfrm>
                    <a:custGeom>
                      <a:avLst/>
                      <a:gdLst>
                        <a:gd name="connsiteX0" fmla="*/ 50800 w 2216172"/>
                        <a:gd name="connsiteY0" fmla="*/ 0 h 101600"/>
                        <a:gd name="connsiteX1" fmla="*/ 2216172 w 2216172"/>
                        <a:gd name="connsiteY1" fmla="*/ 0 h 101600"/>
                        <a:gd name="connsiteX2" fmla="*/ 2216172 w 2216172"/>
                        <a:gd name="connsiteY2" fmla="*/ 101600 h 101600"/>
                        <a:gd name="connsiteX3" fmla="*/ 50800 w 2216172"/>
                        <a:gd name="connsiteY3" fmla="*/ 101600 h 101600"/>
                        <a:gd name="connsiteX4" fmla="*/ 0 w 2216172"/>
                        <a:gd name="connsiteY4" fmla="*/ 50800 h 101600"/>
                        <a:gd name="connsiteX5" fmla="*/ 50800 w 2216172"/>
                        <a:gd name="connsiteY5" fmla="*/ 0 h 1016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216172" h="101600">
                          <a:moveTo>
                            <a:pt x="50800" y="0"/>
                          </a:moveTo>
                          <a:lnTo>
                            <a:pt x="2216172" y="0"/>
                          </a:lnTo>
                          <a:lnTo>
                            <a:pt x="2216172" y="101600"/>
                          </a:lnTo>
                          <a:lnTo>
                            <a:pt x="50800" y="101600"/>
                          </a:lnTo>
                          <a:cubicBezTo>
                            <a:pt x="22744" y="101600"/>
                            <a:pt x="0" y="78856"/>
                            <a:pt x="0" y="50800"/>
                          </a:cubicBezTo>
                          <a:cubicBezTo>
                            <a:pt x="0" y="22744"/>
                            <a:pt x="22744" y="0"/>
                            <a:pt x="50800" y="0"/>
                          </a:cubicBezTo>
                          <a:close/>
                        </a:path>
                      </a:pathLst>
                    </a:custGeom>
                    <a:solidFill>
                      <a:srgbClr val="99B2DF"/>
                    </a:solidFill>
                    <a:ln>
                      <a:solidFill>
                        <a:srgbClr val="593E0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cxnSp>
                  <p:nvCxnSpPr>
                    <p:cNvPr id="35" name="直接连接符 46">
                      <a:extLst>
                        <a:ext uri="{FF2B5EF4-FFF2-40B4-BE49-F238E27FC236}">
                          <a16:creationId xmlns:a16="http://schemas.microsoft.com/office/drawing/2014/main" id="{CBDED1D6-B1C2-47CD-9380-1338979F1BD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8817292" y="5997529"/>
                      <a:ext cx="0" cy="235771"/>
                    </a:xfrm>
                    <a:prstGeom prst="line">
                      <a:avLst/>
                    </a:prstGeom>
                    <a:ln w="12700">
                      <a:solidFill>
                        <a:srgbClr val="593E0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直接连接符 47">
                      <a:extLst>
                        <a:ext uri="{FF2B5EF4-FFF2-40B4-BE49-F238E27FC236}">
                          <a16:creationId xmlns:a16="http://schemas.microsoft.com/office/drawing/2014/main" id="{D726444C-6E92-4216-865C-EA6744FB661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8904282" y="5997529"/>
                      <a:ext cx="0" cy="235771"/>
                    </a:xfrm>
                    <a:prstGeom prst="line">
                      <a:avLst/>
                    </a:prstGeom>
                    <a:ln w="19050">
                      <a:solidFill>
                        <a:srgbClr val="593E0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32" name="椭圆 212">
                    <a:extLst>
                      <a:ext uri="{FF2B5EF4-FFF2-40B4-BE49-F238E27FC236}">
                        <a16:creationId xmlns:a16="http://schemas.microsoft.com/office/drawing/2014/main" id="{93BA9F83-F379-4DC4-8454-9EC30702FCE8}"/>
                      </a:ext>
                    </a:extLst>
                  </p:cNvPr>
                  <p:cNvSpPr/>
                  <p:nvPr/>
                </p:nvSpPr>
                <p:spPr>
                  <a:xfrm rot="2709133">
                    <a:off x="7676856" y="8893011"/>
                    <a:ext cx="73455" cy="379134"/>
                  </a:xfrm>
                  <a:custGeom>
                    <a:avLst/>
                    <a:gdLst>
                      <a:gd name="connsiteX0" fmla="*/ 0 w 61938"/>
                      <a:gd name="connsiteY0" fmla="*/ 299588 h 599176"/>
                      <a:gd name="connsiteX1" fmla="*/ 30969 w 61938"/>
                      <a:gd name="connsiteY1" fmla="*/ 0 h 599176"/>
                      <a:gd name="connsiteX2" fmla="*/ 61938 w 61938"/>
                      <a:gd name="connsiteY2" fmla="*/ 299588 h 599176"/>
                      <a:gd name="connsiteX3" fmla="*/ 30969 w 61938"/>
                      <a:gd name="connsiteY3" fmla="*/ 599176 h 599176"/>
                      <a:gd name="connsiteX4" fmla="*/ 0 w 61938"/>
                      <a:gd name="connsiteY4" fmla="*/ 299588 h 599176"/>
                      <a:gd name="connsiteX0" fmla="*/ 0 w 61938"/>
                      <a:gd name="connsiteY0" fmla="*/ 299588 h 744020"/>
                      <a:gd name="connsiteX1" fmla="*/ 30969 w 61938"/>
                      <a:gd name="connsiteY1" fmla="*/ 0 h 744020"/>
                      <a:gd name="connsiteX2" fmla="*/ 61938 w 61938"/>
                      <a:gd name="connsiteY2" fmla="*/ 299588 h 744020"/>
                      <a:gd name="connsiteX3" fmla="*/ 31646 w 61938"/>
                      <a:gd name="connsiteY3" fmla="*/ 744020 h 744020"/>
                      <a:gd name="connsiteX4" fmla="*/ 0 w 61938"/>
                      <a:gd name="connsiteY4" fmla="*/ 299588 h 744020"/>
                      <a:gd name="connsiteX0" fmla="*/ 3 w 61941"/>
                      <a:gd name="connsiteY0" fmla="*/ 427535 h 871967"/>
                      <a:gd name="connsiteX1" fmla="*/ 33350 w 61941"/>
                      <a:gd name="connsiteY1" fmla="*/ 0 h 871967"/>
                      <a:gd name="connsiteX2" fmla="*/ 61941 w 61941"/>
                      <a:gd name="connsiteY2" fmla="*/ 427535 h 871967"/>
                      <a:gd name="connsiteX3" fmla="*/ 31649 w 61941"/>
                      <a:gd name="connsiteY3" fmla="*/ 871967 h 871967"/>
                      <a:gd name="connsiteX4" fmla="*/ 3 w 61941"/>
                      <a:gd name="connsiteY4" fmla="*/ 427535 h 871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941" h="871967">
                        <a:moveTo>
                          <a:pt x="3" y="427535"/>
                        </a:moveTo>
                        <a:cubicBezTo>
                          <a:pt x="286" y="282207"/>
                          <a:pt x="16246" y="0"/>
                          <a:pt x="33350" y="0"/>
                        </a:cubicBezTo>
                        <a:cubicBezTo>
                          <a:pt x="50454" y="0"/>
                          <a:pt x="61941" y="262077"/>
                          <a:pt x="61941" y="427535"/>
                        </a:cubicBezTo>
                        <a:cubicBezTo>
                          <a:pt x="61941" y="592993"/>
                          <a:pt x="48753" y="871967"/>
                          <a:pt x="31649" y="871967"/>
                        </a:cubicBezTo>
                        <a:cubicBezTo>
                          <a:pt x="14545" y="871967"/>
                          <a:pt x="-280" y="572863"/>
                          <a:pt x="3" y="427535"/>
                        </a:cubicBezTo>
                        <a:close/>
                      </a:path>
                    </a:pathLst>
                  </a:custGeom>
                  <a:solidFill>
                    <a:srgbClr val="F8BA30"/>
                  </a:solidFill>
                  <a:ln w="19050">
                    <a:solidFill>
                      <a:srgbClr val="593E0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14" name="椭圆 217">
                  <a:extLst>
                    <a:ext uri="{FF2B5EF4-FFF2-40B4-BE49-F238E27FC236}">
                      <a16:creationId xmlns:a16="http://schemas.microsoft.com/office/drawing/2014/main" id="{CE92C9AC-0210-4993-8635-39E560669D92}"/>
                    </a:ext>
                  </a:extLst>
                </p:cNvPr>
                <p:cNvSpPr/>
                <p:nvPr/>
              </p:nvSpPr>
              <p:spPr>
                <a:xfrm rot="6065177">
                  <a:off x="4687717" y="9850821"/>
                  <a:ext cx="418406" cy="418406"/>
                </a:xfrm>
                <a:custGeom>
                  <a:avLst/>
                  <a:gdLst>
                    <a:gd name="connsiteX0" fmla="*/ 0 w 418405"/>
                    <a:gd name="connsiteY0" fmla="*/ 209203 h 418405"/>
                    <a:gd name="connsiteX1" fmla="*/ 209203 w 418405"/>
                    <a:gd name="connsiteY1" fmla="*/ 0 h 418405"/>
                    <a:gd name="connsiteX2" fmla="*/ 418406 w 418405"/>
                    <a:gd name="connsiteY2" fmla="*/ 209203 h 418405"/>
                    <a:gd name="connsiteX3" fmla="*/ 209203 w 418405"/>
                    <a:gd name="connsiteY3" fmla="*/ 418406 h 418405"/>
                    <a:gd name="connsiteX4" fmla="*/ 0 w 418405"/>
                    <a:gd name="connsiteY4" fmla="*/ 209203 h 418405"/>
                    <a:gd name="connsiteX0" fmla="*/ 0 w 418406"/>
                    <a:gd name="connsiteY0" fmla="*/ 209203 h 418406"/>
                    <a:gd name="connsiteX1" fmla="*/ 209203 w 418406"/>
                    <a:gd name="connsiteY1" fmla="*/ 0 h 418406"/>
                    <a:gd name="connsiteX2" fmla="*/ 418406 w 418406"/>
                    <a:gd name="connsiteY2" fmla="*/ 209203 h 418406"/>
                    <a:gd name="connsiteX3" fmla="*/ 209203 w 418406"/>
                    <a:gd name="connsiteY3" fmla="*/ 418406 h 418406"/>
                    <a:gd name="connsiteX4" fmla="*/ 91440 w 418406"/>
                    <a:gd name="connsiteY4" fmla="*/ 300643 h 418406"/>
                    <a:gd name="connsiteX0" fmla="*/ 0 w 418406"/>
                    <a:gd name="connsiteY0" fmla="*/ 209203 h 418406"/>
                    <a:gd name="connsiteX1" fmla="*/ 209203 w 418406"/>
                    <a:gd name="connsiteY1" fmla="*/ 0 h 418406"/>
                    <a:gd name="connsiteX2" fmla="*/ 418406 w 418406"/>
                    <a:gd name="connsiteY2" fmla="*/ 209203 h 418406"/>
                    <a:gd name="connsiteX3" fmla="*/ 209203 w 418406"/>
                    <a:gd name="connsiteY3" fmla="*/ 418406 h 4184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8406" h="418406">
                      <a:moveTo>
                        <a:pt x="0" y="209203"/>
                      </a:moveTo>
                      <a:cubicBezTo>
                        <a:pt x="0" y="93663"/>
                        <a:pt x="93663" y="0"/>
                        <a:pt x="209203" y="0"/>
                      </a:cubicBezTo>
                      <a:cubicBezTo>
                        <a:pt x="324743" y="0"/>
                        <a:pt x="418406" y="93663"/>
                        <a:pt x="418406" y="209203"/>
                      </a:cubicBezTo>
                      <a:cubicBezTo>
                        <a:pt x="418406" y="324743"/>
                        <a:pt x="324743" y="418406"/>
                        <a:pt x="209203" y="418406"/>
                      </a:cubicBezTo>
                    </a:path>
                  </a:pathLst>
                </a:custGeom>
                <a:noFill/>
                <a:ln w="19050">
                  <a:solidFill>
                    <a:srgbClr val="593E0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5" name="椭圆 217">
                  <a:extLst>
                    <a:ext uri="{FF2B5EF4-FFF2-40B4-BE49-F238E27FC236}">
                      <a16:creationId xmlns:a16="http://schemas.microsoft.com/office/drawing/2014/main" id="{BDFC59C2-2E54-4B4D-94BA-84838B959FF3}"/>
                    </a:ext>
                  </a:extLst>
                </p:cNvPr>
                <p:cNvSpPr/>
                <p:nvPr/>
              </p:nvSpPr>
              <p:spPr>
                <a:xfrm rot="19027321">
                  <a:off x="4611371" y="9747296"/>
                  <a:ext cx="608731" cy="608731"/>
                </a:xfrm>
                <a:custGeom>
                  <a:avLst/>
                  <a:gdLst>
                    <a:gd name="connsiteX0" fmla="*/ 0 w 418405"/>
                    <a:gd name="connsiteY0" fmla="*/ 209203 h 418405"/>
                    <a:gd name="connsiteX1" fmla="*/ 209203 w 418405"/>
                    <a:gd name="connsiteY1" fmla="*/ 0 h 418405"/>
                    <a:gd name="connsiteX2" fmla="*/ 418406 w 418405"/>
                    <a:gd name="connsiteY2" fmla="*/ 209203 h 418405"/>
                    <a:gd name="connsiteX3" fmla="*/ 209203 w 418405"/>
                    <a:gd name="connsiteY3" fmla="*/ 418406 h 418405"/>
                    <a:gd name="connsiteX4" fmla="*/ 0 w 418405"/>
                    <a:gd name="connsiteY4" fmla="*/ 209203 h 418405"/>
                    <a:gd name="connsiteX0" fmla="*/ 0 w 418406"/>
                    <a:gd name="connsiteY0" fmla="*/ 209203 h 418406"/>
                    <a:gd name="connsiteX1" fmla="*/ 209203 w 418406"/>
                    <a:gd name="connsiteY1" fmla="*/ 0 h 418406"/>
                    <a:gd name="connsiteX2" fmla="*/ 418406 w 418406"/>
                    <a:gd name="connsiteY2" fmla="*/ 209203 h 418406"/>
                    <a:gd name="connsiteX3" fmla="*/ 209203 w 418406"/>
                    <a:gd name="connsiteY3" fmla="*/ 418406 h 418406"/>
                    <a:gd name="connsiteX4" fmla="*/ 91440 w 418406"/>
                    <a:gd name="connsiteY4" fmla="*/ 300643 h 418406"/>
                    <a:gd name="connsiteX0" fmla="*/ 0 w 418406"/>
                    <a:gd name="connsiteY0" fmla="*/ 209203 h 418406"/>
                    <a:gd name="connsiteX1" fmla="*/ 209203 w 418406"/>
                    <a:gd name="connsiteY1" fmla="*/ 0 h 418406"/>
                    <a:gd name="connsiteX2" fmla="*/ 418406 w 418406"/>
                    <a:gd name="connsiteY2" fmla="*/ 209203 h 418406"/>
                    <a:gd name="connsiteX3" fmla="*/ 209203 w 418406"/>
                    <a:gd name="connsiteY3" fmla="*/ 418406 h 4184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8406" h="418406">
                      <a:moveTo>
                        <a:pt x="0" y="209203"/>
                      </a:moveTo>
                      <a:cubicBezTo>
                        <a:pt x="0" y="93663"/>
                        <a:pt x="93663" y="0"/>
                        <a:pt x="209203" y="0"/>
                      </a:cubicBezTo>
                      <a:cubicBezTo>
                        <a:pt x="324743" y="0"/>
                        <a:pt x="418406" y="93663"/>
                        <a:pt x="418406" y="209203"/>
                      </a:cubicBezTo>
                      <a:cubicBezTo>
                        <a:pt x="418406" y="324743"/>
                        <a:pt x="324743" y="418406"/>
                        <a:pt x="209203" y="418406"/>
                      </a:cubicBezTo>
                    </a:path>
                  </a:pathLst>
                </a:custGeom>
                <a:noFill/>
                <a:ln w="19050">
                  <a:solidFill>
                    <a:srgbClr val="593E0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6" name="椭圆 217">
                  <a:extLst>
                    <a:ext uri="{FF2B5EF4-FFF2-40B4-BE49-F238E27FC236}">
                      <a16:creationId xmlns:a16="http://schemas.microsoft.com/office/drawing/2014/main" id="{E511CE2B-2425-4C81-9C9C-625BAE37D43A}"/>
                    </a:ext>
                  </a:extLst>
                </p:cNvPr>
                <p:cNvSpPr/>
                <p:nvPr/>
              </p:nvSpPr>
              <p:spPr>
                <a:xfrm rot="5092275">
                  <a:off x="4166620" y="9983588"/>
                  <a:ext cx="418406" cy="418406"/>
                </a:xfrm>
                <a:custGeom>
                  <a:avLst/>
                  <a:gdLst>
                    <a:gd name="connsiteX0" fmla="*/ 0 w 418405"/>
                    <a:gd name="connsiteY0" fmla="*/ 209203 h 418405"/>
                    <a:gd name="connsiteX1" fmla="*/ 209203 w 418405"/>
                    <a:gd name="connsiteY1" fmla="*/ 0 h 418405"/>
                    <a:gd name="connsiteX2" fmla="*/ 418406 w 418405"/>
                    <a:gd name="connsiteY2" fmla="*/ 209203 h 418405"/>
                    <a:gd name="connsiteX3" fmla="*/ 209203 w 418405"/>
                    <a:gd name="connsiteY3" fmla="*/ 418406 h 418405"/>
                    <a:gd name="connsiteX4" fmla="*/ 0 w 418405"/>
                    <a:gd name="connsiteY4" fmla="*/ 209203 h 418405"/>
                    <a:gd name="connsiteX0" fmla="*/ 0 w 418406"/>
                    <a:gd name="connsiteY0" fmla="*/ 209203 h 418406"/>
                    <a:gd name="connsiteX1" fmla="*/ 209203 w 418406"/>
                    <a:gd name="connsiteY1" fmla="*/ 0 h 418406"/>
                    <a:gd name="connsiteX2" fmla="*/ 418406 w 418406"/>
                    <a:gd name="connsiteY2" fmla="*/ 209203 h 418406"/>
                    <a:gd name="connsiteX3" fmla="*/ 209203 w 418406"/>
                    <a:gd name="connsiteY3" fmla="*/ 418406 h 418406"/>
                    <a:gd name="connsiteX4" fmla="*/ 91440 w 418406"/>
                    <a:gd name="connsiteY4" fmla="*/ 300643 h 418406"/>
                    <a:gd name="connsiteX0" fmla="*/ 0 w 418406"/>
                    <a:gd name="connsiteY0" fmla="*/ 209203 h 418406"/>
                    <a:gd name="connsiteX1" fmla="*/ 209203 w 418406"/>
                    <a:gd name="connsiteY1" fmla="*/ 0 h 418406"/>
                    <a:gd name="connsiteX2" fmla="*/ 418406 w 418406"/>
                    <a:gd name="connsiteY2" fmla="*/ 209203 h 418406"/>
                    <a:gd name="connsiteX3" fmla="*/ 209203 w 418406"/>
                    <a:gd name="connsiteY3" fmla="*/ 418406 h 4184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8406" h="418406">
                      <a:moveTo>
                        <a:pt x="0" y="209203"/>
                      </a:moveTo>
                      <a:cubicBezTo>
                        <a:pt x="0" y="93663"/>
                        <a:pt x="93663" y="0"/>
                        <a:pt x="209203" y="0"/>
                      </a:cubicBezTo>
                      <a:cubicBezTo>
                        <a:pt x="324743" y="0"/>
                        <a:pt x="418406" y="93663"/>
                        <a:pt x="418406" y="209203"/>
                      </a:cubicBezTo>
                      <a:cubicBezTo>
                        <a:pt x="418406" y="324743"/>
                        <a:pt x="324743" y="418406"/>
                        <a:pt x="209203" y="418406"/>
                      </a:cubicBezTo>
                    </a:path>
                  </a:pathLst>
                </a:custGeom>
                <a:noFill/>
                <a:ln w="19050">
                  <a:solidFill>
                    <a:srgbClr val="593E0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7" name="椭圆 217">
                  <a:extLst>
                    <a:ext uri="{FF2B5EF4-FFF2-40B4-BE49-F238E27FC236}">
                      <a16:creationId xmlns:a16="http://schemas.microsoft.com/office/drawing/2014/main" id="{2BD9039E-C07C-47FE-B9C8-FC84499362C8}"/>
                    </a:ext>
                  </a:extLst>
                </p:cNvPr>
                <p:cNvSpPr/>
                <p:nvPr/>
              </p:nvSpPr>
              <p:spPr>
                <a:xfrm rot="7307757">
                  <a:off x="3620892" y="9901850"/>
                  <a:ext cx="500550" cy="500550"/>
                </a:xfrm>
                <a:custGeom>
                  <a:avLst/>
                  <a:gdLst>
                    <a:gd name="connsiteX0" fmla="*/ 0 w 418405"/>
                    <a:gd name="connsiteY0" fmla="*/ 209203 h 418405"/>
                    <a:gd name="connsiteX1" fmla="*/ 209203 w 418405"/>
                    <a:gd name="connsiteY1" fmla="*/ 0 h 418405"/>
                    <a:gd name="connsiteX2" fmla="*/ 418406 w 418405"/>
                    <a:gd name="connsiteY2" fmla="*/ 209203 h 418405"/>
                    <a:gd name="connsiteX3" fmla="*/ 209203 w 418405"/>
                    <a:gd name="connsiteY3" fmla="*/ 418406 h 418405"/>
                    <a:gd name="connsiteX4" fmla="*/ 0 w 418405"/>
                    <a:gd name="connsiteY4" fmla="*/ 209203 h 418405"/>
                    <a:gd name="connsiteX0" fmla="*/ 0 w 418406"/>
                    <a:gd name="connsiteY0" fmla="*/ 209203 h 418406"/>
                    <a:gd name="connsiteX1" fmla="*/ 209203 w 418406"/>
                    <a:gd name="connsiteY1" fmla="*/ 0 h 418406"/>
                    <a:gd name="connsiteX2" fmla="*/ 418406 w 418406"/>
                    <a:gd name="connsiteY2" fmla="*/ 209203 h 418406"/>
                    <a:gd name="connsiteX3" fmla="*/ 209203 w 418406"/>
                    <a:gd name="connsiteY3" fmla="*/ 418406 h 418406"/>
                    <a:gd name="connsiteX4" fmla="*/ 91440 w 418406"/>
                    <a:gd name="connsiteY4" fmla="*/ 300643 h 418406"/>
                    <a:gd name="connsiteX0" fmla="*/ 0 w 418406"/>
                    <a:gd name="connsiteY0" fmla="*/ 209203 h 418406"/>
                    <a:gd name="connsiteX1" fmla="*/ 209203 w 418406"/>
                    <a:gd name="connsiteY1" fmla="*/ 0 h 418406"/>
                    <a:gd name="connsiteX2" fmla="*/ 418406 w 418406"/>
                    <a:gd name="connsiteY2" fmla="*/ 209203 h 418406"/>
                    <a:gd name="connsiteX3" fmla="*/ 209203 w 418406"/>
                    <a:gd name="connsiteY3" fmla="*/ 418406 h 4184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8406" h="418406">
                      <a:moveTo>
                        <a:pt x="0" y="209203"/>
                      </a:moveTo>
                      <a:cubicBezTo>
                        <a:pt x="0" y="93663"/>
                        <a:pt x="93663" y="0"/>
                        <a:pt x="209203" y="0"/>
                      </a:cubicBezTo>
                      <a:cubicBezTo>
                        <a:pt x="324743" y="0"/>
                        <a:pt x="418406" y="93663"/>
                        <a:pt x="418406" y="209203"/>
                      </a:cubicBezTo>
                      <a:cubicBezTo>
                        <a:pt x="418406" y="324743"/>
                        <a:pt x="324743" y="418406"/>
                        <a:pt x="209203" y="418406"/>
                      </a:cubicBezTo>
                    </a:path>
                  </a:pathLst>
                </a:custGeom>
                <a:noFill/>
                <a:ln w="19050">
                  <a:solidFill>
                    <a:srgbClr val="593E0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8" name="椭圆 217">
                  <a:extLst>
                    <a:ext uri="{FF2B5EF4-FFF2-40B4-BE49-F238E27FC236}">
                      <a16:creationId xmlns:a16="http://schemas.microsoft.com/office/drawing/2014/main" id="{B2C57788-4267-4AB5-8892-C5CD88EB67B5}"/>
                    </a:ext>
                  </a:extLst>
                </p:cNvPr>
                <p:cNvSpPr/>
                <p:nvPr/>
              </p:nvSpPr>
              <p:spPr>
                <a:xfrm rot="13132550">
                  <a:off x="3777581" y="9432705"/>
                  <a:ext cx="438964" cy="438964"/>
                </a:xfrm>
                <a:custGeom>
                  <a:avLst/>
                  <a:gdLst>
                    <a:gd name="connsiteX0" fmla="*/ 0 w 418405"/>
                    <a:gd name="connsiteY0" fmla="*/ 209203 h 418405"/>
                    <a:gd name="connsiteX1" fmla="*/ 209203 w 418405"/>
                    <a:gd name="connsiteY1" fmla="*/ 0 h 418405"/>
                    <a:gd name="connsiteX2" fmla="*/ 418406 w 418405"/>
                    <a:gd name="connsiteY2" fmla="*/ 209203 h 418405"/>
                    <a:gd name="connsiteX3" fmla="*/ 209203 w 418405"/>
                    <a:gd name="connsiteY3" fmla="*/ 418406 h 418405"/>
                    <a:gd name="connsiteX4" fmla="*/ 0 w 418405"/>
                    <a:gd name="connsiteY4" fmla="*/ 209203 h 418405"/>
                    <a:gd name="connsiteX0" fmla="*/ 0 w 418406"/>
                    <a:gd name="connsiteY0" fmla="*/ 209203 h 418406"/>
                    <a:gd name="connsiteX1" fmla="*/ 209203 w 418406"/>
                    <a:gd name="connsiteY1" fmla="*/ 0 h 418406"/>
                    <a:gd name="connsiteX2" fmla="*/ 418406 w 418406"/>
                    <a:gd name="connsiteY2" fmla="*/ 209203 h 418406"/>
                    <a:gd name="connsiteX3" fmla="*/ 209203 w 418406"/>
                    <a:gd name="connsiteY3" fmla="*/ 418406 h 418406"/>
                    <a:gd name="connsiteX4" fmla="*/ 91440 w 418406"/>
                    <a:gd name="connsiteY4" fmla="*/ 300643 h 418406"/>
                    <a:gd name="connsiteX0" fmla="*/ 0 w 418406"/>
                    <a:gd name="connsiteY0" fmla="*/ 209203 h 418406"/>
                    <a:gd name="connsiteX1" fmla="*/ 209203 w 418406"/>
                    <a:gd name="connsiteY1" fmla="*/ 0 h 418406"/>
                    <a:gd name="connsiteX2" fmla="*/ 418406 w 418406"/>
                    <a:gd name="connsiteY2" fmla="*/ 209203 h 418406"/>
                    <a:gd name="connsiteX3" fmla="*/ 209203 w 418406"/>
                    <a:gd name="connsiteY3" fmla="*/ 418406 h 4184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8406" h="418406">
                      <a:moveTo>
                        <a:pt x="0" y="209203"/>
                      </a:moveTo>
                      <a:cubicBezTo>
                        <a:pt x="0" y="93663"/>
                        <a:pt x="93663" y="0"/>
                        <a:pt x="209203" y="0"/>
                      </a:cubicBezTo>
                      <a:cubicBezTo>
                        <a:pt x="324743" y="0"/>
                        <a:pt x="418406" y="93663"/>
                        <a:pt x="418406" y="209203"/>
                      </a:cubicBezTo>
                      <a:cubicBezTo>
                        <a:pt x="418406" y="324743"/>
                        <a:pt x="324743" y="418406"/>
                        <a:pt x="209203" y="418406"/>
                      </a:cubicBezTo>
                    </a:path>
                  </a:pathLst>
                </a:custGeom>
                <a:noFill/>
                <a:ln w="19050">
                  <a:solidFill>
                    <a:srgbClr val="593E0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9" name="椭圆 217">
                  <a:extLst>
                    <a:ext uri="{FF2B5EF4-FFF2-40B4-BE49-F238E27FC236}">
                      <a16:creationId xmlns:a16="http://schemas.microsoft.com/office/drawing/2014/main" id="{246700F8-068F-4BB0-B070-2E8AAC8610DF}"/>
                    </a:ext>
                  </a:extLst>
                </p:cNvPr>
                <p:cNvSpPr/>
                <p:nvPr/>
              </p:nvSpPr>
              <p:spPr>
                <a:xfrm rot="13132550">
                  <a:off x="3711734" y="9368887"/>
                  <a:ext cx="573290" cy="573290"/>
                </a:xfrm>
                <a:custGeom>
                  <a:avLst/>
                  <a:gdLst>
                    <a:gd name="connsiteX0" fmla="*/ 0 w 418405"/>
                    <a:gd name="connsiteY0" fmla="*/ 209203 h 418405"/>
                    <a:gd name="connsiteX1" fmla="*/ 209203 w 418405"/>
                    <a:gd name="connsiteY1" fmla="*/ 0 h 418405"/>
                    <a:gd name="connsiteX2" fmla="*/ 418406 w 418405"/>
                    <a:gd name="connsiteY2" fmla="*/ 209203 h 418405"/>
                    <a:gd name="connsiteX3" fmla="*/ 209203 w 418405"/>
                    <a:gd name="connsiteY3" fmla="*/ 418406 h 418405"/>
                    <a:gd name="connsiteX4" fmla="*/ 0 w 418405"/>
                    <a:gd name="connsiteY4" fmla="*/ 209203 h 418405"/>
                    <a:gd name="connsiteX0" fmla="*/ 0 w 418406"/>
                    <a:gd name="connsiteY0" fmla="*/ 209203 h 418406"/>
                    <a:gd name="connsiteX1" fmla="*/ 209203 w 418406"/>
                    <a:gd name="connsiteY1" fmla="*/ 0 h 418406"/>
                    <a:gd name="connsiteX2" fmla="*/ 418406 w 418406"/>
                    <a:gd name="connsiteY2" fmla="*/ 209203 h 418406"/>
                    <a:gd name="connsiteX3" fmla="*/ 209203 w 418406"/>
                    <a:gd name="connsiteY3" fmla="*/ 418406 h 418406"/>
                    <a:gd name="connsiteX4" fmla="*/ 91440 w 418406"/>
                    <a:gd name="connsiteY4" fmla="*/ 300643 h 418406"/>
                    <a:gd name="connsiteX0" fmla="*/ 0 w 418406"/>
                    <a:gd name="connsiteY0" fmla="*/ 209203 h 418406"/>
                    <a:gd name="connsiteX1" fmla="*/ 209203 w 418406"/>
                    <a:gd name="connsiteY1" fmla="*/ 0 h 418406"/>
                    <a:gd name="connsiteX2" fmla="*/ 418406 w 418406"/>
                    <a:gd name="connsiteY2" fmla="*/ 209203 h 418406"/>
                    <a:gd name="connsiteX3" fmla="*/ 209203 w 418406"/>
                    <a:gd name="connsiteY3" fmla="*/ 418406 h 4184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8406" h="418406">
                      <a:moveTo>
                        <a:pt x="0" y="209203"/>
                      </a:moveTo>
                      <a:cubicBezTo>
                        <a:pt x="0" y="93663"/>
                        <a:pt x="93663" y="0"/>
                        <a:pt x="209203" y="0"/>
                      </a:cubicBezTo>
                      <a:cubicBezTo>
                        <a:pt x="324743" y="0"/>
                        <a:pt x="418406" y="93663"/>
                        <a:pt x="418406" y="209203"/>
                      </a:cubicBezTo>
                      <a:cubicBezTo>
                        <a:pt x="418406" y="324743"/>
                        <a:pt x="324743" y="418406"/>
                        <a:pt x="209203" y="418406"/>
                      </a:cubicBezTo>
                    </a:path>
                  </a:pathLst>
                </a:custGeom>
                <a:noFill/>
                <a:ln w="19050">
                  <a:solidFill>
                    <a:srgbClr val="593E0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0" name="椭圆 217">
                  <a:extLst>
                    <a:ext uri="{FF2B5EF4-FFF2-40B4-BE49-F238E27FC236}">
                      <a16:creationId xmlns:a16="http://schemas.microsoft.com/office/drawing/2014/main" id="{718DF057-DEED-4F36-8229-2FC81406A1FA}"/>
                    </a:ext>
                  </a:extLst>
                </p:cNvPr>
                <p:cNvSpPr/>
                <p:nvPr/>
              </p:nvSpPr>
              <p:spPr>
                <a:xfrm rot="14152909">
                  <a:off x="4176774" y="9472775"/>
                  <a:ext cx="308942" cy="308942"/>
                </a:xfrm>
                <a:custGeom>
                  <a:avLst/>
                  <a:gdLst>
                    <a:gd name="connsiteX0" fmla="*/ 0 w 418405"/>
                    <a:gd name="connsiteY0" fmla="*/ 209203 h 418405"/>
                    <a:gd name="connsiteX1" fmla="*/ 209203 w 418405"/>
                    <a:gd name="connsiteY1" fmla="*/ 0 h 418405"/>
                    <a:gd name="connsiteX2" fmla="*/ 418406 w 418405"/>
                    <a:gd name="connsiteY2" fmla="*/ 209203 h 418405"/>
                    <a:gd name="connsiteX3" fmla="*/ 209203 w 418405"/>
                    <a:gd name="connsiteY3" fmla="*/ 418406 h 418405"/>
                    <a:gd name="connsiteX4" fmla="*/ 0 w 418405"/>
                    <a:gd name="connsiteY4" fmla="*/ 209203 h 418405"/>
                    <a:gd name="connsiteX0" fmla="*/ 0 w 418406"/>
                    <a:gd name="connsiteY0" fmla="*/ 209203 h 418406"/>
                    <a:gd name="connsiteX1" fmla="*/ 209203 w 418406"/>
                    <a:gd name="connsiteY1" fmla="*/ 0 h 418406"/>
                    <a:gd name="connsiteX2" fmla="*/ 418406 w 418406"/>
                    <a:gd name="connsiteY2" fmla="*/ 209203 h 418406"/>
                    <a:gd name="connsiteX3" fmla="*/ 209203 w 418406"/>
                    <a:gd name="connsiteY3" fmla="*/ 418406 h 418406"/>
                    <a:gd name="connsiteX4" fmla="*/ 91440 w 418406"/>
                    <a:gd name="connsiteY4" fmla="*/ 300643 h 418406"/>
                    <a:gd name="connsiteX0" fmla="*/ 0 w 418406"/>
                    <a:gd name="connsiteY0" fmla="*/ 209203 h 418406"/>
                    <a:gd name="connsiteX1" fmla="*/ 209203 w 418406"/>
                    <a:gd name="connsiteY1" fmla="*/ 0 h 418406"/>
                    <a:gd name="connsiteX2" fmla="*/ 418406 w 418406"/>
                    <a:gd name="connsiteY2" fmla="*/ 209203 h 418406"/>
                    <a:gd name="connsiteX3" fmla="*/ 209203 w 418406"/>
                    <a:gd name="connsiteY3" fmla="*/ 418406 h 4184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8406" h="418406">
                      <a:moveTo>
                        <a:pt x="0" y="209203"/>
                      </a:moveTo>
                      <a:cubicBezTo>
                        <a:pt x="0" y="93663"/>
                        <a:pt x="93663" y="0"/>
                        <a:pt x="209203" y="0"/>
                      </a:cubicBezTo>
                      <a:cubicBezTo>
                        <a:pt x="324743" y="0"/>
                        <a:pt x="418406" y="93663"/>
                        <a:pt x="418406" y="209203"/>
                      </a:cubicBezTo>
                      <a:cubicBezTo>
                        <a:pt x="418406" y="324743"/>
                        <a:pt x="324743" y="418406"/>
                        <a:pt x="209203" y="418406"/>
                      </a:cubicBezTo>
                    </a:path>
                  </a:pathLst>
                </a:custGeom>
                <a:noFill/>
                <a:ln w="19050">
                  <a:solidFill>
                    <a:srgbClr val="593E0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椭圆 227">
                  <a:extLst>
                    <a:ext uri="{FF2B5EF4-FFF2-40B4-BE49-F238E27FC236}">
                      <a16:creationId xmlns:a16="http://schemas.microsoft.com/office/drawing/2014/main" id="{B0A1DE14-BB3C-4912-992B-83D0A8BDC4ED}"/>
                    </a:ext>
                  </a:extLst>
                </p:cNvPr>
                <p:cNvSpPr/>
                <p:nvPr/>
              </p:nvSpPr>
              <p:spPr>
                <a:xfrm rot="3014458">
                  <a:off x="4580000" y="10200524"/>
                  <a:ext cx="426911" cy="382219"/>
                </a:xfrm>
                <a:custGeom>
                  <a:avLst/>
                  <a:gdLst>
                    <a:gd name="connsiteX0" fmla="*/ 0 w 914400"/>
                    <a:gd name="connsiteY0" fmla="*/ 457200 h 914400"/>
                    <a:gd name="connsiteX1" fmla="*/ 457200 w 914400"/>
                    <a:gd name="connsiteY1" fmla="*/ 0 h 914400"/>
                    <a:gd name="connsiteX2" fmla="*/ 914400 w 914400"/>
                    <a:gd name="connsiteY2" fmla="*/ 457200 h 914400"/>
                    <a:gd name="connsiteX3" fmla="*/ 457200 w 914400"/>
                    <a:gd name="connsiteY3" fmla="*/ 914400 h 914400"/>
                    <a:gd name="connsiteX4" fmla="*/ 0 w 914400"/>
                    <a:gd name="connsiteY4" fmla="*/ 457200 h 914400"/>
                    <a:gd name="connsiteX0" fmla="*/ 914400 w 914400"/>
                    <a:gd name="connsiteY0" fmla="*/ 387953 h 845153"/>
                    <a:gd name="connsiteX1" fmla="*/ 457200 w 914400"/>
                    <a:gd name="connsiteY1" fmla="*/ 845153 h 845153"/>
                    <a:gd name="connsiteX2" fmla="*/ 0 w 914400"/>
                    <a:gd name="connsiteY2" fmla="*/ 387953 h 845153"/>
                    <a:gd name="connsiteX3" fmla="*/ 548640 w 914400"/>
                    <a:gd name="connsiteY3" fmla="*/ 22193 h 845153"/>
                    <a:gd name="connsiteX0" fmla="*/ 914400 w 914400"/>
                    <a:gd name="connsiteY0" fmla="*/ 0 h 457200"/>
                    <a:gd name="connsiteX1" fmla="*/ 457200 w 914400"/>
                    <a:gd name="connsiteY1" fmla="*/ 457200 h 457200"/>
                    <a:gd name="connsiteX2" fmla="*/ 0 w 914400"/>
                    <a:gd name="connsiteY2" fmla="*/ 0 h 457200"/>
                    <a:gd name="connsiteX0" fmla="*/ 457200 w 457200"/>
                    <a:gd name="connsiteY0" fmla="*/ 0 h 457200"/>
                    <a:gd name="connsiteX1" fmla="*/ 0 w 457200"/>
                    <a:gd name="connsiteY1" fmla="*/ 45720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57200" h="457200">
                      <a:moveTo>
                        <a:pt x="457200" y="0"/>
                      </a:moveTo>
                      <a:cubicBezTo>
                        <a:pt x="457200" y="252505"/>
                        <a:pt x="252505" y="457200"/>
                        <a:pt x="0" y="457200"/>
                      </a:cubicBezTo>
                    </a:path>
                  </a:pathLst>
                </a:custGeom>
                <a:noFill/>
                <a:ln w="19050">
                  <a:solidFill>
                    <a:srgbClr val="593E0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2" name="椭圆 227">
                  <a:extLst>
                    <a:ext uri="{FF2B5EF4-FFF2-40B4-BE49-F238E27FC236}">
                      <a16:creationId xmlns:a16="http://schemas.microsoft.com/office/drawing/2014/main" id="{C9D03FBF-2B25-4AF6-BEAD-EB5100E45F2D}"/>
                    </a:ext>
                  </a:extLst>
                </p:cNvPr>
                <p:cNvSpPr/>
                <p:nvPr/>
              </p:nvSpPr>
              <p:spPr>
                <a:xfrm rot="2329792">
                  <a:off x="3653063" y="10095562"/>
                  <a:ext cx="325696" cy="162386"/>
                </a:xfrm>
                <a:custGeom>
                  <a:avLst/>
                  <a:gdLst>
                    <a:gd name="connsiteX0" fmla="*/ 0 w 914400"/>
                    <a:gd name="connsiteY0" fmla="*/ 457200 h 914400"/>
                    <a:gd name="connsiteX1" fmla="*/ 457200 w 914400"/>
                    <a:gd name="connsiteY1" fmla="*/ 0 h 914400"/>
                    <a:gd name="connsiteX2" fmla="*/ 914400 w 914400"/>
                    <a:gd name="connsiteY2" fmla="*/ 457200 h 914400"/>
                    <a:gd name="connsiteX3" fmla="*/ 457200 w 914400"/>
                    <a:gd name="connsiteY3" fmla="*/ 914400 h 914400"/>
                    <a:gd name="connsiteX4" fmla="*/ 0 w 914400"/>
                    <a:gd name="connsiteY4" fmla="*/ 457200 h 914400"/>
                    <a:gd name="connsiteX0" fmla="*/ 914400 w 914400"/>
                    <a:gd name="connsiteY0" fmla="*/ 387953 h 845153"/>
                    <a:gd name="connsiteX1" fmla="*/ 457200 w 914400"/>
                    <a:gd name="connsiteY1" fmla="*/ 845153 h 845153"/>
                    <a:gd name="connsiteX2" fmla="*/ 0 w 914400"/>
                    <a:gd name="connsiteY2" fmla="*/ 387953 h 845153"/>
                    <a:gd name="connsiteX3" fmla="*/ 548640 w 914400"/>
                    <a:gd name="connsiteY3" fmla="*/ 22193 h 845153"/>
                    <a:gd name="connsiteX0" fmla="*/ 914400 w 914400"/>
                    <a:gd name="connsiteY0" fmla="*/ 0 h 457200"/>
                    <a:gd name="connsiteX1" fmla="*/ 457200 w 914400"/>
                    <a:gd name="connsiteY1" fmla="*/ 457200 h 457200"/>
                    <a:gd name="connsiteX2" fmla="*/ 0 w 914400"/>
                    <a:gd name="connsiteY2" fmla="*/ 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14400" h="457200">
                      <a:moveTo>
                        <a:pt x="914400" y="0"/>
                      </a:moveTo>
                      <a:cubicBezTo>
                        <a:pt x="914400" y="252505"/>
                        <a:pt x="709705" y="457200"/>
                        <a:pt x="457200" y="457200"/>
                      </a:cubicBezTo>
                      <a:cubicBezTo>
                        <a:pt x="204695" y="457200"/>
                        <a:pt x="0" y="252505"/>
                        <a:pt x="0" y="0"/>
                      </a:cubicBezTo>
                    </a:path>
                  </a:pathLst>
                </a:custGeom>
                <a:noFill/>
                <a:ln w="19050">
                  <a:solidFill>
                    <a:srgbClr val="593E0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3" name="椭圆 227">
                  <a:extLst>
                    <a:ext uri="{FF2B5EF4-FFF2-40B4-BE49-F238E27FC236}">
                      <a16:creationId xmlns:a16="http://schemas.microsoft.com/office/drawing/2014/main" id="{C58CEFAA-273A-4C4D-836B-68D6989DC8C1}"/>
                    </a:ext>
                  </a:extLst>
                </p:cNvPr>
                <p:cNvSpPr/>
                <p:nvPr/>
              </p:nvSpPr>
              <p:spPr>
                <a:xfrm rot="13259544" flipV="1">
                  <a:off x="4270026" y="9924178"/>
                  <a:ext cx="173245" cy="240937"/>
                </a:xfrm>
                <a:custGeom>
                  <a:avLst/>
                  <a:gdLst>
                    <a:gd name="connsiteX0" fmla="*/ 0 w 914400"/>
                    <a:gd name="connsiteY0" fmla="*/ 457200 h 914400"/>
                    <a:gd name="connsiteX1" fmla="*/ 457200 w 914400"/>
                    <a:gd name="connsiteY1" fmla="*/ 0 h 914400"/>
                    <a:gd name="connsiteX2" fmla="*/ 914400 w 914400"/>
                    <a:gd name="connsiteY2" fmla="*/ 457200 h 914400"/>
                    <a:gd name="connsiteX3" fmla="*/ 457200 w 914400"/>
                    <a:gd name="connsiteY3" fmla="*/ 914400 h 914400"/>
                    <a:gd name="connsiteX4" fmla="*/ 0 w 914400"/>
                    <a:gd name="connsiteY4" fmla="*/ 457200 h 914400"/>
                    <a:gd name="connsiteX0" fmla="*/ 914400 w 914400"/>
                    <a:gd name="connsiteY0" fmla="*/ 387953 h 845153"/>
                    <a:gd name="connsiteX1" fmla="*/ 457200 w 914400"/>
                    <a:gd name="connsiteY1" fmla="*/ 845153 h 845153"/>
                    <a:gd name="connsiteX2" fmla="*/ 0 w 914400"/>
                    <a:gd name="connsiteY2" fmla="*/ 387953 h 845153"/>
                    <a:gd name="connsiteX3" fmla="*/ 548640 w 914400"/>
                    <a:gd name="connsiteY3" fmla="*/ 22193 h 845153"/>
                    <a:gd name="connsiteX0" fmla="*/ 914400 w 914400"/>
                    <a:gd name="connsiteY0" fmla="*/ 0 h 457200"/>
                    <a:gd name="connsiteX1" fmla="*/ 457200 w 914400"/>
                    <a:gd name="connsiteY1" fmla="*/ 457200 h 457200"/>
                    <a:gd name="connsiteX2" fmla="*/ 0 w 914400"/>
                    <a:gd name="connsiteY2" fmla="*/ 0 h 457200"/>
                    <a:gd name="connsiteX0" fmla="*/ 457200 w 457200"/>
                    <a:gd name="connsiteY0" fmla="*/ 0 h 457200"/>
                    <a:gd name="connsiteX1" fmla="*/ 0 w 457200"/>
                    <a:gd name="connsiteY1" fmla="*/ 45720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57200" h="457200">
                      <a:moveTo>
                        <a:pt x="457200" y="0"/>
                      </a:moveTo>
                      <a:cubicBezTo>
                        <a:pt x="457200" y="252505"/>
                        <a:pt x="252505" y="457200"/>
                        <a:pt x="0" y="457200"/>
                      </a:cubicBezTo>
                    </a:path>
                  </a:pathLst>
                </a:custGeom>
                <a:noFill/>
                <a:ln w="19050">
                  <a:solidFill>
                    <a:srgbClr val="593E0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4" name="椭圆 227">
                  <a:extLst>
                    <a:ext uri="{FF2B5EF4-FFF2-40B4-BE49-F238E27FC236}">
                      <a16:creationId xmlns:a16="http://schemas.microsoft.com/office/drawing/2014/main" id="{5213E882-F83E-4D09-86C9-2812B9691DA9}"/>
                    </a:ext>
                  </a:extLst>
                </p:cNvPr>
                <p:cNvSpPr/>
                <p:nvPr/>
              </p:nvSpPr>
              <p:spPr>
                <a:xfrm rot="3041460">
                  <a:off x="4227759" y="9608468"/>
                  <a:ext cx="189394" cy="94428"/>
                </a:xfrm>
                <a:custGeom>
                  <a:avLst/>
                  <a:gdLst>
                    <a:gd name="connsiteX0" fmla="*/ 0 w 914400"/>
                    <a:gd name="connsiteY0" fmla="*/ 457200 h 914400"/>
                    <a:gd name="connsiteX1" fmla="*/ 457200 w 914400"/>
                    <a:gd name="connsiteY1" fmla="*/ 0 h 914400"/>
                    <a:gd name="connsiteX2" fmla="*/ 914400 w 914400"/>
                    <a:gd name="connsiteY2" fmla="*/ 457200 h 914400"/>
                    <a:gd name="connsiteX3" fmla="*/ 457200 w 914400"/>
                    <a:gd name="connsiteY3" fmla="*/ 914400 h 914400"/>
                    <a:gd name="connsiteX4" fmla="*/ 0 w 914400"/>
                    <a:gd name="connsiteY4" fmla="*/ 457200 h 914400"/>
                    <a:gd name="connsiteX0" fmla="*/ 914400 w 914400"/>
                    <a:gd name="connsiteY0" fmla="*/ 387953 h 845153"/>
                    <a:gd name="connsiteX1" fmla="*/ 457200 w 914400"/>
                    <a:gd name="connsiteY1" fmla="*/ 845153 h 845153"/>
                    <a:gd name="connsiteX2" fmla="*/ 0 w 914400"/>
                    <a:gd name="connsiteY2" fmla="*/ 387953 h 845153"/>
                    <a:gd name="connsiteX3" fmla="*/ 548640 w 914400"/>
                    <a:gd name="connsiteY3" fmla="*/ 22193 h 845153"/>
                    <a:gd name="connsiteX0" fmla="*/ 914400 w 914400"/>
                    <a:gd name="connsiteY0" fmla="*/ 0 h 457200"/>
                    <a:gd name="connsiteX1" fmla="*/ 457200 w 914400"/>
                    <a:gd name="connsiteY1" fmla="*/ 457200 h 457200"/>
                    <a:gd name="connsiteX2" fmla="*/ 0 w 914400"/>
                    <a:gd name="connsiteY2" fmla="*/ 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14400" h="457200">
                      <a:moveTo>
                        <a:pt x="914400" y="0"/>
                      </a:moveTo>
                      <a:cubicBezTo>
                        <a:pt x="914400" y="252505"/>
                        <a:pt x="709705" y="457200"/>
                        <a:pt x="457200" y="457200"/>
                      </a:cubicBezTo>
                      <a:cubicBezTo>
                        <a:pt x="204695" y="457200"/>
                        <a:pt x="0" y="252505"/>
                        <a:pt x="0" y="0"/>
                      </a:cubicBezTo>
                    </a:path>
                  </a:pathLst>
                </a:custGeom>
                <a:noFill/>
                <a:ln w="19050">
                  <a:solidFill>
                    <a:srgbClr val="593E0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cxnSp>
              <p:nvCxnSpPr>
                <p:cNvPr id="25" name="直接连接符 36">
                  <a:extLst>
                    <a:ext uri="{FF2B5EF4-FFF2-40B4-BE49-F238E27FC236}">
                      <a16:creationId xmlns:a16="http://schemas.microsoft.com/office/drawing/2014/main" id="{00CB4AA0-7FE8-4D71-AD45-DA722395DC4D}"/>
                    </a:ext>
                  </a:extLst>
                </p:cNvPr>
                <p:cNvCxnSpPr/>
                <p:nvPr/>
              </p:nvCxnSpPr>
              <p:spPr>
                <a:xfrm flipV="1">
                  <a:off x="4412508" y="9309134"/>
                  <a:ext cx="456397" cy="388273"/>
                </a:xfrm>
                <a:prstGeom prst="line">
                  <a:avLst/>
                </a:prstGeom>
                <a:ln w="19050">
                  <a:solidFill>
                    <a:srgbClr val="593E0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37">
                  <a:extLst>
                    <a:ext uri="{FF2B5EF4-FFF2-40B4-BE49-F238E27FC236}">
                      <a16:creationId xmlns:a16="http://schemas.microsoft.com/office/drawing/2014/main" id="{7CD4E957-3C12-4BCF-80D1-8B2A497086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361590" y="9450134"/>
                  <a:ext cx="520617" cy="450178"/>
                </a:xfrm>
                <a:prstGeom prst="line">
                  <a:avLst/>
                </a:prstGeom>
                <a:ln w="19050">
                  <a:solidFill>
                    <a:srgbClr val="593E0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38">
                  <a:extLst>
                    <a:ext uri="{FF2B5EF4-FFF2-40B4-BE49-F238E27FC236}">
                      <a16:creationId xmlns:a16="http://schemas.microsoft.com/office/drawing/2014/main" id="{F79B3ABA-21DC-4A93-AC51-2AD857754D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560390" y="9462886"/>
                  <a:ext cx="458570" cy="405275"/>
                </a:xfrm>
                <a:prstGeom prst="line">
                  <a:avLst/>
                </a:prstGeom>
                <a:ln w="19050">
                  <a:solidFill>
                    <a:srgbClr val="593E0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椭圆 227">
                  <a:extLst>
                    <a:ext uri="{FF2B5EF4-FFF2-40B4-BE49-F238E27FC236}">
                      <a16:creationId xmlns:a16="http://schemas.microsoft.com/office/drawing/2014/main" id="{C31569A7-24C8-473F-9437-496F0809A150}"/>
                    </a:ext>
                  </a:extLst>
                </p:cNvPr>
                <p:cNvSpPr/>
                <p:nvPr/>
              </p:nvSpPr>
              <p:spPr>
                <a:xfrm rot="8650483">
                  <a:off x="4463731" y="9892285"/>
                  <a:ext cx="154145" cy="77706"/>
                </a:xfrm>
                <a:custGeom>
                  <a:avLst/>
                  <a:gdLst>
                    <a:gd name="connsiteX0" fmla="*/ 0 w 914400"/>
                    <a:gd name="connsiteY0" fmla="*/ 457200 h 914400"/>
                    <a:gd name="connsiteX1" fmla="*/ 457200 w 914400"/>
                    <a:gd name="connsiteY1" fmla="*/ 0 h 914400"/>
                    <a:gd name="connsiteX2" fmla="*/ 914400 w 914400"/>
                    <a:gd name="connsiteY2" fmla="*/ 457200 h 914400"/>
                    <a:gd name="connsiteX3" fmla="*/ 457200 w 914400"/>
                    <a:gd name="connsiteY3" fmla="*/ 914400 h 914400"/>
                    <a:gd name="connsiteX4" fmla="*/ 0 w 914400"/>
                    <a:gd name="connsiteY4" fmla="*/ 457200 h 914400"/>
                    <a:gd name="connsiteX0" fmla="*/ 914400 w 914400"/>
                    <a:gd name="connsiteY0" fmla="*/ 387953 h 845153"/>
                    <a:gd name="connsiteX1" fmla="*/ 457200 w 914400"/>
                    <a:gd name="connsiteY1" fmla="*/ 845153 h 845153"/>
                    <a:gd name="connsiteX2" fmla="*/ 0 w 914400"/>
                    <a:gd name="connsiteY2" fmla="*/ 387953 h 845153"/>
                    <a:gd name="connsiteX3" fmla="*/ 548640 w 914400"/>
                    <a:gd name="connsiteY3" fmla="*/ 22193 h 845153"/>
                    <a:gd name="connsiteX0" fmla="*/ 914400 w 914400"/>
                    <a:gd name="connsiteY0" fmla="*/ 0 h 457200"/>
                    <a:gd name="connsiteX1" fmla="*/ 457200 w 914400"/>
                    <a:gd name="connsiteY1" fmla="*/ 457200 h 457200"/>
                    <a:gd name="connsiteX2" fmla="*/ 0 w 914400"/>
                    <a:gd name="connsiteY2" fmla="*/ 0 h 457200"/>
                    <a:gd name="connsiteX0" fmla="*/ 457200 w 457200"/>
                    <a:gd name="connsiteY0" fmla="*/ 0 h 457200"/>
                    <a:gd name="connsiteX1" fmla="*/ 0 w 457200"/>
                    <a:gd name="connsiteY1" fmla="*/ 45720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57200" h="457200">
                      <a:moveTo>
                        <a:pt x="457200" y="0"/>
                      </a:moveTo>
                      <a:cubicBezTo>
                        <a:pt x="457200" y="252505"/>
                        <a:pt x="252505" y="457200"/>
                        <a:pt x="0" y="457200"/>
                      </a:cubicBezTo>
                    </a:path>
                  </a:pathLst>
                </a:custGeom>
                <a:noFill/>
                <a:ln w="19050">
                  <a:solidFill>
                    <a:srgbClr val="593E0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" name="星形: 四角 19">
                <a:extLst>
                  <a:ext uri="{FF2B5EF4-FFF2-40B4-BE49-F238E27FC236}">
                    <a16:creationId xmlns:a16="http://schemas.microsoft.com/office/drawing/2014/main" id="{D7D7A1BD-EF16-45E9-95B5-0B6A5DE6E06D}"/>
                  </a:ext>
                </a:extLst>
              </p:cNvPr>
              <p:cNvSpPr/>
              <p:nvPr/>
            </p:nvSpPr>
            <p:spPr>
              <a:xfrm rot="1774626">
                <a:off x="4161080" y="9382433"/>
                <a:ext cx="72000" cy="72000"/>
              </a:xfrm>
              <a:prstGeom prst="star4">
                <a:avLst/>
              </a:prstGeom>
              <a:solidFill>
                <a:srgbClr val="FDF6DF"/>
              </a:solidFill>
              <a:ln w="19050">
                <a:solidFill>
                  <a:srgbClr val="593E0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" name="星形: 四角 20">
                <a:extLst>
                  <a:ext uri="{FF2B5EF4-FFF2-40B4-BE49-F238E27FC236}">
                    <a16:creationId xmlns:a16="http://schemas.microsoft.com/office/drawing/2014/main" id="{251FDDCD-7EEB-4BD9-94CB-77A27D53F643}"/>
                  </a:ext>
                </a:extLst>
              </p:cNvPr>
              <p:cNvSpPr/>
              <p:nvPr/>
            </p:nvSpPr>
            <p:spPr>
              <a:xfrm rot="1774626">
                <a:off x="4976651" y="9946861"/>
                <a:ext cx="72000" cy="72000"/>
              </a:xfrm>
              <a:prstGeom prst="star4">
                <a:avLst/>
              </a:prstGeom>
              <a:solidFill>
                <a:srgbClr val="FDF6DF"/>
              </a:solidFill>
              <a:ln w="19050">
                <a:solidFill>
                  <a:srgbClr val="593E0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" name="星形: 四角 21">
                <a:extLst>
                  <a:ext uri="{FF2B5EF4-FFF2-40B4-BE49-F238E27FC236}">
                    <a16:creationId xmlns:a16="http://schemas.microsoft.com/office/drawing/2014/main" id="{0CF98458-77A4-4F3E-9589-D9D7EA8901AF}"/>
                  </a:ext>
                </a:extLst>
              </p:cNvPr>
              <p:cNvSpPr/>
              <p:nvPr/>
            </p:nvSpPr>
            <p:spPr>
              <a:xfrm rot="2418694">
                <a:off x="5182391" y="9550621"/>
                <a:ext cx="72000" cy="72000"/>
              </a:xfrm>
              <a:prstGeom prst="star4">
                <a:avLst/>
              </a:prstGeom>
              <a:solidFill>
                <a:srgbClr val="FDF6DF"/>
              </a:solidFill>
              <a:ln w="19050">
                <a:solidFill>
                  <a:srgbClr val="593E0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" name="星形: 四角 22">
                <a:extLst>
                  <a:ext uri="{FF2B5EF4-FFF2-40B4-BE49-F238E27FC236}">
                    <a16:creationId xmlns:a16="http://schemas.microsoft.com/office/drawing/2014/main" id="{9656D1B1-AEA6-4C49-9E62-18C1A973A95B}"/>
                  </a:ext>
                </a:extLst>
              </p:cNvPr>
              <p:cNvSpPr/>
              <p:nvPr/>
            </p:nvSpPr>
            <p:spPr>
              <a:xfrm rot="1774626">
                <a:off x="4633751" y="9230581"/>
                <a:ext cx="72000" cy="72000"/>
              </a:xfrm>
              <a:prstGeom prst="star4">
                <a:avLst/>
              </a:prstGeom>
              <a:solidFill>
                <a:srgbClr val="FDF6DF"/>
              </a:solidFill>
              <a:ln w="19050">
                <a:solidFill>
                  <a:srgbClr val="593E0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" name="星形: 四角 23">
                <a:extLst>
                  <a:ext uri="{FF2B5EF4-FFF2-40B4-BE49-F238E27FC236}">
                    <a16:creationId xmlns:a16="http://schemas.microsoft.com/office/drawing/2014/main" id="{A4046622-D5D0-4C83-94E9-F298A6D69876}"/>
                  </a:ext>
                </a:extLst>
              </p:cNvPr>
              <p:cNvSpPr/>
              <p:nvPr/>
            </p:nvSpPr>
            <p:spPr>
              <a:xfrm rot="2418694">
                <a:off x="5254668" y="10572294"/>
                <a:ext cx="72000" cy="72000"/>
              </a:xfrm>
              <a:prstGeom prst="star4">
                <a:avLst/>
              </a:prstGeom>
              <a:solidFill>
                <a:srgbClr val="FDF6DF"/>
              </a:solidFill>
              <a:ln w="19050">
                <a:solidFill>
                  <a:srgbClr val="593E0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2" name="內容版面配置區 2">
            <a:extLst>
              <a:ext uri="{FF2B5EF4-FFF2-40B4-BE49-F238E27FC236}">
                <a16:creationId xmlns:a16="http://schemas.microsoft.com/office/drawing/2014/main" id="{0F96FC58-5FC0-4016-A63D-57476C9CE8D0}"/>
              </a:ext>
            </a:extLst>
          </p:cNvPr>
          <p:cNvSpPr txBox="1">
            <a:spLocks/>
          </p:cNvSpPr>
          <p:nvPr/>
        </p:nvSpPr>
        <p:spPr bwMode="auto">
          <a:xfrm>
            <a:off x="641316" y="1052423"/>
            <a:ext cx="10424064" cy="5328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42900" indent="-34290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6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4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  <a:ea typeface="微軟正黑體" panose="020B0604030504040204" pitchFamily="34" charset="-120"/>
              </a:defRPr>
            </a:lvl9pPr>
          </a:lstStyle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zh-TW" altLang="zh-TW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全班有</a:t>
            </a: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26</a:t>
            </a:r>
            <a:r>
              <a:rPr kumimoji="0" lang="zh-TW" altLang="zh-TW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位小朋友，下課時間有限，不易做到充分的</a:t>
            </a:r>
            <a:r>
              <a:rPr kumimoji="0" lang="zh-TW" altLang="zh-TW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補救教學</a:t>
            </a:r>
            <a:r>
              <a:rPr kumimoji="0" lang="zh-TW" altLang="zh-TW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。若發現孩子在學習上出現困難，讓我們一起找出其困難所在，雙方彼此配合，協助孩子獲得幫助。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微軟正黑體" panose="020B0604030504040204" pitchFamily="34" charset="-12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zh-TW" altLang="zh-TW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孩子在校時間長，與同學相處的機會也多，難免會出現糾紛，請一起勸勉孩子學習</a:t>
            </a:r>
            <a:r>
              <a:rPr kumimoji="0" lang="zh-TW" altLang="zh-TW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包容</a:t>
            </a:r>
            <a:r>
              <a:rPr kumimoji="0" lang="zh-TW" altLang="zh-TW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的心，同時，也教導孩子學習說 </a:t>
            </a:r>
            <a:endParaRPr kumimoji="0" lang="en-US" altLang="zh-TW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微軟正黑體" panose="020B0604030504040204" pitchFamily="34" charset="-12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zh-TW" altLang="en-US" sz="2800" b="1" kern="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 </a:t>
            </a:r>
            <a:r>
              <a:rPr kumimoji="0" lang="zh-TW" altLang="zh-TW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“請、謝謝、對不起”，同學間的相處才會和諧。</a:t>
            </a:r>
            <a:endParaRPr kumimoji="0" lang="zh-TW" alt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微軟正黑體" panose="020B0604030504040204" pitchFamily="34" charset="-12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kumimoji="0" lang="zh-TW" alt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微軟正黑體" panose="020B0604030504040204" pitchFamily="34" charset="-12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zh-TW" altLang="zh-TW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請養成孩子</a:t>
            </a:r>
            <a:r>
              <a:rPr kumimoji="0" lang="zh-TW" altLang="zh-TW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規律</a:t>
            </a:r>
            <a:r>
              <a:rPr kumimoji="0" lang="zh-TW" altLang="zh-TW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的生活習慣，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坐姿，</a:t>
            </a:r>
            <a:r>
              <a:rPr kumimoji="0" lang="zh-TW" altLang="zh-TW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服裝整齊，</a:t>
            </a:r>
            <a:endParaRPr kumimoji="0" lang="en-US" altLang="zh-TW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zh-TW" altLang="en-US" sz="2800" b="1" kern="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kumimoji="0" lang="zh-TW" altLang="zh-TW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在規定的時間準時到校。</a:t>
            </a:r>
            <a:endParaRPr kumimoji="0" lang="zh-TW" alt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0163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2">
            <a:extLst>
              <a:ext uri="{FF2B5EF4-FFF2-40B4-BE49-F238E27FC236}">
                <a16:creationId xmlns:a16="http://schemas.microsoft.com/office/drawing/2014/main" id="{7EF1BC33-6166-4CD9-A3CB-CC83316C218C}"/>
              </a:ext>
            </a:extLst>
          </p:cNvPr>
          <p:cNvSpPr txBox="1">
            <a:spLocks/>
          </p:cNvSpPr>
          <p:nvPr/>
        </p:nvSpPr>
        <p:spPr>
          <a:xfrm>
            <a:off x="684212" y="1052513"/>
            <a:ext cx="10409357" cy="507365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kumimoji="0" lang="zh-TW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不事事代勞，多給孩子機會</a:t>
            </a:r>
            <a:r>
              <a:rPr kumimoji="0"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kumimoji="0" lang="zh-TW" altLang="zh-TW" sz="2800" b="1" dirty="0"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養成孩子對自己</a:t>
            </a:r>
            <a:r>
              <a:rPr kumimoji="0" lang="zh-TW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負責任</a:t>
            </a:r>
            <a:r>
              <a:rPr kumimoji="0" lang="zh-TW" altLang="zh-TW" sz="2800" b="1" dirty="0"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的態度，睡覺前及上學前請孩子務必自己檢核學用品是否帶齊全，以免東西忘了帶。</a:t>
            </a:r>
            <a:endParaRPr kumimoji="0" lang="zh-TW" altLang="en-US" sz="2800" b="1" dirty="0">
              <a:latin typeface="標楷體" panose="03000509000000000000" pitchFamily="65" charset="-120"/>
              <a:ea typeface="標楷體" panose="03000509000000000000" pitchFamily="65" charset="-120"/>
              <a:cs typeface="微軟正黑體" panose="020B0604030504040204" pitchFamily="34" charset="-12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endParaRPr kumimoji="0" lang="zh-TW" altLang="en-US" sz="2800" b="1" dirty="0">
              <a:latin typeface="標楷體" panose="03000509000000000000" pitchFamily="65" charset="-120"/>
              <a:ea typeface="標楷體" panose="03000509000000000000" pitchFamily="65" charset="-120"/>
              <a:cs typeface="微軟正黑體" panose="020B0604030504040204" pitchFamily="34" charset="-12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kumimoji="0" lang="zh-TW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請每日檢查聯絡簿並簽名，督導孩子認真完成各項作業，並訂正錯誤。作業訂正：其關乎整個學習的成功與否，請家長在簽名之前，務必再次</a:t>
            </a:r>
            <a:r>
              <a:rPr kumimoji="0" lang="zh-TW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檢查孩子上次的作業是否確實訂正無誤</a:t>
            </a:r>
            <a:r>
              <a:rPr kumimoji="0" lang="zh-TW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0"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聯絡本：未交功課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紅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字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，已補交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蓋章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0" indent="0" eaLnBrk="1" hangingPunct="1">
              <a:lnSpc>
                <a:spcPct val="90000"/>
              </a:lnSpc>
              <a:spcBef>
                <a:spcPct val="20000"/>
              </a:spcBef>
            </a:pPr>
            <a:endParaRPr kumimoji="0" lang="zh-TW" altLang="en-US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kumimoji="0"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不要立即給孩子答案，可以鼓勵孩子多思考，或反問孩子</a:t>
            </a:r>
            <a:r>
              <a:rPr kumimoji="0"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kumimoji="0"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「你認為呢？」「還可以怎麼做？」</a:t>
            </a:r>
            <a:endParaRPr kumimoji="0"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endParaRPr kumimoji="0" lang="en-US" altLang="zh-TW" sz="2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5070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矩形 98">
            <a:extLst>
              <a:ext uri="{FF2B5EF4-FFF2-40B4-BE49-F238E27FC236}">
                <a16:creationId xmlns:a16="http://schemas.microsoft.com/office/drawing/2014/main" id="{0E65687D-0ECC-4D15-851E-D7D1EEE92097}"/>
              </a:ext>
            </a:extLst>
          </p:cNvPr>
          <p:cNvSpPr/>
          <p:nvPr/>
        </p:nvSpPr>
        <p:spPr>
          <a:xfrm>
            <a:off x="8758658" y="4264079"/>
            <a:ext cx="1807938" cy="1873485"/>
          </a:xfrm>
          <a:prstGeom prst="rect">
            <a:avLst/>
          </a:prstGeom>
          <a:gradFill>
            <a:gsLst>
              <a:gs pos="88000">
                <a:srgbClr val="E1F0F1"/>
              </a:gs>
              <a:gs pos="55000">
                <a:srgbClr val="D9EFF1"/>
              </a:gs>
              <a:gs pos="22000">
                <a:srgbClr val="C5ECF1"/>
              </a:gs>
              <a:gs pos="100000">
                <a:schemeClr val="bg1">
                  <a:lumMod val="9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8" name="矩形 97">
            <a:extLst>
              <a:ext uri="{FF2B5EF4-FFF2-40B4-BE49-F238E27FC236}">
                <a16:creationId xmlns:a16="http://schemas.microsoft.com/office/drawing/2014/main" id="{0E65687D-0ECC-4D15-851E-D7D1EEE92097}"/>
              </a:ext>
            </a:extLst>
          </p:cNvPr>
          <p:cNvSpPr/>
          <p:nvPr/>
        </p:nvSpPr>
        <p:spPr>
          <a:xfrm>
            <a:off x="6541590" y="4264079"/>
            <a:ext cx="1807938" cy="1873485"/>
          </a:xfrm>
          <a:prstGeom prst="rect">
            <a:avLst/>
          </a:prstGeom>
          <a:gradFill>
            <a:gsLst>
              <a:gs pos="88000">
                <a:srgbClr val="E1F0F1"/>
              </a:gs>
              <a:gs pos="55000">
                <a:srgbClr val="D9EFF1"/>
              </a:gs>
              <a:gs pos="22000">
                <a:srgbClr val="C5ECF1"/>
              </a:gs>
              <a:gs pos="100000">
                <a:schemeClr val="bg1">
                  <a:lumMod val="9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7" name="矩形 96">
            <a:extLst>
              <a:ext uri="{FF2B5EF4-FFF2-40B4-BE49-F238E27FC236}">
                <a16:creationId xmlns:a16="http://schemas.microsoft.com/office/drawing/2014/main" id="{0E65687D-0ECC-4D15-851E-D7D1EEE92097}"/>
              </a:ext>
            </a:extLst>
          </p:cNvPr>
          <p:cNvSpPr/>
          <p:nvPr/>
        </p:nvSpPr>
        <p:spPr>
          <a:xfrm>
            <a:off x="4340140" y="4285604"/>
            <a:ext cx="1807938" cy="1873485"/>
          </a:xfrm>
          <a:prstGeom prst="rect">
            <a:avLst/>
          </a:prstGeom>
          <a:gradFill>
            <a:gsLst>
              <a:gs pos="88000">
                <a:srgbClr val="E1F0F1"/>
              </a:gs>
              <a:gs pos="55000">
                <a:srgbClr val="D9EFF1"/>
              </a:gs>
              <a:gs pos="22000">
                <a:srgbClr val="C5ECF1"/>
              </a:gs>
              <a:gs pos="100000">
                <a:schemeClr val="bg1">
                  <a:lumMod val="9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矩形 95">
            <a:extLst>
              <a:ext uri="{FF2B5EF4-FFF2-40B4-BE49-F238E27FC236}">
                <a16:creationId xmlns:a16="http://schemas.microsoft.com/office/drawing/2014/main" id="{0E65687D-0ECC-4D15-851E-D7D1EEE92097}"/>
              </a:ext>
            </a:extLst>
          </p:cNvPr>
          <p:cNvSpPr/>
          <p:nvPr/>
        </p:nvSpPr>
        <p:spPr>
          <a:xfrm>
            <a:off x="2133293" y="4297054"/>
            <a:ext cx="1807938" cy="1873485"/>
          </a:xfrm>
          <a:prstGeom prst="rect">
            <a:avLst/>
          </a:prstGeom>
          <a:gradFill>
            <a:gsLst>
              <a:gs pos="88000">
                <a:srgbClr val="E1F0F1"/>
              </a:gs>
              <a:gs pos="55000">
                <a:srgbClr val="D9EFF1"/>
              </a:gs>
              <a:gs pos="22000">
                <a:srgbClr val="C5ECF1"/>
              </a:gs>
              <a:gs pos="100000">
                <a:schemeClr val="bg1">
                  <a:lumMod val="9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5E7315D2-DA58-4E39-9B35-6E21F04A793B}"/>
              </a:ext>
            </a:extLst>
          </p:cNvPr>
          <p:cNvSpPr/>
          <p:nvPr/>
        </p:nvSpPr>
        <p:spPr>
          <a:xfrm>
            <a:off x="9592216" y="2512327"/>
            <a:ext cx="1807938" cy="1873485"/>
          </a:xfrm>
          <a:prstGeom prst="rect">
            <a:avLst/>
          </a:prstGeom>
          <a:gradFill>
            <a:gsLst>
              <a:gs pos="88000">
                <a:srgbClr val="E1F0F1"/>
              </a:gs>
              <a:gs pos="55000">
                <a:srgbClr val="D9EFF1"/>
              </a:gs>
              <a:gs pos="22000">
                <a:srgbClr val="C5ECF1"/>
              </a:gs>
              <a:gs pos="100000">
                <a:schemeClr val="bg1">
                  <a:lumMod val="9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6884B5F4-E2CD-4EF1-A709-09115E05A979}"/>
              </a:ext>
            </a:extLst>
          </p:cNvPr>
          <p:cNvSpPr/>
          <p:nvPr/>
        </p:nvSpPr>
        <p:spPr>
          <a:xfrm>
            <a:off x="3014190" y="2706408"/>
            <a:ext cx="1807938" cy="1873485"/>
          </a:xfrm>
          <a:prstGeom prst="rect">
            <a:avLst/>
          </a:prstGeom>
          <a:gradFill>
            <a:gsLst>
              <a:gs pos="88000">
                <a:srgbClr val="E1F0F1"/>
              </a:gs>
              <a:gs pos="55000">
                <a:srgbClr val="D9EFF1"/>
              </a:gs>
              <a:gs pos="22000">
                <a:srgbClr val="C5ECF1"/>
              </a:gs>
              <a:gs pos="100000">
                <a:schemeClr val="bg1">
                  <a:lumMod val="9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22B6BE16-5DAB-43C1-B1B1-C84D5745E92B}"/>
              </a:ext>
            </a:extLst>
          </p:cNvPr>
          <p:cNvSpPr/>
          <p:nvPr/>
        </p:nvSpPr>
        <p:spPr>
          <a:xfrm>
            <a:off x="5300483" y="2592855"/>
            <a:ext cx="1807938" cy="1873485"/>
          </a:xfrm>
          <a:prstGeom prst="rect">
            <a:avLst/>
          </a:prstGeom>
          <a:gradFill>
            <a:gsLst>
              <a:gs pos="88000">
                <a:srgbClr val="E1F0F1"/>
              </a:gs>
              <a:gs pos="55000">
                <a:srgbClr val="D9EFF1"/>
              </a:gs>
              <a:gs pos="22000">
                <a:srgbClr val="C5ECF1"/>
              </a:gs>
              <a:gs pos="100000">
                <a:schemeClr val="bg1">
                  <a:lumMod val="9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5E7315D2-DA58-4E39-9B35-6E21F04A793B}"/>
              </a:ext>
            </a:extLst>
          </p:cNvPr>
          <p:cNvSpPr/>
          <p:nvPr/>
        </p:nvSpPr>
        <p:spPr>
          <a:xfrm>
            <a:off x="7441916" y="2591740"/>
            <a:ext cx="1807938" cy="1873485"/>
          </a:xfrm>
          <a:prstGeom prst="rect">
            <a:avLst/>
          </a:prstGeom>
          <a:gradFill>
            <a:gsLst>
              <a:gs pos="88000">
                <a:srgbClr val="E1F0F1"/>
              </a:gs>
              <a:gs pos="55000">
                <a:srgbClr val="D9EFF1"/>
              </a:gs>
              <a:gs pos="22000">
                <a:srgbClr val="C5ECF1"/>
              </a:gs>
              <a:gs pos="100000">
                <a:schemeClr val="bg1">
                  <a:lumMod val="9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E65687D-0ECC-4D15-851E-D7D1EEE92097}"/>
              </a:ext>
            </a:extLst>
          </p:cNvPr>
          <p:cNvSpPr/>
          <p:nvPr/>
        </p:nvSpPr>
        <p:spPr>
          <a:xfrm>
            <a:off x="1047364" y="2089619"/>
            <a:ext cx="1807938" cy="1873485"/>
          </a:xfrm>
          <a:prstGeom prst="rect">
            <a:avLst/>
          </a:prstGeom>
          <a:gradFill>
            <a:gsLst>
              <a:gs pos="88000">
                <a:srgbClr val="E1F0F1"/>
              </a:gs>
              <a:gs pos="55000">
                <a:srgbClr val="D9EFF1"/>
              </a:gs>
              <a:gs pos="22000">
                <a:srgbClr val="C5ECF1"/>
              </a:gs>
              <a:gs pos="100000">
                <a:schemeClr val="bg1">
                  <a:lumMod val="9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354658" y="2400902"/>
            <a:ext cx="1372847" cy="12741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TW" altLang="en-US" sz="1600" dirty="0">
                <a:solidFill>
                  <a:srgbClr val="195B5A"/>
                </a:solidFill>
                <a:cs typeface="+mn-ea"/>
                <a:sym typeface="+mn-lt"/>
              </a:rPr>
              <a:t>字體端正、筆順正確、大量閱讀、心智構圖、</a:t>
            </a:r>
          </a:p>
        </p:txBody>
      </p:sp>
      <p:sp>
        <p:nvSpPr>
          <p:cNvPr id="19" name="矩形 18"/>
          <p:cNvSpPr/>
          <p:nvPr/>
        </p:nvSpPr>
        <p:spPr>
          <a:xfrm>
            <a:off x="3231734" y="2955104"/>
            <a:ext cx="1372847" cy="95372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TW" altLang="en-US" sz="1600" dirty="0">
                <a:solidFill>
                  <a:srgbClr val="195B5A"/>
                </a:solidFill>
                <a:cs typeface="+mn-ea"/>
                <a:sym typeface="+mn-lt"/>
              </a:rPr>
              <a:t>熟記</a:t>
            </a:r>
            <a:endParaRPr lang="en-US" altLang="zh-TW" sz="1600" dirty="0">
              <a:solidFill>
                <a:srgbClr val="195B5A"/>
              </a:solidFill>
              <a:cs typeface="+mn-ea"/>
              <a:sym typeface="+mn-lt"/>
            </a:endParaRPr>
          </a:p>
          <a:p>
            <a:pPr algn="ctr">
              <a:lnSpc>
                <a:spcPct val="120000"/>
              </a:lnSpc>
            </a:pPr>
            <a:r>
              <a:rPr lang="zh-TW" altLang="en-US" sz="1600" dirty="0">
                <a:solidFill>
                  <a:srgbClr val="195B5A"/>
                </a:solidFill>
                <a:cs typeface="+mn-ea"/>
                <a:sym typeface="+mn-lt"/>
              </a:rPr>
              <a:t>九九乘法表基本概念</a:t>
            </a:r>
          </a:p>
        </p:txBody>
      </p:sp>
      <p:sp>
        <p:nvSpPr>
          <p:cNvPr id="24" name="矩形 23"/>
          <p:cNvSpPr/>
          <p:nvPr/>
        </p:nvSpPr>
        <p:spPr>
          <a:xfrm>
            <a:off x="5518028" y="2955104"/>
            <a:ext cx="1372847" cy="9787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TW" altLang="en-US" sz="1600" dirty="0">
                <a:solidFill>
                  <a:srgbClr val="195B5A"/>
                </a:solidFill>
                <a:cs typeface="+mn-ea"/>
                <a:sym typeface="+mn-lt"/>
              </a:rPr>
              <a:t>英文檢測</a:t>
            </a:r>
            <a:endParaRPr lang="en-US" altLang="zh-TW" sz="1600" dirty="0">
              <a:solidFill>
                <a:srgbClr val="195B5A"/>
              </a:solidFill>
              <a:cs typeface="+mn-ea"/>
              <a:sym typeface="+mn-lt"/>
            </a:endParaRPr>
          </a:p>
          <a:p>
            <a:pPr algn="ctr">
              <a:lnSpc>
                <a:spcPct val="120000"/>
              </a:lnSpc>
            </a:pPr>
            <a:r>
              <a:rPr lang="zh-TW" altLang="en-US" sz="1600" dirty="0">
                <a:solidFill>
                  <a:srgbClr val="195B5A"/>
                </a:solidFill>
                <a:cs typeface="+mn-ea"/>
                <a:sym typeface="+mn-lt"/>
              </a:rPr>
              <a:t>單字語法</a:t>
            </a:r>
            <a:endParaRPr lang="en-US" altLang="zh-TW" sz="1600" dirty="0">
              <a:solidFill>
                <a:srgbClr val="195B5A"/>
              </a:solidFill>
              <a:cs typeface="+mn-ea"/>
              <a:sym typeface="+mn-lt"/>
            </a:endParaRPr>
          </a:p>
          <a:p>
            <a:pPr algn="ctr">
              <a:lnSpc>
                <a:spcPct val="120000"/>
              </a:lnSpc>
            </a:pPr>
            <a:r>
              <a:rPr lang="zh-TW" altLang="en-US" sz="1600" dirty="0">
                <a:solidFill>
                  <a:srgbClr val="195B5A"/>
                </a:solidFill>
                <a:cs typeface="+mn-ea"/>
                <a:sym typeface="+mn-lt"/>
              </a:rPr>
              <a:t>聽＋說</a:t>
            </a:r>
          </a:p>
        </p:txBody>
      </p:sp>
      <p:sp>
        <p:nvSpPr>
          <p:cNvPr id="25" name="矩形 24"/>
          <p:cNvSpPr/>
          <p:nvPr/>
        </p:nvSpPr>
        <p:spPr>
          <a:xfrm>
            <a:off x="7732528" y="2988662"/>
            <a:ext cx="1372847" cy="65825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TW" altLang="en-US" sz="1600" dirty="0">
                <a:solidFill>
                  <a:srgbClr val="195B5A"/>
                </a:solidFill>
                <a:cs typeface="+mn-ea"/>
                <a:sym typeface="+mn-lt"/>
              </a:rPr>
              <a:t>故事導入</a:t>
            </a:r>
            <a:endParaRPr lang="en-US" altLang="zh-TW" sz="1600" dirty="0">
              <a:solidFill>
                <a:srgbClr val="195B5A"/>
              </a:solidFill>
              <a:cs typeface="+mn-ea"/>
              <a:sym typeface="+mn-lt"/>
            </a:endParaRPr>
          </a:p>
          <a:p>
            <a:pPr algn="ctr">
              <a:lnSpc>
                <a:spcPct val="120000"/>
              </a:lnSpc>
            </a:pPr>
            <a:r>
              <a:rPr lang="zh-TW" altLang="en-US" sz="1600" dirty="0">
                <a:solidFill>
                  <a:srgbClr val="195B5A"/>
                </a:solidFill>
                <a:cs typeface="+mn-ea"/>
                <a:sym typeface="+mn-lt"/>
              </a:rPr>
              <a:t>生活實例</a:t>
            </a:r>
            <a:endParaRPr lang="zh-CN" altLang="en-US" sz="1600" dirty="0">
              <a:solidFill>
                <a:srgbClr val="195B5A"/>
              </a:solidFill>
              <a:cs typeface="+mn-ea"/>
              <a:sym typeface="+mn-lt"/>
            </a:endParaRPr>
          </a:p>
        </p:txBody>
      </p:sp>
      <p:sp>
        <p:nvSpPr>
          <p:cNvPr id="43" name="内容占位符 1">
            <a:extLst>
              <a:ext uri="{FF2B5EF4-FFF2-40B4-BE49-F238E27FC236}">
                <a16:creationId xmlns:a16="http://schemas.microsoft.com/office/drawing/2014/main" id="{2AE942EA-1C0D-418E-9336-4308AFD2964F}"/>
              </a:ext>
            </a:extLst>
          </p:cNvPr>
          <p:cNvSpPr txBox="1">
            <a:spLocks/>
          </p:cNvSpPr>
          <p:nvPr/>
        </p:nvSpPr>
        <p:spPr>
          <a:xfrm>
            <a:off x="3407370" y="953863"/>
            <a:ext cx="5402262" cy="7429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b="1" dirty="0"/>
              <a:t>課業成績：</a:t>
            </a:r>
            <a:r>
              <a:rPr lang="zh-TW" altLang="en-US" b="1" dirty="0">
                <a:solidFill>
                  <a:srgbClr val="7030A0"/>
                </a:solidFill>
              </a:rPr>
              <a:t>平時</a:t>
            </a:r>
            <a:r>
              <a:rPr lang="en-US" altLang="zh-TW" b="1" dirty="0">
                <a:solidFill>
                  <a:srgbClr val="7030A0"/>
                </a:solidFill>
              </a:rPr>
              <a:t>60%</a:t>
            </a:r>
            <a:r>
              <a:rPr lang="zh-TW" altLang="en-US" b="1" dirty="0">
                <a:solidFill>
                  <a:srgbClr val="7030A0"/>
                </a:solidFill>
              </a:rPr>
              <a:t>、定期</a:t>
            </a:r>
            <a:r>
              <a:rPr lang="en-US" altLang="zh-TW" b="1" dirty="0">
                <a:solidFill>
                  <a:srgbClr val="7030A0"/>
                </a:solidFill>
              </a:rPr>
              <a:t>40%</a:t>
            </a:r>
            <a:endParaRPr lang="zh-CN" altLang="en-US" sz="2400" b="1" dirty="0">
              <a:solidFill>
                <a:srgbClr val="195B5A"/>
              </a:solidFill>
              <a:cs typeface="+mn-ea"/>
              <a:sym typeface="+mn-lt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678DEC9D-D34D-4A23-B202-13E8F1FAB9F9}"/>
              </a:ext>
            </a:extLst>
          </p:cNvPr>
          <p:cNvGrpSpPr/>
          <p:nvPr/>
        </p:nvGrpSpPr>
        <p:grpSpPr>
          <a:xfrm>
            <a:off x="931143" y="785659"/>
            <a:ext cx="2033094" cy="1562237"/>
            <a:chOff x="2671537" y="159883"/>
            <a:chExt cx="6927843" cy="5323380"/>
          </a:xfrm>
        </p:grpSpPr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7AD69597-5140-4CDD-BC86-D40424B91B19}"/>
                </a:ext>
              </a:extLst>
            </p:cNvPr>
            <p:cNvGrpSpPr/>
            <p:nvPr/>
          </p:nvGrpSpPr>
          <p:grpSpPr>
            <a:xfrm>
              <a:off x="2671537" y="1310108"/>
              <a:ext cx="6927843" cy="4173155"/>
              <a:chOff x="3581729" y="1730706"/>
              <a:chExt cx="4882296" cy="2940970"/>
            </a:xfrm>
            <a:solidFill>
              <a:schemeClr val="bg1"/>
            </a:solidFill>
          </p:grpSpPr>
          <p:sp>
            <p:nvSpPr>
              <p:cNvPr id="45" name="cloud-alone_17471">
                <a:extLst>
                  <a:ext uri="{FF2B5EF4-FFF2-40B4-BE49-F238E27FC236}">
                    <a16:creationId xmlns:a16="http://schemas.microsoft.com/office/drawing/2014/main" id="{1D2A990D-0E7A-4A8E-B146-A306A017C04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581729" y="1730706"/>
                <a:ext cx="4882296" cy="2940970"/>
              </a:xfrm>
              <a:custGeom>
                <a:avLst/>
                <a:gdLst>
                  <a:gd name="T0" fmla="*/ 372171 w 604011"/>
                  <a:gd name="T1" fmla="*/ 372171 w 604011"/>
                  <a:gd name="T2" fmla="*/ 372171 w 604011"/>
                  <a:gd name="T3" fmla="*/ 372171 w 604011"/>
                  <a:gd name="T4" fmla="*/ 372171 w 604011"/>
                  <a:gd name="T5" fmla="*/ 372171 w 604011"/>
                  <a:gd name="T6" fmla="*/ 372171 w 604011"/>
                  <a:gd name="T7" fmla="*/ 372171 w 604011"/>
                  <a:gd name="T8" fmla="*/ 372171 w 604011"/>
                  <a:gd name="T9" fmla="*/ 372171 w 604011"/>
                  <a:gd name="T10" fmla="*/ 372171 w 604011"/>
                  <a:gd name="T11" fmla="*/ 372171 w 604011"/>
                  <a:gd name="T12" fmla="*/ 372171 w 604011"/>
                  <a:gd name="T13" fmla="*/ 372171 w 604011"/>
                  <a:gd name="T14" fmla="*/ 372171 w 604011"/>
                  <a:gd name="T15" fmla="*/ 372171 w 604011"/>
                  <a:gd name="T16" fmla="*/ 372171 w 604011"/>
                  <a:gd name="T17" fmla="*/ 372171 w 604011"/>
                  <a:gd name="T18" fmla="*/ 372171 w 604011"/>
                  <a:gd name="T19" fmla="*/ 372171 w 604011"/>
                  <a:gd name="T20" fmla="*/ 372171 w 604011"/>
                  <a:gd name="T21" fmla="*/ 372171 w 604011"/>
                  <a:gd name="T22" fmla="*/ 372171 w 604011"/>
                  <a:gd name="T23" fmla="*/ 372171 w 604011"/>
                  <a:gd name="T24" fmla="*/ 372171 w 604011"/>
                  <a:gd name="T25" fmla="*/ 372171 w 604011"/>
                  <a:gd name="T26" fmla="*/ 372171 w 604011"/>
                  <a:gd name="T27" fmla="*/ 372171 w 604011"/>
                  <a:gd name="T28" fmla="*/ 372171 w 604011"/>
                  <a:gd name="T29" fmla="*/ 372171 w 604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546" h="4656">
                    <a:moveTo>
                      <a:pt x="3439" y="4656"/>
                    </a:moveTo>
                    <a:cubicBezTo>
                      <a:pt x="2908" y="4656"/>
                      <a:pt x="2402" y="4450"/>
                      <a:pt x="2023" y="4085"/>
                    </a:cubicBezTo>
                    <a:cubicBezTo>
                      <a:pt x="1840" y="4168"/>
                      <a:pt x="1640" y="4211"/>
                      <a:pt x="1436" y="4211"/>
                    </a:cubicBezTo>
                    <a:cubicBezTo>
                      <a:pt x="644" y="4211"/>
                      <a:pt x="0" y="3567"/>
                      <a:pt x="0" y="2775"/>
                    </a:cubicBezTo>
                    <a:cubicBezTo>
                      <a:pt x="0" y="2170"/>
                      <a:pt x="372" y="1643"/>
                      <a:pt x="925" y="1434"/>
                    </a:cubicBezTo>
                    <a:cubicBezTo>
                      <a:pt x="986" y="633"/>
                      <a:pt x="1658" y="0"/>
                      <a:pt x="2474" y="0"/>
                    </a:cubicBezTo>
                    <a:cubicBezTo>
                      <a:pt x="2949" y="0"/>
                      <a:pt x="3394" y="216"/>
                      <a:pt x="3688" y="584"/>
                    </a:cubicBezTo>
                    <a:lnTo>
                      <a:pt x="3928" y="629"/>
                    </a:lnTo>
                    <a:cubicBezTo>
                      <a:pt x="3933" y="630"/>
                      <a:pt x="3938" y="631"/>
                      <a:pt x="3943" y="632"/>
                    </a:cubicBezTo>
                    <a:cubicBezTo>
                      <a:pt x="4316" y="727"/>
                      <a:pt x="4648" y="920"/>
                      <a:pt x="4911" y="1196"/>
                    </a:cubicBezTo>
                    <a:cubicBezTo>
                      <a:pt x="4979" y="1186"/>
                      <a:pt x="5047" y="1181"/>
                      <a:pt x="5115" y="1181"/>
                    </a:cubicBezTo>
                    <a:cubicBezTo>
                      <a:pt x="5904" y="1181"/>
                      <a:pt x="6546" y="1823"/>
                      <a:pt x="6546" y="2612"/>
                    </a:cubicBezTo>
                    <a:cubicBezTo>
                      <a:pt x="6546" y="3401"/>
                      <a:pt x="5904" y="4043"/>
                      <a:pt x="5115" y="4043"/>
                    </a:cubicBezTo>
                    <a:cubicBezTo>
                      <a:pt x="5047" y="4043"/>
                      <a:pt x="4979" y="4038"/>
                      <a:pt x="4911" y="4028"/>
                    </a:cubicBezTo>
                    <a:cubicBezTo>
                      <a:pt x="4527" y="4429"/>
                      <a:pt x="3998" y="4656"/>
                      <a:pt x="3439" y="4656"/>
                    </a:cubicBezTo>
                    <a:close/>
                  </a:path>
                </a:pathLst>
              </a:custGeom>
              <a:grpFill/>
              <a:ln w="57150">
                <a:solidFill>
                  <a:srgbClr val="195B5A"/>
                </a:solidFill>
              </a:ln>
              <a:effectLst>
                <a:outerShdw blurRad="203200" dist="38100" dir="5400000" sx="103000" sy="103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6" name="cloud-alone_17471">
                <a:extLst>
                  <a:ext uri="{FF2B5EF4-FFF2-40B4-BE49-F238E27FC236}">
                    <a16:creationId xmlns:a16="http://schemas.microsoft.com/office/drawing/2014/main" id="{0372EE48-328B-4B05-BB6A-9AA0159864E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92837" y="1867866"/>
                <a:ext cx="4677577" cy="2721647"/>
              </a:xfrm>
              <a:custGeom>
                <a:avLst/>
                <a:gdLst>
                  <a:gd name="T0" fmla="*/ 372171 w 604011"/>
                  <a:gd name="T1" fmla="*/ 372171 w 604011"/>
                  <a:gd name="T2" fmla="*/ 372171 w 604011"/>
                  <a:gd name="T3" fmla="*/ 372171 w 604011"/>
                  <a:gd name="T4" fmla="*/ 372171 w 604011"/>
                  <a:gd name="T5" fmla="*/ 372171 w 604011"/>
                  <a:gd name="T6" fmla="*/ 372171 w 604011"/>
                  <a:gd name="T7" fmla="*/ 372171 w 604011"/>
                  <a:gd name="T8" fmla="*/ 372171 w 604011"/>
                  <a:gd name="T9" fmla="*/ 372171 w 604011"/>
                  <a:gd name="T10" fmla="*/ 372171 w 604011"/>
                  <a:gd name="T11" fmla="*/ 372171 w 604011"/>
                  <a:gd name="T12" fmla="*/ 372171 w 604011"/>
                  <a:gd name="T13" fmla="*/ 372171 w 604011"/>
                  <a:gd name="T14" fmla="*/ 372171 w 604011"/>
                  <a:gd name="T15" fmla="*/ 372171 w 604011"/>
                  <a:gd name="T16" fmla="*/ 372171 w 604011"/>
                  <a:gd name="T17" fmla="*/ 372171 w 604011"/>
                  <a:gd name="T18" fmla="*/ 372171 w 604011"/>
                  <a:gd name="T19" fmla="*/ 372171 w 604011"/>
                  <a:gd name="T20" fmla="*/ 372171 w 604011"/>
                  <a:gd name="T21" fmla="*/ 372171 w 604011"/>
                  <a:gd name="T22" fmla="*/ 372171 w 604011"/>
                  <a:gd name="T23" fmla="*/ 372171 w 604011"/>
                  <a:gd name="T24" fmla="*/ 372171 w 604011"/>
                  <a:gd name="T25" fmla="*/ 372171 w 604011"/>
                  <a:gd name="T26" fmla="*/ 372171 w 604011"/>
                  <a:gd name="T27" fmla="*/ 372171 w 604011"/>
                  <a:gd name="T28" fmla="*/ 372171 w 604011"/>
                  <a:gd name="T29" fmla="*/ 372171 w 604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546" h="4656">
                    <a:moveTo>
                      <a:pt x="3439" y="4656"/>
                    </a:moveTo>
                    <a:cubicBezTo>
                      <a:pt x="2908" y="4656"/>
                      <a:pt x="2402" y="4450"/>
                      <a:pt x="2023" y="4085"/>
                    </a:cubicBezTo>
                    <a:cubicBezTo>
                      <a:pt x="1840" y="4168"/>
                      <a:pt x="1640" y="4211"/>
                      <a:pt x="1436" y="4211"/>
                    </a:cubicBezTo>
                    <a:cubicBezTo>
                      <a:pt x="644" y="4211"/>
                      <a:pt x="0" y="3567"/>
                      <a:pt x="0" y="2775"/>
                    </a:cubicBezTo>
                    <a:cubicBezTo>
                      <a:pt x="0" y="2170"/>
                      <a:pt x="372" y="1643"/>
                      <a:pt x="925" y="1434"/>
                    </a:cubicBezTo>
                    <a:cubicBezTo>
                      <a:pt x="986" y="633"/>
                      <a:pt x="1658" y="0"/>
                      <a:pt x="2474" y="0"/>
                    </a:cubicBezTo>
                    <a:cubicBezTo>
                      <a:pt x="2949" y="0"/>
                      <a:pt x="3394" y="216"/>
                      <a:pt x="3688" y="584"/>
                    </a:cubicBezTo>
                    <a:lnTo>
                      <a:pt x="3928" y="629"/>
                    </a:lnTo>
                    <a:cubicBezTo>
                      <a:pt x="3933" y="630"/>
                      <a:pt x="3938" y="631"/>
                      <a:pt x="3943" y="632"/>
                    </a:cubicBezTo>
                    <a:cubicBezTo>
                      <a:pt x="4316" y="727"/>
                      <a:pt x="4648" y="920"/>
                      <a:pt x="4911" y="1196"/>
                    </a:cubicBezTo>
                    <a:cubicBezTo>
                      <a:pt x="4979" y="1186"/>
                      <a:pt x="5047" y="1181"/>
                      <a:pt x="5115" y="1181"/>
                    </a:cubicBezTo>
                    <a:cubicBezTo>
                      <a:pt x="5904" y="1181"/>
                      <a:pt x="6546" y="1823"/>
                      <a:pt x="6546" y="2612"/>
                    </a:cubicBezTo>
                    <a:cubicBezTo>
                      <a:pt x="6546" y="3401"/>
                      <a:pt x="5904" y="4043"/>
                      <a:pt x="5115" y="4043"/>
                    </a:cubicBezTo>
                    <a:cubicBezTo>
                      <a:pt x="5047" y="4043"/>
                      <a:pt x="4979" y="4038"/>
                      <a:pt x="4911" y="4028"/>
                    </a:cubicBezTo>
                    <a:cubicBezTo>
                      <a:pt x="4527" y="4429"/>
                      <a:pt x="3998" y="4656"/>
                      <a:pt x="3439" y="4656"/>
                    </a:cubicBezTo>
                    <a:close/>
                  </a:path>
                </a:pathLst>
              </a:custGeom>
              <a:grpFill/>
              <a:ln w="28575">
                <a:solidFill>
                  <a:srgbClr val="195B5A"/>
                </a:solidFill>
                <a:prstDash val="sysDot"/>
              </a:ln>
              <a:effectLst>
                <a:innerShdw blurRad="114300">
                  <a:prstClr val="black"/>
                </a:innerShdw>
              </a:effec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DCAF5E0-F9E3-4C10-92FF-7A54CAFEF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29966" y="159883"/>
              <a:ext cx="1118618" cy="2569469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B0E48236-FD1A-4A62-B345-CB43597E086D}"/>
              </a:ext>
            </a:extLst>
          </p:cNvPr>
          <p:cNvGrpSpPr/>
          <p:nvPr/>
        </p:nvGrpSpPr>
        <p:grpSpPr>
          <a:xfrm>
            <a:off x="2964237" y="1365803"/>
            <a:ext cx="2033094" cy="1562237"/>
            <a:chOff x="2671537" y="159883"/>
            <a:chExt cx="6927843" cy="5323380"/>
          </a:xfrm>
        </p:grpSpPr>
        <p:grpSp>
          <p:nvGrpSpPr>
            <p:cNvPr id="49" name="组合 48">
              <a:extLst>
                <a:ext uri="{FF2B5EF4-FFF2-40B4-BE49-F238E27FC236}">
                  <a16:creationId xmlns:a16="http://schemas.microsoft.com/office/drawing/2014/main" id="{38FFE5E6-59BF-45AC-8A9A-56EBB7155F21}"/>
                </a:ext>
              </a:extLst>
            </p:cNvPr>
            <p:cNvGrpSpPr/>
            <p:nvPr/>
          </p:nvGrpSpPr>
          <p:grpSpPr>
            <a:xfrm>
              <a:off x="2671537" y="1310108"/>
              <a:ext cx="6927843" cy="4173155"/>
              <a:chOff x="3581729" y="1730706"/>
              <a:chExt cx="4882296" cy="2940970"/>
            </a:xfrm>
            <a:solidFill>
              <a:schemeClr val="bg1"/>
            </a:solidFill>
          </p:grpSpPr>
          <p:sp>
            <p:nvSpPr>
              <p:cNvPr id="51" name="cloud-alone_17471">
                <a:extLst>
                  <a:ext uri="{FF2B5EF4-FFF2-40B4-BE49-F238E27FC236}">
                    <a16:creationId xmlns:a16="http://schemas.microsoft.com/office/drawing/2014/main" id="{2EFA3FCD-FD62-4A18-8090-201FF480925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581729" y="1730706"/>
                <a:ext cx="4882296" cy="2940970"/>
              </a:xfrm>
              <a:custGeom>
                <a:avLst/>
                <a:gdLst>
                  <a:gd name="T0" fmla="*/ 372171 w 604011"/>
                  <a:gd name="T1" fmla="*/ 372171 w 604011"/>
                  <a:gd name="T2" fmla="*/ 372171 w 604011"/>
                  <a:gd name="T3" fmla="*/ 372171 w 604011"/>
                  <a:gd name="T4" fmla="*/ 372171 w 604011"/>
                  <a:gd name="T5" fmla="*/ 372171 w 604011"/>
                  <a:gd name="T6" fmla="*/ 372171 w 604011"/>
                  <a:gd name="T7" fmla="*/ 372171 w 604011"/>
                  <a:gd name="T8" fmla="*/ 372171 w 604011"/>
                  <a:gd name="T9" fmla="*/ 372171 w 604011"/>
                  <a:gd name="T10" fmla="*/ 372171 w 604011"/>
                  <a:gd name="T11" fmla="*/ 372171 w 604011"/>
                  <a:gd name="T12" fmla="*/ 372171 w 604011"/>
                  <a:gd name="T13" fmla="*/ 372171 w 604011"/>
                  <a:gd name="T14" fmla="*/ 372171 w 604011"/>
                  <a:gd name="T15" fmla="*/ 372171 w 604011"/>
                  <a:gd name="T16" fmla="*/ 372171 w 604011"/>
                  <a:gd name="T17" fmla="*/ 372171 w 604011"/>
                  <a:gd name="T18" fmla="*/ 372171 w 604011"/>
                  <a:gd name="T19" fmla="*/ 372171 w 604011"/>
                  <a:gd name="T20" fmla="*/ 372171 w 604011"/>
                  <a:gd name="T21" fmla="*/ 372171 w 604011"/>
                  <a:gd name="T22" fmla="*/ 372171 w 604011"/>
                  <a:gd name="T23" fmla="*/ 372171 w 604011"/>
                  <a:gd name="T24" fmla="*/ 372171 w 604011"/>
                  <a:gd name="T25" fmla="*/ 372171 w 604011"/>
                  <a:gd name="T26" fmla="*/ 372171 w 604011"/>
                  <a:gd name="T27" fmla="*/ 372171 w 604011"/>
                  <a:gd name="T28" fmla="*/ 372171 w 604011"/>
                  <a:gd name="T29" fmla="*/ 372171 w 604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546" h="4656">
                    <a:moveTo>
                      <a:pt x="3439" y="4656"/>
                    </a:moveTo>
                    <a:cubicBezTo>
                      <a:pt x="2908" y="4656"/>
                      <a:pt x="2402" y="4450"/>
                      <a:pt x="2023" y="4085"/>
                    </a:cubicBezTo>
                    <a:cubicBezTo>
                      <a:pt x="1840" y="4168"/>
                      <a:pt x="1640" y="4211"/>
                      <a:pt x="1436" y="4211"/>
                    </a:cubicBezTo>
                    <a:cubicBezTo>
                      <a:pt x="644" y="4211"/>
                      <a:pt x="0" y="3567"/>
                      <a:pt x="0" y="2775"/>
                    </a:cubicBezTo>
                    <a:cubicBezTo>
                      <a:pt x="0" y="2170"/>
                      <a:pt x="372" y="1643"/>
                      <a:pt x="925" y="1434"/>
                    </a:cubicBezTo>
                    <a:cubicBezTo>
                      <a:pt x="986" y="633"/>
                      <a:pt x="1658" y="0"/>
                      <a:pt x="2474" y="0"/>
                    </a:cubicBezTo>
                    <a:cubicBezTo>
                      <a:pt x="2949" y="0"/>
                      <a:pt x="3394" y="216"/>
                      <a:pt x="3688" y="584"/>
                    </a:cubicBezTo>
                    <a:lnTo>
                      <a:pt x="3928" y="629"/>
                    </a:lnTo>
                    <a:cubicBezTo>
                      <a:pt x="3933" y="630"/>
                      <a:pt x="3938" y="631"/>
                      <a:pt x="3943" y="632"/>
                    </a:cubicBezTo>
                    <a:cubicBezTo>
                      <a:pt x="4316" y="727"/>
                      <a:pt x="4648" y="920"/>
                      <a:pt x="4911" y="1196"/>
                    </a:cubicBezTo>
                    <a:cubicBezTo>
                      <a:pt x="4979" y="1186"/>
                      <a:pt x="5047" y="1181"/>
                      <a:pt x="5115" y="1181"/>
                    </a:cubicBezTo>
                    <a:cubicBezTo>
                      <a:pt x="5904" y="1181"/>
                      <a:pt x="6546" y="1823"/>
                      <a:pt x="6546" y="2612"/>
                    </a:cubicBezTo>
                    <a:cubicBezTo>
                      <a:pt x="6546" y="3401"/>
                      <a:pt x="5904" y="4043"/>
                      <a:pt x="5115" y="4043"/>
                    </a:cubicBezTo>
                    <a:cubicBezTo>
                      <a:pt x="5047" y="4043"/>
                      <a:pt x="4979" y="4038"/>
                      <a:pt x="4911" y="4028"/>
                    </a:cubicBezTo>
                    <a:cubicBezTo>
                      <a:pt x="4527" y="4429"/>
                      <a:pt x="3998" y="4656"/>
                      <a:pt x="3439" y="4656"/>
                    </a:cubicBezTo>
                    <a:close/>
                  </a:path>
                </a:pathLst>
              </a:custGeom>
              <a:grpFill/>
              <a:ln w="57150">
                <a:solidFill>
                  <a:srgbClr val="195B5A"/>
                </a:solidFill>
              </a:ln>
              <a:effectLst>
                <a:outerShdw blurRad="203200" dist="38100" dir="5400000" sx="103000" sy="103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2" name="cloud-alone_17471">
                <a:extLst>
                  <a:ext uri="{FF2B5EF4-FFF2-40B4-BE49-F238E27FC236}">
                    <a16:creationId xmlns:a16="http://schemas.microsoft.com/office/drawing/2014/main" id="{4A118D8F-E30B-42E8-9B23-6E546F3F087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92837" y="1867866"/>
                <a:ext cx="4677577" cy="2721647"/>
              </a:xfrm>
              <a:custGeom>
                <a:avLst/>
                <a:gdLst>
                  <a:gd name="T0" fmla="*/ 372171 w 604011"/>
                  <a:gd name="T1" fmla="*/ 372171 w 604011"/>
                  <a:gd name="T2" fmla="*/ 372171 w 604011"/>
                  <a:gd name="T3" fmla="*/ 372171 w 604011"/>
                  <a:gd name="T4" fmla="*/ 372171 w 604011"/>
                  <a:gd name="T5" fmla="*/ 372171 w 604011"/>
                  <a:gd name="T6" fmla="*/ 372171 w 604011"/>
                  <a:gd name="T7" fmla="*/ 372171 w 604011"/>
                  <a:gd name="T8" fmla="*/ 372171 w 604011"/>
                  <a:gd name="T9" fmla="*/ 372171 w 604011"/>
                  <a:gd name="T10" fmla="*/ 372171 w 604011"/>
                  <a:gd name="T11" fmla="*/ 372171 w 604011"/>
                  <a:gd name="T12" fmla="*/ 372171 w 604011"/>
                  <a:gd name="T13" fmla="*/ 372171 w 604011"/>
                  <a:gd name="T14" fmla="*/ 372171 w 604011"/>
                  <a:gd name="T15" fmla="*/ 372171 w 604011"/>
                  <a:gd name="T16" fmla="*/ 372171 w 604011"/>
                  <a:gd name="T17" fmla="*/ 372171 w 604011"/>
                  <a:gd name="T18" fmla="*/ 372171 w 604011"/>
                  <a:gd name="T19" fmla="*/ 372171 w 604011"/>
                  <a:gd name="T20" fmla="*/ 372171 w 604011"/>
                  <a:gd name="T21" fmla="*/ 372171 w 604011"/>
                  <a:gd name="T22" fmla="*/ 372171 w 604011"/>
                  <a:gd name="T23" fmla="*/ 372171 w 604011"/>
                  <a:gd name="T24" fmla="*/ 372171 w 604011"/>
                  <a:gd name="T25" fmla="*/ 372171 w 604011"/>
                  <a:gd name="T26" fmla="*/ 372171 w 604011"/>
                  <a:gd name="T27" fmla="*/ 372171 w 604011"/>
                  <a:gd name="T28" fmla="*/ 372171 w 604011"/>
                  <a:gd name="T29" fmla="*/ 372171 w 604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546" h="4656">
                    <a:moveTo>
                      <a:pt x="3439" y="4656"/>
                    </a:moveTo>
                    <a:cubicBezTo>
                      <a:pt x="2908" y="4656"/>
                      <a:pt x="2402" y="4450"/>
                      <a:pt x="2023" y="4085"/>
                    </a:cubicBezTo>
                    <a:cubicBezTo>
                      <a:pt x="1840" y="4168"/>
                      <a:pt x="1640" y="4211"/>
                      <a:pt x="1436" y="4211"/>
                    </a:cubicBezTo>
                    <a:cubicBezTo>
                      <a:pt x="644" y="4211"/>
                      <a:pt x="0" y="3567"/>
                      <a:pt x="0" y="2775"/>
                    </a:cubicBezTo>
                    <a:cubicBezTo>
                      <a:pt x="0" y="2170"/>
                      <a:pt x="372" y="1643"/>
                      <a:pt x="925" y="1434"/>
                    </a:cubicBezTo>
                    <a:cubicBezTo>
                      <a:pt x="986" y="633"/>
                      <a:pt x="1658" y="0"/>
                      <a:pt x="2474" y="0"/>
                    </a:cubicBezTo>
                    <a:cubicBezTo>
                      <a:pt x="2949" y="0"/>
                      <a:pt x="3394" y="216"/>
                      <a:pt x="3688" y="584"/>
                    </a:cubicBezTo>
                    <a:lnTo>
                      <a:pt x="3928" y="629"/>
                    </a:lnTo>
                    <a:cubicBezTo>
                      <a:pt x="3933" y="630"/>
                      <a:pt x="3938" y="631"/>
                      <a:pt x="3943" y="632"/>
                    </a:cubicBezTo>
                    <a:cubicBezTo>
                      <a:pt x="4316" y="727"/>
                      <a:pt x="4648" y="920"/>
                      <a:pt x="4911" y="1196"/>
                    </a:cubicBezTo>
                    <a:cubicBezTo>
                      <a:pt x="4979" y="1186"/>
                      <a:pt x="5047" y="1181"/>
                      <a:pt x="5115" y="1181"/>
                    </a:cubicBezTo>
                    <a:cubicBezTo>
                      <a:pt x="5904" y="1181"/>
                      <a:pt x="6546" y="1823"/>
                      <a:pt x="6546" y="2612"/>
                    </a:cubicBezTo>
                    <a:cubicBezTo>
                      <a:pt x="6546" y="3401"/>
                      <a:pt x="5904" y="4043"/>
                      <a:pt x="5115" y="4043"/>
                    </a:cubicBezTo>
                    <a:cubicBezTo>
                      <a:pt x="5047" y="4043"/>
                      <a:pt x="4979" y="4038"/>
                      <a:pt x="4911" y="4028"/>
                    </a:cubicBezTo>
                    <a:cubicBezTo>
                      <a:pt x="4527" y="4429"/>
                      <a:pt x="3998" y="4656"/>
                      <a:pt x="3439" y="4656"/>
                    </a:cubicBezTo>
                    <a:close/>
                  </a:path>
                </a:pathLst>
              </a:custGeom>
              <a:grpFill/>
              <a:ln w="28575">
                <a:solidFill>
                  <a:srgbClr val="195B5A"/>
                </a:solidFill>
                <a:prstDash val="sysDot"/>
              </a:ln>
              <a:effectLst>
                <a:innerShdw blurRad="114300">
                  <a:prstClr val="black"/>
                </a:innerShdw>
              </a:effec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pic>
          <p:nvPicPr>
            <p:cNvPr id="50" name="图片 49">
              <a:extLst>
                <a:ext uri="{FF2B5EF4-FFF2-40B4-BE49-F238E27FC236}">
                  <a16:creationId xmlns:a16="http://schemas.microsoft.com/office/drawing/2014/main" id="{E0AB86C7-1BC9-432D-9B9B-A3B41A432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29966" y="159883"/>
              <a:ext cx="1118618" cy="2569469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46C3331-9973-4BD5-9952-8C5B3B4BBF26}"/>
              </a:ext>
            </a:extLst>
          </p:cNvPr>
          <p:cNvGrpSpPr/>
          <p:nvPr/>
        </p:nvGrpSpPr>
        <p:grpSpPr>
          <a:xfrm>
            <a:off x="5151480" y="1392867"/>
            <a:ext cx="2033094" cy="1562237"/>
            <a:chOff x="2671537" y="159883"/>
            <a:chExt cx="6927843" cy="5323380"/>
          </a:xfrm>
        </p:grpSpPr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D59E9C8F-23CD-4B15-886E-CAEF776F50C2}"/>
                </a:ext>
              </a:extLst>
            </p:cNvPr>
            <p:cNvGrpSpPr/>
            <p:nvPr/>
          </p:nvGrpSpPr>
          <p:grpSpPr>
            <a:xfrm>
              <a:off x="2671537" y="1310108"/>
              <a:ext cx="6927843" cy="4173155"/>
              <a:chOff x="3581729" y="1730706"/>
              <a:chExt cx="4882296" cy="2940970"/>
            </a:xfrm>
            <a:solidFill>
              <a:schemeClr val="bg1"/>
            </a:solidFill>
          </p:grpSpPr>
          <p:sp>
            <p:nvSpPr>
              <p:cNvPr id="56" name="cloud-alone_17471">
                <a:extLst>
                  <a:ext uri="{FF2B5EF4-FFF2-40B4-BE49-F238E27FC236}">
                    <a16:creationId xmlns:a16="http://schemas.microsoft.com/office/drawing/2014/main" id="{D86335E4-E08A-4F75-B898-9AA64317597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581729" y="1730706"/>
                <a:ext cx="4882296" cy="2940970"/>
              </a:xfrm>
              <a:custGeom>
                <a:avLst/>
                <a:gdLst>
                  <a:gd name="T0" fmla="*/ 372171 w 604011"/>
                  <a:gd name="T1" fmla="*/ 372171 w 604011"/>
                  <a:gd name="T2" fmla="*/ 372171 w 604011"/>
                  <a:gd name="T3" fmla="*/ 372171 w 604011"/>
                  <a:gd name="T4" fmla="*/ 372171 w 604011"/>
                  <a:gd name="T5" fmla="*/ 372171 w 604011"/>
                  <a:gd name="T6" fmla="*/ 372171 w 604011"/>
                  <a:gd name="T7" fmla="*/ 372171 w 604011"/>
                  <a:gd name="T8" fmla="*/ 372171 w 604011"/>
                  <a:gd name="T9" fmla="*/ 372171 w 604011"/>
                  <a:gd name="T10" fmla="*/ 372171 w 604011"/>
                  <a:gd name="T11" fmla="*/ 372171 w 604011"/>
                  <a:gd name="T12" fmla="*/ 372171 w 604011"/>
                  <a:gd name="T13" fmla="*/ 372171 w 604011"/>
                  <a:gd name="T14" fmla="*/ 372171 w 604011"/>
                  <a:gd name="T15" fmla="*/ 372171 w 604011"/>
                  <a:gd name="T16" fmla="*/ 372171 w 604011"/>
                  <a:gd name="T17" fmla="*/ 372171 w 604011"/>
                  <a:gd name="T18" fmla="*/ 372171 w 604011"/>
                  <a:gd name="T19" fmla="*/ 372171 w 604011"/>
                  <a:gd name="T20" fmla="*/ 372171 w 604011"/>
                  <a:gd name="T21" fmla="*/ 372171 w 604011"/>
                  <a:gd name="T22" fmla="*/ 372171 w 604011"/>
                  <a:gd name="T23" fmla="*/ 372171 w 604011"/>
                  <a:gd name="T24" fmla="*/ 372171 w 604011"/>
                  <a:gd name="T25" fmla="*/ 372171 w 604011"/>
                  <a:gd name="T26" fmla="*/ 372171 w 604011"/>
                  <a:gd name="T27" fmla="*/ 372171 w 604011"/>
                  <a:gd name="T28" fmla="*/ 372171 w 604011"/>
                  <a:gd name="T29" fmla="*/ 372171 w 604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546" h="4656">
                    <a:moveTo>
                      <a:pt x="3439" y="4656"/>
                    </a:moveTo>
                    <a:cubicBezTo>
                      <a:pt x="2908" y="4656"/>
                      <a:pt x="2402" y="4450"/>
                      <a:pt x="2023" y="4085"/>
                    </a:cubicBezTo>
                    <a:cubicBezTo>
                      <a:pt x="1840" y="4168"/>
                      <a:pt x="1640" y="4211"/>
                      <a:pt x="1436" y="4211"/>
                    </a:cubicBezTo>
                    <a:cubicBezTo>
                      <a:pt x="644" y="4211"/>
                      <a:pt x="0" y="3567"/>
                      <a:pt x="0" y="2775"/>
                    </a:cubicBezTo>
                    <a:cubicBezTo>
                      <a:pt x="0" y="2170"/>
                      <a:pt x="372" y="1643"/>
                      <a:pt x="925" y="1434"/>
                    </a:cubicBezTo>
                    <a:cubicBezTo>
                      <a:pt x="986" y="633"/>
                      <a:pt x="1658" y="0"/>
                      <a:pt x="2474" y="0"/>
                    </a:cubicBezTo>
                    <a:cubicBezTo>
                      <a:pt x="2949" y="0"/>
                      <a:pt x="3394" y="216"/>
                      <a:pt x="3688" y="584"/>
                    </a:cubicBezTo>
                    <a:lnTo>
                      <a:pt x="3928" y="629"/>
                    </a:lnTo>
                    <a:cubicBezTo>
                      <a:pt x="3933" y="630"/>
                      <a:pt x="3938" y="631"/>
                      <a:pt x="3943" y="632"/>
                    </a:cubicBezTo>
                    <a:cubicBezTo>
                      <a:pt x="4316" y="727"/>
                      <a:pt x="4648" y="920"/>
                      <a:pt x="4911" y="1196"/>
                    </a:cubicBezTo>
                    <a:cubicBezTo>
                      <a:pt x="4979" y="1186"/>
                      <a:pt x="5047" y="1181"/>
                      <a:pt x="5115" y="1181"/>
                    </a:cubicBezTo>
                    <a:cubicBezTo>
                      <a:pt x="5904" y="1181"/>
                      <a:pt x="6546" y="1823"/>
                      <a:pt x="6546" y="2612"/>
                    </a:cubicBezTo>
                    <a:cubicBezTo>
                      <a:pt x="6546" y="3401"/>
                      <a:pt x="5904" y="4043"/>
                      <a:pt x="5115" y="4043"/>
                    </a:cubicBezTo>
                    <a:cubicBezTo>
                      <a:pt x="5047" y="4043"/>
                      <a:pt x="4979" y="4038"/>
                      <a:pt x="4911" y="4028"/>
                    </a:cubicBezTo>
                    <a:cubicBezTo>
                      <a:pt x="4527" y="4429"/>
                      <a:pt x="3998" y="4656"/>
                      <a:pt x="3439" y="4656"/>
                    </a:cubicBezTo>
                    <a:close/>
                  </a:path>
                </a:pathLst>
              </a:custGeom>
              <a:grpFill/>
              <a:ln w="57150">
                <a:solidFill>
                  <a:srgbClr val="195B5A"/>
                </a:solidFill>
              </a:ln>
              <a:effectLst>
                <a:outerShdw blurRad="203200" dist="38100" dir="5400000" sx="103000" sy="103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7" name="cloud-alone_17471">
                <a:extLst>
                  <a:ext uri="{FF2B5EF4-FFF2-40B4-BE49-F238E27FC236}">
                    <a16:creationId xmlns:a16="http://schemas.microsoft.com/office/drawing/2014/main" id="{55266E6F-14AD-4F59-9C50-926B839C060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92837" y="1867866"/>
                <a:ext cx="4677577" cy="2721647"/>
              </a:xfrm>
              <a:custGeom>
                <a:avLst/>
                <a:gdLst>
                  <a:gd name="T0" fmla="*/ 372171 w 604011"/>
                  <a:gd name="T1" fmla="*/ 372171 w 604011"/>
                  <a:gd name="T2" fmla="*/ 372171 w 604011"/>
                  <a:gd name="T3" fmla="*/ 372171 w 604011"/>
                  <a:gd name="T4" fmla="*/ 372171 w 604011"/>
                  <a:gd name="T5" fmla="*/ 372171 w 604011"/>
                  <a:gd name="T6" fmla="*/ 372171 w 604011"/>
                  <a:gd name="T7" fmla="*/ 372171 w 604011"/>
                  <a:gd name="T8" fmla="*/ 372171 w 604011"/>
                  <a:gd name="T9" fmla="*/ 372171 w 604011"/>
                  <a:gd name="T10" fmla="*/ 372171 w 604011"/>
                  <a:gd name="T11" fmla="*/ 372171 w 604011"/>
                  <a:gd name="T12" fmla="*/ 372171 w 604011"/>
                  <a:gd name="T13" fmla="*/ 372171 w 604011"/>
                  <a:gd name="T14" fmla="*/ 372171 w 604011"/>
                  <a:gd name="T15" fmla="*/ 372171 w 604011"/>
                  <a:gd name="T16" fmla="*/ 372171 w 604011"/>
                  <a:gd name="T17" fmla="*/ 372171 w 604011"/>
                  <a:gd name="T18" fmla="*/ 372171 w 604011"/>
                  <a:gd name="T19" fmla="*/ 372171 w 604011"/>
                  <a:gd name="T20" fmla="*/ 372171 w 604011"/>
                  <a:gd name="T21" fmla="*/ 372171 w 604011"/>
                  <a:gd name="T22" fmla="*/ 372171 w 604011"/>
                  <a:gd name="T23" fmla="*/ 372171 w 604011"/>
                  <a:gd name="T24" fmla="*/ 372171 w 604011"/>
                  <a:gd name="T25" fmla="*/ 372171 w 604011"/>
                  <a:gd name="T26" fmla="*/ 372171 w 604011"/>
                  <a:gd name="T27" fmla="*/ 372171 w 604011"/>
                  <a:gd name="T28" fmla="*/ 372171 w 604011"/>
                  <a:gd name="T29" fmla="*/ 372171 w 604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546" h="4656">
                    <a:moveTo>
                      <a:pt x="3439" y="4656"/>
                    </a:moveTo>
                    <a:cubicBezTo>
                      <a:pt x="2908" y="4656"/>
                      <a:pt x="2402" y="4450"/>
                      <a:pt x="2023" y="4085"/>
                    </a:cubicBezTo>
                    <a:cubicBezTo>
                      <a:pt x="1840" y="4168"/>
                      <a:pt x="1640" y="4211"/>
                      <a:pt x="1436" y="4211"/>
                    </a:cubicBezTo>
                    <a:cubicBezTo>
                      <a:pt x="644" y="4211"/>
                      <a:pt x="0" y="3567"/>
                      <a:pt x="0" y="2775"/>
                    </a:cubicBezTo>
                    <a:cubicBezTo>
                      <a:pt x="0" y="2170"/>
                      <a:pt x="372" y="1643"/>
                      <a:pt x="925" y="1434"/>
                    </a:cubicBezTo>
                    <a:cubicBezTo>
                      <a:pt x="986" y="633"/>
                      <a:pt x="1658" y="0"/>
                      <a:pt x="2474" y="0"/>
                    </a:cubicBezTo>
                    <a:cubicBezTo>
                      <a:pt x="2949" y="0"/>
                      <a:pt x="3394" y="216"/>
                      <a:pt x="3688" y="584"/>
                    </a:cubicBezTo>
                    <a:lnTo>
                      <a:pt x="3928" y="629"/>
                    </a:lnTo>
                    <a:cubicBezTo>
                      <a:pt x="3933" y="630"/>
                      <a:pt x="3938" y="631"/>
                      <a:pt x="3943" y="632"/>
                    </a:cubicBezTo>
                    <a:cubicBezTo>
                      <a:pt x="4316" y="727"/>
                      <a:pt x="4648" y="920"/>
                      <a:pt x="4911" y="1196"/>
                    </a:cubicBezTo>
                    <a:cubicBezTo>
                      <a:pt x="4979" y="1186"/>
                      <a:pt x="5047" y="1181"/>
                      <a:pt x="5115" y="1181"/>
                    </a:cubicBezTo>
                    <a:cubicBezTo>
                      <a:pt x="5904" y="1181"/>
                      <a:pt x="6546" y="1823"/>
                      <a:pt x="6546" y="2612"/>
                    </a:cubicBezTo>
                    <a:cubicBezTo>
                      <a:pt x="6546" y="3401"/>
                      <a:pt x="5904" y="4043"/>
                      <a:pt x="5115" y="4043"/>
                    </a:cubicBezTo>
                    <a:cubicBezTo>
                      <a:pt x="5047" y="4043"/>
                      <a:pt x="4979" y="4038"/>
                      <a:pt x="4911" y="4028"/>
                    </a:cubicBezTo>
                    <a:cubicBezTo>
                      <a:pt x="4527" y="4429"/>
                      <a:pt x="3998" y="4656"/>
                      <a:pt x="3439" y="4656"/>
                    </a:cubicBezTo>
                    <a:close/>
                  </a:path>
                </a:pathLst>
              </a:custGeom>
              <a:grpFill/>
              <a:ln w="28575">
                <a:solidFill>
                  <a:srgbClr val="195B5A"/>
                </a:solidFill>
                <a:prstDash val="sysDot"/>
              </a:ln>
              <a:effectLst>
                <a:innerShdw blurRad="114300">
                  <a:prstClr val="black"/>
                </a:innerShdw>
              </a:effec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C1DA9A63-B62A-4B31-99C0-0EB5BAC04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29966" y="159883"/>
              <a:ext cx="1118618" cy="2569469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3BA93CFB-98C7-4603-866E-F2BE6029496E}"/>
              </a:ext>
            </a:extLst>
          </p:cNvPr>
          <p:cNvGrpSpPr/>
          <p:nvPr/>
        </p:nvGrpSpPr>
        <p:grpSpPr>
          <a:xfrm>
            <a:off x="7339489" y="1382849"/>
            <a:ext cx="2033094" cy="1562237"/>
            <a:chOff x="2671537" y="159883"/>
            <a:chExt cx="6927843" cy="5323380"/>
          </a:xfrm>
        </p:grpSpPr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id="{0576BA65-EE7D-49E3-A46B-1AED57B7E71D}"/>
                </a:ext>
              </a:extLst>
            </p:cNvPr>
            <p:cNvGrpSpPr/>
            <p:nvPr/>
          </p:nvGrpSpPr>
          <p:grpSpPr>
            <a:xfrm>
              <a:off x="2671537" y="1310108"/>
              <a:ext cx="6927843" cy="4173155"/>
              <a:chOff x="3581729" y="1730706"/>
              <a:chExt cx="4882296" cy="2940970"/>
            </a:xfrm>
            <a:solidFill>
              <a:schemeClr val="bg1"/>
            </a:solidFill>
          </p:grpSpPr>
          <p:sp>
            <p:nvSpPr>
              <p:cNvPr id="61" name="cloud-alone_17471">
                <a:extLst>
                  <a:ext uri="{FF2B5EF4-FFF2-40B4-BE49-F238E27FC236}">
                    <a16:creationId xmlns:a16="http://schemas.microsoft.com/office/drawing/2014/main" id="{CDAA70A9-2BB6-4EDB-84E8-4BE702E8165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581729" y="1730706"/>
                <a:ext cx="4882296" cy="2940970"/>
              </a:xfrm>
              <a:custGeom>
                <a:avLst/>
                <a:gdLst>
                  <a:gd name="T0" fmla="*/ 372171 w 604011"/>
                  <a:gd name="T1" fmla="*/ 372171 w 604011"/>
                  <a:gd name="T2" fmla="*/ 372171 w 604011"/>
                  <a:gd name="T3" fmla="*/ 372171 w 604011"/>
                  <a:gd name="T4" fmla="*/ 372171 w 604011"/>
                  <a:gd name="T5" fmla="*/ 372171 w 604011"/>
                  <a:gd name="T6" fmla="*/ 372171 w 604011"/>
                  <a:gd name="T7" fmla="*/ 372171 w 604011"/>
                  <a:gd name="T8" fmla="*/ 372171 w 604011"/>
                  <a:gd name="T9" fmla="*/ 372171 w 604011"/>
                  <a:gd name="T10" fmla="*/ 372171 w 604011"/>
                  <a:gd name="T11" fmla="*/ 372171 w 604011"/>
                  <a:gd name="T12" fmla="*/ 372171 w 604011"/>
                  <a:gd name="T13" fmla="*/ 372171 w 604011"/>
                  <a:gd name="T14" fmla="*/ 372171 w 604011"/>
                  <a:gd name="T15" fmla="*/ 372171 w 604011"/>
                  <a:gd name="T16" fmla="*/ 372171 w 604011"/>
                  <a:gd name="T17" fmla="*/ 372171 w 604011"/>
                  <a:gd name="T18" fmla="*/ 372171 w 604011"/>
                  <a:gd name="T19" fmla="*/ 372171 w 604011"/>
                  <a:gd name="T20" fmla="*/ 372171 w 604011"/>
                  <a:gd name="T21" fmla="*/ 372171 w 604011"/>
                  <a:gd name="T22" fmla="*/ 372171 w 604011"/>
                  <a:gd name="T23" fmla="*/ 372171 w 604011"/>
                  <a:gd name="T24" fmla="*/ 372171 w 604011"/>
                  <a:gd name="T25" fmla="*/ 372171 w 604011"/>
                  <a:gd name="T26" fmla="*/ 372171 w 604011"/>
                  <a:gd name="T27" fmla="*/ 372171 w 604011"/>
                  <a:gd name="T28" fmla="*/ 372171 w 604011"/>
                  <a:gd name="T29" fmla="*/ 372171 w 604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546" h="4656">
                    <a:moveTo>
                      <a:pt x="3439" y="4656"/>
                    </a:moveTo>
                    <a:cubicBezTo>
                      <a:pt x="2908" y="4656"/>
                      <a:pt x="2402" y="4450"/>
                      <a:pt x="2023" y="4085"/>
                    </a:cubicBezTo>
                    <a:cubicBezTo>
                      <a:pt x="1840" y="4168"/>
                      <a:pt x="1640" y="4211"/>
                      <a:pt x="1436" y="4211"/>
                    </a:cubicBezTo>
                    <a:cubicBezTo>
                      <a:pt x="644" y="4211"/>
                      <a:pt x="0" y="3567"/>
                      <a:pt x="0" y="2775"/>
                    </a:cubicBezTo>
                    <a:cubicBezTo>
                      <a:pt x="0" y="2170"/>
                      <a:pt x="372" y="1643"/>
                      <a:pt x="925" y="1434"/>
                    </a:cubicBezTo>
                    <a:cubicBezTo>
                      <a:pt x="986" y="633"/>
                      <a:pt x="1658" y="0"/>
                      <a:pt x="2474" y="0"/>
                    </a:cubicBezTo>
                    <a:cubicBezTo>
                      <a:pt x="2949" y="0"/>
                      <a:pt x="3394" y="216"/>
                      <a:pt x="3688" y="584"/>
                    </a:cubicBezTo>
                    <a:lnTo>
                      <a:pt x="3928" y="629"/>
                    </a:lnTo>
                    <a:cubicBezTo>
                      <a:pt x="3933" y="630"/>
                      <a:pt x="3938" y="631"/>
                      <a:pt x="3943" y="632"/>
                    </a:cubicBezTo>
                    <a:cubicBezTo>
                      <a:pt x="4316" y="727"/>
                      <a:pt x="4648" y="920"/>
                      <a:pt x="4911" y="1196"/>
                    </a:cubicBezTo>
                    <a:cubicBezTo>
                      <a:pt x="4979" y="1186"/>
                      <a:pt x="5047" y="1181"/>
                      <a:pt x="5115" y="1181"/>
                    </a:cubicBezTo>
                    <a:cubicBezTo>
                      <a:pt x="5904" y="1181"/>
                      <a:pt x="6546" y="1823"/>
                      <a:pt x="6546" y="2612"/>
                    </a:cubicBezTo>
                    <a:cubicBezTo>
                      <a:pt x="6546" y="3401"/>
                      <a:pt x="5904" y="4043"/>
                      <a:pt x="5115" y="4043"/>
                    </a:cubicBezTo>
                    <a:cubicBezTo>
                      <a:pt x="5047" y="4043"/>
                      <a:pt x="4979" y="4038"/>
                      <a:pt x="4911" y="4028"/>
                    </a:cubicBezTo>
                    <a:cubicBezTo>
                      <a:pt x="4527" y="4429"/>
                      <a:pt x="3998" y="4656"/>
                      <a:pt x="3439" y="4656"/>
                    </a:cubicBezTo>
                    <a:close/>
                  </a:path>
                </a:pathLst>
              </a:custGeom>
              <a:grpFill/>
              <a:ln w="57150">
                <a:solidFill>
                  <a:srgbClr val="195B5A"/>
                </a:solidFill>
              </a:ln>
              <a:effectLst>
                <a:outerShdw blurRad="203200" dist="38100" dir="5400000" sx="103000" sy="103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2" name="cloud-alone_17471">
                <a:extLst>
                  <a:ext uri="{FF2B5EF4-FFF2-40B4-BE49-F238E27FC236}">
                    <a16:creationId xmlns:a16="http://schemas.microsoft.com/office/drawing/2014/main" id="{A12B4B8B-7E2B-4669-A15B-4DDBE1B29FD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92837" y="1867866"/>
                <a:ext cx="4677577" cy="2721647"/>
              </a:xfrm>
              <a:custGeom>
                <a:avLst/>
                <a:gdLst>
                  <a:gd name="T0" fmla="*/ 372171 w 604011"/>
                  <a:gd name="T1" fmla="*/ 372171 w 604011"/>
                  <a:gd name="T2" fmla="*/ 372171 w 604011"/>
                  <a:gd name="T3" fmla="*/ 372171 w 604011"/>
                  <a:gd name="T4" fmla="*/ 372171 w 604011"/>
                  <a:gd name="T5" fmla="*/ 372171 w 604011"/>
                  <a:gd name="T6" fmla="*/ 372171 w 604011"/>
                  <a:gd name="T7" fmla="*/ 372171 w 604011"/>
                  <a:gd name="T8" fmla="*/ 372171 w 604011"/>
                  <a:gd name="T9" fmla="*/ 372171 w 604011"/>
                  <a:gd name="T10" fmla="*/ 372171 w 604011"/>
                  <a:gd name="T11" fmla="*/ 372171 w 604011"/>
                  <a:gd name="T12" fmla="*/ 372171 w 604011"/>
                  <a:gd name="T13" fmla="*/ 372171 w 604011"/>
                  <a:gd name="T14" fmla="*/ 372171 w 604011"/>
                  <a:gd name="T15" fmla="*/ 372171 w 604011"/>
                  <a:gd name="T16" fmla="*/ 372171 w 604011"/>
                  <a:gd name="T17" fmla="*/ 372171 w 604011"/>
                  <a:gd name="T18" fmla="*/ 372171 w 604011"/>
                  <a:gd name="T19" fmla="*/ 372171 w 604011"/>
                  <a:gd name="T20" fmla="*/ 372171 w 604011"/>
                  <a:gd name="T21" fmla="*/ 372171 w 604011"/>
                  <a:gd name="T22" fmla="*/ 372171 w 604011"/>
                  <a:gd name="T23" fmla="*/ 372171 w 604011"/>
                  <a:gd name="T24" fmla="*/ 372171 w 604011"/>
                  <a:gd name="T25" fmla="*/ 372171 w 604011"/>
                  <a:gd name="T26" fmla="*/ 372171 w 604011"/>
                  <a:gd name="T27" fmla="*/ 372171 w 604011"/>
                  <a:gd name="T28" fmla="*/ 372171 w 604011"/>
                  <a:gd name="T29" fmla="*/ 372171 w 604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546" h="4656">
                    <a:moveTo>
                      <a:pt x="3439" y="4656"/>
                    </a:moveTo>
                    <a:cubicBezTo>
                      <a:pt x="2908" y="4656"/>
                      <a:pt x="2402" y="4450"/>
                      <a:pt x="2023" y="4085"/>
                    </a:cubicBezTo>
                    <a:cubicBezTo>
                      <a:pt x="1840" y="4168"/>
                      <a:pt x="1640" y="4211"/>
                      <a:pt x="1436" y="4211"/>
                    </a:cubicBezTo>
                    <a:cubicBezTo>
                      <a:pt x="644" y="4211"/>
                      <a:pt x="0" y="3567"/>
                      <a:pt x="0" y="2775"/>
                    </a:cubicBezTo>
                    <a:cubicBezTo>
                      <a:pt x="0" y="2170"/>
                      <a:pt x="372" y="1643"/>
                      <a:pt x="925" y="1434"/>
                    </a:cubicBezTo>
                    <a:cubicBezTo>
                      <a:pt x="986" y="633"/>
                      <a:pt x="1658" y="0"/>
                      <a:pt x="2474" y="0"/>
                    </a:cubicBezTo>
                    <a:cubicBezTo>
                      <a:pt x="2949" y="0"/>
                      <a:pt x="3394" y="216"/>
                      <a:pt x="3688" y="584"/>
                    </a:cubicBezTo>
                    <a:lnTo>
                      <a:pt x="3928" y="629"/>
                    </a:lnTo>
                    <a:cubicBezTo>
                      <a:pt x="3933" y="630"/>
                      <a:pt x="3938" y="631"/>
                      <a:pt x="3943" y="632"/>
                    </a:cubicBezTo>
                    <a:cubicBezTo>
                      <a:pt x="4316" y="727"/>
                      <a:pt x="4648" y="920"/>
                      <a:pt x="4911" y="1196"/>
                    </a:cubicBezTo>
                    <a:cubicBezTo>
                      <a:pt x="4979" y="1186"/>
                      <a:pt x="5047" y="1181"/>
                      <a:pt x="5115" y="1181"/>
                    </a:cubicBezTo>
                    <a:cubicBezTo>
                      <a:pt x="5904" y="1181"/>
                      <a:pt x="6546" y="1823"/>
                      <a:pt x="6546" y="2612"/>
                    </a:cubicBezTo>
                    <a:cubicBezTo>
                      <a:pt x="6546" y="3401"/>
                      <a:pt x="5904" y="4043"/>
                      <a:pt x="5115" y="4043"/>
                    </a:cubicBezTo>
                    <a:cubicBezTo>
                      <a:pt x="5047" y="4043"/>
                      <a:pt x="4979" y="4038"/>
                      <a:pt x="4911" y="4028"/>
                    </a:cubicBezTo>
                    <a:cubicBezTo>
                      <a:pt x="4527" y="4429"/>
                      <a:pt x="3998" y="4656"/>
                      <a:pt x="3439" y="4656"/>
                    </a:cubicBezTo>
                    <a:close/>
                  </a:path>
                </a:pathLst>
              </a:custGeom>
              <a:grpFill/>
              <a:ln w="28575">
                <a:solidFill>
                  <a:srgbClr val="195B5A"/>
                </a:solidFill>
                <a:prstDash val="sysDot"/>
              </a:ln>
              <a:effectLst>
                <a:innerShdw blurRad="114300">
                  <a:prstClr val="black"/>
                </a:innerShdw>
              </a:effec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id="{6CD4C5F7-5BA0-4AF3-B945-1AE509F46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29966" y="159883"/>
              <a:ext cx="1118618" cy="2569469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68" name="prize-badge-with-star-and-ribbon_822">
            <a:extLst>
              <a:ext uri="{FF2B5EF4-FFF2-40B4-BE49-F238E27FC236}">
                <a16:creationId xmlns:a16="http://schemas.microsoft.com/office/drawing/2014/main" id="{F29175B9-C572-4BD3-B66B-727DF5F007C3}"/>
              </a:ext>
            </a:extLst>
          </p:cNvPr>
          <p:cNvSpPr>
            <a:spLocks noChangeAspect="1"/>
          </p:cNvSpPr>
          <p:nvPr/>
        </p:nvSpPr>
        <p:spPr bwMode="auto">
          <a:xfrm>
            <a:off x="1230030" y="1487038"/>
            <a:ext cx="493001" cy="609685"/>
          </a:xfrm>
          <a:custGeom>
            <a:avLst/>
            <a:gdLst>
              <a:gd name="connsiteX0" fmla="*/ 376707 w 465255"/>
              <a:gd name="connsiteY0" fmla="*/ 359911 h 575372"/>
              <a:gd name="connsiteX1" fmla="*/ 465255 w 465255"/>
              <a:gd name="connsiteY1" fmla="*/ 521967 h 575372"/>
              <a:gd name="connsiteX2" fmla="*/ 396999 w 465255"/>
              <a:gd name="connsiteY2" fmla="*/ 512759 h 575372"/>
              <a:gd name="connsiteX3" fmla="*/ 373018 w 465255"/>
              <a:gd name="connsiteY3" fmla="*/ 575372 h 575372"/>
              <a:gd name="connsiteX4" fmla="*/ 275246 w 465255"/>
              <a:gd name="connsiteY4" fmla="*/ 407791 h 575372"/>
              <a:gd name="connsiteX5" fmla="*/ 312141 w 465255"/>
              <a:gd name="connsiteY5" fmla="*/ 393059 h 575372"/>
              <a:gd name="connsiteX6" fmla="*/ 376707 w 465255"/>
              <a:gd name="connsiteY6" fmla="*/ 359911 h 575372"/>
              <a:gd name="connsiteX7" fmla="*/ 86735 w 465255"/>
              <a:gd name="connsiteY7" fmla="*/ 352512 h 575372"/>
              <a:gd name="connsiteX8" fmla="*/ 112571 w 465255"/>
              <a:gd name="connsiteY8" fmla="*/ 363570 h 575372"/>
              <a:gd name="connsiteX9" fmla="*/ 188233 w 465255"/>
              <a:gd name="connsiteY9" fmla="*/ 405957 h 575372"/>
              <a:gd name="connsiteX10" fmla="*/ 107034 w 465255"/>
              <a:gd name="connsiteY10" fmla="*/ 571821 h 575372"/>
              <a:gd name="connsiteX11" fmla="*/ 70126 w 465255"/>
              <a:gd name="connsiteY11" fmla="*/ 514690 h 575372"/>
              <a:gd name="connsiteX12" fmla="*/ 0 w 465255"/>
              <a:gd name="connsiteY12" fmla="*/ 522062 h 575372"/>
              <a:gd name="connsiteX13" fmla="*/ 232628 w 465255"/>
              <a:gd name="connsiteY13" fmla="*/ 121956 h 575372"/>
              <a:gd name="connsiteX14" fmla="*/ 256629 w 465255"/>
              <a:gd name="connsiteY14" fmla="*/ 169858 h 575372"/>
              <a:gd name="connsiteX15" fmla="*/ 310170 w 465255"/>
              <a:gd name="connsiteY15" fmla="*/ 177227 h 575372"/>
              <a:gd name="connsiteX16" fmla="*/ 271399 w 465255"/>
              <a:gd name="connsiteY16" fmla="*/ 215917 h 575372"/>
              <a:gd name="connsiteX17" fmla="*/ 280630 w 465255"/>
              <a:gd name="connsiteY17" fmla="*/ 269346 h 575372"/>
              <a:gd name="connsiteX18" fmla="*/ 232628 w 465255"/>
              <a:gd name="connsiteY18" fmla="*/ 243553 h 575372"/>
              <a:gd name="connsiteX19" fmla="*/ 184625 w 465255"/>
              <a:gd name="connsiteY19" fmla="*/ 269346 h 575372"/>
              <a:gd name="connsiteX20" fmla="*/ 193856 w 465255"/>
              <a:gd name="connsiteY20" fmla="*/ 215917 h 575372"/>
              <a:gd name="connsiteX21" fmla="*/ 155085 w 465255"/>
              <a:gd name="connsiteY21" fmla="*/ 177227 h 575372"/>
              <a:gd name="connsiteX22" fmla="*/ 208626 w 465255"/>
              <a:gd name="connsiteY22" fmla="*/ 169858 h 575372"/>
              <a:gd name="connsiteX23" fmla="*/ 232663 w 465255"/>
              <a:gd name="connsiteY23" fmla="*/ 81359 h 575372"/>
              <a:gd name="connsiteX24" fmla="*/ 118167 w 465255"/>
              <a:gd name="connsiteY24" fmla="*/ 195685 h 575372"/>
              <a:gd name="connsiteX25" fmla="*/ 232663 w 465255"/>
              <a:gd name="connsiteY25" fmla="*/ 310011 h 575372"/>
              <a:gd name="connsiteX26" fmla="*/ 347159 w 465255"/>
              <a:gd name="connsiteY26" fmla="*/ 195685 h 575372"/>
              <a:gd name="connsiteX27" fmla="*/ 232663 w 465255"/>
              <a:gd name="connsiteY27" fmla="*/ 81359 h 575372"/>
              <a:gd name="connsiteX28" fmla="*/ 180032 w 465255"/>
              <a:gd name="connsiteY28" fmla="*/ 916 h 575372"/>
              <a:gd name="connsiteX29" fmla="*/ 204962 w 465255"/>
              <a:gd name="connsiteY29" fmla="*/ 5756 h 575372"/>
              <a:gd name="connsiteX30" fmla="*/ 260364 w 465255"/>
              <a:gd name="connsiteY30" fmla="*/ 5756 h 575372"/>
              <a:gd name="connsiteX31" fmla="*/ 302838 w 465255"/>
              <a:gd name="connsiteY31" fmla="*/ 16820 h 575372"/>
              <a:gd name="connsiteX32" fmla="*/ 350852 w 465255"/>
              <a:gd name="connsiteY32" fmla="*/ 44479 h 575372"/>
              <a:gd name="connsiteX33" fmla="*/ 384093 w 465255"/>
              <a:gd name="connsiteY33" fmla="*/ 77671 h 575372"/>
              <a:gd name="connsiteX34" fmla="*/ 409947 w 465255"/>
              <a:gd name="connsiteY34" fmla="*/ 123770 h 575372"/>
              <a:gd name="connsiteX35" fmla="*/ 422874 w 465255"/>
              <a:gd name="connsiteY35" fmla="*/ 168025 h 575372"/>
              <a:gd name="connsiteX36" fmla="*/ 422874 w 465255"/>
              <a:gd name="connsiteY36" fmla="*/ 223345 h 575372"/>
              <a:gd name="connsiteX37" fmla="*/ 409947 w 465255"/>
              <a:gd name="connsiteY37" fmla="*/ 265756 h 575372"/>
              <a:gd name="connsiteX38" fmla="*/ 384093 w 465255"/>
              <a:gd name="connsiteY38" fmla="*/ 313699 h 575372"/>
              <a:gd name="connsiteX39" fmla="*/ 350852 w 465255"/>
              <a:gd name="connsiteY39" fmla="*/ 346891 h 575372"/>
              <a:gd name="connsiteX40" fmla="*/ 302838 w 465255"/>
              <a:gd name="connsiteY40" fmla="*/ 372706 h 575372"/>
              <a:gd name="connsiteX41" fmla="*/ 260364 w 465255"/>
              <a:gd name="connsiteY41" fmla="*/ 385614 h 575372"/>
              <a:gd name="connsiteX42" fmla="*/ 204962 w 465255"/>
              <a:gd name="connsiteY42" fmla="*/ 385614 h 575372"/>
              <a:gd name="connsiteX43" fmla="*/ 160641 w 465255"/>
              <a:gd name="connsiteY43" fmla="*/ 372706 h 575372"/>
              <a:gd name="connsiteX44" fmla="*/ 114474 w 465255"/>
              <a:gd name="connsiteY44" fmla="*/ 346891 h 575372"/>
              <a:gd name="connsiteX45" fmla="*/ 81233 w 465255"/>
              <a:gd name="connsiteY45" fmla="*/ 313699 h 575372"/>
              <a:gd name="connsiteX46" fmla="*/ 53532 w 465255"/>
              <a:gd name="connsiteY46" fmla="*/ 265756 h 575372"/>
              <a:gd name="connsiteX47" fmla="*/ 42452 w 465255"/>
              <a:gd name="connsiteY47" fmla="*/ 223345 h 575372"/>
              <a:gd name="connsiteX48" fmla="*/ 42452 w 465255"/>
              <a:gd name="connsiteY48" fmla="*/ 168025 h 575372"/>
              <a:gd name="connsiteX49" fmla="*/ 53532 w 465255"/>
              <a:gd name="connsiteY49" fmla="*/ 123770 h 575372"/>
              <a:gd name="connsiteX50" fmla="*/ 81233 w 465255"/>
              <a:gd name="connsiteY50" fmla="*/ 77671 h 575372"/>
              <a:gd name="connsiteX51" fmla="*/ 114474 w 465255"/>
              <a:gd name="connsiteY51" fmla="*/ 44479 h 575372"/>
              <a:gd name="connsiteX52" fmla="*/ 160641 w 465255"/>
              <a:gd name="connsiteY52" fmla="*/ 16820 h 575372"/>
              <a:gd name="connsiteX53" fmla="*/ 180032 w 465255"/>
              <a:gd name="connsiteY53" fmla="*/ 916 h 57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465255" h="575372">
                <a:moveTo>
                  <a:pt x="376707" y="359911"/>
                </a:moveTo>
                <a:lnTo>
                  <a:pt x="465255" y="521967"/>
                </a:lnTo>
                <a:lnTo>
                  <a:pt x="396999" y="512759"/>
                </a:lnTo>
                <a:lnTo>
                  <a:pt x="373018" y="575372"/>
                </a:lnTo>
                <a:lnTo>
                  <a:pt x="275246" y="407791"/>
                </a:lnTo>
                <a:cubicBezTo>
                  <a:pt x="275246" y="407791"/>
                  <a:pt x="295538" y="411474"/>
                  <a:pt x="312141" y="393059"/>
                </a:cubicBezTo>
                <a:cubicBezTo>
                  <a:pt x="326899" y="382010"/>
                  <a:pt x="313986" y="365436"/>
                  <a:pt x="376707" y="359911"/>
                </a:cubicBezTo>
                <a:close/>
                <a:moveTo>
                  <a:pt x="86735" y="352512"/>
                </a:moveTo>
                <a:cubicBezTo>
                  <a:pt x="86735" y="352512"/>
                  <a:pt x="90426" y="363570"/>
                  <a:pt x="112571" y="363570"/>
                </a:cubicBezTo>
                <a:cubicBezTo>
                  <a:pt x="162397" y="363570"/>
                  <a:pt x="145788" y="405957"/>
                  <a:pt x="188233" y="405957"/>
                </a:cubicBezTo>
                <a:cubicBezTo>
                  <a:pt x="188233" y="405957"/>
                  <a:pt x="107034" y="571821"/>
                  <a:pt x="107034" y="571821"/>
                </a:cubicBezTo>
                <a:lnTo>
                  <a:pt x="70126" y="514690"/>
                </a:lnTo>
                <a:lnTo>
                  <a:pt x="0" y="522062"/>
                </a:lnTo>
                <a:close/>
                <a:moveTo>
                  <a:pt x="232628" y="121956"/>
                </a:moveTo>
                <a:lnTo>
                  <a:pt x="256629" y="169858"/>
                </a:lnTo>
                <a:lnTo>
                  <a:pt x="310170" y="177227"/>
                </a:lnTo>
                <a:lnTo>
                  <a:pt x="271399" y="215917"/>
                </a:lnTo>
                <a:lnTo>
                  <a:pt x="280630" y="269346"/>
                </a:lnTo>
                <a:lnTo>
                  <a:pt x="232628" y="243553"/>
                </a:lnTo>
                <a:lnTo>
                  <a:pt x="184625" y="269346"/>
                </a:lnTo>
                <a:lnTo>
                  <a:pt x="193856" y="215917"/>
                </a:lnTo>
                <a:lnTo>
                  <a:pt x="155085" y="177227"/>
                </a:lnTo>
                <a:lnTo>
                  <a:pt x="208626" y="169858"/>
                </a:lnTo>
                <a:close/>
                <a:moveTo>
                  <a:pt x="232663" y="81359"/>
                </a:moveTo>
                <a:cubicBezTo>
                  <a:pt x="168028" y="81359"/>
                  <a:pt x="118167" y="131146"/>
                  <a:pt x="118167" y="195685"/>
                </a:cubicBezTo>
                <a:cubicBezTo>
                  <a:pt x="118167" y="258380"/>
                  <a:pt x="168028" y="310011"/>
                  <a:pt x="232663" y="310011"/>
                </a:cubicBezTo>
                <a:cubicBezTo>
                  <a:pt x="295451" y="310011"/>
                  <a:pt x="347159" y="258380"/>
                  <a:pt x="347159" y="195685"/>
                </a:cubicBezTo>
                <a:cubicBezTo>
                  <a:pt x="347159" y="131146"/>
                  <a:pt x="295451" y="81359"/>
                  <a:pt x="232663" y="81359"/>
                </a:cubicBezTo>
                <a:close/>
                <a:moveTo>
                  <a:pt x="180032" y="916"/>
                </a:moveTo>
                <a:cubicBezTo>
                  <a:pt x="187419" y="-1159"/>
                  <a:pt x="195729" y="224"/>
                  <a:pt x="204962" y="5756"/>
                </a:cubicBezTo>
                <a:cubicBezTo>
                  <a:pt x="223429" y="16820"/>
                  <a:pt x="241897" y="16820"/>
                  <a:pt x="260364" y="5756"/>
                </a:cubicBezTo>
                <a:cubicBezTo>
                  <a:pt x="278831" y="-5308"/>
                  <a:pt x="293604" y="224"/>
                  <a:pt x="302838" y="16820"/>
                </a:cubicBezTo>
                <a:cubicBezTo>
                  <a:pt x="313918" y="35259"/>
                  <a:pt x="330538" y="44479"/>
                  <a:pt x="350852" y="44479"/>
                </a:cubicBezTo>
                <a:cubicBezTo>
                  <a:pt x="373013" y="44479"/>
                  <a:pt x="382246" y="55543"/>
                  <a:pt x="384093" y="77671"/>
                </a:cubicBezTo>
                <a:cubicBezTo>
                  <a:pt x="384093" y="97954"/>
                  <a:pt x="393326" y="114550"/>
                  <a:pt x="409947" y="123770"/>
                </a:cubicBezTo>
                <a:cubicBezTo>
                  <a:pt x="428414" y="134834"/>
                  <a:pt x="432107" y="149586"/>
                  <a:pt x="422874" y="168025"/>
                </a:cubicBezTo>
                <a:cubicBezTo>
                  <a:pt x="411793" y="186465"/>
                  <a:pt x="411793" y="204905"/>
                  <a:pt x="422874" y="223345"/>
                </a:cubicBezTo>
                <a:cubicBezTo>
                  <a:pt x="432107" y="241784"/>
                  <a:pt x="428414" y="256536"/>
                  <a:pt x="409947" y="265756"/>
                </a:cubicBezTo>
                <a:cubicBezTo>
                  <a:pt x="393326" y="276820"/>
                  <a:pt x="384093" y="293416"/>
                  <a:pt x="384093" y="313699"/>
                </a:cubicBezTo>
                <a:cubicBezTo>
                  <a:pt x="382246" y="335827"/>
                  <a:pt x="373013" y="345047"/>
                  <a:pt x="350852" y="346891"/>
                </a:cubicBezTo>
                <a:cubicBezTo>
                  <a:pt x="330538" y="346891"/>
                  <a:pt x="313918" y="356111"/>
                  <a:pt x="302838" y="372706"/>
                </a:cubicBezTo>
                <a:cubicBezTo>
                  <a:pt x="293604" y="391146"/>
                  <a:pt x="278831" y="394834"/>
                  <a:pt x="260364" y="385614"/>
                </a:cubicBezTo>
                <a:cubicBezTo>
                  <a:pt x="241897" y="374550"/>
                  <a:pt x="223429" y="374550"/>
                  <a:pt x="204962" y="385614"/>
                </a:cubicBezTo>
                <a:cubicBezTo>
                  <a:pt x="186495" y="394834"/>
                  <a:pt x="171722" y="391146"/>
                  <a:pt x="160641" y="372706"/>
                </a:cubicBezTo>
                <a:cubicBezTo>
                  <a:pt x="151408" y="356111"/>
                  <a:pt x="134787" y="346891"/>
                  <a:pt x="114474" y="346891"/>
                </a:cubicBezTo>
                <a:cubicBezTo>
                  <a:pt x="92313" y="345047"/>
                  <a:pt x="81233" y="335827"/>
                  <a:pt x="81233" y="313699"/>
                </a:cubicBezTo>
                <a:cubicBezTo>
                  <a:pt x="81233" y="293416"/>
                  <a:pt x="71999" y="276820"/>
                  <a:pt x="53532" y="265756"/>
                </a:cubicBezTo>
                <a:cubicBezTo>
                  <a:pt x="36912" y="256536"/>
                  <a:pt x="31372" y="241784"/>
                  <a:pt x="42452" y="223345"/>
                </a:cubicBezTo>
                <a:cubicBezTo>
                  <a:pt x="53532" y="204905"/>
                  <a:pt x="53532" y="186465"/>
                  <a:pt x="42452" y="168025"/>
                </a:cubicBezTo>
                <a:cubicBezTo>
                  <a:pt x="31372" y="149586"/>
                  <a:pt x="36912" y="134834"/>
                  <a:pt x="53532" y="123770"/>
                </a:cubicBezTo>
                <a:cubicBezTo>
                  <a:pt x="71999" y="114550"/>
                  <a:pt x="81233" y="97954"/>
                  <a:pt x="81233" y="77671"/>
                </a:cubicBezTo>
                <a:cubicBezTo>
                  <a:pt x="81233" y="55543"/>
                  <a:pt x="92313" y="44479"/>
                  <a:pt x="114474" y="44479"/>
                </a:cubicBezTo>
                <a:cubicBezTo>
                  <a:pt x="134787" y="44479"/>
                  <a:pt x="151408" y="35259"/>
                  <a:pt x="160641" y="16820"/>
                </a:cubicBezTo>
                <a:cubicBezTo>
                  <a:pt x="166182" y="8522"/>
                  <a:pt x="172645" y="2990"/>
                  <a:pt x="180032" y="916"/>
                </a:cubicBezTo>
                <a:close/>
              </a:path>
            </a:pathLst>
          </a:custGeom>
          <a:solidFill>
            <a:srgbClr val="289DA0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9" name="prize-badge-with-star-and-ribbon_822">
            <a:extLst>
              <a:ext uri="{FF2B5EF4-FFF2-40B4-BE49-F238E27FC236}">
                <a16:creationId xmlns:a16="http://schemas.microsoft.com/office/drawing/2014/main" id="{7E9547A1-7646-4222-B1D2-41C3717583EB}"/>
              </a:ext>
            </a:extLst>
          </p:cNvPr>
          <p:cNvSpPr>
            <a:spLocks noChangeAspect="1"/>
          </p:cNvSpPr>
          <p:nvPr/>
        </p:nvSpPr>
        <p:spPr bwMode="auto">
          <a:xfrm>
            <a:off x="5450367" y="2096723"/>
            <a:ext cx="493001" cy="609685"/>
          </a:xfrm>
          <a:custGeom>
            <a:avLst/>
            <a:gdLst>
              <a:gd name="connsiteX0" fmla="*/ 376707 w 465255"/>
              <a:gd name="connsiteY0" fmla="*/ 359911 h 575372"/>
              <a:gd name="connsiteX1" fmla="*/ 465255 w 465255"/>
              <a:gd name="connsiteY1" fmla="*/ 521967 h 575372"/>
              <a:gd name="connsiteX2" fmla="*/ 396999 w 465255"/>
              <a:gd name="connsiteY2" fmla="*/ 512759 h 575372"/>
              <a:gd name="connsiteX3" fmla="*/ 373018 w 465255"/>
              <a:gd name="connsiteY3" fmla="*/ 575372 h 575372"/>
              <a:gd name="connsiteX4" fmla="*/ 275246 w 465255"/>
              <a:gd name="connsiteY4" fmla="*/ 407791 h 575372"/>
              <a:gd name="connsiteX5" fmla="*/ 312141 w 465255"/>
              <a:gd name="connsiteY5" fmla="*/ 393059 h 575372"/>
              <a:gd name="connsiteX6" fmla="*/ 376707 w 465255"/>
              <a:gd name="connsiteY6" fmla="*/ 359911 h 575372"/>
              <a:gd name="connsiteX7" fmla="*/ 86735 w 465255"/>
              <a:gd name="connsiteY7" fmla="*/ 352512 h 575372"/>
              <a:gd name="connsiteX8" fmla="*/ 112571 w 465255"/>
              <a:gd name="connsiteY8" fmla="*/ 363570 h 575372"/>
              <a:gd name="connsiteX9" fmla="*/ 188233 w 465255"/>
              <a:gd name="connsiteY9" fmla="*/ 405957 h 575372"/>
              <a:gd name="connsiteX10" fmla="*/ 107034 w 465255"/>
              <a:gd name="connsiteY10" fmla="*/ 571821 h 575372"/>
              <a:gd name="connsiteX11" fmla="*/ 70126 w 465255"/>
              <a:gd name="connsiteY11" fmla="*/ 514690 h 575372"/>
              <a:gd name="connsiteX12" fmla="*/ 0 w 465255"/>
              <a:gd name="connsiteY12" fmla="*/ 522062 h 575372"/>
              <a:gd name="connsiteX13" fmla="*/ 232628 w 465255"/>
              <a:gd name="connsiteY13" fmla="*/ 121956 h 575372"/>
              <a:gd name="connsiteX14" fmla="*/ 256629 w 465255"/>
              <a:gd name="connsiteY14" fmla="*/ 169858 h 575372"/>
              <a:gd name="connsiteX15" fmla="*/ 310170 w 465255"/>
              <a:gd name="connsiteY15" fmla="*/ 177227 h 575372"/>
              <a:gd name="connsiteX16" fmla="*/ 271399 w 465255"/>
              <a:gd name="connsiteY16" fmla="*/ 215917 h 575372"/>
              <a:gd name="connsiteX17" fmla="*/ 280630 w 465255"/>
              <a:gd name="connsiteY17" fmla="*/ 269346 h 575372"/>
              <a:gd name="connsiteX18" fmla="*/ 232628 w 465255"/>
              <a:gd name="connsiteY18" fmla="*/ 243553 h 575372"/>
              <a:gd name="connsiteX19" fmla="*/ 184625 w 465255"/>
              <a:gd name="connsiteY19" fmla="*/ 269346 h 575372"/>
              <a:gd name="connsiteX20" fmla="*/ 193856 w 465255"/>
              <a:gd name="connsiteY20" fmla="*/ 215917 h 575372"/>
              <a:gd name="connsiteX21" fmla="*/ 155085 w 465255"/>
              <a:gd name="connsiteY21" fmla="*/ 177227 h 575372"/>
              <a:gd name="connsiteX22" fmla="*/ 208626 w 465255"/>
              <a:gd name="connsiteY22" fmla="*/ 169858 h 575372"/>
              <a:gd name="connsiteX23" fmla="*/ 232663 w 465255"/>
              <a:gd name="connsiteY23" fmla="*/ 81359 h 575372"/>
              <a:gd name="connsiteX24" fmla="*/ 118167 w 465255"/>
              <a:gd name="connsiteY24" fmla="*/ 195685 h 575372"/>
              <a:gd name="connsiteX25" fmla="*/ 232663 w 465255"/>
              <a:gd name="connsiteY25" fmla="*/ 310011 h 575372"/>
              <a:gd name="connsiteX26" fmla="*/ 347159 w 465255"/>
              <a:gd name="connsiteY26" fmla="*/ 195685 h 575372"/>
              <a:gd name="connsiteX27" fmla="*/ 232663 w 465255"/>
              <a:gd name="connsiteY27" fmla="*/ 81359 h 575372"/>
              <a:gd name="connsiteX28" fmla="*/ 180032 w 465255"/>
              <a:gd name="connsiteY28" fmla="*/ 916 h 575372"/>
              <a:gd name="connsiteX29" fmla="*/ 204962 w 465255"/>
              <a:gd name="connsiteY29" fmla="*/ 5756 h 575372"/>
              <a:gd name="connsiteX30" fmla="*/ 260364 w 465255"/>
              <a:gd name="connsiteY30" fmla="*/ 5756 h 575372"/>
              <a:gd name="connsiteX31" fmla="*/ 302838 w 465255"/>
              <a:gd name="connsiteY31" fmla="*/ 16820 h 575372"/>
              <a:gd name="connsiteX32" fmla="*/ 350852 w 465255"/>
              <a:gd name="connsiteY32" fmla="*/ 44479 h 575372"/>
              <a:gd name="connsiteX33" fmla="*/ 384093 w 465255"/>
              <a:gd name="connsiteY33" fmla="*/ 77671 h 575372"/>
              <a:gd name="connsiteX34" fmla="*/ 409947 w 465255"/>
              <a:gd name="connsiteY34" fmla="*/ 123770 h 575372"/>
              <a:gd name="connsiteX35" fmla="*/ 422874 w 465255"/>
              <a:gd name="connsiteY35" fmla="*/ 168025 h 575372"/>
              <a:gd name="connsiteX36" fmla="*/ 422874 w 465255"/>
              <a:gd name="connsiteY36" fmla="*/ 223345 h 575372"/>
              <a:gd name="connsiteX37" fmla="*/ 409947 w 465255"/>
              <a:gd name="connsiteY37" fmla="*/ 265756 h 575372"/>
              <a:gd name="connsiteX38" fmla="*/ 384093 w 465255"/>
              <a:gd name="connsiteY38" fmla="*/ 313699 h 575372"/>
              <a:gd name="connsiteX39" fmla="*/ 350852 w 465255"/>
              <a:gd name="connsiteY39" fmla="*/ 346891 h 575372"/>
              <a:gd name="connsiteX40" fmla="*/ 302838 w 465255"/>
              <a:gd name="connsiteY40" fmla="*/ 372706 h 575372"/>
              <a:gd name="connsiteX41" fmla="*/ 260364 w 465255"/>
              <a:gd name="connsiteY41" fmla="*/ 385614 h 575372"/>
              <a:gd name="connsiteX42" fmla="*/ 204962 w 465255"/>
              <a:gd name="connsiteY42" fmla="*/ 385614 h 575372"/>
              <a:gd name="connsiteX43" fmla="*/ 160641 w 465255"/>
              <a:gd name="connsiteY43" fmla="*/ 372706 h 575372"/>
              <a:gd name="connsiteX44" fmla="*/ 114474 w 465255"/>
              <a:gd name="connsiteY44" fmla="*/ 346891 h 575372"/>
              <a:gd name="connsiteX45" fmla="*/ 81233 w 465255"/>
              <a:gd name="connsiteY45" fmla="*/ 313699 h 575372"/>
              <a:gd name="connsiteX46" fmla="*/ 53532 w 465255"/>
              <a:gd name="connsiteY46" fmla="*/ 265756 h 575372"/>
              <a:gd name="connsiteX47" fmla="*/ 42452 w 465255"/>
              <a:gd name="connsiteY47" fmla="*/ 223345 h 575372"/>
              <a:gd name="connsiteX48" fmla="*/ 42452 w 465255"/>
              <a:gd name="connsiteY48" fmla="*/ 168025 h 575372"/>
              <a:gd name="connsiteX49" fmla="*/ 53532 w 465255"/>
              <a:gd name="connsiteY49" fmla="*/ 123770 h 575372"/>
              <a:gd name="connsiteX50" fmla="*/ 81233 w 465255"/>
              <a:gd name="connsiteY50" fmla="*/ 77671 h 575372"/>
              <a:gd name="connsiteX51" fmla="*/ 114474 w 465255"/>
              <a:gd name="connsiteY51" fmla="*/ 44479 h 575372"/>
              <a:gd name="connsiteX52" fmla="*/ 160641 w 465255"/>
              <a:gd name="connsiteY52" fmla="*/ 16820 h 575372"/>
              <a:gd name="connsiteX53" fmla="*/ 180032 w 465255"/>
              <a:gd name="connsiteY53" fmla="*/ 916 h 57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465255" h="575372">
                <a:moveTo>
                  <a:pt x="376707" y="359911"/>
                </a:moveTo>
                <a:lnTo>
                  <a:pt x="465255" y="521967"/>
                </a:lnTo>
                <a:lnTo>
                  <a:pt x="396999" y="512759"/>
                </a:lnTo>
                <a:lnTo>
                  <a:pt x="373018" y="575372"/>
                </a:lnTo>
                <a:lnTo>
                  <a:pt x="275246" y="407791"/>
                </a:lnTo>
                <a:cubicBezTo>
                  <a:pt x="275246" y="407791"/>
                  <a:pt x="295538" y="411474"/>
                  <a:pt x="312141" y="393059"/>
                </a:cubicBezTo>
                <a:cubicBezTo>
                  <a:pt x="326899" y="382010"/>
                  <a:pt x="313986" y="365436"/>
                  <a:pt x="376707" y="359911"/>
                </a:cubicBezTo>
                <a:close/>
                <a:moveTo>
                  <a:pt x="86735" y="352512"/>
                </a:moveTo>
                <a:cubicBezTo>
                  <a:pt x="86735" y="352512"/>
                  <a:pt x="90426" y="363570"/>
                  <a:pt x="112571" y="363570"/>
                </a:cubicBezTo>
                <a:cubicBezTo>
                  <a:pt x="162397" y="363570"/>
                  <a:pt x="145788" y="405957"/>
                  <a:pt x="188233" y="405957"/>
                </a:cubicBezTo>
                <a:cubicBezTo>
                  <a:pt x="188233" y="405957"/>
                  <a:pt x="107034" y="571821"/>
                  <a:pt x="107034" y="571821"/>
                </a:cubicBezTo>
                <a:lnTo>
                  <a:pt x="70126" y="514690"/>
                </a:lnTo>
                <a:lnTo>
                  <a:pt x="0" y="522062"/>
                </a:lnTo>
                <a:close/>
                <a:moveTo>
                  <a:pt x="232628" y="121956"/>
                </a:moveTo>
                <a:lnTo>
                  <a:pt x="256629" y="169858"/>
                </a:lnTo>
                <a:lnTo>
                  <a:pt x="310170" y="177227"/>
                </a:lnTo>
                <a:lnTo>
                  <a:pt x="271399" y="215917"/>
                </a:lnTo>
                <a:lnTo>
                  <a:pt x="280630" y="269346"/>
                </a:lnTo>
                <a:lnTo>
                  <a:pt x="232628" y="243553"/>
                </a:lnTo>
                <a:lnTo>
                  <a:pt x="184625" y="269346"/>
                </a:lnTo>
                <a:lnTo>
                  <a:pt x="193856" y="215917"/>
                </a:lnTo>
                <a:lnTo>
                  <a:pt x="155085" y="177227"/>
                </a:lnTo>
                <a:lnTo>
                  <a:pt x="208626" y="169858"/>
                </a:lnTo>
                <a:close/>
                <a:moveTo>
                  <a:pt x="232663" y="81359"/>
                </a:moveTo>
                <a:cubicBezTo>
                  <a:pt x="168028" y="81359"/>
                  <a:pt x="118167" y="131146"/>
                  <a:pt x="118167" y="195685"/>
                </a:cubicBezTo>
                <a:cubicBezTo>
                  <a:pt x="118167" y="258380"/>
                  <a:pt x="168028" y="310011"/>
                  <a:pt x="232663" y="310011"/>
                </a:cubicBezTo>
                <a:cubicBezTo>
                  <a:pt x="295451" y="310011"/>
                  <a:pt x="347159" y="258380"/>
                  <a:pt x="347159" y="195685"/>
                </a:cubicBezTo>
                <a:cubicBezTo>
                  <a:pt x="347159" y="131146"/>
                  <a:pt x="295451" y="81359"/>
                  <a:pt x="232663" y="81359"/>
                </a:cubicBezTo>
                <a:close/>
                <a:moveTo>
                  <a:pt x="180032" y="916"/>
                </a:moveTo>
                <a:cubicBezTo>
                  <a:pt x="187419" y="-1159"/>
                  <a:pt x="195729" y="224"/>
                  <a:pt x="204962" y="5756"/>
                </a:cubicBezTo>
                <a:cubicBezTo>
                  <a:pt x="223429" y="16820"/>
                  <a:pt x="241897" y="16820"/>
                  <a:pt x="260364" y="5756"/>
                </a:cubicBezTo>
                <a:cubicBezTo>
                  <a:pt x="278831" y="-5308"/>
                  <a:pt x="293604" y="224"/>
                  <a:pt x="302838" y="16820"/>
                </a:cubicBezTo>
                <a:cubicBezTo>
                  <a:pt x="313918" y="35259"/>
                  <a:pt x="330538" y="44479"/>
                  <a:pt x="350852" y="44479"/>
                </a:cubicBezTo>
                <a:cubicBezTo>
                  <a:pt x="373013" y="44479"/>
                  <a:pt x="382246" y="55543"/>
                  <a:pt x="384093" y="77671"/>
                </a:cubicBezTo>
                <a:cubicBezTo>
                  <a:pt x="384093" y="97954"/>
                  <a:pt x="393326" y="114550"/>
                  <a:pt x="409947" y="123770"/>
                </a:cubicBezTo>
                <a:cubicBezTo>
                  <a:pt x="428414" y="134834"/>
                  <a:pt x="432107" y="149586"/>
                  <a:pt x="422874" y="168025"/>
                </a:cubicBezTo>
                <a:cubicBezTo>
                  <a:pt x="411793" y="186465"/>
                  <a:pt x="411793" y="204905"/>
                  <a:pt x="422874" y="223345"/>
                </a:cubicBezTo>
                <a:cubicBezTo>
                  <a:pt x="432107" y="241784"/>
                  <a:pt x="428414" y="256536"/>
                  <a:pt x="409947" y="265756"/>
                </a:cubicBezTo>
                <a:cubicBezTo>
                  <a:pt x="393326" y="276820"/>
                  <a:pt x="384093" y="293416"/>
                  <a:pt x="384093" y="313699"/>
                </a:cubicBezTo>
                <a:cubicBezTo>
                  <a:pt x="382246" y="335827"/>
                  <a:pt x="373013" y="345047"/>
                  <a:pt x="350852" y="346891"/>
                </a:cubicBezTo>
                <a:cubicBezTo>
                  <a:pt x="330538" y="346891"/>
                  <a:pt x="313918" y="356111"/>
                  <a:pt x="302838" y="372706"/>
                </a:cubicBezTo>
                <a:cubicBezTo>
                  <a:pt x="293604" y="391146"/>
                  <a:pt x="278831" y="394834"/>
                  <a:pt x="260364" y="385614"/>
                </a:cubicBezTo>
                <a:cubicBezTo>
                  <a:pt x="241897" y="374550"/>
                  <a:pt x="223429" y="374550"/>
                  <a:pt x="204962" y="385614"/>
                </a:cubicBezTo>
                <a:cubicBezTo>
                  <a:pt x="186495" y="394834"/>
                  <a:pt x="171722" y="391146"/>
                  <a:pt x="160641" y="372706"/>
                </a:cubicBezTo>
                <a:cubicBezTo>
                  <a:pt x="151408" y="356111"/>
                  <a:pt x="134787" y="346891"/>
                  <a:pt x="114474" y="346891"/>
                </a:cubicBezTo>
                <a:cubicBezTo>
                  <a:pt x="92313" y="345047"/>
                  <a:pt x="81233" y="335827"/>
                  <a:pt x="81233" y="313699"/>
                </a:cubicBezTo>
                <a:cubicBezTo>
                  <a:pt x="81233" y="293416"/>
                  <a:pt x="71999" y="276820"/>
                  <a:pt x="53532" y="265756"/>
                </a:cubicBezTo>
                <a:cubicBezTo>
                  <a:pt x="36912" y="256536"/>
                  <a:pt x="31372" y="241784"/>
                  <a:pt x="42452" y="223345"/>
                </a:cubicBezTo>
                <a:cubicBezTo>
                  <a:pt x="53532" y="204905"/>
                  <a:pt x="53532" y="186465"/>
                  <a:pt x="42452" y="168025"/>
                </a:cubicBezTo>
                <a:cubicBezTo>
                  <a:pt x="31372" y="149586"/>
                  <a:pt x="36912" y="134834"/>
                  <a:pt x="53532" y="123770"/>
                </a:cubicBezTo>
                <a:cubicBezTo>
                  <a:pt x="71999" y="114550"/>
                  <a:pt x="81233" y="97954"/>
                  <a:pt x="81233" y="77671"/>
                </a:cubicBezTo>
                <a:cubicBezTo>
                  <a:pt x="81233" y="55543"/>
                  <a:pt x="92313" y="44479"/>
                  <a:pt x="114474" y="44479"/>
                </a:cubicBezTo>
                <a:cubicBezTo>
                  <a:pt x="134787" y="44479"/>
                  <a:pt x="151408" y="35259"/>
                  <a:pt x="160641" y="16820"/>
                </a:cubicBezTo>
                <a:cubicBezTo>
                  <a:pt x="166182" y="8522"/>
                  <a:pt x="172645" y="2990"/>
                  <a:pt x="180032" y="916"/>
                </a:cubicBezTo>
                <a:close/>
              </a:path>
            </a:pathLst>
          </a:custGeom>
          <a:solidFill>
            <a:srgbClr val="289DA0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0" name="prize-badge-with-star-and-ribbon_822">
            <a:extLst>
              <a:ext uri="{FF2B5EF4-FFF2-40B4-BE49-F238E27FC236}">
                <a16:creationId xmlns:a16="http://schemas.microsoft.com/office/drawing/2014/main" id="{98174B35-4DB7-4283-8878-3D472B5249E0}"/>
              </a:ext>
            </a:extLst>
          </p:cNvPr>
          <p:cNvSpPr>
            <a:spLocks noChangeAspect="1"/>
          </p:cNvSpPr>
          <p:nvPr/>
        </p:nvSpPr>
        <p:spPr bwMode="auto">
          <a:xfrm>
            <a:off x="3344902" y="2117447"/>
            <a:ext cx="493001" cy="609685"/>
          </a:xfrm>
          <a:custGeom>
            <a:avLst/>
            <a:gdLst>
              <a:gd name="connsiteX0" fmla="*/ 376707 w 465255"/>
              <a:gd name="connsiteY0" fmla="*/ 359911 h 575372"/>
              <a:gd name="connsiteX1" fmla="*/ 465255 w 465255"/>
              <a:gd name="connsiteY1" fmla="*/ 521967 h 575372"/>
              <a:gd name="connsiteX2" fmla="*/ 396999 w 465255"/>
              <a:gd name="connsiteY2" fmla="*/ 512759 h 575372"/>
              <a:gd name="connsiteX3" fmla="*/ 373018 w 465255"/>
              <a:gd name="connsiteY3" fmla="*/ 575372 h 575372"/>
              <a:gd name="connsiteX4" fmla="*/ 275246 w 465255"/>
              <a:gd name="connsiteY4" fmla="*/ 407791 h 575372"/>
              <a:gd name="connsiteX5" fmla="*/ 312141 w 465255"/>
              <a:gd name="connsiteY5" fmla="*/ 393059 h 575372"/>
              <a:gd name="connsiteX6" fmla="*/ 376707 w 465255"/>
              <a:gd name="connsiteY6" fmla="*/ 359911 h 575372"/>
              <a:gd name="connsiteX7" fmla="*/ 86735 w 465255"/>
              <a:gd name="connsiteY7" fmla="*/ 352512 h 575372"/>
              <a:gd name="connsiteX8" fmla="*/ 112571 w 465255"/>
              <a:gd name="connsiteY8" fmla="*/ 363570 h 575372"/>
              <a:gd name="connsiteX9" fmla="*/ 188233 w 465255"/>
              <a:gd name="connsiteY9" fmla="*/ 405957 h 575372"/>
              <a:gd name="connsiteX10" fmla="*/ 107034 w 465255"/>
              <a:gd name="connsiteY10" fmla="*/ 571821 h 575372"/>
              <a:gd name="connsiteX11" fmla="*/ 70126 w 465255"/>
              <a:gd name="connsiteY11" fmla="*/ 514690 h 575372"/>
              <a:gd name="connsiteX12" fmla="*/ 0 w 465255"/>
              <a:gd name="connsiteY12" fmla="*/ 522062 h 575372"/>
              <a:gd name="connsiteX13" fmla="*/ 232628 w 465255"/>
              <a:gd name="connsiteY13" fmla="*/ 121956 h 575372"/>
              <a:gd name="connsiteX14" fmla="*/ 256629 w 465255"/>
              <a:gd name="connsiteY14" fmla="*/ 169858 h 575372"/>
              <a:gd name="connsiteX15" fmla="*/ 310170 w 465255"/>
              <a:gd name="connsiteY15" fmla="*/ 177227 h 575372"/>
              <a:gd name="connsiteX16" fmla="*/ 271399 w 465255"/>
              <a:gd name="connsiteY16" fmla="*/ 215917 h 575372"/>
              <a:gd name="connsiteX17" fmla="*/ 280630 w 465255"/>
              <a:gd name="connsiteY17" fmla="*/ 269346 h 575372"/>
              <a:gd name="connsiteX18" fmla="*/ 232628 w 465255"/>
              <a:gd name="connsiteY18" fmla="*/ 243553 h 575372"/>
              <a:gd name="connsiteX19" fmla="*/ 184625 w 465255"/>
              <a:gd name="connsiteY19" fmla="*/ 269346 h 575372"/>
              <a:gd name="connsiteX20" fmla="*/ 193856 w 465255"/>
              <a:gd name="connsiteY20" fmla="*/ 215917 h 575372"/>
              <a:gd name="connsiteX21" fmla="*/ 155085 w 465255"/>
              <a:gd name="connsiteY21" fmla="*/ 177227 h 575372"/>
              <a:gd name="connsiteX22" fmla="*/ 208626 w 465255"/>
              <a:gd name="connsiteY22" fmla="*/ 169858 h 575372"/>
              <a:gd name="connsiteX23" fmla="*/ 232663 w 465255"/>
              <a:gd name="connsiteY23" fmla="*/ 81359 h 575372"/>
              <a:gd name="connsiteX24" fmla="*/ 118167 w 465255"/>
              <a:gd name="connsiteY24" fmla="*/ 195685 h 575372"/>
              <a:gd name="connsiteX25" fmla="*/ 232663 w 465255"/>
              <a:gd name="connsiteY25" fmla="*/ 310011 h 575372"/>
              <a:gd name="connsiteX26" fmla="*/ 347159 w 465255"/>
              <a:gd name="connsiteY26" fmla="*/ 195685 h 575372"/>
              <a:gd name="connsiteX27" fmla="*/ 232663 w 465255"/>
              <a:gd name="connsiteY27" fmla="*/ 81359 h 575372"/>
              <a:gd name="connsiteX28" fmla="*/ 180032 w 465255"/>
              <a:gd name="connsiteY28" fmla="*/ 916 h 575372"/>
              <a:gd name="connsiteX29" fmla="*/ 204962 w 465255"/>
              <a:gd name="connsiteY29" fmla="*/ 5756 h 575372"/>
              <a:gd name="connsiteX30" fmla="*/ 260364 w 465255"/>
              <a:gd name="connsiteY30" fmla="*/ 5756 h 575372"/>
              <a:gd name="connsiteX31" fmla="*/ 302838 w 465255"/>
              <a:gd name="connsiteY31" fmla="*/ 16820 h 575372"/>
              <a:gd name="connsiteX32" fmla="*/ 350852 w 465255"/>
              <a:gd name="connsiteY32" fmla="*/ 44479 h 575372"/>
              <a:gd name="connsiteX33" fmla="*/ 384093 w 465255"/>
              <a:gd name="connsiteY33" fmla="*/ 77671 h 575372"/>
              <a:gd name="connsiteX34" fmla="*/ 409947 w 465255"/>
              <a:gd name="connsiteY34" fmla="*/ 123770 h 575372"/>
              <a:gd name="connsiteX35" fmla="*/ 422874 w 465255"/>
              <a:gd name="connsiteY35" fmla="*/ 168025 h 575372"/>
              <a:gd name="connsiteX36" fmla="*/ 422874 w 465255"/>
              <a:gd name="connsiteY36" fmla="*/ 223345 h 575372"/>
              <a:gd name="connsiteX37" fmla="*/ 409947 w 465255"/>
              <a:gd name="connsiteY37" fmla="*/ 265756 h 575372"/>
              <a:gd name="connsiteX38" fmla="*/ 384093 w 465255"/>
              <a:gd name="connsiteY38" fmla="*/ 313699 h 575372"/>
              <a:gd name="connsiteX39" fmla="*/ 350852 w 465255"/>
              <a:gd name="connsiteY39" fmla="*/ 346891 h 575372"/>
              <a:gd name="connsiteX40" fmla="*/ 302838 w 465255"/>
              <a:gd name="connsiteY40" fmla="*/ 372706 h 575372"/>
              <a:gd name="connsiteX41" fmla="*/ 260364 w 465255"/>
              <a:gd name="connsiteY41" fmla="*/ 385614 h 575372"/>
              <a:gd name="connsiteX42" fmla="*/ 204962 w 465255"/>
              <a:gd name="connsiteY42" fmla="*/ 385614 h 575372"/>
              <a:gd name="connsiteX43" fmla="*/ 160641 w 465255"/>
              <a:gd name="connsiteY43" fmla="*/ 372706 h 575372"/>
              <a:gd name="connsiteX44" fmla="*/ 114474 w 465255"/>
              <a:gd name="connsiteY44" fmla="*/ 346891 h 575372"/>
              <a:gd name="connsiteX45" fmla="*/ 81233 w 465255"/>
              <a:gd name="connsiteY45" fmla="*/ 313699 h 575372"/>
              <a:gd name="connsiteX46" fmla="*/ 53532 w 465255"/>
              <a:gd name="connsiteY46" fmla="*/ 265756 h 575372"/>
              <a:gd name="connsiteX47" fmla="*/ 42452 w 465255"/>
              <a:gd name="connsiteY47" fmla="*/ 223345 h 575372"/>
              <a:gd name="connsiteX48" fmla="*/ 42452 w 465255"/>
              <a:gd name="connsiteY48" fmla="*/ 168025 h 575372"/>
              <a:gd name="connsiteX49" fmla="*/ 53532 w 465255"/>
              <a:gd name="connsiteY49" fmla="*/ 123770 h 575372"/>
              <a:gd name="connsiteX50" fmla="*/ 81233 w 465255"/>
              <a:gd name="connsiteY50" fmla="*/ 77671 h 575372"/>
              <a:gd name="connsiteX51" fmla="*/ 114474 w 465255"/>
              <a:gd name="connsiteY51" fmla="*/ 44479 h 575372"/>
              <a:gd name="connsiteX52" fmla="*/ 160641 w 465255"/>
              <a:gd name="connsiteY52" fmla="*/ 16820 h 575372"/>
              <a:gd name="connsiteX53" fmla="*/ 180032 w 465255"/>
              <a:gd name="connsiteY53" fmla="*/ 916 h 57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465255" h="575372">
                <a:moveTo>
                  <a:pt x="376707" y="359911"/>
                </a:moveTo>
                <a:lnTo>
                  <a:pt x="465255" y="521967"/>
                </a:lnTo>
                <a:lnTo>
                  <a:pt x="396999" y="512759"/>
                </a:lnTo>
                <a:lnTo>
                  <a:pt x="373018" y="575372"/>
                </a:lnTo>
                <a:lnTo>
                  <a:pt x="275246" y="407791"/>
                </a:lnTo>
                <a:cubicBezTo>
                  <a:pt x="275246" y="407791"/>
                  <a:pt x="295538" y="411474"/>
                  <a:pt x="312141" y="393059"/>
                </a:cubicBezTo>
                <a:cubicBezTo>
                  <a:pt x="326899" y="382010"/>
                  <a:pt x="313986" y="365436"/>
                  <a:pt x="376707" y="359911"/>
                </a:cubicBezTo>
                <a:close/>
                <a:moveTo>
                  <a:pt x="86735" y="352512"/>
                </a:moveTo>
                <a:cubicBezTo>
                  <a:pt x="86735" y="352512"/>
                  <a:pt x="90426" y="363570"/>
                  <a:pt x="112571" y="363570"/>
                </a:cubicBezTo>
                <a:cubicBezTo>
                  <a:pt x="162397" y="363570"/>
                  <a:pt x="145788" y="405957"/>
                  <a:pt x="188233" y="405957"/>
                </a:cubicBezTo>
                <a:cubicBezTo>
                  <a:pt x="188233" y="405957"/>
                  <a:pt x="107034" y="571821"/>
                  <a:pt x="107034" y="571821"/>
                </a:cubicBezTo>
                <a:lnTo>
                  <a:pt x="70126" y="514690"/>
                </a:lnTo>
                <a:lnTo>
                  <a:pt x="0" y="522062"/>
                </a:lnTo>
                <a:close/>
                <a:moveTo>
                  <a:pt x="232628" y="121956"/>
                </a:moveTo>
                <a:lnTo>
                  <a:pt x="256629" y="169858"/>
                </a:lnTo>
                <a:lnTo>
                  <a:pt x="310170" y="177227"/>
                </a:lnTo>
                <a:lnTo>
                  <a:pt x="271399" y="215917"/>
                </a:lnTo>
                <a:lnTo>
                  <a:pt x="280630" y="269346"/>
                </a:lnTo>
                <a:lnTo>
                  <a:pt x="232628" y="243553"/>
                </a:lnTo>
                <a:lnTo>
                  <a:pt x="184625" y="269346"/>
                </a:lnTo>
                <a:lnTo>
                  <a:pt x="193856" y="215917"/>
                </a:lnTo>
                <a:lnTo>
                  <a:pt x="155085" y="177227"/>
                </a:lnTo>
                <a:lnTo>
                  <a:pt x="208626" y="169858"/>
                </a:lnTo>
                <a:close/>
                <a:moveTo>
                  <a:pt x="232663" y="81359"/>
                </a:moveTo>
                <a:cubicBezTo>
                  <a:pt x="168028" y="81359"/>
                  <a:pt x="118167" y="131146"/>
                  <a:pt x="118167" y="195685"/>
                </a:cubicBezTo>
                <a:cubicBezTo>
                  <a:pt x="118167" y="258380"/>
                  <a:pt x="168028" y="310011"/>
                  <a:pt x="232663" y="310011"/>
                </a:cubicBezTo>
                <a:cubicBezTo>
                  <a:pt x="295451" y="310011"/>
                  <a:pt x="347159" y="258380"/>
                  <a:pt x="347159" y="195685"/>
                </a:cubicBezTo>
                <a:cubicBezTo>
                  <a:pt x="347159" y="131146"/>
                  <a:pt x="295451" y="81359"/>
                  <a:pt x="232663" y="81359"/>
                </a:cubicBezTo>
                <a:close/>
                <a:moveTo>
                  <a:pt x="180032" y="916"/>
                </a:moveTo>
                <a:cubicBezTo>
                  <a:pt x="187419" y="-1159"/>
                  <a:pt x="195729" y="224"/>
                  <a:pt x="204962" y="5756"/>
                </a:cubicBezTo>
                <a:cubicBezTo>
                  <a:pt x="223429" y="16820"/>
                  <a:pt x="241897" y="16820"/>
                  <a:pt x="260364" y="5756"/>
                </a:cubicBezTo>
                <a:cubicBezTo>
                  <a:pt x="278831" y="-5308"/>
                  <a:pt x="293604" y="224"/>
                  <a:pt x="302838" y="16820"/>
                </a:cubicBezTo>
                <a:cubicBezTo>
                  <a:pt x="313918" y="35259"/>
                  <a:pt x="330538" y="44479"/>
                  <a:pt x="350852" y="44479"/>
                </a:cubicBezTo>
                <a:cubicBezTo>
                  <a:pt x="373013" y="44479"/>
                  <a:pt x="382246" y="55543"/>
                  <a:pt x="384093" y="77671"/>
                </a:cubicBezTo>
                <a:cubicBezTo>
                  <a:pt x="384093" y="97954"/>
                  <a:pt x="393326" y="114550"/>
                  <a:pt x="409947" y="123770"/>
                </a:cubicBezTo>
                <a:cubicBezTo>
                  <a:pt x="428414" y="134834"/>
                  <a:pt x="432107" y="149586"/>
                  <a:pt x="422874" y="168025"/>
                </a:cubicBezTo>
                <a:cubicBezTo>
                  <a:pt x="411793" y="186465"/>
                  <a:pt x="411793" y="204905"/>
                  <a:pt x="422874" y="223345"/>
                </a:cubicBezTo>
                <a:cubicBezTo>
                  <a:pt x="432107" y="241784"/>
                  <a:pt x="428414" y="256536"/>
                  <a:pt x="409947" y="265756"/>
                </a:cubicBezTo>
                <a:cubicBezTo>
                  <a:pt x="393326" y="276820"/>
                  <a:pt x="384093" y="293416"/>
                  <a:pt x="384093" y="313699"/>
                </a:cubicBezTo>
                <a:cubicBezTo>
                  <a:pt x="382246" y="335827"/>
                  <a:pt x="373013" y="345047"/>
                  <a:pt x="350852" y="346891"/>
                </a:cubicBezTo>
                <a:cubicBezTo>
                  <a:pt x="330538" y="346891"/>
                  <a:pt x="313918" y="356111"/>
                  <a:pt x="302838" y="372706"/>
                </a:cubicBezTo>
                <a:cubicBezTo>
                  <a:pt x="293604" y="391146"/>
                  <a:pt x="278831" y="394834"/>
                  <a:pt x="260364" y="385614"/>
                </a:cubicBezTo>
                <a:cubicBezTo>
                  <a:pt x="241897" y="374550"/>
                  <a:pt x="223429" y="374550"/>
                  <a:pt x="204962" y="385614"/>
                </a:cubicBezTo>
                <a:cubicBezTo>
                  <a:pt x="186495" y="394834"/>
                  <a:pt x="171722" y="391146"/>
                  <a:pt x="160641" y="372706"/>
                </a:cubicBezTo>
                <a:cubicBezTo>
                  <a:pt x="151408" y="356111"/>
                  <a:pt x="134787" y="346891"/>
                  <a:pt x="114474" y="346891"/>
                </a:cubicBezTo>
                <a:cubicBezTo>
                  <a:pt x="92313" y="345047"/>
                  <a:pt x="81233" y="335827"/>
                  <a:pt x="81233" y="313699"/>
                </a:cubicBezTo>
                <a:cubicBezTo>
                  <a:pt x="81233" y="293416"/>
                  <a:pt x="71999" y="276820"/>
                  <a:pt x="53532" y="265756"/>
                </a:cubicBezTo>
                <a:cubicBezTo>
                  <a:pt x="36912" y="256536"/>
                  <a:pt x="31372" y="241784"/>
                  <a:pt x="42452" y="223345"/>
                </a:cubicBezTo>
                <a:cubicBezTo>
                  <a:pt x="53532" y="204905"/>
                  <a:pt x="53532" y="186465"/>
                  <a:pt x="42452" y="168025"/>
                </a:cubicBezTo>
                <a:cubicBezTo>
                  <a:pt x="31372" y="149586"/>
                  <a:pt x="36912" y="134834"/>
                  <a:pt x="53532" y="123770"/>
                </a:cubicBezTo>
                <a:cubicBezTo>
                  <a:pt x="71999" y="114550"/>
                  <a:pt x="81233" y="97954"/>
                  <a:pt x="81233" y="77671"/>
                </a:cubicBezTo>
                <a:cubicBezTo>
                  <a:pt x="81233" y="55543"/>
                  <a:pt x="92313" y="44479"/>
                  <a:pt x="114474" y="44479"/>
                </a:cubicBezTo>
                <a:cubicBezTo>
                  <a:pt x="134787" y="44479"/>
                  <a:pt x="151408" y="35259"/>
                  <a:pt x="160641" y="16820"/>
                </a:cubicBezTo>
                <a:cubicBezTo>
                  <a:pt x="166182" y="8522"/>
                  <a:pt x="172645" y="2990"/>
                  <a:pt x="180032" y="916"/>
                </a:cubicBezTo>
                <a:close/>
              </a:path>
            </a:pathLst>
          </a:custGeom>
          <a:solidFill>
            <a:srgbClr val="289DA0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1" name="prize-badge-with-star-and-ribbon_822">
            <a:extLst>
              <a:ext uri="{FF2B5EF4-FFF2-40B4-BE49-F238E27FC236}">
                <a16:creationId xmlns:a16="http://schemas.microsoft.com/office/drawing/2014/main" id="{C8494808-9F7E-4241-B51D-A87A9FFDF35E}"/>
              </a:ext>
            </a:extLst>
          </p:cNvPr>
          <p:cNvSpPr>
            <a:spLocks noChangeAspect="1"/>
          </p:cNvSpPr>
          <p:nvPr/>
        </p:nvSpPr>
        <p:spPr bwMode="auto">
          <a:xfrm>
            <a:off x="7624582" y="2054599"/>
            <a:ext cx="493001" cy="609685"/>
          </a:xfrm>
          <a:custGeom>
            <a:avLst/>
            <a:gdLst>
              <a:gd name="connsiteX0" fmla="*/ 376707 w 465255"/>
              <a:gd name="connsiteY0" fmla="*/ 359911 h 575372"/>
              <a:gd name="connsiteX1" fmla="*/ 465255 w 465255"/>
              <a:gd name="connsiteY1" fmla="*/ 521967 h 575372"/>
              <a:gd name="connsiteX2" fmla="*/ 396999 w 465255"/>
              <a:gd name="connsiteY2" fmla="*/ 512759 h 575372"/>
              <a:gd name="connsiteX3" fmla="*/ 373018 w 465255"/>
              <a:gd name="connsiteY3" fmla="*/ 575372 h 575372"/>
              <a:gd name="connsiteX4" fmla="*/ 275246 w 465255"/>
              <a:gd name="connsiteY4" fmla="*/ 407791 h 575372"/>
              <a:gd name="connsiteX5" fmla="*/ 312141 w 465255"/>
              <a:gd name="connsiteY5" fmla="*/ 393059 h 575372"/>
              <a:gd name="connsiteX6" fmla="*/ 376707 w 465255"/>
              <a:gd name="connsiteY6" fmla="*/ 359911 h 575372"/>
              <a:gd name="connsiteX7" fmla="*/ 86735 w 465255"/>
              <a:gd name="connsiteY7" fmla="*/ 352512 h 575372"/>
              <a:gd name="connsiteX8" fmla="*/ 112571 w 465255"/>
              <a:gd name="connsiteY8" fmla="*/ 363570 h 575372"/>
              <a:gd name="connsiteX9" fmla="*/ 188233 w 465255"/>
              <a:gd name="connsiteY9" fmla="*/ 405957 h 575372"/>
              <a:gd name="connsiteX10" fmla="*/ 107034 w 465255"/>
              <a:gd name="connsiteY10" fmla="*/ 571821 h 575372"/>
              <a:gd name="connsiteX11" fmla="*/ 70126 w 465255"/>
              <a:gd name="connsiteY11" fmla="*/ 514690 h 575372"/>
              <a:gd name="connsiteX12" fmla="*/ 0 w 465255"/>
              <a:gd name="connsiteY12" fmla="*/ 522062 h 575372"/>
              <a:gd name="connsiteX13" fmla="*/ 232628 w 465255"/>
              <a:gd name="connsiteY13" fmla="*/ 121956 h 575372"/>
              <a:gd name="connsiteX14" fmla="*/ 256629 w 465255"/>
              <a:gd name="connsiteY14" fmla="*/ 169858 h 575372"/>
              <a:gd name="connsiteX15" fmla="*/ 310170 w 465255"/>
              <a:gd name="connsiteY15" fmla="*/ 177227 h 575372"/>
              <a:gd name="connsiteX16" fmla="*/ 271399 w 465255"/>
              <a:gd name="connsiteY16" fmla="*/ 215917 h 575372"/>
              <a:gd name="connsiteX17" fmla="*/ 280630 w 465255"/>
              <a:gd name="connsiteY17" fmla="*/ 269346 h 575372"/>
              <a:gd name="connsiteX18" fmla="*/ 232628 w 465255"/>
              <a:gd name="connsiteY18" fmla="*/ 243553 h 575372"/>
              <a:gd name="connsiteX19" fmla="*/ 184625 w 465255"/>
              <a:gd name="connsiteY19" fmla="*/ 269346 h 575372"/>
              <a:gd name="connsiteX20" fmla="*/ 193856 w 465255"/>
              <a:gd name="connsiteY20" fmla="*/ 215917 h 575372"/>
              <a:gd name="connsiteX21" fmla="*/ 155085 w 465255"/>
              <a:gd name="connsiteY21" fmla="*/ 177227 h 575372"/>
              <a:gd name="connsiteX22" fmla="*/ 208626 w 465255"/>
              <a:gd name="connsiteY22" fmla="*/ 169858 h 575372"/>
              <a:gd name="connsiteX23" fmla="*/ 232663 w 465255"/>
              <a:gd name="connsiteY23" fmla="*/ 81359 h 575372"/>
              <a:gd name="connsiteX24" fmla="*/ 118167 w 465255"/>
              <a:gd name="connsiteY24" fmla="*/ 195685 h 575372"/>
              <a:gd name="connsiteX25" fmla="*/ 232663 w 465255"/>
              <a:gd name="connsiteY25" fmla="*/ 310011 h 575372"/>
              <a:gd name="connsiteX26" fmla="*/ 347159 w 465255"/>
              <a:gd name="connsiteY26" fmla="*/ 195685 h 575372"/>
              <a:gd name="connsiteX27" fmla="*/ 232663 w 465255"/>
              <a:gd name="connsiteY27" fmla="*/ 81359 h 575372"/>
              <a:gd name="connsiteX28" fmla="*/ 180032 w 465255"/>
              <a:gd name="connsiteY28" fmla="*/ 916 h 575372"/>
              <a:gd name="connsiteX29" fmla="*/ 204962 w 465255"/>
              <a:gd name="connsiteY29" fmla="*/ 5756 h 575372"/>
              <a:gd name="connsiteX30" fmla="*/ 260364 w 465255"/>
              <a:gd name="connsiteY30" fmla="*/ 5756 h 575372"/>
              <a:gd name="connsiteX31" fmla="*/ 302838 w 465255"/>
              <a:gd name="connsiteY31" fmla="*/ 16820 h 575372"/>
              <a:gd name="connsiteX32" fmla="*/ 350852 w 465255"/>
              <a:gd name="connsiteY32" fmla="*/ 44479 h 575372"/>
              <a:gd name="connsiteX33" fmla="*/ 384093 w 465255"/>
              <a:gd name="connsiteY33" fmla="*/ 77671 h 575372"/>
              <a:gd name="connsiteX34" fmla="*/ 409947 w 465255"/>
              <a:gd name="connsiteY34" fmla="*/ 123770 h 575372"/>
              <a:gd name="connsiteX35" fmla="*/ 422874 w 465255"/>
              <a:gd name="connsiteY35" fmla="*/ 168025 h 575372"/>
              <a:gd name="connsiteX36" fmla="*/ 422874 w 465255"/>
              <a:gd name="connsiteY36" fmla="*/ 223345 h 575372"/>
              <a:gd name="connsiteX37" fmla="*/ 409947 w 465255"/>
              <a:gd name="connsiteY37" fmla="*/ 265756 h 575372"/>
              <a:gd name="connsiteX38" fmla="*/ 384093 w 465255"/>
              <a:gd name="connsiteY38" fmla="*/ 313699 h 575372"/>
              <a:gd name="connsiteX39" fmla="*/ 350852 w 465255"/>
              <a:gd name="connsiteY39" fmla="*/ 346891 h 575372"/>
              <a:gd name="connsiteX40" fmla="*/ 302838 w 465255"/>
              <a:gd name="connsiteY40" fmla="*/ 372706 h 575372"/>
              <a:gd name="connsiteX41" fmla="*/ 260364 w 465255"/>
              <a:gd name="connsiteY41" fmla="*/ 385614 h 575372"/>
              <a:gd name="connsiteX42" fmla="*/ 204962 w 465255"/>
              <a:gd name="connsiteY42" fmla="*/ 385614 h 575372"/>
              <a:gd name="connsiteX43" fmla="*/ 160641 w 465255"/>
              <a:gd name="connsiteY43" fmla="*/ 372706 h 575372"/>
              <a:gd name="connsiteX44" fmla="*/ 114474 w 465255"/>
              <a:gd name="connsiteY44" fmla="*/ 346891 h 575372"/>
              <a:gd name="connsiteX45" fmla="*/ 81233 w 465255"/>
              <a:gd name="connsiteY45" fmla="*/ 313699 h 575372"/>
              <a:gd name="connsiteX46" fmla="*/ 53532 w 465255"/>
              <a:gd name="connsiteY46" fmla="*/ 265756 h 575372"/>
              <a:gd name="connsiteX47" fmla="*/ 42452 w 465255"/>
              <a:gd name="connsiteY47" fmla="*/ 223345 h 575372"/>
              <a:gd name="connsiteX48" fmla="*/ 42452 w 465255"/>
              <a:gd name="connsiteY48" fmla="*/ 168025 h 575372"/>
              <a:gd name="connsiteX49" fmla="*/ 53532 w 465255"/>
              <a:gd name="connsiteY49" fmla="*/ 123770 h 575372"/>
              <a:gd name="connsiteX50" fmla="*/ 81233 w 465255"/>
              <a:gd name="connsiteY50" fmla="*/ 77671 h 575372"/>
              <a:gd name="connsiteX51" fmla="*/ 114474 w 465255"/>
              <a:gd name="connsiteY51" fmla="*/ 44479 h 575372"/>
              <a:gd name="connsiteX52" fmla="*/ 160641 w 465255"/>
              <a:gd name="connsiteY52" fmla="*/ 16820 h 575372"/>
              <a:gd name="connsiteX53" fmla="*/ 180032 w 465255"/>
              <a:gd name="connsiteY53" fmla="*/ 916 h 57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465255" h="575372">
                <a:moveTo>
                  <a:pt x="376707" y="359911"/>
                </a:moveTo>
                <a:lnTo>
                  <a:pt x="465255" y="521967"/>
                </a:lnTo>
                <a:lnTo>
                  <a:pt x="396999" y="512759"/>
                </a:lnTo>
                <a:lnTo>
                  <a:pt x="373018" y="575372"/>
                </a:lnTo>
                <a:lnTo>
                  <a:pt x="275246" y="407791"/>
                </a:lnTo>
                <a:cubicBezTo>
                  <a:pt x="275246" y="407791"/>
                  <a:pt x="295538" y="411474"/>
                  <a:pt x="312141" y="393059"/>
                </a:cubicBezTo>
                <a:cubicBezTo>
                  <a:pt x="326899" y="382010"/>
                  <a:pt x="313986" y="365436"/>
                  <a:pt x="376707" y="359911"/>
                </a:cubicBezTo>
                <a:close/>
                <a:moveTo>
                  <a:pt x="86735" y="352512"/>
                </a:moveTo>
                <a:cubicBezTo>
                  <a:pt x="86735" y="352512"/>
                  <a:pt x="90426" y="363570"/>
                  <a:pt x="112571" y="363570"/>
                </a:cubicBezTo>
                <a:cubicBezTo>
                  <a:pt x="162397" y="363570"/>
                  <a:pt x="145788" y="405957"/>
                  <a:pt x="188233" y="405957"/>
                </a:cubicBezTo>
                <a:cubicBezTo>
                  <a:pt x="188233" y="405957"/>
                  <a:pt x="107034" y="571821"/>
                  <a:pt x="107034" y="571821"/>
                </a:cubicBezTo>
                <a:lnTo>
                  <a:pt x="70126" y="514690"/>
                </a:lnTo>
                <a:lnTo>
                  <a:pt x="0" y="522062"/>
                </a:lnTo>
                <a:close/>
                <a:moveTo>
                  <a:pt x="232628" y="121956"/>
                </a:moveTo>
                <a:lnTo>
                  <a:pt x="256629" y="169858"/>
                </a:lnTo>
                <a:lnTo>
                  <a:pt x="310170" y="177227"/>
                </a:lnTo>
                <a:lnTo>
                  <a:pt x="271399" y="215917"/>
                </a:lnTo>
                <a:lnTo>
                  <a:pt x="280630" y="269346"/>
                </a:lnTo>
                <a:lnTo>
                  <a:pt x="232628" y="243553"/>
                </a:lnTo>
                <a:lnTo>
                  <a:pt x="184625" y="269346"/>
                </a:lnTo>
                <a:lnTo>
                  <a:pt x="193856" y="215917"/>
                </a:lnTo>
                <a:lnTo>
                  <a:pt x="155085" y="177227"/>
                </a:lnTo>
                <a:lnTo>
                  <a:pt x="208626" y="169858"/>
                </a:lnTo>
                <a:close/>
                <a:moveTo>
                  <a:pt x="232663" y="81359"/>
                </a:moveTo>
                <a:cubicBezTo>
                  <a:pt x="168028" y="81359"/>
                  <a:pt x="118167" y="131146"/>
                  <a:pt x="118167" y="195685"/>
                </a:cubicBezTo>
                <a:cubicBezTo>
                  <a:pt x="118167" y="258380"/>
                  <a:pt x="168028" y="310011"/>
                  <a:pt x="232663" y="310011"/>
                </a:cubicBezTo>
                <a:cubicBezTo>
                  <a:pt x="295451" y="310011"/>
                  <a:pt x="347159" y="258380"/>
                  <a:pt x="347159" y="195685"/>
                </a:cubicBezTo>
                <a:cubicBezTo>
                  <a:pt x="347159" y="131146"/>
                  <a:pt x="295451" y="81359"/>
                  <a:pt x="232663" y="81359"/>
                </a:cubicBezTo>
                <a:close/>
                <a:moveTo>
                  <a:pt x="180032" y="916"/>
                </a:moveTo>
                <a:cubicBezTo>
                  <a:pt x="187419" y="-1159"/>
                  <a:pt x="195729" y="224"/>
                  <a:pt x="204962" y="5756"/>
                </a:cubicBezTo>
                <a:cubicBezTo>
                  <a:pt x="223429" y="16820"/>
                  <a:pt x="241897" y="16820"/>
                  <a:pt x="260364" y="5756"/>
                </a:cubicBezTo>
                <a:cubicBezTo>
                  <a:pt x="278831" y="-5308"/>
                  <a:pt x="293604" y="224"/>
                  <a:pt x="302838" y="16820"/>
                </a:cubicBezTo>
                <a:cubicBezTo>
                  <a:pt x="313918" y="35259"/>
                  <a:pt x="330538" y="44479"/>
                  <a:pt x="350852" y="44479"/>
                </a:cubicBezTo>
                <a:cubicBezTo>
                  <a:pt x="373013" y="44479"/>
                  <a:pt x="382246" y="55543"/>
                  <a:pt x="384093" y="77671"/>
                </a:cubicBezTo>
                <a:cubicBezTo>
                  <a:pt x="384093" y="97954"/>
                  <a:pt x="393326" y="114550"/>
                  <a:pt x="409947" y="123770"/>
                </a:cubicBezTo>
                <a:cubicBezTo>
                  <a:pt x="428414" y="134834"/>
                  <a:pt x="432107" y="149586"/>
                  <a:pt x="422874" y="168025"/>
                </a:cubicBezTo>
                <a:cubicBezTo>
                  <a:pt x="411793" y="186465"/>
                  <a:pt x="411793" y="204905"/>
                  <a:pt x="422874" y="223345"/>
                </a:cubicBezTo>
                <a:cubicBezTo>
                  <a:pt x="432107" y="241784"/>
                  <a:pt x="428414" y="256536"/>
                  <a:pt x="409947" y="265756"/>
                </a:cubicBezTo>
                <a:cubicBezTo>
                  <a:pt x="393326" y="276820"/>
                  <a:pt x="384093" y="293416"/>
                  <a:pt x="384093" y="313699"/>
                </a:cubicBezTo>
                <a:cubicBezTo>
                  <a:pt x="382246" y="335827"/>
                  <a:pt x="373013" y="345047"/>
                  <a:pt x="350852" y="346891"/>
                </a:cubicBezTo>
                <a:cubicBezTo>
                  <a:pt x="330538" y="346891"/>
                  <a:pt x="313918" y="356111"/>
                  <a:pt x="302838" y="372706"/>
                </a:cubicBezTo>
                <a:cubicBezTo>
                  <a:pt x="293604" y="391146"/>
                  <a:pt x="278831" y="394834"/>
                  <a:pt x="260364" y="385614"/>
                </a:cubicBezTo>
                <a:cubicBezTo>
                  <a:pt x="241897" y="374550"/>
                  <a:pt x="223429" y="374550"/>
                  <a:pt x="204962" y="385614"/>
                </a:cubicBezTo>
                <a:cubicBezTo>
                  <a:pt x="186495" y="394834"/>
                  <a:pt x="171722" y="391146"/>
                  <a:pt x="160641" y="372706"/>
                </a:cubicBezTo>
                <a:cubicBezTo>
                  <a:pt x="151408" y="356111"/>
                  <a:pt x="134787" y="346891"/>
                  <a:pt x="114474" y="346891"/>
                </a:cubicBezTo>
                <a:cubicBezTo>
                  <a:pt x="92313" y="345047"/>
                  <a:pt x="81233" y="335827"/>
                  <a:pt x="81233" y="313699"/>
                </a:cubicBezTo>
                <a:cubicBezTo>
                  <a:pt x="81233" y="293416"/>
                  <a:pt x="71999" y="276820"/>
                  <a:pt x="53532" y="265756"/>
                </a:cubicBezTo>
                <a:cubicBezTo>
                  <a:pt x="36912" y="256536"/>
                  <a:pt x="31372" y="241784"/>
                  <a:pt x="42452" y="223345"/>
                </a:cubicBezTo>
                <a:cubicBezTo>
                  <a:pt x="53532" y="204905"/>
                  <a:pt x="53532" y="186465"/>
                  <a:pt x="42452" y="168025"/>
                </a:cubicBezTo>
                <a:cubicBezTo>
                  <a:pt x="31372" y="149586"/>
                  <a:pt x="36912" y="134834"/>
                  <a:pt x="53532" y="123770"/>
                </a:cubicBezTo>
                <a:cubicBezTo>
                  <a:pt x="71999" y="114550"/>
                  <a:pt x="81233" y="97954"/>
                  <a:pt x="81233" y="77671"/>
                </a:cubicBezTo>
                <a:cubicBezTo>
                  <a:pt x="81233" y="55543"/>
                  <a:pt x="92313" y="44479"/>
                  <a:pt x="114474" y="44479"/>
                </a:cubicBezTo>
                <a:cubicBezTo>
                  <a:pt x="134787" y="44479"/>
                  <a:pt x="151408" y="35259"/>
                  <a:pt x="160641" y="16820"/>
                </a:cubicBezTo>
                <a:cubicBezTo>
                  <a:pt x="166182" y="8522"/>
                  <a:pt x="172645" y="2990"/>
                  <a:pt x="180032" y="916"/>
                </a:cubicBezTo>
                <a:close/>
              </a:path>
            </a:pathLst>
          </a:custGeom>
          <a:solidFill>
            <a:srgbClr val="289DA0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6" name="内容占位符 1">
            <a:extLst>
              <a:ext uri="{FF2B5EF4-FFF2-40B4-BE49-F238E27FC236}">
                <a16:creationId xmlns:a16="http://schemas.microsoft.com/office/drawing/2014/main" id="{2AE942EA-1C0D-418E-9336-4308AFD2964F}"/>
              </a:ext>
            </a:extLst>
          </p:cNvPr>
          <p:cNvSpPr txBox="1">
            <a:spLocks/>
          </p:cNvSpPr>
          <p:nvPr/>
        </p:nvSpPr>
        <p:spPr>
          <a:xfrm>
            <a:off x="1723031" y="1626109"/>
            <a:ext cx="1004474" cy="4165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2400" b="1" dirty="0">
                <a:solidFill>
                  <a:srgbClr val="195B5A"/>
                </a:solidFill>
                <a:cs typeface="+mn-ea"/>
                <a:sym typeface="+mn-lt"/>
              </a:rPr>
              <a:t>國語</a:t>
            </a:r>
            <a:endParaRPr lang="zh-CN" altLang="en-US" sz="2400" b="1" dirty="0">
              <a:solidFill>
                <a:srgbClr val="195B5A"/>
              </a:solidFill>
              <a:cs typeface="+mn-ea"/>
              <a:sym typeface="+mn-lt"/>
            </a:endParaRPr>
          </a:p>
        </p:txBody>
      </p:sp>
      <p:sp>
        <p:nvSpPr>
          <p:cNvPr id="37" name="内容占位符 1">
            <a:extLst>
              <a:ext uri="{FF2B5EF4-FFF2-40B4-BE49-F238E27FC236}">
                <a16:creationId xmlns:a16="http://schemas.microsoft.com/office/drawing/2014/main" id="{2AE942EA-1C0D-418E-9336-4308AFD2964F}"/>
              </a:ext>
            </a:extLst>
          </p:cNvPr>
          <p:cNvSpPr txBox="1">
            <a:spLocks/>
          </p:cNvSpPr>
          <p:nvPr/>
        </p:nvSpPr>
        <p:spPr>
          <a:xfrm>
            <a:off x="3837903" y="2224987"/>
            <a:ext cx="1004474" cy="4165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2400" b="1" dirty="0">
                <a:solidFill>
                  <a:srgbClr val="195B5A"/>
                </a:solidFill>
                <a:cs typeface="+mn-ea"/>
                <a:sym typeface="+mn-lt"/>
              </a:rPr>
              <a:t>數學</a:t>
            </a:r>
            <a:endParaRPr lang="zh-CN" altLang="en-US" sz="2400" b="1" dirty="0">
              <a:solidFill>
                <a:srgbClr val="195B5A"/>
              </a:solidFill>
              <a:cs typeface="+mn-ea"/>
              <a:sym typeface="+mn-lt"/>
            </a:endParaRPr>
          </a:p>
        </p:txBody>
      </p:sp>
      <p:sp>
        <p:nvSpPr>
          <p:cNvPr id="38" name="内容占位符 1">
            <a:extLst>
              <a:ext uri="{FF2B5EF4-FFF2-40B4-BE49-F238E27FC236}">
                <a16:creationId xmlns:a16="http://schemas.microsoft.com/office/drawing/2014/main" id="{2AE942EA-1C0D-418E-9336-4308AFD2964F}"/>
              </a:ext>
            </a:extLst>
          </p:cNvPr>
          <p:cNvSpPr txBox="1">
            <a:spLocks/>
          </p:cNvSpPr>
          <p:nvPr/>
        </p:nvSpPr>
        <p:spPr>
          <a:xfrm>
            <a:off x="5943368" y="2199003"/>
            <a:ext cx="1004474" cy="4165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2400" b="1" dirty="0">
                <a:solidFill>
                  <a:srgbClr val="195B5A"/>
                </a:solidFill>
                <a:cs typeface="+mn-ea"/>
                <a:sym typeface="+mn-lt"/>
              </a:rPr>
              <a:t>英語</a:t>
            </a:r>
            <a:endParaRPr lang="zh-CN" altLang="en-US" sz="2400" b="1" dirty="0">
              <a:solidFill>
                <a:srgbClr val="195B5A"/>
              </a:solidFill>
              <a:cs typeface="+mn-ea"/>
              <a:sym typeface="+mn-lt"/>
            </a:endParaRPr>
          </a:p>
        </p:txBody>
      </p:sp>
      <p:grpSp>
        <p:nvGrpSpPr>
          <p:cNvPr id="39" name="组合 57">
            <a:extLst>
              <a:ext uri="{FF2B5EF4-FFF2-40B4-BE49-F238E27FC236}">
                <a16:creationId xmlns:a16="http://schemas.microsoft.com/office/drawing/2014/main" id="{3BA93CFB-98C7-4603-866E-F2BE6029496E}"/>
              </a:ext>
            </a:extLst>
          </p:cNvPr>
          <p:cNvGrpSpPr/>
          <p:nvPr/>
        </p:nvGrpSpPr>
        <p:grpSpPr>
          <a:xfrm>
            <a:off x="9491852" y="1246451"/>
            <a:ext cx="2033094" cy="1562237"/>
            <a:chOff x="2671537" y="159883"/>
            <a:chExt cx="6927843" cy="5323380"/>
          </a:xfrm>
        </p:grpSpPr>
        <p:grpSp>
          <p:nvGrpSpPr>
            <p:cNvPr id="40" name="组合 58">
              <a:extLst>
                <a:ext uri="{FF2B5EF4-FFF2-40B4-BE49-F238E27FC236}">
                  <a16:creationId xmlns:a16="http://schemas.microsoft.com/office/drawing/2014/main" id="{0576BA65-EE7D-49E3-A46B-1AED57B7E71D}"/>
                </a:ext>
              </a:extLst>
            </p:cNvPr>
            <p:cNvGrpSpPr/>
            <p:nvPr/>
          </p:nvGrpSpPr>
          <p:grpSpPr>
            <a:xfrm>
              <a:off x="2671537" y="1310108"/>
              <a:ext cx="6927843" cy="4173155"/>
              <a:chOff x="3581729" y="1730706"/>
              <a:chExt cx="4882296" cy="2940970"/>
            </a:xfrm>
            <a:solidFill>
              <a:schemeClr val="bg1"/>
            </a:solidFill>
          </p:grpSpPr>
          <p:sp>
            <p:nvSpPr>
              <p:cNvPr id="42" name="cloud-alone_17471">
                <a:extLst>
                  <a:ext uri="{FF2B5EF4-FFF2-40B4-BE49-F238E27FC236}">
                    <a16:creationId xmlns:a16="http://schemas.microsoft.com/office/drawing/2014/main" id="{CDAA70A9-2BB6-4EDB-84E8-4BE702E8165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581729" y="1730706"/>
                <a:ext cx="4882296" cy="2940970"/>
              </a:xfrm>
              <a:custGeom>
                <a:avLst/>
                <a:gdLst>
                  <a:gd name="T0" fmla="*/ 372171 w 604011"/>
                  <a:gd name="T1" fmla="*/ 372171 w 604011"/>
                  <a:gd name="T2" fmla="*/ 372171 w 604011"/>
                  <a:gd name="T3" fmla="*/ 372171 w 604011"/>
                  <a:gd name="T4" fmla="*/ 372171 w 604011"/>
                  <a:gd name="T5" fmla="*/ 372171 w 604011"/>
                  <a:gd name="T6" fmla="*/ 372171 w 604011"/>
                  <a:gd name="T7" fmla="*/ 372171 w 604011"/>
                  <a:gd name="T8" fmla="*/ 372171 w 604011"/>
                  <a:gd name="T9" fmla="*/ 372171 w 604011"/>
                  <a:gd name="T10" fmla="*/ 372171 w 604011"/>
                  <a:gd name="T11" fmla="*/ 372171 w 604011"/>
                  <a:gd name="T12" fmla="*/ 372171 w 604011"/>
                  <a:gd name="T13" fmla="*/ 372171 w 604011"/>
                  <a:gd name="T14" fmla="*/ 372171 w 604011"/>
                  <a:gd name="T15" fmla="*/ 372171 w 604011"/>
                  <a:gd name="T16" fmla="*/ 372171 w 604011"/>
                  <a:gd name="T17" fmla="*/ 372171 w 604011"/>
                  <a:gd name="T18" fmla="*/ 372171 w 604011"/>
                  <a:gd name="T19" fmla="*/ 372171 w 604011"/>
                  <a:gd name="T20" fmla="*/ 372171 w 604011"/>
                  <a:gd name="T21" fmla="*/ 372171 w 604011"/>
                  <a:gd name="T22" fmla="*/ 372171 w 604011"/>
                  <a:gd name="T23" fmla="*/ 372171 w 604011"/>
                  <a:gd name="T24" fmla="*/ 372171 w 604011"/>
                  <a:gd name="T25" fmla="*/ 372171 w 604011"/>
                  <a:gd name="T26" fmla="*/ 372171 w 604011"/>
                  <a:gd name="T27" fmla="*/ 372171 w 604011"/>
                  <a:gd name="T28" fmla="*/ 372171 w 604011"/>
                  <a:gd name="T29" fmla="*/ 372171 w 604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546" h="4656">
                    <a:moveTo>
                      <a:pt x="3439" y="4656"/>
                    </a:moveTo>
                    <a:cubicBezTo>
                      <a:pt x="2908" y="4656"/>
                      <a:pt x="2402" y="4450"/>
                      <a:pt x="2023" y="4085"/>
                    </a:cubicBezTo>
                    <a:cubicBezTo>
                      <a:pt x="1840" y="4168"/>
                      <a:pt x="1640" y="4211"/>
                      <a:pt x="1436" y="4211"/>
                    </a:cubicBezTo>
                    <a:cubicBezTo>
                      <a:pt x="644" y="4211"/>
                      <a:pt x="0" y="3567"/>
                      <a:pt x="0" y="2775"/>
                    </a:cubicBezTo>
                    <a:cubicBezTo>
                      <a:pt x="0" y="2170"/>
                      <a:pt x="372" y="1643"/>
                      <a:pt x="925" y="1434"/>
                    </a:cubicBezTo>
                    <a:cubicBezTo>
                      <a:pt x="986" y="633"/>
                      <a:pt x="1658" y="0"/>
                      <a:pt x="2474" y="0"/>
                    </a:cubicBezTo>
                    <a:cubicBezTo>
                      <a:pt x="2949" y="0"/>
                      <a:pt x="3394" y="216"/>
                      <a:pt x="3688" y="584"/>
                    </a:cubicBezTo>
                    <a:lnTo>
                      <a:pt x="3928" y="629"/>
                    </a:lnTo>
                    <a:cubicBezTo>
                      <a:pt x="3933" y="630"/>
                      <a:pt x="3938" y="631"/>
                      <a:pt x="3943" y="632"/>
                    </a:cubicBezTo>
                    <a:cubicBezTo>
                      <a:pt x="4316" y="727"/>
                      <a:pt x="4648" y="920"/>
                      <a:pt x="4911" y="1196"/>
                    </a:cubicBezTo>
                    <a:cubicBezTo>
                      <a:pt x="4979" y="1186"/>
                      <a:pt x="5047" y="1181"/>
                      <a:pt x="5115" y="1181"/>
                    </a:cubicBezTo>
                    <a:cubicBezTo>
                      <a:pt x="5904" y="1181"/>
                      <a:pt x="6546" y="1823"/>
                      <a:pt x="6546" y="2612"/>
                    </a:cubicBezTo>
                    <a:cubicBezTo>
                      <a:pt x="6546" y="3401"/>
                      <a:pt x="5904" y="4043"/>
                      <a:pt x="5115" y="4043"/>
                    </a:cubicBezTo>
                    <a:cubicBezTo>
                      <a:pt x="5047" y="4043"/>
                      <a:pt x="4979" y="4038"/>
                      <a:pt x="4911" y="4028"/>
                    </a:cubicBezTo>
                    <a:cubicBezTo>
                      <a:pt x="4527" y="4429"/>
                      <a:pt x="3998" y="4656"/>
                      <a:pt x="3439" y="4656"/>
                    </a:cubicBezTo>
                    <a:close/>
                  </a:path>
                </a:pathLst>
              </a:custGeom>
              <a:grpFill/>
              <a:ln w="57150">
                <a:solidFill>
                  <a:srgbClr val="195B5A"/>
                </a:solidFill>
              </a:ln>
              <a:effectLst>
                <a:outerShdw blurRad="203200" dist="38100" dir="5400000" sx="103000" sy="103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6" name="cloud-alone_17471">
                <a:extLst>
                  <a:ext uri="{FF2B5EF4-FFF2-40B4-BE49-F238E27FC236}">
                    <a16:creationId xmlns:a16="http://schemas.microsoft.com/office/drawing/2014/main" id="{A12B4B8B-7E2B-4669-A15B-4DDBE1B29FD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92837" y="1867866"/>
                <a:ext cx="4677577" cy="2721647"/>
              </a:xfrm>
              <a:custGeom>
                <a:avLst/>
                <a:gdLst>
                  <a:gd name="T0" fmla="*/ 372171 w 604011"/>
                  <a:gd name="T1" fmla="*/ 372171 w 604011"/>
                  <a:gd name="T2" fmla="*/ 372171 w 604011"/>
                  <a:gd name="T3" fmla="*/ 372171 w 604011"/>
                  <a:gd name="T4" fmla="*/ 372171 w 604011"/>
                  <a:gd name="T5" fmla="*/ 372171 w 604011"/>
                  <a:gd name="T6" fmla="*/ 372171 w 604011"/>
                  <a:gd name="T7" fmla="*/ 372171 w 604011"/>
                  <a:gd name="T8" fmla="*/ 372171 w 604011"/>
                  <a:gd name="T9" fmla="*/ 372171 w 604011"/>
                  <a:gd name="T10" fmla="*/ 372171 w 604011"/>
                  <a:gd name="T11" fmla="*/ 372171 w 604011"/>
                  <a:gd name="T12" fmla="*/ 372171 w 604011"/>
                  <a:gd name="T13" fmla="*/ 372171 w 604011"/>
                  <a:gd name="T14" fmla="*/ 372171 w 604011"/>
                  <a:gd name="T15" fmla="*/ 372171 w 604011"/>
                  <a:gd name="T16" fmla="*/ 372171 w 604011"/>
                  <a:gd name="T17" fmla="*/ 372171 w 604011"/>
                  <a:gd name="T18" fmla="*/ 372171 w 604011"/>
                  <a:gd name="T19" fmla="*/ 372171 w 604011"/>
                  <a:gd name="T20" fmla="*/ 372171 w 604011"/>
                  <a:gd name="T21" fmla="*/ 372171 w 604011"/>
                  <a:gd name="T22" fmla="*/ 372171 w 604011"/>
                  <a:gd name="T23" fmla="*/ 372171 w 604011"/>
                  <a:gd name="T24" fmla="*/ 372171 w 604011"/>
                  <a:gd name="T25" fmla="*/ 372171 w 604011"/>
                  <a:gd name="T26" fmla="*/ 372171 w 604011"/>
                  <a:gd name="T27" fmla="*/ 372171 w 604011"/>
                  <a:gd name="T28" fmla="*/ 372171 w 604011"/>
                  <a:gd name="T29" fmla="*/ 372171 w 604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546" h="4656">
                    <a:moveTo>
                      <a:pt x="3439" y="4656"/>
                    </a:moveTo>
                    <a:cubicBezTo>
                      <a:pt x="2908" y="4656"/>
                      <a:pt x="2402" y="4450"/>
                      <a:pt x="2023" y="4085"/>
                    </a:cubicBezTo>
                    <a:cubicBezTo>
                      <a:pt x="1840" y="4168"/>
                      <a:pt x="1640" y="4211"/>
                      <a:pt x="1436" y="4211"/>
                    </a:cubicBezTo>
                    <a:cubicBezTo>
                      <a:pt x="644" y="4211"/>
                      <a:pt x="0" y="3567"/>
                      <a:pt x="0" y="2775"/>
                    </a:cubicBezTo>
                    <a:cubicBezTo>
                      <a:pt x="0" y="2170"/>
                      <a:pt x="372" y="1643"/>
                      <a:pt x="925" y="1434"/>
                    </a:cubicBezTo>
                    <a:cubicBezTo>
                      <a:pt x="986" y="633"/>
                      <a:pt x="1658" y="0"/>
                      <a:pt x="2474" y="0"/>
                    </a:cubicBezTo>
                    <a:cubicBezTo>
                      <a:pt x="2949" y="0"/>
                      <a:pt x="3394" y="216"/>
                      <a:pt x="3688" y="584"/>
                    </a:cubicBezTo>
                    <a:lnTo>
                      <a:pt x="3928" y="629"/>
                    </a:lnTo>
                    <a:cubicBezTo>
                      <a:pt x="3933" y="630"/>
                      <a:pt x="3938" y="631"/>
                      <a:pt x="3943" y="632"/>
                    </a:cubicBezTo>
                    <a:cubicBezTo>
                      <a:pt x="4316" y="727"/>
                      <a:pt x="4648" y="920"/>
                      <a:pt x="4911" y="1196"/>
                    </a:cubicBezTo>
                    <a:cubicBezTo>
                      <a:pt x="4979" y="1186"/>
                      <a:pt x="5047" y="1181"/>
                      <a:pt x="5115" y="1181"/>
                    </a:cubicBezTo>
                    <a:cubicBezTo>
                      <a:pt x="5904" y="1181"/>
                      <a:pt x="6546" y="1823"/>
                      <a:pt x="6546" y="2612"/>
                    </a:cubicBezTo>
                    <a:cubicBezTo>
                      <a:pt x="6546" y="3401"/>
                      <a:pt x="5904" y="4043"/>
                      <a:pt x="5115" y="4043"/>
                    </a:cubicBezTo>
                    <a:cubicBezTo>
                      <a:pt x="5047" y="4043"/>
                      <a:pt x="4979" y="4038"/>
                      <a:pt x="4911" y="4028"/>
                    </a:cubicBezTo>
                    <a:cubicBezTo>
                      <a:pt x="4527" y="4429"/>
                      <a:pt x="3998" y="4656"/>
                      <a:pt x="3439" y="4656"/>
                    </a:cubicBezTo>
                    <a:close/>
                  </a:path>
                </a:pathLst>
              </a:custGeom>
              <a:grpFill/>
              <a:ln w="28575">
                <a:solidFill>
                  <a:srgbClr val="195B5A"/>
                </a:solidFill>
                <a:prstDash val="sysDot"/>
              </a:ln>
              <a:effectLst>
                <a:innerShdw blurRad="114300">
                  <a:prstClr val="black"/>
                </a:innerShdw>
              </a:effec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pic>
          <p:nvPicPr>
            <p:cNvPr id="41" name="图片 59">
              <a:extLst>
                <a:ext uri="{FF2B5EF4-FFF2-40B4-BE49-F238E27FC236}">
                  <a16:creationId xmlns:a16="http://schemas.microsoft.com/office/drawing/2014/main" id="{6CD4C5F7-5BA0-4AF3-B945-1AE509F46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29966" y="159883"/>
              <a:ext cx="1118618" cy="2569469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67" name="组合 57">
            <a:extLst>
              <a:ext uri="{FF2B5EF4-FFF2-40B4-BE49-F238E27FC236}">
                <a16:creationId xmlns:a16="http://schemas.microsoft.com/office/drawing/2014/main" id="{3BA93CFB-98C7-4603-866E-F2BE6029496E}"/>
              </a:ext>
            </a:extLst>
          </p:cNvPr>
          <p:cNvGrpSpPr/>
          <p:nvPr/>
        </p:nvGrpSpPr>
        <p:grpSpPr>
          <a:xfrm>
            <a:off x="1947690" y="3362773"/>
            <a:ext cx="2033094" cy="1562237"/>
            <a:chOff x="2671537" y="159883"/>
            <a:chExt cx="6927843" cy="5323380"/>
          </a:xfrm>
        </p:grpSpPr>
        <p:grpSp>
          <p:nvGrpSpPr>
            <p:cNvPr id="72" name="组合 58">
              <a:extLst>
                <a:ext uri="{FF2B5EF4-FFF2-40B4-BE49-F238E27FC236}">
                  <a16:creationId xmlns:a16="http://schemas.microsoft.com/office/drawing/2014/main" id="{0576BA65-EE7D-49E3-A46B-1AED57B7E71D}"/>
                </a:ext>
              </a:extLst>
            </p:cNvPr>
            <p:cNvGrpSpPr/>
            <p:nvPr/>
          </p:nvGrpSpPr>
          <p:grpSpPr>
            <a:xfrm>
              <a:off x="2671537" y="1310108"/>
              <a:ext cx="6927843" cy="4173155"/>
              <a:chOff x="3581729" y="1730706"/>
              <a:chExt cx="4882296" cy="2940970"/>
            </a:xfrm>
            <a:solidFill>
              <a:schemeClr val="bg1"/>
            </a:solidFill>
          </p:grpSpPr>
          <p:sp>
            <p:nvSpPr>
              <p:cNvPr id="74" name="cloud-alone_17471">
                <a:extLst>
                  <a:ext uri="{FF2B5EF4-FFF2-40B4-BE49-F238E27FC236}">
                    <a16:creationId xmlns:a16="http://schemas.microsoft.com/office/drawing/2014/main" id="{CDAA70A9-2BB6-4EDB-84E8-4BE702E8165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581729" y="1730706"/>
                <a:ext cx="4882296" cy="2940970"/>
              </a:xfrm>
              <a:custGeom>
                <a:avLst/>
                <a:gdLst>
                  <a:gd name="T0" fmla="*/ 372171 w 604011"/>
                  <a:gd name="T1" fmla="*/ 372171 w 604011"/>
                  <a:gd name="T2" fmla="*/ 372171 w 604011"/>
                  <a:gd name="T3" fmla="*/ 372171 w 604011"/>
                  <a:gd name="T4" fmla="*/ 372171 w 604011"/>
                  <a:gd name="T5" fmla="*/ 372171 w 604011"/>
                  <a:gd name="T6" fmla="*/ 372171 w 604011"/>
                  <a:gd name="T7" fmla="*/ 372171 w 604011"/>
                  <a:gd name="T8" fmla="*/ 372171 w 604011"/>
                  <a:gd name="T9" fmla="*/ 372171 w 604011"/>
                  <a:gd name="T10" fmla="*/ 372171 w 604011"/>
                  <a:gd name="T11" fmla="*/ 372171 w 604011"/>
                  <a:gd name="T12" fmla="*/ 372171 w 604011"/>
                  <a:gd name="T13" fmla="*/ 372171 w 604011"/>
                  <a:gd name="T14" fmla="*/ 372171 w 604011"/>
                  <a:gd name="T15" fmla="*/ 372171 w 604011"/>
                  <a:gd name="T16" fmla="*/ 372171 w 604011"/>
                  <a:gd name="T17" fmla="*/ 372171 w 604011"/>
                  <a:gd name="T18" fmla="*/ 372171 w 604011"/>
                  <a:gd name="T19" fmla="*/ 372171 w 604011"/>
                  <a:gd name="T20" fmla="*/ 372171 w 604011"/>
                  <a:gd name="T21" fmla="*/ 372171 w 604011"/>
                  <a:gd name="T22" fmla="*/ 372171 w 604011"/>
                  <a:gd name="T23" fmla="*/ 372171 w 604011"/>
                  <a:gd name="T24" fmla="*/ 372171 w 604011"/>
                  <a:gd name="T25" fmla="*/ 372171 w 604011"/>
                  <a:gd name="T26" fmla="*/ 372171 w 604011"/>
                  <a:gd name="T27" fmla="*/ 372171 w 604011"/>
                  <a:gd name="T28" fmla="*/ 372171 w 604011"/>
                  <a:gd name="T29" fmla="*/ 372171 w 604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546" h="4656">
                    <a:moveTo>
                      <a:pt x="3439" y="4656"/>
                    </a:moveTo>
                    <a:cubicBezTo>
                      <a:pt x="2908" y="4656"/>
                      <a:pt x="2402" y="4450"/>
                      <a:pt x="2023" y="4085"/>
                    </a:cubicBezTo>
                    <a:cubicBezTo>
                      <a:pt x="1840" y="4168"/>
                      <a:pt x="1640" y="4211"/>
                      <a:pt x="1436" y="4211"/>
                    </a:cubicBezTo>
                    <a:cubicBezTo>
                      <a:pt x="644" y="4211"/>
                      <a:pt x="0" y="3567"/>
                      <a:pt x="0" y="2775"/>
                    </a:cubicBezTo>
                    <a:cubicBezTo>
                      <a:pt x="0" y="2170"/>
                      <a:pt x="372" y="1643"/>
                      <a:pt x="925" y="1434"/>
                    </a:cubicBezTo>
                    <a:cubicBezTo>
                      <a:pt x="986" y="633"/>
                      <a:pt x="1658" y="0"/>
                      <a:pt x="2474" y="0"/>
                    </a:cubicBezTo>
                    <a:cubicBezTo>
                      <a:pt x="2949" y="0"/>
                      <a:pt x="3394" y="216"/>
                      <a:pt x="3688" y="584"/>
                    </a:cubicBezTo>
                    <a:lnTo>
                      <a:pt x="3928" y="629"/>
                    </a:lnTo>
                    <a:cubicBezTo>
                      <a:pt x="3933" y="630"/>
                      <a:pt x="3938" y="631"/>
                      <a:pt x="3943" y="632"/>
                    </a:cubicBezTo>
                    <a:cubicBezTo>
                      <a:pt x="4316" y="727"/>
                      <a:pt x="4648" y="920"/>
                      <a:pt x="4911" y="1196"/>
                    </a:cubicBezTo>
                    <a:cubicBezTo>
                      <a:pt x="4979" y="1186"/>
                      <a:pt x="5047" y="1181"/>
                      <a:pt x="5115" y="1181"/>
                    </a:cubicBezTo>
                    <a:cubicBezTo>
                      <a:pt x="5904" y="1181"/>
                      <a:pt x="6546" y="1823"/>
                      <a:pt x="6546" y="2612"/>
                    </a:cubicBezTo>
                    <a:cubicBezTo>
                      <a:pt x="6546" y="3401"/>
                      <a:pt x="5904" y="4043"/>
                      <a:pt x="5115" y="4043"/>
                    </a:cubicBezTo>
                    <a:cubicBezTo>
                      <a:pt x="5047" y="4043"/>
                      <a:pt x="4979" y="4038"/>
                      <a:pt x="4911" y="4028"/>
                    </a:cubicBezTo>
                    <a:cubicBezTo>
                      <a:pt x="4527" y="4429"/>
                      <a:pt x="3998" y="4656"/>
                      <a:pt x="3439" y="4656"/>
                    </a:cubicBezTo>
                    <a:close/>
                  </a:path>
                </a:pathLst>
              </a:custGeom>
              <a:grpFill/>
              <a:ln w="57150">
                <a:solidFill>
                  <a:srgbClr val="195B5A"/>
                </a:solidFill>
              </a:ln>
              <a:effectLst>
                <a:outerShdw blurRad="203200" dist="38100" dir="5400000" sx="103000" sy="103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5" name="cloud-alone_17471">
                <a:extLst>
                  <a:ext uri="{FF2B5EF4-FFF2-40B4-BE49-F238E27FC236}">
                    <a16:creationId xmlns:a16="http://schemas.microsoft.com/office/drawing/2014/main" id="{A12B4B8B-7E2B-4669-A15B-4DDBE1B29FD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92837" y="1867866"/>
                <a:ext cx="4677577" cy="2721647"/>
              </a:xfrm>
              <a:custGeom>
                <a:avLst/>
                <a:gdLst>
                  <a:gd name="T0" fmla="*/ 372171 w 604011"/>
                  <a:gd name="T1" fmla="*/ 372171 w 604011"/>
                  <a:gd name="T2" fmla="*/ 372171 w 604011"/>
                  <a:gd name="T3" fmla="*/ 372171 w 604011"/>
                  <a:gd name="T4" fmla="*/ 372171 w 604011"/>
                  <a:gd name="T5" fmla="*/ 372171 w 604011"/>
                  <a:gd name="T6" fmla="*/ 372171 w 604011"/>
                  <a:gd name="T7" fmla="*/ 372171 w 604011"/>
                  <a:gd name="T8" fmla="*/ 372171 w 604011"/>
                  <a:gd name="T9" fmla="*/ 372171 w 604011"/>
                  <a:gd name="T10" fmla="*/ 372171 w 604011"/>
                  <a:gd name="T11" fmla="*/ 372171 w 604011"/>
                  <a:gd name="T12" fmla="*/ 372171 w 604011"/>
                  <a:gd name="T13" fmla="*/ 372171 w 604011"/>
                  <a:gd name="T14" fmla="*/ 372171 w 604011"/>
                  <a:gd name="T15" fmla="*/ 372171 w 604011"/>
                  <a:gd name="T16" fmla="*/ 372171 w 604011"/>
                  <a:gd name="T17" fmla="*/ 372171 w 604011"/>
                  <a:gd name="T18" fmla="*/ 372171 w 604011"/>
                  <a:gd name="T19" fmla="*/ 372171 w 604011"/>
                  <a:gd name="T20" fmla="*/ 372171 w 604011"/>
                  <a:gd name="T21" fmla="*/ 372171 w 604011"/>
                  <a:gd name="T22" fmla="*/ 372171 w 604011"/>
                  <a:gd name="T23" fmla="*/ 372171 w 604011"/>
                  <a:gd name="T24" fmla="*/ 372171 w 604011"/>
                  <a:gd name="T25" fmla="*/ 372171 w 604011"/>
                  <a:gd name="T26" fmla="*/ 372171 w 604011"/>
                  <a:gd name="T27" fmla="*/ 372171 w 604011"/>
                  <a:gd name="T28" fmla="*/ 372171 w 604011"/>
                  <a:gd name="T29" fmla="*/ 372171 w 604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546" h="4656">
                    <a:moveTo>
                      <a:pt x="3439" y="4656"/>
                    </a:moveTo>
                    <a:cubicBezTo>
                      <a:pt x="2908" y="4656"/>
                      <a:pt x="2402" y="4450"/>
                      <a:pt x="2023" y="4085"/>
                    </a:cubicBezTo>
                    <a:cubicBezTo>
                      <a:pt x="1840" y="4168"/>
                      <a:pt x="1640" y="4211"/>
                      <a:pt x="1436" y="4211"/>
                    </a:cubicBezTo>
                    <a:cubicBezTo>
                      <a:pt x="644" y="4211"/>
                      <a:pt x="0" y="3567"/>
                      <a:pt x="0" y="2775"/>
                    </a:cubicBezTo>
                    <a:cubicBezTo>
                      <a:pt x="0" y="2170"/>
                      <a:pt x="372" y="1643"/>
                      <a:pt x="925" y="1434"/>
                    </a:cubicBezTo>
                    <a:cubicBezTo>
                      <a:pt x="986" y="633"/>
                      <a:pt x="1658" y="0"/>
                      <a:pt x="2474" y="0"/>
                    </a:cubicBezTo>
                    <a:cubicBezTo>
                      <a:pt x="2949" y="0"/>
                      <a:pt x="3394" y="216"/>
                      <a:pt x="3688" y="584"/>
                    </a:cubicBezTo>
                    <a:lnTo>
                      <a:pt x="3928" y="629"/>
                    </a:lnTo>
                    <a:cubicBezTo>
                      <a:pt x="3933" y="630"/>
                      <a:pt x="3938" y="631"/>
                      <a:pt x="3943" y="632"/>
                    </a:cubicBezTo>
                    <a:cubicBezTo>
                      <a:pt x="4316" y="727"/>
                      <a:pt x="4648" y="920"/>
                      <a:pt x="4911" y="1196"/>
                    </a:cubicBezTo>
                    <a:cubicBezTo>
                      <a:pt x="4979" y="1186"/>
                      <a:pt x="5047" y="1181"/>
                      <a:pt x="5115" y="1181"/>
                    </a:cubicBezTo>
                    <a:cubicBezTo>
                      <a:pt x="5904" y="1181"/>
                      <a:pt x="6546" y="1823"/>
                      <a:pt x="6546" y="2612"/>
                    </a:cubicBezTo>
                    <a:cubicBezTo>
                      <a:pt x="6546" y="3401"/>
                      <a:pt x="5904" y="4043"/>
                      <a:pt x="5115" y="4043"/>
                    </a:cubicBezTo>
                    <a:cubicBezTo>
                      <a:pt x="5047" y="4043"/>
                      <a:pt x="4979" y="4038"/>
                      <a:pt x="4911" y="4028"/>
                    </a:cubicBezTo>
                    <a:cubicBezTo>
                      <a:pt x="4527" y="4429"/>
                      <a:pt x="3998" y="4656"/>
                      <a:pt x="3439" y="4656"/>
                    </a:cubicBezTo>
                    <a:close/>
                  </a:path>
                </a:pathLst>
              </a:custGeom>
              <a:grpFill/>
              <a:ln w="28575">
                <a:solidFill>
                  <a:srgbClr val="195B5A"/>
                </a:solidFill>
                <a:prstDash val="sysDot"/>
              </a:ln>
              <a:effectLst>
                <a:innerShdw blurRad="114300">
                  <a:prstClr val="black"/>
                </a:innerShdw>
              </a:effec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pic>
          <p:nvPicPr>
            <p:cNvPr id="73" name="图片 59">
              <a:extLst>
                <a:ext uri="{FF2B5EF4-FFF2-40B4-BE49-F238E27FC236}">
                  <a16:creationId xmlns:a16="http://schemas.microsoft.com/office/drawing/2014/main" id="{6CD4C5F7-5BA0-4AF3-B945-1AE509F46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29966" y="159883"/>
              <a:ext cx="1118618" cy="2569469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76" name="prize-badge-with-star-and-ribbon_822">
            <a:extLst>
              <a:ext uri="{FF2B5EF4-FFF2-40B4-BE49-F238E27FC236}">
                <a16:creationId xmlns:a16="http://schemas.microsoft.com/office/drawing/2014/main" id="{C8494808-9F7E-4241-B51D-A87A9FFDF35E}"/>
              </a:ext>
            </a:extLst>
          </p:cNvPr>
          <p:cNvSpPr>
            <a:spLocks noChangeAspect="1"/>
          </p:cNvSpPr>
          <p:nvPr/>
        </p:nvSpPr>
        <p:spPr bwMode="auto">
          <a:xfrm>
            <a:off x="9790739" y="1946591"/>
            <a:ext cx="493001" cy="609685"/>
          </a:xfrm>
          <a:custGeom>
            <a:avLst/>
            <a:gdLst>
              <a:gd name="connsiteX0" fmla="*/ 376707 w 465255"/>
              <a:gd name="connsiteY0" fmla="*/ 359911 h 575372"/>
              <a:gd name="connsiteX1" fmla="*/ 465255 w 465255"/>
              <a:gd name="connsiteY1" fmla="*/ 521967 h 575372"/>
              <a:gd name="connsiteX2" fmla="*/ 396999 w 465255"/>
              <a:gd name="connsiteY2" fmla="*/ 512759 h 575372"/>
              <a:gd name="connsiteX3" fmla="*/ 373018 w 465255"/>
              <a:gd name="connsiteY3" fmla="*/ 575372 h 575372"/>
              <a:gd name="connsiteX4" fmla="*/ 275246 w 465255"/>
              <a:gd name="connsiteY4" fmla="*/ 407791 h 575372"/>
              <a:gd name="connsiteX5" fmla="*/ 312141 w 465255"/>
              <a:gd name="connsiteY5" fmla="*/ 393059 h 575372"/>
              <a:gd name="connsiteX6" fmla="*/ 376707 w 465255"/>
              <a:gd name="connsiteY6" fmla="*/ 359911 h 575372"/>
              <a:gd name="connsiteX7" fmla="*/ 86735 w 465255"/>
              <a:gd name="connsiteY7" fmla="*/ 352512 h 575372"/>
              <a:gd name="connsiteX8" fmla="*/ 112571 w 465255"/>
              <a:gd name="connsiteY8" fmla="*/ 363570 h 575372"/>
              <a:gd name="connsiteX9" fmla="*/ 188233 w 465255"/>
              <a:gd name="connsiteY9" fmla="*/ 405957 h 575372"/>
              <a:gd name="connsiteX10" fmla="*/ 107034 w 465255"/>
              <a:gd name="connsiteY10" fmla="*/ 571821 h 575372"/>
              <a:gd name="connsiteX11" fmla="*/ 70126 w 465255"/>
              <a:gd name="connsiteY11" fmla="*/ 514690 h 575372"/>
              <a:gd name="connsiteX12" fmla="*/ 0 w 465255"/>
              <a:gd name="connsiteY12" fmla="*/ 522062 h 575372"/>
              <a:gd name="connsiteX13" fmla="*/ 232628 w 465255"/>
              <a:gd name="connsiteY13" fmla="*/ 121956 h 575372"/>
              <a:gd name="connsiteX14" fmla="*/ 256629 w 465255"/>
              <a:gd name="connsiteY14" fmla="*/ 169858 h 575372"/>
              <a:gd name="connsiteX15" fmla="*/ 310170 w 465255"/>
              <a:gd name="connsiteY15" fmla="*/ 177227 h 575372"/>
              <a:gd name="connsiteX16" fmla="*/ 271399 w 465255"/>
              <a:gd name="connsiteY16" fmla="*/ 215917 h 575372"/>
              <a:gd name="connsiteX17" fmla="*/ 280630 w 465255"/>
              <a:gd name="connsiteY17" fmla="*/ 269346 h 575372"/>
              <a:gd name="connsiteX18" fmla="*/ 232628 w 465255"/>
              <a:gd name="connsiteY18" fmla="*/ 243553 h 575372"/>
              <a:gd name="connsiteX19" fmla="*/ 184625 w 465255"/>
              <a:gd name="connsiteY19" fmla="*/ 269346 h 575372"/>
              <a:gd name="connsiteX20" fmla="*/ 193856 w 465255"/>
              <a:gd name="connsiteY20" fmla="*/ 215917 h 575372"/>
              <a:gd name="connsiteX21" fmla="*/ 155085 w 465255"/>
              <a:gd name="connsiteY21" fmla="*/ 177227 h 575372"/>
              <a:gd name="connsiteX22" fmla="*/ 208626 w 465255"/>
              <a:gd name="connsiteY22" fmla="*/ 169858 h 575372"/>
              <a:gd name="connsiteX23" fmla="*/ 232663 w 465255"/>
              <a:gd name="connsiteY23" fmla="*/ 81359 h 575372"/>
              <a:gd name="connsiteX24" fmla="*/ 118167 w 465255"/>
              <a:gd name="connsiteY24" fmla="*/ 195685 h 575372"/>
              <a:gd name="connsiteX25" fmla="*/ 232663 w 465255"/>
              <a:gd name="connsiteY25" fmla="*/ 310011 h 575372"/>
              <a:gd name="connsiteX26" fmla="*/ 347159 w 465255"/>
              <a:gd name="connsiteY26" fmla="*/ 195685 h 575372"/>
              <a:gd name="connsiteX27" fmla="*/ 232663 w 465255"/>
              <a:gd name="connsiteY27" fmla="*/ 81359 h 575372"/>
              <a:gd name="connsiteX28" fmla="*/ 180032 w 465255"/>
              <a:gd name="connsiteY28" fmla="*/ 916 h 575372"/>
              <a:gd name="connsiteX29" fmla="*/ 204962 w 465255"/>
              <a:gd name="connsiteY29" fmla="*/ 5756 h 575372"/>
              <a:gd name="connsiteX30" fmla="*/ 260364 w 465255"/>
              <a:gd name="connsiteY30" fmla="*/ 5756 h 575372"/>
              <a:gd name="connsiteX31" fmla="*/ 302838 w 465255"/>
              <a:gd name="connsiteY31" fmla="*/ 16820 h 575372"/>
              <a:gd name="connsiteX32" fmla="*/ 350852 w 465255"/>
              <a:gd name="connsiteY32" fmla="*/ 44479 h 575372"/>
              <a:gd name="connsiteX33" fmla="*/ 384093 w 465255"/>
              <a:gd name="connsiteY33" fmla="*/ 77671 h 575372"/>
              <a:gd name="connsiteX34" fmla="*/ 409947 w 465255"/>
              <a:gd name="connsiteY34" fmla="*/ 123770 h 575372"/>
              <a:gd name="connsiteX35" fmla="*/ 422874 w 465255"/>
              <a:gd name="connsiteY35" fmla="*/ 168025 h 575372"/>
              <a:gd name="connsiteX36" fmla="*/ 422874 w 465255"/>
              <a:gd name="connsiteY36" fmla="*/ 223345 h 575372"/>
              <a:gd name="connsiteX37" fmla="*/ 409947 w 465255"/>
              <a:gd name="connsiteY37" fmla="*/ 265756 h 575372"/>
              <a:gd name="connsiteX38" fmla="*/ 384093 w 465255"/>
              <a:gd name="connsiteY38" fmla="*/ 313699 h 575372"/>
              <a:gd name="connsiteX39" fmla="*/ 350852 w 465255"/>
              <a:gd name="connsiteY39" fmla="*/ 346891 h 575372"/>
              <a:gd name="connsiteX40" fmla="*/ 302838 w 465255"/>
              <a:gd name="connsiteY40" fmla="*/ 372706 h 575372"/>
              <a:gd name="connsiteX41" fmla="*/ 260364 w 465255"/>
              <a:gd name="connsiteY41" fmla="*/ 385614 h 575372"/>
              <a:gd name="connsiteX42" fmla="*/ 204962 w 465255"/>
              <a:gd name="connsiteY42" fmla="*/ 385614 h 575372"/>
              <a:gd name="connsiteX43" fmla="*/ 160641 w 465255"/>
              <a:gd name="connsiteY43" fmla="*/ 372706 h 575372"/>
              <a:gd name="connsiteX44" fmla="*/ 114474 w 465255"/>
              <a:gd name="connsiteY44" fmla="*/ 346891 h 575372"/>
              <a:gd name="connsiteX45" fmla="*/ 81233 w 465255"/>
              <a:gd name="connsiteY45" fmla="*/ 313699 h 575372"/>
              <a:gd name="connsiteX46" fmla="*/ 53532 w 465255"/>
              <a:gd name="connsiteY46" fmla="*/ 265756 h 575372"/>
              <a:gd name="connsiteX47" fmla="*/ 42452 w 465255"/>
              <a:gd name="connsiteY47" fmla="*/ 223345 h 575372"/>
              <a:gd name="connsiteX48" fmla="*/ 42452 w 465255"/>
              <a:gd name="connsiteY48" fmla="*/ 168025 h 575372"/>
              <a:gd name="connsiteX49" fmla="*/ 53532 w 465255"/>
              <a:gd name="connsiteY49" fmla="*/ 123770 h 575372"/>
              <a:gd name="connsiteX50" fmla="*/ 81233 w 465255"/>
              <a:gd name="connsiteY50" fmla="*/ 77671 h 575372"/>
              <a:gd name="connsiteX51" fmla="*/ 114474 w 465255"/>
              <a:gd name="connsiteY51" fmla="*/ 44479 h 575372"/>
              <a:gd name="connsiteX52" fmla="*/ 160641 w 465255"/>
              <a:gd name="connsiteY52" fmla="*/ 16820 h 575372"/>
              <a:gd name="connsiteX53" fmla="*/ 180032 w 465255"/>
              <a:gd name="connsiteY53" fmla="*/ 916 h 57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465255" h="575372">
                <a:moveTo>
                  <a:pt x="376707" y="359911"/>
                </a:moveTo>
                <a:lnTo>
                  <a:pt x="465255" y="521967"/>
                </a:lnTo>
                <a:lnTo>
                  <a:pt x="396999" y="512759"/>
                </a:lnTo>
                <a:lnTo>
                  <a:pt x="373018" y="575372"/>
                </a:lnTo>
                <a:lnTo>
                  <a:pt x="275246" y="407791"/>
                </a:lnTo>
                <a:cubicBezTo>
                  <a:pt x="275246" y="407791"/>
                  <a:pt x="295538" y="411474"/>
                  <a:pt x="312141" y="393059"/>
                </a:cubicBezTo>
                <a:cubicBezTo>
                  <a:pt x="326899" y="382010"/>
                  <a:pt x="313986" y="365436"/>
                  <a:pt x="376707" y="359911"/>
                </a:cubicBezTo>
                <a:close/>
                <a:moveTo>
                  <a:pt x="86735" y="352512"/>
                </a:moveTo>
                <a:cubicBezTo>
                  <a:pt x="86735" y="352512"/>
                  <a:pt x="90426" y="363570"/>
                  <a:pt x="112571" y="363570"/>
                </a:cubicBezTo>
                <a:cubicBezTo>
                  <a:pt x="162397" y="363570"/>
                  <a:pt x="145788" y="405957"/>
                  <a:pt x="188233" y="405957"/>
                </a:cubicBezTo>
                <a:cubicBezTo>
                  <a:pt x="188233" y="405957"/>
                  <a:pt x="107034" y="571821"/>
                  <a:pt x="107034" y="571821"/>
                </a:cubicBezTo>
                <a:lnTo>
                  <a:pt x="70126" y="514690"/>
                </a:lnTo>
                <a:lnTo>
                  <a:pt x="0" y="522062"/>
                </a:lnTo>
                <a:close/>
                <a:moveTo>
                  <a:pt x="232628" y="121956"/>
                </a:moveTo>
                <a:lnTo>
                  <a:pt x="256629" y="169858"/>
                </a:lnTo>
                <a:lnTo>
                  <a:pt x="310170" y="177227"/>
                </a:lnTo>
                <a:lnTo>
                  <a:pt x="271399" y="215917"/>
                </a:lnTo>
                <a:lnTo>
                  <a:pt x="280630" y="269346"/>
                </a:lnTo>
                <a:lnTo>
                  <a:pt x="232628" y="243553"/>
                </a:lnTo>
                <a:lnTo>
                  <a:pt x="184625" y="269346"/>
                </a:lnTo>
                <a:lnTo>
                  <a:pt x="193856" y="215917"/>
                </a:lnTo>
                <a:lnTo>
                  <a:pt x="155085" y="177227"/>
                </a:lnTo>
                <a:lnTo>
                  <a:pt x="208626" y="169858"/>
                </a:lnTo>
                <a:close/>
                <a:moveTo>
                  <a:pt x="232663" y="81359"/>
                </a:moveTo>
                <a:cubicBezTo>
                  <a:pt x="168028" y="81359"/>
                  <a:pt x="118167" y="131146"/>
                  <a:pt x="118167" y="195685"/>
                </a:cubicBezTo>
                <a:cubicBezTo>
                  <a:pt x="118167" y="258380"/>
                  <a:pt x="168028" y="310011"/>
                  <a:pt x="232663" y="310011"/>
                </a:cubicBezTo>
                <a:cubicBezTo>
                  <a:pt x="295451" y="310011"/>
                  <a:pt x="347159" y="258380"/>
                  <a:pt x="347159" y="195685"/>
                </a:cubicBezTo>
                <a:cubicBezTo>
                  <a:pt x="347159" y="131146"/>
                  <a:pt x="295451" y="81359"/>
                  <a:pt x="232663" y="81359"/>
                </a:cubicBezTo>
                <a:close/>
                <a:moveTo>
                  <a:pt x="180032" y="916"/>
                </a:moveTo>
                <a:cubicBezTo>
                  <a:pt x="187419" y="-1159"/>
                  <a:pt x="195729" y="224"/>
                  <a:pt x="204962" y="5756"/>
                </a:cubicBezTo>
                <a:cubicBezTo>
                  <a:pt x="223429" y="16820"/>
                  <a:pt x="241897" y="16820"/>
                  <a:pt x="260364" y="5756"/>
                </a:cubicBezTo>
                <a:cubicBezTo>
                  <a:pt x="278831" y="-5308"/>
                  <a:pt x="293604" y="224"/>
                  <a:pt x="302838" y="16820"/>
                </a:cubicBezTo>
                <a:cubicBezTo>
                  <a:pt x="313918" y="35259"/>
                  <a:pt x="330538" y="44479"/>
                  <a:pt x="350852" y="44479"/>
                </a:cubicBezTo>
                <a:cubicBezTo>
                  <a:pt x="373013" y="44479"/>
                  <a:pt x="382246" y="55543"/>
                  <a:pt x="384093" y="77671"/>
                </a:cubicBezTo>
                <a:cubicBezTo>
                  <a:pt x="384093" y="97954"/>
                  <a:pt x="393326" y="114550"/>
                  <a:pt x="409947" y="123770"/>
                </a:cubicBezTo>
                <a:cubicBezTo>
                  <a:pt x="428414" y="134834"/>
                  <a:pt x="432107" y="149586"/>
                  <a:pt x="422874" y="168025"/>
                </a:cubicBezTo>
                <a:cubicBezTo>
                  <a:pt x="411793" y="186465"/>
                  <a:pt x="411793" y="204905"/>
                  <a:pt x="422874" y="223345"/>
                </a:cubicBezTo>
                <a:cubicBezTo>
                  <a:pt x="432107" y="241784"/>
                  <a:pt x="428414" y="256536"/>
                  <a:pt x="409947" y="265756"/>
                </a:cubicBezTo>
                <a:cubicBezTo>
                  <a:pt x="393326" y="276820"/>
                  <a:pt x="384093" y="293416"/>
                  <a:pt x="384093" y="313699"/>
                </a:cubicBezTo>
                <a:cubicBezTo>
                  <a:pt x="382246" y="335827"/>
                  <a:pt x="373013" y="345047"/>
                  <a:pt x="350852" y="346891"/>
                </a:cubicBezTo>
                <a:cubicBezTo>
                  <a:pt x="330538" y="346891"/>
                  <a:pt x="313918" y="356111"/>
                  <a:pt x="302838" y="372706"/>
                </a:cubicBezTo>
                <a:cubicBezTo>
                  <a:pt x="293604" y="391146"/>
                  <a:pt x="278831" y="394834"/>
                  <a:pt x="260364" y="385614"/>
                </a:cubicBezTo>
                <a:cubicBezTo>
                  <a:pt x="241897" y="374550"/>
                  <a:pt x="223429" y="374550"/>
                  <a:pt x="204962" y="385614"/>
                </a:cubicBezTo>
                <a:cubicBezTo>
                  <a:pt x="186495" y="394834"/>
                  <a:pt x="171722" y="391146"/>
                  <a:pt x="160641" y="372706"/>
                </a:cubicBezTo>
                <a:cubicBezTo>
                  <a:pt x="151408" y="356111"/>
                  <a:pt x="134787" y="346891"/>
                  <a:pt x="114474" y="346891"/>
                </a:cubicBezTo>
                <a:cubicBezTo>
                  <a:pt x="92313" y="345047"/>
                  <a:pt x="81233" y="335827"/>
                  <a:pt x="81233" y="313699"/>
                </a:cubicBezTo>
                <a:cubicBezTo>
                  <a:pt x="81233" y="293416"/>
                  <a:pt x="71999" y="276820"/>
                  <a:pt x="53532" y="265756"/>
                </a:cubicBezTo>
                <a:cubicBezTo>
                  <a:pt x="36912" y="256536"/>
                  <a:pt x="31372" y="241784"/>
                  <a:pt x="42452" y="223345"/>
                </a:cubicBezTo>
                <a:cubicBezTo>
                  <a:pt x="53532" y="204905"/>
                  <a:pt x="53532" y="186465"/>
                  <a:pt x="42452" y="168025"/>
                </a:cubicBezTo>
                <a:cubicBezTo>
                  <a:pt x="31372" y="149586"/>
                  <a:pt x="36912" y="134834"/>
                  <a:pt x="53532" y="123770"/>
                </a:cubicBezTo>
                <a:cubicBezTo>
                  <a:pt x="71999" y="114550"/>
                  <a:pt x="81233" y="97954"/>
                  <a:pt x="81233" y="77671"/>
                </a:cubicBezTo>
                <a:cubicBezTo>
                  <a:pt x="81233" y="55543"/>
                  <a:pt x="92313" y="44479"/>
                  <a:pt x="114474" y="44479"/>
                </a:cubicBezTo>
                <a:cubicBezTo>
                  <a:pt x="134787" y="44479"/>
                  <a:pt x="151408" y="35259"/>
                  <a:pt x="160641" y="16820"/>
                </a:cubicBezTo>
                <a:cubicBezTo>
                  <a:pt x="166182" y="8522"/>
                  <a:pt x="172645" y="2990"/>
                  <a:pt x="180032" y="916"/>
                </a:cubicBezTo>
                <a:close/>
              </a:path>
            </a:pathLst>
          </a:custGeom>
          <a:solidFill>
            <a:srgbClr val="289DA0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7" name="内容占位符 1">
            <a:extLst>
              <a:ext uri="{FF2B5EF4-FFF2-40B4-BE49-F238E27FC236}">
                <a16:creationId xmlns:a16="http://schemas.microsoft.com/office/drawing/2014/main" id="{2AE942EA-1C0D-418E-9336-4308AFD2964F}"/>
              </a:ext>
            </a:extLst>
          </p:cNvPr>
          <p:cNvSpPr txBox="1">
            <a:spLocks/>
          </p:cNvSpPr>
          <p:nvPr/>
        </p:nvSpPr>
        <p:spPr>
          <a:xfrm>
            <a:off x="8117583" y="2163602"/>
            <a:ext cx="1004474" cy="4165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2400" b="1" dirty="0">
                <a:solidFill>
                  <a:srgbClr val="195B5A"/>
                </a:solidFill>
                <a:cs typeface="+mn-ea"/>
                <a:sym typeface="+mn-lt"/>
              </a:rPr>
              <a:t>社會</a:t>
            </a:r>
            <a:endParaRPr lang="zh-CN" altLang="en-US" sz="2400" b="1" dirty="0">
              <a:solidFill>
                <a:srgbClr val="195B5A"/>
              </a:solidFill>
              <a:cs typeface="+mn-ea"/>
              <a:sym typeface="+mn-lt"/>
            </a:endParaRPr>
          </a:p>
        </p:txBody>
      </p:sp>
      <p:sp>
        <p:nvSpPr>
          <p:cNvPr id="78" name="内容占位符 1">
            <a:extLst>
              <a:ext uri="{FF2B5EF4-FFF2-40B4-BE49-F238E27FC236}">
                <a16:creationId xmlns:a16="http://schemas.microsoft.com/office/drawing/2014/main" id="{2AE942EA-1C0D-418E-9336-4308AFD2964F}"/>
              </a:ext>
            </a:extLst>
          </p:cNvPr>
          <p:cNvSpPr txBox="1">
            <a:spLocks/>
          </p:cNvSpPr>
          <p:nvPr/>
        </p:nvSpPr>
        <p:spPr>
          <a:xfrm>
            <a:off x="10283740" y="2054599"/>
            <a:ext cx="1004474" cy="4165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2400" b="1" dirty="0">
                <a:solidFill>
                  <a:srgbClr val="195B5A"/>
                </a:solidFill>
                <a:cs typeface="+mn-ea"/>
                <a:sym typeface="+mn-lt"/>
              </a:rPr>
              <a:t>自然</a:t>
            </a:r>
            <a:endParaRPr lang="zh-CN" altLang="en-US" sz="2400" b="1" dirty="0">
              <a:solidFill>
                <a:srgbClr val="195B5A"/>
              </a:solidFill>
              <a:cs typeface="+mn-ea"/>
              <a:sym typeface="+mn-lt"/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9825618" y="2852819"/>
            <a:ext cx="1372847" cy="9787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TW" altLang="en-US" sz="1600" dirty="0">
                <a:solidFill>
                  <a:srgbClr val="195B5A"/>
                </a:solidFill>
                <a:cs typeface="+mn-ea"/>
                <a:sym typeface="+mn-lt"/>
              </a:rPr>
              <a:t>五官</a:t>
            </a:r>
            <a:endParaRPr lang="en-US" altLang="zh-TW" sz="1600" dirty="0">
              <a:solidFill>
                <a:srgbClr val="195B5A"/>
              </a:solidFill>
              <a:cs typeface="+mn-ea"/>
              <a:sym typeface="+mn-lt"/>
            </a:endParaRPr>
          </a:p>
          <a:p>
            <a:pPr algn="ctr">
              <a:lnSpc>
                <a:spcPct val="120000"/>
              </a:lnSpc>
            </a:pPr>
            <a:r>
              <a:rPr lang="en-US" altLang="zh-TW" sz="1600" dirty="0">
                <a:solidFill>
                  <a:srgbClr val="195B5A"/>
                </a:solidFill>
                <a:cs typeface="+mn-ea"/>
                <a:sym typeface="+mn-lt"/>
              </a:rPr>
              <a:t>(</a:t>
            </a:r>
            <a:r>
              <a:rPr lang="zh-TW" altLang="en-US" sz="1600" dirty="0">
                <a:solidFill>
                  <a:srgbClr val="195B5A"/>
                </a:solidFill>
                <a:cs typeface="+mn-ea"/>
                <a:sym typeface="+mn-lt"/>
              </a:rPr>
              <a:t>眼耳鼻口手</a:t>
            </a:r>
            <a:r>
              <a:rPr lang="en-US" altLang="zh-TW" sz="1600" dirty="0">
                <a:solidFill>
                  <a:srgbClr val="195B5A"/>
                </a:solidFill>
                <a:cs typeface="+mn-ea"/>
                <a:sym typeface="+mn-lt"/>
              </a:rPr>
              <a:t>)</a:t>
            </a:r>
          </a:p>
          <a:p>
            <a:pPr algn="ctr">
              <a:lnSpc>
                <a:spcPct val="120000"/>
              </a:lnSpc>
            </a:pPr>
            <a:r>
              <a:rPr lang="zh-TW" altLang="en-US" sz="1600" dirty="0">
                <a:solidFill>
                  <a:srgbClr val="195B5A"/>
                </a:solidFill>
                <a:cs typeface="+mn-ea"/>
                <a:sym typeface="+mn-lt"/>
              </a:rPr>
              <a:t>觀察實驗</a:t>
            </a:r>
          </a:p>
        </p:txBody>
      </p:sp>
      <p:grpSp>
        <p:nvGrpSpPr>
          <p:cNvPr id="81" name="组合 57">
            <a:extLst>
              <a:ext uri="{FF2B5EF4-FFF2-40B4-BE49-F238E27FC236}">
                <a16:creationId xmlns:a16="http://schemas.microsoft.com/office/drawing/2014/main" id="{3BA93CFB-98C7-4603-866E-F2BE6029496E}"/>
              </a:ext>
            </a:extLst>
          </p:cNvPr>
          <p:cNvGrpSpPr/>
          <p:nvPr/>
        </p:nvGrpSpPr>
        <p:grpSpPr>
          <a:xfrm>
            <a:off x="4181201" y="3362773"/>
            <a:ext cx="2033094" cy="1562237"/>
            <a:chOff x="2671537" y="159883"/>
            <a:chExt cx="6927843" cy="5323380"/>
          </a:xfrm>
        </p:grpSpPr>
        <p:grpSp>
          <p:nvGrpSpPr>
            <p:cNvPr id="82" name="组合 58">
              <a:extLst>
                <a:ext uri="{FF2B5EF4-FFF2-40B4-BE49-F238E27FC236}">
                  <a16:creationId xmlns:a16="http://schemas.microsoft.com/office/drawing/2014/main" id="{0576BA65-EE7D-49E3-A46B-1AED57B7E71D}"/>
                </a:ext>
              </a:extLst>
            </p:cNvPr>
            <p:cNvGrpSpPr/>
            <p:nvPr/>
          </p:nvGrpSpPr>
          <p:grpSpPr>
            <a:xfrm>
              <a:off x="2671537" y="1310108"/>
              <a:ext cx="6927843" cy="4173155"/>
              <a:chOff x="3581729" y="1730706"/>
              <a:chExt cx="4882296" cy="2940970"/>
            </a:xfrm>
            <a:solidFill>
              <a:schemeClr val="bg1"/>
            </a:solidFill>
          </p:grpSpPr>
          <p:sp>
            <p:nvSpPr>
              <p:cNvPr id="84" name="cloud-alone_17471">
                <a:extLst>
                  <a:ext uri="{FF2B5EF4-FFF2-40B4-BE49-F238E27FC236}">
                    <a16:creationId xmlns:a16="http://schemas.microsoft.com/office/drawing/2014/main" id="{CDAA70A9-2BB6-4EDB-84E8-4BE702E8165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581729" y="1730706"/>
                <a:ext cx="4882296" cy="2940970"/>
              </a:xfrm>
              <a:custGeom>
                <a:avLst/>
                <a:gdLst>
                  <a:gd name="T0" fmla="*/ 372171 w 604011"/>
                  <a:gd name="T1" fmla="*/ 372171 w 604011"/>
                  <a:gd name="T2" fmla="*/ 372171 w 604011"/>
                  <a:gd name="T3" fmla="*/ 372171 w 604011"/>
                  <a:gd name="T4" fmla="*/ 372171 w 604011"/>
                  <a:gd name="T5" fmla="*/ 372171 w 604011"/>
                  <a:gd name="T6" fmla="*/ 372171 w 604011"/>
                  <a:gd name="T7" fmla="*/ 372171 w 604011"/>
                  <a:gd name="T8" fmla="*/ 372171 w 604011"/>
                  <a:gd name="T9" fmla="*/ 372171 w 604011"/>
                  <a:gd name="T10" fmla="*/ 372171 w 604011"/>
                  <a:gd name="T11" fmla="*/ 372171 w 604011"/>
                  <a:gd name="T12" fmla="*/ 372171 w 604011"/>
                  <a:gd name="T13" fmla="*/ 372171 w 604011"/>
                  <a:gd name="T14" fmla="*/ 372171 w 604011"/>
                  <a:gd name="T15" fmla="*/ 372171 w 604011"/>
                  <a:gd name="T16" fmla="*/ 372171 w 604011"/>
                  <a:gd name="T17" fmla="*/ 372171 w 604011"/>
                  <a:gd name="T18" fmla="*/ 372171 w 604011"/>
                  <a:gd name="T19" fmla="*/ 372171 w 604011"/>
                  <a:gd name="T20" fmla="*/ 372171 w 604011"/>
                  <a:gd name="T21" fmla="*/ 372171 w 604011"/>
                  <a:gd name="T22" fmla="*/ 372171 w 604011"/>
                  <a:gd name="T23" fmla="*/ 372171 w 604011"/>
                  <a:gd name="T24" fmla="*/ 372171 w 604011"/>
                  <a:gd name="T25" fmla="*/ 372171 w 604011"/>
                  <a:gd name="T26" fmla="*/ 372171 w 604011"/>
                  <a:gd name="T27" fmla="*/ 372171 w 604011"/>
                  <a:gd name="T28" fmla="*/ 372171 w 604011"/>
                  <a:gd name="T29" fmla="*/ 372171 w 604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546" h="4656">
                    <a:moveTo>
                      <a:pt x="3439" y="4656"/>
                    </a:moveTo>
                    <a:cubicBezTo>
                      <a:pt x="2908" y="4656"/>
                      <a:pt x="2402" y="4450"/>
                      <a:pt x="2023" y="4085"/>
                    </a:cubicBezTo>
                    <a:cubicBezTo>
                      <a:pt x="1840" y="4168"/>
                      <a:pt x="1640" y="4211"/>
                      <a:pt x="1436" y="4211"/>
                    </a:cubicBezTo>
                    <a:cubicBezTo>
                      <a:pt x="644" y="4211"/>
                      <a:pt x="0" y="3567"/>
                      <a:pt x="0" y="2775"/>
                    </a:cubicBezTo>
                    <a:cubicBezTo>
                      <a:pt x="0" y="2170"/>
                      <a:pt x="372" y="1643"/>
                      <a:pt x="925" y="1434"/>
                    </a:cubicBezTo>
                    <a:cubicBezTo>
                      <a:pt x="986" y="633"/>
                      <a:pt x="1658" y="0"/>
                      <a:pt x="2474" y="0"/>
                    </a:cubicBezTo>
                    <a:cubicBezTo>
                      <a:pt x="2949" y="0"/>
                      <a:pt x="3394" y="216"/>
                      <a:pt x="3688" y="584"/>
                    </a:cubicBezTo>
                    <a:lnTo>
                      <a:pt x="3928" y="629"/>
                    </a:lnTo>
                    <a:cubicBezTo>
                      <a:pt x="3933" y="630"/>
                      <a:pt x="3938" y="631"/>
                      <a:pt x="3943" y="632"/>
                    </a:cubicBezTo>
                    <a:cubicBezTo>
                      <a:pt x="4316" y="727"/>
                      <a:pt x="4648" y="920"/>
                      <a:pt x="4911" y="1196"/>
                    </a:cubicBezTo>
                    <a:cubicBezTo>
                      <a:pt x="4979" y="1186"/>
                      <a:pt x="5047" y="1181"/>
                      <a:pt x="5115" y="1181"/>
                    </a:cubicBezTo>
                    <a:cubicBezTo>
                      <a:pt x="5904" y="1181"/>
                      <a:pt x="6546" y="1823"/>
                      <a:pt x="6546" y="2612"/>
                    </a:cubicBezTo>
                    <a:cubicBezTo>
                      <a:pt x="6546" y="3401"/>
                      <a:pt x="5904" y="4043"/>
                      <a:pt x="5115" y="4043"/>
                    </a:cubicBezTo>
                    <a:cubicBezTo>
                      <a:pt x="5047" y="4043"/>
                      <a:pt x="4979" y="4038"/>
                      <a:pt x="4911" y="4028"/>
                    </a:cubicBezTo>
                    <a:cubicBezTo>
                      <a:pt x="4527" y="4429"/>
                      <a:pt x="3998" y="4656"/>
                      <a:pt x="3439" y="4656"/>
                    </a:cubicBezTo>
                    <a:close/>
                  </a:path>
                </a:pathLst>
              </a:custGeom>
              <a:grpFill/>
              <a:ln w="57150">
                <a:solidFill>
                  <a:srgbClr val="195B5A"/>
                </a:solidFill>
              </a:ln>
              <a:effectLst>
                <a:outerShdw blurRad="203200" dist="38100" dir="5400000" sx="103000" sy="103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5" name="cloud-alone_17471">
                <a:extLst>
                  <a:ext uri="{FF2B5EF4-FFF2-40B4-BE49-F238E27FC236}">
                    <a16:creationId xmlns:a16="http://schemas.microsoft.com/office/drawing/2014/main" id="{A12B4B8B-7E2B-4669-A15B-4DDBE1B29FD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92837" y="1867866"/>
                <a:ext cx="4677577" cy="2721647"/>
              </a:xfrm>
              <a:custGeom>
                <a:avLst/>
                <a:gdLst>
                  <a:gd name="T0" fmla="*/ 372171 w 604011"/>
                  <a:gd name="T1" fmla="*/ 372171 w 604011"/>
                  <a:gd name="T2" fmla="*/ 372171 w 604011"/>
                  <a:gd name="T3" fmla="*/ 372171 w 604011"/>
                  <a:gd name="T4" fmla="*/ 372171 w 604011"/>
                  <a:gd name="T5" fmla="*/ 372171 w 604011"/>
                  <a:gd name="T6" fmla="*/ 372171 w 604011"/>
                  <a:gd name="T7" fmla="*/ 372171 w 604011"/>
                  <a:gd name="T8" fmla="*/ 372171 w 604011"/>
                  <a:gd name="T9" fmla="*/ 372171 w 604011"/>
                  <a:gd name="T10" fmla="*/ 372171 w 604011"/>
                  <a:gd name="T11" fmla="*/ 372171 w 604011"/>
                  <a:gd name="T12" fmla="*/ 372171 w 604011"/>
                  <a:gd name="T13" fmla="*/ 372171 w 604011"/>
                  <a:gd name="T14" fmla="*/ 372171 w 604011"/>
                  <a:gd name="T15" fmla="*/ 372171 w 604011"/>
                  <a:gd name="T16" fmla="*/ 372171 w 604011"/>
                  <a:gd name="T17" fmla="*/ 372171 w 604011"/>
                  <a:gd name="T18" fmla="*/ 372171 w 604011"/>
                  <a:gd name="T19" fmla="*/ 372171 w 604011"/>
                  <a:gd name="T20" fmla="*/ 372171 w 604011"/>
                  <a:gd name="T21" fmla="*/ 372171 w 604011"/>
                  <a:gd name="T22" fmla="*/ 372171 w 604011"/>
                  <a:gd name="T23" fmla="*/ 372171 w 604011"/>
                  <a:gd name="T24" fmla="*/ 372171 w 604011"/>
                  <a:gd name="T25" fmla="*/ 372171 w 604011"/>
                  <a:gd name="T26" fmla="*/ 372171 w 604011"/>
                  <a:gd name="T27" fmla="*/ 372171 w 604011"/>
                  <a:gd name="T28" fmla="*/ 372171 w 604011"/>
                  <a:gd name="T29" fmla="*/ 372171 w 604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546" h="4656">
                    <a:moveTo>
                      <a:pt x="3439" y="4656"/>
                    </a:moveTo>
                    <a:cubicBezTo>
                      <a:pt x="2908" y="4656"/>
                      <a:pt x="2402" y="4450"/>
                      <a:pt x="2023" y="4085"/>
                    </a:cubicBezTo>
                    <a:cubicBezTo>
                      <a:pt x="1840" y="4168"/>
                      <a:pt x="1640" y="4211"/>
                      <a:pt x="1436" y="4211"/>
                    </a:cubicBezTo>
                    <a:cubicBezTo>
                      <a:pt x="644" y="4211"/>
                      <a:pt x="0" y="3567"/>
                      <a:pt x="0" y="2775"/>
                    </a:cubicBezTo>
                    <a:cubicBezTo>
                      <a:pt x="0" y="2170"/>
                      <a:pt x="372" y="1643"/>
                      <a:pt x="925" y="1434"/>
                    </a:cubicBezTo>
                    <a:cubicBezTo>
                      <a:pt x="986" y="633"/>
                      <a:pt x="1658" y="0"/>
                      <a:pt x="2474" y="0"/>
                    </a:cubicBezTo>
                    <a:cubicBezTo>
                      <a:pt x="2949" y="0"/>
                      <a:pt x="3394" y="216"/>
                      <a:pt x="3688" y="584"/>
                    </a:cubicBezTo>
                    <a:lnTo>
                      <a:pt x="3928" y="629"/>
                    </a:lnTo>
                    <a:cubicBezTo>
                      <a:pt x="3933" y="630"/>
                      <a:pt x="3938" y="631"/>
                      <a:pt x="3943" y="632"/>
                    </a:cubicBezTo>
                    <a:cubicBezTo>
                      <a:pt x="4316" y="727"/>
                      <a:pt x="4648" y="920"/>
                      <a:pt x="4911" y="1196"/>
                    </a:cubicBezTo>
                    <a:cubicBezTo>
                      <a:pt x="4979" y="1186"/>
                      <a:pt x="5047" y="1181"/>
                      <a:pt x="5115" y="1181"/>
                    </a:cubicBezTo>
                    <a:cubicBezTo>
                      <a:pt x="5904" y="1181"/>
                      <a:pt x="6546" y="1823"/>
                      <a:pt x="6546" y="2612"/>
                    </a:cubicBezTo>
                    <a:cubicBezTo>
                      <a:pt x="6546" y="3401"/>
                      <a:pt x="5904" y="4043"/>
                      <a:pt x="5115" y="4043"/>
                    </a:cubicBezTo>
                    <a:cubicBezTo>
                      <a:pt x="5047" y="4043"/>
                      <a:pt x="4979" y="4038"/>
                      <a:pt x="4911" y="4028"/>
                    </a:cubicBezTo>
                    <a:cubicBezTo>
                      <a:pt x="4527" y="4429"/>
                      <a:pt x="3998" y="4656"/>
                      <a:pt x="3439" y="4656"/>
                    </a:cubicBezTo>
                    <a:close/>
                  </a:path>
                </a:pathLst>
              </a:custGeom>
              <a:grpFill/>
              <a:ln w="28575">
                <a:solidFill>
                  <a:srgbClr val="195B5A"/>
                </a:solidFill>
                <a:prstDash val="sysDot"/>
              </a:ln>
              <a:effectLst>
                <a:innerShdw blurRad="114300">
                  <a:prstClr val="black"/>
                </a:innerShdw>
              </a:effec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pic>
          <p:nvPicPr>
            <p:cNvPr id="83" name="图片 59">
              <a:extLst>
                <a:ext uri="{FF2B5EF4-FFF2-40B4-BE49-F238E27FC236}">
                  <a16:creationId xmlns:a16="http://schemas.microsoft.com/office/drawing/2014/main" id="{6CD4C5F7-5BA0-4AF3-B945-1AE509F46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29966" y="159883"/>
              <a:ext cx="1118618" cy="2569469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86" name="组合 57">
            <a:extLst>
              <a:ext uri="{FF2B5EF4-FFF2-40B4-BE49-F238E27FC236}">
                <a16:creationId xmlns:a16="http://schemas.microsoft.com/office/drawing/2014/main" id="{3BA93CFB-98C7-4603-866E-F2BE6029496E}"/>
              </a:ext>
            </a:extLst>
          </p:cNvPr>
          <p:cNvGrpSpPr/>
          <p:nvPr/>
        </p:nvGrpSpPr>
        <p:grpSpPr>
          <a:xfrm>
            <a:off x="6425369" y="3342183"/>
            <a:ext cx="2033094" cy="1562237"/>
            <a:chOff x="2671537" y="159883"/>
            <a:chExt cx="6927843" cy="5323380"/>
          </a:xfrm>
        </p:grpSpPr>
        <p:grpSp>
          <p:nvGrpSpPr>
            <p:cNvPr id="87" name="组合 58">
              <a:extLst>
                <a:ext uri="{FF2B5EF4-FFF2-40B4-BE49-F238E27FC236}">
                  <a16:creationId xmlns:a16="http://schemas.microsoft.com/office/drawing/2014/main" id="{0576BA65-EE7D-49E3-A46B-1AED57B7E71D}"/>
                </a:ext>
              </a:extLst>
            </p:cNvPr>
            <p:cNvGrpSpPr/>
            <p:nvPr/>
          </p:nvGrpSpPr>
          <p:grpSpPr>
            <a:xfrm>
              <a:off x="2671537" y="1310108"/>
              <a:ext cx="6927843" cy="4173155"/>
              <a:chOff x="3581729" y="1730706"/>
              <a:chExt cx="4882296" cy="2940970"/>
            </a:xfrm>
            <a:solidFill>
              <a:schemeClr val="bg1"/>
            </a:solidFill>
          </p:grpSpPr>
          <p:sp>
            <p:nvSpPr>
              <p:cNvPr id="89" name="cloud-alone_17471">
                <a:extLst>
                  <a:ext uri="{FF2B5EF4-FFF2-40B4-BE49-F238E27FC236}">
                    <a16:creationId xmlns:a16="http://schemas.microsoft.com/office/drawing/2014/main" id="{CDAA70A9-2BB6-4EDB-84E8-4BE702E8165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581729" y="1730706"/>
                <a:ext cx="4882296" cy="2940970"/>
              </a:xfrm>
              <a:custGeom>
                <a:avLst/>
                <a:gdLst>
                  <a:gd name="T0" fmla="*/ 372171 w 604011"/>
                  <a:gd name="T1" fmla="*/ 372171 w 604011"/>
                  <a:gd name="T2" fmla="*/ 372171 w 604011"/>
                  <a:gd name="T3" fmla="*/ 372171 w 604011"/>
                  <a:gd name="T4" fmla="*/ 372171 w 604011"/>
                  <a:gd name="T5" fmla="*/ 372171 w 604011"/>
                  <a:gd name="T6" fmla="*/ 372171 w 604011"/>
                  <a:gd name="T7" fmla="*/ 372171 w 604011"/>
                  <a:gd name="T8" fmla="*/ 372171 w 604011"/>
                  <a:gd name="T9" fmla="*/ 372171 w 604011"/>
                  <a:gd name="T10" fmla="*/ 372171 w 604011"/>
                  <a:gd name="T11" fmla="*/ 372171 w 604011"/>
                  <a:gd name="T12" fmla="*/ 372171 w 604011"/>
                  <a:gd name="T13" fmla="*/ 372171 w 604011"/>
                  <a:gd name="T14" fmla="*/ 372171 w 604011"/>
                  <a:gd name="T15" fmla="*/ 372171 w 604011"/>
                  <a:gd name="T16" fmla="*/ 372171 w 604011"/>
                  <a:gd name="T17" fmla="*/ 372171 w 604011"/>
                  <a:gd name="T18" fmla="*/ 372171 w 604011"/>
                  <a:gd name="T19" fmla="*/ 372171 w 604011"/>
                  <a:gd name="T20" fmla="*/ 372171 w 604011"/>
                  <a:gd name="T21" fmla="*/ 372171 w 604011"/>
                  <a:gd name="T22" fmla="*/ 372171 w 604011"/>
                  <a:gd name="T23" fmla="*/ 372171 w 604011"/>
                  <a:gd name="T24" fmla="*/ 372171 w 604011"/>
                  <a:gd name="T25" fmla="*/ 372171 w 604011"/>
                  <a:gd name="T26" fmla="*/ 372171 w 604011"/>
                  <a:gd name="T27" fmla="*/ 372171 w 604011"/>
                  <a:gd name="T28" fmla="*/ 372171 w 604011"/>
                  <a:gd name="T29" fmla="*/ 372171 w 604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546" h="4656">
                    <a:moveTo>
                      <a:pt x="3439" y="4656"/>
                    </a:moveTo>
                    <a:cubicBezTo>
                      <a:pt x="2908" y="4656"/>
                      <a:pt x="2402" y="4450"/>
                      <a:pt x="2023" y="4085"/>
                    </a:cubicBezTo>
                    <a:cubicBezTo>
                      <a:pt x="1840" y="4168"/>
                      <a:pt x="1640" y="4211"/>
                      <a:pt x="1436" y="4211"/>
                    </a:cubicBezTo>
                    <a:cubicBezTo>
                      <a:pt x="644" y="4211"/>
                      <a:pt x="0" y="3567"/>
                      <a:pt x="0" y="2775"/>
                    </a:cubicBezTo>
                    <a:cubicBezTo>
                      <a:pt x="0" y="2170"/>
                      <a:pt x="372" y="1643"/>
                      <a:pt x="925" y="1434"/>
                    </a:cubicBezTo>
                    <a:cubicBezTo>
                      <a:pt x="986" y="633"/>
                      <a:pt x="1658" y="0"/>
                      <a:pt x="2474" y="0"/>
                    </a:cubicBezTo>
                    <a:cubicBezTo>
                      <a:pt x="2949" y="0"/>
                      <a:pt x="3394" y="216"/>
                      <a:pt x="3688" y="584"/>
                    </a:cubicBezTo>
                    <a:lnTo>
                      <a:pt x="3928" y="629"/>
                    </a:lnTo>
                    <a:cubicBezTo>
                      <a:pt x="3933" y="630"/>
                      <a:pt x="3938" y="631"/>
                      <a:pt x="3943" y="632"/>
                    </a:cubicBezTo>
                    <a:cubicBezTo>
                      <a:pt x="4316" y="727"/>
                      <a:pt x="4648" y="920"/>
                      <a:pt x="4911" y="1196"/>
                    </a:cubicBezTo>
                    <a:cubicBezTo>
                      <a:pt x="4979" y="1186"/>
                      <a:pt x="5047" y="1181"/>
                      <a:pt x="5115" y="1181"/>
                    </a:cubicBezTo>
                    <a:cubicBezTo>
                      <a:pt x="5904" y="1181"/>
                      <a:pt x="6546" y="1823"/>
                      <a:pt x="6546" y="2612"/>
                    </a:cubicBezTo>
                    <a:cubicBezTo>
                      <a:pt x="6546" y="3401"/>
                      <a:pt x="5904" y="4043"/>
                      <a:pt x="5115" y="4043"/>
                    </a:cubicBezTo>
                    <a:cubicBezTo>
                      <a:pt x="5047" y="4043"/>
                      <a:pt x="4979" y="4038"/>
                      <a:pt x="4911" y="4028"/>
                    </a:cubicBezTo>
                    <a:cubicBezTo>
                      <a:pt x="4527" y="4429"/>
                      <a:pt x="3998" y="4656"/>
                      <a:pt x="3439" y="4656"/>
                    </a:cubicBezTo>
                    <a:close/>
                  </a:path>
                </a:pathLst>
              </a:custGeom>
              <a:grpFill/>
              <a:ln w="57150">
                <a:solidFill>
                  <a:srgbClr val="195B5A"/>
                </a:solidFill>
              </a:ln>
              <a:effectLst>
                <a:outerShdw blurRad="203200" dist="38100" dir="5400000" sx="103000" sy="103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0" name="cloud-alone_17471">
                <a:extLst>
                  <a:ext uri="{FF2B5EF4-FFF2-40B4-BE49-F238E27FC236}">
                    <a16:creationId xmlns:a16="http://schemas.microsoft.com/office/drawing/2014/main" id="{A12B4B8B-7E2B-4669-A15B-4DDBE1B29FD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92837" y="1867866"/>
                <a:ext cx="4677577" cy="2721647"/>
              </a:xfrm>
              <a:custGeom>
                <a:avLst/>
                <a:gdLst>
                  <a:gd name="T0" fmla="*/ 372171 w 604011"/>
                  <a:gd name="T1" fmla="*/ 372171 w 604011"/>
                  <a:gd name="T2" fmla="*/ 372171 w 604011"/>
                  <a:gd name="T3" fmla="*/ 372171 w 604011"/>
                  <a:gd name="T4" fmla="*/ 372171 w 604011"/>
                  <a:gd name="T5" fmla="*/ 372171 w 604011"/>
                  <a:gd name="T6" fmla="*/ 372171 w 604011"/>
                  <a:gd name="T7" fmla="*/ 372171 w 604011"/>
                  <a:gd name="T8" fmla="*/ 372171 w 604011"/>
                  <a:gd name="T9" fmla="*/ 372171 w 604011"/>
                  <a:gd name="T10" fmla="*/ 372171 w 604011"/>
                  <a:gd name="T11" fmla="*/ 372171 w 604011"/>
                  <a:gd name="T12" fmla="*/ 372171 w 604011"/>
                  <a:gd name="T13" fmla="*/ 372171 w 604011"/>
                  <a:gd name="T14" fmla="*/ 372171 w 604011"/>
                  <a:gd name="T15" fmla="*/ 372171 w 604011"/>
                  <a:gd name="T16" fmla="*/ 372171 w 604011"/>
                  <a:gd name="T17" fmla="*/ 372171 w 604011"/>
                  <a:gd name="T18" fmla="*/ 372171 w 604011"/>
                  <a:gd name="T19" fmla="*/ 372171 w 604011"/>
                  <a:gd name="T20" fmla="*/ 372171 w 604011"/>
                  <a:gd name="T21" fmla="*/ 372171 w 604011"/>
                  <a:gd name="T22" fmla="*/ 372171 w 604011"/>
                  <a:gd name="T23" fmla="*/ 372171 w 604011"/>
                  <a:gd name="T24" fmla="*/ 372171 w 604011"/>
                  <a:gd name="T25" fmla="*/ 372171 w 604011"/>
                  <a:gd name="T26" fmla="*/ 372171 w 604011"/>
                  <a:gd name="T27" fmla="*/ 372171 w 604011"/>
                  <a:gd name="T28" fmla="*/ 372171 w 604011"/>
                  <a:gd name="T29" fmla="*/ 372171 w 604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546" h="4656">
                    <a:moveTo>
                      <a:pt x="3439" y="4656"/>
                    </a:moveTo>
                    <a:cubicBezTo>
                      <a:pt x="2908" y="4656"/>
                      <a:pt x="2402" y="4450"/>
                      <a:pt x="2023" y="4085"/>
                    </a:cubicBezTo>
                    <a:cubicBezTo>
                      <a:pt x="1840" y="4168"/>
                      <a:pt x="1640" y="4211"/>
                      <a:pt x="1436" y="4211"/>
                    </a:cubicBezTo>
                    <a:cubicBezTo>
                      <a:pt x="644" y="4211"/>
                      <a:pt x="0" y="3567"/>
                      <a:pt x="0" y="2775"/>
                    </a:cubicBezTo>
                    <a:cubicBezTo>
                      <a:pt x="0" y="2170"/>
                      <a:pt x="372" y="1643"/>
                      <a:pt x="925" y="1434"/>
                    </a:cubicBezTo>
                    <a:cubicBezTo>
                      <a:pt x="986" y="633"/>
                      <a:pt x="1658" y="0"/>
                      <a:pt x="2474" y="0"/>
                    </a:cubicBezTo>
                    <a:cubicBezTo>
                      <a:pt x="2949" y="0"/>
                      <a:pt x="3394" y="216"/>
                      <a:pt x="3688" y="584"/>
                    </a:cubicBezTo>
                    <a:lnTo>
                      <a:pt x="3928" y="629"/>
                    </a:lnTo>
                    <a:cubicBezTo>
                      <a:pt x="3933" y="630"/>
                      <a:pt x="3938" y="631"/>
                      <a:pt x="3943" y="632"/>
                    </a:cubicBezTo>
                    <a:cubicBezTo>
                      <a:pt x="4316" y="727"/>
                      <a:pt x="4648" y="920"/>
                      <a:pt x="4911" y="1196"/>
                    </a:cubicBezTo>
                    <a:cubicBezTo>
                      <a:pt x="4979" y="1186"/>
                      <a:pt x="5047" y="1181"/>
                      <a:pt x="5115" y="1181"/>
                    </a:cubicBezTo>
                    <a:cubicBezTo>
                      <a:pt x="5904" y="1181"/>
                      <a:pt x="6546" y="1823"/>
                      <a:pt x="6546" y="2612"/>
                    </a:cubicBezTo>
                    <a:cubicBezTo>
                      <a:pt x="6546" y="3401"/>
                      <a:pt x="5904" y="4043"/>
                      <a:pt x="5115" y="4043"/>
                    </a:cubicBezTo>
                    <a:cubicBezTo>
                      <a:pt x="5047" y="4043"/>
                      <a:pt x="4979" y="4038"/>
                      <a:pt x="4911" y="4028"/>
                    </a:cubicBezTo>
                    <a:cubicBezTo>
                      <a:pt x="4527" y="4429"/>
                      <a:pt x="3998" y="4656"/>
                      <a:pt x="3439" y="4656"/>
                    </a:cubicBezTo>
                    <a:close/>
                  </a:path>
                </a:pathLst>
              </a:custGeom>
              <a:grpFill/>
              <a:ln w="28575">
                <a:solidFill>
                  <a:srgbClr val="195B5A"/>
                </a:solidFill>
                <a:prstDash val="sysDot"/>
              </a:ln>
              <a:effectLst>
                <a:innerShdw blurRad="114300">
                  <a:prstClr val="black"/>
                </a:innerShdw>
              </a:effec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pic>
          <p:nvPicPr>
            <p:cNvPr id="88" name="图片 59">
              <a:extLst>
                <a:ext uri="{FF2B5EF4-FFF2-40B4-BE49-F238E27FC236}">
                  <a16:creationId xmlns:a16="http://schemas.microsoft.com/office/drawing/2014/main" id="{6CD4C5F7-5BA0-4AF3-B945-1AE509F46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29966" y="159883"/>
              <a:ext cx="1118618" cy="2569469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91" name="组合 57">
            <a:extLst>
              <a:ext uri="{FF2B5EF4-FFF2-40B4-BE49-F238E27FC236}">
                <a16:creationId xmlns:a16="http://schemas.microsoft.com/office/drawing/2014/main" id="{3BA93CFB-98C7-4603-866E-F2BE6029496E}"/>
              </a:ext>
            </a:extLst>
          </p:cNvPr>
          <p:cNvGrpSpPr/>
          <p:nvPr/>
        </p:nvGrpSpPr>
        <p:grpSpPr>
          <a:xfrm>
            <a:off x="8619820" y="3335709"/>
            <a:ext cx="2033094" cy="1562237"/>
            <a:chOff x="2671537" y="159883"/>
            <a:chExt cx="6927843" cy="5323380"/>
          </a:xfrm>
        </p:grpSpPr>
        <p:grpSp>
          <p:nvGrpSpPr>
            <p:cNvPr id="92" name="组合 58">
              <a:extLst>
                <a:ext uri="{FF2B5EF4-FFF2-40B4-BE49-F238E27FC236}">
                  <a16:creationId xmlns:a16="http://schemas.microsoft.com/office/drawing/2014/main" id="{0576BA65-EE7D-49E3-A46B-1AED57B7E71D}"/>
                </a:ext>
              </a:extLst>
            </p:cNvPr>
            <p:cNvGrpSpPr/>
            <p:nvPr/>
          </p:nvGrpSpPr>
          <p:grpSpPr>
            <a:xfrm>
              <a:off x="2671537" y="1310108"/>
              <a:ext cx="6927843" cy="4173155"/>
              <a:chOff x="3581729" y="1730706"/>
              <a:chExt cx="4882296" cy="2940970"/>
            </a:xfrm>
            <a:solidFill>
              <a:schemeClr val="bg1"/>
            </a:solidFill>
          </p:grpSpPr>
          <p:sp>
            <p:nvSpPr>
              <p:cNvPr id="94" name="cloud-alone_17471">
                <a:extLst>
                  <a:ext uri="{FF2B5EF4-FFF2-40B4-BE49-F238E27FC236}">
                    <a16:creationId xmlns:a16="http://schemas.microsoft.com/office/drawing/2014/main" id="{CDAA70A9-2BB6-4EDB-84E8-4BE702E8165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581729" y="1730706"/>
                <a:ext cx="4882296" cy="2940970"/>
              </a:xfrm>
              <a:custGeom>
                <a:avLst/>
                <a:gdLst>
                  <a:gd name="T0" fmla="*/ 372171 w 604011"/>
                  <a:gd name="T1" fmla="*/ 372171 w 604011"/>
                  <a:gd name="T2" fmla="*/ 372171 w 604011"/>
                  <a:gd name="T3" fmla="*/ 372171 w 604011"/>
                  <a:gd name="T4" fmla="*/ 372171 w 604011"/>
                  <a:gd name="T5" fmla="*/ 372171 w 604011"/>
                  <a:gd name="T6" fmla="*/ 372171 w 604011"/>
                  <a:gd name="T7" fmla="*/ 372171 w 604011"/>
                  <a:gd name="T8" fmla="*/ 372171 w 604011"/>
                  <a:gd name="T9" fmla="*/ 372171 w 604011"/>
                  <a:gd name="T10" fmla="*/ 372171 w 604011"/>
                  <a:gd name="T11" fmla="*/ 372171 w 604011"/>
                  <a:gd name="T12" fmla="*/ 372171 w 604011"/>
                  <a:gd name="T13" fmla="*/ 372171 w 604011"/>
                  <a:gd name="T14" fmla="*/ 372171 w 604011"/>
                  <a:gd name="T15" fmla="*/ 372171 w 604011"/>
                  <a:gd name="T16" fmla="*/ 372171 w 604011"/>
                  <a:gd name="T17" fmla="*/ 372171 w 604011"/>
                  <a:gd name="T18" fmla="*/ 372171 w 604011"/>
                  <a:gd name="T19" fmla="*/ 372171 w 604011"/>
                  <a:gd name="T20" fmla="*/ 372171 w 604011"/>
                  <a:gd name="T21" fmla="*/ 372171 w 604011"/>
                  <a:gd name="T22" fmla="*/ 372171 w 604011"/>
                  <a:gd name="T23" fmla="*/ 372171 w 604011"/>
                  <a:gd name="T24" fmla="*/ 372171 w 604011"/>
                  <a:gd name="T25" fmla="*/ 372171 w 604011"/>
                  <a:gd name="T26" fmla="*/ 372171 w 604011"/>
                  <a:gd name="T27" fmla="*/ 372171 w 604011"/>
                  <a:gd name="T28" fmla="*/ 372171 w 604011"/>
                  <a:gd name="T29" fmla="*/ 372171 w 604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546" h="4656">
                    <a:moveTo>
                      <a:pt x="3439" y="4656"/>
                    </a:moveTo>
                    <a:cubicBezTo>
                      <a:pt x="2908" y="4656"/>
                      <a:pt x="2402" y="4450"/>
                      <a:pt x="2023" y="4085"/>
                    </a:cubicBezTo>
                    <a:cubicBezTo>
                      <a:pt x="1840" y="4168"/>
                      <a:pt x="1640" y="4211"/>
                      <a:pt x="1436" y="4211"/>
                    </a:cubicBezTo>
                    <a:cubicBezTo>
                      <a:pt x="644" y="4211"/>
                      <a:pt x="0" y="3567"/>
                      <a:pt x="0" y="2775"/>
                    </a:cubicBezTo>
                    <a:cubicBezTo>
                      <a:pt x="0" y="2170"/>
                      <a:pt x="372" y="1643"/>
                      <a:pt x="925" y="1434"/>
                    </a:cubicBezTo>
                    <a:cubicBezTo>
                      <a:pt x="986" y="633"/>
                      <a:pt x="1658" y="0"/>
                      <a:pt x="2474" y="0"/>
                    </a:cubicBezTo>
                    <a:cubicBezTo>
                      <a:pt x="2949" y="0"/>
                      <a:pt x="3394" y="216"/>
                      <a:pt x="3688" y="584"/>
                    </a:cubicBezTo>
                    <a:lnTo>
                      <a:pt x="3928" y="629"/>
                    </a:lnTo>
                    <a:cubicBezTo>
                      <a:pt x="3933" y="630"/>
                      <a:pt x="3938" y="631"/>
                      <a:pt x="3943" y="632"/>
                    </a:cubicBezTo>
                    <a:cubicBezTo>
                      <a:pt x="4316" y="727"/>
                      <a:pt x="4648" y="920"/>
                      <a:pt x="4911" y="1196"/>
                    </a:cubicBezTo>
                    <a:cubicBezTo>
                      <a:pt x="4979" y="1186"/>
                      <a:pt x="5047" y="1181"/>
                      <a:pt x="5115" y="1181"/>
                    </a:cubicBezTo>
                    <a:cubicBezTo>
                      <a:pt x="5904" y="1181"/>
                      <a:pt x="6546" y="1823"/>
                      <a:pt x="6546" y="2612"/>
                    </a:cubicBezTo>
                    <a:cubicBezTo>
                      <a:pt x="6546" y="3401"/>
                      <a:pt x="5904" y="4043"/>
                      <a:pt x="5115" y="4043"/>
                    </a:cubicBezTo>
                    <a:cubicBezTo>
                      <a:pt x="5047" y="4043"/>
                      <a:pt x="4979" y="4038"/>
                      <a:pt x="4911" y="4028"/>
                    </a:cubicBezTo>
                    <a:cubicBezTo>
                      <a:pt x="4527" y="4429"/>
                      <a:pt x="3998" y="4656"/>
                      <a:pt x="3439" y="4656"/>
                    </a:cubicBezTo>
                    <a:close/>
                  </a:path>
                </a:pathLst>
              </a:custGeom>
              <a:grpFill/>
              <a:ln w="57150">
                <a:solidFill>
                  <a:srgbClr val="195B5A"/>
                </a:solidFill>
              </a:ln>
              <a:effectLst>
                <a:outerShdw blurRad="203200" dist="38100" dir="5400000" sx="103000" sy="103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5" name="cloud-alone_17471">
                <a:extLst>
                  <a:ext uri="{FF2B5EF4-FFF2-40B4-BE49-F238E27FC236}">
                    <a16:creationId xmlns:a16="http://schemas.microsoft.com/office/drawing/2014/main" id="{A12B4B8B-7E2B-4669-A15B-4DDBE1B29FD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92837" y="1867866"/>
                <a:ext cx="4677577" cy="2721647"/>
              </a:xfrm>
              <a:custGeom>
                <a:avLst/>
                <a:gdLst>
                  <a:gd name="T0" fmla="*/ 372171 w 604011"/>
                  <a:gd name="T1" fmla="*/ 372171 w 604011"/>
                  <a:gd name="T2" fmla="*/ 372171 w 604011"/>
                  <a:gd name="T3" fmla="*/ 372171 w 604011"/>
                  <a:gd name="T4" fmla="*/ 372171 w 604011"/>
                  <a:gd name="T5" fmla="*/ 372171 w 604011"/>
                  <a:gd name="T6" fmla="*/ 372171 w 604011"/>
                  <a:gd name="T7" fmla="*/ 372171 w 604011"/>
                  <a:gd name="T8" fmla="*/ 372171 w 604011"/>
                  <a:gd name="T9" fmla="*/ 372171 w 604011"/>
                  <a:gd name="T10" fmla="*/ 372171 w 604011"/>
                  <a:gd name="T11" fmla="*/ 372171 w 604011"/>
                  <a:gd name="T12" fmla="*/ 372171 w 604011"/>
                  <a:gd name="T13" fmla="*/ 372171 w 604011"/>
                  <a:gd name="T14" fmla="*/ 372171 w 604011"/>
                  <a:gd name="T15" fmla="*/ 372171 w 604011"/>
                  <a:gd name="T16" fmla="*/ 372171 w 604011"/>
                  <a:gd name="T17" fmla="*/ 372171 w 604011"/>
                  <a:gd name="T18" fmla="*/ 372171 w 604011"/>
                  <a:gd name="T19" fmla="*/ 372171 w 604011"/>
                  <a:gd name="T20" fmla="*/ 372171 w 604011"/>
                  <a:gd name="T21" fmla="*/ 372171 w 604011"/>
                  <a:gd name="T22" fmla="*/ 372171 w 604011"/>
                  <a:gd name="T23" fmla="*/ 372171 w 604011"/>
                  <a:gd name="T24" fmla="*/ 372171 w 604011"/>
                  <a:gd name="T25" fmla="*/ 372171 w 604011"/>
                  <a:gd name="T26" fmla="*/ 372171 w 604011"/>
                  <a:gd name="T27" fmla="*/ 372171 w 604011"/>
                  <a:gd name="T28" fmla="*/ 372171 w 604011"/>
                  <a:gd name="T29" fmla="*/ 372171 w 604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546" h="4656">
                    <a:moveTo>
                      <a:pt x="3439" y="4656"/>
                    </a:moveTo>
                    <a:cubicBezTo>
                      <a:pt x="2908" y="4656"/>
                      <a:pt x="2402" y="4450"/>
                      <a:pt x="2023" y="4085"/>
                    </a:cubicBezTo>
                    <a:cubicBezTo>
                      <a:pt x="1840" y="4168"/>
                      <a:pt x="1640" y="4211"/>
                      <a:pt x="1436" y="4211"/>
                    </a:cubicBezTo>
                    <a:cubicBezTo>
                      <a:pt x="644" y="4211"/>
                      <a:pt x="0" y="3567"/>
                      <a:pt x="0" y="2775"/>
                    </a:cubicBezTo>
                    <a:cubicBezTo>
                      <a:pt x="0" y="2170"/>
                      <a:pt x="372" y="1643"/>
                      <a:pt x="925" y="1434"/>
                    </a:cubicBezTo>
                    <a:cubicBezTo>
                      <a:pt x="986" y="633"/>
                      <a:pt x="1658" y="0"/>
                      <a:pt x="2474" y="0"/>
                    </a:cubicBezTo>
                    <a:cubicBezTo>
                      <a:pt x="2949" y="0"/>
                      <a:pt x="3394" y="216"/>
                      <a:pt x="3688" y="584"/>
                    </a:cubicBezTo>
                    <a:lnTo>
                      <a:pt x="3928" y="629"/>
                    </a:lnTo>
                    <a:cubicBezTo>
                      <a:pt x="3933" y="630"/>
                      <a:pt x="3938" y="631"/>
                      <a:pt x="3943" y="632"/>
                    </a:cubicBezTo>
                    <a:cubicBezTo>
                      <a:pt x="4316" y="727"/>
                      <a:pt x="4648" y="920"/>
                      <a:pt x="4911" y="1196"/>
                    </a:cubicBezTo>
                    <a:cubicBezTo>
                      <a:pt x="4979" y="1186"/>
                      <a:pt x="5047" y="1181"/>
                      <a:pt x="5115" y="1181"/>
                    </a:cubicBezTo>
                    <a:cubicBezTo>
                      <a:pt x="5904" y="1181"/>
                      <a:pt x="6546" y="1823"/>
                      <a:pt x="6546" y="2612"/>
                    </a:cubicBezTo>
                    <a:cubicBezTo>
                      <a:pt x="6546" y="3401"/>
                      <a:pt x="5904" y="4043"/>
                      <a:pt x="5115" y="4043"/>
                    </a:cubicBezTo>
                    <a:cubicBezTo>
                      <a:pt x="5047" y="4043"/>
                      <a:pt x="4979" y="4038"/>
                      <a:pt x="4911" y="4028"/>
                    </a:cubicBezTo>
                    <a:cubicBezTo>
                      <a:pt x="4527" y="4429"/>
                      <a:pt x="3998" y="4656"/>
                      <a:pt x="3439" y="4656"/>
                    </a:cubicBezTo>
                    <a:close/>
                  </a:path>
                </a:pathLst>
              </a:custGeom>
              <a:grpFill/>
              <a:ln w="28575">
                <a:solidFill>
                  <a:srgbClr val="195B5A"/>
                </a:solidFill>
                <a:prstDash val="sysDot"/>
              </a:ln>
              <a:effectLst>
                <a:innerShdw blurRad="114300">
                  <a:prstClr val="black"/>
                </a:innerShdw>
              </a:effec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pic>
          <p:nvPicPr>
            <p:cNvPr id="93" name="图片 59">
              <a:extLst>
                <a:ext uri="{FF2B5EF4-FFF2-40B4-BE49-F238E27FC236}">
                  <a16:creationId xmlns:a16="http://schemas.microsoft.com/office/drawing/2014/main" id="{6CD4C5F7-5BA0-4AF3-B945-1AE509F46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29966" y="159883"/>
              <a:ext cx="1118618" cy="2569469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00" name="矩形 99"/>
          <p:cNvSpPr/>
          <p:nvPr/>
        </p:nvSpPr>
        <p:spPr>
          <a:xfrm>
            <a:off x="2225268" y="4925010"/>
            <a:ext cx="1612635" cy="9787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TW" altLang="en-US" sz="1600" dirty="0">
                <a:solidFill>
                  <a:srgbClr val="195B5A"/>
                </a:solidFill>
                <a:cs typeface="+mn-ea"/>
                <a:sym typeface="+mn-lt"/>
              </a:rPr>
              <a:t>體適能、健康操</a:t>
            </a:r>
            <a:endParaRPr lang="en-US" altLang="zh-TW" sz="1600" dirty="0">
              <a:solidFill>
                <a:srgbClr val="195B5A"/>
              </a:solidFill>
              <a:cs typeface="+mn-ea"/>
              <a:sym typeface="+mn-lt"/>
            </a:endParaRPr>
          </a:p>
          <a:p>
            <a:pPr algn="ctr">
              <a:lnSpc>
                <a:spcPct val="120000"/>
              </a:lnSpc>
            </a:pPr>
            <a:r>
              <a:rPr lang="zh-TW" altLang="en-US" sz="1600" dirty="0">
                <a:solidFill>
                  <a:srgbClr val="195B5A"/>
                </a:solidFill>
                <a:cs typeface="+mn-ea"/>
                <a:sym typeface="+mn-lt"/>
              </a:rPr>
              <a:t>視力保健</a:t>
            </a:r>
            <a:endParaRPr lang="en-US" altLang="zh-TW" sz="1600" dirty="0">
              <a:solidFill>
                <a:srgbClr val="195B5A"/>
              </a:solidFill>
              <a:cs typeface="+mn-ea"/>
              <a:sym typeface="+mn-lt"/>
            </a:endParaRPr>
          </a:p>
          <a:p>
            <a:pPr algn="ctr">
              <a:lnSpc>
                <a:spcPct val="120000"/>
              </a:lnSpc>
            </a:pPr>
            <a:r>
              <a:rPr lang="zh-TW" altLang="en-US" sz="1600" dirty="0">
                <a:solidFill>
                  <a:srgbClr val="195B5A"/>
                </a:solidFill>
                <a:cs typeface="+mn-ea"/>
                <a:sym typeface="+mn-lt"/>
              </a:rPr>
              <a:t>口腔清潔</a:t>
            </a:r>
          </a:p>
        </p:txBody>
      </p:sp>
      <p:sp>
        <p:nvSpPr>
          <p:cNvPr id="101" name="内容占位符 1">
            <a:extLst>
              <a:ext uri="{FF2B5EF4-FFF2-40B4-BE49-F238E27FC236}">
                <a16:creationId xmlns:a16="http://schemas.microsoft.com/office/drawing/2014/main" id="{2AE942EA-1C0D-418E-9336-4308AFD2964F}"/>
              </a:ext>
            </a:extLst>
          </p:cNvPr>
          <p:cNvSpPr txBox="1">
            <a:spLocks/>
          </p:cNvSpPr>
          <p:nvPr/>
        </p:nvSpPr>
        <p:spPr>
          <a:xfrm>
            <a:off x="2133293" y="4191646"/>
            <a:ext cx="1720036" cy="4165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2400" b="1" dirty="0">
                <a:solidFill>
                  <a:srgbClr val="195B5A"/>
                </a:solidFill>
                <a:cs typeface="+mn-ea"/>
                <a:sym typeface="+mn-lt"/>
              </a:rPr>
              <a:t>健康與體育</a:t>
            </a:r>
            <a:endParaRPr lang="zh-CN" altLang="en-US" sz="2400" b="1" dirty="0">
              <a:solidFill>
                <a:srgbClr val="195B5A"/>
              </a:solidFill>
              <a:cs typeface="+mn-ea"/>
              <a:sym typeface="+mn-lt"/>
            </a:endParaRPr>
          </a:p>
        </p:txBody>
      </p:sp>
      <p:sp>
        <p:nvSpPr>
          <p:cNvPr id="102" name="内容占位符 1">
            <a:extLst>
              <a:ext uri="{FF2B5EF4-FFF2-40B4-BE49-F238E27FC236}">
                <a16:creationId xmlns:a16="http://schemas.microsoft.com/office/drawing/2014/main" id="{2AE942EA-1C0D-418E-9336-4308AFD2964F}"/>
              </a:ext>
            </a:extLst>
          </p:cNvPr>
          <p:cNvSpPr txBox="1">
            <a:spLocks/>
          </p:cNvSpPr>
          <p:nvPr/>
        </p:nvSpPr>
        <p:spPr>
          <a:xfrm>
            <a:off x="4305110" y="4191646"/>
            <a:ext cx="1720036" cy="4165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2400" b="1" dirty="0">
                <a:solidFill>
                  <a:srgbClr val="195B5A"/>
                </a:solidFill>
                <a:cs typeface="+mn-ea"/>
                <a:sym typeface="+mn-lt"/>
              </a:rPr>
              <a:t>音樂</a:t>
            </a:r>
            <a:endParaRPr lang="zh-CN" altLang="en-US" sz="2400" b="1" dirty="0">
              <a:solidFill>
                <a:srgbClr val="195B5A"/>
              </a:solidFill>
              <a:cs typeface="+mn-ea"/>
              <a:sym typeface="+mn-lt"/>
            </a:endParaRPr>
          </a:p>
        </p:txBody>
      </p:sp>
      <p:sp>
        <p:nvSpPr>
          <p:cNvPr id="103" name="矩形 102"/>
          <p:cNvSpPr/>
          <p:nvPr/>
        </p:nvSpPr>
        <p:spPr>
          <a:xfrm>
            <a:off x="4437791" y="4924337"/>
            <a:ext cx="1612635" cy="9787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TW" altLang="en-US" sz="1600" dirty="0">
                <a:solidFill>
                  <a:srgbClr val="195B5A"/>
                </a:solidFill>
                <a:cs typeface="+mn-ea"/>
                <a:sym typeface="+mn-lt"/>
              </a:rPr>
              <a:t>直笛</a:t>
            </a:r>
            <a:endParaRPr lang="en-US" altLang="zh-TW" sz="1600" dirty="0">
              <a:solidFill>
                <a:srgbClr val="195B5A"/>
              </a:solidFill>
              <a:cs typeface="+mn-ea"/>
              <a:sym typeface="+mn-lt"/>
            </a:endParaRPr>
          </a:p>
          <a:p>
            <a:pPr algn="ctr">
              <a:lnSpc>
                <a:spcPct val="120000"/>
              </a:lnSpc>
            </a:pPr>
            <a:r>
              <a:rPr lang="zh-TW" altLang="en-US" sz="1600" dirty="0">
                <a:solidFill>
                  <a:srgbClr val="195B5A"/>
                </a:solidFill>
                <a:cs typeface="+mn-ea"/>
                <a:sym typeface="+mn-lt"/>
              </a:rPr>
              <a:t>國歌</a:t>
            </a:r>
            <a:endParaRPr lang="en-US" altLang="zh-TW" sz="1600" dirty="0">
              <a:solidFill>
                <a:srgbClr val="195B5A"/>
              </a:solidFill>
              <a:cs typeface="+mn-ea"/>
              <a:sym typeface="+mn-lt"/>
            </a:endParaRPr>
          </a:p>
          <a:p>
            <a:pPr algn="ctr">
              <a:lnSpc>
                <a:spcPct val="120000"/>
              </a:lnSpc>
            </a:pPr>
            <a:r>
              <a:rPr lang="zh-TW" altLang="en-US" sz="1600" dirty="0">
                <a:solidFill>
                  <a:srgbClr val="195B5A"/>
                </a:solidFill>
                <a:cs typeface="+mn-ea"/>
                <a:sym typeface="+mn-lt"/>
              </a:rPr>
              <a:t>校歌</a:t>
            </a:r>
          </a:p>
        </p:txBody>
      </p:sp>
      <p:sp>
        <p:nvSpPr>
          <p:cNvPr id="104" name="矩形 103"/>
          <p:cNvSpPr/>
          <p:nvPr/>
        </p:nvSpPr>
        <p:spPr>
          <a:xfrm>
            <a:off x="6639241" y="4925010"/>
            <a:ext cx="1612635" cy="38779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TW" altLang="en-US" sz="1600" dirty="0">
                <a:solidFill>
                  <a:srgbClr val="195B5A"/>
                </a:solidFill>
                <a:cs typeface="+mn-ea"/>
                <a:sym typeface="+mn-lt"/>
              </a:rPr>
              <a:t>盡力不馬虎</a:t>
            </a:r>
          </a:p>
        </p:txBody>
      </p:sp>
      <p:sp>
        <p:nvSpPr>
          <p:cNvPr id="105" name="矩形 104"/>
          <p:cNvSpPr/>
          <p:nvPr/>
        </p:nvSpPr>
        <p:spPr>
          <a:xfrm>
            <a:off x="8830049" y="4925010"/>
            <a:ext cx="1612635" cy="38779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TW" altLang="en-US" sz="1600" dirty="0">
                <a:solidFill>
                  <a:srgbClr val="195B5A"/>
                </a:solidFill>
                <a:cs typeface="+mn-ea"/>
                <a:sym typeface="+mn-lt"/>
              </a:rPr>
              <a:t>與生活結合</a:t>
            </a:r>
          </a:p>
        </p:txBody>
      </p:sp>
      <p:sp>
        <p:nvSpPr>
          <p:cNvPr id="106" name="内容占位符 1">
            <a:extLst>
              <a:ext uri="{FF2B5EF4-FFF2-40B4-BE49-F238E27FC236}">
                <a16:creationId xmlns:a16="http://schemas.microsoft.com/office/drawing/2014/main" id="{2AE942EA-1C0D-418E-9336-4308AFD2964F}"/>
              </a:ext>
            </a:extLst>
          </p:cNvPr>
          <p:cNvSpPr txBox="1">
            <a:spLocks/>
          </p:cNvSpPr>
          <p:nvPr/>
        </p:nvSpPr>
        <p:spPr>
          <a:xfrm>
            <a:off x="6696705" y="4077353"/>
            <a:ext cx="1573512" cy="4165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2400" b="1" dirty="0">
                <a:solidFill>
                  <a:srgbClr val="195B5A"/>
                </a:solidFill>
                <a:cs typeface="+mn-ea"/>
                <a:sym typeface="+mn-lt"/>
              </a:rPr>
              <a:t>表演藝術美勞</a:t>
            </a:r>
            <a:endParaRPr lang="zh-CN" altLang="en-US" sz="2400" b="1" dirty="0">
              <a:solidFill>
                <a:srgbClr val="195B5A"/>
              </a:solidFill>
              <a:cs typeface="+mn-ea"/>
              <a:sym typeface="+mn-lt"/>
            </a:endParaRPr>
          </a:p>
        </p:txBody>
      </p:sp>
      <p:sp>
        <p:nvSpPr>
          <p:cNvPr id="107" name="内容占位符 1">
            <a:extLst>
              <a:ext uri="{FF2B5EF4-FFF2-40B4-BE49-F238E27FC236}">
                <a16:creationId xmlns:a16="http://schemas.microsoft.com/office/drawing/2014/main" id="{2AE942EA-1C0D-418E-9336-4308AFD2964F}"/>
              </a:ext>
            </a:extLst>
          </p:cNvPr>
          <p:cNvSpPr txBox="1">
            <a:spLocks/>
          </p:cNvSpPr>
          <p:nvPr/>
        </p:nvSpPr>
        <p:spPr>
          <a:xfrm>
            <a:off x="8875871" y="4055828"/>
            <a:ext cx="1573512" cy="4165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2400" b="1" dirty="0">
                <a:solidFill>
                  <a:srgbClr val="195B5A"/>
                </a:solidFill>
                <a:cs typeface="+mn-ea"/>
                <a:sym typeface="+mn-lt"/>
              </a:rPr>
              <a:t>鄉土語言資訊</a:t>
            </a:r>
            <a:endParaRPr lang="zh-CN" altLang="en-US" sz="2400" b="1" dirty="0">
              <a:solidFill>
                <a:srgbClr val="195B5A"/>
              </a:solidFill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194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82328ED0-2072-4056-ADEA-579A1E2237B4}"/>
              </a:ext>
            </a:extLst>
          </p:cNvPr>
          <p:cNvGrpSpPr/>
          <p:nvPr/>
        </p:nvGrpSpPr>
        <p:grpSpPr>
          <a:xfrm>
            <a:off x="165760" y="280391"/>
            <a:ext cx="11831573" cy="6206643"/>
            <a:chOff x="165760" y="280391"/>
            <a:chExt cx="11831573" cy="6206643"/>
          </a:xfrm>
        </p:grpSpPr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BF7A1503-482A-4944-9E98-23546B14CADC}"/>
                </a:ext>
              </a:extLst>
            </p:cNvPr>
            <p:cNvSpPr/>
            <p:nvPr/>
          </p:nvSpPr>
          <p:spPr>
            <a:xfrm>
              <a:off x="424673" y="585234"/>
              <a:ext cx="11313747" cy="55261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" name="ruler_263676">
              <a:extLst>
                <a:ext uri="{FF2B5EF4-FFF2-40B4-BE49-F238E27FC236}">
                  <a16:creationId xmlns:a16="http://schemas.microsoft.com/office/drawing/2014/main" id="{1E59AC2B-5B94-4CB2-8AAE-918B44335EB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387648" y="3083437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rgbClr val="195B5A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" name="paint-palette-and-brush_27557">
              <a:extLst>
                <a:ext uri="{FF2B5EF4-FFF2-40B4-BE49-F238E27FC236}">
                  <a16:creationId xmlns:a16="http://schemas.microsoft.com/office/drawing/2014/main" id="{F4DE6273-2650-463F-A229-685B26E6545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5760" y="122163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rgbClr val="195B5A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" name="fountain-pen-close-up_16941">
              <a:extLst>
                <a:ext uri="{FF2B5EF4-FFF2-40B4-BE49-F238E27FC236}">
                  <a16:creationId xmlns:a16="http://schemas.microsoft.com/office/drawing/2014/main" id="{FE3D1B10-5266-4A1E-89AE-086A7C8C57A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327529" y="280391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rgbClr val="195B5A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" name="paper-aeroplane-shape_18344">
              <a:extLst>
                <a:ext uri="{FF2B5EF4-FFF2-40B4-BE49-F238E27FC236}">
                  <a16:creationId xmlns:a16="http://schemas.microsoft.com/office/drawing/2014/main" id="{6EB74213-EB91-474E-8CD2-7A54596D629F}"/>
                </a:ext>
              </a:extLst>
            </p:cNvPr>
            <p:cNvSpPr>
              <a:spLocks noChangeAspect="1"/>
            </p:cNvSpPr>
            <p:nvPr/>
          </p:nvSpPr>
          <p:spPr bwMode="auto">
            <a:xfrm rot="16570500" flipV="1">
              <a:off x="3949423" y="5888768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rgbClr val="195B5A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F6ED80AD-E86A-4667-AA82-DF7FBEDC753E}"/>
              </a:ext>
            </a:extLst>
          </p:cNvPr>
          <p:cNvGrpSpPr/>
          <p:nvPr/>
        </p:nvGrpSpPr>
        <p:grpSpPr>
          <a:xfrm>
            <a:off x="2349961" y="-692431"/>
            <a:ext cx="8080854" cy="5113109"/>
            <a:chOff x="2327270" y="-598540"/>
            <a:chExt cx="8080854" cy="5113109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7256631E-7A78-4537-9A8B-8E951527D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4810">
              <a:off x="2466041" y="-598540"/>
              <a:ext cx="7942083" cy="5113109"/>
            </a:xfrm>
            <a:prstGeom prst="rect">
              <a:avLst/>
            </a:prstGeom>
          </p:spPr>
        </p:pic>
        <p:sp>
          <p:nvSpPr>
            <p:cNvPr id="3" name="cloud-sky-storm_13919">
              <a:extLst>
                <a:ext uri="{FF2B5EF4-FFF2-40B4-BE49-F238E27FC236}">
                  <a16:creationId xmlns:a16="http://schemas.microsoft.com/office/drawing/2014/main" id="{A512CEB2-A849-4715-9CC4-DA5386335A41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327270" y="2568840"/>
              <a:ext cx="976181" cy="619641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" name="cloud-sky-storm_13919">
              <a:extLst>
                <a:ext uri="{FF2B5EF4-FFF2-40B4-BE49-F238E27FC236}">
                  <a16:creationId xmlns:a16="http://schemas.microsoft.com/office/drawing/2014/main" id="{1CBFF10C-FE6C-4787-A44A-CFF2D5890E77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913510" y="2089433"/>
              <a:ext cx="2486690" cy="1578452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9F44A094-FA32-4C76-B62D-472E71A57AAD}"/>
              </a:ext>
            </a:extLst>
          </p:cNvPr>
          <p:cNvSpPr txBox="1"/>
          <p:nvPr/>
        </p:nvSpPr>
        <p:spPr>
          <a:xfrm>
            <a:off x="3496224" y="2282968"/>
            <a:ext cx="5086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195B5A"/>
                </a:solidFill>
                <a:cs typeface="+mn-ea"/>
                <a:sym typeface="+mn-lt"/>
              </a:rPr>
              <a:t>學生家長須知</a:t>
            </a:r>
          </a:p>
        </p:txBody>
      </p:sp>
      <p:sp>
        <p:nvSpPr>
          <p:cNvPr id="6" name="TextBox 32">
            <a:extLst>
              <a:ext uri="{FF2B5EF4-FFF2-40B4-BE49-F238E27FC236}">
                <a16:creationId xmlns:a16="http://schemas.microsoft.com/office/drawing/2014/main" id="{42D07868-D444-4889-B334-1421B26155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7760" y="3863852"/>
            <a:ext cx="3262764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195B5A"/>
                </a:solidFill>
                <a:latin typeface="+mn-lt"/>
                <a:ea typeface="+mn-ea"/>
                <a:cs typeface="+mn-ea"/>
                <a:sym typeface="+mn-lt"/>
              </a:rPr>
              <a:t>孩子在學習上存在問題，需要家長多加關注；</a:t>
            </a:r>
            <a:endParaRPr lang="en-US" altLang="zh-CN" sz="2000" dirty="0">
              <a:solidFill>
                <a:srgbClr val="195B5A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ü"/>
            </a:pPr>
            <a:endParaRPr lang="zh-CN" altLang="en-US" sz="2000" dirty="0">
              <a:solidFill>
                <a:srgbClr val="195B5A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195B5A"/>
                </a:solidFill>
                <a:latin typeface="+mn-lt"/>
                <a:ea typeface="+mn-ea"/>
                <a:cs typeface="+mn-ea"/>
                <a:sym typeface="+mn-lt"/>
              </a:rPr>
              <a:t>與老師密切配合，幫助孩子成績提高。</a:t>
            </a:r>
          </a:p>
        </p:txBody>
      </p:sp>
      <p:sp>
        <p:nvSpPr>
          <p:cNvPr id="7" name="TextBox 32">
            <a:extLst>
              <a:ext uri="{FF2B5EF4-FFF2-40B4-BE49-F238E27FC236}">
                <a16:creationId xmlns:a16="http://schemas.microsoft.com/office/drawing/2014/main" id="{12F7C213-F349-4135-AA7C-10FA0B48DF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666" y="3111031"/>
            <a:ext cx="344809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endParaRPr lang="en-US" altLang="zh-CN" sz="2000" dirty="0">
              <a:solidFill>
                <a:srgbClr val="195B5A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zh-CN" altLang="en-US" sz="2000" dirty="0">
                <a:solidFill>
                  <a:srgbClr val="195B5A"/>
                </a:solidFill>
                <a:latin typeface="+mn-lt"/>
                <a:ea typeface="+mn-ea"/>
                <a:cs typeface="+mn-ea"/>
                <a:sym typeface="+mn-lt"/>
              </a:rPr>
              <a:t> 學生的成功 </a:t>
            </a:r>
            <a:endParaRPr lang="en-US" altLang="zh-CN" sz="2000" dirty="0">
              <a:solidFill>
                <a:srgbClr val="195B5A"/>
              </a:solidFill>
              <a:latin typeface="+mn-lt"/>
              <a:ea typeface="+mn-ea"/>
              <a:cs typeface="+mn-ea"/>
              <a:sym typeface="+mn-lt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CN" sz="2000" dirty="0">
                <a:solidFill>
                  <a:srgbClr val="195B5A"/>
                </a:solidFill>
                <a:latin typeface="+mn-lt"/>
                <a:ea typeface="+mn-ea"/>
                <a:cs typeface="+mn-ea"/>
                <a:sym typeface="+mn-lt"/>
              </a:rPr>
              <a:t>=60%</a:t>
            </a:r>
            <a:r>
              <a:rPr lang="zh-CN" altLang="en-US" sz="2000" dirty="0">
                <a:solidFill>
                  <a:srgbClr val="195B5A"/>
                </a:solidFill>
                <a:latin typeface="+mn-lt"/>
                <a:ea typeface="+mn-ea"/>
                <a:cs typeface="+mn-ea"/>
                <a:sym typeface="+mn-lt"/>
              </a:rPr>
              <a:t>（學生的自身努力）</a:t>
            </a:r>
            <a:endParaRPr lang="en-US" altLang="zh-CN" sz="2000" dirty="0">
              <a:solidFill>
                <a:srgbClr val="195B5A"/>
              </a:solidFill>
              <a:latin typeface="+mn-lt"/>
              <a:ea typeface="+mn-ea"/>
              <a:cs typeface="+mn-ea"/>
              <a:sym typeface="+mn-lt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CN" sz="2000" dirty="0">
                <a:solidFill>
                  <a:srgbClr val="195B5A"/>
                </a:solidFill>
                <a:latin typeface="+mn-lt"/>
                <a:ea typeface="+mn-ea"/>
                <a:cs typeface="+mn-ea"/>
                <a:sym typeface="+mn-lt"/>
              </a:rPr>
              <a:t>+20%</a:t>
            </a:r>
            <a:r>
              <a:rPr lang="zh-CN" altLang="en-US" sz="2000" dirty="0">
                <a:solidFill>
                  <a:srgbClr val="195B5A"/>
                </a:solidFill>
                <a:latin typeface="+mn-lt"/>
                <a:ea typeface="+mn-ea"/>
                <a:cs typeface="+mn-ea"/>
                <a:sym typeface="+mn-lt"/>
              </a:rPr>
              <a:t>（教師的力量）</a:t>
            </a:r>
            <a:endParaRPr lang="en-US" altLang="zh-CN" sz="2000" dirty="0">
              <a:solidFill>
                <a:srgbClr val="195B5A"/>
              </a:solidFill>
              <a:latin typeface="+mn-lt"/>
              <a:ea typeface="+mn-ea"/>
              <a:cs typeface="+mn-ea"/>
              <a:sym typeface="+mn-lt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CN" sz="2000" dirty="0">
                <a:solidFill>
                  <a:srgbClr val="195B5A"/>
                </a:solidFill>
                <a:latin typeface="+mn-lt"/>
                <a:ea typeface="+mn-ea"/>
                <a:cs typeface="+mn-ea"/>
                <a:sym typeface="+mn-lt"/>
              </a:rPr>
              <a:t>+20%</a:t>
            </a:r>
            <a:r>
              <a:rPr lang="zh-CN" altLang="en-US" sz="2000" dirty="0">
                <a:solidFill>
                  <a:srgbClr val="195B5A"/>
                </a:solidFill>
                <a:latin typeface="+mn-lt"/>
                <a:ea typeface="+mn-ea"/>
                <a:cs typeface="+mn-ea"/>
                <a:sym typeface="+mn-lt"/>
              </a:rPr>
              <a:t>（家長的推動力）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5D041FA9-896C-45C5-A6D7-4FBC4A5513AD}"/>
              </a:ext>
            </a:extLst>
          </p:cNvPr>
          <p:cNvGrpSpPr/>
          <p:nvPr/>
        </p:nvGrpSpPr>
        <p:grpSpPr>
          <a:xfrm>
            <a:off x="4890415" y="3687341"/>
            <a:ext cx="2238245" cy="1925201"/>
            <a:chOff x="3052531" y="6386933"/>
            <a:chExt cx="2436235" cy="2095500"/>
          </a:xfrm>
        </p:grpSpPr>
        <p:sp>
          <p:nvSpPr>
            <p:cNvPr id="9" name="菱形 8">
              <a:extLst>
                <a:ext uri="{FF2B5EF4-FFF2-40B4-BE49-F238E27FC236}">
                  <a16:creationId xmlns:a16="http://schemas.microsoft.com/office/drawing/2014/main" id="{2FE66921-8C96-4837-AA97-12611E7D9C24}"/>
                </a:ext>
              </a:extLst>
            </p:cNvPr>
            <p:cNvSpPr/>
            <p:nvPr/>
          </p:nvSpPr>
          <p:spPr>
            <a:xfrm>
              <a:off x="3227863" y="6386933"/>
              <a:ext cx="2095500" cy="2095500"/>
            </a:xfrm>
            <a:prstGeom prst="diamond">
              <a:avLst/>
            </a:prstGeom>
            <a:noFill/>
            <a:ln w="25400">
              <a:solidFill>
                <a:srgbClr val="593E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菱形 9">
              <a:extLst>
                <a:ext uri="{FF2B5EF4-FFF2-40B4-BE49-F238E27FC236}">
                  <a16:creationId xmlns:a16="http://schemas.microsoft.com/office/drawing/2014/main" id="{44149C02-C8A6-47E5-98E8-350FA6D55BAF}"/>
                </a:ext>
              </a:extLst>
            </p:cNvPr>
            <p:cNvSpPr/>
            <p:nvPr/>
          </p:nvSpPr>
          <p:spPr>
            <a:xfrm>
              <a:off x="3866038" y="7025108"/>
              <a:ext cx="819150" cy="819150"/>
            </a:xfrm>
            <a:prstGeom prst="diamond">
              <a:avLst/>
            </a:prstGeom>
            <a:noFill/>
            <a:ln w="19050">
              <a:solidFill>
                <a:srgbClr val="7E58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B436F5C-3BCA-4E9A-9A9D-94908CE1F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908" y="7254683"/>
              <a:ext cx="360000" cy="36000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7080489-24AE-424C-9657-C055CA025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5613" y="6526021"/>
              <a:ext cx="360000" cy="3600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81B30086-AED0-4531-B132-6B0C3FA2D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5613" y="7856352"/>
              <a:ext cx="360000" cy="3600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416976ED-A4E8-415E-B22F-4219E57A0B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5738" y="7256745"/>
              <a:ext cx="360000" cy="360000"/>
            </a:xfrm>
            <a:prstGeom prst="rect">
              <a:avLst/>
            </a:prstGeom>
          </p:spPr>
        </p:pic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89B88ED8-6581-4761-BCCC-714C2C4C3712}"/>
                </a:ext>
              </a:extLst>
            </p:cNvPr>
            <p:cNvGrpSpPr/>
            <p:nvPr/>
          </p:nvGrpSpPr>
          <p:grpSpPr>
            <a:xfrm rot="8129939">
              <a:off x="3062458" y="7355700"/>
              <a:ext cx="2426308" cy="144000"/>
              <a:chOff x="5099476" y="7584872"/>
              <a:chExt cx="2426308" cy="248896"/>
            </a:xfrm>
          </p:grpSpPr>
          <p:grpSp>
            <p:nvGrpSpPr>
              <p:cNvPr id="25" name="组合 24">
                <a:extLst>
                  <a:ext uri="{FF2B5EF4-FFF2-40B4-BE49-F238E27FC236}">
                    <a16:creationId xmlns:a16="http://schemas.microsoft.com/office/drawing/2014/main" id="{F13ED5D3-FF63-4146-BE6F-DD60B20CBDC3}"/>
                  </a:ext>
                </a:extLst>
              </p:cNvPr>
              <p:cNvGrpSpPr/>
              <p:nvPr/>
            </p:nvGrpSpPr>
            <p:grpSpPr>
              <a:xfrm>
                <a:off x="5327102" y="7584872"/>
                <a:ext cx="2198682" cy="248479"/>
                <a:chOff x="6708775" y="5991179"/>
                <a:chExt cx="2198682" cy="248471"/>
              </a:xfrm>
            </p:grpSpPr>
            <p:sp>
              <p:nvSpPr>
                <p:cNvPr id="29" name="矩形 39">
                  <a:extLst>
                    <a:ext uri="{FF2B5EF4-FFF2-40B4-BE49-F238E27FC236}">
                      <a16:creationId xmlns:a16="http://schemas.microsoft.com/office/drawing/2014/main" id="{238CD444-7366-4B1D-8AFF-0A83984DB0D7}"/>
                    </a:ext>
                  </a:extLst>
                </p:cNvPr>
                <p:cNvSpPr/>
                <p:nvPr/>
              </p:nvSpPr>
              <p:spPr>
                <a:xfrm>
                  <a:off x="6719252" y="5991179"/>
                  <a:ext cx="2188205" cy="248471"/>
                </a:xfrm>
                <a:custGeom>
                  <a:avLst/>
                  <a:gdLst>
                    <a:gd name="connsiteX0" fmla="*/ 0 w 2153280"/>
                    <a:gd name="connsiteY0" fmla="*/ 0 h 235771"/>
                    <a:gd name="connsiteX1" fmla="*/ 2153280 w 2153280"/>
                    <a:gd name="connsiteY1" fmla="*/ 0 h 235771"/>
                    <a:gd name="connsiteX2" fmla="*/ 2153280 w 2153280"/>
                    <a:gd name="connsiteY2" fmla="*/ 235771 h 235771"/>
                    <a:gd name="connsiteX3" fmla="*/ 0 w 2153280"/>
                    <a:gd name="connsiteY3" fmla="*/ 235771 h 235771"/>
                    <a:gd name="connsiteX4" fmla="*/ 0 w 2153280"/>
                    <a:gd name="connsiteY4" fmla="*/ 0 h 235771"/>
                    <a:gd name="connsiteX0" fmla="*/ 44450 w 2197730"/>
                    <a:gd name="connsiteY0" fmla="*/ 0 h 235771"/>
                    <a:gd name="connsiteX1" fmla="*/ 2197730 w 2197730"/>
                    <a:gd name="connsiteY1" fmla="*/ 0 h 235771"/>
                    <a:gd name="connsiteX2" fmla="*/ 2197730 w 2197730"/>
                    <a:gd name="connsiteY2" fmla="*/ 235771 h 235771"/>
                    <a:gd name="connsiteX3" fmla="*/ 0 w 2197730"/>
                    <a:gd name="connsiteY3" fmla="*/ 235771 h 235771"/>
                    <a:gd name="connsiteX4" fmla="*/ 44450 w 2197730"/>
                    <a:gd name="connsiteY4" fmla="*/ 0 h 235771"/>
                    <a:gd name="connsiteX0" fmla="*/ 9525 w 2197730"/>
                    <a:gd name="connsiteY0" fmla="*/ 0 h 242121"/>
                    <a:gd name="connsiteX1" fmla="*/ 2197730 w 2197730"/>
                    <a:gd name="connsiteY1" fmla="*/ 6350 h 242121"/>
                    <a:gd name="connsiteX2" fmla="*/ 2197730 w 2197730"/>
                    <a:gd name="connsiteY2" fmla="*/ 242121 h 242121"/>
                    <a:gd name="connsiteX3" fmla="*/ 0 w 2197730"/>
                    <a:gd name="connsiteY3" fmla="*/ 242121 h 242121"/>
                    <a:gd name="connsiteX4" fmla="*/ 9525 w 2197730"/>
                    <a:gd name="connsiteY4" fmla="*/ 0 h 242121"/>
                    <a:gd name="connsiteX0" fmla="*/ 0 w 2188205"/>
                    <a:gd name="connsiteY0" fmla="*/ 0 h 248471"/>
                    <a:gd name="connsiteX1" fmla="*/ 2188205 w 2188205"/>
                    <a:gd name="connsiteY1" fmla="*/ 6350 h 248471"/>
                    <a:gd name="connsiteX2" fmla="*/ 2188205 w 2188205"/>
                    <a:gd name="connsiteY2" fmla="*/ 242121 h 248471"/>
                    <a:gd name="connsiteX3" fmla="*/ 0 w 2188205"/>
                    <a:gd name="connsiteY3" fmla="*/ 248471 h 248471"/>
                    <a:gd name="connsiteX4" fmla="*/ 0 w 2188205"/>
                    <a:gd name="connsiteY4" fmla="*/ 0 h 248471"/>
                    <a:gd name="connsiteX0" fmla="*/ 0 w 2188205"/>
                    <a:gd name="connsiteY0" fmla="*/ 0 h 248471"/>
                    <a:gd name="connsiteX1" fmla="*/ 2188205 w 2188205"/>
                    <a:gd name="connsiteY1" fmla="*/ 6350 h 248471"/>
                    <a:gd name="connsiteX2" fmla="*/ 2188205 w 2188205"/>
                    <a:gd name="connsiteY2" fmla="*/ 242121 h 248471"/>
                    <a:gd name="connsiteX3" fmla="*/ 0 w 2188205"/>
                    <a:gd name="connsiteY3" fmla="*/ 248471 h 248471"/>
                    <a:gd name="connsiteX4" fmla="*/ 0 w 2188205"/>
                    <a:gd name="connsiteY4" fmla="*/ 0 h 2484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88205" h="248471">
                      <a:moveTo>
                        <a:pt x="0" y="0"/>
                      </a:moveTo>
                      <a:lnTo>
                        <a:pt x="2188205" y="6350"/>
                      </a:lnTo>
                      <a:lnTo>
                        <a:pt x="2188205" y="242121"/>
                      </a:lnTo>
                      <a:lnTo>
                        <a:pt x="0" y="248471"/>
                      </a:lnTo>
                      <a:cubicBezTo>
                        <a:pt x="63500" y="108497"/>
                        <a:pt x="0" y="82824"/>
                        <a:pt x="0" y="0"/>
                      </a:cubicBezTo>
                      <a:close/>
                    </a:path>
                  </a:pathLst>
                </a:custGeom>
                <a:solidFill>
                  <a:srgbClr val="F6DC88"/>
                </a:solidFill>
                <a:ln w="19050">
                  <a:solidFill>
                    <a:srgbClr val="593E0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0" name="任意多边形: 形状 29">
                  <a:extLst>
                    <a:ext uri="{FF2B5EF4-FFF2-40B4-BE49-F238E27FC236}">
                      <a16:creationId xmlns:a16="http://schemas.microsoft.com/office/drawing/2014/main" id="{59D3C483-A14F-4FB8-BCFE-575C87BD7F20}"/>
                    </a:ext>
                  </a:extLst>
                </p:cNvPr>
                <p:cNvSpPr/>
                <p:nvPr/>
              </p:nvSpPr>
              <p:spPr>
                <a:xfrm>
                  <a:off x="6708775" y="6066395"/>
                  <a:ext cx="2197122" cy="101600"/>
                </a:xfrm>
                <a:custGeom>
                  <a:avLst/>
                  <a:gdLst>
                    <a:gd name="connsiteX0" fmla="*/ 50800 w 2216172"/>
                    <a:gd name="connsiteY0" fmla="*/ 0 h 101600"/>
                    <a:gd name="connsiteX1" fmla="*/ 2216172 w 2216172"/>
                    <a:gd name="connsiteY1" fmla="*/ 0 h 101600"/>
                    <a:gd name="connsiteX2" fmla="*/ 2216172 w 2216172"/>
                    <a:gd name="connsiteY2" fmla="*/ 101600 h 101600"/>
                    <a:gd name="connsiteX3" fmla="*/ 50800 w 2216172"/>
                    <a:gd name="connsiteY3" fmla="*/ 101600 h 101600"/>
                    <a:gd name="connsiteX4" fmla="*/ 0 w 2216172"/>
                    <a:gd name="connsiteY4" fmla="*/ 50800 h 101600"/>
                    <a:gd name="connsiteX5" fmla="*/ 50800 w 2216172"/>
                    <a:gd name="connsiteY5" fmla="*/ 0 h 10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16172" h="101600">
                      <a:moveTo>
                        <a:pt x="50800" y="0"/>
                      </a:moveTo>
                      <a:lnTo>
                        <a:pt x="2216172" y="0"/>
                      </a:lnTo>
                      <a:lnTo>
                        <a:pt x="2216172" y="101600"/>
                      </a:lnTo>
                      <a:lnTo>
                        <a:pt x="50800" y="101600"/>
                      </a:lnTo>
                      <a:cubicBezTo>
                        <a:pt x="22744" y="101600"/>
                        <a:pt x="0" y="78856"/>
                        <a:pt x="0" y="50800"/>
                      </a:cubicBezTo>
                      <a:cubicBezTo>
                        <a:pt x="0" y="22744"/>
                        <a:pt x="22744" y="0"/>
                        <a:pt x="50800" y="0"/>
                      </a:cubicBezTo>
                      <a:close/>
                    </a:path>
                  </a:pathLst>
                </a:custGeom>
                <a:solidFill>
                  <a:srgbClr val="F6DC88"/>
                </a:solidFill>
                <a:ln>
                  <a:solidFill>
                    <a:srgbClr val="593E0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cxnSp>
              <p:nvCxnSpPr>
                <p:cNvPr id="31" name="直接连接符 30">
                  <a:extLst>
                    <a:ext uri="{FF2B5EF4-FFF2-40B4-BE49-F238E27FC236}">
                      <a16:creationId xmlns:a16="http://schemas.microsoft.com/office/drawing/2014/main" id="{8A318F47-A2B8-462A-AD90-30ED36F4293A}"/>
                    </a:ext>
                  </a:extLst>
                </p:cNvPr>
                <p:cNvCxnSpPr/>
                <p:nvPr/>
              </p:nvCxnSpPr>
              <p:spPr>
                <a:xfrm>
                  <a:off x="8817292" y="5997529"/>
                  <a:ext cx="0" cy="235771"/>
                </a:xfrm>
                <a:prstGeom prst="line">
                  <a:avLst/>
                </a:prstGeom>
                <a:ln w="12700">
                  <a:solidFill>
                    <a:srgbClr val="593E0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>
                  <a:extLst>
                    <a:ext uri="{FF2B5EF4-FFF2-40B4-BE49-F238E27FC236}">
                      <a16:creationId xmlns:a16="http://schemas.microsoft.com/office/drawing/2014/main" id="{AED2BA28-22BE-437E-B5BA-370613959A76}"/>
                    </a:ext>
                  </a:extLst>
                </p:cNvPr>
                <p:cNvCxnSpPr/>
                <p:nvPr/>
              </p:nvCxnSpPr>
              <p:spPr>
                <a:xfrm>
                  <a:off x="8904282" y="5997529"/>
                  <a:ext cx="0" cy="235771"/>
                </a:xfrm>
                <a:prstGeom prst="line">
                  <a:avLst/>
                </a:prstGeom>
                <a:ln w="19050">
                  <a:solidFill>
                    <a:srgbClr val="593E0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组合 25">
                <a:extLst>
                  <a:ext uri="{FF2B5EF4-FFF2-40B4-BE49-F238E27FC236}">
                    <a16:creationId xmlns:a16="http://schemas.microsoft.com/office/drawing/2014/main" id="{BE454B09-9F44-40FE-B96F-97CC7C48D39F}"/>
                  </a:ext>
                </a:extLst>
              </p:cNvPr>
              <p:cNvGrpSpPr/>
              <p:nvPr/>
            </p:nvGrpSpPr>
            <p:grpSpPr>
              <a:xfrm>
                <a:off x="5099476" y="7585360"/>
                <a:ext cx="238105" cy="248408"/>
                <a:chOff x="6237156" y="5991668"/>
                <a:chExt cx="482101" cy="244800"/>
              </a:xfrm>
            </p:grpSpPr>
            <p:sp>
              <p:nvSpPr>
                <p:cNvPr id="27" name="等腰三角形 53">
                  <a:extLst>
                    <a:ext uri="{FF2B5EF4-FFF2-40B4-BE49-F238E27FC236}">
                      <a16:creationId xmlns:a16="http://schemas.microsoft.com/office/drawing/2014/main" id="{727D1598-6249-4E3F-81AD-D513CE88BE1A}"/>
                    </a:ext>
                  </a:extLst>
                </p:cNvPr>
                <p:cNvSpPr/>
                <p:nvPr/>
              </p:nvSpPr>
              <p:spPr>
                <a:xfrm rot="16200000">
                  <a:off x="6355807" y="5873017"/>
                  <a:ext cx="244800" cy="482101"/>
                </a:xfrm>
                <a:custGeom>
                  <a:avLst/>
                  <a:gdLst>
                    <a:gd name="connsiteX0" fmla="*/ 0 w 244800"/>
                    <a:gd name="connsiteY0" fmla="*/ 482101 h 482101"/>
                    <a:gd name="connsiteX1" fmla="*/ 119225 w 244800"/>
                    <a:gd name="connsiteY1" fmla="*/ 0 h 482101"/>
                    <a:gd name="connsiteX2" fmla="*/ 244800 w 244800"/>
                    <a:gd name="connsiteY2" fmla="*/ 482101 h 482101"/>
                    <a:gd name="connsiteX3" fmla="*/ 0 w 244800"/>
                    <a:gd name="connsiteY3" fmla="*/ 482101 h 482101"/>
                    <a:gd name="connsiteX0" fmla="*/ 0 w 244800"/>
                    <a:gd name="connsiteY0" fmla="*/ 482101 h 482101"/>
                    <a:gd name="connsiteX1" fmla="*/ 119225 w 244800"/>
                    <a:gd name="connsiteY1" fmla="*/ 0 h 482101"/>
                    <a:gd name="connsiteX2" fmla="*/ 244800 w 244800"/>
                    <a:gd name="connsiteY2" fmla="*/ 482101 h 482101"/>
                    <a:gd name="connsiteX3" fmla="*/ 130950 w 244800"/>
                    <a:gd name="connsiteY3" fmla="*/ 481147 h 482101"/>
                    <a:gd name="connsiteX4" fmla="*/ 0 w 244800"/>
                    <a:gd name="connsiteY4" fmla="*/ 482101 h 482101"/>
                    <a:gd name="connsiteX0" fmla="*/ 130950 w 244800"/>
                    <a:gd name="connsiteY0" fmla="*/ 481147 h 572587"/>
                    <a:gd name="connsiteX1" fmla="*/ 0 w 244800"/>
                    <a:gd name="connsiteY1" fmla="*/ 482101 h 572587"/>
                    <a:gd name="connsiteX2" fmla="*/ 119225 w 244800"/>
                    <a:gd name="connsiteY2" fmla="*/ 0 h 572587"/>
                    <a:gd name="connsiteX3" fmla="*/ 244800 w 244800"/>
                    <a:gd name="connsiteY3" fmla="*/ 482101 h 572587"/>
                    <a:gd name="connsiteX4" fmla="*/ 222390 w 244800"/>
                    <a:gd name="connsiteY4" fmla="*/ 572587 h 572587"/>
                    <a:gd name="connsiteX0" fmla="*/ 0 w 244800"/>
                    <a:gd name="connsiteY0" fmla="*/ 482101 h 572587"/>
                    <a:gd name="connsiteX1" fmla="*/ 119225 w 244800"/>
                    <a:gd name="connsiteY1" fmla="*/ 0 h 572587"/>
                    <a:gd name="connsiteX2" fmla="*/ 244800 w 244800"/>
                    <a:gd name="connsiteY2" fmla="*/ 482101 h 572587"/>
                    <a:gd name="connsiteX3" fmla="*/ 222390 w 244800"/>
                    <a:gd name="connsiteY3" fmla="*/ 572587 h 572587"/>
                    <a:gd name="connsiteX0" fmla="*/ 0 w 244800"/>
                    <a:gd name="connsiteY0" fmla="*/ 482101 h 482101"/>
                    <a:gd name="connsiteX1" fmla="*/ 119225 w 244800"/>
                    <a:gd name="connsiteY1" fmla="*/ 0 h 482101"/>
                    <a:gd name="connsiteX2" fmla="*/ 244800 w 244800"/>
                    <a:gd name="connsiteY2" fmla="*/ 482101 h 482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4800" h="482101">
                      <a:moveTo>
                        <a:pt x="0" y="482101"/>
                      </a:moveTo>
                      <a:lnTo>
                        <a:pt x="119225" y="0"/>
                      </a:lnTo>
                      <a:lnTo>
                        <a:pt x="244800" y="482101"/>
                      </a:lnTo>
                    </a:path>
                  </a:pathLst>
                </a:custGeom>
                <a:noFill/>
                <a:ln w="19050">
                  <a:solidFill>
                    <a:srgbClr val="593E0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8" name="等腰三角形 53">
                  <a:extLst>
                    <a:ext uri="{FF2B5EF4-FFF2-40B4-BE49-F238E27FC236}">
                      <a16:creationId xmlns:a16="http://schemas.microsoft.com/office/drawing/2014/main" id="{9C762184-66F5-4F1A-9FA9-5AE6ABB73166}"/>
                    </a:ext>
                  </a:extLst>
                </p:cNvPr>
                <p:cNvSpPr/>
                <p:nvPr/>
              </p:nvSpPr>
              <p:spPr>
                <a:xfrm rot="16200000">
                  <a:off x="6284638" y="6042191"/>
                  <a:ext cx="72940" cy="143644"/>
                </a:xfrm>
                <a:custGeom>
                  <a:avLst/>
                  <a:gdLst>
                    <a:gd name="connsiteX0" fmla="*/ 0 w 244800"/>
                    <a:gd name="connsiteY0" fmla="*/ 482101 h 482101"/>
                    <a:gd name="connsiteX1" fmla="*/ 119225 w 244800"/>
                    <a:gd name="connsiteY1" fmla="*/ 0 h 482101"/>
                    <a:gd name="connsiteX2" fmla="*/ 244800 w 244800"/>
                    <a:gd name="connsiteY2" fmla="*/ 482101 h 482101"/>
                    <a:gd name="connsiteX3" fmla="*/ 0 w 244800"/>
                    <a:gd name="connsiteY3" fmla="*/ 482101 h 482101"/>
                    <a:gd name="connsiteX0" fmla="*/ 0 w 244800"/>
                    <a:gd name="connsiteY0" fmla="*/ 482101 h 482101"/>
                    <a:gd name="connsiteX1" fmla="*/ 119225 w 244800"/>
                    <a:gd name="connsiteY1" fmla="*/ 0 h 482101"/>
                    <a:gd name="connsiteX2" fmla="*/ 244800 w 244800"/>
                    <a:gd name="connsiteY2" fmla="*/ 482101 h 482101"/>
                    <a:gd name="connsiteX3" fmla="*/ 130950 w 244800"/>
                    <a:gd name="connsiteY3" fmla="*/ 481147 h 482101"/>
                    <a:gd name="connsiteX4" fmla="*/ 0 w 244800"/>
                    <a:gd name="connsiteY4" fmla="*/ 482101 h 482101"/>
                    <a:gd name="connsiteX0" fmla="*/ 130950 w 244800"/>
                    <a:gd name="connsiteY0" fmla="*/ 481147 h 572587"/>
                    <a:gd name="connsiteX1" fmla="*/ 0 w 244800"/>
                    <a:gd name="connsiteY1" fmla="*/ 482101 h 572587"/>
                    <a:gd name="connsiteX2" fmla="*/ 119225 w 244800"/>
                    <a:gd name="connsiteY2" fmla="*/ 0 h 572587"/>
                    <a:gd name="connsiteX3" fmla="*/ 244800 w 244800"/>
                    <a:gd name="connsiteY3" fmla="*/ 482101 h 572587"/>
                    <a:gd name="connsiteX4" fmla="*/ 222390 w 244800"/>
                    <a:gd name="connsiteY4" fmla="*/ 572587 h 572587"/>
                    <a:gd name="connsiteX0" fmla="*/ 0 w 244800"/>
                    <a:gd name="connsiteY0" fmla="*/ 482101 h 572587"/>
                    <a:gd name="connsiteX1" fmla="*/ 119225 w 244800"/>
                    <a:gd name="connsiteY1" fmla="*/ 0 h 572587"/>
                    <a:gd name="connsiteX2" fmla="*/ 244800 w 244800"/>
                    <a:gd name="connsiteY2" fmla="*/ 482101 h 572587"/>
                    <a:gd name="connsiteX3" fmla="*/ 222390 w 244800"/>
                    <a:gd name="connsiteY3" fmla="*/ 572587 h 572587"/>
                    <a:gd name="connsiteX0" fmla="*/ 0 w 244800"/>
                    <a:gd name="connsiteY0" fmla="*/ 482101 h 482101"/>
                    <a:gd name="connsiteX1" fmla="*/ 119225 w 244800"/>
                    <a:gd name="connsiteY1" fmla="*/ 0 h 482101"/>
                    <a:gd name="connsiteX2" fmla="*/ 244800 w 244800"/>
                    <a:gd name="connsiteY2" fmla="*/ 482101 h 482101"/>
                    <a:gd name="connsiteX0" fmla="*/ 0 w 244800"/>
                    <a:gd name="connsiteY0" fmla="*/ 482101 h 482101"/>
                    <a:gd name="connsiteX1" fmla="*/ 119225 w 244800"/>
                    <a:gd name="connsiteY1" fmla="*/ 0 h 482101"/>
                    <a:gd name="connsiteX2" fmla="*/ 244800 w 244800"/>
                    <a:gd name="connsiteY2" fmla="*/ 482101 h 482101"/>
                    <a:gd name="connsiteX3" fmla="*/ 0 w 244800"/>
                    <a:gd name="connsiteY3" fmla="*/ 482101 h 482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800" h="482101">
                      <a:moveTo>
                        <a:pt x="0" y="482101"/>
                      </a:moveTo>
                      <a:lnTo>
                        <a:pt x="119225" y="0"/>
                      </a:lnTo>
                      <a:lnTo>
                        <a:pt x="244800" y="482101"/>
                      </a:lnTo>
                      <a:lnTo>
                        <a:pt x="0" y="482101"/>
                      </a:lnTo>
                      <a:close/>
                    </a:path>
                  </a:pathLst>
                </a:custGeom>
                <a:solidFill>
                  <a:srgbClr val="F6DC88"/>
                </a:solidFill>
                <a:ln>
                  <a:solidFill>
                    <a:srgbClr val="593E0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2F7E82BE-6E35-45FD-9BD8-A9D691629125}"/>
                </a:ext>
              </a:extLst>
            </p:cNvPr>
            <p:cNvGrpSpPr/>
            <p:nvPr/>
          </p:nvGrpSpPr>
          <p:grpSpPr>
            <a:xfrm rot="2669900">
              <a:off x="3052531" y="7355662"/>
              <a:ext cx="2426308" cy="144000"/>
              <a:chOff x="5099476" y="7584872"/>
              <a:chExt cx="2426308" cy="248896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6BA5582B-D203-405F-8872-F51E72E2232B}"/>
                  </a:ext>
                </a:extLst>
              </p:cNvPr>
              <p:cNvGrpSpPr/>
              <p:nvPr/>
            </p:nvGrpSpPr>
            <p:grpSpPr>
              <a:xfrm>
                <a:off x="5327102" y="7584872"/>
                <a:ext cx="2198682" cy="248479"/>
                <a:chOff x="6708775" y="5991179"/>
                <a:chExt cx="2198682" cy="248471"/>
              </a:xfrm>
            </p:grpSpPr>
            <p:sp>
              <p:nvSpPr>
                <p:cNvPr id="21" name="矩形 39">
                  <a:extLst>
                    <a:ext uri="{FF2B5EF4-FFF2-40B4-BE49-F238E27FC236}">
                      <a16:creationId xmlns:a16="http://schemas.microsoft.com/office/drawing/2014/main" id="{480CB0EA-2DB2-44C3-82CB-8A9932AF19AC}"/>
                    </a:ext>
                  </a:extLst>
                </p:cNvPr>
                <p:cNvSpPr/>
                <p:nvPr/>
              </p:nvSpPr>
              <p:spPr>
                <a:xfrm>
                  <a:off x="6719252" y="5991179"/>
                  <a:ext cx="2188205" cy="248471"/>
                </a:xfrm>
                <a:custGeom>
                  <a:avLst/>
                  <a:gdLst>
                    <a:gd name="connsiteX0" fmla="*/ 0 w 2153280"/>
                    <a:gd name="connsiteY0" fmla="*/ 0 h 235771"/>
                    <a:gd name="connsiteX1" fmla="*/ 2153280 w 2153280"/>
                    <a:gd name="connsiteY1" fmla="*/ 0 h 235771"/>
                    <a:gd name="connsiteX2" fmla="*/ 2153280 w 2153280"/>
                    <a:gd name="connsiteY2" fmla="*/ 235771 h 235771"/>
                    <a:gd name="connsiteX3" fmla="*/ 0 w 2153280"/>
                    <a:gd name="connsiteY3" fmla="*/ 235771 h 235771"/>
                    <a:gd name="connsiteX4" fmla="*/ 0 w 2153280"/>
                    <a:gd name="connsiteY4" fmla="*/ 0 h 235771"/>
                    <a:gd name="connsiteX0" fmla="*/ 44450 w 2197730"/>
                    <a:gd name="connsiteY0" fmla="*/ 0 h 235771"/>
                    <a:gd name="connsiteX1" fmla="*/ 2197730 w 2197730"/>
                    <a:gd name="connsiteY1" fmla="*/ 0 h 235771"/>
                    <a:gd name="connsiteX2" fmla="*/ 2197730 w 2197730"/>
                    <a:gd name="connsiteY2" fmla="*/ 235771 h 235771"/>
                    <a:gd name="connsiteX3" fmla="*/ 0 w 2197730"/>
                    <a:gd name="connsiteY3" fmla="*/ 235771 h 235771"/>
                    <a:gd name="connsiteX4" fmla="*/ 44450 w 2197730"/>
                    <a:gd name="connsiteY4" fmla="*/ 0 h 235771"/>
                    <a:gd name="connsiteX0" fmla="*/ 9525 w 2197730"/>
                    <a:gd name="connsiteY0" fmla="*/ 0 h 242121"/>
                    <a:gd name="connsiteX1" fmla="*/ 2197730 w 2197730"/>
                    <a:gd name="connsiteY1" fmla="*/ 6350 h 242121"/>
                    <a:gd name="connsiteX2" fmla="*/ 2197730 w 2197730"/>
                    <a:gd name="connsiteY2" fmla="*/ 242121 h 242121"/>
                    <a:gd name="connsiteX3" fmla="*/ 0 w 2197730"/>
                    <a:gd name="connsiteY3" fmla="*/ 242121 h 242121"/>
                    <a:gd name="connsiteX4" fmla="*/ 9525 w 2197730"/>
                    <a:gd name="connsiteY4" fmla="*/ 0 h 242121"/>
                    <a:gd name="connsiteX0" fmla="*/ 0 w 2188205"/>
                    <a:gd name="connsiteY0" fmla="*/ 0 h 248471"/>
                    <a:gd name="connsiteX1" fmla="*/ 2188205 w 2188205"/>
                    <a:gd name="connsiteY1" fmla="*/ 6350 h 248471"/>
                    <a:gd name="connsiteX2" fmla="*/ 2188205 w 2188205"/>
                    <a:gd name="connsiteY2" fmla="*/ 242121 h 248471"/>
                    <a:gd name="connsiteX3" fmla="*/ 0 w 2188205"/>
                    <a:gd name="connsiteY3" fmla="*/ 248471 h 248471"/>
                    <a:gd name="connsiteX4" fmla="*/ 0 w 2188205"/>
                    <a:gd name="connsiteY4" fmla="*/ 0 h 248471"/>
                    <a:gd name="connsiteX0" fmla="*/ 0 w 2188205"/>
                    <a:gd name="connsiteY0" fmla="*/ 0 h 248471"/>
                    <a:gd name="connsiteX1" fmla="*/ 2188205 w 2188205"/>
                    <a:gd name="connsiteY1" fmla="*/ 6350 h 248471"/>
                    <a:gd name="connsiteX2" fmla="*/ 2188205 w 2188205"/>
                    <a:gd name="connsiteY2" fmla="*/ 242121 h 248471"/>
                    <a:gd name="connsiteX3" fmla="*/ 0 w 2188205"/>
                    <a:gd name="connsiteY3" fmla="*/ 248471 h 248471"/>
                    <a:gd name="connsiteX4" fmla="*/ 0 w 2188205"/>
                    <a:gd name="connsiteY4" fmla="*/ 0 h 2484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88205" h="248471">
                      <a:moveTo>
                        <a:pt x="0" y="0"/>
                      </a:moveTo>
                      <a:lnTo>
                        <a:pt x="2188205" y="6350"/>
                      </a:lnTo>
                      <a:lnTo>
                        <a:pt x="2188205" y="242121"/>
                      </a:lnTo>
                      <a:lnTo>
                        <a:pt x="0" y="248471"/>
                      </a:lnTo>
                      <a:cubicBezTo>
                        <a:pt x="63500" y="108497"/>
                        <a:pt x="0" y="82824"/>
                        <a:pt x="0" y="0"/>
                      </a:cubicBezTo>
                      <a:close/>
                    </a:path>
                  </a:pathLst>
                </a:custGeom>
                <a:solidFill>
                  <a:srgbClr val="99B2DF"/>
                </a:solidFill>
                <a:ln w="19050">
                  <a:solidFill>
                    <a:srgbClr val="593E0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2" name="任意多边形: 形状 21">
                  <a:extLst>
                    <a:ext uri="{FF2B5EF4-FFF2-40B4-BE49-F238E27FC236}">
                      <a16:creationId xmlns:a16="http://schemas.microsoft.com/office/drawing/2014/main" id="{BD87BF6A-ACFD-47A3-99C4-AB74DEE59A2C}"/>
                    </a:ext>
                  </a:extLst>
                </p:cNvPr>
                <p:cNvSpPr/>
                <p:nvPr/>
              </p:nvSpPr>
              <p:spPr>
                <a:xfrm>
                  <a:off x="6708775" y="6066395"/>
                  <a:ext cx="2197122" cy="101600"/>
                </a:xfrm>
                <a:custGeom>
                  <a:avLst/>
                  <a:gdLst>
                    <a:gd name="connsiteX0" fmla="*/ 50800 w 2216172"/>
                    <a:gd name="connsiteY0" fmla="*/ 0 h 101600"/>
                    <a:gd name="connsiteX1" fmla="*/ 2216172 w 2216172"/>
                    <a:gd name="connsiteY1" fmla="*/ 0 h 101600"/>
                    <a:gd name="connsiteX2" fmla="*/ 2216172 w 2216172"/>
                    <a:gd name="connsiteY2" fmla="*/ 101600 h 101600"/>
                    <a:gd name="connsiteX3" fmla="*/ 50800 w 2216172"/>
                    <a:gd name="connsiteY3" fmla="*/ 101600 h 101600"/>
                    <a:gd name="connsiteX4" fmla="*/ 0 w 2216172"/>
                    <a:gd name="connsiteY4" fmla="*/ 50800 h 101600"/>
                    <a:gd name="connsiteX5" fmla="*/ 50800 w 2216172"/>
                    <a:gd name="connsiteY5" fmla="*/ 0 h 10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16172" h="101600">
                      <a:moveTo>
                        <a:pt x="50800" y="0"/>
                      </a:moveTo>
                      <a:lnTo>
                        <a:pt x="2216172" y="0"/>
                      </a:lnTo>
                      <a:lnTo>
                        <a:pt x="2216172" y="101600"/>
                      </a:lnTo>
                      <a:lnTo>
                        <a:pt x="50800" y="101600"/>
                      </a:lnTo>
                      <a:cubicBezTo>
                        <a:pt x="22744" y="101600"/>
                        <a:pt x="0" y="78856"/>
                        <a:pt x="0" y="50800"/>
                      </a:cubicBezTo>
                      <a:cubicBezTo>
                        <a:pt x="0" y="22744"/>
                        <a:pt x="22744" y="0"/>
                        <a:pt x="50800" y="0"/>
                      </a:cubicBezTo>
                      <a:close/>
                    </a:path>
                  </a:pathLst>
                </a:custGeom>
                <a:solidFill>
                  <a:srgbClr val="99B2DF"/>
                </a:solidFill>
                <a:ln>
                  <a:solidFill>
                    <a:srgbClr val="593E0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cxnSp>
              <p:nvCxnSpPr>
                <p:cNvPr id="23" name="直接连接符 22">
                  <a:extLst>
                    <a:ext uri="{FF2B5EF4-FFF2-40B4-BE49-F238E27FC236}">
                      <a16:creationId xmlns:a16="http://schemas.microsoft.com/office/drawing/2014/main" id="{277215E3-BEEA-4C1D-8B1E-4FE7B33DAE2D}"/>
                    </a:ext>
                  </a:extLst>
                </p:cNvPr>
                <p:cNvCxnSpPr/>
                <p:nvPr/>
              </p:nvCxnSpPr>
              <p:spPr>
                <a:xfrm>
                  <a:off x="8817292" y="5997529"/>
                  <a:ext cx="0" cy="235771"/>
                </a:xfrm>
                <a:prstGeom prst="line">
                  <a:avLst/>
                </a:prstGeom>
                <a:ln w="12700">
                  <a:solidFill>
                    <a:srgbClr val="593E0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23">
                  <a:extLst>
                    <a:ext uri="{FF2B5EF4-FFF2-40B4-BE49-F238E27FC236}">
                      <a16:creationId xmlns:a16="http://schemas.microsoft.com/office/drawing/2014/main" id="{8654BB34-4534-42E0-B3A5-F62CBBE8E4BF}"/>
                    </a:ext>
                  </a:extLst>
                </p:cNvPr>
                <p:cNvCxnSpPr/>
                <p:nvPr/>
              </p:nvCxnSpPr>
              <p:spPr>
                <a:xfrm>
                  <a:off x="8904282" y="5997529"/>
                  <a:ext cx="0" cy="235771"/>
                </a:xfrm>
                <a:prstGeom prst="line">
                  <a:avLst/>
                </a:prstGeom>
                <a:ln w="19050">
                  <a:solidFill>
                    <a:srgbClr val="593E0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9BF8EA4A-DAE1-4055-9274-56E9FABC7C2D}"/>
                  </a:ext>
                </a:extLst>
              </p:cNvPr>
              <p:cNvGrpSpPr/>
              <p:nvPr/>
            </p:nvGrpSpPr>
            <p:grpSpPr>
              <a:xfrm>
                <a:off x="5099476" y="7585360"/>
                <a:ext cx="238105" cy="248408"/>
                <a:chOff x="6237156" y="5991668"/>
                <a:chExt cx="482101" cy="244800"/>
              </a:xfrm>
            </p:grpSpPr>
            <p:sp>
              <p:nvSpPr>
                <p:cNvPr id="19" name="等腰三角形 53">
                  <a:extLst>
                    <a:ext uri="{FF2B5EF4-FFF2-40B4-BE49-F238E27FC236}">
                      <a16:creationId xmlns:a16="http://schemas.microsoft.com/office/drawing/2014/main" id="{BF9BD12D-3AC3-49E8-95C5-00AAF75DD3F6}"/>
                    </a:ext>
                  </a:extLst>
                </p:cNvPr>
                <p:cNvSpPr/>
                <p:nvPr/>
              </p:nvSpPr>
              <p:spPr>
                <a:xfrm rot="16200000">
                  <a:off x="6355807" y="5873017"/>
                  <a:ext cx="244800" cy="482101"/>
                </a:xfrm>
                <a:custGeom>
                  <a:avLst/>
                  <a:gdLst>
                    <a:gd name="connsiteX0" fmla="*/ 0 w 244800"/>
                    <a:gd name="connsiteY0" fmla="*/ 482101 h 482101"/>
                    <a:gd name="connsiteX1" fmla="*/ 119225 w 244800"/>
                    <a:gd name="connsiteY1" fmla="*/ 0 h 482101"/>
                    <a:gd name="connsiteX2" fmla="*/ 244800 w 244800"/>
                    <a:gd name="connsiteY2" fmla="*/ 482101 h 482101"/>
                    <a:gd name="connsiteX3" fmla="*/ 0 w 244800"/>
                    <a:gd name="connsiteY3" fmla="*/ 482101 h 482101"/>
                    <a:gd name="connsiteX0" fmla="*/ 0 w 244800"/>
                    <a:gd name="connsiteY0" fmla="*/ 482101 h 482101"/>
                    <a:gd name="connsiteX1" fmla="*/ 119225 w 244800"/>
                    <a:gd name="connsiteY1" fmla="*/ 0 h 482101"/>
                    <a:gd name="connsiteX2" fmla="*/ 244800 w 244800"/>
                    <a:gd name="connsiteY2" fmla="*/ 482101 h 482101"/>
                    <a:gd name="connsiteX3" fmla="*/ 130950 w 244800"/>
                    <a:gd name="connsiteY3" fmla="*/ 481147 h 482101"/>
                    <a:gd name="connsiteX4" fmla="*/ 0 w 244800"/>
                    <a:gd name="connsiteY4" fmla="*/ 482101 h 482101"/>
                    <a:gd name="connsiteX0" fmla="*/ 130950 w 244800"/>
                    <a:gd name="connsiteY0" fmla="*/ 481147 h 572587"/>
                    <a:gd name="connsiteX1" fmla="*/ 0 w 244800"/>
                    <a:gd name="connsiteY1" fmla="*/ 482101 h 572587"/>
                    <a:gd name="connsiteX2" fmla="*/ 119225 w 244800"/>
                    <a:gd name="connsiteY2" fmla="*/ 0 h 572587"/>
                    <a:gd name="connsiteX3" fmla="*/ 244800 w 244800"/>
                    <a:gd name="connsiteY3" fmla="*/ 482101 h 572587"/>
                    <a:gd name="connsiteX4" fmla="*/ 222390 w 244800"/>
                    <a:gd name="connsiteY4" fmla="*/ 572587 h 572587"/>
                    <a:gd name="connsiteX0" fmla="*/ 0 w 244800"/>
                    <a:gd name="connsiteY0" fmla="*/ 482101 h 572587"/>
                    <a:gd name="connsiteX1" fmla="*/ 119225 w 244800"/>
                    <a:gd name="connsiteY1" fmla="*/ 0 h 572587"/>
                    <a:gd name="connsiteX2" fmla="*/ 244800 w 244800"/>
                    <a:gd name="connsiteY2" fmla="*/ 482101 h 572587"/>
                    <a:gd name="connsiteX3" fmla="*/ 222390 w 244800"/>
                    <a:gd name="connsiteY3" fmla="*/ 572587 h 572587"/>
                    <a:gd name="connsiteX0" fmla="*/ 0 w 244800"/>
                    <a:gd name="connsiteY0" fmla="*/ 482101 h 482101"/>
                    <a:gd name="connsiteX1" fmla="*/ 119225 w 244800"/>
                    <a:gd name="connsiteY1" fmla="*/ 0 h 482101"/>
                    <a:gd name="connsiteX2" fmla="*/ 244800 w 244800"/>
                    <a:gd name="connsiteY2" fmla="*/ 482101 h 482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4800" h="482101">
                      <a:moveTo>
                        <a:pt x="0" y="482101"/>
                      </a:moveTo>
                      <a:lnTo>
                        <a:pt x="119225" y="0"/>
                      </a:lnTo>
                      <a:lnTo>
                        <a:pt x="244800" y="482101"/>
                      </a:lnTo>
                    </a:path>
                  </a:pathLst>
                </a:custGeom>
                <a:noFill/>
                <a:ln w="19050">
                  <a:solidFill>
                    <a:srgbClr val="593E0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0" name="等腰三角形 53">
                  <a:extLst>
                    <a:ext uri="{FF2B5EF4-FFF2-40B4-BE49-F238E27FC236}">
                      <a16:creationId xmlns:a16="http://schemas.microsoft.com/office/drawing/2014/main" id="{617118FB-BB04-4A67-B8D7-FB1D843FDAF9}"/>
                    </a:ext>
                  </a:extLst>
                </p:cNvPr>
                <p:cNvSpPr/>
                <p:nvPr/>
              </p:nvSpPr>
              <p:spPr>
                <a:xfrm rot="16200000">
                  <a:off x="6284638" y="6042191"/>
                  <a:ext cx="72940" cy="143644"/>
                </a:xfrm>
                <a:custGeom>
                  <a:avLst/>
                  <a:gdLst>
                    <a:gd name="connsiteX0" fmla="*/ 0 w 244800"/>
                    <a:gd name="connsiteY0" fmla="*/ 482101 h 482101"/>
                    <a:gd name="connsiteX1" fmla="*/ 119225 w 244800"/>
                    <a:gd name="connsiteY1" fmla="*/ 0 h 482101"/>
                    <a:gd name="connsiteX2" fmla="*/ 244800 w 244800"/>
                    <a:gd name="connsiteY2" fmla="*/ 482101 h 482101"/>
                    <a:gd name="connsiteX3" fmla="*/ 0 w 244800"/>
                    <a:gd name="connsiteY3" fmla="*/ 482101 h 482101"/>
                    <a:gd name="connsiteX0" fmla="*/ 0 w 244800"/>
                    <a:gd name="connsiteY0" fmla="*/ 482101 h 482101"/>
                    <a:gd name="connsiteX1" fmla="*/ 119225 w 244800"/>
                    <a:gd name="connsiteY1" fmla="*/ 0 h 482101"/>
                    <a:gd name="connsiteX2" fmla="*/ 244800 w 244800"/>
                    <a:gd name="connsiteY2" fmla="*/ 482101 h 482101"/>
                    <a:gd name="connsiteX3" fmla="*/ 130950 w 244800"/>
                    <a:gd name="connsiteY3" fmla="*/ 481147 h 482101"/>
                    <a:gd name="connsiteX4" fmla="*/ 0 w 244800"/>
                    <a:gd name="connsiteY4" fmla="*/ 482101 h 482101"/>
                    <a:gd name="connsiteX0" fmla="*/ 130950 w 244800"/>
                    <a:gd name="connsiteY0" fmla="*/ 481147 h 572587"/>
                    <a:gd name="connsiteX1" fmla="*/ 0 w 244800"/>
                    <a:gd name="connsiteY1" fmla="*/ 482101 h 572587"/>
                    <a:gd name="connsiteX2" fmla="*/ 119225 w 244800"/>
                    <a:gd name="connsiteY2" fmla="*/ 0 h 572587"/>
                    <a:gd name="connsiteX3" fmla="*/ 244800 w 244800"/>
                    <a:gd name="connsiteY3" fmla="*/ 482101 h 572587"/>
                    <a:gd name="connsiteX4" fmla="*/ 222390 w 244800"/>
                    <a:gd name="connsiteY4" fmla="*/ 572587 h 572587"/>
                    <a:gd name="connsiteX0" fmla="*/ 0 w 244800"/>
                    <a:gd name="connsiteY0" fmla="*/ 482101 h 572587"/>
                    <a:gd name="connsiteX1" fmla="*/ 119225 w 244800"/>
                    <a:gd name="connsiteY1" fmla="*/ 0 h 572587"/>
                    <a:gd name="connsiteX2" fmla="*/ 244800 w 244800"/>
                    <a:gd name="connsiteY2" fmla="*/ 482101 h 572587"/>
                    <a:gd name="connsiteX3" fmla="*/ 222390 w 244800"/>
                    <a:gd name="connsiteY3" fmla="*/ 572587 h 572587"/>
                    <a:gd name="connsiteX0" fmla="*/ 0 w 244800"/>
                    <a:gd name="connsiteY0" fmla="*/ 482101 h 482101"/>
                    <a:gd name="connsiteX1" fmla="*/ 119225 w 244800"/>
                    <a:gd name="connsiteY1" fmla="*/ 0 h 482101"/>
                    <a:gd name="connsiteX2" fmla="*/ 244800 w 244800"/>
                    <a:gd name="connsiteY2" fmla="*/ 482101 h 482101"/>
                    <a:gd name="connsiteX0" fmla="*/ 0 w 244800"/>
                    <a:gd name="connsiteY0" fmla="*/ 482101 h 482101"/>
                    <a:gd name="connsiteX1" fmla="*/ 119225 w 244800"/>
                    <a:gd name="connsiteY1" fmla="*/ 0 h 482101"/>
                    <a:gd name="connsiteX2" fmla="*/ 244800 w 244800"/>
                    <a:gd name="connsiteY2" fmla="*/ 482101 h 482101"/>
                    <a:gd name="connsiteX3" fmla="*/ 0 w 244800"/>
                    <a:gd name="connsiteY3" fmla="*/ 482101 h 482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800" h="482101">
                      <a:moveTo>
                        <a:pt x="0" y="482101"/>
                      </a:moveTo>
                      <a:lnTo>
                        <a:pt x="119225" y="0"/>
                      </a:lnTo>
                      <a:lnTo>
                        <a:pt x="244800" y="482101"/>
                      </a:lnTo>
                      <a:lnTo>
                        <a:pt x="0" y="482101"/>
                      </a:lnTo>
                      <a:close/>
                    </a:path>
                  </a:pathLst>
                </a:custGeom>
                <a:solidFill>
                  <a:srgbClr val="99B2DF"/>
                </a:solidFill>
                <a:ln>
                  <a:solidFill>
                    <a:srgbClr val="593E0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0699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1" name="直接连接符 170">
            <a:extLst>
              <a:ext uri="{FF2B5EF4-FFF2-40B4-BE49-F238E27FC236}">
                <a16:creationId xmlns:a16="http://schemas.microsoft.com/office/drawing/2014/main" id="{A288F313-40B5-446E-8B57-E48BDE9FB68A}"/>
              </a:ext>
            </a:extLst>
          </p:cNvPr>
          <p:cNvCxnSpPr>
            <a:cxnSpLocks/>
          </p:cNvCxnSpPr>
          <p:nvPr/>
        </p:nvCxnSpPr>
        <p:spPr>
          <a:xfrm>
            <a:off x="642851" y="3878989"/>
            <a:ext cx="10906297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11B1C176-4798-47E8-94B9-F7FCC0AC2433}"/>
              </a:ext>
            </a:extLst>
          </p:cNvPr>
          <p:cNvSpPr txBox="1"/>
          <p:nvPr/>
        </p:nvSpPr>
        <p:spPr>
          <a:xfrm>
            <a:off x="4134102" y="920792"/>
            <a:ext cx="3989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195B5A"/>
                </a:solidFill>
                <a:cs typeface="+mn-ea"/>
                <a:sym typeface="+mn-lt"/>
              </a:rPr>
              <a:t>成績帶來的思考</a:t>
            </a:r>
          </a:p>
        </p:txBody>
      </p:sp>
      <p:grpSp>
        <p:nvGrpSpPr>
          <p:cNvPr id="13" name="ïşḷïḑè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74C83686-9C33-40C3-8BFB-1434B696F690}"/>
              </a:ext>
            </a:extLst>
          </p:cNvPr>
          <p:cNvGrpSpPr/>
          <p:nvPr/>
        </p:nvGrpSpPr>
        <p:grpSpPr>
          <a:xfrm>
            <a:off x="2449614" y="1044729"/>
            <a:ext cx="1598688" cy="1973101"/>
            <a:chOff x="4139580" y="1176950"/>
            <a:chExt cx="3912841" cy="4829182"/>
          </a:xfrm>
        </p:grpSpPr>
        <p:sp>
          <p:nvSpPr>
            <p:cNvPr id="14" name="ïṥḻíďè">
              <a:extLst>
                <a:ext uri="{FF2B5EF4-FFF2-40B4-BE49-F238E27FC236}">
                  <a16:creationId xmlns:a16="http://schemas.microsoft.com/office/drawing/2014/main" id="{7B4CC30E-1622-4A53-A69D-FA1BD57127F3}"/>
                </a:ext>
              </a:extLst>
            </p:cNvPr>
            <p:cNvSpPr/>
            <p:nvPr/>
          </p:nvSpPr>
          <p:spPr bwMode="auto">
            <a:xfrm>
              <a:off x="6794008" y="2868856"/>
              <a:ext cx="82560" cy="77557"/>
            </a:xfrm>
            <a:custGeom>
              <a:avLst/>
              <a:gdLst>
                <a:gd name="T0" fmla="*/ 7 w 14"/>
                <a:gd name="T1" fmla="*/ 0 h 13"/>
                <a:gd name="T2" fmla="*/ 1 w 14"/>
                <a:gd name="T3" fmla="*/ 4 h 13"/>
                <a:gd name="T4" fmla="*/ 1 w 14"/>
                <a:gd name="T5" fmla="*/ 5 h 13"/>
                <a:gd name="T6" fmla="*/ 5 w 14"/>
                <a:gd name="T7" fmla="*/ 13 h 13"/>
                <a:gd name="T8" fmla="*/ 7 w 14"/>
                <a:gd name="T9" fmla="*/ 13 h 13"/>
                <a:gd name="T10" fmla="*/ 12 w 14"/>
                <a:gd name="T11" fmla="*/ 10 h 13"/>
                <a:gd name="T12" fmla="*/ 13 w 14"/>
                <a:gd name="T13" fmla="*/ 9 h 13"/>
                <a:gd name="T14" fmla="*/ 11 w 14"/>
                <a:gd name="T15" fmla="*/ 2 h 13"/>
                <a:gd name="T16" fmla="*/ 9 w 14"/>
                <a:gd name="T17" fmla="*/ 1 h 13"/>
                <a:gd name="T18" fmla="*/ 7 w 14"/>
                <a:gd name="T19" fmla="*/ 0 h 13"/>
                <a:gd name="T20" fmla="*/ 7 w 14"/>
                <a:gd name="T2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13">
                  <a:moveTo>
                    <a:pt x="7" y="0"/>
                  </a:moveTo>
                  <a:cubicBezTo>
                    <a:pt x="4" y="0"/>
                    <a:pt x="2" y="2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8"/>
                    <a:pt x="2" y="11"/>
                    <a:pt x="5" y="13"/>
                  </a:cubicBezTo>
                  <a:cubicBezTo>
                    <a:pt x="5" y="13"/>
                    <a:pt x="6" y="13"/>
                    <a:pt x="7" y="13"/>
                  </a:cubicBezTo>
                  <a:cubicBezTo>
                    <a:pt x="9" y="13"/>
                    <a:pt x="11" y="12"/>
                    <a:pt x="12" y="10"/>
                  </a:cubicBezTo>
                  <a:cubicBezTo>
                    <a:pt x="12" y="10"/>
                    <a:pt x="13" y="9"/>
                    <a:pt x="13" y="9"/>
                  </a:cubicBezTo>
                  <a:cubicBezTo>
                    <a:pt x="14" y="6"/>
                    <a:pt x="13" y="3"/>
                    <a:pt x="11" y="2"/>
                  </a:cubicBezTo>
                  <a:cubicBezTo>
                    <a:pt x="10" y="1"/>
                    <a:pt x="10" y="1"/>
                    <a:pt x="9" y="1"/>
                  </a:cubicBezTo>
                  <a:cubicBezTo>
                    <a:pt x="8" y="1"/>
                    <a:pt x="8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" name="ïṧḷîḓé">
              <a:extLst>
                <a:ext uri="{FF2B5EF4-FFF2-40B4-BE49-F238E27FC236}">
                  <a16:creationId xmlns:a16="http://schemas.microsoft.com/office/drawing/2014/main" id="{0DEC3666-C9E0-4C4F-BCFA-C12D57B78BE1}"/>
                </a:ext>
              </a:extLst>
            </p:cNvPr>
            <p:cNvSpPr/>
            <p:nvPr/>
          </p:nvSpPr>
          <p:spPr bwMode="auto">
            <a:xfrm>
              <a:off x="6919099" y="2491082"/>
              <a:ext cx="87565" cy="142604"/>
            </a:xfrm>
            <a:custGeom>
              <a:avLst/>
              <a:gdLst>
                <a:gd name="T0" fmla="*/ 10 w 15"/>
                <a:gd name="T1" fmla="*/ 0 h 24"/>
                <a:gd name="T2" fmla="*/ 6 w 15"/>
                <a:gd name="T3" fmla="*/ 3 h 24"/>
                <a:gd name="T4" fmla="*/ 1 w 15"/>
                <a:gd name="T5" fmla="*/ 19 h 24"/>
                <a:gd name="T6" fmla="*/ 3 w 15"/>
                <a:gd name="T7" fmla="*/ 24 h 24"/>
                <a:gd name="T8" fmla="*/ 4 w 15"/>
                <a:gd name="T9" fmla="*/ 24 h 24"/>
                <a:gd name="T10" fmla="*/ 8 w 15"/>
                <a:gd name="T11" fmla="*/ 22 h 24"/>
                <a:gd name="T12" fmla="*/ 14 w 15"/>
                <a:gd name="T13" fmla="*/ 6 h 24"/>
                <a:gd name="T14" fmla="*/ 12 w 15"/>
                <a:gd name="T15" fmla="*/ 0 h 24"/>
                <a:gd name="T16" fmla="*/ 10 w 15"/>
                <a:gd name="T1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24">
                  <a:moveTo>
                    <a:pt x="10" y="0"/>
                  </a:moveTo>
                  <a:cubicBezTo>
                    <a:pt x="9" y="0"/>
                    <a:pt x="7" y="1"/>
                    <a:pt x="6" y="3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21"/>
                    <a:pt x="1" y="23"/>
                    <a:pt x="3" y="24"/>
                  </a:cubicBezTo>
                  <a:cubicBezTo>
                    <a:pt x="3" y="24"/>
                    <a:pt x="4" y="24"/>
                    <a:pt x="4" y="24"/>
                  </a:cubicBezTo>
                  <a:cubicBezTo>
                    <a:pt x="6" y="24"/>
                    <a:pt x="8" y="23"/>
                    <a:pt x="8" y="22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4"/>
                    <a:pt x="14" y="1"/>
                    <a:pt x="12" y="0"/>
                  </a:cubicBezTo>
                  <a:cubicBezTo>
                    <a:pt x="11" y="0"/>
                    <a:pt x="11" y="0"/>
                    <a:pt x="10" y="0"/>
                  </a:cubicBezTo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" name="îsḻîḓé">
              <a:extLst>
                <a:ext uri="{FF2B5EF4-FFF2-40B4-BE49-F238E27FC236}">
                  <a16:creationId xmlns:a16="http://schemas.microsoft.com/office/drawing/2014/main" id="{C4923A89-3DB7-4AAA-A51A-86B12694A76C}"/>
                </a:ext>
              </a:extLst>
            </p:cNvPr>
            <p:cNvSpPr/>
            <p:nvPr/>
          </p:nvSpPr>
          <p:spPr bwMode="auto">
            <a:xfrm>
              <a:off x="6656407" y="3189089"/>
              <a:ext cx="95069" cy="142604"/>
            </a:xfrm>
            <a:custGeom>
              <a:avLst/>
              <a:gdLst>
                <a:gd name="T0" fmla="*/ 11 w 16"/>
                <a:gd name="T1" fmla="*/ 0 h 24"/>
                <a:gd name="T2" fmla="*/ 7 w 16"/>
                <a:gd name="T3" fmla="*/ 2 h 24"/>
                <a:gd name="T4" fmla="*/ 1 w 16"/>
                <a:gd name="T5" fmla="*/ 18 h 24"/>
                <a:gd name="T6" fmla="*/ 4 w 16"/>
                <a:gd name="T7" fmla="*/ 24 h 24"/>
                <a:gd name="T8" fmla="*/ 5 w 16"/>
                <a:gd name="T9" fmla="*/ 24 h 24"/>
                <a:gd name="T10" fmla="*/ 9 w 16"/>
                <a:gd name="T11" fmla="*/ 21 h 24"/>
                <a:gd name="T12" fmla="*/ 15 w 16"/>
                <a:gd name="T13" fmla="*/ 5 h 24"/>
                <a:gd name="T14" fmla="*/ 12 w 16"/>
                <a:gd name="T15" fmla="*/ 0 h 24"/>
                <a:gd name="T16" fmla="*/ 11 w 16"/>
                <a:gd name="T1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4">
                  <a:moveTo>
                    <a:pt x="11" y="0"/>
                  </a:moveTo>
                  <a:cubicBezTo>
                    <a:pt x="9" y="0"/>
                    <a:pt x="8" y="1"/>
                    <a:pt x="7" y="2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20"/>
                    <a:pt x="1" y="23"/>
                    <a:pt x="4" y="24"/>
                  </a:cubicBezTo>
                  <a:cubicBezTo>
                    <a:pt x="4" y="24"/>
                    <a:pt x="5" y="24"/>
                    <a:pt x="5" y="24"/>
                  </a:cubicBezTo>
                  <a:cubicBezTo>
                    <a:pt x="7" y="24"/>
                    <a:pt x="8" y="23"/>
                    <a:pt x="9" y="21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3"/>
                    <a:pt x="14" y="1"/>
                    <a:pt x="12" y="0"/>
                  </a:cubicBezTo>
                  <a:cubicBezTo>
                    <a:pt x="12" y="0"/>
                    <a:pt x="11" y="0"/>
                    <a:pt x="11" y="0"/>
                  </a:cubicBezTo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" name="íṧļíḍé">
              <a:extLst>
                <a:ext uri="{FF2B5EF4-FFF2-40B4-BE49-F238E27FC236}">
                  <a16:creationId xmlns:a16="http://schemas.microsoft.com/office/drawing/2014/main" id="{E9811A4D-288D-45B5-8BC5-F7D701978E04}"/>
                </a:ext>
              </a:extLst>
            </p:cNvPr>
            <p:cNvSpPr/>
            <p:nvPr/>
          </p:nvSpPr>
          <p:spPr bwMode="auto">
            <a:xfrm>
              <a:off x="6408729" y="2738762"/>
              <a:ext cx="155112" cy="82560"/>
            </a:xfrm>
            <a:custGeom>
              <a:avLst/>
              <a:gdLst>
                <a:gd name="T0" fmla="*/ 5 w 26"/>
                <a:gd name="T1" fmla="*/ 0 h 14"/>
                <a:gd name="T2" fmla="*/ 1 w 26"/>
                <a:gd name="T3" fmla="*/ 3 h 14"/>
                <a:gd name="T4" fmla="*/ 4 w 26"/>
                <a:gd name="T5" fmla="*/ 8 h 14"/>
                <a:gd name="T6" fmla="*/ 20 w 26"/>
                <a:gd name="T7" fmla="*/ 14 h 14"/>
                <a:gd name="T8" fmla="*/ 21 w 26"/>
                <a:gd name="T9" fmla="*/ 14 h 14"/>
                <a:gd name="T10" fmla="*/ 25 w 26"/>
                <a:gd name="T11" fmla="*/ 12 h 14"/>
                <a:gd name="T12" fmla="*/ 22 w 26"/>
                <a:gd name="T13" fmla="*/ 6 h 14"/>
                <a:gd name="T14" fmla="*/ 6 w 26"/>
                <a:gd name="T15" fmla="*/ 1 h 14"/>
                <a:gd name="T16" fmla="*/ 5 w 26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14">
                  <a:moveTo>
                    <a:pt x="5" y="0"/>
                  </a:moveTo>
                  <a:cubicBezTo>
                    <a:pt x="3" y="0"/>
                    <a:pt x="2" y="1"/>
                    <a:pt x="1" y="3"/>
                  </a:cubicBezTo>
                  <a:cubicBezTo>
                    <a:pt x="0" y="5"/>
                    <a:pt x="1" y="7"/>
                    <a:pt x="4" y="8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1" y="14"/>
                    <a:pt x="21" y="14"/>
                  </a:cubicBezTo>
                  <a:cubicBezTo>
                    <a:pt x="23" y="14"/>
                    <a:pt x="24" y="13"/>
                    <a:pt x="25" y="12"/>
                  </a:cubicBezTo>
                  <a:cubicBezTo>
                    <a:pt x="26" y="10"/>
                    <a:pt x="25" y="7"/>
                    <a:pt x="22" y="6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" name="íšḻïďè">
              <a:extLst>
                <a:ext uri="{FF2B5EF4-FFF2-40B4-BE49-F238E27FC236}">
                  <a16:creationId xmlns:a16="http://schemas.microsoft.com/office/drawing/2014/main" id="{0D6EE38E-A3B5-4848-8D5A-A28BA1D6681F}"/>
                </a:ext>
              </a:extLst>
            </p:cNvPr>
            <p:cNvSpPr/>
            <p:nvPr/>
          </p:nvSpPr>
          <p:spPr bwMode="auto">
            <a:xfrm>
              <a:off x="5322940" y="3366716"/>
              <a:ext cx="135098" cy="267695"/>
            </a:xfrm>
            <a:custGeom>
              <a:avLst/>
              <a:gdLst>
                <a:gd name="T0" fmla="*/ 18 w 23"/>
                <a:gd name="T1" fmla="*/ 0 h 45"/>
                <a:gd name="T2" fmla="*/ 14 w 23"/>
                <a:gd name="T3" fmla="*/ 2 h 45"/>
                <a:gd name="T4" fmla="*/ 0 w 23"/>
                <a:gd name="T5" fmla="*/ 42 h 45"/>
                <a:gd name="T6" fmla="*/ 2 w 23"/>
                <a:gd name="T7" fmla="*/ 42 h 45"/>
                <a:gd name="T8" fmla="*/ 7 w 23"/>
                <a:gd name="T9" fmla="*/ 44 h 45"/>
                <a:gd name="T10" fmla="*/ 8 w 23"/>
                <a:gd name="T11" fmla="*/ 45 h 45"/>
                <a:gd name="T12" fmla="*/ 22 w 23"/>
                <a:gd name="T13" fmla="*/ 5 h 45"/>
                <a:gd name="T14" fmla="*/ 19 w 23"/>
                <a:gd name="T15" fmla="*/ 0 h 45"/>
                <a:gd name="T16" fmla="*/ 18 w 23"/>
                <a:gd name="T1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5">
                  <a:moveTo>
                    <a:pt x="18" y="0"/>
                  </a:moveTo>
                  <a:cubicBezTo>
                    <a:pt x="16" y="0"/>
                    <a:pt x="15" y="1"/>
                    <a:pt x="14" y="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1" y="42"/>
                    <a:pt x="1" y="42"/>
                    <a:pt x="2" y="42"/>
                  </a:cubicBezTo>
                  <a:cubicBezTo>
                    <a:pt x="4" y="42"/>
                    <a:pt x="6" y="43"/>
                    <a:pt x="7" y="44"/>
                  </a:cubicBezTo>
                  <a:cubicBezTo>
                    <a:pt x="7" y="45"/>
                    <a:pt x="7" y="45"/>
                    <a:pt x="8" y="4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3" y="3"/>
                    <a:pt x="22" y="1"/>
                    <a:pt x="19" y="0"/>
                  </a:cubicBezTo>
                  <a:cubicBezTo>
                    <a:pt x="19" y="0"/>
                    <a:pt x="18" y="0"/>
                    <a:pt x="18" y="0"/>
                  </a:cubicBezTo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" name="îŝľíḓe">
              <a:extLst>
                <a:ext uri="{FF2B5EF4-FFF2-40B4-BE49-F238E27FC236}">
                  <a16:creationId xmlns:a16="http://schemas.microsoft.com/office/drawing/2014/main" id="{007044CC-233D-49D1-91C9-20B2ECE7346F}"/>
                </a:ext>
              </a:extLst>
            </p:cNvPr>
            <p:cNvSpPr/>
            <p:nvPr/>
          </p:nvSpPr>
          <p:spPr bwMode="auto">
            <a:xfrm>
              <a:off x="5292919" y="3616898"/>
              <a:ext cx="82560" cy="77557"/>
            </a:xfrm>
            <a:custGeom>
              <a:avLst/>
              <a:gdLst>
                <a:gd name="T0" fmla="*/ 7 w 14"/>
                <a:gd name="T1" fmla="*/ 0 h 13"/>
                <a:gd name="T2" fmla="*/ 5 w 14"/>
                <a:gd name="T3" fmla="*/ 0 h 13"/>
                <a:gd name="T4" fmla="*/ 3 w 14"/>
                <a:gd name="T5" fmla="*/ 1 h 13"/>
                <a:gd name="T6" fmla="*/ 2 w 14"/>
                <a:gd name="T7" fmla="*/ 3 h 13"/>
                <a:gd name="T8" fmla="*/ 2 w 14"/>
                <a:gd name="T9" fmla="*/ 10 h 13"/>
                <a:gd name="T10" fmla="*/ 3 w 14"/>
                <a:gd name="T11" fmla="*/ 11 h 13"/>
                <a:gd name="T12" fmla="*/ 7 w 14"/>
                <a:gd name="T13" fmla="*/ 13 h 13"/>
                <a:gd name="T14" fmla="*/ 11 w 14"/>
                <a:gd name="T15" fmla="*/ 11 h 13"/>
                <a:gd name="T16" fmla="*/ 13 w 14"/>
                <a:gd name="T17" fmla="*/ 3 h 13"/>
                <a:gd name="T18" fmla="*/ 12 w 14"/>
                <a:gd name="T19" fmla="*/ 2 h 13"/>
                <a:gd name="T20" fmla="*/ 7 w 14"/>
                <a:gd name="T2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13">
                  <a:moveTo>
                    <a:pt x="7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4" y="1"/>
                    <a:pt x="4" y="1"/>
                    <a:pt x="3" y="1"/>
                  </a:cubicBezTo>
                  <a:cubicBezTo>
                    <a:pt x="3" y="2"/>
                    <a:pt x="2" y="2"/>
                    <a:pt x="2" y="3"/>
                  </a:cubicBezTo>
                  <a:cubicBezTo>
                    <a:pt x="0" y="5"/>
                    <a:pt x="0" y="8"/>
                    <a:pt x="2" y="10"/>
                  </a:cubicBezTo>
                  <a:cubicBezTo>
                    <a:pt x="2" y="11"/>
                    <a:pt x="3" y="11"/>
                    <a:pt x="3" y="11"/>
                  </a:cubicBezTo>
                  <a:cubicBezTo>
                    <a:pt x="4" y="12"/>
                    <a:pt x="6" y="13"/>
                    <a:pt x="7" y="13"/>
                  </a:cubicBezTo>
                  <a:cubicBezTo>
                    <a:pt x="9" y="13"/>
                    <a:pt x="10" y="12"/>
                    <a:pt x="11" y="11"/>
                  </a:cubicBezTo>
                  <a:cubicBezTo>
                    <a:pt x="14" y="9"/>
                    <a:pt x="14" y="6"/>
                    <a:pt x="13" y="3"/>
                  </a:cubicBezTo>
                  <a:cubicBezTo>
                    <a:pt x="12" y="3"/>
                    <a:pt x="12" y="3"/>
                    <a:pt x="12" y="2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" name="íSlîḑè">
              <a:extLst>
                <a:ext uri="{FF2B5EF4-FFF2-40B4-BE49-F238E27FC236}">
                  <a16:creationId xmlns:a16="http://schemas.microsoft.com/office/drawing/2014/main" id="{C0F23112-5E6B-4F0A-8046-2ED7EF58CFB6}"/>
                </a:ext>
              </a:extLst>
            </p:cNvPr>
            <p:cNvSpPr/>
            <p:nvPr/>
          </p:nvSpPr>
          <p:spPr bwMode="auto">
            <a:xfrm>
              <a:off x="5553107" y="3361713"/>
              <a:ext cx="130095" cy="112582"/>
            </a:xfrm>
            <a:custGeom>
              <a:avLst/>
              <a:gdLst>
                <a:gd name="T0" fmla="*/ 18 w 22"/>
                <a:gd name="T1" fmla="*/ 0 h 19"/>
                <a:gd name="T2" fmla="*/ 15 w 22"/>
                <a:gd name="T3" fmla="*/ 1 h 19"/>
                <a:gd name="T4" fmla="*/ 2 w 22"/>
                <a:gd name="T5" fmla="*/ 12 h 19"/>
                <a:gd name="T6" fmla="*/ 2 w 22"/>
                <a:gd name="T7" fmla="*/ 17 h 19"/>
                <a:gd name="T8" fmla="*/ 5 w 22"/>
                <a:gd name="T9" fmla="*/ 19 h 19"/>
                <a:gd name="T10" fmla="*/ 7 w 22"/>
                <a:gd name="T11" fmla="*/ 18 h 19"/>
                <a:gd name="T12" fmla="*/ 20 w 22"/>
                <a:gd name="T13" fmla="*/ 7 h 19"/>
                <a:gd name="T14" fmla="*/ 21 w 22"/>
                <a:gd name="T15" fmla="*/ 1 h 19"/>
                <a:gd name="T16" fmla="*/ 18 w 22"/>
                <a:gd name="T1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19">
                  <a:moveTo>
                    <a:pt x="18" y="0"/>
                  </a:moveTo>
                  <a:cubicBezTo>
                    <a:pt x="17" y="0"/>
                    <a:pt x="16" y="0"/>
                    <a:pt x="15" y="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0" y="13"/>
                    <a:pt x="0" y="16"/>
                    <a:pt x="2" y="17"/>
                  </a:cubicBezTo>
                  <a:cubicBezTo>
                    <a:pt x="2" y="18"/>
                    <a:pt x="3" y="19"/>
                    <a:pt x="5" y="19"/>
                  </a:cubicBezTo>
                  <a:cubicBezTo>
                    <a:pt x="6" y="19"/>
                    <a:pt x="7" y="19"/>
                    <a:pt x="7" y="18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2" y="5"/>
                    <a:pt x="22" y="3"/>
                    <a:pt x="21" y="1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" name="í$ľîḑê">
              <a:extLst>
                <a:ext uri="{FF2B5EF4-FFF2-40B4-BE49-F238E27FC236}">
                  <a16:creationId xmlns:a16="http://schemas.microsoft.com/office/drawing/2014/main" id="{E9EB5854-3575-485E-8738-0DF8585F427E}"/>
                </a:ext>
              </a:extLst>
            </p:cNvPr>
            <p:cNvSpPr/>
            <p:nvPr/>
          </p:nvSpPr>
          <p:spPr bwMode="auto">
            <a:xfrm>
              <a:off x="5588133" y="3119038"/>
              <a:ext cx="980712" cy="835606"/>
            </a:xfrm>
            <a:custGeom>
              <a:avLst/>
              <a:gdLst>
                <a:gd name="T0" fmla="*/ 165 w 165"/>
                <a:gd name="T1" fmla="*/ 107 h 141"/>
                <a:gd name="T2" fmla="*/ 131 w 165"/>
                <a:gd name="T3" fmla="*/ 141 h 141"/>
                <a:gd name="T4" fmla="*/ 34 w 165"/>
                <a:gd name="T5" fmla="*/ 141 h 141"/>
                <a:gd name="T6" fmla="*/ 0 w 165"/>
                <a:gd name="T7" fmla="*/ 107 h 141"/>
                <a:gd name="T8" fmla="*/ 0 w 165"/>
                <a:gd name="T9" fmla="*/ 34 h 141"/>
                <a:gd name="T10" fmla="*/ 34 w 165"/>
                <a:gd name="T11" fmla="*/ 0 h 141"/>
                <a:gd name="T12" fmla="*/ 131 w 165"/>
                <a:gd name="T13" fmla="*/ 0 h 141"/>
                <a:gd name="T14" fmla="*/ 165 w 165"/>
                <a:gd name="T15" fmla="*/ 34 h 141"/>
                <a:gd name="T16" fmla="*/ 165 w 165"/>
                <a:gd name="T17" fmla="*/ 107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5" h="141">
                  <a:moveTo>
                    <a:pt x="165" y="107"/>
                  </a:moveTo>
                  <a:cubicBezTo>
                    <a:pt x="165" y="126"/>
                    <a:pt x="149" y="141"/>
                    <a:pt x="131" y="141"/>
                  </a:cubicBezTo>
                  <a:cubicBezTo>
                    <a:pt x="34" y="141"/>
                    <a:pt x="34" y="141"/>
                    <a:pt x="34" y="141"/>
                  </a:cubicBezTo>
                  <a:cubicBezTo>
                    <a:pt x="15" y="141"/>
                    <a:pt x="0" y="126"/>
                    <a:pt x="0" y="107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15"/>
                    <a:pt x="15" y="0"/>
                    <a:pt x="34" y="0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49" y="0"/>
                    <a:pt x="165" y="15"/>
                    <a:pt x="165" y="34"/>
                  </a:cubicBezTo>
                  <a:lnTo>
                    <a:pt x="165" y="107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lnSpcReduction="1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2" name="îṡļïde">
              <a:extLst>
                <a:ext uri="{FF2B5EF4-FFF2-40B4-BE49-F238E27FC236}">
                  <a16:creationId xmlns:a16="http://schemas.microsoft.com/office/drawing/2014/main" id="{7FCB2B06-28CE-4524-A5AE-EE4994521721}"/>
                </a:ext>
              </a:extLst>
            </p:cNvPr>
            <p:cNvSpPr/>
            <p:nvPr/>
          </p:nvSpPr>
          <p:spPr bwMode="auto">
            <a:xfrm>
              <a:off x="5453034" y="4552577"/>
              <a:ext cx="65047" cy="943185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3" name="iṡ1íďe">
              <a:extLst>
                <a:ext uri="{FF2B5EF4-FFF2-40B4-BE49-F238E27FC236}">
                  <a16:creationId xmlns:a16="http://schemas.microsoft.com/office/drawing/2014/main" id="{12DE7B28-9590-40FF-BF93-7FDBD1A6BF39}"/>
                </a:ext>
              </a:extLst>
            </p:cNvPr>
            <p:cNvSpPr/>
            <p:nvPr/>
          </p:nvSpPr>
          <p:spPr bwMode="auto">
            <a:xfrm>
              <a:off x="6668917" y="4552577"/>
              <a:ext cx="65047" cy="943185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4" name="îSḷíďe">
              <a:extLst>
                <a:ext uri="{FF2B5EF4-FFF2-40B4-BE49-F238E27FC236}">
                  <a16:creationId xmlns:a16="http://schemas.microsoft.com/office/drawing/2014/main" id="{50726DF1-977B-42DA-9955-CCC9E9E5F99B}"/>
                </a:ext>
              </a:extLst>
            </p:cNvPr>
            <p:cNvSpPr/>
            <p:nvPr/>
          </p:nvSpPr>
          <p:spPr bwMode="auto">
            <a:xfrm>
              <a:off x="5387987" y="4660156"/>
              <a:ext cx="1383505" cy="125090"/>
            </a:xfrm>
            <a:custGeom>
              <a:avLst/>
              <a:gdLst>
                <a:gd name="T0" fmla="*/ 233 w 233"/>
                <a:gd name="T1" fmla="*/ 11 h 21"/>
                <a:gd name="T2" fmla="*/ 223 w 233"/>
                <a:gd name="T3" fmla="*/ 21 h 21"/>
                <a:gd name="T4" fmla="*/ 10 w 233"/>
                <a:gd name="T5" fmla="*/ 21 h 21"/>
                <a:gd name="T6" fmla="*/ 0 w 233"/>
                <a:gd name="T7" fmla="*/ 11 h 21"/>
                <a:gd name="T8" fmla="*/ 10 w 233"/>
                <a:gd name="T9" fmla="*/ 0 h 21"/>
                <a:gd name="T10" fmla="*/ 223 w 233"/>
                <a:gd name="T11" fmla="*/ 0 h 21"/>
                <a:gd name="T12" fmla="*/ 233 w 233"/>
                <a:gd name="T13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3" h="21">
                  <a:moveTo>
                    <a:pt x="233" y="11"/>
                  </a:moveTo>
                  <a:cubicBezTo>
                    <a:pt x="233" y="16"/>
                    <a:pt x="229" y="21"/>
                    <a:pt x="223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5" y="21"/>
                    <a:pt x="0" y="16"/>
                    <a:pt x="0" y="11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223" y="0"/>
                    <a:pt x="223" y="0"/>
                    <a:pt x="223" y="0"/>
                  </a:cubicBezTo>
                  <a:cubicBezTo>
                    <a:pt x="229" y="0"/>
                    <a:pt x="233" y="5"/>
                    <a:pt x="233" y="11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5" name="íśľïḍé">
              <a:extLst>
                <a:ext uri="{FF2B5EF4-FFF2-40B4-BE49-F238E27FC236}">
                  <a16:creationId xmlns:a16="http://schemas.microsoft.com/office/drawing/2014/main" id="{7F827973-18C7-4A75-8745-0D5F82F047D9}"/>
                </a:ext>
              </a:extLst>
            </p:cNvPr>
            <p:cNvSpPr/>
            <p:nvPr/>
          </p:nvSpPr>
          <p:spPr bwMode="auto">
            <a:xfrm>
              <a:off x="5570619" y="4274876"/>
              <a:ext cx="1020741" cy="432815"/>
            </a:xfrm>
            <a:custGeom>
              <a:avLst/>
              <a:gdLst>
                <a:gd name="T0" fmla="*/ 172 w 172"/>
                <a:gd name="T1" fmla="*/ 34 h 73"/>
                <a:gd name="T2" fmla="*/ 138 w 172"/>
                <a:gd name="T3" fmla="*/ 0 h 73"/>
                <a:gd name="T4" fmla="*/ 33 w 172"/>
                <a:gd name="T5" fmla="*/ 0 h 73"/>
                <a:gd name="T6" fmla="*/ 0 w 172"/>
                <a:gd name="T7" fmla="*/ 34 h 73"/>
                <a:gd name="T8" fmla="*/ 0 w 172"/>
                <a:gd name="T9" fmla="*/ 54 h 73"/>
                <a:gd name="T10" fmla="*/ 33 w 172"/>
                <a:gd name="T11" fmla="*/ 40 h 73"/>
                <a:gd name="T12" fmla="*/ 138 w 172"/>
                <a:gd name="T13" fmla="*/ 40 h 73"/>
                <a:gd name="T14" fmla="*/ 172 w 172"/>
                <a:gd name="T15" fmla="*/ 54 h 73"/>
                <a:gd name="T16" fmla="*/ 172 w 172"/>
                <a:gd name="T17" fmla="*/ 3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" h="73">
                  <a:moveTo>
                    <a:pt x="172" y="34"/>
                  </a:moveTo>
                  <a:cubicBezTo>
                    <a:pt x="172" y="15"/>
                    <a:pt x="157" y="0"/>
                    <a:pt x="138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15" y="0"/>
                    <a:pt x="0" y="15"/>
                    <a:pt x="0" y="3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73"/>
                    <a:pt x="15" y="40"/>
                    <a:pt x="33" y="40"/>
                  </a:cubicBezTo>
                  <a:cubicBezTo>
                    <a:pt x="138" y="40"/>
                    <a:pt x="138" y="40"/>
                    <a:pt x="138" y="40"/>
                  </a:cubicBezTo>
                  <a:cubicBezTo>
                    <a:pt x="157" y="40"/>
                    <a:pt x="172" y="73"/>
                    <a:pt x="172" y="54"/>
                  </a:cubicBezTo>
                  <a:lnTo>
                    <a:pt x="172" y="34"/>
                  </a:lnTo>
                  <a:close/>
                </a:path>
              </a:pathLst>
            </a:custGeom>
            <a:solidFill>
              <a:srgbClr val="4FA4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6" name="íṣlidè">
              <a:extLst>
                <a:ext uri="{FF2B5EF4-FFF2-40B4-BE49-F238E27FC236}">
                  <a16:creationId xmlns:a16="http://schemas.microsoft.com/office/drawing/2014/main" id="{ED6A2DBA-BAD0-481F-8457-451CACE0A130}"/>
                </a:ext>
              </a:extLst>
            </p:cNvPr>
            <p:cNvSpPr/>
            <p:nvPr/>
          </p:nvSpPr>
          <p:spPr bwMode="auto">
            <a:xfrm>
              <a:off x="6176059" y="4434992"/>
              <a:ext cx="415302" cy="1108305"/>
            </a:xfrm>
            <a:custGeom>
              <a:avLst/>
              <a:gdLst>
                <a:gd name="T0" fmla="*/ 70 w 70"/>
                <a:gd name="T1" fmla="*/ 187 h 187"/>
                <a:gd name="T2" fmla="*/ 70 w 70"/>
                <a:gd name="T3" fmla="*/ 138 h 187"/>
                <a:gd name="T4" fmla="*/ 70 w 70"/>
                <a:gd name="T5" fmla="*/ 0 h 187"/>
                <a:gd name="T6" fmla="*/ 35 w 70"/>
                <a:gd name="T7" fmla="*/ 13 h 187"/>
                <a:gd name="T8" fmla="*/ 0 w 70"/>
                <a:gd name="T9" fmla="*/ 0 h 187"/>
                <a:gd name="T10" fmla="*/ 0 w 70"/>
                <a:gd name="T11" fmla="*/ 138 h 187"/>
                <a:gd name="T12" fmla="*/ 0 w 70"/>
                <a:gd name="T13" fmla="*/ 187 h 187"/>
                <a:gd name="T14" fmla="*/ 70 w 70"/>
                <a:gd name="T15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187">
                  <a:moveTo>
                    <a:pt x="70" y="187"/>
                  </a:moveTo>
                  <a:cubicBezTo>
                    <a:pt x="70" y="185"/>
                    <a:pt x="70" y="187"/>
                    <a:pt x="70" y="138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0" y="28"/>
                    <a:pt x="55" y="13"/>
                    <a:pt x="35" y="13"/>
                  </a:cubicBezTo>
                  <a:cubicBezTo>
                    <a:pt x="16" y="13"/>
                    <a:pt x="0" y="28"/>
                    <a:pt x="0" y="0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87"/>
                    <a:pt x="0" y="185"/>
                    <a:pt x="0" y="187"/>
                  </a:cubicBezTo>
                  <a:cubicBezTo>
                    <a:pt x="70" y="187"/>
                    <a:pt x="70" y="187"/>
                    <a:pt x="70" y="187"/>
                  </a:cubicBezTo>
                </a:path>
              </a:pathLst>
            </a:custGeom>
            <a:solidFill>
              <a:srgbClr val="055275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7" name="išlïdé">
              <a:extLst>
                <a:ext uri="{FF2B5EF4-FFF2-40B4-BE49-F238E27FC236}">
                  <a16:creationId xmlns:a16="http://schemas.microsoft.com/office/drawing/2014/main" id="{BC5B74F6-B4D4-4709-9021-933C390B84A7}"/>
                </a:ext>
              </a:extLst>
            </p:cNvPr>
            <p:cNvSpPr/>
            <p:nvPr/>
          </p:nvSpPr>
          <p:spPr bwMode="auto">
            <a:xfrm>
              <a:off x="6146037" y="5543295"/>
              <a:ext cx="482851" cy="315229"/>
            </a:xfrm>
            <a:custGeom>
              <a:avLst/>
              <a:gdLst>
                <a:gd name="T0" fmla="*/ 81 w 81"/>
                <a:gd name="T1" fmla="*/ 27 h 53"/>
                <a:gd name="T2" fmla="*/ 55 w 81"/>
                <a:gd name="T3" fmla="*/ 53 h 53"/>
                <a:gd name="T4" fmla="*/ 25 w 81"/>
                <a:gd name="T5" fmla="*/ 53 h 53"/>
                <a:gd name="T6" fmla="*/ 0 w 81"/>
                <a:gd name="T7" fmla="*/ 27 h 53"/>
                <a:gd name="T8" fmla="*/ 11 w 81"/>
                <a:gd name="T9" fmla="*/ 0 h 53"/>
                <a:gd name="T10" fmla="*/ 66 w 81"/>
                <a:gd name="T11" fmla="*/ 0 h 53"/>
                <a:gd name="T12" fmla="*/ 81 w 81"/>
                <a:gd name="T13" fmla="*/ 2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" h="53">
                  <a:moveTo>
                    <a:pt x="81" y="27"/>
                  </a:moveTo>
                  <a:cubicBezTo>
                    <a:pt x="81" y="42"/>
                    <a:pt x="69" y="53"/>
                    <a:pt x="5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1" y="53"/>
                    <a:pt x="0" y="42"/>
                    <a:pt x="0" y="27"/>
                  </a:cubicBezTo>
                  <a:cubicBezTo>
                    <a:pt x="0" y="13"/>
                    <a:pt x="7" y="9"/>
                    <a:pt x="11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5" y="11"/>
                    <a:pt x="81" y="13"/>
                    <a:pt x="81" y="27"/>
                  </a:cubicBezTo>
                </a:path>
              </a:pathLst>
            </a:custGeom>
            <a:solidFill>
              <a:srgbClr val="7839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8" name="ïŝļídè">
              <a:extLst>
                <a:ext uri="{FF2B5EF4-FFF2-40B4-BE49-F238E27FC236}">
                  <a16:creationId xmlns:a16="http://schemas.microsoft.com/office/drawing/2014/main" id="{FD1470CC-649C-4DCB-8827-1A8468E08DF0}"/>
                </a:ext>
              </a:extLst>
            </p:cNvPr>
            <p:cNvSpPr/>
            <p:nvPr/>
          </p:nvSpPr>
          <p:spPr bwMode="auto">
            <a:xfrm>
              <a:off x="6213587" y="5543295"/>
              <a:ext cx="330240" cy="5003"/>
            </a:xfrm>
            <a:custGeom>
              <a:avLst/>
              <a:gdLst>
                <a:gd name="T0" fmla="*/ 0 w 56"/>
                <a:gd name="T1" fmla="*/ 1 h 1"/>
                <a:gd name="T2" fmla="*/ 0 w 56"/>
                <a:gd name="T3" fmla="*/ 1 h 1"/>
                <a:gd name="T4" fmla="*/ 0 w 56"/>
                <a:gd name="T5" fmla="*/ 1 h 1"/>
                <a:gd name="T6" fmla="*/ 0 w 56"/>
                <a:gd name="T7" fmla="*/ 1 h 1"/>
                <a:gd name="T8" fmla="*/ 0 w 56"/>
                <a:gd name="T9" fmla="*/ 1 h 1"/>
                <a:gd name="T10" fmla="*/ 0 w 56"/>
                <a:gd name="T11" fmla="*/ 1 h 1"/>
                <a:gd name="T12" fmla="*/ 0 w 56"/>
                <a:gd name="T13" fmla="*/ 1 h 1"/>
                <a:gd name="T14" fmla="*/ 0 w 56"/>
                <a:gd name="T15" fmla="*/ 1 h 1"/>
                <a:gd name="T16" fmla="*/ 0 w 56"/>
                <a:gd name="T17" fmla="*/ 1 h 1"/>
                <a:gd name="T18" fmla="*/ 0 w 56"/>
                <a:gd name="T19" fmla="*/ 1 h 1"/>
                <a:gd name="T20" fmla="*/ 0 w 56"/>
                <a:gd name="T21" fmla="*/ 1 h 1"/>
                <a:gd name="T22" fmla="*/ 0 w 56"/>
                <a:gd name="T23" fmla="*/ 1 h 1"/>
                <a:gd name="T24" fmla="*/ 0 w 56"/>
                <a:gd name="T25" fmla="*/ 0 h 1"/>
                <a:gd name="T26" fmla="*/ 0 w 56"/>
                <a:gd name="T27" fmla="*/ 0 h 1"/>
                <a:gd name="T28" fmla="*/ 0 w 56"/>
                <a:gd name="T29" fmla="*/ 0 h 1"/>
                <a:gd name="T30" fmla="*/ 0 w 56"/>
                <a:gd name="T31" fmla="*/ 0 h 1"/>
                <a:gd name="T32" fmla="*/ 0 w 56"/>
                <a:gd name="T33" fmla="*/ 0 h 1"/>
                <a:gd name="T34" fmla="*/ 0 w 56"/>
                <a:gd name="T35" fmla="*/ 0 h 1"/>
                <a:gd name="T36" fmla="*/ 0 w 56"/>
                <a:gd name="T37" fmla="*/ 0 h 1"/>
                <a:gd name="T38" fmla="*/ 0 w 56"/>
                <a:gd name="T39" fmla="*/ 0 h 1"/>
                <a:gd name="T40" fmla="*/ 0 w 56"/>
                <a:gd name="T41" fmla="*/ 0 h 1"/>
                <a:gd name="T42" fmla="*/ 0 w 56"/>
                <a:gd name="T43" fmla="*/ 0 h 1"/>
                <a:gd name="T44" fmla="*/ 55 w 56"/>
                <a:gd name="T45" fmla="*/ 0 h 1"/>
                <a:gd name="T46" fmla="*/ 55 w 56"/>
                <a:gd name="T47" fmla="*/ 0 h 1"/>
                <a:gd name="T48" fmla="*/ 56 w 56"/>
                <a:gd name="T49" fmla="*/ 1 h 1"/>
                <a:gd name="T50" fmla="*/ 55 w 56"/>
                <a:gd name="T5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55" y="0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55" y="0"/>
                    <a:pt x="55" y="1"/>
                    <a:pt x="56" y="1"/>
                  </a:cubicBezTo>
                  <a:cubicBezTo>
                    <a:pt x="55" y="1"/>
                    <a:pt x="55" y="0"/>
                    <a:pt x="55" y="0"/>
                  </a:cubicBezTo>
                </a:path>
              </a:pathLst>
            </a:cu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9" name="iş1iḋè">
              <a:extLst>
                <a:ext uri="{FF2B5EF4-FFF2-40B4-BE49-F238E27FC236}">
                  <a16:creationId xmlns:a16="http://schemas.microsoft.com/office/drawing/2014/main" id="{E7AF48D1-6C46-497D-B530-ED925B3C632E}"/>
                </a:ext>
              </a:extLst>
            </p:cNvPr>
            <p:cNvSpPr/>
            <p:nvPr/>
          </p:nvSpPr>
          <p:spPr bwMode="auto">
            <a:xfrm>
              <a:off x="6183565" y="5543295"/>
              <a:ext cx="402794" cy="52539"/>
            </a:xfrm>
            <a:custGeom>
              <a:avLst/>
              <a:gdLst>
                <a:gd name="T0" fmla="*/ 60 w 68"/>
                <a:gd name="T1" fmla="*/ 0 h 9"/>
                <a:gd name="T2" fmla="*/ 5 w 68"/>
                <a:gd name="T3" fmla="*/ 0 h 9"/>
                <a:gd name="T4" fmla="*/ 5 w 68"/>
                <a:gd name="T5" fmla="*/ 0 h 9"/>
                <a:gd name="T6" fmla="*/ 5 w 68"/>
                <a:gd name="T7" fmla="*/ 0 h 9"/>
                <a:gd name="T8" fmla="*/ 5 w 68"/>
                <a:gd name="T9" fmla="*/ 0 h 9"/>
                <a:gd name="T10" fmla="*/ 5 w 68"/>
                <a:gd name="T11" fmla="*/ 0 h 9"/>
                <a:gd name="T12" fmla="*/ 5 w 68"/>
                <a:gd name="T13" fmla="*/ 0 h 9"/>
                <a:gd name="T14" fmla="*/ 5 w 68"/>
                <a:gd name="T15" fmla="*/ 0 h 9"/>
                <a:gd name="T16" fmla="*/ 5 w 68"/>
                <a:gd name="T17" fmla="*/ 1 h 9"/>
                <a:gd name="T18" fmla="*/ 5 w 68"/>
                <a:gd name="T19" fmla="*/ 1 h 9"/>
                <a:gd name="T20" fmla="*/ 5 w 68"/>
                <a:gd name="T21" fmla="*/ 1 h 9"/>
                <a:gd name="T22" fmla="*/ 5 w 68"/>
                <a:gd name="T23" fmla="*/ 1 h 9"/>
                <a:gd name="T24" fmla="*/ 5 w 68"/>
                <a:gd name="T25" fmla="*/ 1 h 9"/>
                <a:gd name="T26" fmla="*/ 5 w 68"/>
                <a:gd name="T27" fmla="*/ 1 h 9"/>
                <a:gd name="T28" fmla="*/ 5 w 68"/>
                <a:gd name="T29" fmla="*/ 1 h 9"/>
                <a:gd name="T30" fmla="*/ 5 w 68"/>
                <a:gd name="T31" fmla="*/ 1 h 9"/>
                <a:gd name="T32" fmla="*/ 0 w 68"/>
                <a:gd name="T33" fmla="*/ 9 h 9"/>
                <a:gd name="T34" fmla="*/ 68 w 68"/>
                <a:gd name="T35" fmla="*/ 9 h 9"/>
                <a:gd name="T36" fmla="*/ 61 w 68"/>
                <a:gd name="T37" fmla="*/ 1 h 9"/>
                <a:gd name="T38" fmla="*/ 60 w 68"/>
                <a:gd name="T39" fmla="*/ 0 h 9"/>
                <a:gd name="T40" fmla="*/ 60 w 68"/>
                <a:gd name="T4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8" h="9">
                  <a:moveTo>
                    <a:pt x="6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" y="4"/>
                    <a:pt x="1" y="6"/>
                    <a:pt x="0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6" y="7"/>
                    <a:pt x="63" y="4"/>
                    <a:pt x="61" y="1"/>
                  </a:cubicBezTo>
                  <a:cubicBezTo>
                    <a:pt x="60" y="1"/>
                    <a:pt x="60" y="0"/>
                    <a:pt x="60" y="0"/>
                  </a:cubicBezTo>
                  <a:cubicBezTo>
                    <a:pt x="60" y="0"/>
                    <a:pt x="60" y="0"/>
                    <a:pt x="60" y="0"/>
                  </a:cubicBezTo>
                </a:path>
              </a:pathLst>
            </a:custGeom>
            <a:solidFill>
              <a:srgbClr val="6631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0" name="îslíḋè">
              <a:extLst>
                <a:ext uri="{FF2B5EF4-FFF2-40B4-BE49-F238E27FC236}">
                  <a16:creationId xmlns:a16="http://schemas.microsoft.com/office/drawing/2014/main" id="{593C10B7-1F18-4EE9-A8FF-08E1B3407F76}"/>
                </a:ext>
              </a:extLst>
            </p:cNvPr>
            <p:cNvSpPr/>
            <p:nvPr/>
          </p:nvSpPr>
          <p:spPr bwMode="auto">
            <a:xfrm>
              <a:off x="4389762" y="4607617"/>
              <a:ext cx="165120" cy="1398515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1" name="îṧ1ïḑè">
              <a:extLst>
                <a:ext uri="{FF2B5EF4-FFF2-40B4-BE49-F238E27FC236}">
                  <a16:creationId xmlns:a16="http://schemas.microsoft.com/office/drawing/2014/main" id="{185B540F-DC49-41D8-8D9D-0D7B0C00E345}"/>
                </a:ext>
              </a:extLst>
            </p:cNvPr>
            <p:cNvSpPr/>
            <p:nvPr/>
          </p:nvSpPr>
          <p:spPr bwMode="auto">
            <a:xfrm>
              <a:off x="5570619" y="4434992"/>
              <a:ext cx="415302" cy="1108305"/>
            </a:xfrm>
            <a:custGeom>
              <a:avLst/>
              <a:gdLst>
                <a:gd name="T0" fmla="*/ 69 w 70"/>
                <a:gd name="T1" fmla="*/ 187 h 187"/>
                <a:gd name="T2" fmla="*/ 70 w 70"/>
                <a:gd name="T3" fmla="*/ 138 h 187"/>
                <a:gd name="T4" fmla="*/ 70 w 70"/>
                <a:gd name="T5" fmla="*/ 0 h 187"/>
                <a:gd name="T6" fmla="*/ 35 w 70"/>
                <a:gd name="T7" fmla="*/ 13 h 187"/>
                <a:gd name="T8" fmla="*/ 0 w 70"/>
                <a:gd name="T9" fmla="*/ 0 h 187"/>
                <a:gd name="T10" fmla="*/ 0 w 70"/>
                <a:gd name="T11" fmla="*/ 138 h 187"/>
                <a:gd name="T12" fmla="*/ 0 w 70"/>
                <a:gd name="T13" fmla="*/ 187 h 187"/>
                <a:gd name="T14" fmla="*/ 69 w 70"/>
                <a:gd name="T15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187">
                  <a:moveTo>
                    <a:pt x="69" y="187"/>
                  </a:moveTo>
                  <a:cubicBezTo>
                    <a:pt x="70" y="185"/>
                    <a:pt x="70" y="187"/>
                    <a:pt x="70" y="138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0" y="28"/>
                    <a:pt x="54" y="13"/>
                    <a:pt x="35" y="13"/>
                  </a:cubicBezTo>
                  <a:cubicBezTo>
                    <a:pt x="15" y="13"/>
                    <a:pt x="0" y="28"/>
                    <a:pt x="0" y="0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87"/>
                    <a:pt x="0" y="185"/>
                    <a:pt x="0" y="187"/>
                  </a:cubicBezTo>
                  <a:cubicBezTo>
                    <a:pt x="69" y="187"/>
                    <a:pt x="69" y="187"/>
                    <a:pt x="69" y="187"/>
                  </a:cubicBezTo>
                </a:path>
              </a:pathLst>
            </a:custGeom>
            <a:solidFill>
              <a:srgbClr val="055275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2" name="ïšľïde">
              <a:extLst>
                <a:ext uri="{FF2B5EF4-FFF2-40B4-BE49-F238E27FC236}">
                  <a16:creationId xmlns:a16="http://schemas.microsoft.com/office/drawing/2014/main" id="{DC21C948-C354-410E-9E36-D5C5509F4329}"/>
                </a:ext>
              </a:extLst>
            </p:cNvPr>
            <p:cNvSpPr/>
            <p:nvPr/>
          </p:nvSpPr>
          <p:spPr bwMode="auto">
            <a:xfrm>
              <a:off x="7499520" y="4607617"/>
              <a:ext cx="167622" cy="1398515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3" name="ïṣḻiḍe">
              <a:extLst>
                <a:ext uri="{FF2B5EF4-FFF2-40B4-BE49-F238E27FC236}">
                  <a16:creationId xmlns:a16="http://schemas.microsoft.com/office/drawing/2014/main" id="{BCBBB493-EC3A-41E1-8C89-C35D30DC01D4}"/>
                </a:ext>
              </a:extLst>
            </p:cNvPr>
            <p:cNvSpPr/>
            <p:nvPr/>
          </p:nvSpPr>
          <p:spPr bwMode="auto">
            <a:xfrm>
              <a:off x="5558111" y="3214106"/>
              <a:ext cx="1093295" cy="1350980"/>
            </a:xfrm>
            <a:custGeom>
              <a:avLst/>
              <a:gdLst>
                <a:gd name="T0" fmla="*/ 20 w 184"/>
                <a:gd name="T1" fmla="*/ 12 h 228"/>
                <a:gd name="T2" fmla="*/ 15 w 184"/>
                <a:gd name="T3" fmla="*/ 32 h 228"/>
                <a:gd name="T4" fmla="*/ 0 w 184"/>
                <a:gd name="T5" fmla="*/ 228 h 228"/>
                <a:gd name="T6" fmla="*/ 184 w 184"/>
                <a:gd name="T7" fmla="*/ 228 h 228"/>
                <a:gd name="T8" fmla="*/ 159 w 184"/>
                <a:gd name="T9" fmla="*/ 10 h 228"/>
                <a:gd name="T10" fmla="*/ 20 w 184"/>
                <a:gd name="T11" fmla="*/ 12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228">
                  <a:moveTo>
                    <a:pt x="20" y="12"/>
                  </a:moveTo>
                  <a:cubicBezTo>
                    <a:pt x="14" y="13"/>
                    <a:pt x="19" y="28"/>
                    <a:pt x="15" y="32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84" y="228"/>
                    <a:pt x="184" y="228"/>
                    <a:pt x="184" y="228"/>
                  </a:cubicBezTo>
                  <a:cubicBezTo>
                    <a:pt x="159" y="10"/>
                    <a:pt x="159" y="10"/>
                    <a:pt x="159" y="10"/>
                  </a:cubicBezTo>
                  <a:cubicBezTo>
                    <a:pt x="159" y="10"/>
                    <a:pt x="101" y="0"/>
                    <a:pt x="20" y="12"/>
                  </a:cubicBezTo>
                  <a:close/>
                </a:path>
              </a:pathLst>
            </a:custGeom>
            <a:solidFill>
              <a:srgbClr val="055275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4" name="íš1iďè">
              <a:extLst>
                <a:ext uri="{FF2B5EF4-FFF2-40B4-BE49-F238E27FC236}">
                  <a16:creationId xmlns:a16="http://schemas.microsoft.com/office/drawing/2014/main" id="{676330FD-B46F-4FF9-A4FC-F26B55BC7C39}"/>
                </a:ext>
              </a:extLst>
            </p:cNvPr>
            <p:cNvSpPr/>
            <p:nvPr/>
          </p:nvSpPr>
          <p:spPr bwMode="auto">
            <a:xfrm>
              <a:off x="5790779" y="3244128"/>
              <a:ext cx="630458" cy="835606"/>
            </a:xfrm>
            <a:custGeom>
              <a:avLst/>
              <a:gdLst>
                <a:gd name="T0" fmla="*/ 2 w 106"/>
                <a:gd name="T1" fmla="*/ 31 h 141"/>
                <a:gd name="T2" fmla="*/ 53 w 106"/>
                <a:gd name="T3" fmla="*/ 141 h 141"/>
                <a:gd name="T4" fmla="*/ 104 w 106"/>
                <a:gd name="T5" fmla="*/ 31 h 141"/>
                <a:gd name="T6" fmla="*/ 99 w 106"/>
                <a:gd name="T7" fmla="*/ 3 h 141"/>
                <a:gd name="T8" fmla="*/ 52 w 106"/>
                <a:gd name="T9" fmla="*/ 0 h 141"/>
                <a:gd name="T10" fmla="*/ 1 w 106"/>
                <a:gd name="T11" fmla="*/ 5 h 141"/>
                <a:gd name="T12" fmla="*/ 2 w 106"/>
                <a:gd name="T13" fmla="*/ 3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41">
                  <a:moveTo>
                    <a:pt x="2" y="31"/>
                  </a:moveTo>
                  <a:cubicBezTo>
                    <a:pt x="7" y="61"/>
                    <a:pt x="53" y="141"/>
                    <a:pt x="53" y="141"/>
                  </a:cubicBezTo>
                  <a:cubicBezTo>
                    <a:pt x="53" y="141"/>
                    <a:pt x="98" y="60"/>
                    <a:pt x="104" y="31"/>
                  </a:cubicBezTo>
                  <a:cubicBezTo>
                    <a:pt x="106" y="24"/>
                    <a:pt x="99" y="3"/>
                    <a:pt x="99" y="3"/>
                  </a:cubicBezTo>
                  <a:cubicBezTo>
                    <a:pt x="99" y="3"/>
                    <a:pt x="65" y="0"/>
                    <a:pt x="52" y="0"/>
                  </a:cubicBezTo>
                  <a:cubicBezTo>
                    <a:pt x="39" y="0"/>
                    <a:pt x="1" y="5"/>
                    <a:pt x="1" y="5"/>
                  </a:cubicBezTo>
                  <a:cubicBezTo>
                    <a:pt x="1" y="5"/>
                    <a:pt x="0" y="15"/>
                    <a:pt x="2" y="3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lnSpcReduction="1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5" name="î$ľîḓê">
              <a:extLst>
                <a:ext uri="{FF2B5EF4-FFF2-40B4-BE49-F238E27FC236}">
                  <a16:creationId xmlns:a16="http://schemas.microsoft.com/office/drawing/2014/main" id="{0AEF3F83-6447-4BCD-BEAC-12AA3E5F31A9}"/>
                </a:ext>
              </a:extLst>
            </p:cNvPr>
            <p:cNvSpPr/>
            <p:nvPr/>
          </p:nvSpPr>
          <p:spPr bwMode="auto">
            <a:xfrm>
              <a:off x="6050968" y="3231619"/>
              <a:ext cx="107579" cy="848116"/>
            </a:xfrm>
            <a:custGeom>
              <a:avLst/>
              <a:gdLst>
                <a:gd name="T0" fmla="*/ 34 w 43"/>
                <a:gd name="T1" fmla="*/ 0 h 339"/>
                <a:gd name="T2" fmla="*/ 10 w 43"/>
                <a:gd name="T3" fmla="*/ 0 h 339"/>
                <a:gd name="T4" fmla="*/ 0 w 43"/>
                <a:gd name="T5" fmla="*/ 291 h 339"/>
                <a:gd name="T6" fmla="*/ 22 w 43"/>
                <a:gd name="T7" fmla="*/ 339 h 339"/>
                <a:gd name="T8" fmla="*/ 43 w 43"/>
                <a:gd name="T9" fmla="*/ 291 h 339"/>
                <a:gd name="T10" fmla="*/ 34 w 43"/>
                <a:gd name="T11" fmla="*/ 0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339">
                  <a:moveTo>
                    <a:pt x="34" y="0"/>
                  </a:moveTo>
                  <a:lnTo>
                    <a:pt x="10" y="0"/>
                  </a:lnTo>
                  <a:lnTo>
                    <a:pt x="0" y="291"/>
                  </a:lnTo>
                  <a:lnTo>
                    <a:pt x="22" y="339"/>
                  </a:lnTo>
                  <a:lnTo>
                    <a:pt x="43" y="291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42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lnSpcReduction="1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6" name="ïṧļïḍè">
              <a:extLst>
                <a:ext uri="{FF2B5EF4-FFF2-40B4-BE49-F238E27FC236}">
                  <a16:creationId xmlns:a16="http://schemas.microsoft.com/office/drawing/2014/main" id="{57066C4B-AFA1-47AA-B5DB-4C5DD64E3A6B}"/>
                </a:ext>
              </a:extLst>
            </p:cNvPr>
            <p:cNvSpPr/>
            <p:nvPr/>
          </p:nvSpPr>
          <p:spPr bwMode="auto">
            <a:xfrm>
              <a:off x="4139580" y="4007182"/>
              <a:ext cx="3912841" cy="652974"/>
            </a:xfrm>
            <a:custGeom>
              <a:avLst/>
              <a:gdLst>
                <a:gd name="T0" fmla="*/ 648 w 659"/>
                <a:gd name="T1" fmla="*/ 92 h 110"/>
                <a:gd name="T2" fmla="*/ 636 w 659"/>
                <a:gd name="T3" fmla="*/ 110 h 110"/>
                <a:gd name="T4" fmla="*/ 24 w 659"/>
                <a:gd name="T5" fmla="*/ 110 h 110"/>
                <a:gd name="T6" fmla="*/ 12 w 659"/>
                <a:gd name="T7" fmla="*/ 92 h 110"/>
                <a:gd name="T8" fmla="*/ 111 w 659"/>
                <a:gd name="T9" fmla="*/ 8 h 110"/>
                <a:gd name="T10" fmla="*/ 142 w 659"/>
                <a:gd name="T11" fmla="*/ 0 h 110"/>
                <a:gd name="T12" fmla="*/ 518 w 659"/>
                <a:gd name="T13" fmla="*/ 0 h 110"/>
                <a:gd name="T14" fmla="*/ 548 w 659"/>
                <a:gd name="T15" fmla="*/ 8 h 110"/>
                <a:gd name="T16" fmla="*/ 648 w 659"/>
                <a:gd name="T17" fmla="*/ 92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9" h="110">
                  <a:moveTo>
                    <a:pt x="648" y="92"/>
                  </a:moveTo>
                  <a:cubicBezTo>
                    <a:pt x="659" y="101"/>
                    <a:pt x="654" y="110"/>
                    <a:pt x="636" y="110"/>
                  </a:cubicBezTo>
                  <a:cubicBezTo>
                    <a:pt x="24" y="110"/>
                    <a:pt x="24" y="110"/>
                    <a:pt x="24" y="110"/>
                  </a:cubicBezTo>
                  <a:cubicBezTo>
                    <a:pt x="5" y="110"/>
                    <a:pt x="0" y="101"/>
                    <a:pt x="12" y="92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7" y="3"/>
                    <a:pt x="130" y="0"/>
                    <a:pt x="142" y="0"/>
                  </a:cubicBezTo>
                  <a:cubicBezTo>
                    <a:pt x="518" y="0"/>
                    <a:pt x="518" y="0"/>
                    <a:pt x="518" y="0"/>
                  </a:cubicBezTo>
                  <a:cubicBezTo>
                    <a:pt x="530" y="0"/>
                    <a:pt x="543" y="3"/>
                    <a:pt x="548" y="8"/>
                  </a:cubicBezTo>
                  <a:lnTo>
                    <a:pt x="648" y="92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775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7" name="îšliḑe">
              <a:extLst>
                <a:ext uri="{FF2B5EF4-FFF2-40B4-BE49-F238E27FC236}">
                  <a16:creationId xmlns:a16="http://schemas.microsoft.com/office/drawing/2014/main" id="{8A42971E-ACDF-4FD4-A769-89A0D10320F4}"/>
                </a:ext>
              </a:extLst>
            </p:cNvPr>
            <p:cNvSpPr/>
            <p:nvPr/>
          </p:nvSpPr>
          <p:spPr bwMode="auto">
            <a:xfrm>
              <a:off x="4895128" y="4097247"/>
              <a:ext cx="783069" cy="437819"/>
            </a:xfrm>
            <a:custGeom>
              <a:avLst/>
              <a:gdLst>
                <a:gd name="T0" fmla="*/ 0 w 313"/>
                <a:gd name="T1" fmla="*/ 175 h 175"/>
                <a:gd name="T2" fmla="*/ 204 w 313"/>
                <a:gd name="T3" fmla="*/ 175 h 175"/>
                <a:gd name="T4" fmla="*/ 313 w 313"/>
                <a:gd name="T5" fmla="*/ 0 h 175"/>
                <a:gd name="T6" fmla="*/ 135 w 313"/>
                <a:gd name="T7" fmla="*/ 0 h 175"/>
                <a:gd name="T8" fmla="*/ 0 w 313"/>
                <a:gd name="T9" fmla="*/ 175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3" h="175">
                  <a:moveTo>
                    <a:pt x="0" y="175"/>
                  </a:moveTo>
                  <a:lnTo>
                    <a:pt x="204" y="175"/>
                  </a:lnTo>
                  <a:lnTo>
                    <a:pt x="313" y="0"/>
                  </a:lnTo>
                  <a:lnTo>
                    <a:pt x="135" y="0"/>
                  </a:lnTo>
                  <a:lnTo>
                    <a:pt x="0" y="175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8" name="ï$ḷiḍé">
              <a:extLst>
                <a:ext uri="{FF2B5EF4-FFF2-40B4-BE49-F238E27FC236}">
                  <a16:creationId xmlns:a16="http://schemas.microsoft.com/office/drawing/2014/main" id="{9035833F-159B-474C-B45F-071735E7F9EA}"/>
                </a:ext>
              </a:extLst>
            </p:cNvPr>
            <p:cNvSpPr/>
            <p:nvPr/>
          </p:nvSpPr>
          <p:spPr bwMode="auto">
            <a:xfrm>
              <a:off x="5418009" y="4097247"/>
              <a:ext cx="592931" cy="420305"/>
            </a:xfrm>
            <a:custGeom>
              <a:avLst/>
              <a:gdLst>
                <a:gd name="T0" fmla="*/ 173 w 237"/>
                <a:gd name="T1" fmla="*/ 168 h 168"/>
                <a:gd name="T2" fmla="*/ 0 w 237"/>
                <a:gd name="T3" fmla="*/ 168 h 168"/>
                <a:gd name="T4" fmla="*/ 90 w 237"/>
                <a:gd name="T5" fmla="*/ 0 h 168"/>
                <a:gd name="T6" fmla="*/ 237 w 237"/>
                <a:gd name="T7" fmla="*/ 0 h 168"/>
                <a:gd name="T8" fmla="*/ 173 w 237"/>
                <a:gd name="T9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7" h="168">
                  <a:moveTo>
                    <a:pt x="173" y="168"/>
                  </a:moveTo>
                  <a:lnTo>
                    <a:pt x="0" y="168"/>
                  </a:lnTo>
                  <a:lnTo>
                    <a:pt x="90" y="0"/>
                  </a:lnTo>
                  <a:lnTo>
                    <a:pt x="237" y="0"/>
                  </a:lnTo>
                  <a:lnTo>
                    <a:pt x="173" y="168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325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9" name="îṡḷidè">
              <a:extLst>
                <a:ext uri="{FF2B5EF4-FFF2-40B4-BE49-F238E27FC236}">
                  <a16:creationId xmlns:a16="http://schemas.microsoft.com/office/drawing/2014/main" id="{D1814872-F94C-4049-9850-1A0AEBF85B92}"/>
                </a:ext>
              </a:extLst>
            </p:cNvPr>
            <p:cNvSpPr/>
            <p:nvPr/>
          </p:nvSpPr>
          <p:spPr bwMode="auto">
            <a:xfrm>
              <a:off x="5945892" y="2933904"/>
              <a:ext cx="320232" cy="462837"/>
            </a:xfrm>
            <a:custGeom>
              <a:avLst/>
              <a:gdLst>
                <a:gd name="T0" fmla="*/ 54 w 54"/>
                <a:gd name="T1" fmla="*/ 52 h 78"/>
                <a:gd name="T2" fmla="*/ 27 w 54"/>
                <a:gd name="T3" fmla="*/ 78 h 78"/>
                <a:gd name="T4" fmla="*/ 0 w 54"/>
                <a:gd name="T5" fmla="*/ 52 h 78"/>
                <a:gd name="T6" fmla="*/ 0 w 54"/>
                <a:gd name="T7" fmla="*/ 26 h 78"/>
                <a:gd name="T8" fmla="*/ 27 w 54"/>
                <a:gd name="T9" fmla="*/ 0 h 78"/>
                <a:gd name="T10" fmla="*/ 54 w 54"/>
                <a:gd name="T11" fmla="*/ 26 h 78"/>
                <a:gd name="T12" fmla="*/ 54 w 54"/>
                <a:gd name="T13" fmla="*/ 5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78">
                  <a:moveTo>
                    <a:pt x="54" y="52"/>
                  </a:moveTo>
                  <a:cubicBezTo>
                    <a:pt x="54" y="66"/>
                    <a:pt x="42" y="78"/>
                    <a:pt x="27" y="78"/>
                  </a:cubicBezTo>
                  <a:cubicBezTo>
                    <a:pt x="12" y="78"/>
                    <a:pt x="0" y="66"/>
                    <a:pt x="0" y="52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4" y="12"/>
                    <a:pt x="54" y="26"/>
                  </a:cubicBezTo>
                  <a:lnTo>
                    <a:pt x="54" y="52"/>
                  </a:lnTo>
                  <a:close/>
                </a:path>
              </a:pathLst>
            </a:custGeom>
            <a:solidFill>
              <a:srgbClr val="EDB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0" name="íṩḻîḍè">
              <a:extLst>
                <a:ext uri="{FF2B5EF4-FFF2-40B4-BE49-F238E27FC236}">
                  <a16:creationId xmlns:a16="http://schemas.microsoft.com/office/drawing/2014/main" id="{33076CD7-59FF-4E01-8BD1-4441A03ADF5F}"/>
                </a:ext>
              </a:extLst>
            </p:cNvPr>
            <p:cNvSpPr/>
            <p:nvPr/>
          </p:nvSpPr>
          <p:spPr bwMode="auto">
            <a:xfrm>
              <a:off x="5500569" y="2431038"/>
              <a:ext cx="212655" cy="212655"/>
            </a:xfrm>
            <a:prstGeom prst="ellipse">
              <a:avLst/>
            </a:prstGeom>
            <a:solidFill>
              <a:srgbClr val="FFD3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1" name="ïslíďè">
              <a:extLst>
                <a:ext uri="{FF2B5EF4-FFF2-40B4-BE49-F238E27FC236}">
                  <a16:creationId xmlns:a16="http://schemas.microsoft.com/office/drawing/2014/main" id="{34264464-7C94-4182-9C75-1405AF167F6B}"/>
                </a:ext>
              </a:extLst>
            </p:cNvPr>
            <p:cNvSpPr/>
            <p:nvPr/>
          </p:nvSpPr>
          <p:spPr bwMode="auto">
            <a:xfrm>
              <a:off x="6461266" y="2431038"/>
              <a:ext cx="215157" cy="212655"/>
            </a:xfrm>
            <a:prstGeom prst="ellipse">
              <a:avLst/>
            </a:prstGeom>
            <a:solidFill>
              <a:srgbClr val="FFD3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2" name="íşlîḑé">
              <a:extLst>
                <a:ext uri="{FF2B5EF4-FFF2-40B4-BE49-F238E27FC236}">
                  <a16:creationId xmlns:a16="http://schemas.microsoft.com/office/drawing/2014/main" id="{DE7057CC-BB8F-499B-921C-54DDFA59D2F2}"/>
                </a:ext>
              </a:extLst>
            </p:cNvPr>
            <p:cNvSpPr/>
            <p:nvPr/>
          </p:nvSpPr>
          <p:spPr bwMode="auto">
            <a:xfrm>
              <a:off x="5605644" y="2015737"/>
              <a:ext cx="963200" cy="1173351"/>
            </a:xfrm>
            <a:custGeom>
              <a:avLst/>
              <a:gdLst>
                <a:gd name="T0" fmla="*/ 158 w 162"/>
                <a:gd name="T1" fmla="*/ 52 h 198"/>
                <a:gd name="T2" fmla="*/ 137 w 162"/>
                <a:gd name="T3" fmla="*/ 16 h 198"/>
                <a:gd name="T4" fmla="*/ 117 w 162"/>
                <a:gd name="T5" fmla="*/ 6 h 198"/>
                <a:gd name="T6" fmla="*/ 96 w 162"/>
                <a:gd name="T7" fmla="*/ 1 h 198"/>
                <a:gd name="T8" fmla="*/ 92 w 162"/>
                <a:gd name="T9" fmla="*/ 0 h 198"/>
                <a:gd name="T10" fmla="*/ 92 w 162"/>
                <a:gd name="T11" fmla="*/ 0 h 198"/>
                <a:gd name="T12" fmla="*/ 57 w 162"/>
                <a:gd name="T13" fmla="*/ 0 h 198"/>
                <a:gd name="T14" fmla="*/ 48 w 162"/>
                <a:gd name="T15" fmla="*/ 2 h 198"/>
                <a:gd name="T16" fmla="*/ 38 w 162"/>
                <a:gd name="T17" fmla="*/ 10 h 198"/>
                <a:gd name="T18" fmla="*/ 11 w 162"/>
                <a:gd name="T19" fmla="*/ 39 h 198"/>
                <a:gd name="T20" fmla="*/ 0 w 162"/>
                <a:gd name="T21" fmla="*/ 48 h 198"/>
                <a:gd name="T22" fmla="*/ 0 w 162"/>
                <a:gd name="T23" fmla="*/ 119 h 198"/>
                <a:gd name="T24" fmla="*/ 78 w 162"/>
                <a:gd name="T25" fmla="*/ 198 h 198"/>
                <a:gd name="T26" fmla="*/ 84 w 162"/>
                <a:gd name="T27" fmla="*/ 198 h 198"/>
                <a:gd name="T28" fmla="*/ 162 w 162"/>
                <a:gd name="T29" fmla="*/ 119 h 198"/>
                <a:gd name="T30" fmla="*/ 162 w 162"/>
                <a:gd name="T31" fmla="*/ 57 h 198"/>
                <a:gd name="T32" fmla="*/ 158 w 162"/>
                <a:gd name="T33" fmla="*/ 52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2" h="198">
                  <a:moveTo>
                    <a:pt x="158" y="52"/>
                  </a:moveTo>
                  <a:cubicBezTo>
                    <a:pt x="151" y="41"/>
                    <a:pt x="146" y="25"/>
                    <a:pt x="137" y="16"/>
                  </a:cubicBezTo>
                  <a:cubicBezTo>
                    <a:pt x="131" y="10"/>
                    <a:pt x="128" y="8"/>
                    <a:pt x="117" y="6"/>
                  </a:cubicBezTo>
                  <a:cubicBezTo>
                    <a:pt x="110" y="4"/>
                    <a:pt x="103" y="2"/>
                    <a:pt x="96" y="1"/>
                  </a:cubicBezTo>
                  <a:cubicBezTo>
                    <a:pt x="94" y="1"/>
                    <a:pt x="93" y="1"/>
                    <a:pt x="92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3" y="2"/>
                    <a:pt x="44" y="4"/>
                    <a:pt x="48" y="2"/>
                  </a:cubicBezTo>
                  <a:cubicBezTo>
                    <a:pt x="41" y="6"/>
                    <a:pt x="41" y="5"/>
                    <a:pt x="38" y="10"/>
                  </a:cubicBezTo>
                  <a:cubicBezTo>
                    <a:pt x="29" y="20"/>
                    <a:pt x="21" y="30"/>
                    <a:pt x="11" y="39"/>
                  </a:cubicBezTo>
                  <a:cubicBezTo>
                    <a:pt x="7" y="42"/>
                    <a:pt x="3" y="45"/>
                    <a:pt x="0" y="48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162"/>
                    <a:pt x="35" y="198"/>
                    <a:pt x="78" y="198"/>
                  </a:cubicBezTo>
                  <a:cubicBezTo>
                    <a:pt x="84" y="198"/>
                    <a:pt x="84" y="198"/>
                    <a:pt x="84" y="198"/>
                  </a:cubicBezTo>
                  <a:cubicBezTo>
                    <a:pt x="127" y="198"/>
                    <a:pt x="162" y="162"/>
                    <a:pt x="162" y="119"/>
                  </a:cubicBezTo>
                  <a:cubicBezTo>
                    <a:pt x="162" y="57"/>
                    <a:pt x="162" y="57"/>
                    <a:pt x="162" y="57"/>
                  </a:cubicBezTo>
                  <a:cubicBezTo>
                    <a:pt x="161" y="55"/>
                    <a:pt x="159" y="54"/>
                    <a:pt x="158" y="52"/>
                  </a:cubicBezTo>
                  <a:close/>
                </a:path>
              </a:pathLst>
            </a:custGeom>
            <a:solidFill>
              <a:srgbClr val="FFD3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3" name="ïsľïdé">
              <a:extLst>
                <a:ext uri="{FF2B5EF4-FFF2-40B4-BE49-F238E27FC236}">
                  <a16:creationId xmlns:a16="http://schemas.microsoft.com/office/drawing/2014/main" id="{7241C5B2-15BC-4EBD-93C0-E24362B00BAF}"/>
                </a:ext>
              </a:extLst>
            </p:cNvPr>
            <p:cNvSpPr/>
            <p:nvPr/>
          </p:nvSpPr>
          <p:spPr bwMode="auto">
            <a:xfrm>
              <a:off x="5250387" y="1795577"/>
              <a:ext cx="1436042" cy="778066"/>
            </a:xfrm>
            <a:custGeom>
              <a:avLst/>
              <a:gdLst>
                <a:gd name="T0" fmla="*/ 188 w 242"/>
                <a:gd name="T1" fmla="*/ 82 h 131"/>
                <a:gd name="T2" fmla="*/ 222 w 242"/>
                <a:gd name="T3" fmla="*/ 131 h 131"/>
                <a:gd name="T4" fmla="*/ 159 w 242"/>
                <a:gd name="T5" fmla="*/ 3 h 131"/>
                <a:gd name="T6" fmla="*/ 97 w 242"/>
                <a:gd name="T7" fmla="*/ 11 h 131"/>
                <a:gd name="T8" fmla="*/ 23 w 242"/>
                <a:gd name="T9" fmla="*/ 10 h 131"/>
                <a:gd name="T10" fmla="*/ 56 w 242"/>
                <a:gd name="T11" fmla="*/ 103 h 131"/>
                <a:gd name="T12" fmla="*/ 110 w 242"/>
                <a:gd name="T13" fmla="*/ 92 h 131"/>
                <a:gd name="T14" fmla="*/ 188 w 242"/>
                <a:gd name="T15" fmla="*/ 82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2" h="131">
                  <a:moveTo>
                    <a:pt x="188" y="82"/>
                  </a:moveTo>
                  <a:cubicBezTo>
                    <a:pt x="205" y="86"/>
                    <a:pt x="218" y="98"/>
                    <a:pt x="222" y="131"/>
                  </a:cubicBezTo>
                  <a:cubicBezTo>
                    <a:pt x="222" y="131"/>
                    <a:pt x="242" y="11"/>
                    <a:pt x="159" y="3"/>
                  </a:cubicBezTo>
                  <a:cubicBezTo>
                    <a:pt x="133" y="0"/>
                    <a:pt x="113" y="6"/>
                    <a:pt x="97" y="11"/>
                  </a:cubicBezTo>
                  <a:cubicBezTo>
                    <a:pt x="72" y="19"/>
                    <a:pt x="53" y="27"/>
                    <a:pt x="23" y="10"/>
                  </a:cubicBezTo>
                  <a:cubicBezTo>
                    <a:pt x="0" y="62"/>
                    <a:pt x="24" y="93"/>
                    <a:pt x="56" y="103"/>
                  </a:cubicBezTo>
                  <a:cubicBezTo>
                    <a:pt x="72" y="107"/>
                    <a:pt x="90" y="100"/>
                    <a:pt x="110" y="92"/>
                  </a:cubicBezTo>
                  <a:cubicBezTo>
                    <a:pt x="132" y="84"/>
                    <a:pt x="158" y="76"/>
                    <a:pt x="188" y="82"/>
                  </a:cubicBezTo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4" name="îṥḻïḋè">
              <a:extLst>
                <a:ext uri="{FF2B5EF4-FFF2-40B4-BE49-F238E27FC236}">
                  <a16:creationId xmlns:a16="http://schemas.microsoft.com/office/drawing/2014/main" id="{531A3484-C1D0-41CF-ADC5-1444E9F91450}"/>
                </a:ext>
              </a:extLst>
            </p:cNvPr>
            <p:cNvSpPr/>
            <p:nvPr/>
          </p:nvSpPr>
          <p:spPr bwMode="auto">
            <a:xfrm>
              <a:off x="5975913" y="2496085"/>
              <a:ext cx="165120" cy="315229"/>
            </a:xfrm>
            <a:custGeom>
              <a:avLst/>
              <a:gdLst>
                <a:gd name="T0" fmla="*/ 17 w 28"/>
                <a:gd name="T1" fmla="*/ 0 h 53"/>
                <a:gd name="T2" fmla="*/ 1 w 28"/>
                <a:gd name="T3" fmla="*/ 46 h 53"/>
                <a:gd name="T4" fmla="*/ 26 w 28"/>
                <a:gd name="T5" fmla="*/ 46 h 53"/>
                <a:gd name="T6" fmla="*/ 17 w 28"/>
                <a:gd name="T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3">
                  <a:moveTo>
                    <a:pt x="17" y="0"/>
                  </a:moveTo>
                  <a:cubicBezTo>
                    <a:pt x="12" y="0"/>
                    <a:pt x="0" y="42"/>
                    <a:pt x="1" y="46"/>
                  </a:cubicBezTo>
                  <a:cubicBezTo>
                    <a:pt x="3" y="52"/>
                    <a:pt x="23" y="53"/>
                    <a:pt x="26" y="46"/>
                  </a:cubicBezTo>
                  <a:cubicBezTo>
                    <a:pt x="28" y="38"/>
                    <a:pt x="23" y="0"/>
                    <a:pt x="17" y="0"/>
                  </a:cubicBezTo>
                  <a:close/>
                </a:path>
              </a:pathLst>
            </a:custGeom>
            <a:solidFill>
              <a:srgbClr val="E6A8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5" name="íŝḷíḑê">
              <a:extLst>
                <a:ext uri="{FF2B5EF4-FFF2-40B4-BE49-F238E27FC236}">
                  <a16:creationId xmlns:a16="http://schemas.microsoft.com/office/drawing/2014/main" id="{2939E419-C95D-4D43-8A10-285C27F67A44}"/>
                </a:ext>
              </a:extLst>
            </p:cNvPr>
            <p:cNvSpPr/>
            <p:nvPr/>
          </p:nvSpPr>
          <p:spPr bwMode="auto">
            <a:xfrm>
              <a:off x="5768263" y="2453555"/>
              <a:ext cx="122590" cy="15010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6" name="íSľïḋè">
              <a:extLst>
                <a:ext uri="{FF2B5EF4-FFF2-40B4-BE49-F238E27FC236}">
                  <a16:creationId xmlns:a16="http://schemas.microsoft.com/office/drawing/2014/main" id="{A73DA90F-003B-4528-845E-672E14AA5D49}"/>
                </a:ext>
              </a:extLst>
            </p:cNvPr>
            <p:cNvSpPr/>
            <p:nvPr/>
          </p:nvSpPr>
          <p:spPr bwMode="auto">
            <a:xfrm>
              <a:off x="5808293" y="2496085"/>
              <a:ext cx="35025" cy="42532"/>
            </a:xfrm>
            <a:prstGeom prst="ellipse">
              <a:avLst/>
            </a:prstGeom>
            <a:solidFill>
              <a:srgbClr val="7839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7" name="iṥľíḑè">
              <a:extLst>
                <a:ext uri="{FF2B5EF4-FFF2-40B4-BE49-F238E27FC236}">
                  <a16:creationId xmlns:a16="http://schemas.microsoft.com/office/drawing/2014/main" id="{81D1EC8B-D4CF-4AA9-9D6D-D28A28D1C6F8}"/>
                </a:ext>
              </a:extLst>
            </p:cNvPr>
            <p:cNvSpPr/>
            <p:nvPr/>
          </p:nvSpPr>
          <p:spPr bwMode="auto">
            <a:xfrm>
              <a:off x="6223594" y="2453555"/>
              <a:ext cx="125090" cy="15010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8" name="íšḻiḋê">
              <a:extLst>
                <a:ext uri="{FF2B5EF4-FFF2-40B4-BE49-F238E27FC236}">
                  <a16:creationId xmlns:a16="http://schemas.microsoft.com/office/drawing/2014/main" id="{33875B92-18F4-4DF5-AE06-96641A2D138C}"/>
                </a:ext>
              </a:extLst>
            </p:cNvPr>
            <p:cNvSpPr/>
            <p:nvPr/>
          </p:nvSpPr>
          <p:spPr bwMode="auto">
            <a:xfrm>
              <a:off x="6266124" y="2496085"/>
              <a:ext cx="40029" cy="42532"/>
            </a:xfrm>
            <a:prstGeom prst="ellipse">
              <a:avLst/>
            </a:prstGeom>
            <a:solidFill>
              <a:srgbClr val="7839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9" name="ïṡlidê">
              <a:extLst>
                <a:ext uri="{FF2B5EF4-FFF2-40B4-BE49-F238E27FC236}">
                  <a16:creationId xmlns:a16="http://schemas.microsoft.com/office/drawing/2014/main" id="{4D9FAF6D-8103-49B4-B69D-74A917FEF084}"/>
                </a:ext>
              </a:extLst>
            </p:cNvPr>
            <p:cNvSpPr/>
            <p:nvPr/>
          </p:nvSpPr>
          <p:spPr bwMode="auto">
            <a:xfrm>
              <a:off x="6223594" y="2911386"/>
              <a:ext cx="82560" cy="95069"/>
            </a:xfrm>
            <a:custGeom>
              <a:avLst/>
              <a:gdLst>
                <a:gd name="T0" fmla="*/ 13 w 14"/>
                <a:gd name="T1" fmla="*/ 9 h 16"/>
                <a:gd name="T2" fmla="*/ 6 w 14"/>
                <a:gd name="T3" fmla="*/ 16 h 16"/>
                <a:gd name="T4" fmla="*/ 0 w 14"/>
                <a:gd name="T5" fmla="*/ 7 h 16"/>
                <a:gd name="T6" fmla="*/ 8 w 14"/>
                <a:gd name="T7" fmla="*/ 0 h 16"/>
                <a:gd name="T8" fmla="*/ 13 w 14"/>
                <a:gd name="T9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6">
                  <a:moveTo>
                    <a:pt x="13" y="9"/>
                  </a:moveTo>
                  <a:cubicBezTo>
                    <a:pt x="13" y="13"/>
                    <a:pt x="10" y="16"/>
                    <a:pt x="6" y="16"/>
                  </a:cubicBezTo>
                  <a:cubicBezTo>
                    <a:pt x="2" y="15"/>
                    <a:pt x="0" y="12"/>
                    <a:pt x="0" y="7"/>
                  </a:cubicBezTo>
                  <a:cubicBezTo>
                    <a:pt x="1" y="3"/>
                    <a:pt x="4" y="0"/>
                    <a:pt x="8" y="0"/>
                  </a:cubicBezTo>
                  <a:cubicBezTo>
                    <a:pt x="11" y="0"/>
                    <a:pt x="14" y="4"/>
                    <a:pt x="13" y="9"/>
                  </a:cubicBezTo>
                  <a:close/>
                </a:path>
              </a:pathLst>
            </a:custGeom>
            <a:solidFill>
              <a:srgbClr val="7839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0" name="íSḻïde">
              <a:extLst>
                <a:ext uri="{FF2B5EF4-FFF2-40B4-BE49-F238E27FC236}">
                  <a16:creationId xmlns:a16="http://schemas.microsoft.com/office/drawing/2014/main" id="{65EBD6C0-98A1-4E07-8C17-3B3C00364F2F}"/>
                </a:ext>
              </a:extLst>
            </p:cNvPr>
            <p:cNvSpPr/>
            <p:nvPr/>
          </p:nvSpPr>
          <p:spPr bwMode="auto">
            <a:xfrm>
              <a:off x="6236102" y="2396012"/>
              <a:ext cx="190138" cy="87564"/>
            </a:xfrm>
            <a:custGeom>
              <a:avLst/>
              <a:gdLst>
                <a:gd name="T0" fmla="*/ 0 w 32"/>
                <a:gd name="T1" fmla="*/ 0 h 15"/>
                <a:gd name="T2" fmla="*/ 4 w 32"/>
                <a:gd name="T3" fmla="*/ 4 h 15"/>
                <a:gd name="T4" fmla="*/ 15 w 32"/>
                <a:gd name="T5" fmla="*/ 9 h 15"/>
                <a:gd name="T6" fmla="*/ 21 w 32"/>
                <a:gd name="T7" fmla="*/ 11 h 15"/>
                <a:gd name="T8" fmla="*/ 27 w 32"/>
                <a:gd name="T9" fmla="*/ 12 h 15"/>
                <a:gd name="T10" fmla="*/ 31 w 32"/>
                <a:gd name="T11" fmla="*/ 13 h 15"/>
                <a:gd name="T12" fmla="*/ 32 w 32"/>
                <a:gd name="T13" fmla="*/ 13 h 15"/>
                <a:gd name="T14" fmla="*/ 31 w 32"/>
                <a:gd name="T15" fmla="*/ 14 h 15"/>
                <a:gd name="T16" fmla="*/ 27 w 32"/>
                <a:gd name="T17" fmla="*/ 14 h 15"/>
                <a:gd name="T18" fmla="*/ 21 w 32"/>
                <a:gd name="T19" fmla="*/ 14 h 15"/>
                <a:gd name="T20" fmla="*/ 14 w 32"/>
                <a:gd name="T21" fmla="*/ 12 h 15"/>
                <a:gd name="T22" fmla="*/ 8 w 32"/>
                <a:gd name="T23" fmla="*/ 9 h 15"/>
                <a:gd name="T24" fmla="*/ 3 w 32"/>
                <a:gd name="T25" fmla="*/ 5 h 15"/>
                <a:gd name="T26" fmla="*/ 0 w 32"/>
                <a:gd name="T2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15">
                  <a:moveTo>
                    <a:pt x="0" y="0"/>
                  </a:moveTo>
                  <a:cubicBezTo>
                    <a:pt x="0" y="0"/>
                    <a:pt x="2" y="2"/>
                    <a:pt x="4" y="4"/>
                  </a:cubicBezTo>
                  <a:cubicBezTo>
                    <a:pt x="7" y="6"/>
                    <a:pt x="11" y="8"/>
                    <a:pt x="15" y="9"/>
                  </a:cubicBezTo>
                  <a:cubicBezTo>
                    <a:pt x="17" y="10"/>
                    <a:pt x="19" y="11"/>
                    <a:pt x="21" y="11"/>
                  </a:cubicBezTo>
                  <a:cubicBezTo>
                    <a:pt x="23" y="12"/>
                    <a:pt x="25" y="12"/>
                    <a:pt x="27" y="12"/>
                  </a:cubicBezTo>
                  <a:cubicBezTo>
                    <a:pt x="28" y="13"/>
                    <a:pt x="30" y="13"/>
                    <a:pt x="31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2" y="13"/>
                    <a:pt x="32" y="13"/>
                    <a:pt x="31" y="14"/>
                  </a:cubicBezTo>
                  <a:cubicBezTo>
                    <a:pt x="30" y="14"/>
                    <a:pt x="28" y="14"/>
                    <a:pt x="27" y="14"/>
                  </a:cubicBezTo>
                  <a:cubicBezTo>
                    <a:pt x="25" y="15"/>
                    <a:pt x="23" y="14"/>
                    <a:pt x="21" y="14"/>
                  </a:cubicBezTo>
                  <a:cubicBezTo>
                    <a:pt x="18" y="14"/>
                    <a:pt x="16" y="13"/>
                    <a:pt x="14" y="12"/>
                  </a:cubicBezTo>
                  <a:cubicBezTo>
                    <a:pt x="12" y="12"/>
                    <a:pt x="9" y="11"/>
                    <a:pt x="8" y="9"/>
                  </a:cubicBezTo>
                  <a:cubicBezTo>
                    <a:pt x="6" y="8"/>
                    <a:pt x="4" y="6"/>
                    <a:pt x="3" y="5"/>
                  </a:cubicBezTo>
                  <a:cubicBezTo>
                    <a:pt x="1" y="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839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1" name="î$ľíḋè">
              <a:extLst>
                <a:ext uri="{FF2B5EF4-FFF2-40B4-BE49-F238E27FC236}">
                  <a16:creationId xmlns:a16="http://schemas.microsoft.com/office/drawing/2014/main" id="{F509E011-8C96-46BC-9639-18A35F589BF3}"/>
                </a:ext>
              </a:extLst>
            </p:cNvPr>
            <p:cNvSpPr/>
            <p:nvPr/>
          </p:nvSpPr>
          <p:spPr bwMode="auto">
            <a:xfrm>
              <a:off x="5713224" y="2396012"/>
              <a:ext cx="190138" cy="87564"/>
            </a:xfrm>
            <a:custGeom>
              <a:avLst/>
              <a:gdLst>
                <a:gd name="T0" fmla="*/ 32 w 32"/>
                <a:gd name="T1" fmla="*/ 0 h 15"/>
                <a:gd name="T2" fmla="*/ 29 w 32"/>
                <a:gd name="T3" fmla="*/ 5 h 15"/>
                <a:gd name="T4" fmla="*/ 25 w 32"/>
                <a:gd name="T5" fmla="*/ 9 h 15"/>
                <a:gd name="T6" fmla="*/ 19 w 32"/>
                <a:gd name="T7" fmla="*/ 12 h 15"/>
                <a:gd name="T8" fmla="*/ 12 w 32"/>
                <a:gd name="T9" fmla="*/ 14 h 15"/>
                <a:gd name="T10" fmla="*/ 6 w 32"/>
                <a:gd name="T11" fmla="*/ 14 h 15"/>
                <a:gd name="T12" fmla="*/ 1 w 32"/>
                <a:gd name="T13" fmla="*/ 14 h 15"/>
                <a:gd name="T14" fmla="*/ 0 w 32"/>
                <a:gd name="T15" fmla="*/ 13 h 15"/>
                <a:gd name="T16" fmla="*/ 1 w 32"/>
                <a:gd name="T17" fmla="*/ 13 h 15"/>
                <a:gd name="T18" fmla="*/ 6 w 32"/>
                <a:gd name="T19" fmla="*/ 12 h 15"/>
                <a:gd name="T20" fmla="*/ 11 w 32"/>
                <a:gd name="T21" fmla="*/ 11 h 15"/>
                <a:gd name="T22" fmla="*/ 17 w 32"/>
                <a:gd name="T23" fmla="*/ 9 h 15"/>
                <a:gd name="T24" fmla="*/ 28 w 32"/>
                <a:gd name="T25" fmla="*/ 4 h 15"/>
                <a:gd name="T26" fmla="*/ 32 w 32"/>
                <a:gd name="T2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15">
                  <a:moveTo>
                    <a:pt x="32" y="0"/>
                  </a:moveTo>
                  <a:cubicBezTo>
                    <a:pt x="32" y="0"/>
                    <a:pt x="32" y="2"/>
                    <a:pt x="29" y="5"/>
                  </a:cubicBezTo>
                  <a:cubicBezTo>
                    <a:pt x="28" y="6"/>
                    <a:pt x="27" y="8"/>
                    <a:pt x="25" y="9"/>
                  </a:cubicBezTo>
                  <a:cubicBezTo>
                    <a:pt x="23" y="11"/>
                    <a:pt x="21" y="12"/>
                    <a:pt x="19" y="12"/>
                  </a:cubicBezTo>
                  <a:cubicBezTo>
                    <a:pt x="16" y="13"/>
                    <a:pt x="14" y="14"/>
                    <a:pt x="12" y="14"/>
                  </a:cubicBezTo>
                  <a:cubicBezTo>
                    <a:pt x="10" y="14"/>
                    <a:pt x="7" y="15"/>
                    <a:pt x="6" y="14"/>
                  </a:cubicBezTo>
                  <a:cubicBezTo>
                    <a:pt x="4" y="14"/>
                    <a:pt x="2" y="14"/>
                    <a:pt x="1" y="1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1" y="13"/>
                  </a:cubicBezTo>
                  <a:cubicBezTo>
                    <a:pt x="2" y="13"/>
                    <a:pt x="4" y="13"/>
                    <a:pt x="6" y="12"/>
                  </a:cubicBezTo>
                  <a:cubicBezTo>
                    <a:pt x="7" y="12"/>
                    <a:pt x="9" y="12"/>
                    <a:pt x="11" y="11"/>
                  </a:cubicBezTo>
                  <a:cubicBezTo>
                    <a:pt x="13" y="11"/>
                    <a:pt x="15" y="10"/>
                    <a:pt x="17" y="9"/>
                  </a:cubicBezTo>
                  <a:cubicBezTo>
                    <a:pt x="21" y="8"/>
                    <a:pt x="25" y="6"/>
                    <a:pt x="28" y="4"/>
                  </a:cubicBezTo>
                  <a:cubicBezTo>
                    <a:pt x="31" y="2"/>
                    <a:pt x="32" y="0"/>
                    <a:pt x="32" y="0"/>
                  </a:cubicBezTo>
                  <a:close/>
                </a:path>
              </a:pathLst>
            </a:custGeom>
            <a:solidFill>
              <a:srgbClr val="7839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2" name="isḻiďé">
              <a:extLst>
                <a:ext uri="{FF2B5EF4-FFF2-40B4-BE49-F238E27FC236}">
                  <a16:creationId xmlns:a16="http://schemas.microsoft.com/office/drawing/2014/main" id="{95D07D60-920D-48BF-A5C3-48F8BC75A168}"/>
                </a:ext>
              </a:extLst>
            </p:cNvPr>
            <p:cNvSpPr/>
            <p:nvPr/>
          </p:nvSpPr>
          <p:spPr bwMode="auto">
            <a:xfrm>
              <a:off x="5588133" y="2318457"/>
              <a:ext cx="392786" cy="255185"/>
            </a:xfrm>
            <a:custGeom>
              <a:avLst/>
              <a:gdLst>
                <a:gd name="T0" fmla="*/ 3 w 66"/>
                <a:gd name="T1" fmla="*/ 10 h 43"/>
                <a:gd name="T2" fmla="*/ 6 w 66"/>
                <a:gd name="T3" fmla="*/ 43 h 43"/>
                <a:gd name="T4" fmla="*/ 33 w 66"/>
                <a:gd name="T5" fmla="*/ 4 h 43"/>
                <a:gd name="T6" fmla="*/ 3 w 66"/>
                <a:gd name="T7" fmla="*/ 1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3">
                  <a:moveTo>
                    <a:pt x="3" y="10"/>
                  </a:moveTo>
                  <a:cubicBezTo>
                    <a:pt x="3" y="10"/>
                    <a:pt x="1" y="27"/>
                    <a:pt x="6" y="43"/>
                  </a:cubicBezTo>
                  <a:cubicBezTo>
                    <a:pt x="6" y="43"/>
                    <a:pt x="0" y="8"/>
                    <a:pt x="33" y="4"/>
                  </a:cubicBezTo>
                  <a:cubicBezTo>
                    <a:pt x="66" y="0"/>
                    <a:pt x="3" y="10"/>
                    <a:pt x="3" y="10"/>
                  </a:cubicBez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3" name="íSḻíḑè">
              <a:extLst>
                <a:ext uri="{FF2B5EF4-FFF2-40B4-BE49-F238E27FC236}">
                  <a16:creationId xmlns:a16="http://schemas.microsoft.com/office/drawing/2014/main" id="{1C1A5BB1-FA01-400F-97D2-9BBC5DAC2903}"/>
                </a:ext>
              </a:extLst>
            </p:cNvPr>
            <p:cNvSpPr/>
            <p:nvPr/>
          </p:nvSpPr>
          <p:spPr bwMode="auto">
            <a:xfrm>
              <a:off x="5903361" y="3184085"/>
              <a:ext cx="155112" cy="255185"/>
            </a:xfrm>
            <a:custGeom>
              <a:avLst/>
              <a:gdLst>
                <a:gd name="T0" fmla="*/ 62 w 62"/>
                <a:gd name="T1" fmla="*/ 66 h 102"/>
                <a:gd name="T2" fmla="*/ 43 w 62"/>
                <a:gd name="T3" fmla="*/ 102 h 102"/>
                <a:gd name="T4" fmla="*/ 0 w 62"/>
                <a:gd name="T5" fmla="*/ 33 h 102"/>
                <a:gd name="T6" fmla="*/ 12 w 62"/>
                <a:gd name="T7" fmla="*/ 0 h 102"/>
                <a:gd name="T8" fmla="*/ 62 w 62"/>
                <a:gd name="T9" fmla="*/ 6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102">
                  <a:moveTo>
                    <a:pt x="62" y="66"/>
                  </a:moveTo>
                  <a:lnTo>
                    <a:pt x="43" y="102"/>
                  </a:lnTo>
                  <a:lnTo>
                    <a:pt x="0" y="33"/>
                  </a:lnTo>
                  <a:lnTo>
                    <a:pt x="12" y="0"/>
                  </a:lnTo>
                  <a:lnTo>
                    <a:pt x="62" y="66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4" name="ísľïḋe">
              <a:extLst>
                <a:ext uri="{FF2B5EF4-FFF2-40B4-BE49-F238E27FC236}">
                  <a16:creationId xmlns:a16="http://schemas.microsoft.com/office/drawing/2014/main" id="{5C6B4836-3F6C-4D91-956F-D75D44C7442A}"/>
                </a:ext>
              </a:extLst>
            </p:cNvPr>
            <p:cNvSpPr/>
            <p:nvPr/>
          </p:nvSpPr>
          <p:spPr bwMode="auto">
            <a:xfrm>
              <a:off x="6166052" y="3184085"/>
              <a:ext cx="160117" cy="255185"/>
            </a:xfrm>
            <a:custGeom>
              <a:avLst/>
              <a:gdLst>
                <a:gd name="T0" fmla="*/ 0 w 64"/>
                <a:gd name="T1" fmla="*/ 66 h 102"/>
                <a:gd name="T2" fmla="*/ 19 w 64"/>
                <a:gd name="T3" fmla="*/ 102 h 102"/>
                <a:gd name="T4" fmla="*/ 64 w 64"/>
                <a:gd name="T5" fmla="*/ 33 h 102"/>
                <a:gd name="T6" fmla="*/ 52 w 64"/>
                <a:gd name="T7" fmla="*/ 0 h 102"/>
                <a:gd name="T8" fmla="*/ 0 w 64"/>
                <a:gd name="T9" fmla="*/ 6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102">
                  <a:moveTo>
                    <a:pt x="0" y="66"/>
                  </a:moveTo>
                  <a:lnTo>
                    <a:pt x="19" y="102"/>
                  </a:lnTo>
                  <a:lnTo>
                    <a:pt x="64" y="33"/>
                  </a:lnTo>
                  <a:lnTo>
                    <a:pt x="52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5" name="îsḻíḍe">
              <a:extLst>
                <a:ext uri="{FF2B5EF4-FFF2-40B4-BE49-F238E27FC236}">
                  <a16:creationId xmlns:a16="http://schemas.microsoft.com/office/drawing/2014/main" id="{E6CB5E46-9E06-4F6B-9157-26C6C92804D0}"/>
                </a:ext>
              </a:extLst>
            </p:cNvPr>
            <p:cNvSpPr/>
            <p:nvPr/>
          </p:nvSpPr>
          <p:spPr bwMode="auto">
            <a:xfrm>
              <a:off x="5428017" y="4102250"/>
              <a:ext cx="267695" cy="255185"/>
            </a:xfrm>
            <a:custGeom>
              <a:avLst/>
              <a:gdLst>
                <a:gd name="T0" fmla="*/ 14 w 45"/>
                <a:gd name="T1" fmla="*/ 2 h 43"/>
                <a:gd name="T2" fmla="*/ 1 w 45"/>
                <a:gd name="T3" fmla="*/ 19 h 43"/>
                <a:gd name="T4" fmla="*/ 18 w 45"/>
                <a:gd name="T5" fmla="*/ 39 h 43"/>
                <a:gd name="T6" fmla="*/ 35 w 45"/>
                <a:gd name="T7" fmla="*/ 16 h 43"/>
                <a:gd name="T8" fmla="*/ 14 w 45"/>
                <a:gd name="T9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3">
                  <a:moveTo>
                    <a:pt x="14" y="2"/>
                  </a:moveTo>
                  <a:cubicBezTo>
                    <a:pt x="3" y="4"/>
                    <a:pt x="2" y="7"/>
                    <a:pt x="1" y="19"/>
                  </a:cubicBezTo>
                  <a:cubicBezTo>
                    <a:pt x="0" y="27"/>
                    <a:pt x="7" y="35"/>
                    <a:pt x="18" y="39"/>
                  </a:cubicBezTo>
                  <a:cubicBezTo>
                    <a:pt x="28" y="43"/>
                    <a:pt x="45" y="27"/>
                    <a:pt x="35" y="16"/>
                  </a:cubicBezTo>
                  <a:cubicBezTo>
                    <a:pt x="28" y="9"/>
                    <a:pt x="26" y="0"/>
                    <a:pt x="14" y="2"/>
                  </a:cubicBezTo>
                  <a:close/>
                </a:path>
              </a:pathLst>
            </a:custGeom>
            <a:solidFill>
              <a:srgbClr val="FFD3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6" name="ísľiďè">
              <a:extLst>
                <a:ext uri="{FF2B5EF4-FFF2-40B4-BE49-F238E27FC236}">
                  <a16:creationId xmlns:a16="http://schemas.microsoft.com/office/drawing/2014/main" id="{252F4B2A-6A88-4361-BF3D-0DE2283F0137}"/>
                </a:ext>
              </a:extLst>
            </p:cNvPr>
            <p:cNvSpPr/>
            <p:nvPr/>
          </p:nvSpPr>
          <p:spPr bwMode="auto">
            <a:xfrm>
              <a:off x="5548104" y="4149785"/>
              <a:ext cx="200145" cy="125090"/>
            </a:xfrm>
            <a:custGeom>
              <a:avLst/>
              <a:gdLst>
                <a:gd name="T0" fmla="*/ 7 w 34"/>
                <a:gd name="T1" fmla="*/ 1 h 21"/>
                <a:gd name="T2" fmla="*/ 2 w 34"/>
                <a:gd name="T3" fmla="*/ 3 h 21"/>
                <a:gd name="T4" fmla="*/ 2 w 34"/>
                <a:gd name="T5" fmla="*/ 7 h 21"/>
                <a:gd name="T6" fmla="*/ 28 w 34"/>
                <a:gd name="T7" fmla="*/ 21 h 21"/>
                <a:gd name="T8" fmla="*/ 33 w 34"/>
                <a:gd name="T9" fmla="*/ 19 h 21"/>
                <a:gd name="T10" fmla="*/ 32 w 34"/>
                <a:gd name="T11" fmla="*/ 14 h 21"/>
                <a:gd name="T12" fmla="*/ 7 w 34"/>
                <a:gd name="T13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21">
                  <a:moveTo>
                    <a:pt x="7" y="1"/>
                  </a:moveTo>
                  <a:cubicBezTo>
                    <a:pt x="5" y="0"/>
                    <a:pt x="3" y="1"/>
                    <a:pt x="2" y="3"/>
                  </a:cubicBezTo>
                  <a:cubicBezTo>
                    <a:pt x="0" y="4"/>
                    <a:pt x="1" y="7"/>
                    <a:pt x="2" y="7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9" y="21"/>
                    <a:pt x="32" y="21"/>
                    <a:pt x="33" y="19"/>
                  </a:cubicBezTo>
                  <a:cubicBezTo>
                    <a:pt x="34" y="17"/>
                    <a:pt x="34" y="15"/>
                    <a:pt x="32" y="14"/>
                  </a:cubicBezTo>
                  <a:lnTo>
                    <a:pt x="7" y="1"/>
                  </a:lnTo>
                  <a:close/>
                </a:path>
              </a:pathLst>
            </a:custGeom>
            <a:solidFill>
              <a:srgbClr val="FFD3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7" name="işļíďe">
              <a:extLst>
                <a:ext uri="{FF2B5EF4-FFF2-40B4-BE49-F238E27FC236}">
                  <a16:creationId xmlns:a16="http://schemas.microsoft.com/office/drawing/2014/main" id="{03F22977-A88B-4F04-8B17-6AB7CF6D87CE}"/>
                </a:ext>
              </a:extLst>
            </p:cNvPr>
            <p:cNvSpPr/>
            <p:nvPr/>
          </p:nvSpPr>
          <p:spPr bwMode="auto">
            <a:xfrm>
              <a:off x="5553107" y="4197319"/>
              <a:ext cx="190138" cy="142604"/>
            </a:xfrm>
            <a:custGeom>
              <a:avLst/>
              <a:gdLst>
                <a:gd name="T0" fmla="*/ 7 w 32"/>
                <a:gd name="T1" fmla="*/ 1 h 24"/>
                <a:gd name="T2" fmla="*/ 2 w 32"/>
                <a:gd name="T3" fmla="*/ 2 h 24"/>
                <a:gd name="T4" fmla="*/ 2 w 32"/>
                <a:gd name="T5" fmla="*/ 7 h 24"/>
                <a:gd name="T6" fmla="*/ 25 w 32"/>
                <a:gd name="T7" fmla="*/ 23 h 24"/>
                <a:gd name="T8" fmla="*/ 31 w 32"/>
                <a:gd name="T9" fmla="*/ 21 h 24"/>
                <a:gd name="T10" fmla="*/ 30 w 32"/>
                <a:gd name="T11" fmla="*/ 16 h 24"/>
                <a:gd name="T12" fmla="*/ 7 w 32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4">
                  <a:moveTo>
                    <a:pt x="7" y="1"/>
                  </a:moveTo>
                  <a:cubicBezTo>
                    <a:pt x="5" y="0"/>
                    <a:pt x="3" y="0"/>
                    <a:pt x="2" y="2"/>
                  </a:cubicBezTo>
                  <a:cubicBezTo>
                    <a:pt x="0" y="4"/>
                    <a:pt x="0" y="6"/>
                    <a:pt x="2" y="7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7" y="24"/>
                    <a:pt x="29" y="23"/>
                    <a:pt x="31" y="21"/>
                  </a:cubicBezTo>
                  <a:cubicBezTo>
                    <a:pt x="32" y="20"/>
                    <a:pt x="32" y="17"/>
                    <a:pt x="30" y="16"/>
                  </a:cubicBezTo>
                  <a:lnTo>
                    <a:pt x="7" y="1"/>
                  </a:lnTo>
                  <a:close/>
                </a:path>
              </a:pathLst>
            </a:custGeom>
            <a:solidFill>
              <a:srgbClr val="FFD3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8" name="işļîďê">
              <a:extLst>
                <a:ext uri="{FF2B5EF4-FFF2-40B4-BE49-F238E27FC236}">
                  <a16:creationId xmlns:a16="http://schemas.microsoft.com/office/drawing/2014/main" id="{09C78A14-A9FD-4298-8FCF-BC02D911256B}"/>
                </a:ext>
              </a:extLst>
            </p:cNvPr>
            <p:cNvSpPr/>
            <p:nvPr/>
          </p:nvSpPr>
          <p:spPr bwMode="auto">
            <a:xfrm>
              <a:off x="5513079" y="4232345"/>
              <a:ext cx="187637" cy="142604"/>
            </a:xfrm>
            <a:custGeom>
              <a:avLst/>
              <a:gdLst>
                <a:gd name="T0" fmla="*/ 7 w 32"/>
                <a:gd name="T1" fmla="*/ 1 h 24"/>
                <a:gd name="T2" fmla="*/ 1 w 32"/>
                <a:gd name="T3" fmla="*/ 2 h 24"/>
                <a:gd name="T4" fmla="*/ 2 w 32"/>
                <a:gd name="T5" fmla="*/ 7 h 24"/>
                <a:gd name="T6" fmla="*/ 25 w 32"/>
                <a:gd name="T7" fmla="*/ 23 h 24"/>
                <a:gd name="T8" fmla="*/ 31 w 32"/>
                <a:gd name="T9" fmla="*/ 21 h 24"/>
                <a:gd name="T10" fmla="*/ 30 w 32"/>
                <a:gd name="T11" fmla="*/ 16 h 24"/>
                <a:gd name="T12" fmla="*/ 7 w 32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4">
                  <a:moveTo>
                    <a:pt x="7" y="1"/>
                  </a:moveTo>
                  <a:cubicBezTo>
                    <a:pt x="5" y="0"/>
                    <a:pt x="3" y="0"/>
                    <a:pt x="1" y="2"/>
                  </a:cubicBezTo>
                  <a:cubicBezTo>
                    <a:pt x="0" y="4"/>
                    <a:pt x="0" y="6"/>
                    <a:pt x="2" y="7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7" y="24"/>
                    <a:pt x="29" y="23"/>
                    <a:pt x="31" y="21"/>
                  </a:cubicBezTo>
                  <a:cubicBezTo>
                    <a:pt x="32" y="19"/>
                    <a:pt x="32" y="17"/>
                    <a:pt x="30" y="16"/>
                  </a:cubicBezTo>
                  <a:lnTo>
                    <a:pt x="7" y="1"/>
                  </a:lnTo>
                  <a:close/>
                </a:path>
              </a:pathLst>
            </a:custGeom>
            <a:solidFill>
              <a:srgbClr val="FFD3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9" name="iSļîḍê">
              <a:extLst>
                <a:ext uri="{FF2B5EF4-FFF2-40B4-BE49-F238E27FC236}">
                  <a16:creationId xmlns:a16="http://schemas.microsoft.com/office/drawing/2014/main" id="{B9488326-F29E-4590-BC2F-FB168778EAE7}"/>
                </a:ext>
              </a:extLst>
            </p:cNvPr>
            <p:cNvSpPr/>
            <p:nvPr/>
          </p:nvSpPr>
          <p:spPr bwMode="auto">
            <a:xfrm>
              <a:off x="5445529" y="4249858"/>
              <a:ext cx="190138" cy="142604"/>
            </a:xfrm>
            <a:custGeom>
              <a:avLst/>
              <a:gdLst>
                <a:gd name="T0" fmla="*/ 7 w 32"/>
                <a:gd name="T1" fmla="*/ 1 h 24"/>
                <a:gd name="T2" fmla="*/ 1 w 32"/>
                <a:gd name="T3" fmla="*/ 2 h 24"/>
                <a:gd name="T4" fmla="*/ 2 w 32"/>
                <a:gd name="T5" fmla="*/ 7 h 24"/>
                <a:gd name="T6" fmla="*/ 25 w 32"/>
                <a:gd name="T7" fmla="*/ 23 h 24"/>
                <a:gd name="T8" fmla="*/ 30 w 32"/>
                <a:gd name="T9" fmla="*/ 21 h 24"/>
                <a:gd name="T10" fmla="*/ 30 w 32"/>
                <a:gd name="T11" fmla="*/ 16 h 24"/>
                <a:gd name="T12" fmla="*/ 7 w 32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4">
                  <a:moveTo>
                    <a:pt x="7" y="1"/>
                  </a:moveTo>
                  <a:cubicBezTo>
                    <a:pt x="5" y="0"/>
                    <a:pt x="3" y="0"/>
                    <a:pt x="1" y="2"/>
                  </a:cubicBezTo>
                  <a:cubicBezTo>
                    <a:pt x="0" y="4"/>
                    <a:pt x="0" y="6"/>
                    <a:pt x="2" y="7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7" y="24"/>
                    <a:pt x="29" y="23"/>
                    <a:pt x="30" y="21"/>
                  </a:cubicBezTo>
                  <a:cubicBezTo>
                    <a:pt x="32" y="20"/>
                    <a:pt x="32" y="17"/>
                    <a:pt x="30" y="16"/>
                  </a:cubicBezTo>
                  <a:lnTo>
                    <a:pt x="7" y="1"/>
                  </a:lnTo>
                  <a:close/>
                </a:path>
              </a:pathLst>
            </a:custGeom>
            <a:solidFill>
              <a:srgbClr val="FFD3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0" name="îšḻíďe">
              <a:extLst>
                <a:ext uri="{FF2B5EF4-FFF2-40B4-BE49-F238E27FC236}">
                  <a16:creationId xmlns:a16="http://schemas.microsoft.com/office/drawing/2014/main" id="{7FC29B52-C5AB-4ED8-B0E0-491CEF0A74AF}"/>
                </a:ext>
              </a:extLst>
            </p:cNvPr>
            <p:cNvSpPr/>
            <p:nvPr/>
          </p:nvSpPr>
          <p:spPr bwMode="auto">
            <a:xfrm>
              <a:off x="5513079" y="4102250"/>
              <a:ext cx="165120" cy="72553"/>
            </a:xfrm>
            <a:custGeom>
              <a:avLst/>
              <a:gdLst>
                <a:gd name="T0" fmla="*/ 4 w 28"/>
                <a:gd name="T1" fmla="*/ 2 h 12"/>
                <a:gd name="T2" fmla="*/ 20 w 28"/>
                <a:gd name="T3" fmla="*/ 0 h 12"/>
                <a:gd name="T4" fmla="*/ 27 w 28"/>
                <a:gd name="T5" fmla="*/ 5 h 12"/>
                <a:gd name="T6" fmla="*/ 22 w 28"/>
                <a:gd name="T7" fmla="*/ 10 h 12"/>
                <a:gd name="T8" fmla="*/ 0 w 28"/>
                <a:gd name="T9" fmla="*/ 12 h 12"/>
                <a:gd name="T10" fmla="*/ 4 w 28"/>
                <a:gd name="T11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2">
                  <a:moveTo>
                    <a:pt x="4" y="2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3" y="0"/>
                    <a:pt x="28" y="2"/>
                    <a:pt x="27" y="5"/>
                  </a:cubicBezTo>
                  <a:cubicBezTo>
                    <a:pt x="27" y="7"/>
                    <a:pt x="25" y="10"/>
                    <a:pt x="22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2" y="8"/>
                    <a:pt x="3" y="5"/>
                    <a:pt x="4" y="2"/>
                  </a:cubicBezTo>
                  <a:close/>
                </a:path>
              </a:pathLst>
            </a:custGeom>
            <a:solidFill>
              <a:srgbClr val="FFD3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1" name="íṣḷîḑê">
              <a:extLst>
                <a:ext uri="{FF2B5EF4-FFF2-40B4-BE49-F238E27FC236}">
                  <a16:creationId xmlns:a16="http://schemas.microsoft.com/office/drawing/2014/main" id="{36562A83-4DCA-4232-80DD-5B6E4E1D20B8}"/>
                </a:ext>
              </a:extLst>
            </p:cNvPr>
            <p:cNvSpPr/>
            <p:nvPr/>
          </p:nvSpPr>
          <p:spPr bwMode="auto">
            <a:xfrm>
              <a:off x="5095274" y="3284158"/>
              <a:ext cx="605439" cy="1020741"/>
            </a:xfrm>
            <a:custGeom>
              <a:avLst/>
              <a:gdLst>
                <a:gd name="T0" fmla="*/ 49 w 102"/>
                <a:gd name="T1" fmla="*/ 74 h 172"/>
                <a:gd name="T2" fmla="*/ 102 w 102"/>
                <a:gd name="T3" fmla="*/ 32 h 172"/>
                <a:gd name="T4" fmla="*/ 100 w 102"/>
                <a:gd name="T5" fmla="*/ 0 h 172"/>
                <a:gd name="T6" fmla="*/ 14 w 102"/>
                <a:gd name="T7" fmla="*/ 65 h 172"/>
                <a:gd name="T8" fmla="*/ 63 w 102"/>
                <a:gd name="T9" fmla="*/ 172 h 172"/>
                <a:gd name="T10" fmla="*/ 73 w 102"/>
                <a:gd name="T11" fmla="*/ 140 h 172"/>
                <a:gd name="T12" fmla="*/ 49 w 102"/>
                <a:gd name="T13" fmla="*/ 7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2" h="172">
                  <a:moveTo>
                    <a:pt x="49" y="74"/>
                  </a:moveTo>
                  <a:cubicBezTo>
                    <a:pt x="57" y="53"/>
                    <a:pt x="78" y="37"/>
                    <a:pt x="102" y="32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59" y="6"/>
                    <a:pt x="26" y="30"/>
                    <a:pt x="14" y="65"/>
                  </a:cubicBezTo>
                  <a:cubicBezTo>
                    <a:pt x="0" y="106"/>
                    <a:pt x="21" y="149"/>
                    <a:pt x="63" y="172"/>
                  </a:cubicBezTo>
                  <a:cubicBezTo>
                    <a:pt x="73" y="140"/>
                    <a:pt x="73" y="140"/>
                    <a:pt x="73" y="140"/>
                  </a:cubicBezTo>
                  <a:cubicBezTo>
                    <a:pt x="51" y="123"/>
                    <a:pt x="41" y="99"/>
                    <a:pt x="49" y="74"/>
                  </a:cubicBezTo>
                  <a:close/>
                </a:path>
              </a:pathLst>
            </a:custGeom>
            <a:solidFill>
              <a:srgbClr val="055275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2" name="islîḍé">
              <a:extLst>
                <a:ext uri="{FF2B5EF4-FFF2-40B4-BE49-F238E27FC236}">
                  <a16:creationId xmlns:a16="http://schemas.microsoft.com/office/drawing/2014/main" id="{32C7E3C5-A824-42A7-B1B1-6B02CE35923A}"/>
                </a:ext>
              </a:extLst>
            </p:cNvPr>
            <p:cNvSpPr/>
            <p:nvPr/>
          </p:nvSpPr>
          <p:spPr bwMode="auto">
            <a:xfrm>
              <a:off x="6526314" y="2110805"/>
              <a:ext cx="285207" cy="325236"/>
            </a:xfrm>
            <a:custGeom>
              <a:avLst/>
              <a:gdLst>
                <a:gd name="T0" fmla="*/ 41 w 48"/>
                <a:gd name="T1" fmla="*/ 16 h 55"/>
                <a:gd name="T2" fmla="*/ 33 w 48"/>
                <a:gd name="T3" fmla="*/ 48 h 55"/>
                <a:gd name="T4" fmla="*/ 9 w 48"/>
                <a:gd name="T5" fmla="*/ 41 h 55"/>
                <a:gd name="T6" fmla="*/ 12 w 48"/>
                <a:gd name="T7" fmla="*/ 8 h 55"/>
                <a:gd name="T8" fmla="*/ 41 w 48"/>
                <a:gd name="T9" fmla="*/ 1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55">
                  <a:moveTo>
                    <a:pt x="41" y="16"/>
                  </a:moveTo>
                  <a:cubicBezTo>
                    <a:pt x="48" y="27"/>
                    <a:pt x="42" y="38"/>
                    <a:pt x="33" y="48"/>
                  </a:cubicBezTo>
                  <a:cubicBezTo>
                    <a:pt x="28" y="55"/>
                    <a:pt x="20" y="46"/>
                    <a:pt x="9" y="41"/>
                  </a:cubicBezTo>
                  <a:cubicBezTo>
                    <a:pt x="0" y="36"/>
                    <a:pt x="4" y="15"/>
                    <a:pt x="12" y="8"/>
                  </a:cubicBezTo>
                  <a:cubicBezTo>
                    <a:pt x="20" y="0"/>
                    <a:pt x="35" y="6"/>
                    <a:pt x="41" y="16"/>
                  </a:cubicBezTo>
                </a:path>
              </a:pathLst>
            </a:custGeom>
            <a:solidFill>
              <a:srgbClr val="FFD3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3" name="îS1íḓè">
              <a:extLst>
                <a:ext uri="{FF2B5EF4-FFF2-40B4-BE49-F238E27FC236}">
                  <a16:creationId xmlns:a16="http://schemas.microsoft.com/office/drawing/2014/main" id="{F52F77D8-40F5-46BF-849F-AE872710AAD4}"/>
                </a:ext>
              </a:extLst>
            </p:cNvPr>
            <p:cNvSpPr/>
            <p:nvPr/>
          </p:nvSpPr>
          <p:spPr bwMode="auto">
            <a:xfrm>
              <a:off x="6486284" y="2115810"/>
              <a:ext cx="217659" cy="120087"/>
            </a:xfrm>
            <a:custGeom>
              <a:avLst/>
              <a:gdLst>
                <a:gd name="T0" fmla="*/ 34 w 37"/>
                <a:gd name="T1" fmla="*/ 10 h 20"/>
                <a:gd name="T2" fmla="*/ 36 w 37"/>
                <a:gd name="T3" fmla="*/ 16 h 20"/>
                <a:gd name="T4" fmla="*/ 32 w 37"/>
                <a:gd name="T5" fmla="*/ 19 h 20"/>
                <a:gd name="T6" fmla="*/ 3 w 37"/>
                <a:gd name="T7" fmla="*/ 9 h 20"/>
                <a:gd name="T8" fmla="*/ 1 w 37"/>
                <a:gd name="T9" fmla="*/ 3 h 20"/>
                <a:gd name="T10" fmla="*/ 5 w 37"/>
                <a:gd name="T11" fmla="*/ 0 h 20"/>
                <a:gd name="T12" fmla="*/ 34 w 37"/>
                <a:gd name="T1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20">
                  <a:moveTo>
                    <a:pt x="34" y="10"/>
                  </a:moveTo>
                  <a:cubicBezTo>
                    <a:pt x="36" y="11"/>
                    <a:pt x="37" y="14"/>
                    <a:pt x="36" y="16"/>
                  </a:cubicBezTo>
                  <a:cubicBezTo>
                    <a:pt x="36" y="18"/>
                    <a:pt x="34" y="20"/>
                    <a:pt x="32" y="1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1" y="8"/>
                    <a:pt x="0" y="6"/>
                    <a:pt x="1" y="3"/>
                  </a:cubicBezTo>
                  <a:cubicBezTo>
                    <a:pt x="1" y="1"/>
                    <a:pt x="3" y="0"/>
                    <a:pt x="5" y="0"/>
                  </a:cubicBezTo>
                  <a:cubicBezTo>
                    <a:pt x="34" y="10"/>
                    <a:pt x="34" y="10"/>
                    <a:pt x="34" y="10"/>
                  </a:cubicBezTo>
                </a:path>
              </a:pathLst>
            </a:custGeom>
            <a:solidFill>
              <a:srgbClr val="FFD3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4" name="îšliḍè">
              <a:extLst>
                <a:ext uri="{FF2B5EF4-FFF2-40B4-BE49-F238E27FC236}">
                  <a16:creationId xmlns:a16="http://schemas.microsoft.com/office/drawing/2014/main" id="{F43BB29F-6EC3-4D7E-8520-45F1836914E8}"/>
                </a:ext>
              </a:extLst>
            </p:cNvPr>
            <p:cNvSpPr/>
            <p:nvPr/>
          </p:nvSpPr>
          <p:spPr bwMode="auto">
            <a:xfrm>
              <a:off x="6443754" y="2163345"/>
              <a:ext cx="220160" cy="102575"/>
            </a:xfrm>
            <a:custGeom>
              <a:avLst/>
              <a:gdLst>
                <a:gd name="T0" fmla="*/ 34 w 37"/>
                <a:gd name="T1" fmla="*/ 8 h 17"/>
                <a:gd name="T2" fmla="*/ 37 w 37"/>
                <a:gd name="T3" fmla="*/ 13 h 17"/>
                <a:gd name="T4" fmla="*/ 32 w 37"/>
                <a:gd name="T5" fmla="*/ 16 h 17"/>
                <a:gd name="T6" fmla="*/ 3 w 37"/>
                <a:gd name="T7" fmla="*/ 9 h 17"/>
                <a:gd name="T8" fmla="*/ 0 w 37"/>
                <a:gd name="T9" fmla="*/ 4 h 17"/>
                <a:gd name="T10" fmla="*/ 4 w 37"/>
                <a:gd name="T11" fmla="*/ 1 h 17"/>
                <a:gd name="T12" fmla="*/ 34 w 37"/>
                <a:gd name="T13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7">
                  <a:moveTo>
                    <a:pt x="34" y="8"/>
                  </a:moveTo>
                  <a:cubicBezTo>
                    <a:pt x="36" y="8"/>
                    <a:pt x="37" y="10"/>
                    <a:pt x="37" y="13"/>
                  </a:cubicBezTo>
                  <a:cubicBezTo>
                    <a:pt x="36" y="15"/>
                    <a:pt x="34" y="17"/>
                    <a:pt x="32" y="16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1" y="9"/>
                    <a:pt x="0" y="6"/>
                    <a:pt x="0" y="4"/>
                  </a:cubicBezTo>
                  <a:cubicBezTo>
                    <a:pt x="1" y="2"/>
                    <a:pt x="3" y="0"/>
                    <a:pt x="4" y="1"/>
                  </a:cubicBezTo>
                  <a:cubicBezTo>
                    <a:pt x="34" y="8"/>
                    <a:pt x="34" y="8"/>
                    <a:pt x="34" y="8"/>
                  </a:cubicBezTo>
                </a:path>
              </a:pathLst>
            </a:custGeom>
            <a:solidFill>
              <a:srgbClr val="FFD3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5" name="îšļíḑe">
              <a:extLst>
                <a:ext uri="{FF2B5EF4-FFF2-40B4-BE49-F238E27FC236}">
                  <a16:creationId xmlns:a16="http://schemas.microsoft.com/office/drawing/2014/main" id="{620D1970-274C-4621-8910-E6F2C865DFB1}"/>
                </a:ext>
              </a:extLst>
            </p:cNvPr>
            <p:cNvSpPr/>
            <p:nvPr/>
          </p:nvSpPr>
          <p:spPr bwMode="auto">
            <a:xfrm>
              <a:off x="6448757" y="2223388"/>
              <a:ext cx="220160" cy="100073"/>
            </a:xfrm>
            <a:custGeom>
              <a:avLst/>
              <a:gdLst>
                <a:gd name="T0" fmla="*/ 34 w 37"/>
                <a:gd name="T1" fmla="*/ 7 h 17"/>
                <a:gd name="T2" fmla="*/ 36 w 37"/>
                <a:gd name="T3" fmla="*/ 13 h 17"/>
                <a:gd name="T4" fmla="*/ 32 w 37"/>
                <a:gd name="T5" fmla="*/ 16 h 17"/>
                <a:gd name="T6" fmla="*/ 3 w 37"/>
                <a:gd name="T7" fmla="*/ 9 h 17"/>
                <a:gd name="T8" fmla="*/ 0 w 37"/>
                <a:gd name="T9" fmla="*/ 4 h 17"/>
                <a:gd name="T10" fmla="*/ 4 w 37"/>
                <a:gd name="T11" fmla="*/ 0 h 17"/>
                <a:gd name="T12" fmla="*/ 34 w 37"/>
                <a:gd name="T13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7">
                  <a:moveTo>
                    <a:pt x="34" y="7"/>
                  </a:moveTo>
                  <a:cubicBezTo>
                    <a:pt x="35" y="8"/>
                    <a:pt x="37" y="10"/>
                    <a:pt x="36" y="13"/>
                  </a:cubicBezTo>
                  <a:cubicBezTo>
                    <a:pt x="36" y="15"/>
                    <a:pt x="34" y="17"/>
                    <a:pt x="32" y="16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1" y="9"/>
                    <a:pt x="0" y="6"/>
                    <a:pt x="0" y="4"/>
                  </a:cubicBezTo>
                  <a:cubicBezTo>
                    <a:pt x="0" y="1"/>
                    <a:pt x="2" y="0"/>
                    <a:pt x="4" y="0"/>
                  </a:cubicBezTo>
                  <a:lnTo>
                    <a:pt x="34" y="7"/>
                  </a:lnTo>
                  <a:close/>
                </a:path>
              </a:pathLst>
            </a:custGeom>
            <a:solidFill>
              <a:srgbClr val="FFD3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6" name="íŝ1îďè">
              <a:extLst>
                <a:ext uri="{FF2B5EF4-FFF2-40B4-BE49-F238E27FC236}">
                  <a16:creationId xmlns:a16="http://schemas.microsoft.com/office/drawing/2014/main" id="{503082B9-4485-478E-B8BA-3D300870A083}"/>
                </a:ext>
              </a:extLst>
            </p:cNvPr>
            <p:cNvSpPr/>
            <p:nvPr/>
          </p:nvSpPr>
          <p:spPr bwMode="auto">
            <a:xfrm>
              <a:off x="6478779" y="2288435"/>
              <a:ext cx="220160" cy="100073"/>
            </a:xfrm>
            <a:custGeom>
              <a:avLst/>
              <a:gdLst>
                <a:gd name="T0" fmla="*/ 34 w 37"/>
                <a:gd name="T1" fmla="*/ 7 h 17"/>
                <a:gd name="T2" fmla="*/ 37 w 37"/>
                <a:gd name="T3" fmla="*/ 13 h 17"/>
                <a:gd name="T4" fmla="*/ 33 w 37"/>
                <a:gd name="T5" fmla="*/ 16 h 17"/>
                <a:gd name="T6" fmla="*/ 3 w 37"/>
                <a:gd name="T7" fmla="*/ 9 h 17"/>
                <a:gd name="T8" fmla="*/ 1 w 37"/>
                <a:gd name="T9" fmla="*/ 4 h 17"/>
                <a:gd name="T10" fmla="*/ 5 w 37"/>
                <a:gd name="T11" fmla="*/ 0 h 17"/>
                <a:gd name="T12" fmla="*/ 34 w 37"/>
                <a:gd name="T13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7">
                  <a:moveTo>
                    <a:pt x="34" y="7"/>
                  </a:moveTo>
                  <a:cubicBezTo>
                    <a:pt x="36" y="8"/>
                    <a:pt x="37" y="10"/>
                    <a:pt x="37" y="13"/>
                  </a:cubicBezTo>
                  <a:cubicBezTo>
                    <a:pt x="37" y="15"/>
                    <a:pt x="35" y="17"/>
                    <a:pt x="33" y="16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1" y="9"/>
                    <a:pt x="0" y="6"/>
                    <a:pt x="1" y="4"/>
                  </a:cubicBezTo>
                  <a:cubicBezTo>
                    <a:pt x="1" y="1"/>
                    <a:pt x="3" y="0"/>
                    <a:pt x="5" y="0"/>
                  </a:cubicBezTo>
                  <a:lnTo>
                    <a:pt x="34" y="7"/>
                  </a:lnTo>
                  <a:close/>
                </a:path>
              </a:pathLst>
            </a:custGeom>
            <a:solidFill>
              <a:srgbClr val="FFD3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7" name="íṡľîḍê">
              <a:extLst>
                <a:ext uri="{FF2B5EF4-FFF2-40B4-BE49-F238E27FC236}">
                  <a16:creationId xmlns:a16="http://schemas.microsoft.com/office/drawing/2014/main" id="{F2579D91-B259-450B-A053-CF1E1864F632}"/>
                </a:ext>
              </a:extLst>
            </p:cNvPr>
            <p:cNvSpPr/>
            <p:nvPr/>
          </p:nvSpPr>
          <p:spPr bwMode="auto">
            <a:xfrm>
              <a:off x="6586357" y="2068275"/>
              <a:ext cx="137600" cy="155112"/>
            </a:xfrm>
            <a:custGeom>
              <a:avLst/>
              <a:gdLst>
                <a:gd name="T0" fmla="*/ 23 w 23"/>
                <a:gd name="T1" fmla="*/ 15 h 26"/>
                <a:gd name="T2" fmla="*/ 10 w 23"/>
                <a:gd name="T3" fmla="*/ 4 h 26"/>
                <a:gd name="T4" fmla="*/ 2 w 23"/>
                <a:gd name="T5" fmla="*/ 3 h 26"/>
                <a:gd name="T6" fmla="*/ 3 w 23"/>
                <a:gd name="T7" fmla="*/ 11 h 26"/>
                <a:gd name="T8" fmla="*/ 20 w 23"/>
                <a:gd name="T9" fmla="*/ 26 h 26"/>
                <a:gd name="T10" fmla="*/ 23 w 23"/>
                <a:gd name="T11" fmla="*/ 1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26">
                  <a:moveTo>
                    <a:pt x="23" y="15"/>
                  </a:moveTo>
                  <a:cubicBezTo>
                    <a:pt x="10" y="4"/>
                    <a:pt x="10" y="4"/>
                    <a:pt x="10" y="4"/>
                  </a:cubicBezTo>
                  <a:cubicBezTo>
                    <a:pt x="8" y="2"/>
                    <a:pt x="3" y="0"/>
                    <a:pt x="2" y="3"/>
                  </a:cubicBezTo>
                  <a:cubicBezTo>
                    <a:pt x="0" y="5"/>
                    <a:pt x="1" y="9"/>
                    <a:pt x="3" y="11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1" y="22"/>
                    <a:pt x="22" y="19"/>
                    <a:pt x="23" y="15"/>
                  </a:cubicBezTo>
                  <a:close/>
                </a:path>
              </a:pathLst>
            </a:custGeom>
            <a:solidFill>
              <a:srgbClr val="FFD3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8" name="îṩļïďè">
              <a:extLst>
                <a:ext uri="{FF2B5EF4-FFF2-40B4-BE49-F238E27FC236}">
                  <a16:creationId xmlns:a16="http://schemas.microsoft.com/office/drawing/2014/main" id="{CFF4F60E-7442-4583-AE7B-9BBFF2EE81D2}"/>
                </a:ext>
              </a:extLst>
            </p:cNvPr>
            <p:cNvSpPr/>
            <p:nvPr/>
          </p:nvSpPr>
          <p:spPr bwMode="auto">
            <a:xfrm>
              <a:off x="6503797" y="2205875"/>
              <a:ext cx="592931" cy="1263418"/>
            </a:xfrm>
            <a:custGeom>
              <a:avLst/>
              <a:gdLst>
                <a:gd name="T0" fmla="*/ 59 w 100"/>
                <a:gd name="T1" fmla="*/ 112 h 213"/>
                <a:gd name="T2" fmla="*/ 30 w 100"/>
                <a:gd name="T3" fmla="*/ 34 h 213"/>
                <a:gd name="T4" fmla="*/ 45 w 100"/>
                <a:gd name="T5" fmla="*/ 0 h 213"/>
                <a:gd name="T6" fmla="*/ 94 w 100"/>
                <a:gd name="T7" fmla="*/ 122 h 213"/>
                <a:gd name="T8" fmla="*/ 3 w 100"/>
                <a:gd name="T9" fmla="*/ 213 h 213"/>
                <a:gd name="T10" fmla="*/ 0 w 100"/>
                <a:gd name="T11" fmla="*/ 180 h 213"/>
                <a:gd name="T12" fmla="*/ 59 w 100"/>
                <a:gd name="T13" fmla="*/ 112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213">
                  <a:moveTo>
                    <a:pt x="59" y="112"/>
                  </a:moveTo>
                  <a:cubicBezTo>
                    <a:pt x="62" y="84"/>
                    <a:pt x="50" y="53"/>
                    <a:pt x="30" y="34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79" y="30"/>
                    <a:pt x="100" y="76"/>
                    <a:pt x="94" y="122"/>
                  </a:cubicBezTo>
                  <a:cubicBezTo>
                    <a:pt x="89" y="176"/>
                    <a:pt x="50" y="211"/>
                    <a:pt x="3" y="213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27" y="174"/>
                    <a:pt x="55" y="144"/>
                    <a:pt x="59" y="112"/>
                  </a:cubicBezTo>
                  <a:close/>
                </a:path>
              </a:pathLst>
            </a:custGeom>
            <a:solidFill>
              <a:srgbClr val="055275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9" name="ïś1îḑe">
              <a:extLst>
                <a:ext uri="{FF2B5EF4-FFF2-40B4-BE49-F238E27FC236}">
                  <a16:creationId xmlns:a16="http://schemas.microsoft.com/office/drawing/2014/main" id="{1D3874E0-0EF0-457E-B675-996A9FA62EA9}"/>
                </a:ext>
              </a:extLst>
            </p:cNvPr>
            <p:cNvSpPr/>
            <p:nvPr/>
          </p:nvSpPr>
          <p:spPr bwMode="auto">
            <a:xfrm>
              <a:off x="6563841" y="2188363"/>
              <a:ext cx="2503" cy="2503"/>
            </a:xfrm>
            <a:prstGeom prst="rect">
              <a:avLst/>
            </a:pr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0" name="ïṩ1ídé">
              <a:extLst>
                <a:ext uri="{FF2B5EF4-FFF2-40B4-BE49-F238E27FC236}">
                  <a16:creationId xmlns:a16="http://schemas.microsoft.com/office/drawing/2014/main" id="{5C7AF4A0-956A-4B70-B2AE-B105B9686375}"/>
                </a:ext>
              </a:extLst>
            </p:cNvPr>
            <p:cNvSpPr/>
            <p:nvPr/>
          </p:nvSpPr>
          <p:spPr bwMode="auto">
            <a:xfrm>
              <a:off x="6563841" y="2188363"/>
              <a:ext cx="2503" cy="2503"/>
            </a:xfrm>
            <a:prstGeom prst="ellipse">
              <a:avLst/>
            </a:prstGeom>
            <a:solidFill>
              <a:srgbClr val="6C33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1" name="iṧļidé">
              <a:extLst>
                <a:ext uri="{FF2B5EF4-FFF2-40B4-BE49-F238E27FC236}">
                  <a16:creationId xmlns:a16="http://schemas.microsoft.com/office/drawing/2014/main" id="{DD3F2911-0541-4475-9E61-E37F43786B14}"/>
                </a:ext>
              </a:extLst>
            </p:cNvPr>
            <p:cNvSpPr/>
            <p:nvPr/>
          </p:nvSpPr>
          <p:spPr bwMode="auto">
            <a:xfrm>
              <a:off x="6563841" y="21883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BD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2" name="îs1ïďè">
              <a:extLst>
                <a:ext uri="{FF2B5EF4-FFF2-40B4-BE49-F238E27FC236}">
                  <a16:creationId xmlns:a16="http://schemas.microsoft.com/office/drawing/2014/main" id="{3F0FECC9-3AEF-427C-9DD6-67A794A80AEB}"/>
                </a:ext>
              </a:extLst>
            </p:cNvPr>
            <p:cNvSpPr/>
            <p:nvPr/>
          </p:nvSpPr>
          <p:spPr bwMode="auto">
            <a:xfrm>
              <a:off x="6563841" y="21883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3" name="ïšľíḋe">
              <a:extLst>
                <a:ext uri="{FF2B5EF4-FFF2-40B4-BE49-F238E27FC236}">
                  <a16:creationId xmlns:a16="http://schemas.microsoft.com/office/drawing/2014/main" id="{840143DD-8E6E-4EF2-AB56-6E1BCA73F55F}"/>
                </a:ext>
              </a:extLst>
            </p:cNvPr>
            <p:cNvSpPr/>
            <p:nvPr/>
          </p:nvSpPr>
          <p:spPr bwMode="auto">
            <a:xfrm>
              <a:off x="5535594" y="5543295"/>
              <a:ext cx="480349" cy="315229"/>
            </a:xfrm>
            <a:custGeom>
              <a:avLst/>
              <a:gdLst>
                <a:gd name="T0" fmla="*/ 81 w 81"/>
                <a:gd name="T1" fmla="*/ 27 h 53"/>
                <a:gd name="T2" fmla="*/ 55 w 81"/>
                <a:gd name="T3" fmla="*/ 53 h 53"/>
                <a:gd name="T4" fmla="*/ 26 w 81"/>
                <a:gd name="T5" fmla="*/ 53 h 53"/>
                <a:gd name="T6" fmla="*/ 0 w 81"/>
                <a:gd name="T7" fmla="*/ 27 h 53"/>
                <a:gd name="T8" fmla="*/ 12 w 81"/>
                <a:gd name="T9" fmla="*/ 0 h 53"/>
                <a:gd name="T10" fmla="*/ 66 w 81"/>
                <a:gd name="T11" fmla="*/ 0 h 53"/>
                <a:gd name="T12" fmla="*/ 81 w 81"/>
                <a:gd name="T13" fmla="*/ 2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" h="53">
                  <a:moveTo>
                    <a:pt x="81" y="27"/>
                  </a:moveTo>
                  <a:cubicBezTo>
                    <a:pt x="81" y="42"/>
                    <a:pt x="70" y="53"/>
                    <a:pt x="55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12" y="53"/>
                    <a:pt x="0" y="42"/>
                    <a:pt x="0" y="27"/>
                  </a:cubicBezTo>
                  <a:cubicBezTo>
                    <a:pt x="0" y="13"/>
                    <a:pt x="8" y="9"/>
                    <a:pt x="12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6" y="11"/>
                    <a:pt x="81" y="13"/>
                    <a:pt x="81" y="27"/>
                  </a:cubicBezTo>
                </a:path>
              </a:pathLst>
            </a:custGeom>
            <a:solidFill>
              <a:srgbClr val="7839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4" name="îṧḻiḑè">
              <a:extLst>
                <a:ext uri="{FF2B5EF4-FFF2-40B4-BE49-F238E27FC236}">
                  <a16:creationId xmlns:a16="http://schemas.microsoft.com/office/drawing/2014/main" id="{A846764F-4209-45B2-8887-6DF386A69BA1}"/>
                </a:ext>
              </a:extLst>
            </p:cNvPr>
            <p:cNvSpPr/>
            <p:nvPr/>
          </p:nvSpPr>
          <p:spPr bwMode="auto">
            <a:xfrm>
              <a:off x="5600641" y="5543295"/>
              <a:ext cx="332742" cy="12510"/>
            </a:xfrm>
            <a:custGeom>
              <a:avLst/>
              <a:gdLst>
                <a:gd name="T0" fmla="*/ 0 w 56"/>
                <a:gd name="T1" fmla="*/ 2 h 2"/>
                <a:gd name="T2" fmla="*/ 0 w 56"/>
                <a:gd name="T3" fmla="*/ 2 h 2"/>
                <a:gd name="T4" fmla="*/ 0 w 56"/>
                <a:gd name="T5" fmla="*/ 2 h 2"/>
                <a:gd name="T6" fmla="*/ 56 w 56"/>
                <a:gd name="T7" fmla="*/ 1 h 2"/>
                <a:gd name="T8" fmla="*/ 56 w 56"/>
                <a:gd name="T9" fmla="*/ 1 h 2"/>
                <a:gd name="T10" fmla="*/ 56 w 56"/>
                <a:gd name="T11" fmla="*/ 1 h 2"/>
                <a:gd name="T12" fmla="*/ 1 w 56"/>
                <a:gd name="T13" fmla="*/ 0 h 2"/>
                <a:gd name="T14" fmla="*/ 1 w 56"/>
                <a:gd name="T15" fmla="*/ 0 h 2"/>
                <a:gd name="T16" fmla="*/ 0 w 56"/>
                <a:gd name="T17" fmla="*/ 2 h 2"/>
                <a:gd name="T18" fmla="*/ 1 w 56"/>
                <a:gd name="T19" fmla="*/ 0 h 2"/>
                <a:gd name="T20" fmla="*/ 55 w 56"/>
                <a:gd name="T21" fmla="*/ 0 h 2"/>
                <a:gd name="T22" fmla="*/ 55 w 56"/>
                <a:gd name="T23" fmla="*/ 0 h 2"/>
                <a:gd name="T24" fmla="*/ 56 w 56"/>
                <a:gd name="T25" fmla="*/ 1 h 2"/>
                <a:gd name="T26" fmla="*/ 55 w 56"/>
                <a:gd name="T2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6" h="2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56" y="1"/>
                  </a:moveTo>
                  <a:cubicBezTo>
                    <a:pt x="56" y="1"/>
                    <a:pt x="56" y="1"/>
                    <a:pt x="56" y="1"/>
                  </a:cubicBezTo>
                  <a:cubicBezTo>
                    <a:pt x="56" y="1"/>
                    <a:pt x="56" y="1"/>
                    <a:pt x="56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moveTo>
                    <a:pt x="55" y="0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55" y="0"/>
                    <a:pt x="55" y="1"/>
                    <a:pt x="56" y="1"/>
                  </a:cubicBezTo>
                  <a:cubicBezTo>
                    <a:pt x="55" y="1"/>
                    <a:pt x="55" y="0"/>
                    <a:pt x="55" y="0"/>
                  </a:cubicBezTo>
                </a:path>
              </a:pathLst>
            </a:cu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5" name="ïš1iḓè">
              <a:extLst>
                <a:ext uri="{FF2B5EF4-FFF2-40B4-BE49-F238E27FC236}">
                  <a16:creationId xmlns:a16="http://schemas.microsoft.com/office/drawing/2014/main" id="{AAE7788D-D75F-4751-865E-3FAEC62FEA63}"/>
                </a:ext>
              </a:extLst>
            </p:cNvPr>
            <p:cNvSpPr/>
            <p:nvPr/>
          </p:nvSpPr>
          <p:spPr bwMode="auto">
            <a:xfrm>
              <a:off x="5570619" y="5543295"/>
              <a:ext cx="405294" cy="52539"/>
            </a:xfrm>
            <a:custGeom>
              <a:avLst/>
              <a:gdLst>
                <a:gd name="T0" fmla="*/ 60 w 68"/>
                <a:gd name="T1" fmla="*/ 0 h 9"/>
                <a:gd name="T2" fmla="*/ 6 w 68"/>
                <a:gd name="T3" fmla="*/ 0 h 9"/>
                <a:gd name="T4" fmla="*/ 6 w 68"/>
                <a:gd name="T5" fmla="*/ 0 h 9"/>
                <a:gd name="T6" fmla="*/ 5 w 68"/>
                <a:gd name="T7" fmla="*/ 2 h 9"/>
                <a:gd name="T8" fmla="*/ 5 w 68"/>
                <a:gd name="T9" fmla="*/ 2 h 9"/>
                <a:gd name="T10" fmla="*/ 5 w 68"/>
                <a:gd name="T11" fmla="*/ 2 h 9"/>
                <a:gd name="T12" fmla="*/ 0 w 68"/>
                <a:gd name="T13" fmla="*/ 9 h 9"/>
                <a:gd name="T14" fmla="*/ 68 w 68"/>
                <a:gd name="T15" fmla="*/ 9 h 9"/>
                <a:gd name="T16" fmla="*/ 61 w 68"/>
                <a:gd name="T17" fmla="*/ 1 h 9"/>
                <a:gd name="T18" fmla="*/ 61 w 68"/>
                <a:gd name="T19" fmla="*/ 1 h 9"/>
                <a:gd name="T20" fmla="*/ 61 w 68"/>
                <a:gd name="T21" fmla="*/ 1 h 9"/>
                <a:gd name="T22" fmla="*/ 60 w 68"/>
                <a:gd name="T23" fmla="*/ 0 h 9"/>
                <a:gd name="T24" fmla="*/ 60 w 68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" h="9">
                  <a:moveTo>
                    <a:pt x="6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5" y="1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3" y="4"/>
                    <a:pt x="2" y="7"/>
                    <a:pt x="0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6" y="7"/>
                    <a:pt x="64" y="4"/>
                    <a:pt x="61" y="1"/>
                  </a:cubicBezTo>
                  <a:cubicBezTo>
                    <a:pt x="61" y="1"/>
                    <a:pt x="61" y="1"/>
                    <a:pt x="61" y="1"/>
                  </a:cubicBezTo>
                  <a:cubicBezTo>
                    <a:pt x="61" y="1"/>
                    <a:pt x="61" y="1"/>
                    <a:pt x="61" y="1"/>
                  </a:cubicBezTo>
                  <a:cubicBezTo>
                    <a:pt x="60" y="1"/>
                    <a:pt x="60" y="0"/>
                    <a:pt x="60" y="0"/>
                  </a:cubicBezTo>
                  <a:cubicBezTo>
                    <a:pt x="60" y="0"/>
                    <a:pt x="60" y="0"/>
                    <a:pt x="60" y="0"/>
                  </a:cubicBezTo>
                </a:path>
              </a:pathLst>
            </a:custGeom>
            <a:solidFill>
              <a:srgbClr val="6631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6" name="işľïḑé">
              <a:extLst>
                <a:ext uri="{FF2B5EF4-FFF2-40B4-BE49-F238E27FC236}">
                  <a16:creationId xmlns:a16="http://schemas.microsoft.com/office/drawing/2014/main" id="{483785E3-689E-445E-8503-1D3C82FDD80D}"/>
                </a:ext>
              </a:extLst>
            </p:cNvPr>
            <p:cNvSpPr/>
            <p:nvPr/>
          </p:nvSpPr>
          <p:spPr bwMode="auto">
            <a:xfrm>
              <a:off x="5993427" y="4072228"/>
              <a:ext cx="462837" cy="457832"/>
            </a:xfrm>
            <a:custGeom>
              <a:avLst/>
              <a:gdLst>
                <a:gd name="T0" fmla="*/ 185 w 185"/>
                <a:gd name="T1" fmla="*/ 183 h 183"/>
                <a:gd name="T2" fmla="*/ 0 w 185"/>
                <a:gd name="T3" fmla="*/ 183 h 183"/>
                <a:gd name="T4" fmla="*/ 14 w 185"/>
                <a:gd name="T5" fmla="*/ 0 h 183"/>
                <a:gd name="T6" fmla="*/ 171 w 185"/>
                <a:gd name="T7" fmla="*/ 0 h 183"/>
                <a:gd name="T8" fmla="*/ 185 w 185"/>
                <a:gd name="T9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" h="183">
                  <a:moveTo>
                    <a:pt x="185" y="183"/>
                  </a:moveTo>
                  <a:lnTo>
                    <a:pt x="0" y="183"/>
                  </a:lnTo>
                  <a:lnTo>
                    <a:pt x="14" y="0"/>
                  </a:lnTo>
                  <a:lnTo>
                    <a:pt x="171" y="0"/>
                  </a:lnTo>
                  <a:lnTo>
                    <a:pt x="185" y="183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7" name="iṥlïḋê">
              <a:extLst>
                <a:ext uri="{FF2B5EF4-FFF2-40B4-BE49-F238E27FC236}">
                  <a16:creationId xmlns:a16="http://schemas.microsoft.com/office/drawing/2014/main" id="{97A2701A-6B39-4BE2-BE03-3B979664B4B3}"/>
                </a:ext>
              </a:extLst>
            </p:cNvPr>
            <p:cNvSpPr/>
            <p:nvPr/>
          </p:nvSpPr>
          <p:spPr bwMode="auto">
            <a:xfrm>
              <a:off x="6461266" y="4044709"/>
              <a:ext cx="545396" cy="377775"/>
            </a:xfrm>
            <a:custGeom>
              <a:avLst/>
              <a:gdLst>
                <a:gd name="T0" fmla="*/ 218 w 218"/>
                <a:gd name="T1" fmla="*/ 151 h 151"/>
                <a:gd name="T2" fmla="*/ 67 w 218"/>
                <a:gd name="T3" fmla="*/ 151 h 151"/>
                <a:gd name="T4" fmla="*/ 0 w 218"/>
                <a:gd name="T5" fmla="*/ 0 h 151"/>
                <a:gd name="T6" fmla="*/ 131 w 218"/>
                <a:gd name="T7" fmla="*/ 0 h 151"/>
                <a:gd name="T8" fmla="*/ 218 w 218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151">
                  <a:moveTo>
                    <a:pt x="218" y="151"/>
                  </a:moveTo>
                  <a:lnTo>
                    <a:pt x="67" y="151"/>
                  </a:lnTo>
                  <a:lnTo>
                    <a:pt x="0" y="0"/>
                  </a:lnTo>
                  <a:lnTo>
                    <a:pt x="131" y="0"/>
                  </a:lnTo>
                  <a:lnTo>
                    <a:pt x="218" y="15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8" name="íSlîḓê">
              <a:extLst>
                <a:ext uri="{FF2B5EF4-FFF2-40B4-BE49-F238E27FC236}">
                  <a16:creationId xmlns:a16="http://schemas.microsoft.com/office/drawing/2014/main" id="{8793C58E-8904-40C3-BE60-75F90B010CC4}"/>
                </a:ext>
              </a:extLst>
            </p:cNvPr>
            <p:cNvSpPr/>
            <p:nvPr/>
          </p:nvSpPr>
          <p:spPr bwMode="auto">
            <a:xfrm>
              <a:off x="6954124" y="3782018"/>
              <a:ext cx="713018" cy="748044"/>
            </a:xfrm>
            <a:custGeom>
              <a:avLst/>
              <a:gdLst>
                <a:gd name="T0" fmla="*/ 285 w 285"/>
                <a:gd name="T1" fmla="*/ 180 h 299"/>
                <a:gd name="T2" fmla="*/ 157 w 285"/>
                <a:gd name="T3" fmla="*/ 0 h 299"/>
                <a:gd name="T4" fmla="*/ 0 w 285"/>
                <a:gd name="T5" fmla="*/ 0 h 299"/>
                <a:gd name="T6" fmla="*/ 0 w 285"/>
                <a:gd name="T7" fmla="*/ 116 h 299"/>
                <a:gd name="T8" fmla="*/ 102 w 285"/>
                <a:gd name="T9" fmla="*/ 299 h 299"/>
                <a:gd name="T10" fmla="*/ 285 w 285"/>
                <a:gd name="T11" fmla="*/ 299 h 299"/>
                <a:gd name="T12" fmla="*/ 285 w 285"/>
                <a:gd name="T13" fmla="*/ 18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5" h="299">
                  <a:moveTo>
                    <a:pt x="285" y="180"/>
                  </a:moveTo>
                  <a:lnTo>
                    <a:pt x="157" y="0"/>
                  </a:lnTo>
                  <a:lnTo>
                    <a:pt x="0" y="0"/>
                  </a:lnTo>
                  <a:lnTo>
                    <a:pt x="0" y="116"/>
                  </a:lnTo>
                  <a:lnTo>
                    <a:pt x="102" y="299"/>
                  </a:lnTo>
                  <a:lnTo>
                    <a:pt x="285" y="299"/>
                  </a:lnTo>
                  <a:lnTo>
                    <a:pt x="285" y="18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9" name="îṡliḓe">
              <a:extLst>
                <a:ext uri="{FF2B5EF4-FFF2-40B4-BE49-F238E27FC236}">
                  <a16:creationId xmlns:a16="http://schemas.microsoft.com/office/drawing/2014/main" id="{C5D5245D-80FC-43C9-BFF7-F7A19A1591BC}"/>
                </a:ext>
              </a:extLst>
            </p:cNvPr>
            <p:cNvSpPr/>
            <p:nvPr/>
          </p:nvSpPr>
          <p:spPr bwMode="auto">
            <a:xfrm>
              <a:off x="6954124" y="3782018"/>
              <a:ext cx="255185" cy="748044"/>
            </a:xfrm>
            <a:custGeom>
              <a:avLst/>
              <a:gdLst>
                <a:gd name="T0" fmla="*/ 102 w 102"/>
                <a:gd name="T1" fmla="*/ 0 h 299"/>
                <a:gd name="T2" fmla="*/ 0 w 102"/>
                <a:gd name="T3" fmla="*/ 0 h 299"/>
                <a:gd name="T4" fmla="*/ 0 w 102"/>
                <a:gd name="T5" fmla="*/ 116 h 299"/>
                <a:gd name="T6" fmla="*/ 102 w 102"/>
                <a:gd name="T7" fmla="*/ 299 h 299"/>
                <a:gd name="T8" fmla="*/ 102 w 102"/>
                <a:gd name="T9" fmla="*/ 299 h 299"/>
                <a:gd name="T10" fmla="*/ 102 w 102"/>
                <a:gd name="T11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" h="299">
                  <a:moveTo>
                    <a:pt x="102" y="0"/>
                  </a:moveTo>
                  <a:lnTo>
                    <a:pt x="0" y="0"/>
                  </a:lnTo>
                  <a:lnTo>
                    <a:pt x="0" y="116"/>
                  </a:lnTo>
                  <a:lnTo>
                    <a:pt x="102" y="299"/>
                  </a:lnTo>
                  <a:lnTo>
                    <a:pt x="102" y="299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0" name="îşlíḍè">
              <a:extLst>
                <a:ext uri="{FF2B5EF4-FFF2-40B4-BE49-F238E27FC236}">
                  <a16:creationId xmlns:a16="http://schemas.microsoft.com/office/drawing/2014/main" id="{4EB6D3C3-FB4A-4097-BDE1-16FEEBDF674D}"/>
                </a:ext>
              </a:extLst>
            </p:cNvPr>
            <p:cNvSpPr/>
            <p:nvPr/>
          </p:nvSpPr>
          <p:spPr bwMode="auto">
            <a:xfrm>
              <a:off x="6954124" y="3782018"/>
              <a:ext cx="713018" cy="450327"/>
            </a:xfrm>
            <a:custGeom>
              <a:avLst/>
              <a:gdLst>
                <a:gd name="T0" fmla="*/ 285 w 285"/>
                <a:gd name="T1" fmla="*/ 180 h 180"/>
                <a:gd name="T2" fmla="*/ 157 w 285"/>
                <a:gd name="T3" fmla="*/ 0 h 180"/>
                <a:gd name="T4" fmla="*/ 0 w 285"/>
                <a:gd name="T5" fmla="*/ 0 h 180"/>
                <a:gd name="T6" fmla="*/ 102 w 285"/>
                <a:gd name="T7" fmla="*/ 180 h 180"/>
                <a:gd name="T8" fmla="*/ 285 w 285"/>
                <a:gd name="T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5" h="180">
                  <a:moveTo>
                    <a:pt x="285" y="180"/>
                  </a:moveTo>
                  <a:lnTo>
                    <a:pt x="157" y="0"/>
                  </a:lnTo>
                  <a:lnTo>
                    <a:pt x="0" y="0"/>
                  </a:lnTo>
                  <a:lnTo>
                    <a:pt x="102" y="180"/>
                  </a:lnTo>
                  <a:lnTo>
                    <a:pt x="285" y="18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1" name="îṥľîḑe">
              <a:extLst>
                <a:ext uri="{FF2B5EF4-FFF2-40B4-BE49-F238E27FC236}">
                  <a16:creationId xmlns:a16="http://schemas.microsoft.com/office/drawing/2014/main" id="{62F8B89B-4211-4808-9412-B452FB9641CB}"/>
                </a:ext>
              </a:extLst>
            </p:cNvPr>
            <p:cNvSpPr/>
            <p:nvPr/>
          </p:nvSpPr>
          <p:spPr bwMode="auto">
            <a:xfrm>
              <a:off x="4319711" y="3967152"/>
              <a:ext cx="813091" cy="602938"/>
            </a:xfrm>
            <a:custGeom>
              <a:avLst/>
              <a:gdLst>
                <a:gd name="T0" fmla="*/ 9 w 325"/>
                <a:gd name="T1" fmla="*/ 180 h 241"/>
                <a:gd name="T2" fmla="*/ 168 w 325"/>
                <a:gd name="T3" fmla="*/ 0 h 241"/>
                <a:gd name="T4" fmla="*/ 325 w 325"/>
                <a:gd name="T5" fmla="*/ 0 h 241"/>
                <a:gd name="T6" fmla="*/ 315 w 325"/>
                <a:gd name="T7" fmla="*/ 61 h 241"/>
                <a:gd name="T8" fmla="*/ 182 w 325"/>
                <a:gd name="T9" fmla="*/ 241 h 241"/>
                <a:gd name="T10" fmla="*/ 0 w 325"/>
                <a:gd name="T11" fmla="*/ 241 h 241"/>
                <a:gd name="T12" fmla="*/ 9 w 325"/>
                <a:gd name="T13" fmla="*/ 18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5" h="241">
                  <a:moveTo>
                    <a:pt x="9" y="180"/>
                  </a:moveTo>
                  <a:lnTo>
                    <a:pt x="168" y="0"/>
                  </a:lnTo>
                  <a:lnTo>
                    <a:pt x="325" y="0"/>
                  </a:lnTo>
                  <a:lnTo>
                    <a:pt x="315" y="61"/>
                  </a:lnTo>
                  <a:lnTo>
                    <a:pt x="182" y="241"/>
                  </a:lnTo>
                  <a:lnTo>
                    <a:pt x="0" y="241"/>
                  </a:lnTo>
                  <a:lnTo>
                    <a:pt x="9" y="18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625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2" name="isľîḋé">
              <a:extLst>
                <a:ext uri="{FF2B5EF4-FFF2-40B4-BE49-F238E27FC236}">
                  <a16:creationId xmlns:a16="http://schemas.microsoft.com/office/drawing/2014/main" id="{A35F3B73-5BA6-49DF-B41F-267105F7B205}"/>
                </a:ext>
              </a:extLst>
            </p:cNvPr>
            <p:cNvSpPr/>
            <p:nvPr/>
          </p:nvSpPr>
          <p:spPr bwMode="auto">
            <a:xfrm>
              <a:off x="4775042" y="3967152"/>
              <a:ext cx="357761" cy="602938"/>
            </a:xfrm>
            <a:custGeom>
              <a:avLst/>
              <a:gdLst>
                <a:gd name="T0" fmla="*/ 41 w 143"/>
                <a:gd name="T1" fmla="*/ 0 h 241"/>
                <a:gd name="T2" fmla="*/ 143 w 143"/>
                <a:gd name="T3" fmla="*/ 0 h 241"/>
                <a:gd name="T4" fmla="*/ 133 w 143"/>
                <a:gd name="T5" fmla="*/ 61 h 241"/>
                <a:gd name="T6" fmla="*/ 0 w 143"/>
                <a:gd name="T7" fmla="*/ 241 h 241"/>
                <a:gd name="T8" fmla="*/ 0 w 143"/>
                <a:gd name="T9" fmla="*/ 241 h 241"/>
                <a:gd name="T10" fmla="*/ 41 w 143"/>
                <a:gd name="T11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241">
                  <a:moveTo>
                    <a:pt x="41" y="0"/>
                  </a:moveTo>
                  <a:lnTo>
                    <a:pt x="143" y="0"/>
                  </a:lnTo>
                  <a:lnTo>
                    <a:pt x="133" y="61"/>
                  </a:lnTo>
                  <a:lnTo>
                    <a:pt x="0" y="241"/>
                  </a:lnTo>
                  <a:lnTo>
                    <a:pt x="0" y="2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625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3" name="îṧļiďè">
              <a:extLst>
                <a:ext uri="{FF2B5EF4-FFF2-40B4-BE49-F238E27FC236}">
                  <a16:creationId xmlns:a16="http://schemas.microsoft.com/office/drawing/2014/main" id="{7B93A32D-C926-4780-A880-C0B04999E36C}"/>
                </a:ext>
              </a:extLst>
            </p:cNvPr>
            <p:cNvSpPr/>
            <p:nvPr/>
          </p:nvSpPr>
          <p:spPr bwMode="auto">
            <a:xfrm>
              <a:off x="4342229" y="3967152"/>
              <a:ext cx="790574" cy="450327"/>
            </a:xfrm>
            <a:custGeom>
              <a:avLst/>
              <a:gdLst>
                <a:gd name="T0" fmla="*/ 0 w 316"/>
                <a:gd name="T1" fmla="*/ 180 h 180"/>
                <a:gd name="T2" fmla="*/ 159 w 316"/>
                <a:gd name="T3" fmla="*/ 0 h 180"/>
                <a:gd name="T4" fmla="*/ 316 w 316"/>
                <a:gd name="T5" fmla="*/ 0 h 180"/>
                <a:gd name="T6" fmla="*/ 185 w 316"/>
                <a:gd name="T7" fmla="*/ 180 h 180"/>
                <a:gd name="T8" fmla="*/ 0 w 316"/>
                <a:gd name="T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6" h="180">
                  <a:moveTo>
                    <a:pt x="0" y="180"/>
                  </a:moveTo>
                  <a:lnTo>
                    <a:pt x="159" y="0"/>
                  </a:lnTo>
                  <a:lnTo>
                    <a:pt x="316" y="0"/>
                  </a:lnTo>
                  <a:lnTo>
                    <a:pt x="185" y="180"/>
                  </a:lnTo>
                  <a:lnTo>
                    <a:pt x="0" y="18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84" name="îşḻidé" descr="IQQAAB+LCAAAAAAABADFUj1PwzAQ/S8GtgilWYBspagoQ2mlVDCgDqa+Jka2EzkOalXlv3N280laJCacJT6/d/fe3R3JtTnkQEISS6rNE6eJpjIyIIlHIkZCVQrhkUeuGFfJs87KvCDh+7Gl9V/euElnmcj0KxUl2ASKG07F6RqOSAPsSnNUcHCxS1iEjXItdzu+hXUKEhrMmiszVSxOKUOEf+ujAc2T1Cgoijqw/PiErenRwnuLKosUc17N8cz8YG6TuTJ+VXkkhm2m2L+KDH6ItGco8lKzmz4vuOKylDXMlVnQfS808U9BzpiAPixSBvRXO86Jjbn/2GgsMM+0pAYLHv3qpmvCA3Ktrkgx2COrEUsG069F2sU7u1/2oV0vt2wdaUVxZQG1nXE95nVoj0xVIhAc3Dl/TRPbxDibHF4QbSXVVm2IbIYmGj2YGpQZ26u8i7rWsDd/c2IZfQ/nmv+rBVeyc1ArGGivZW/w+wbsxTpHIQQAAA==">
              <a:extLst>
                <a:ext uri="{FF2B5EF4-FFF2-40B4-BE49-F238E27FC236}">
                  <a16:creationId xmlns:a16="http://schemas.microsoft.com/office/drawing/2014/main" id="{8B8D2986-1286-4727-A173-10724F29141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234761" y="1176950"/>
              <a:ext cx="1671437" cy="1137841"/>
              <a:chOff x="2533650" y="3441662"/>
              <a:chExt cx="3009900" cy="2049006"/>
            </a:xfrm>
          </p:grpSpPr>
          <p:sp>
            <p:nvSpPr>
              <p:cNvPr id="85" name="ïs1íḍè">
                <a:extLst>
                  <a:ext uri="{FF2B5EF4-FFF2-40B4-BE49-F238E27FC236}">
                    <a16:creationId xmlns:a16="http://schemas.microsoft.com/office/drawing/2014/main" id="{1A15CE21-46A1-4E8A-9AAB-D33DD29939A5}"/>
                  </a:ext>
                </a:extLst>
              </p:cNvPr>
              <p:cNvSpPr/>
              <p:nvPr/>
            </p:nvSpPr>
            <p:spPr>
              <a:xfrm>
                <a:off x="2639226" y="3500669"/>
                <a:ext cx="2798754" cy="1930999"/>
              </a:xfrm>
              <a:custGeom>
                <a:avLst/>
                <a:gdLst>
                  <a:gd name="connsiteX0" fmla="*/ 919617 w 2918007"/>
                  <a:gd name="connsiteY0" fmla="*/ 1842840 h 2013279"/>
                  <a:gd name="connsiteX1" fmla="*/ 946395 w 2918007"/>
                  <a:gd name="connsiteY1" fmla="*/ 1843537 h 2013279"/>
                  <a:gd name="connsiteX2" fmla="*/ 974689 w 2918007"/>
                  <a:gd name="connsiteY2" fmla="*/ 1855048 h 2013279"/>
                  <a:gd name="connsiteX3" fmla="*/ 1080710 w 2918007"/>
                  <a:gd name="connsiteY3" fmla="*/ 1890450 h 2013279"/>
                  <a:gd name="connsiteX4" fmla="*/ 1080710 w 2918007"/>
                  <a:gd name="connsiteY4" fmla="*/ 1890450 h 2013279"/>
                  <a:gd name="connsiteX5" fmla="*/ 1030185 w 2918007"/>
                  <a:gd name="connsiteY5" fmla="*/ 1882561 h 2013279"/>
                  <a:gd name="connsiteX6" fmla="*/ 974690 w 2918007"/>
                  <a:gd name="connsiteY6" fmla="*/ 1855048 h 2013279"/>
                  <a:gd name="connsiteX7" fmla="*/ 919617 w 2918007"/>
                  <a:gd name="connsiteY7" fmla="*/ 1842840 h 2013279"/>
                  <a:gd name="connsiteX8" fmla="*/ 1312420 w 2918007"/>
                  <a:gd name="connsiteY8" fmla="*/ 1839964 h 2013279"/>
                  <a:gd name="connsiteX9" fmla="*/ 1352544 w 2918007"/>
                  <a:gd name="connsiteY9" fmla="*/ 1841503 h 2013279"/>
                  <a:gd name="connsiteX10" fmla="*/ 1352544 w 2918007"/>
                  <a:gd name="connsiteY10" fmla="*/ 1841503 h 2013279"/>
                  <a:gd name="connsiteX11" fmla="*/ 1312421 w 2918007"/>
                  <a:gd name="connsiteY11" fmla="*/ 1839964 h 2013279"/>
                  <a:gd name="connsiteX12" fmla="*/ 1403032 w 2918007"/>
                  <a:gd name="connsiteY12" fmla="*/ 1782012 h 2013279"/>
                  <a:gd name="connsiteX13" fmla="*/ 1403034 w 2918007"/>
                  <a:gd name="connsiteY13" fmla="*/ 1782014 h 2013279"/>
                  <a:gd name="connsiteX14" fmla="*/ 1411936 w 2918007"/>
                  <a:gd name="connsiteY14" fmla="*/ 1798116 h 2013279"/>
                  <a:gd name="connsiteX15" fmla="*/ 1413421 w 2918007"/>
                  <a:gd name="connsiteY15" fmla="*/ 1803975 h 2013279"/>
                  <a:gd name="connsiteX16" fmla="*/ 1416034 w 2918007"/>
                  <a:gd name="connsiteY16" fmla="*/ 1835335 h 2013279"/>
                  <a:gd name="connsiteX17" fmla="*/ 1416034 w 2918007"/>
                  <a:gd name="connsiteY17" fmla="*/ 1835346 h 2013279"/>
                  <a:gd name="connsiteX18" fmla="*/ 1259467 w 2918007"/>
                  <a:gd name="connsiteY18" fmla="*/ 1890757 h 2013279"/>
                  <a:gd name="connsiteX19" fmla="*/ 1210155 w 2918007"/>
                  <a:gd name="connsiteY19" fmla="*/ 1942475 h 2013279"/>
                  <a:gd name="connsiteX20" fmla="*/ 1224246 w 2918007"/>
                  <a:gd name="connsiteY20" fmla="*/ 1953933 h 2013279"/>
                  <a:gd name="connsiteX21" fmla="*/ 1224246 w 2918007"/>
                  <a:gd name="connsiteY21" fmla="*/ 1953933 h 2013279"/>
                  <a:gd name="connsiteX22" fmla="*/ 1228713 w 2918007"/>
                  <a:gd name="connsiteY22" fmla="*/ 1954871 h 2013279"/>
                  <a:gd name="connsiteX23" fmla="*/ 1252148 w 2918007"/>
                  <a:gd name="connsiteY23" fmla="*/ 1959791 h 2013279"/>
                  <a:gd name="connsiteX24" fmla="*/ 1252148 w 2918007"/>
                  <a:gd name="connsiteY24" fmla="*/ 1959791 h 2013279"/>
                  <a:gd name="connsiteX25" fmla="*/ 1228713 w 2918007"/>
                  <a:gd name="connsiteY25" fmla="*/ 1954871 h 2013279"/>
                  <a:gd name="connsiteX26" fmla="*/ 1224246 w 2918007"/>
                  <a:gd name="connsiteY26" fmla="*/ 1953933 h 2013279"/>
                  <a:gd name="connsiteX27" fmla="*/ 1224246 w 2918007"/>
                  <a:gd name="connsiteY27" fmla="*/ 1953933 h 2013279"/>
                  <a:gd name="connsiteX28" fmla="*/ 1210156 w 2918007"/>
                  <a:gd name="connsiteY28" fmla="*/ 1942475 h 2013279"/>
                  <a:gd name="connsiteX29" fmla="*/ 1259468 w 2918007"/>
                  <a:gd name="connsiteY29" fmla="*/ 1890757 h 2013279"/>
                  <a:gd name="connsiteX30" fmla="*/ 1416035 w 2918007"/>
                  <a:gd name="connsiteY30" fmla="*/ 1835346 h 2013279"/>
                  <a:gd name="connsiteX31" fmla="*/ 1416034 w 2918007"/>
                  <a:gd name="connsiteY31" fmla="*/ 1835335 h 2013279"/>
                  <a:gd name="connsiteX32" fmla="*/ 1415090 w 2918007"/>
                  <a:gd name="connsiteY32" fmla="*/ 1810565 h 2013279"/>
                  <a:gd name="connsiteX33" fmla="*/ 1413421 w 2918007"/>
                  <a:gd name="connsiteY33" fmla="*/ 1803975 h 2013279"/>
                  <a:gd name="connsiteX34" fmla="*/ 1413109 w 2918007"/>
                  <a:gd name="connsiteY34" fmla="*/ 1800238 h 2013279"/>
                  <a:gd name="connsiteX35" fmla="*/ 1411936 w 2918007"/>
                  <a:gd name="connsiteY35" fmla="*/ 1798116 h 2013279"/>
                  <a:gd name="connsiteX36" fmla="*/ 1410332 w 2918007"/>
                  <a:gd name="connsiteY36" fmla="*/ 1791786 h 2013279"/>
                  <a:gd name="connsiteX37" fmla="*/ 1403034 w 2918007"/>
                  <a:gd name="connsiteY37" fmla="*/ 1782014 h 2013279"/>
                  <a:gd name="connsiteX38" fmla="*/ 1403033 w 2918007"/>
                  <a:gd name="connsiteY38" fmla="*/ 1782012 h 2013279"/>
                  <a:gd name="connsiteX39" fmla="*/ 1499248 w 2918007"/>
                  <a:gd name="connsiteY39" fmla="*/ 1696816 h 2013279"/>
                  <a:gd name="connsiteX40" fmla="*/ 1417806 w 2918007"/>
                  <a:gd name="connsiteY40" fmla="*/ 1712132 h 2013279"/>
                  <a:gd name="connsiteX41" fmla="*/ 1405848 w 2918007"/>
                  <a:gd name="connsiteY41" fmla="*/ 1719670 h 2013279"/>
                  <a:gd name="connsiteX42" fmla="*/ 1402485 w 2918007"/>
                  <a:gd name="connsiteY42" fmla="*/ 1721101 h 2013279"/>
                  <a:gd name="connsiteX43" fmla="*/ 1347578 w 2918007"/>
                  <a:gd name="connsiteY43" fmla="*/ 1757996 h 2013279"/>
                  <a:gd name="connsiteX44" fmla="*/ 1346997 w 2918007"/>
                  <a:gd name="connsiteY44" fmla="*/ 1758385 h 2013279"/>
                  <a:gd name="connsiteX45" fmla="*/ 1312122 w 2918007"/>
                  <a:gd name="connsiteY45" fmla="*/ 1775875 h 2013279"/>
                  <a:gd name="connsiteX46" fmla="*/ 1312122 w 2918007"/>
                  <a:gd name="connsiteY46" fmla="*/ 1775875 h 2013279"/>
                  <a:gd name="connsiteX47" fmla="*/ 1297300 w 2918007"/>
                  <a:gd name="connsiteY47" fmla="*/ 1775932 h 2013279"/>
                  <a:gd name="connsiteX48" fmla="*/ 1312122 w 2918007"/>
                  <a:gd name="connsiteY48" fmla="*/ 1775875 h 2013279"/>
                  <a:gd name="connsiteX49" fmla="*/ 1312122 w 2918007"/>
                  <a:gd name="connsiteY49" fmla="*/ 1775875 h 2013279"/>
                  <a:gd name="connsiteX50" fmla="*/ 1346998 w 2918007"/>
                  <a:gd name="connsiteY50" fmla="*/ 1758385 h 2013279"/>
                  <a:gd name="connsiteX51" fmla="*/ 1347578 w 2918007"/>
                  <a:gd name="connsiteY51" fmla="*/ 1757996 h 2013279"/>
                  <a:gd name="connsiteX52" fmla="*/ 1386476 w 2918007"/>
                  <a:gd name="connsiteY52" fmla="*/ 1731882 h 2013279"/>
                  <a:gd name="connsiteX53" fmla="*/ 1405848 w 2918007"/>
                  <a:gd name="connsiteY53" fmla="*/ 1719670 h 2013279"/>
                  <a:gd name="connsiteX54" fmla="*/ 1451796 w 2918007"/>
                  <a:gd name="connsiteY54" fmla="*/ 1700116 h 2013279"/>
                  <a:gd name="connsiteX55" fmla="*/ 1499248 w 2918007"/>
                  <a:gd name="connsiteY55" fmla="*/ 1696816 h 2013279"/>
                  <a:gd name="connsiteX56" fmla="*/ 2079592 w 2918007"/>
                  <a:gd name="connsiteY56" fmla="*/ 1655104 h 2013279"/>
                  <a:gd name="connsiteX57" fmla="*/ 2089127 w 2918007"/>
                  <a:gd name="connsiteY57" fmla="*/ 1660087 h 2013279"/>
                  <a:gd name="connsiteX58" fmla="*/ 2093461 w 2918007"/>
                  <a:gd name="connsiteY58" fmla="*/ 1663569 h 2013279"/>
                  <a:gd name="connsiteX59" fmla="*/ 2093466 w 2918007"/>
                  <a:gd name="connsiteY59" fmla="*/ 1663573 h 2013279"/>
                  <a:gd name="connsiteX60" fmla="*/ 2115252 w 2918007"/>
                  <a:gd name="connsiteY60" fmla="*/ 1687244 h 2013279"/>
                  <a:gd name="connsiteX61" fmla="*/ 2116852 w 2918007"/>
                  <a:gd name="connsiteY61" fmla="*/ 1690459 h 2013279"/>
                  <a:gd name="connsiteX62" fmla="*/ 2116752 w 2918007"/>
                  <a:gd name="connsiteY62" fmla="*/ 1701539 h 2013279"/>
                  <a:gd name="connsiteX63" fmla="*/ 2114804 w 2918007"/>
                  <a:gd name="connsiteY63" fmla="*/ 1717519 h 2013279"/>
                  <a:gd name="connsiteX64" fmla="*/ 2114752 w 2918007"/>
                  <a:gd name="connsiteY64" fmla="*/ 1717783 h 2013279"/>
                  <a:gd name="connsiteX65" fmla="*/ 2111000 w 2918007"/>
                  <a:gd name="connsiteY65" fmla="*/ 1729487 h 2013279"/>
                  <a:gd name="connsiteX66" fmla="*/ 2112139 w 2918007"/>
                  <a:gd name="connsiteY66" fmla="*/ 1731085 h 2013279"/>
                  <a:gd name="connsiteX67" fmla="*/ 2111404 w 2918007"/>
                  <a:gd name="connsiteY67" fmla="*/ 1734825 h 2013279"/>
                  <a:gd name="connsiteX68" fmla="*/ 2134760 w 2918007"/>
                  <a:gd name="connsiteY68" fmla="*/ 1740530 h 2013279"/>
                  <a:gd name="connsiteX69" fmla="*/ 2134760 w 2918007"/>
                  <a:gd name="connsiteY69" fmla="*/ 1740530 h 2013279"/>
                  <a:gd name="connsiteX70" fmla="*/ 2118045 w 2918007"/>
                  <a:gd name="connsiteY70" fmla="*/ 1739370 h 2013279"/>
                  <a:gd name="connsiteX71" fmla="*/ 2112139 w 2918007"/>
                  <a:gd name="connsiteY71" fmla="*/ 1731085 h 2013279"/>
                  <a:gd name="connsiteX72" fmla="*/ 2114752 w 2918007"/>
                  <a:gd name="connsiteY72" fmla="*/ 1717783 h 2013279"/>
                  <a:gd name="connsiteX73" fmla="*/ 2116659 w 2918007"/>
                  <a:gd name="connsiteY73" fmla="*/ 1711833 h 2013279"/>
                  <a:gd name="connsiteX74" fmla="*/ 2116752 w 2918007"/>
                  <a:gd name="connsiteY74" fmla="*/ 1701539 h 2013279"/>
                  <a:gd name="connsiteX75" fmla="*/ 2117857 w 2918007"/>
                  <a:gd name="connsiteY75" fmla="*/ 1692478 h 2013279"/>
                  <a:gd name="connsiteX76" fmla="*/ 2116852 w 2918007"/>
                  <a:gd name="connsiteY76" fmla="*/ 1690459 h 2013279"/>
                  <a:gd name="connsiteX77" fmla="*/ 2116865 w 2918007"/>
                  <a:gd name="connsiteY77" fmla="*/ 1688996 h 2013279"/>
                  <a:gd name="connsiteX78" fmla="*/ 2115252 w 2918007"/>
                  <a:gd name="connsiteY78" fmla="*/ 1687244 h 2013279"/>
                  <a:gd name="connsiteX79" fmla="*/ 2110784 w 2918007"/>
                  <a:gd name="connsiteY79" fmla="*/ 1678265 h 2013279"/>
                  <a:gd name="connsiteX80" fmla="*/ 2093466 w 2918007"/>
                  <a:gd name="connsiteY80" fmla="*/ 1663573 h 2013279"/>
                  <a:gd name="connsiteX81" fmla="*/ 2093462 w 2918007"/>
                  <a:gd name="connsiteY81" fmla="*/ 1663569 h 2013279"/>
                  <a:gd name="connsiteX82" fmla="*/ 2079593 w 2918007"/>
                  <a:gd name="connsiteY82" fmla="*/ 1655104 h 2013279"/>
                  <a:gd name="connsiteX83" fmla="*/ 289776 w 2918007"/>
                  <a:gd name="connsiteY83" fmla="*/ 1591004 h 2013279"/>
                  <a:gd name="connsiteX84" fmla="*/ 392773 w 2918007"/>
                  <a:gd name="connsiteY84" fmla="*/ 1601644 h 2013279"/>
                  <a:gd name="connsiteX85" fmla="*/ 392773 w 2918007"/>
                  <a:gd name="connsiteY85" fmla="*/ 1601644 h 2013279"/>
                  <a:gd name="connsiteX86" fmla="*/ 331393 w 2918007"/>
                  <a:gd name="connsiteY86" fmla="*/ 1600999 h 2013279"/>
                  <a:gd name="connsiteX87" fmla="*/ 289776 w 2918007"/>
                  <a:gd name="connsiteY87" fmla="*/ 1591004 h 2013279"/>
                  <a:gd name="connsiteX88" fmla="*/ 2232084 w 2918007"/>
                  <a:gd name="connsiteY88" fmla="*/ 1584289 h 2013279"/>
                  <a:gd name="connsiteX89" fmla="*/ 2232081 w 2918007"/>
                  <a:gd name="connsiteY89" fmla="*/ 1584290 h 2013279"/>
                  <a:gd name="connsiteX90" fmla="*/ 2172593 w 2918007"/>
                  <a:gd name="connsiteY90" fmla="*/ 1592226 h 2013279"/>
                  <a:gd name="connsiteX91" fmla="*/ 2147248 w 2918007"/>
                  <a:gd name="connsiteY91" fmla="*/ 1597613 h 2013279"/>
                  <a:gd name="connsiteX92" fmla="*/ 2142293 w 2918007"/>
                  <a:gd name="connsiteY92" fmla="*/ 1598391 h 2013279"/>
                  <a:gd name="connsiteX93" fmla="*/ 2061408 w 2918007"/>
                  <a:gd name="connsiteY93" fmla="*/ 1615545 h 2013279"/>
                  <a:gd name="connsiteX94" fmla="*/ 1980659 w 2918007"/>
                  <a:gd name="connsiteY94" fmla="*/ 1706667 h 2013279"/>
                  <a:gd name="connsiteX95" fmla="*/ 1978131 w 2918007"/>
                  <a:gd name="connsiteY95" fmla="*/ 1739592 h 2013279"/>
                  <a:gd name="connsiteX96" fmla="*/ 1976523 w 2918007"/>
                  <a:gd name="connsiteY96" fmla="*/ 1746054 h 2013279"/>
                  <a:gd name="connsiteX97" fmla="*/ 1971531 w 2918007"/>
                  <a:gd name="connsiteY97" fmla="*/ 1757635 h 2013279"/>
                  <a:gd name="connsiteX98" fmla="*/ 1969185 w 2918007"/>
                  <a:gd name="connsiteY98" fmla="*/ 1760677 h 2013279"/>
                  <a:gd name="connsiteX99" fmla="*/ 1959596 w 2918007"/>
                  <a:gd name="connsiteY99" fmla="*/ 1764157 h 2013279"/>
                  <a:gd name="connsiteX100" fmla="*/ 1959597 w 2918007"/>
                  <a:gd name="connsiteY100" fmla="*/ 1764157 h 2013279"/>
                  <a:gd name="connsiteX101" fmla="*/ 1967971 w 2918007"/>
                  <a:gd name="connsiteY101" fmla="*/ 1762252 h 2013279"/>
                  <a:gd name="connsiteX102" fmla="*/ 1969185 w 2918007"/>
                  <a:gd name="connsiteY102" fmla="*/ 1760677 h 2013279"/>
                  <a:gd name="connsiteX103" fmla="*/ 1970411 w 2918007"/>
                  <a:gd name="connsiteY103" fmla="*/ 1760232 h 2013279"/>
                  <a:gd name="connsiteX104" fmla="*/ 1971531 w 2918007"/>
                  <a:gd name="connsiteY104" fmla="*/ 1757635 h 2013279"/>
                  <a:gd name="connsiteX105" fmla="*/ 1974647 w 2918007"/>
                  <a:gd name="connsiteY105" fmla="*/ 1753594 h 2013279"/>
                  <a:gd name="connsiteX106" fmla="*/ 1976523 w 2918007"/>
                  <a:gd name="connsiteY106" fmla="*/ 1746054 h 2013279"/>
                  <a:gd name="connsiteX107" fmla="*/ 1977876 w 2918007"/>
                  <a:gd name="connsiteY107" fmla="*/ 1742916 h 2013279"/>
                  <a:gd name="connsiteX108" fmla="*/ 1978131 w 2918007"/>
                  <a:gd name="connsiteY108" fmla="*/ 1739592 h 2013279"/>
                  <a:gd name="connsiteX109" fmla="*/ 1979063 w 2918007"/>
                  <a:gd name="connsiteY109" fmla="*/ 1735845 h 2013279"/>
                  <a:gd name="connsiteX110" fmla="*/ 1980660 w 2918007"/>
                  <a:gd name="connsiteY110" fmla="*/ 1706667 h 2013279"/>
                  <a:gd name="connsiteX111" fmla="*/ 2061409 w 2918007"/>
                  <a:gd name="connsiteY111" fmla="*/ 1615545 h 2013279"/>
                  <a:gd name="connsiteX112" fmla="*/ 2112985 w 2918007"/>
                  <a:gd name="connsiteY112" fmla="*/ 1604895 h 2013279"/>
                  <a:gd name="connsiteX113" fmla="*/ 2147248 w 2918007"/>
                  <a:gd name="connsiteY113" fmla="*/ 1597613 h 2013279"/>
                  <a:gd name="connsiteX114" fmla="*/ 2232081 w 2918007"/>
                  <a:gd name="connsiteY114" fmla="*/ 1584290 h 2013279"/>
                  <a:gd name="connsiteX115" fmla="*/ 2232085 w 2918007"/>
                  <a:gd name="connsiteY115" fmla="*/ 1584289 h 2013279"/>
                  <a:gd name="connsiteX116" fmla="*/ 1522672 w 2918007"/>
                  <a:gd name="connsiteY116" fmla="*/ 1576141 h 2013279"/>
                  <a:gd name="connsiteX117" fmla="*/ 1522671 w 2918007"/>
                  <a:gd name="connsiteY117" fmla="*/ 1576141 h 2013279"/>
                  <a:gd name="connsiteX118" fmla="*/ 1541086 w 2918007"/>
                  <a:gd name="connsiteY118" fmla="*/ 1594140 h 2013279"/>
                  <a:gd name="connsiteX119" fmla="*/ 1566281 w 2918007"/>
                  <a:gd name="connsiteY119" fmla="*/ 1629863 h 2013279"/>
                  <a:gd name="connsiteX120" fmla="*/ 1573075 w 2918007"/>
                  <a:gd name="connsiteY120" fmla="*/ 1640544 h 2013279"/>
                  <a:gd name="connsiteX121" fmla="*/ 1576192 w 2918007"/>
                  <a:gd name="connsiteY121" fmla="*/ 1645623 h 2013279"/>
                  <a:gd name="connsiteX122" fmla="*/ 1580518 w 2918007"/>
                  <a:gd name="connsiteY122" fmla="*/ 1652941 h 2013279"/>
                  <a:gd name="connsiteX123" fmla="*/ 1580613 w 2918007"/>
                  <a:gd name="connsiteY123" fmla="*/ 1653102 h 2013279"/>
                  <a:gd name="connsiteX124" fmla="*/ 1580665 w 2918007"/>
                  <a:gd name="connsiteY124" fmla="*/ 1653155 h 2013279"/>
                  <a:gd name="connsiteX125" fmla="*/ 1617078 w 2918007"/>
                  <a:gd name="connsiteY125" fmla="*/ 1690618 h 2013279"/>
                  <a:gd name="connsiteX126" fmla="*/ 1624194 w 2918007"/>
                  <a:gd name="connsiteY126" fmla="*/ 1697080 h 2013279"/>
                  <a:gd name="connsiteX127" fmla="*/ 1628623 w 2918007"/>
                  <a:gd name="connsiteY127" fmla="*/ 1701549 h 2013279"/>
                  <a:gd name="connsiteX128" fmla="*/ 1636422 w 2918007"/>
                  <a:gd name="connsiteY128" fmla="*/ 1708185 h 2013279"/>
                  <a:gd name="connsiteX129" fmla="*/ 1650764 w 2918007"/>
                  <a:gd name="connsiteY129" fmla="*/ 1721209 h 2013279"/>
                  <a:gd name="connsiteX130" fmla="*/ 1658267 w 2918007"/>
                  <a:gd name="connsiteY130" fmla="*/ 1726770 h 2013279"/>
                  <a:gd name="connsiteX131" fmla="*/ 1671590 w 2918007"/>
                  <a:gd name="connsiteY131" fmla="*/ 1738106 h 2013279"/>
                  <a:gd name="connsiteX132" fmla="*/ 1740724 w 2918007"/>
                  <a:gd name="connsiteY132" fmla="*/ 1782243 h 2013279"/>
                  <a:gd name="connsiteX133" fmla="*/ 1746978 w 2918007"/>
                  <a:gd name="connsiteY133" fmla="*/ 1784615 h 2013279"/>
                  <a:gd name="connsiteX134" fmla="*/ 1754203 w 2918007"/>
                  <a:gd name="connsiteY134" fmla="*/ 1788461 h 2013279"/>
                  <a:gd name="connsiteX135" fmla="*/ 1784658 w 2918007"/>
                  <a:gd name="connsiteY135" fmla="*/ 1798903 h 2013279"/>
                  <a:gd name="connsiteX136" fmla="*/ 1784662 w 2918007"/>
                  <a:gd name="connsiteY136" fmla="*/ 1798905 h 2013279"/>
                  <a:gd name="connsiteX137" fmla="*/ 1784663 w 2918007"/>
                  <a:gd name="connsiteY137" fmla="*/ 1798905 h 2013279"/>
                  <a:gd name="connsiteX138" fmla="*/ 1785936 w 2918007"/>
                  <a:gd name="connsiteY138" fmla="*/ 1799118 h 2013279"/>
                  <a:gd name="connsiteX139" fmla="*/ 1800053 w 2918007"/>
                  <a:gd name="connsiteY139" fmla="*/ 1801483 h 2013279"/>
                  <a:gd name="connsiteX140" fmla="*/ 1800054 w 2918007"/>
                  <a:gd name="connsiteY140" fmla="*/ 1801483 h 2013279"/>
                  <a:gd name="connsiteX141" fmla="*/ 1785936 w 2918007"/>
                  <a:gd name="connsiteY141" fmla="*/ 1799118 h 2013279"/>
                  <a:gd name="connsiteX142" fmla="*/ 1784663 w 2918007"/>
                  <a:gd name="connsiteY142" fmla="*/ 1798905 h 2013279"/>
                  <a:gd name="connsiteX143" fmla="*/ 1784663 w 2918007"/>
                  <a:gd name="connsiteY143" fmla="*/ 1798905 h 2013279"/>
                  <a:gd name="connsiteX144" fmla="*/ 1784658 w 2918007"/>
                  <a:gd name="connsiteY144" fmla="*/ 1798903 h 2013279"/>
                  <a:gd name="connsiteX145" fmla="*/ 1746978 w 2918007"/>
                  <a:gd name="connsiteY145" fmla="*/ 1784615 h 2013279"/>
                  <a:gd name="connsiteX146" fmla="*/ 1709098 w 2918007"/>
                  <a:gd name="connsiteY146" fmla="*/ 1764446 h 2013279"/>
                  <a:gd name="connsiteX147" fmla="*/ 1658267 w 2918007"/>
                  <a:gd name="connsiteY147" fmla="*/ 1726770 h 2013279"/>
                  <a:gd name="connsiteX148" fmla="*/ 1636422 w 2918007"/>
                  <a:gd name="connsiteY148" fmla="*/ 1708185 h 2013279"/>
                  <a:gd name="connsiteX149" fmla="*/ 1624194 w 2918007"/>
                  <a:gd name="connsiteY149" fmla="*/ 1697080 h 2013279"/>
                  <a:gd name="connsiteX150" fmla="*/ 1580665 w 2918007"/>
                  <a:gd name="connsiteY150" fmla="*/ 1653155 h 2013279"/>
                  <a:gd name="connsiteX151" fmla="*/ 1580614 w 2918007"/>
                  <a:gd name="connsiteY151" fmla="*/ 1653102 h 2013279"/>
                  <a:gd name="connsiteX152" fmla="*/ 1580518 w 2918007"/>
                  <a:gd name="connsiteY152" fmla="*/ 1652941 h 2013279"/>
                  <a:gd name="connsiteX153" fmla="*/ 1577167 w 2918007"/>
                  <a:gd name="connsiteY153" fmla="*/ 1647213 h 2013279"/>
                  <a:gd name="connsiteX154" fmla="*/ 1576192 w 2918007"/>
                  <a:gd name="connsiteY154" fmla="*/ 1645623 h 2013279"/>
                  <a:gd name="connsiteX155" fmla="*/ 1574681 w 2918007"/>
                  <a:gd name="connsiteY155" fmla="*/ 1643068 h 2013279"/>
                  <a:gd name="connsiteX156" fmla="*/ 1573075 w 2918007"/>
                  <a:gd name="connsiteY156" fmla="*/ 1640544 h 2013279"/>
                  <a:gd name="connsiteX157" fmla="*/ 1568131 w 2918007"/>
                  <a:gd name="connsiteY157" fmla="*/ 1632485 h 2013279"/>
                  <a:gd name="connsiteX158" fmla="*/ 1566281 w 2918007"/>
                  <a:gd name="connsiteY158" fmla="*/ 1629863 h 2013279"/>
                  <a:gd name="connsiteX159" fmla="*/ 1559965 w 2918007"/>
                  <a:gd name="connsiteY159" fmla="*/ 1619932 h 2013279"/>
                  <a:gd name="connsiteX160" fmla="*/ 1522672 w 2918007"/>
                  <a:gd name="connsiteY160" fmla="*/ 1576141 h 2013279"/>
                  <a:gd name="connsiteX161" fmla="*/ 506760 w 2918007"/>
                  <a:gd name="connsiteY161" fmla="*/ 1570139 h 2013279"/>
                  <a:gd name="connsiteX162" fmla="*/ 506760 w 2918007"/>
                  <a:gd name="connsiteY162" fmla="*/ 1570139 h 2013279"/>
                  <a:gd name="connsiteX163" fmla="*/ 520992 w 2918007"/>
                  <a:gd name="connsiteY163" fmla="*/ 1573342 h 2013279"/>
                  <a:gd name="connsiteX164" fmla="*/ 543822 w 2918007"/>
                  <a:gd name="connsiteY164" fmla="*/ 1629706 h 2013279"/>
                  <a:gd name="connsiteX165" fmla="*/ 510054 w 2918007"/>
                  <a:gd name="connsiteY165" fmla="*/ 1671688 h 2013279"/>
                  <a:gd name="connsiteX166" fmla="*/ 475062 w 2918007"/>
                  <a:gd name="connsiteY166" fmla="*/ 1674902 h 2013279"/>
                  <a:gd name="connsiteX167" fmla="*/ 475062 w 2918007"/>
                  <a:gd name="connsiteY167" fmla="*/ 1674902 h 2013279"/>
                  <a:gd name="connsiteX168" fmla="*/ 543822 w 2918007"/>
                  <a:gd name="connsiteY168" fmla="*/ 1629706 h 2013279"/>
                  <a:gd name="connsiteX169" fmla="*/ 506760 w 2918007"/>
                  <a:gd name="connsiteY169" fmla="*/ 1570139 h 2013279"/>
                  <a:gd name="connsiteX170" fmla="*/ 2203394 w 2918007"/>
                  <a:gd name="connsiteY170" fmla="*/ 1547435 h 2013279"/>
                  <a:gd name="connsiteX171" fmla="*/ 2253726 w 2918007"/>
                  <a:gd name="connsiteY171" fmla="*/ 1548436 h 2013279"/>
                  <a:gd name="connsiteX172" fmla="*/ 2253734 w 2918007"/>
                  <a:gd name="connsiteY172" fmla="*/ 1548438 h 2013279"/>
                  <a:gd name="connsiteX173" fmla="*/ 2283955 w 2918007"/>
                  <a:gd name="connsiteY173" fmla="*/ 1559558 h 2013279"/>
                  <a:gd name="connsiteX174" fmla="*/ 2288138 w 2918007"/>
                  <a:gd name="connsiteY174" fmla="*/ 1563215 h 2013279"/>
                  <a:gd name="connsiteX175" fmla="*/ 2291836 w 2918007"/>
                  <a:gd name="connsiteY175" fmla="*/ 1569999 h 2013279"/>
                  <a:gd name="connsiteX176" fmla="*/ 2288138 w 2918007"/>
                  <a:gd name="connsiteY176" fmla="*/ 1583674 h 2013279"/>
                  <a:gd name="connsiteX177" fmla="*/ 2283313 w 2918007"/>
                  <a:gd name="connsiteY177" fmla="*/ 1587840 h 2013279"/>
                  <a:gd name="connsiteX178" fmla="*/ 2283314 w 2918007"/>
                  <a:gd name="connsiteY178" fmla="*/ 1587840 h 2013279"/>
                  <a:gd name="connsiteX179" fmla="*/ 2293716 w 2918007"/>
                  <a:gd name="connsiteY179" fmla="*/ 1573448 h 2013279"/>
                  <a:gd name="connsiteX180" fmla="*/ 2291836 w 2918007"/>
                  <a:gd name="connsiteY180" fmla="*/ 1569999 h 2013279"/>
                  <a:gd name="connsiteX181" fmla="*/ 2292614 w 2918007"/>
                  <a:gd name="connsiteY181" fmla="*/ 1567126 h 2013279"/>
                  <a:gd name="connsiteX182" fmla="*/ 2288138 w 2918007"/>
                  <a:gd name="connsiteY182" fmla="*/ 1563215 h 2013279"/>
                  <a:gd name="connsiteX183" fmla="*/ 2286695 w 2918007"/>
                  <a:gd name="connsiteY183" fmla="*/ 1560566 h 2013279"/>
                  <a:gd name="connsiteX184" fmla="*/ 2283955 w 2918007"/>
                  <a:gd name="connsiteY184" fmla="*/ 1559558 h 2013279"/>
                  <a:gd name="connsiteX185" fmla="*/ 2281406 w 2918007"/>
                  <a:gd name="connsiteY185" fmla="*/ 1557330 h 2013279"/>
                  <a:gd name="connsiteX186" fmla="*/ 2253734 w 2918007"/>
                  <a:gd name="connsiteY186" fmla="*/ 1548438 h 2013279"/>
                  <a:gd name="connsiteX187" fmla="*/ 2253727 w 2918007"/>
                  <a:gd name="connsiteY187" fmla="*/ 1548436 h 2013279"/>
                  <a:gd name="connsiteX188" fmla="*/ 2203394 w 2918007"/>
                  <a:gd name="connsiteY188" fmla="*/ 1547435 h 2013279"/>
                  <a:gd name="connsiteX189" fmla="*/ 989426 w 2918007"/>
                  <a:gd name="connsiteY189" fmla="*/ 1534746 h 2013279"/>
                  <a:gd name="connsiteX190" fmla="*/ 994414 w 2918007"/>
                  <a:gd name="connsiteY190" fmla="*/ 1534890 h 2013279"/>
                  <a:gd name="connsiteX191" fmla="*/ 1021357 w 2918007"/>
                  <a:gd name="connsiteY191" fmla="*/ 1548766 h 2013279"/>
                  <a:gd name="connsiteX192" fmla="*/ 1027313 w 2918007"/>
                  <a:gd name="connsiteY192" fmla="*/ 1560173 h 2013279"/>
                  <a:gd name="connsiteX193" fmla="*/ 1034865 w 2918007"/>
                  <a:gd name="connsiteY193" fmla="*/ 1577065 h 2013279"/>
                  <a:gd name="connsiteX194" fmla="*/ 1036500 w 2918007"/>
                  <a:gd name="connsiteY194" fmla="*/ 1580109 h 2013279"/>
                  <a:gd name="connsiteX195" fmla="*/ 1042287 w 2918007"/>
                  <a:gd name="connsiteY195" fmla="*/ 1594415 h 2013279"/>
                  <a:gd name="connsiteX196" fmla="*/ 1045707 w 2918007"/>
                  <a:gd name="connsiteY196" fmla="*/ 1597251 h 2013279"/>
                  <a:gd name="connsiteX197" fmla="*/ 1048763 w 2918007"/>
                  <a:gd name="connsiteY197" fmla="*/ 1602943 h 2013279"/>
                  <a:gd name="connsiteX198" fmla="*/ 1061639 w 2918007"/>
                  <a:gd name="connsiteY198" fmla="*/ 1610464 h 2013279"/>
                  <a:gd name="connsiteX199" fmla="*/ 1061640 w 2918007"/>
                  <a:gd name="connsiteY199" fmla="*/ 1610464 h 2013279"/>
                  <a:gd name="connsiteX200" fmla="*/ 1079977 w 2918007"/>
                  <a:gd name="connsiteY200" fmla="*/ 1611756 h 2013279"/>
                  <a:gd name="connsiteX201" fmla="*/ 1081327 w 2918007"/>
                  <a:gd name="connsiteY201" fmla="*/ 1611851 h 2013279"/>
                  <a:gd name="connsiteX202" fmla="*/ 1081327 w 2918007"/>
                  <a:gd name="connsiteY202" fmla="*/ 1611851 h 2013279"/>
                  <a:gd name="connsiteX203" fmla="*/ 1079977 w 2918007"/>
                  <a:gd name="connsiteY203" fmla="*/ 1611756 h 2013279"/>
                  <a:gd name="connsiteX204" fmla="*/ 1061640 w 2918007"/>
                  <a:gd name="connsiteY204" fmla="*/ 1610464 h 2013279"/>
                  <a:gd name="connsiteX205" fmla="*/ 1061640 w 2918007"/>
                  <a:gd name="connsiteY205" fmla="*/ 1610464 h 2013279"/>
                  <a:gd name="connsiteX206" fmla="*/ 1045707 w 2918007"/>
                  <a:gd name="connsiteY206" fmla="*/ 1597251 h 2013279"/>
                  <a:gd name="connsiteX207" fmla="*/ 1036500 w 2918007"/>
                  <a:gd name="connsiteY207" fmla="*/ 1580109 h 2013279"/>
                  <a:gd name="connsiteX208" fmla="*/ 1032297 w 2918007"/>
                  <a:gd name="connsiteY208" fmla="*/ 1569716 h 2013279"/>
                  <a:gd name="connsiteX209" fmla="*/ 1027313 w 2918007"/>
                  <a:gd name="connsiteY209" fmla="*/ 1560173 h 2013279"/>
                  <a:gd name="connsiteX210" fmla="*/ 1022470 w 2918007"/>
                  <a:gd name="connsiteY210" fmla="*/ 1549340 h 2013279"/>
                  <a:gd name="connsiteX211" fmla="*/ 1021357 w 2918007"/>
                  <a:gd name="connsiteY211" fmla="*/ 1548766 h 2013279"/>
                  <a:gd name="connsiteX212" fmla="*/ 1020172 w 2918007"/>
                  <a:gd name="connsiteY212" fmla="*/ 1546497 h 2013279"/>
                  <a:gd name="connsiteX213" fmla="*/ 994415 w 2918007"/>
                  <a:gd name="connsiteY213" fmla="*/ 1534890 h 2013279"/>
                  <a:gd name="connsiteX214" fmla="*/ 989426 w 2918007"/>
                  <a:gd name="connsiteY214" fmla="*/ 1534746 h 2013279"/>
                  <a:gd name="connsiteX215" fmla="*/ 1798204 w 2918007"/>
                  <a:gd name="connsiteY215" fmla="*/ 1483173 h 2013279"/>
                  <a:gd name="connsiteX216" fmla="*/ 1750510 w 2918007"/>
                  <a:gd name="connsiteY216" fmla="*/ 1483740 h 2013279"/>
                  <a:gd name="connsiteX217" fmla="*/ 1750511 w 2918007"/>
                  <a:gd name="connsiteY217" fmla="*/ 1483740 h 2013279"/>
                  <a:gd name="connsiteX218" fmla="*/ 1566975 w 2918007"/>
                  <a:gd name="connsiteY218" fmla="*/ 1449156 h 2013279"/>
                  <a:gd name="connsiteX219" fmla="*/ 1529034 w 2918007"/>
                  <a:gd name="connsiteY219" fmla="*/ 1450063 h 2013279"/>
                  <a:gd name="connsiteX220" fmla="*/ 1521929 w 2918007"/>
                  <a:gd name="connsiteY220" fmla="*/ 1450233 h 2013279"/>
                  <a:gd name="connsiteX221" fmla="*/ 1516975 w 2918007"/>
                  <a:gd name="connsiteY221" fmla="*/ 1450767 h 2013279"/>
                  <a:gd name="connsiteX222" fmla="*/ 1473359 w 2918007"/>
                  <a:gd name="connsiteY222" fmla="*/ 1455467 h 2013279"/>
                  <a:gd name="connsiteX223" fmla="*/ 1301383 w 2918007"/>
                  <a:gd name="connsiteY223" fmla="*/ 1534890 h 2013279"/>
                  <a:gd name="connsiteX224" fmla="*/ 1148515 w 2918007"/>
                  <a:gd name="connsiteY224" fmla="*/ 1598306 h 2013279"/>
                  <a:gd name="connsiteX225" fmla="*/ 952498 w 2918007"/>
                  <a:gd name="connsiteY225" fmla="*/ 1716518 h 2013279"/>
                  <a:gd name="connsiteX226" fmla="*/ 909764 w 2918007"/>
                  <a:gd name="connsiteY226" fmla="*/ 1718058 h 2013279"/>
                  <a:gd name="connsiteX227" fmla="*/ 952499 w 2918007"/>
                  <a:gd name="connsiteY227" fmla="*/ 1716518 h 2013279"/>
                  <a:gd name="connsiteX228" fmla="*/ 1148516 w 2918007"/>
                  <a:gd name="connsiteY228" fmla="*/ 1598306 h 2013279"/>
                  <a:gd name="connsiteX229" fmla="*/ 1301384 w 2918007"/>
                  <a:gd name="connsiteY229" fmla="*/ 1534890 h 2013279"/>
                  <a:gd name="connsiteX230" fmla="*/ 1473360 w 2918007"/>
                  <a:gd name="connsiteY230" fmla="*/ 1455467 h 2013279"/>
                  <a:gd name="connsiteX231" fmla="*/ 1516975 w 2918007"/>
                  <a:gd name="connsiteY231" fmla="*/ 1450767 h 2013279"/>
                  <a:gd name="connsiteX232" fmla="*/ 1521930 w 2918007"/>
                  <a:gd name="connsiteY232" fmla="*/ 1450233 h 2013279"/>
                  <a:gd name="connsiteX233" fmla="*/ 1529034 w 2918007"/>
                  <a:gd name="connsiteY233" fmla="*/ 1450063 h 2013279"/>
                  <a:gd name="connsiteX234" fmla="*/ 1566975 w 2918007"/>
                  <a:gd name="connsiteY234" fmla="*/ 1449156 h 2013279"/>
                  <a:gd name="connsiteX235" fmla="*/ 786454 w 2918007"/>
                  <a:gd name="connsiteY235" fmla="*/ 1421835 h 2013279"/>
                  <a:gd name="connsiteX236" fmla="*/ 755248 w 2918007"/>
                  <a:gd name="connsiteY236" fmla="*/ 1426530 h 2013279"/>
                  <a:gd name="connsiteX237" fmla="*/ 736786 w 2918007"/>
                  <a:gd name="connsiteY237" fmla="*/ 1426943 h 2013279"/>
                  <a:gd name="connsiteX238" fmla="*/ 736786 w 2918007"/>
                  <a:gd name="connsiteY238" fmla="*/ 1426943 h 2013279"/>
                  <a:gd name="connsiteX239" fmla="*/ 755249 w 2918007"/>
                  <a:gd name="connsiteY239" fmla="*/ 1426530 h 2013279"/>
                  <a:gd name="connsiteX240" fmla="*/ 786454 w 2918007"/>
                  <a:gd name="connsiteY240" fmla="*/ 1421835 h 2013279"/>
                  <a:gd name="connsiteX241" fmla="*/ 2099009 w 2918007"/>
                  <a:gd name="connsiteY241" fmla="*/ 1376659 h 2013279"/>
                  <a:gd name="connsiteX242" fmla="*/ 2120265 w 2918007"/>
                  <a:gd name="connsiteY242" fmla="*/ 1381382 h 2013279"/>
                  <a:gd name="connsiteX243" fmla="*/ 2122596 w 2918007"/>
                  <a:gd name="connsiteY243" fmla="*/ 1393508 h 2013279"/>
                  <a:gd name="connsiteX244" fmla="*/ 2121071 w 2918007"/>
                  <a:gd name="connsiteY244" fmla="*/ 1396565 h 2013279"/>
                  <a:gd name="connsiteX245" fmla="*/ 2116884 w 2918007"/>
                  <a:gd name="connsiteY245" fmla="*/ 1401902 h 2013279"/>
                  <a:gd name="connsiteX246" fmla="*/ 1875254 w 2918007"/>
                  <a:gd name="connsiteY246" fmla="*/ 1507185 h 2013279"/>
                  <a:gd name="connsiteX247" fmla="*/ 1875262 w 2918007"/>
                  <a:gd name="connsiteY247" fmla="*/ 1507214 h 2013279"/>
                  <a:gd name="connsiteX248" fmla="*/ 1882616 w 2918007"/>
                  <a:gd name="connsiteY248" fmla="*/ 1538957 h 2013279"/>
                  <a:gd name="connsiteX249" fmla="*/ 1885021 w 2918007"/>
                  <a:gd name="connsiteY249" fmla="*/ 1543882 h 2013279"/>
                  <a:gd name="connsiteX250" fmla="*/ 1886034 w 2918007"/>
                  <a:gd name="connsiteY250" fmla="*/ 1547689 h 2013279"/>
                  <a:gd name="connsiteX251" fmla="*/ 1889193 w 2918007"/>
                  <a:gd name="connsiteY251" fmla="*/ 1552426 h 2013279"/>
                  <a:gd name="connsiteX252" fmla="*/ 1894160 w 2918007"/>
                  <a:gd name="connsiteY252" fmla="*/ 1562598 h 2013279"/>
                  <a:gd name="connsiteX253" fmla="*/ 1898216 w 2918007"/>
                  <a:gd name="connsiteY253" fmla="*/ 1565956 h 2013279"/>
                  <a:gd name="connsiteX254" fmla="*/ 1903821 w 2918007"/>
                  <a:gd name="connsiteY254" fmla="*/ 1574361 h 2013279"/>
                  <a:gd name="connsiteX255" fmla="*/ 1953537 w 2918007"/>
                  <a:gd name="connsiteY255" fmla="*/ 1596228 h 2013279"/>
                  <a:gd name="connsiteX256" fmla="*/ 1953538 w 2918007"/>
                  <a:gd name="connsiteY256" fmla="*/ 1596228 h 2013279"/>
                  <a:gd name="connsiteX257" fmla="*/ 1926896 w 2918007"/>
                  <a:gd name="connsiteY257" fmla="*/ 1589707 h 2013279"/>
                  <a:gd name="connsiteX258" fmla="*/ 1898216 w 2918007"/>
                  <a:gd name="connsiteY258" fmla="*/ 1565956 h 2013279"/>
                  <a:gd name="connsiteX259" fmla="*/ 1889193 w 2918007"/>
                  <a:gd name="connsiteY259" fmla="*/ 1552426 h 2013279"/>
                  <a:gd name="connsiteX260" fmla="*/ 1885021 w 2918007"/>
                  <a:gd name="connsiteY260" fmla="*/ 1543882 h 2013279"/>
                  <a:gd name="connsiteX261" fmla="*/ 1875262 w 2918007"/>
                  <a:gd name="connsiteY261" fmla="*/ 1507214 h 2013279"/>
                  <a:gd name="connsiteX262" fmla="*/ 1875255 w 2918007"/>
                  <a:gd name="connsiteY262" fmla="*/ 1507185 h 2013279"/>
                  <a:gd name="connsiteX263" fmla="*/ 2116885 w 2918007"/>
                  <a:gd name="connsiteY263" fmla="*/ 1401902 h 2013279"/>
                  <a:gd name="connsiteX264" fmla="*/ 2120246 w 2918007"/>
                  <a:gd name="connsiteY264" fmla="*/ 1398217 h 2013279"/>
                  <a:gd name="connsiteX265" fmla="*/ 2121071 w 2918007"/>
                  <a:gd name="connsiteY265" fmla="*/ 1396565 h 2013279"/>
                  <a:gd name="connsiteX266" fmla="*/ 2122768 w 2918007"/>
                  <a:gd name="connsiteY266" fmla="*/ 1394402 h 2013279"/>
                  <a:gd name="connsiteX267" fmla="*/ 2122596 w 2918007"/>
                  <a:gd name="connsiteY267" fmla="*/ 1393508 h 2013279"/>
                  <a:gd name="connsiteX268" fmla="*/ 2124359 w 2918007"/>
                  <a:gd name="connsiteY268" fmla="*/ 1389973 h 2013279"/>
                  <a:gd name="connsiteX269" fmla="*/ 2099010 w 2918007"/>
                  <a:gd name="connsiteY269" fmla="*/ 1376659 h 2013279"/>
                  <a:gd name="connsiteX270" fmla="*/ 602255 w 2918007"/>
                  <a:gd name="connsiteY270" fmla="*/ 1376380 h 2013279"/>
                  <a:gd name="connsiteX271" fmla="*/ 631351 w 2918007"/>
                  <a:gd name="connsiteY271" fmla="*/ 1381584 h 2013279"/>
                  <a:gd name="connsiteX272" fmla="*/ 734060 w 2918007"/>
                  <a:gd name="connsiteY272" fmla="*/ 1390973 h 2013279"/>
                  <a:gd name="connsiteX273" fmla="*/ 734060 w 2918007"/>
                  <a:gd name="connsiteY273" fmla="*/ 1390973 h 2013279"/>
                  <a:gd name="connsiteX274" fmla="*/ 673547 w 2918007"/>
                  <a:gd name="connsiteY274" fmla="*/ 1388703 h 2013279"/>
                  <a:gd name="connsiteX275" fmla="*/ 631352 w 2918007"/>
                  <a:gd name="connsiteY275" fmla="*/ 1381584 h 2013279"/>
                  <a:gd name="connsiteX276" fmla="*/ 602256 w 2918007"/>
                  <a:gd name="connsiteY276" fmla="*/ 1376380 h 2013279"/>
                  <a:gd name="connsiteX277" fmla="*/ 1133105 w 2918007"/>
                  <a:gd name="connsiteY277" fmla="*/ 1339718 h 2013279"/>
                  <a:gd name="connsiteX278" fmla="*/ 1149459 w 2918007"/>
                  <a:gd name="connsiteY278" fmla="*/ 1347135 h 2013279"/>
                  <a:gd name="connsiteX279" fmla="*/ 1149464 w 2918007"/>
                  <a:gd name="connsiteY279" fmla="*/ 1347150 h 2013279"/>
                  <a:gd name="connsiteX280" fmla="*/ 1155365 w 2918007"/>
                  <a:gd name="connsiteY280" fmla="*/ 1367673 h 2013279"/>
                  <a:gd name="connsiteX281" fmla="*/ 1156844 w 2918007"/>
                  <a:gd name="connsiteY281" fmla="*/ 1380140 h 2013279"/>
                  <a:gd name="connsiteX282" fmla="*/ 1158590 w 2918007"/>
                  <a:gd name="connsiteY282" fmla="*/ 1397987 h 2013279"/>
                  <a:gd name="connsiteX283" fmla="*/ 1164537 w 2918007"/>
                  <a:gd name="connsiteY283" fmla="*/ 1426510 h 2013279"/>
                  <a:gd name="connsiteX284" fmla="*/ 1164541 w 2918007"/>
                  <a:gd name="connsiteY284" fmla="*/ 1426530 h 2013279"/>
                  <a:gd name="connsiteX285" fmla="*/ 1164558 w 2918007"/>
                  <a:gd name="connsiteY285" fmla="*/ 1426562 h 2013279"/>
                  <a:gd name="connsiteX286" fmla="*/ 1178873 w 2918007"/>
                  <a:gd name="connsiteY286" fmla="*/ 1455380 h 2013279"/>
                  <a:gd name="connsiteX287" fmla="*/ 1190453 w 2918007"/>
                  <a:gd name="connsiteY287" fmla="*/ 1476316 h 2013279"/>
                  <a:gd name="connsiteX288" fmla="*/ 1195535 w 2918007"/>
                  <a:gd name="connsiteY288" fmla="*/ 1486112 h 2013279"/>
                  <a:gd name="connsiteX289" fmla="*/ 1201985 w 2918007"/>
                  <a:gd name="connsiteY289" fmla="*/ 1505913 h 2013279"/>
                  <a:gd name="connsiteX290" fmla="*/ 1201988 w 2918007"/>
                  <a:gd name="connsiteY290" fmla="*/ 1505924 h 2013279"/>
                  <a:gd name="connsiteX291" fmla="*/ 1188581 w 2918007"/>
                  <a:gd name="connsiteY291" fmla="*/ 1510879 h 2013279"/>
                  <a:gd name="connsiteX292" fmla="*/ 1188582 w 2918007"/>
                  <a:gd name="connsiteY292" fmla="*/ 1510879 h 2013279"/>
                  <a:gd name="connsiteX293" fmla="*/ 1201989 w 2918007"/>
                  <a:gd name="connsiteY293" fmla="*/ 1505924 h 2013279"/>
                  <a:gd name="connsiteX294" fmla="*/ 1201985 w 2918007"/>
                  <a:gd name="connsiteY294" fmla="*/ 1505913 h 2013279"/>
                  <a:gd name="connsiteX295" fmla="*/ 1198087 w 2918007"/>
                  <a:gd name="connsiteY295" fmla="*/ 1491031 h 2013279"/>
                  <a:gd name="connsiteX296" fmla="*/ 1195535 w 2918007"/>
                  <a:gd name="connsiteY296" fmla="*/ 1486112 h 2013279"/>
                  <a:gd name="connsiteX297" fmla="*/ 1195054 w 2918007"/>
                  <a:gd name="connsiteY297" fmla="*/ 1484635 h 2013279"/>
                  <a:gd name="connsiteX298" fmla="*/ 1190453 w 2918007"/>
                  <a:gd name="connsiteY298" fmla="*/ 1476316 h 2013279"/>
                  <a:gd name="connsiteX299" fmla="*/ 1187425 w 2918007"/>
                  <a:gd name="connsiteY299" fmla="*/ 1470480 h 2013279"/>
                  <a:gd name="connsiteX300" fmla="*/ 1164558 w 2918007"/>
                  <a:gd name="connsiteY300" fmla="*/ 1426562 h 2013279"/>
                  <a:gd name="connsiteX301" fmla="*/ 1164542 w 2918007"/>
                  <a:gd name="connsiteY301" fmla="*/ 1426530 h 2013279"/>
                  <a:gd name="connsiteX302" fmla="*/ 1164537 w 2918007"/>
                  <a:gd name="connsiteY302" fmla="*/ 1426510 h 2013279"/>
                  <a:gd name="connsiteX303" fmla="*/ 1157195 w 2918007"/>
                  <a:gd name="connsiteY303" fmla="*/ 1383098 h 2013279"/>
                  <a:gd name="connsiteX304" fmla="*/ 1156844 w 2918007"/>
                  <a:gd name="connsiteY304" fmla="*/ 1380140 h 2013279"/>
                  <a:gd name="connsiteX305" fmla="*/ 1155758 w 2918007"/>
                  <a:gd name="connsiteY305" fmla="*/ 1369040 h 2013279"/>
                  <a:gd name="connsiteX306" fmla="*/ 1155365 w 2918007"/>
                  <a:gd name="connsiteY306" fmla="*/ 1367673 h 2013279"/>
                  <a:gd name="connsiteX307" fmla="*/ 1154765 w 2918007"/>
                  <a:gd name="connsiteY307" fmla="*/ 1362612 h 2013279"/>
                  <a:gd name="connsiteX308" fmla="*/ 1149464 w 2918007"/>
                  <a:gd name="connsiteY308" fmla="*/ 1347150 h 2013279"/>
                  <a:gd name="connsiteX309" fmla="*/ 1149459 w 2918007"/>
                  <a:gd name="connsiteY309" fmla="*/ 1347135 h 2013279"/>
                  <a:gd name="connsiteX310" fmla="*/ 1133106 w 2918007"/>
                  <a:gd name="connsiteY310" fmla="*/ 1339718 h 2013279"/>
                  <a:gd name="connsiteX311" fmla="*/ 185076 w 2918007"/>
                  <a:gd name="connsiteY311" fmla="*/ 1331714 h 2013279"/>
                  <a:gd name="connsiteX312" fmla="*/ 229280 w 2918007"/>
                  <a:gd name="connsiteY312" fmla="*/ 1341324 h 2013279"/>
                  <a:gd name="connsiteX313" fmla="*/ 264225 w 2918007"/>
                  <a:gd name="connsiteY313" fmla="*/ 1344989 h 2013279"/>
                  <a:gd name="connsiteX314" fmla="*/ 264225 w 2918007"/>
                  <a:gd name="connsiteY314" fmla="*/ 1344989 h 2013279"/>
                  <a:gd name="connsiteX315" fmla="*/ 229281 w 2918007"/>
                  <a:gd name="connsiteY315" fmla="*/ 1341324 h 2013279"/>
                  <a:gd name="connsiteX316" fmla="*/ 185076 w 2918007"/>
                  <a:gd name="connsiteY316" fmla="*/ 1331714 h 2013279"/>
                  <a:gd name="connsiteX317" fmla="*/ 1069254 w 2918007"/>
                  <a:gd name="connsiteY317" fmla="*/ 1312314 h 2013279"/>
                  <a:gd name="connsiteX318" fmla="*/ 1031589 w 2918007"/>
                  <a:gd name="connsiteY318" fmla="*/ 1312711 h 2013279"/>
                  <a:gd name="connsiteX319" fmla="*/ 1029025 w 2918007"/>
                  <a:gd name="connsiteY319" fmla="*/ 1313231 h 2013279"/>
                  <a:gd name="connsiteX320" fmla="*/ 1026814 w 2918007"/>
                  <a:gd name="connsiteY320" fmla="*/ 1313281 h 2013279"/>
                  <a:gd name="connsiteX321" fmla="*/ 1022870 w 2918007"/>
                  <a:gd name="connsiteY321" fmla="*/ 1314480 h 2013279"/>
                  <a:gd name="connsiteX322" fmla="*/ 1001144 w 2918007"/>
                  <a:gd name="connsiteY322" fmla="*/ 1318888 h 2013279"/>
                  <a:gd name="connsiteX323" fmla="*/ 991719 w 2918007"/>
                  <a:gd name="connsiteY323" fmla="*/ 1323946 h 2013279"/>
                  <a:gd name="connsiteX324" fmla="*/ 980282 w 2918007"/>
                  <a:gd name="connsiteY324" fmla="*/ 1327421 h 2013279"/>
                  <a:gd name="connsiteX325" fmla="*/ 966848 w 2918007"/>
                  <a:gd name="connsiteY325" fmla="*/ 1337292 h 2013279"/>
                  <a:gd name="connsiteX326" fmla="*/ 959205 w 2918007"/>
                  <a:gd name="connsiteY326" fmla="*/ 1341393 h 2013279"/>
                  <a:gd name="connsiteX327" fmla="*/ 955423 w 2918007"/>
                  <a:gd name="connsiteY327" fmla="*/ 1345686 h 2013279"/>
                  <a:gd name="connsiteX328" fmla="*/ 951271 w 2918007"/>
                  <a:gd name="connsiteY328" fmla="*/ 1348736 h 2013279"/>
                  <a:gd name="connsiteX329" fmla="*/ 941420 w 2918007"/>
                  <a:gd name="connsiteY329" fmla="*/ 1361580 h 2013279"/>
                  <a:gd name="connsiteX330" fmla="*/ 938015 w 2918007"/>
                  <a:gd name="connsiteY330" fmla="*/ 1365445 h 2013279"/>
                  <a:gd name="connsiteX331" fmla="*/ 937074 w 2918007"/>
                  <a:gd name="connsiteY331" fmla="*/ 1367247 h 2013279"/>
                  <a:gd name="connsiteX332" fmla="*/ 936367 w 2918007"/>
                  <a:gd name="connsiteY332" fmla="*/ 1368168 h 2013279"/>
                  <a:gd name="connsiteX333" fmla="*/ 932176 w 2918007"/>
                  <a:gd name="connsiteY333" fmla="*/ 1376621 h 2013279"/>
                  <a:gd name="connsiteX334" fmla="*/ 932156 w 2918007"/>
                  <a:gd name="connsiteY334" fmla="*/ 1376659 h 2013279"/>
                  <a:gd name="connsiteX335" fmla="*/ 821203 w 2918007"/>
                  <a:gd name="connsiteY335" fmla="*/ 1500412 h 2013279"/>
                  <a:gd name="connsiteX336" fmla="*/ 826135 w 2918007"/>
                  <a:gd name="connsiteY336" fmla="*/ 1562596 h 2013279"/>
                  <a:gd name="connsiteX337" fmla="*/ 778671 w 2918007"/>
                  <a:gd name="connsiteY337" fmla="*/ 1688812 h 2013279"/>
                  <a:gd name="connsiteX338" fmla="*/ 789771 w 2918007"/>
                  <a:gd name="connsiteY338" fmla="*/ 1731514 h 2013279"/>
                  <a:gd name="connsiteX339" fmla="*/ 793560 w 2918007"/>
                  <a:gd name="connsiteY339" fmla="*/ 1743252 h 2013279"/>
                  <a:gd name="connsiteX340" fmla="*/ 795330 w 2918007"/>
                  <a:gd name="connsiteY340" fmla="*/ 1749724 h 2013279"/>
                  <a:gd name="connsiteX341" fmla="*/ 797268 w 2918007"/>
                  <a:gd name="connsiteY341" fmla="*/ 1754737 h 2013279"/>
                  <a:gd name="connsiteX342" fmla="*/ 800898 w 2918007"/>
                  <a:gd name="connsiteY342" fmla="*/ 1765981 h 2013279"/>
                  <a:gd name="connsiteX343" fmla="*/ 804874 w 2918007"/>
                  <a:gd name="connsiteY343" fmla="*/ 1774412 h 2013279"/>
                  <a:gd name="connsiteX344" fmla="*/ 812080 w 2918007"/>
                  <a:gd name="connsiteY344" fmla="*/ 1793054 h 2013279"/>
                  <a:gd name="connsiteX345" fmla="*/ 819852 w 2918007"/>
                  <a:gd name="connsiteY345" fmla="*/ 1806177 h 2013279"/>
                  <a:gd name="connsiteX346" fmla="*/ 823342 w 2918007"/>
                  <a:gd name="connsiteY346" fmla="*/ 1813575 h 2013279"/>
                  <a:gd name="connsiteX347" fmla="*/ 825829 w 2918007"/>
                  <a:gd name="connsiteY347" fmla="*/ 1816267 h 2013279"/>
                  <a:gd name="connsiteX348" fmla="*/ 829013 w 2918007"/>
                  <a:gd name="connsiteY348" fmla="*/ 1821642 h 2013279"/>
                  <a:gd name="connsiteX349" fmla="*/ 846210 w 2918007"/>
                  <a:gd name="connsiteY349" fmla="*/ 1838318 h 2013279"/>
                  <a:gd name="connsiteX350" fmla="*/ 846218 w 2918007"/>
                  <a:gd name="connsiteY350" fmla="*/ 1838327 h 2013279"/>
                  <a:gd name="connsiteX351" fmla="*/ 869745 w 2918007"/>
                  <a:gd name="connsiteY351" fmla="*/ 1846967 h 2013279"/>
                  <a:gd name="connsiteX352" fmla="*/ 869746 w 2918007"/>
                  <a:gd name="connsiteY352" fmla="*/ 1846967 h 2013279"/>
                  <a:gd name="connsiteX353" fmla="*/ 846219 w 2918007"/>
                  <a:gd name="connsiteY353" fmla="*/ 1838327 h 2013279"/>
                  <a:gd name="connsiteX354" fmla="*/ 846210 w 2918007"/>
                  <a:gd name="connsiteY354" fmla="*/ 1838318 h 2013279"/>
                  <a:gd name="connsiteX355" fmla="*/ 825829 w 2918007"/>
                  <a:gd name="connsiteY355" fmla="*/ 1816267 h 2013279"/>
                  <a:gd name="connsiteX356" fmla="*/ 819852 w 2918007"/>
                  <a:gd name="connsiteY356" fmla="*/ 1806177 h 2013279"/>
                  <a:gd name="connsiteX357" fmla="*/ 804874 w 2918007"/>
                  <a:gd name="connsiteY357" fmla="*/ 1774412 h 2013279"/>
                  <a:gd name="connsiteX358" fmla="*/ 797268 w 2918007"/>
                  <a:gd name="connsiteY358" fmla="*/ 1754737 h 2013279"/>
                  <a:gd name="connsiteX359" fmla="*/ 793560 w 2918007"/>
                  <a:gd name="connsiteY359" fmla="*/ 1743252 h 2013279"/>
                  <a:gd name="connsiteX360" fmla="*/ 778672 w 2918007"/>
                  <a:gd name="connsiteY360" fmla="*/ 1688812 h 2013279"/>
                  <a:gd name="connsiteX361" fmla="*/ 826136 w 2918007"/>
                  <a:gd name="connsiteY361" fmla="*/ 1562596 h 2013279"/>
                  <a:gd name="connsiteX362" fmla="*/ 821204 w 2918007"/>
                  <a:gd name="connsiteY362" fmla="*/ 1500412 h 2013279"/>
                  <a:gd name="connsiteX363" fmla="*/ 932157 w 2918007"/>
                  <a:gd name="connsiteY363" fmla="*/ 1376659 h 2013279"/>
                  <a:gd name="connsiteX364" fmla="*/ 932176 w 2918007"/>
                  <a:gd name="connsiteY364" fmla="*/ 1376621 h 2013279"/>
                  <a:gd name="connsiteX365" fmla="*/ 937074 w 2918007"/>
                  <a:gd name="connsiteY365" fmla="*/ 1367247 h 2013279"/>
                  <a:gd name="connsiteX366" fmla="*/ 941420 w 2918007"/>
                  <a:gd name="connsiteY366" fmla="*/ 1361580 h 2013279"/>
                  <a:gd name="connsiteX367" fmla="*/ 955423 w 2918007"/>
                  <a:gd name="connsiteY367" fmla="*/ 1345686 h 2013279"/>
                  <a:gd name="connsiteX368" fmla="*/ 966848 w 2918007"/>
                  <a:gd name="connsiteY368" fmla="*/ 1337292 h 2013279"/>
                  <a:gd name="connsiteX369" fmla="*/ 991719 w 2918007"/>
                  <a:gd name="connsiteY369" fmla="*/ 1323946 h 2013279"/>
                  <a:gd name="connsiteX370" fmla="*/ 1022870 w 2918007"/>
                  <a:gd name="connsiteY370" fmla="*/ 1314480 h 2013279"/>
                  <a:gd name="connsiteX371" fmla="*/ 1029025 w 2918007"/>
                  <a:gd name="connsiteY371" fmla="*/ 1313231 h 2013279"/>
                  <a:gd name="connsiteX372" fmla="*/ 1069254 w 2918007"/>
                  <a:gd name="connsiteY372" fmla="*/ 1312314 h 2013279"/>
                  <a:gd name="connsiteX373" fmla="*/ 454443 w 2918007"/>
                  <a:gd name="connsiteY373" fmla="*/ 1310780 h 2013279"/>
                  <a:gd name="connsiteX374" fmla="*/ 433784 w 2918007"/>
                  <a:gd name="connsiteY374" fmla="*/ 1330395 h 2013279"/>
                  <a:gd name="connsiteX375" fmla="*/ 433777 w 2918007"/>
                  <a:gd name="connsiteY375" fmla="*/ 1330400 h 2013279"/>
                  <a:gd name="connsiteX376" fmla="*/ 400643 w 2918007"/>
                  <a:gd name="connsiteY376" fmla="*/ 1349411 h 2013279"/>
                  <a:gd name="connsiteX377" fmla="*/ 391172 w 2918007"/>
                  <a:gd name="connsiteY377" fmla="*/ 1353835 h 2013279"/>
                  <a:gd name="connsiteX378" fmla="*/ 386877 w 2918007"/>
                  <a:gd name="connsiteY378" fmla="*/ 1355680 h 2013279"/>
                  <a:gd name="connsiteX379" fmla="*/ 380475 w 2918007"/>
                  <a:gd name="connsiteY379" fmla="*/ 1358188 h 2013279"/>
                  <a:gd name="connsiteX380" fmla="*/ 311377 w 2918007"/>
                  <a:gd name="connsiteY380" fmla="*/ 1375258 h 2013279"/>
                  <a:gd name="connsiteX381" fmla="*/ 311376 w 2918007"/>
                  <a:gd name="connsiteY381" fmla="*/ 1375258 h 2013279"/>
                  <a:gd name="connsiteX382" fmla="*/ 279114 w 2918007"/>
                  <a:gd name="connsiteY382" fmla="*/ 1378792 h 2013279"/>
                  <a:gd name="connsiteX383" fmla="*/ 260748 w 2918007"/>
                  <a:gd name="connsiteY383" fmla="*/ 1380805 h 2013279"/>
                  <a:gd name="connsiteX384" fmla="*/ 260749 w 2918007"/>
                  <a:gd name="connsiteY384" fmla="*/ 1380805 h 2013279"/>
                  <a:gd name="connsiteX385" fmla="*/ 279114 w 2918007"/>
                  <a:gd name="connsiteY385" fmla="*/ 1378792 h 2013279"/>
                  <a:gd name="connsiteX386" fmla="*/ 311377 w 2918007"/>
                  <a:gd name="connsiteY386" fmla="*/ 1375258 h 2013279"/>
                  <a:gd name="connsiteX387" fmla="*/ 311377 w 2918007"/>
                  <a:gd name="connsiteY387" fmla="*/ 1375258 h 2013279"/>
                  <a:gd name="connsiteX388" fmla="*/ 380476 w 2918007"/>
                  <a:gd name="connsiteY388" fmla="*/ 1358188 h 2013279"/>
                  <a:gd name="connsiteX389" fmla="*/ 385453 w 2918007"/>
                  <a:gd name="connsiteY389" fmla="*/ 1356292 h 2013279"/>
                  <a:gd name="connsiteX390" fmla="*/ 386877 w 2918007"/>
                  <a:gd name="connsiteY390" fmla="*/ 1355680 h 2013279"/>
                  <a:gd name="connsiteX391" fmla="*/ 388999 w 2918007"/>
                  <a:gd name="connsiteY391" fmla="*/ 1354850 h 2013279"/>
                  <a:gd name="connsiteX392" fmla="*/ 391172 w 2918007"/>
                  <a:gd name="connsiteY392" fmla="*/ 1353835 h 2013279"/>
                  <a:gd name="connsiteX393" fmla="*/ 398192 w 2918007"/>
                  <a:gd name="connsiteY393" fmla="*/ 1350818 h 2013279"/>
                  <a:gd name="connsiteX394" fmla="*/ 400643 w 2918007"/>
                  <a:gd name="connsiteY394" fmla="*/ 1349411 h 2013279"/>
                  <a:gd name="connsiteX395" fmla="*/ 409369 w 2918007"/>
                  <a:gd name="connsiteY395" fmla="*/ 1345336 h 2013279"/>
                  <a:gd name="connsiteX396" fmla="*/ 433777 w 2918007"/>
                  <a:gd name="connsiteY396" fmla="*/ 1330400 h 2013279"/>
                  <a:gd name="connsiteX397" fmla="*/ 433785 w 2918007"/>
                  <a:gd name="connsiteY397" fmla="*/ 1330395 h 2013279"/>
                  <a:gd name="connsiteX398" fmla="*/ 454443 w 2918007"/>
                  <a:gd name="connsiteY398" fmla="*/ 1310781 h 2013279"/>
                  <a:gd name="connsiteX399" fmla="*/ 586165 w 2918007"/>
                  <a:gd name="connsiteY399" fmla="*/ 1241610 h 2013279"/>
                  <a:gd name="connsiteX400" fmla="*/ 536425 w 2918007"/>
                  <a:gd name="connsiteY400" fmla="*/ 1247365 h 2013279"/>
                  <a:gd name="connsiteX401" fmla="*/ 528411 w 2918007"/>
                  <a:gd name="connsiteY401" fmla="*/ 1424067 h 2013279"/>
                  <a:gd name="connsiteX402" fmla="*/ 538890 w 2918007"/>
                  <a:gd name="connsiteY402" fmla="*/ 1547820 h 2013279"/>
                  <a:gd name="connsiteX403" fmla="*/ 538915 w 2918007"/>
                  <a:gd name="connsiteY403" fmla="*/ 1547827 h 2013279"/>
                  <a:gd name="connsiteX404" fmla="*/ 547132 w 2918007"/>
                  <a:gd name="connsiteY404" fmla="*/ 1550259 h 2013279"/>
                  <a:gd name="connsiteX405" fmla="*/ 548826 w 2918007"/>
                  <a:gd name="connsiteY405" fmla="*/ 1550691 h 2013279"/>
                  <a:gd name="connsiteX406" fmla="*/ 551509 w 2918007"/>
                  <a:gd name="connsiteY406" fmla="*/ 1551467 h 2013279"/>
                  <a:gd name="connsiteX407" fmla="*/ 555815 w 2918007"/>
                  <a:gd name="connsiteY407" fmla="*/ 1552476 h 2013279"/>
                  <a:gd name="connsiteX408" fmla="*/ 569220 w 2918007"/>
                  <a:gd name="connsiteY408" fmla="*/ 1555901 h 2013279"/>
                  <a:gd name="connsiteX409" fmla="*/ 572756 w 2918007"/>
                  <a:gd name="connsiteY409" fmla="*/ 1556450 h 2013279"/>
                  <a:gd name="connsiteX410" fmla="*/ 584222 w 2918007"/>
                  <a:gd name="connsiteY410" fmla="*/ 1559138 h 2013279"/>
                  <a:gd name="connsiteX411" fmla="*/ 629310 w 2918007"/>
                  <a:gd name="connsiteY411" fmla="*/ 1565931 h 2013279"/>
                  <a:gd name="connsiteX412" fmla="*/ 634523 w 2918007"/>
                  <a:gd name="connsiteY412" fmla="*/ 1566037 h 2013279"/>
                  <a:gd name="connsiteX413" fmla="*/ 639134 w 2918007"/>
                  <a:gd name="connsiteY413" fmla="*/ 1566752 h 2013279"/>
                  <a:gd name="connsiteX414" fmla="*/ 679056 w 2918007"/>
                  <a:gd name="connsiteY414" fmla="*/ 1566940 h 2013279"/>
                  <a:gd name="connsiteX415" fmla="*/ 634523 w 2918007"/>
                  <a:gd name="connsiteY415" fmla="*/ 1566037 h 2013279"/>
                  <a:gd name="connsiteX416" fmla="*/ 572756 w 2918007"/>
                  <a:gd name="connsiteY416" fmla="*/ 1556450 h 2013279"/>
                  <a:gd name="connsiteX417" fmla="*/ 555815 w 2918007"/>
                  <a:gd name="connsiteY417" fmla="*/ 1552476 h 2013279"/>
                  <a:gd name="connsiteX418" fmla="*/ 548826 w 2918007"/>
                  <a:gd name="connsiteY418" fmla="*/ 1550691 h 2013279"/>
                  <a:gd name="connsiteX419" fmla="*/ 538915 w 2918007"/>
                  <a:gd name="connsiteY419" fmla="*/ 1547827 h 2013279"/>
                  <a:gd name="connsiteX420" fmla="*/ 538891 w 2918007"/>
                  <a:gd name="connsiteY420" fmla="*/ 1547820 h 2013279"/>
                  <a:gd name="connsiteX421" fmla="*/ 528412 w 2918007"/>
                  <a:gd name="connsiteY421" fmla="*/ 1424067 h 2013279"/>
                  <a:gd name="connsiteX422" fmla="*/ 536426 w 2918007"/>
                  <a:gd name="connsiteY422" fmla="*/ 1247365 h 2013279"/>
                  <a:gd name="connsiteX423" fmla="*/ 586166 w 2918007"/>
                  <a:gd name="connsiteY423" fmla="*/ 1241610 h 2013279"/>
                  <a:gd name="connsiteX424" fmla="*/ 1596385 w 2918007"/>
                  <a:gd name="connsiteY424" fmla="*/ 1215105 h 2013279"/>
                  <a:gd name="connsiteX425" fmla="*/ 1609230 w 2918007"/>
                  <a:gd name="connsiteY425" fmla="*/ 1218911 h 2013279"/>
                  <a:gd name="connsiteX426" fmla="*/ 1613762 w 2918007"/>
                  <a:gd name="connsiteY426" fmla="*/ 1223843 h 2013279"/>
                  <a:gd name="connsiteX427" fmla="*/ 1619447 w 2918007"/>
                  <a:gd name="connsiteY427" fmla="*/ 1235897 h 2013279"/>
                  <a:gd name="connsiteX428" fmla="*/ 1622205 w 2918007"/>
                  <a:gd name="connsiteY428" fmla="*/ 1244422 h 2013279"/>
                  <a:gd name="connsiteX429" fmla="*/ 1624213 w 2918007"/>
                  <a:gd name="connsiteY429" fmla="*/ 1255240 h 2013279"/>
                  <a:gd name="connsiteX430" fmla="*/ 1629925 w 2918007"/>
                  <a:gd name="connsiteY430" fmla="*/ 1301545 h 2013279"/>
                  <a:gd name="connsiteX431" fmla="*/ 1695264 w 2918007"/>
                  <a:gd name="connsiteY431" fmla="*/ 1432071 h 2013279"/>
                  <a:gd name="connsiteX432" fmla="*/ 1782764 w 2918007"/>
                  <a:gd name="connsiteY432" fmla="*/ 1432311 h 2013279"/>
                  <a:gd name="connsiteX433" fmla="*/ 1782764 w 2918007"/>
                  <a:gd name="connsiteY433" fmla="*/ 1432311 h 2013279"/>
                  <a:gd name="connsiteX434" fmla="*/ 1695265 w 2918007"/>
                  <a:gd name="connsiteY434" fmla="*/ 1432071 h 2013279"/>
                  <a:gd name="connsiteX435" fmla="*/ 1629926 w 2918007"/>
                  <a:gd name="connsiteY435" fmla="*/ 1301545 h 2013279"/>
                  <a:gd name="connsiteX436" fmla="*/ 1626861 w 2918007"/>
                  <a:gd name="connsiteY436" fmla="*/ 1269503 h 2013279"/>
                  <a:gd name="connsiteX437" fmla="*/ 1624213 w 2918007"/>
                  <a:gd name="connsiteY437" fmla="*/ 1255240 h 2013279"/>
                  <a:gd name="connsiteX438" fmla="*/ 1623294 w 2918007"/>
                  <a:gd name="connsiteY438" fmla="*/ 1247789 h 2013279"/>
                  <a:gd name="connsiteX439" fmla="*/ 1622205 w 2918007"/>
                  <a:gd name="connsiteY439" fmla="*/ 1244422 h 2013279"/>
                  <a:gd name="connsiteX440" fmla="*/ 1621385 w 2918007"/>
                  <a:gd name="connsiteY440" fmla="*/ 1240007 h 2013279"/>
                  <a:gd name="connsiteX441" fmla="*/ 1619447 w 2918007"/>
                  <a:gd name="connsiteY441" fmla="*/ 1235897 h 2013279"/>
                  <a:gd name="connsiteX442" fmla="*/ 1616517 w 2918007"/>
                  <a:gd name="connsiteY442" fmla="*/ 1226841 h 2013279"/>
                  <a:gd name="connsiteX443" fmla="*/ 1613762 w 2918007"/>
                  <a:gd name="connsiteY443" fmla="*/ 1223843 h 2013279"/>
                  <a:gd name="connsiteX444" fmla="*/ 1611794 w 2918007"/>
                  <a:gd name="connsiteY444" fmla="*/ 1219671 h 2013279"/>
                  <a:gd name="connsiteX445" fmla="*/ 1609230 w 2918007"/>
                  <a:gd name="connsiteY445" fmla="*/ 1218911 h 2013279"/>
                  <a:gd name="connsiteX446" fmla="*/ 1606001 w 2918007"/>
                  <a:gd name="connsiteY446" fmla="*/ 1215397 h 2013279"/>
                  <a:gd name="connsiteX447" fmla="*/ 633567 w 2918007"/>
                  <a:gd name="connsiteY447" fmla="*/ 1197003 h 2013279"/>
                  <a:gd name="connsiteX448" fmla="*/ 690534 w 2918007"/>
                  <a:gd name="connsiteY448" fmla="*/ 1210912 h 2013279"/>
                  <a:gd name="connsiteX449" fmla="*/ 706433 w 2918007"/>
                  <a:gd name="connsiteY449" fmla="*/ 1218144 h 2013279"/>
                  <a:gd name="connsiteX450" fmla="*/ 739870 w 2918007"/>
                  <a:gd name="connsiteY450" fmla="*/ 1236231 h 2013279"/>
                  <a:gd name="connsiteX451" fmla="*/ 752530 w 2918007"/>
                  <a:gd name="connsiteY451" fmla="*/ 1243801 h 2013279"/>
                  <a:gd name="connsiteX452" fmla="*/ 784196 w 2918007"/>
                  <a:gd name="connsiteY452" fmla="*/ 1260281 h 2013279"/>
                  <a:gd name="connsiteX453" fmla="*/ 784219 w 2918007"/>
                  <a:gd name="connsiteY453" fmla="*/ 1260294 h 2013279"/>
                  <a:gd name="connsiteX454" fmla="*/ 784239 w 2918007"/>
                  <a:gd name="connsiteY454" fmla="*/ 1260301 h 2013279"/>
                  <a:gd name="connsiteX455" fmla="*/ 827638 w 2918007"/>
                  <a:gd name="connsiteY455" fmla="*/ 1277033 h 2013279"/>
                  <a:gd name="connsiteX456" fmla="*/ 839282 w 2918007"/>
                  <a:gd name="connsiteY456" fmla="*/ 1280442 h 2013279"/>
                  <a:gd name="connsiteX457" fmla="*/ 848104 w 2918007"/>
                  <a:gd name="connsiteY457" fmla="*/ 1283671 h 2013279"/>
                  <a:gd name="connsiteX458" fmla="*/ 859369 w 2918007"/>
                  <a:gd name="connsiteY458" fmla="*/ 1286325 h 2013279"/>
                  <a:gd name="connsiteX459" fmla="*/ 866665 w 2918007"/>
                  <a:gd name="connsiteY459" fmla="*/ 1288461 h 2013279"/>
                  <a:gd name="connsiteX460" fmla="*/ 869181 w 2918007"/>
                  <a:gd name="connsiteY460" fmla="*/ 1288637 h 2013279"/>
                  <a:gd name="connsiteX461" fmla="*/ 874976 w 2918007"/>
                  <a:gd name="connsiteY461" fmla="*/ 1290002 h 2013279"/>
                  <a:gd name="connsiteX462" fmla="*/ 894826 w 2918007"/>
                  <a:gd name="connsiteY462" fmla="*/ 1290424 h 2013279"/>
                  <a:gd name="connsiteX463" fmla="*/ 894826 w 2918007"/>
                  <a:gd name="connsiteY463" fmla="*/ 1290424 h 2013279"/>
                  <a:gd name="connsiteX464" fmla="*/ 869181 w 2918007"/>
                  <a:gd name="connsiteY464" fmla="*/ 1288637 h 2013279"/>
                  <a:gd name="connsiteX465" fmla="*/ 859369 w 2918007"/>
                  <a:gd name="connsiteY465" fmla="*/ 1286325 h 2013279"/>
                  <a:gd name="connsiteX466" fmla="*/ 839282 w 2918007"/>
                  <a:gd name="connsiteY466" fmla="*/ 1280442 h 2013279"/>
                  <a:gd name="connsiteX467" fmla="*/ 784239 w 2918007"/>
                  <a:gd name="connsiteY467" fmla="*/ 1260301 h 2013279"/>
                  <a:gd name="connsiteX468" fmla="*/ 784220 w 2918007"/>
                  <a:gd name="connsiteY468" fmla="*/ 1260294 h 2013279"/>
                  <a:gd name="connsiteX469" fmla="*/ 784196 w 2918007"/>
                  <a:gd name="connsiteY469" fmla="*/ 1260281 h 2013279"/>
                  <a:gd name="connsiteX470" fmla="*/ 741938 w 2918007"/>
                  <a:gd name="connsiteY470" fmla="*/ 1237350 h 2013279"/>
                  <a:gd name="connsiteX471" fmla="*/ 739870 w 2918007"/>
                  <a:gd name="connsiteY471" fmla="*/ 1236231 h 2013279"/>
                  <a:gd name="connsiteX472" fmla="*/ 719751 w 2918007"/>
                  <a:gd name="connsiteY472" fmla="*/ 1224200 h 2013279"/>
                  <a:gd name="connsiteX473" fmla="*/ 706433 w 2918007"/>
                  <a:gd name="connsiteY473" fmla="*/ 1218144 h 2013279"/>
                  <a:gd name="connsiteX474" fmla="*/ 695149 w 2918007"/>
                  <a:gd name="connsiteY474" fmla="*/ 1212039 h 2013279"/>
                  <a:gd name="connsiteX475" fmla="*/ 690534 w 2918007"/>
                  <a:gd name="connsiteY475" fmla="*/ 1210912 h 2013279"/>
                  <a:gd name="connsiteX476" fmla="*/ 681543 w 2918007"/>
                  <a:gd name="connsiteY476" fmla="*/ 1206823 h 2013279"/>
                  <a:gd name="connsiteX477" fmla="*/ 633567 w 2918007"/>
                  <a:gd name="connsiteY477" fmla="*/ 1197003 h 2013279"/>
                  <a:gd name="connsiteX478" fmla="*/ 1407010 w 2918007"/>
                  <a:gd name="connsiteY478" fmla="*/ 1171394 h 2013279"/>
                  <a:gd name="connsiteX479" fmla="*/ 1407010 w 2918007"/>
                  <a:gd name="connsiteY479" fmla="*/ 1171395 h 2013279"/>
                  <a:gd name="connsiteX480" fmla="*/ 1425562 w 2918007"/>
                  <a:gd name="connsiteY480" fmla="*/ 1177487 h 2013279"/>
                  <a:gd name="connsiteX481" fmla="*/ 1431431 w 2918007"/>
                  <a:gd name="connsiteY481" fmla="*/ 1182672 h 2013279"/>
                  <a:gd name="connsiteX482" fmla="*/ 1446527 w 2918007"/>
                  <a:gd name="connsiteY482" fmla="*/ 1202532 h 2013279"/>
                  <a:gd name="connsiteX483" fmla="*/ 1451935 w 2918007"/>
                  <a:gd name="connsiteY483" fmla="*/ 1213121 h 2013279"/>
                  <a:gd name="connsiteX484" fmla="*/ 1459798 w 2918007"/>
                  <a:gd name="connsiteY484" fmla="*/ 1261525 h 2013279"/>
                  <a:gd name="connsiteX485" fmla="*/ 1477674 w 2918007"/>
                  <a:gd name="connsiteY485" fmla="*/ 1382200 h 2013279"/>
                  <a:gd name="connsiteX486" fmla="*/ 1520899 w 2918007"/>
                  <a:gd name="connsiteY486" fmla="*/ 1401228 h 2013279"/>
                  <a:gd name="connsiteX487" fmla="*/ 1520900 w 2918007"/>
                  <a:gd name="connsiteY487" fmla="*/ 1401228 h 2013279"/>
                  <a:gd name="connsiteX488" fmla="*/ 1501686 w 2918007"/>
                  <a:gd name="connsiteY488" fmla="*/ 1395646 h 2013279"/>
                  <a:gd name="connsiteX489" fmla="*/ 1477675 w 2918007"/>
                  <a:gd name="connsiteY489" fmla="*/ 1382200 h 2013279"/>
                  <a:gd name="connsiteX490" fmla="*/ 1459799 w 2918007"/>
                  <a:gd name="connsiteY490" fmla="*/ 1261525 h 2013279"/>
                  <a:gd name="connsiteX491" fmla="*/ 1455366 w 2918007"/>
                  <a:gd name="connsiteY491" fmla="*/ 1219840 h 2013279"/>
                  <a:gd name="connsiteX492" fmla="*/ 1451935 w 2918007"/>
                  <a:gd name="connsiteY492" fmla="*/ 1213121 h 2013279"/>
                  <a:gd name="connsiteX493" fmla="*/ 1451217 w 2918007"/>
                  <a:gd name="connsiteY493" fmla="*/ 1208701 h 2013279"/>
                  <a:gd name="connsiteX494" fmla="*/ 1446527 w 2918007"/>
                  <a:gd name="connsiteY494" fmla="*/ 1202532 h 2013279"/>
                  <a:gd name="connsiteX495" fmla="*/ 1440458 w 2918007"/>
                  <a:gd name="connsiteY495" fmla="*/ 1190648 h 2013279"/>
                  <a:gd name="connsiteX496" fmla="*/ 1431431 w 2918007"/>
                  <a:gd name="connsiteY496" fmla="*/ 1182672 h 2013279"/>
                  <a:gd name="connsiteX497" fmla="*/ 1428131 w 2918007"/>
                  <a:gd name="connsiteY497" fmla="*/ 1178331 h 2013279"/>
                  <a:gd name="connsiteX498" fmla="*/ 1425562 w 2918007"/>
                  <a:gd name="connsiteY498" fmla="*/ 1177487 h 2013279"/>
                  <a:gd name="connsiteX499" fmla="*/ 1422024 w 2918007"/>
                  <a:gd name="connsiteY499" fmla="*/ 1174361 h 2013279"/>
                  <a:gd name="connsiteX500" fmla="*/ 1407010 w 2918007"/>
                  <a:gd name="connsiteY500" fmla="*/ 1171394 h 2013279"/>
                  <a:gd name="connsiteX501" fmla="*/ 2454771 w 2918007"/>
                  <a:gd name="connsiteY501" fmla="*/ 1162313 h 2013279"/>
                  <a:gd name="connsiteX502" fmla="*/ 2497449 w 2918007"/>
                  <a:gd name="connsiteY502" fmla="*/ 1166697 h 2013279"/>
                  <a:gd name="connsiteX503" fmla="*/ 2509074 w 2918007"/>
                  <a:gd name="connsiteY503" fmla="*/ 1169436 h 2013279"/>
                  <a:gd name="connsiteX504" fmla="*/ 2514272 w 2918007"/>
                  <a:gd name="connsiteY504" fmla="*/ 1170919 h 2013279"/>
                  <a:gd name="connsiteX505" fmla="*/ 2521862 w 2918007"/>
                  <a:gd name="connsiteY505" fmla="*/ 1173482 h 2013279"/>
                  <a:gd name="connsiteX506" fmla="*/ 2559183 w 2918007"/>
                  <a:gd name="connsiteY506" fmla="*/ 1196657 h 2013279"/>
                  <a:gd name="connsiteX507" fmla="*/ 2559184 w 2918007"/>
                  <a:gd name="connsiteY507" fmla="*/ 1196656 h 2013279"/>
                  <a:gd name="connsiteX508" fmla="*/ 2542810 w 2918007"/>
                  <a:gd name="connsiteY508" fmla="*/ 1188976 h 2013279"/>
                  <a:gd name="connsiteX509" fmla="*/ 2521863 w 2918007"/>
                  <a:gd name="connsiteY509" fmla="*/ 1173482 h 2013279"/>
                  <a:gd name="connsiteX510" fmla="*/ 2515988 w 2918007"/>
                  <a:gd name="connsiteY510" fmla="*/ 1171408 h 2013279"/>
                  <a:gd name="connsiteX511" fmla="*/ 2514272 w 2918007"/>
                  <a:gd name="connsiteY511" fmla="*/ 1170919 h 2013279"/>
                  <a:gd name="connsiteX512" fmla="*/ 2511749 w 2918007"/>
                  <a:gd name="connsiteY512" fmla="*/ 1170067 h 2013279"/>
                  <a:gd name="connsiteX513" fmla="*/ 2509074 w 2918007"/>
                  <a:gd name="connsiteY513" fmla="*/ 1169436 h 2013279"/>
                  <a:gd name="connsiteX514" fmla="*/ 2500604 w 2918007"/>
                  <a:gd name="connsiteY514" fmla="*/ 1167021 h 2013279"/>
                  <a:gd name="connsiteX515" fmla="*/ 2497449 w 2918007"/>
                  <a:gd name="connsiteY515" fmla="*/ 1166697 h 2013279"/>
                  <a:gd name="connsiteX516" fmla="*/ 2486727 w 2918007"/>
                  <a:gd name="connsiteY516" fmla="*/ 1164170 h 2013279"/>
                  <a:gd name="connsiteX517" fmla="*/ 2216125 w 2918007"/>
                  <a:gd name="connsiteY517" fmla="*/ 1161169 h 2013279"/>
                  <a:gd name="connsiteX518" fmla="*/ 2149939 w 2918007"/>
                  <a:gd name="connsiteY518" fmla="*/ 1185257 h 2013279"/>
                  <a:gd name="connsiteX519" fmla="*/ 2136818 w 2918007"/>
                  <a:gd name="connsiteY519" fmla="*/ 1192404 h 2013279"/>
                  <a:gd name="connsiteX520" fmla="*/ 2130342 w 2918007"/>
                  <a:gd name="connsiteY520" fmla="*/ 1195482 h 2013279"/>
                  <a:gd name="connsiteX521" fmla="*/ 2067649 w 2918007"/>
                  <a:gd name="connsiteY521" fmla="*/ 1230083 h 2013279"/>
                  <a:gd name="connsiteX522" fmla="*/ 2067572 w 2918007"/>
                  <a:gd name="connsiteY522" fmla="*/ 1230125 h 2013279"/>
                  <a:gd name="connsiteX523" fmla="*/ 2015794 w 2918007"/>
                  <a:gd name="connsiteY523" fmla="*/ 1331098 h 2013279"/>
                  <a:gd name="connsiteX524" fmla="*/ 2015718 w 2918007"/>
                  <a:gd name="connsiteY524" fmla="*/ 1331227 h 2013279"/>
                  <a:gd name="connsiteX525" fmla="*/ 2001220 w 2918007"/>
                  <a:gd name="connsiteY525" fmla="*/ 1355699 h 2013279"/>
                  <a:gd name="connsiteX526" fmla="*/ 1999141 w 2918007"/>
                  <a:gd name="connsiteY526" fmla="*/ 1359578 h 2013279"/>
                  <a:gd name="connsiteX527" fmla="*/ 1997620 w 2918007"/>
                  <a:gd name="connsiteY527" fmla="*/ 1362180 h 2013279"/>
                  <a:gd name="connsiteX528" fmla="*/ 1995686 w 2918007"/>
                  <a:gd name="connsiteY528" fmla="*/ 1366025 h 2013279"/>
                  <a:gd name="connsiteX529" fmla="*/ 1992033 w 2918007"/>
                  <a:gd name="connsiteY529" fmla="*/ 1372841 h 2013279"/>
                  <a:gd name="connsiteX530" fmla="*/ 1990791 w 2918007"/>
                  <a:gd name="connsiteY530" fmla="*/ 1375758 h 2013279"/>
                  <a:gd name="connsiteX531" fmla="*/ 1988287 w 2918007"/>
                  <a:gd name="connsiteY531" fmla="*/ 1380738 h 2013279"/>
                  <a:gd name="connsiteX532" fmla="*/ 1984357 w 2918007"/>
                  <a:gd name="connsiteY532" fmla="*/ 1392051 h 2013279"/>
                  <a:gd name="connsiteX533" fmla="*/ 1984358 w 2918007"/>
                  <a:gd name="connsiteY533" fmla="*/ 1392050 h 2013279"/>
                  <a:gd name="connsiteX534" fmla="*/ 1984849 w 2918007"/>
                  <a:gd name="connsiteY534" fmla="*/ 1389713 h 2013279"/>
                  <a:gd name="connsiteX535" fmla="*/ 1990791 w 2918007"/>
                  <a:gd name="connsiteY535" fmla="*/ 1375758 h 2013279"/>
                  <a:gd name="connsiteX536" fmla="*/ 1995686 w 2918007"/>
                  <a:gd name="connsiteY536" fmla="*/ 1366025 h 2013279"/>
                  <a:gd name="connsiteX537" fmla="*/ 1999141 w 2918007"/>
                  <a:gd name="connsiteY537" fmla="*/ 1359578 h 2013279"/>
                  <a:gd name="connsiteX538" fmla="*/ 2015718 w 2918007"/>
                  <a:gd name="connsiteY538" fmla="*/ 1331227 h 2013279"/>
                  <a:gd name="connsiteX539" fmla="*/ 2015795 w 2918007"/>
                  <a:gd name="connsiteY539" fmla="*/ 1331098 h 2013279"/>
                  <a:gd name="connsiteX540" fmla="*/ 2067573 w 2918007"/>
                  <a:gd name="connsiteY540" fmla="*/ 1230125 h 2013279"/>
                  <a:gd name="connsiteX541" fmla="*/ 2067649 w 2918007"/>
                  <a:gd name="connsiteY541" fmla="*/ 1230083 h 2013279"/>
                  <a:gd name="connsiteX542" fmla="*/ 2136818 w 2918007"/>
                  <a:gd name="connsiteY542" fmla="*/ 1192404 h 2013279"/>
                  <a:gd name="connsiteX543" fmla="*/ 2185894 w 2918007"/>
                  <a:gd name="connsiteY543" fmla="*/ 1169086 h 2013279"/>
                  <a:gd name="connsiteX544" fmla="*/ 2216126 w 2918007"/>
                  <a:gd name="connsiteY544" fmla="*/ 1161169 h 2013279"/>
                  <a:gd name="connsiteX545" fmla="*/ 1140501 w 2918007"/>
                  <a:gd name="connsiteY545" fmla="*/ 1144545 h 2013279"/>
                  <a:gd name="connsiteX546" fmla="*/ 1121084 w 2918007"/>
                  <a:gd name="connsiteY546" fmla="*/ 1164247 h 2013279"/>
                  <a:gd name="connsiteX547" fmla="*/ 1117094 w 2918007"/>
                  <a:gd name="connsiteY547" fmla="*/ 1169680 h 2013279"/>
                  <a:gd name="connsiteX548" fmla="*/ 1113413 w 2918007"/>
                  <a:gd name="connsiteY548" fmla="*/ 1173826 h 2013279"/>
                  <a:gd name="connsiteX549" fmla="*/ 1112001 w 2918007"/>
                  <a:gd name="connsiteY549" fmla="*/ 1176613 h 2013279"/>
                  <a:gd name="connsiteX550" fmla="*/ 1106175 w 2918007"/>
                  <a:gd name="connsiteY550" fmla="*/ 1184545 h 2013279"/>
                  <a:gd name="connsiteX551" fmla="*/ 1096120 w 2918007"/>
                  <a:gd name="connsiteY551" fmla="*/ 1207961 h 2013279"/>
                  <a:gd name="connsiteX552" fmla="*/ 1088203 w 2918007"/>
                  <a:gd name="connsiteY552" fmla="*/ 1213781 h 2013279"/>
                  <a:gd name="connsiteX553" fmla="*/ 1072543 w 2918007"/>
                  <a:gd name="connsiteY553" fmla="*/ 1221275 h 2013279"/>
                  <a:gd name="connsiteX554" fmla="*/ 1072543 w 2918007"/>
                  <a:gd name="connsiteY554" fmla="*/ 1221275 h 2013279"/>
                  <a:gd name="connsiteX555" fmla="*/ 1096120 w 2918007"/>
                  <a:gd name="connsiteY555" fmla="*/ 1207961 h 2013279"/>
                  <a:gd name="connsiteX556" fmla="*/ 1112001 w 2918007"/>
                  <a:gd name="connsiteY556" fmla="*/ 1176613 h 2013279"/>
                  <a:gd name="connsiteX557" fmla="*/ 1117094 w 2918007"/>
                  <a:gd name="connsiteY557" fmla="*/ 1169680 h 2013279"/>
                  <a:gd name="connsiteX558" fmla="*/ 1134607 w 2918007"/>
                  <a:gd name="connsiteY558" fmla="*/ 1149951 h 2013279"/>
                  <a:gd name="connsiteX559" fmla="*/ 1140501 w 2918007"/>
                  <a:gd name="connsiteY559" fmla="*/ 1144545 h 2013279"/>
                  <a:gd name="connsiteX560" fmla="*/ 1416178 w 2918007"/>
                  <a:gd name="connsiteY560" fmla="*/ 1143968 h 2013279"/>
                  <a:gd name="connsiteX561" fmla="*/ 1407404 w 2918007"/>
                  <a:gd name="connsiteY561" fmla="*/ 1144545 h 2013279"/>
                  <a:gd name="connsiteX562" fmla="*/ 1338984 w 2918007"/>
                  <a:gd name="connsiteY562" fmla="*/ 1183949 h 2013279"/>
                  <a:gd name="connsiteX563" fmla="*/ 1207073 w 2918007"/>
                  <a:gd name="connsiteY563" fmla="*/ 1239361 h 2013279"/>
                  <a:gd name="connsiteX564" fmla="*/ 1195446 w 2918007"/>
                  <a:gd name="connsiteY564" fmla="*/ 1274442 h 2013279"/>
                  <a:gd name="connsiteX565" fmla="*/ 1191615 w 2918007"/>
                  <a:gd name="connsiteY565" fmla="*/ 1281340 h 2013279"/>
                  <a:gd name="connsiteX566" fmla="*/ 1182182 w 2918007"/>
                  <a:gd name="connsiteY566" fmla="*/ 1292713 h 2013279"/>
                  <a:gd name="connsiteX567" fmla="*/ 1163196 w 2918007"/>
                  <a:gd name="connsiteY567" fmla="*/ 1308771 h 2013279"/>
                  <a:gd name="connsiteX568" fmla="*/ 1155748 w 2918007"/>
                  <a:gd name="connsiteY568" fmla="*/ 1313127 h 2013279"/>
                  <a:gd name="connsiteX569" fmla="*/ 1133394 w 2918007"/>
                  <a:gd name="connsiteY569" fmla="*/ 1320313 h 2013279"/>
                  <a:gd name="connsiteX570" fmla="*/ 1133394 w 2918007"/>
                  <a:gd name="connsiteY570" fmla="*/ 1320314 h 2013279"/>
                  <a:gd name="connsiteX571" fmla="*/ 1133393 w 2918007"/>
                  <a:gd name="connsiteY571" fmla="*/ 1320314 h 2013279"/>
                  <a:gd name="connsiteX572" fmla="*/ 1123783 w 2918007"/>
                  <a:gd name="connsiteY572" fmla="*/ 1321101 h 2013279"/>
                  <a:gd name="connsiteX573" fmla="*/ 1122009 w 2918007"/>
                  <a:gd name="connsiteY573" fmla="*/ 1321247 h 2013279"/>
                  <a:gd name="connsiteX574" fmla="*/ 1122010 w 2918007"/>
                  <a:gd name="connsiteY574" fmla="*/ 1321247 h 2013279"/>
                  <a:gd name="connsiteX575" fmla="*/ 1123783 w 2918007"/>
                  <a:gd name="connsiteY575" fmla="*/ 1321101 h 2013279"/>
                  <a:gd name="connsiteX576" fmla="*/ 1133394 w 2918007"/>
                  <a:gd name="connsiteY576" fmla="*/ 1320314 h 2013279"/>
                  <a:gd name="connsiteX577" fmla="*/ 1133394 w 2918007"/>
                  <a:gd name="connsiteY577" fmla="*/ 1320314 h 2013279"/>
                  <a:gd name="connsiteX578" fmla="*/ 1133394 w 2918007"/>
                  <a:gd name="connsiteY578" fmla="*/ 1320313 h 2013279"/>
                  <a:gd name="connsiteX579" fmla="*/ 1152228 w 2918007"/>
                  <a:gd name="connsiteY579" fmla="*/ 1315185 h 2013279"/>
                  <a:gd name="connsiteX580" fmla="*/ 1155748 w 2918007"/>
                  <a:gd name="connsiteY580" fmla="*/ 1313127 h 2013279"/>
                  <a:gd name="connsiteX581" fmla="*/ 1159456 w 2918007"/>
                  <a:gd name="connsiteY581" fmla="*/ 1311935 h 2013279"/>
                  <a:gd name="connsiteX582" fmla="*/ 1163196 w 2918007"/>
                  <a:gd name="connsiteY582" fmla="*/ 1308771 h 2013279"/>
                  <a:gd name="connsiteX583" fmla="*/ 1174199 w 2918007"/>
                  <a:gd name="connsiteY583" fmla="*/ 1302337 h 2013279"/>
                  <a:gd name="connsiteX584" fmla="*/ 1182182 w 2918007"/>
                  <a:gd name="connsiteY584" fmla="*/ 1292713 h 2013279"/>
                  <a:gd name="connsiteX585" fmla="*/ 1188061 w 2918007"/>
                  <a:gd name="connsiteY585" fmla="*/ 1287740 h 2013279"/>
                  <a:gd name="connsiteX586" fmla="*/ 1191615 w 2918007"/>
                  <a:gd name="connsiteY586" fmla="*/ 1281340 h 2013279"/>
                  <a:gd name="connsiteX587" fmla="*/ 1194187 w 2918007"/>
                  <a:gd name="connsiteY587" fmla="*/ 1278240 h 2013279"/>
                  <a:gd name="connsiteX588" fmla="*/ 1195446 w 2918007"/>
                  <a:gd name="connsiteY588" fmla="*/ 1274442 h 2013279"/>
                  <a:gd name="connsiteX589" fmla="*/ 1199525 w 2918007"/>
                  <a:gd name="connsiteY589" fmla="*/ 1267097 h 2013279"/>
                  <a:gd name="connsiteX590" fmla="*/ 1207074 w 2918007"/>
                  <a:gd name="connsiteY590" fmla="*/ 1239361 h 2013279"/>
                  <a:gd name="connsiteX591" fmla="*/ 1338985 w 2918007"/>
                  <a:gd name="connsiteY591" fmla="*/ 1183949 h 2013279"/>
                  <a:gd name="connsiteX592" fmla="*/ 1407405 w 2918007"/>
                  <a:gd name="connsiteY592" fmla="*/ 1144545 h 2013279"/>
                  <a:gd name="connsiteX593" fmla="*/ 1416179 w 2918007"/>
                  <a:gd name="connsiteY593" fmla="*/ 1143968 h 2013279"/>
                  <a:gd name="connsiteX594" fmla="*/ 2652772 w 2918007"/>
                  <a:gd name="connsiteY594" fmla="*/ 1133539 h 2013279"/>
                  <a:gd name="connsiteX595" fmla="*/ 2652771 w 2918007"/>
                  <a:gd name="connsiteY595" fmla="*/ 1133539 h 2013279"/>
                  <a:gd name="connsiteX596" fmla="*/ 2658347 w 2918007"/>
                  <a:gd name="connsiteY596" fmla="*/ 1136743 h 2013279"/>
                  <a:gd name="connsiteX597" fmla="*/ 2656238 w 2918007"/>
                  <a:gd name="connsiteY597" fmla="*/ 1149470 h 2013279"/>
                  <a:gd name="connsiteX598" fmla="*/ 2608775 w 2918007"/>
                  <a:gd name="connsiteY598" fmla="*/ 1210423 h 2013279"/>
                  <a:gd name="connsiteX599" fmla="*/ 2595830 w 2918007"/>
                  <a:gd name="connsiteY599" fmla="*/ 1440075 h 2013279"/>
                  <a:gd name="connsiteX600" fmla="*/ 2595862 w 2918007"/>
                  <a:gd name="connsiteY600" fmla="*/ 1440173 h 2013279"/>
                  <a:gd name="connsiteX601" fmla="*/ 2604190 w 2918007"/>
                  <a:gd name="connsiteY601" fmla="*/ 1466825 h 2013279"/>
                  <a:gd name="connsiteX602" fmla="*/ 2605752 w 2918007"/>
                  <a:gd name="connsiteY602" fmla="*/ 1470831 h 2013279"/>
                  <a:gd name="connsiteX603" fmla="*/ 2606763 w 2918007"/>
                  <a:gd name="connsiteY603" fmla="*/ 1473965 h 2013279"/>
                  <a:gd name="connsiteX604" fmla="*/ 2608449 w 2918007"/>
                  <a:gd name="connsiteY604" fmla="*/ 1477747 h 2013279"/>
                  <a:gd name="connsiteX605" fmla="*/ 2611601 w 2918007"/>
                  <a:gd name="connsiteY605" fmla="*/ 1485829 h 2013279"/>
                  <a:gd name="connsiteX606" fmla="*/ 2613154 w 2918007"/>
                  <a:gd name="connsiteY606" fmla="*/ 1488300 h 2013279"/>
                  <a:gd name="connsiteX607" fmla="*/ 2616027 w 2918007"/>
                  <a:gd name="connsiteY607" fmla="*/ 1494746 h 2013279"/>
                  <a:gd name="connsiteX608" fmla="*/ 2629809 w 2918007"/>
                  <a:gd name="connsiteY608" fmla="*/ 1507569 h 2013279"/>
                  <a:gd name="connsiteX609" fmla="*/ 2629810 w 2918007"/>
                  <a:gd name="connsiteY609" fmla="*/ 1507569 h 2013279"/>
                  <a:gd name="connsiteX610" fmla="*/ 2623689 w 2918007"/>
                  <a:gd name="connsiteY610" fmla="*/ 1505064 h 2013279"/>
                  <a:gd name="connsiteX611" fmla="*/ 2613154 w 2918007"/>
                  <a:gd name="connsiteY611" fmla="*/ 1488300 h 2013279"/>
                  <a:gd name="connsiteX612" fmla="*/ 2608449 w 2918007"/>
                  <a:gd name="connsiteY612" fmla="*/ 1477747 h 2013279"/>
                  <a:gd name="connsiteX613" fmla="*/ 2605752 w 2918007"/>
                  <a:gd name="connsiteY613" fmla="*/ 1470831 h 2013279"/>
                  <a:gd name="connsiteX614" fmla="*/ 2595862 w 2918007"/>
                  <a:gd name="connsiteY614" fmla="*/ 1440173 h 2013279"/>
                  <a:gd name="connsiteX615" fmla="*/ 2595831 w 2918007"/>
                  <a:gd name="connsiteY615" fmla="*/ 1440075 h 2013279"/>
                  <a:gd name="connsiteX616" fmla="*/ 2608776 w 2918007"/>
                  <a:gd name="connsiteY616" fmla="*/ 1210423 h 2013279"/>
                  <a:gd name="connsiteX617" fmla="*/ 2656239 w 2918007"/>
                  <a:gd name="connsiteY617" fmla="*/ 1149470 h 2013279"/>
                  <a:gd name="connsiteX618" fmla="*/ 2652772 w 2918007"/>
                  <a:gd name="connsiteY618" fmla="*/ 1133539 h 2013279"/>
                  <a:gd name="connsiteX619" fmla="*/ 1601157 w 2918007"/>
                  <a:gd name="connsiteY619" fmla="*/ 1073712 h 2013279"/>
                  <a:gd name="connsiteX620" fmla="*/ 1576473 w 2918007"/>
                  <a:gd name="connsiteY620" fmla="*/ 1076979 h 2013279"/>
                  <a:gd name="connsiteX621" fmla="*/ 1572430 w 2918007"/>
                  <a:gd name="connsiteY621" fmla="*/ 1079639 h 2013279"/>
                  <a:gd name="connsiteX622" fmla="*/ 1570058 w 2918007"/>
                  <a:gd name="connsiteY622" fmla="*/ 1080129 h 2013279"/>
                  <a:gd name="connsiteX623" fmla="*/ 1566004 w 2918007"/>
                  <a:gd name="connsiteY623" fmla="*/ 1083868 h 2013279"/>
                  <a:gd name="connsiteX624" fmla="*/ 1559777 w 2918007"/>
                  <a:gd name="connsiteY624" fmla="*/ 1087965 h 2013279"/>
                  <a:gd name="connsiteX625" fmla="*/ 1554567 w 2918007"/>
                  <a:gd name="connsiteY625" fmla="*/ 1094416 h 2013279"/>
                  <a:gd name="connsiteX626" fmla="*/ 1552712 w 2918007"/>
                  <a:gd name="connsiteY626" fmla="*/ 1096127 h 2013279"/>
                  <a:gd name="connsiteX627" fmla="*/ 1551369 w 2918007"/>
                  <a:gd name="connsiteY627" fmla="*/ 1098376 h 2013279"/>
                  <a:gd name="connsiteX628" fmla="*/ 1550314 w 2918007"/>
                  <a:gd name="connsiteY628" fmla="*/ 1099682 h 2013279"/>
                  <a:gd name="connsiteX629" fmla="*/ 1547327 w 2918007"/>
                  <a:gd name="connsiteY629" fmla="*/ 1105141 h 2013279"/>
                  <a:gd name="connsiteX630" fmla="*/ 1547315 w 2918007"/>
                  <a:gd name="connsiteY630" fmla="*/ 1105159 h 2013279"/>
                  <a:gd name="connsiteX631" fmla="*/ 1539004 w 2918007"/>
                  <a:gd name="connsiteY631" fmla="*/ 1117269 h 2013279"/>
                  <a:gd name="connsiteX632" fmla="*/ 1536825 w 2918007"/>
                  <a:gd name="connsiteY632" fmla="*/ 1121746 h 2013279"/>
                  <a:gd name="connsiteX633" fmla="*/ 1536405 w 2918007"/>
                  <a:gd name="connsiteY633" fmla="*/ 1122409 h 2013279"/>
                  <a:gd name="connsiteX634" fmla="*/ 1528780 w 2918007"/>
                  <a:gd name="connsiteY634" fmla="*/ 1137648 h 2013279"/>
                  <a:gd name="connsiteX635" fmla="*/ 1524662 w 2918007"/>
                  <a:gd name="connsiteY635" fmla="*/ 1145040 h 2013279"/>
                  <a:gd name="connsiteX636" fmla="*/ 1511788 w 2918007"/>
                  <a:gd name="connsiteY636" fmla="*/ 1159254 h 2013279"/>
                  <a:gd name="connsiteX637" fmla="*/ 1511789 w 2918007"/>
                  <a:gd name="connsiteY637" fmla="*/ 1159254 h 2013279"/>
                  <a:gd name="connsiteX638" fmla="*/ 1522551 w 2918007"/>
                  <a:gd name="connsiteY638" fmla="*/ 1148830 h 2013279"/>
                  <a:gd name="connsiteX639" fmla="*/ 1524662 w 2918007"/>
                  <a:gd name="connsiteY639" fmla="*/ 1145040 h 2013279"/>
                  <a:gd name="connsiteX640" fmla="*/ 1525599 w 2918007"/>
                  <a:gd name="connsiteY640" fmla="*/ 1144006 h 2013279"/>
                  <a:gd name="connsiteX641" fmla="*/ 1528780 w 2918007"/>
                  <a:gd name="connsiteY641" fmla="*/ 1137648 h 2013279"/>
                  <a:gd name="connsiteX642" fmla="*/ 1531184 w 2918007"/>
                  <a:gd name="connsiteY642" fmla="*/ 1133334 h 2013279"/>
                  <a:gd name="connsiteX643" fmla="*/ 1536825 w 2918007"/>
                  <a:gd name="connsiteY643" fmla="*/ 1121746 h 2013279"/>
                  <a:gd name="connsiteX644" fmla="*/ 1547315 w 2918007"/>
                  <a:gd name="connsiteY644" fmla="*/ 1105159 h 2013279"/>
                  <a:gd name="connsiteX645" fmla="*/ 1547328 w 2918007"/>
                  <a:gd name="connsiteY645" fmla="*/ 1105141 h 2013279"/>
                  <a:gd name="connsiteX646" fmla="*/ 1551369 w 2918007"/>
                  <a:gd name="connsiteY646" fmla="*/ 1098376 h 2013279"/>
                  <a:gd name="connsiteX647" fmla="*/ 1554567 w 2918007"/>
                  <a:gd name="connsiteY647" fmla="*/ 1094416 h 2013279"/>
                  <a:gd name="connsiteX648" fmla="*/ 1566004 w 2918007"/>
                  <a:gd name="connsiteY648" fmla="*/ 1083868 h 2013279"/>
                  <a:gd name="connsiteX649" fmla="*/ 1572430 w 2918007"/>
                  <a:gd name="connsiteY649" fmla="*/ 1079639 h 2013279"/>
                  <a:gd name="connsiteX650" fmla="*/ 1601157 w 2918007"/>
                  <a:gd name="connsiteY650" fmla="*/ 1073712 h 2013279"/>
                  <a:gd name="connsiteX651" fmla="*/ 2527409 w 2918007"/>
                  <a:gd name="connsiteY651" fmla="*/ 1046420 h 2013279"/>
                  <a:gd name="connsiteX652" fmla="*/ 2492891 w 2918007"/>
                  <a:gd name="connsiteY652" fmla="*/ 1065121 h 2013279"/>
                  <a:gd name="connsiteX653" fmla="*/ 2405361 w 2918007"/>
                  <a:gd name="connsiteY653" fmla="*/ 1142082 h 2013279"/>
                  <a:gd name="connsiteX654" fmla="*/ 2405353 w 2918007"/>
                  <a:gd name="connsiteY654" fmla="*/ 1142088 h 2013279"/>
                  <a:gd name="connsiteX655" fmla="*/ 2381400 w 2918007"/>
                  <a:gd name="connsiteY655" fmla="*/ 1157480 h 2013279"/>
                  <a:gd name="connsiteX656" fmla="*/ 2379152 w 2918007"/>
                  <a:gd name="connsiteY656" fmla="*/ 1161081 h 2013279"/>
                  <a:gd name="connsiteX657" fmla="*/ 2376775 w 2918007"/>
                  <a:gd name="connsiteY657" fmla="*/ 1162804 h 2013279"/>
                  <a:gd name="connsiteX658" fmla="*/ 2375460 w 2918007"/>
                  <a:gd name="connsiteY658" fmla="*/ 1166993 h 2013279"/>
                  <a:gd name="connsiteX659" fmla="*/ 2371513 w 2918007"/>
                  <a:gd name="connsiteY659" fmla="*/ 1173316 h 2013279"/>
                  <a:gd name="connsiteX660" fmla="*/ 2372092 w 2918007"/>
                  <a:gd name="connsiteY660" fmla="*/ 1177724 h 2013279"/>
                  <a:gd name="connsiteX661" fmla="*/ 2370380 w 2918007"/>
                  <a:gd name="connsiteY661" fmla="*/ 1183179 h 2013279"/>
                  <a:gd name="connsiteX662" fmla="*/ 2378856 w 2918007"/>
                  <a:gd name="connsiteY662" fmla="*/ 1204882 h 2013279"/>
                  <a:gd name="connsiteX663" fmla="*/ 2378857 w 2918007"/>
                  <a:gd name="connsiteY663" fmla="*/ 1204882 h 2013279"/>
                  <a:gd name="connsiteX664" fmla="*/ 2374850 w 2918007"/>
                  <a:gd name="connsiteY664" fmla="*/ 1198706 h 2013279"/>
                  <a:gd name="connsiteX665" fmla="*/ 2372092 w 2918007"/>
                  <a:gd name="connsiteY665" fmla="*/ 1177724 h 2013279"/>
                  <a:gd name="connsiteX666" fmla="*/ 2375460 w 2918007"/>
                  <a:gd name="connsiteY666" fmla="*/ 1166993 h 2013279"/>
                  <a:gd name="connsiteX667" fmla="*/ 2379152 w 2918007"/>
                  <a:gd name="connsiteY667" fmla="*/ 1161081 h 2013279"/>
                  <a:gd name="connsiteX668" fmla="*/ 2405353 w 2918007"/>
                  <a:gd name="connsiteY668" fmla="*/ 1142088 h 2013279"/>
                  <a:gd name="connsiteX669" fmla="*/ 2405362 w 2918007"/>
                  <a:gd name="connsiteY669" fmla="*/ 1142082 h 2013279"/>
                  <a:gd name="connsiteX670" fmla="*/ 2492892 w 2918007"/>
                  <a:gd name="connsiteY670" fmla="*/ 1065121 h 2013279"/>
                  <a:gd name="connsiteX671" fmla="*/ 2505499 w 2918007"/>
                  <a:gd name="connsiteY671" fmla="*/ 1052134 h 2013279"/>
                  <a:gd name="connsiteX672" fmla="*/ 2527410 w 2918007"/>
                  <a:gd name="connsiteY672" fmla="*/ 1046420 h 2013279"/>
                  <a:gd name="connsiteX673" fmla="*/ 263974 w 2918007"/>
                  <a:gd name="connsiteY673" fmla="*/ 1036184 h 2013279"/>
                  <a:gd name="connsiteX674" fmla="*/ 218206 w 2918007"/>
                  <a:gd name="connsiteY674" fmla="*/ 1076127 h 2013279"/>
                  <a:gd name="connsiteX675" fmla="*/ 216422 w 2918007"/>
                  <a:gd name="connsiteY675" fmla="*/ 1086211 h 2013279"/>
                  <a:gd name="connsiteX676" fmla="*/ 215216 w 2918007"/>
                  <a:gd name="connsiteY676" fmla="*/ 1088800 h 2013279"/>
                  <a:gd name="connsiteX677" fmla="*/ 214493 w 2918007"/>
                  <a:gd name="connsiteY677" fmla="*/ 1097117 h 2013279"/>
                  <a:gd name="connsiteX678" fmla="*/ 214045 w 2918007"/>
                  <a:gd name="connsiteY678" fmla="*/ 1099648 h 2013279"/>
                  <a:gd name="connsiteX679" fmla="*/ 214045 w 2918007"/>
                  <a:gd name="connsiteY679" fmla="*/ 1102264 h 2013279"/>
                  <a:gd name="connsiteX680" fmla="*/ 213900 w 2918007"/>
                  <a:gd name="connsiteY680" fmla="*/ 1103934 h 2013279"/>
                  <a:gd name="connsiteX681" fmla="*/ 214045 w 2918007"/>
                  <a:gd name="connsiteY681" fmla="*/ 1110025 h 2013279"/>
                  <a:gd name="connsiteX682" fmla="*/ 214045 w 2918007"/>
                  <a:gd name="connsiteY682" fmla="*/ 1110067 h 2013279"/>
                  <a:gd name="connsiteX683" fmla="*/ 235003 w 2918007"/>
                  <a:gd name="connsiteY683" fmla="*/ 1186412 h 2013279"/>
                  <a:gd name="connsiteX684" fmla="*/ 161035 w 2918007"/>
                  <a:gd name="connsiteY684" fmla="*/ 1260294 h 2013279"/>
                  <a:gd name="connsiteX685" fmla="*/ 113572 w 2918007"/>
                  <a:gd name="connsiteY685" fmla="*/ 1302777 h 2013279"/>
                  <a:gd name="connsiteX686" fmla="*/ 145625 w 2918007"/>
                  <a:gd name="connsiteY686" fmla="*/ 1363114 h 2013279"/>
                  <a:gd name="connsiteX687" fmla="*/ 208498 w 2918007"/>
                  <a:gd name="connsiteY687" fmla="*/ 1513341 h 2013279"/>
                  <a:gd name="connsiteX688" fmla="*/ 344290 w 2918007"/>
                  <a:gd name="connsiteY688" fmla="*/ 1554044 h 2013279"/>
                  <a:gd name="connsiteX689" fmla="*/ 344290 w 2918007"/>
                  <a:gd name="connsiteY689" fmla="*/ 1554044 h 2013279"/>
                  <a:gd name="connsiteX690" fmla="*/ 282090 w 2918007"/>
                  <a:gd name="connsiteY690" fmla="*/ 1542758 h 2013279"/>
                  <a:gd name="connsiteX691" fmla="*/ 208499 w 2918007"/>
                  <a:gd name="connsiteY691" fmla="*/ 1513341 h 2013279"/>
                  <a:gd name="connsiteX692" fmla="*/ 145626 w 2918007"/>
                  <a:gd name="connsiteY692" fmla="*/ 1363114 h 2013279"/>
                  <a:gd name="connsiteX693" fmla="*/ 113573 w 2918007"/>
                  <a:gd name="connsiteY693" fmla="*/ 1302777 h 2013279"/>
                  <a:gd name="connsiteX694" fmla="*/ 161036 w 2918007"/>
                  <a:gd name="connsiteY694" fmla="*/ 1260294 h 2013279"/>
                  <a:gd name="connsiteX695" fmla="*/ 235004 w 2918007"/>
                  <a:gd name="connsiteY695" fmla="*/ 1186412 h 2013279"/>
                  <a:gd name="connsiteX696" fmla="*/ 214046 w 2918007"/>
                  <a:gd name="connsiteY696" fmla="*/ 1110067 h 2013279"/>
                  <a:gd name="connsiteX697" fmla="*/ 214045 w 2918007"/>
                  <a:gd name="connsiteY697" fmla="*/ 1110025 h 2013279"/>
                  <a:gd name="connsiteX698" fmla="*/ 214045 w 2918007"/>
                  <a:gd name="connsiteY698" fmla="*/ 1102264 h 2013279"/>
                  <a:gd name="connsiteX699" fmla="*/ 214493 w 2918007"/>
                  <a:gd name="connsiteY699" fmla="*/ 1097117 h 2013279"/>
                  <a:gd name="connsiteX700" fmla="*/ 216422 w 2918007"/>
                  <a:gd name="connsiteY700" fmla="*/ 1086211 h 2013279"/>
                  <a:gd name="connsiteX701" fmla="*/ 232770 w 2918007"/>
                  <a:gd name="connsiteY701" fmla="*/ 1051105 h 2013279"/>
                  <a:gd name="connsiteX702" fmla="*/ 263975 w 2918007"/>
                  <a:gd name="connsiteY702" fmla="*/ 1036184 h 2013279"/>
                  <a:gd name="connsiteX703" fmla="*/ 879145 w 2918007"/>
                  <a:gd name="connsiteY703" fmla="*/ 1012788 h 2013279"/>
                  <a:gd name="connsiteX704" fmla="*/ 879073 w 2918007"/>
                  <a:gd name="connsiteY704" fmla="*/ 1063241 h 2013279"/>
                  <a:gd name="connsiteX705" fmla="*/ 878176 w 2918007"/>
                  <a:gd name="connsiteY705" fmla="*/ 1081458 h 2013279"/>
                  <a:gd name="connsiteX706" fmla="*/ 876240 w 2918007"/>
                  <a:gd name="connsiteY706" fmla="*/ 1093224 h 2013279"/>
                  <a:gd name="connsiteX707" fmla="*/ 870489 w 2918007"/>
                  <a:gd name="connsiteY707" fmla="*/ 1111294 h 2013279"/>
                  <a:gd name="connsiteX708" fmla="*/ 865480 w 2918007"/>
                  <a:gd name="connsiteY708" fmla="*/ 1119963 h 2013279"/>
                  <a:gd name="connsiteX709" fmla="*/ 845860 w 2918007"/>
                  <a:gd name="connsiteY709" fmla="*/ 1132789 h 2013279"/>
                  <a:gd name="connsiteX710" fmla="*/ 845860 w 2918007"/>
                  <a:gd name="connsiteY710" fmla="*/ 1132789 h 2013279"/>
                  <a:gd name="connsiteX711" fmla="*/ 845860 w 2918007"/>
                  <a:gd name="connsiteY711" fmla="*/ 1132789 h 2013279"/>
                  <a:gd name="connsiteX712" fmla="*/ 845860 w 2918007"/>
                  <a:gd name="connsiteY712" fmla="*/ 1132789 h 2013279"/>
                  <a:gd name="connsiteX713" fmla="*/ 862531 w 2918007"/>
                  <a:gd name="connsiteY713" fmla="*/ 1125066 h 2013279"/>
                  <a:gd name="connsiteX714" fmla="*/ 865480 w 2918007"/>
                  <a:gd name="connsiteY714" fmla="*/ 1119963 h 2013279"/>
                  <a:gd name="connsiteX715" fmla="*/ 868321 w 2918007"/>
                  <a:gd name="connsiteY715" fmla="*/ 1118105 h 2013279"/>
                  <a:gd name="connsiteX716" fmla="*/ 870489 w 2918007"/>
                  <a:gd name="connsiteY716" fmla="*/ 1111294 h 2013279"/>
                  <a:gd name="connsiteX717" fmla="*/ 874371 w 2918007"/>
                  <a:gd name="connsiteY717" fmla="*/ 1104575 h 2013279"/>
                  <a:gd name="connsiteX718" fmla="*/ 876240 w 2918007"/>
                  <a:gd name="connsiteY718" fmla="*/ 1093224 h 2013279"/>
                  <a:gd name="connsiteX719" fmla="*/ 877845 w 2918007"/>
                  <a:gd name="connsiteY719" fmla="*/ 1088178 h 2013279"/>
                  <a:gd name="connsiteX720" fmla="*/ 878176 w 2918007"/>
                  <a:gd name="connsiteY720" fmla="*/ 1081458 h 2013279"/>
                  <a:gd name="connsiteX721" fmla="*/ 879055 w 2918007"/>
                  <a:gd name="connsiteY721" fmla="*/ 1076120 h 2013279"/>
                  <a:gd name="connsiteX722" fmla="*/ 879073 w 2918007"/>
                  <a:gd name="connsiteY722" fmla="*/ 1063241 h 2013279"/>
                  <a:gd name="connsiteX723" fmla="*/ 879698 w 2918007"/>
                  <a:gd name="connsiteY723" fmla="*/ 1050556 h 2013279"/>
                  <a:gd name="connsiteX724" fmla="*/ 879145 w 2918007"/>
                  <a:gd name="connsiteY724" fmla="*/ 1012788 h 2013279"/>
                  <a:gd name="connsiteX725" fmla="*/ 2564606 w 2918007"/>
                  <a:gd name="connsiteY725" fmla="*/ 997242 h 2013279"/>
                  <a:gd name="connsiteX726" fmla="*/ 2603698 w 2918007"/>
                  <a:gd name="connsiteY726" fmla="*/ 1004351 h 2013279"/>
                  <a:gd name="connsiteX727" fmla="*/ 2614978 w 2918007"/>
                  <a:gd name="connsiteY727" fmla="*/ 1008193 h 2013279"/>
                  <a:gd name="connsiteX728" fmla="*/ 2637702 w 2918007"/>
                  <a:gd name="connsiteY728" fmla="*/ 1017378 h 2013279"/>
                  <a:gd name="connsiteX729" fmla="*/ 2644937 w 2918007"/>
                  <a:gd name="connsiteY729" fmla="*/ 1020730 h 2013279"/>
                  <a:gd name="connsiteX730" fmla="*/ 2655621 w 2918007"/>
                  <a:gd name="connsiteY730" fmla="*/ 1026333 h 2013279"/>
                  <a:gd name="connsiteX731" fmla="*/ 2666553 w 2918007"/>
                  <a:gd name="connsiteY731" fmla="*/ 1032810 h 2013279"/>
                  <a:gd name="connsiteX732" fmla="*/ 2666554 w 2918007"/>
                  <a:gd name="connsiteY732" fmla="*/ 1032810 h 2013279"/>
                  <a:gd name="connsiteX733" fmla="*/ 2655622 w 2918007"/>
                  <a:gd name="connsiteY733" fmla="*/ 1026333 h 2013279"/>
                  <a:gd name="connsiteX734" fmla="*/ 2647325 w 2918007"/>
                  <a:gd name="connsiteY734" fmla="*/ 1021836 h 2013279"/>
                  <a:gd name="connsiteX735" fmla="*/ 2644937 w 2918007"/>
                  <a:gd name="connsiteY735" fmla="*/ 1020730 h 2013279"/>
                  <a:gd name="connsiteX736" fmla="*/ 2641386 w 2918007"/>
                  <a:gd name="connsiteY736" fmla="*/ 1018868 h 2013279"/>
                  <a:gd name="connsiteX737" fmla="*/ 2637702 w 2918007"/>
                  <a:gd name="connsiteY737" fmla="*/ 1017378 h 2013279"/>
                  <a:gd name="connsiteX738" fmla="*/ 2625912 w 2918007"/>
                  <a:gd name="connsiteY738" fmla="*/ 1011917 h 2013279"/>
                  <a:gd name="connsiteX739" fmla="*/ 2614978 w 2918007"/>
                  <a:gd name="connsiteY739" fmla="*/ 1008193 h 2013279"/>
                  <a:gd name="connsiteX740" fmla="*/ 2606925 w 2918007"/>
                  <a:gd name="connsiteY740" fmla="*/ 1004938 h 2013279"/>
                  <a:gd name="connsiteX741" fmla="*/ 2603698 w 2918007"/>
                  <a:gd name="connsiteY741" fmla="*/ 1004351 h 2013279"/>
                  <a:gd name="connsiteX742" fmla="*/ 2596600 w 2918007"/>
                  <a:gd name="connsiteY742" fmla="*/ 1001933 h 2013279"/>
                  <a:gd name="connsiteX743" fmla="*/ 2564606 w 2918007"/>
                  <a:gd name="connsiteY743" fmla="*/ 997242 h 2013279"/>
                  <a:gd name="connsiteX744" fmla="*/ 1813999 w 2918007"/>
                  <a:gd name="connsiteY744" fmla="*/ 984389 h 2013279"/>
                  <a:gd name="connsiteX745" fmla="*/ 1784643 w 2918007"/>
                  <a:gd name="connsiteY745" fmla="*/ 990623 h 2013279"/>
                  <a:gd name="connsiteX746" fmla="*/ 1716838 w 2918007"/>
                  <a:gd name="connsiteY746" fmla="*/ 1093443 h 2013279"/>
                  <a:gd name="connsiteX747" fmla="*/ 1782177 w 2918007"/>
                  <a:gd name="connsiteY747" fmla="*/ 1233820 h 2013279"/>
                  <a:gd name="connsiteX748" fmla="*/ 1782185 w 2918007"/>
                  <a:gd name="connsiteY748" fmla="*/ 1233834 h 2013279"/>
                  <a:gd name="connsiteX749" fmla="*/ 1794023 w 2918007"/>
                  <a:gd name="connsiteY749" fmla="*/ 1260629 h 2013279"/>
                  <a:gd name="connsiteX750" fmla="*/ 1796091 w 2918007"/>
                  <a:gd name="connsiteY750" fmla="*/ 1269981 h 2013279"/>
                  <a:gd name="connsiteX751" fmla="*/ 1796318 w 2918007"/>
                  <a:gd name="connsiteY751" fmla="*/ 1274388 h 2013279"/>
                  <a:gd name="connsiteX752" fmla="*/ 1790412 w 2918007"/>
                  <a:gd name="connsiteY752" fmla="*/ 1282391 h 2013279"/>
                  <a:gd name="connsiteX753" fmla="*/ 1790413 w 2918007"/>
                  <a:gd name="connsiteY753" fmla="*/ 1282391 h 2013279"/>
                  <a:gd name="connsiteX754" fmla="*/ 1796460 w 2918007"/>
                  <a:gd name="connsiteY754" fmla="*/ 1277152 h 2013279"/>
                  <a:gd name="connsiteX755" fmla="*/ 1796318 w 2918007"/>
                  <a:gd name="connsiteY755" fmla="*/ 1274388 h 2013279"/>
                  <a:gd name="connsiteX756" fmla="*/ 1796894 w 2918007"/>
                  <a:gd name="connsiteY756" fmla="*/ 1273608 h 2013279"/>
                  <a:gd name="connsiteX757" fmla="*/ 1796091 w 2918007"/>
                  <a:gd name="connsiteY757" fmla="*/ 1269981 h 2013279"/>
                  <a:gd name="connsiteX758" fmla="*/ 1795820 w 2918007"/>
                  <a:gd name="connsiteY758" fmla="*/ 1264696 h 2013279"/>
                  <a:gd name="connsiteX759" fmla="*/ 1794023 w 2918007"/>
                  <a:gd name="connsiteY759" fmla="*/ 1260629 h 2013279"/>
                  <a:gd name="connsiteX760" fmla="*/ 1792627 w 2918007"/>
                  <a:gd name="connsiteY760" fmla="*/ 1254320 h 2013279"/>
                  <a:gd name="connsiteX761" fmla="*/ 1782185 w 2918007"/>
                  <a:gd name="connsiteY761" fmla="*/ 1233834 h 2013279"/>
                  <a:gd name="connsiteX762" fmla="*/ 1782178 w 2918007"/>
                  <a:gd name="connsiteY762" fmla="*/ 1233820 h 2013279"/>
                  <a:gd name="connsiteX763" fmla="*/ 1716839 w 2918007"/>
                  <a:gd name="connsiteY763" fmla="*/ 1093443 h 2013279"/>
                  <a:gd name="connsiteX764" fmla="*/ 1784644 w 2918007"/>
                  <a:gd name="connsiteY764" fmla="*/ 990623 h 2013279"/>
                  <a:gd name="connsiteX765" fmla="*/ 1792012 w 2918007"/>
                  <a:gd name="connsiteY765" fmla="*/ 987477 h 2013279"/>
                  <a:gd name="connsiteX766" fmla="*/ 1813999 w 2918007"/>
                  <a:gd name="connsiteY766" fmla="*/ 984389 h 2013279"/>
                  <a:gd name="connsiteX767" fmla="*/ 570790 w 2918007"/>
                  <a:gd name="connsiteY767" fmla="*/ 977636 h 2013279"/>
                  <a:gd name="connsiteX768" fmla="*/ 565396 w 2918007"/>
                  <a:gd name="connsiteY768" fmla="*/ 978309 h 2013279"/>
                  <a:gd name="connsiteX769" fmla="*/ 549369 w 2918007"/>
                  <a:gd name="connsiteY769" fmla="*/ 1078666 h 2013279"/>
                  <a:gd name="connsiteX770" fmla="*/ 533677 w 2918007"/>
                  <a:gd name="connsiteY770" fmla="*/ 1099408 h 2013279"/>
                  <a:gd name="connsiteX771" fmla="*/ 530098 w 2918007"/>
                  <a:gd name="connsiteY771" fmla="*/ 1103523 h 2013279"/>
                  <a:gd name="connsiteX772" fmla="*/ 524473 w 2918007"/>
                  <a:gd name="connsiteY772" fmla="*/ 1109219 h 2013279"/>
                  <a:gd name="connsiteX773" fmla="*/ 515046 w 2918007"/>
                  <a:gd name="connsiteY773" fmla="*/ 1114856 h 2013279"/>
                  <a:gd name="connsiteX774" fmla="*/ 515044 w 2918007"/>
                  <a:gd name="connsiteY774" fmla="*/ 1114857 h 2013279"/>
                  <a:gd name="connsiteX775" fmla="*/ 515044 w 2918007"/>
                  <a:gd name="connsiteY775" fmla="*/ 1114857 h 2013279"/>
                  <a:gd name="connsiteX776" fmla="*/ 515046 w 2918007"/>
                  <a:gd name="connsiteY776" fmla="*/ 1114856 h 2013279"/>
                  <a:gd name="connsiteX777" fmla="*/ 521053 w 2918007"/>
                  <a:gd name="connsiteY777" fmla="*/ 1112683 h 2013279"/>
                  <a:gd name="connsiteX778" fmla="*/ 524473 w 2918007"/>
                  <a:gd name="connsiteY778" fmla="*/ 1109219 h 2013279"/>
                  <a:gd name="connsiteX779" fmla="*/ 525869 w 2918007"/>
                  <a:gd name="connsiteY779" fmla="*/ 1108385 h 2013279"/>
                  <a:gd name="connsiteX780" fmla="*/ 530098 w 2918007"/>
                  <a:gd name="connsiteY780" fmla="*/ 1103523 h 2013279"/>
                  <a:gd name="connsiteX781" fmla="*/ 532091 w 2918007"/>
                  <a:gd name="connsiteY781" fmla="*/ 1101504 h 2013279"/>
                  <a:gd name="connsiteX782" fmla="*/ 533677 w 2918007"/>
                  <a:gd name="connsiteY782" fmla="*/ 1099408 h 2013279"/>
                  <a:gd name="connsiteX783" fmla="*/ 535779 w 2918007"/>
                  <a:gd name="connsiteY783" fmla="*/ 1096991 h 2013279"/>
                  <a:gd name="connsiteX784" fmla="*/ 549370 w 2918007"/>
                  <a:gd name="connsiteY784" fmla="*/ 1078666 h 2013279"/>
                  <a:gd name="connsiteX785" fmla="*/ 565397 w 2918007"/>
                  <a:gd name="connsiteY785" fmla="*/ 978309 h 2013279"/>
                  <a:gd name="connsiteX786" fmla="*/ 570790 w 2918007"/>
                  <a:gd name="connsiteY786" fmla="*/ 977636 h 2013279"/>
                  <a:gd name="connsiteX787" fmla="*/ 689293 w 2918007"/>
                  <a:gd name="connsiteY787" fmla="*/ 967843 h 2013279"/>
                  <a:gd name="connsiteX788" fmla="*/ 722335 w 2918007"/>
                  <a:gd name="connsiteY788" fmla="*/ 971042 h 2013279"/>
                  <a:gd name="connsiteX789" fmla="*/ 729412 w 2918007"/>
                  <a:gd name="connsiteY789" fmla="*/ 975023 h 2013279"/>
                  <a:gd name="connsiteX790" fmla="*/ 735016 w 2918007"/>
                  <a:gd name="connsiteY790" fmla="*/ 979910 h 2013279"/>
                  <a:gd name="connsiteX791" fmla="*/ 738156 w 2918007"/>
                  <a:gd name="connsiteY791" fmla="*/ 984902 h 2013279"/>
                  <a:gd name="connsiteX792" fmla="*/ 741977 w 2918007"/>
                  <a:gd name="connsiteY792" fmla="*/ 992236 h 2013279"/>
                  <a:gd name="connsiteX793" fmla="*/ 744546 w 2918007"/>
                  <a:gd name="connsiteY793" fmla="*/ 995058 h 2013279"/>
                  <a:gd name="connsiteX794" fmla="*/ 747197 w 2918007"/>
                  <a:gd name="connsiteY794" fmla="*/ 999272 h 2013279"/>
                  <a:gd name="connsiteX795" fmla="*/ 748894 w 2918007"/>
                  <a:gd name="connsiteY795" fmla="*/ 999834 h 2013279"/>
                  <a:gd name="connsiteX796" fmla="*/ 751067 w 2918007"/>
                  <a:gd name="connsiteY796" fmla="*/ 1002221 h 2013279"/>
                  <a:gd name="connsiteX797" fmla="*/ 771275 w 2918007"/>
                  <a:gd name="connsiteY797" fmla="*/ 1007247 h 2013279"/>
                  <a:gd name="connsiteX798" fmla="*/ 771275 w 2918007"/>
                  <a:gd name="connsiteY798" fmla="*/ 1007247 h 2013279"/>
                  <a:gd name="connsiteX799" fmla="*/ 748894 w 2918007"/>
                  <a:gd name="connsiteY799" fmla="*/ 999834 h 2013279"/>
                  <a:gd name="connsiteX800" fmla="*/ 744546 w 2918007"/>
                  <a:gd name="connsiteY800" fmla="*/ 995058 h 2013279"/>
                  <a:gd name="connsiteX801" fmla="*/ 738156 w 2918007"/>
                  <a:gd name="connsiteY801" fmla="*/ 984902 h 2013279"/>
                  <a:gd name="connsiteX802" fmla="*/ 736006 w 2918007"/>
                  <a:gd name="connsiteY802" fmla="*/ 980773 h 2013279"/>
                  <a:gd name="connsiteX803" fmla="*/ 735016 w 2918007"/>
                  <a:gd name="connsiteY803" fmla="*/ 979910 h 2013279"/>
                  <a:gd name="connsiteX804" fmla="*/ 733328 w 2918007"/>
                  <a:gd name="connsiteY804" fmla="*/ 977226 h 2013279"/>
                  <a:gd name="connsiteX805" fmla="*/ 729412 w 2918007"/>
                  <a:gd name="connsiteY805" fmla="*/ 975023 h 2013279"/>
                  <a:gd name="connsiteX806" fmla="*/ 725160 w 2918007"/>
                  <a:gd name="connsiteY806" fmla="*/ 971316 h 2013279"/>
                  <a:gd name="connsiteX807" fmla="*/ 722335 w 2918007"/>
                  <a:gd name="connsiteY807" fmla="*/ 971042 h 2013279"/>
                  <a:gd name="connsiteX808" fmla="*/ 719079 w 2918007"/>
                  <a:gd name="connsiteY808" fmla="*/ 969211 h 2013279"/>
                  <a:gd name="connsiteX809" fmla="*/ 689293 w 2918007"/>
                  <a:gd name="connsiteY809" fmla="*/ 967843 h 2013279"/>
                  <a:gd name="connsiteX810" fmla="*/ 398862 w 2918007"/>
                  <a:gd name="connsiteY810" fmla="*/ 959300 h 2013279"/>
                  <a:gd name="connsiteX811" fmla="*/ 398861 w 2918007"/>
                  <a:gd name="connsiteY811" fmla="*/ 959300 h 2013279"/>
                  <a:gd name="connsiteX812" fmla="*/ 411984 w 2918007"/>
                  <a:gd name="connsiteY812" fmla="*/ 965201 h 2013279"/>
                  <a:gd name="connsiteX813" fmla="*/ 414414 w 2918007"/>
                  <a:gd name="connsiteY813" fmla="*/ 968797 h 2013279"/>
                  <a:gd name="connsiteX814" fmla="*/ 418220 w 2918007"/>
                  <a:gd name="connsiteY814" fmla="*/ 977582 h 2013279"/>
                  <a:gd name="connsiteX815" fmla="*/ 419107 w 2918007"/>
                  <a:gd name="connsiteY815" fmla="*/ 980821 h 2013279"/>
                  <a:gd name="connsiteX816" fmla="*/ 419924 w 2918007"/>
                  <a:gd name="connsiteY816" fmla="*/ 986313 h 2013279"/>
                  <a:gd name="connsiteX817" fmla="*/ 395049 w 2918007"/>
                  <a:gd name="connsiteY817" fmla="*/ 1014479 h 2013279"/>
                  <a:gd name="connsiteX818" fmla="*/ 387641 w 2918007"/>
                  <a:gd name="connsiteY818" fmla="*/ 1033184 h 2013279"/>
                  <a:gd name="connsiteX819" fmla="*/ 384614 w 2918007"/>
                  <a:gd name="connsiteY819" fmla="*/ 1037577 h 2013279"/>
                  <a:gd name="connsiteX820" fmla="*/ 384465 w 2918007"/>
                  <a:gd name="connsiteY820" fmla="*/ 1041202 h 2013279"/>
                  <a:gd name="connsiteX821" fmla="*/ 382056 w 2918007"/>
                  <a:gd name="connsiteY821" fmla="*/ 1047284 h 2013279"/>
                  <a:gd name="connsiteX822" fmla="*/ 379955 w 2918007"/>
                  <a:gd name="connsiteY822" fmla="*/ 1082340 h 2013279"/>
                  <a:gd name="connsiteX823" fmla="*/ 382328 w 2918007"/>
                  <a:gd name="connsiteY823" fmla="*/ 1092971 h 2013279"/>
                  <a:gd name="connsiteX824" fmla="*/ 382143 w 2918007"/>
                  <a:gd name="connsiteY824" fmla="*/ 1097462 h 2013279"/>
                  <a:gd name="connsiteX825" fmla="*/ 384505 w 2918007"/>
                  <a:gd name="connsiteY825" fmla="*/ 1102721 h 2013279"/>
                  <a:gd name="connsiteX826" fmla="*/ 387752 w 2918007"/>
                  <a:gd name="connsiteY826" fmla="*/ 1117260 h 2013279"/>
                  <a:gd name="connsiteX827" fmla="*/ 397161 w 2918007"/>
                  <a:gd name="connsiteY827" fmla="*/ 1130894 h 2013279"/>
                  <a:gd name="connsiteX828" fmla="*/ 407513 w 2918007"/>
                  <a:gd name="connsiteY828" fmla="*/ 1153937 h 2013279"/>
                  <a:gd name="connsiteX829" fmla="*/ 420968 w 2918007"/>
                  <a:gd name="connsiteY829" fmla="*/ 1165389 h 2013279"/>
                  <a:gd name="connsiteX830" fmla="*/ 429075 w 2918007"/>
                  <a:gd name="connsiteY830" fmla="*/ 1177137 h 2013279"/>
                  <a:gd name="connsiteX831" fmla="*/ 452015 w 2918007"/>
                  <a:gd name="connsiteY831" fmla="*/ 1191815 h 2013279"/>
                  <a:gd name="connsiteX832" fmla="*/ 455726 w 2918007"/>
                  <a:gd name="connsiteY832" fmla="*/ 1194973 h 2013279"/>
                  <a:gd name="connsiteX833" fmla="*/ 458053 w 2918007"/>
                  <a:gd name="connsiteY833" fmla="*/ 1195679 h 2013279"/>
                  <a:gd name="connsiteX834" fmla="*/ 460617 w 2918007"/>
                  <a:gd name="connsiteY834" fmla="*/ 1197319 h 2013279"/>
                  <a:gd name="connsiteX835" fmla="*/ 498089 w 2918007"/>
                  <a:gd name="connsiteY835" fmla="*/ 1207814 h 2013279"/>
                  <a:gd name="connsiteX836" fmla="*/ 498090 w 2918007"/>
                  <a:gd name="connsiteY836" fmla="*/ 1207814 h 2013279"/>
                  <a:gd name="connsiteX837" fmla="*/ 458053 w 2918007"/>
                  <a:gd name="connsiteY837" fmla="*/ 1195679 h 2013279"/>
                  <a:gd name="connsiteX838" fmla="*/ 452015 w 2918007"/>
                  <a:gd name="connsiteY838" fmla="*/ 1191815 h 2013279"/>
                  <a:gd name="connsiteX839" fmla="*/ 420968 w 2918007"/>
                  <a:gd name="connsiteY839" fmla="*/ 1165389 h 2013279"/>
                  <a:gd name="connsiteX840" fmla="*/ 397161 w 2918007"/>
                  <a:gd name="connsiteY840" fmla="*/ 1130894 h 2013279"/>
                  <a:gd name="connsiteX841" fmla="*/ 384505 w 2918007"/>
                  <a:gd name="connsiteY841" fmla="*/ 1102721 h 2013279"/>
                  <a:gd name="connsiteX842" fmla="*/ 382328 w 2918007"/>
                  <a:gd name="connsiteY842" fmla="*/ 1092971 h 2013279"/>
                  <a:gd name="connsiteX843" fmla="*/ 384465 w 2918007"/>
                  <a:gd name="connsiteY843" fmla="*/ 1041202 h 2013279"/>
                  <a:gd name="connsiteX844" fmla="*/ 387641 w 2918007"/>
                  <a:gd name="connsiteY844" fmla="*/ 1033184 h 2013279"/>
                  <a:gd name="connsiteX845" fmla="*/ 419925 w 2918007"/>
                  <a:gd name="connsiteY845" fmla="*/ 986313 h 2013279"/>
                  <a:gd name="connsiteX846" fmla="*/ 419401 w 2918007"/>
                  <a:gd name="connsiteY846" fmla="*/ 981897 h 2013279"/>
                  <a:gd name="connsiteX847" fmla="*/ 419107 w 2918007"/>
                  <a:gd name="connsiteY847" fmla="*/ 980821 h 2013279"/>
                  <a:gd name="connsiteX848" fmla="*/ 418836 w 2918007"/>
                  <a:gd name="connsiteY848" fmla="*/ 979002 h 2013279"/>
                  <a:gd name="connsiteX849" fmla="*/ 418220 w 2918007"/>
                  <a:gd name="connsiteY849" fmla="*/ 977582 h 2013279"/>
                  <a:gd name="connsiteX850" fmla="*/ 416772 w 2918007"/>
                  <a:gd name="connsiteY850" fmla="*/ 972287 h 2013279"/>
                  <a:gd name="connsiteX851" fmla="*/ 414414 w 2918007"/>
                  <a:gd name="connsiteY851" fmla="*/ 968797 h 2013279"/>
                  <a:gd name="connsiteX852" fmla="*/ 413067 w 2918007"/>
                  <a:gd name="connsiteY852" fmla="*/ 965688 h 2013279"/>
                  <a:gd name="connsiteX853" fmla="*/ 411984 w 2918007"/>
                  <a:gd name="connsiteY853" fmla="*/ 965201 h 2013279"/>
                  <a:gd name="connsiteX854" fmla="*/ 410454 w 2918007"/>
                  <a:gd name="connsiteY854" fmla="*/ 962936 h 2013279"/>
                  <a:gd name="connsiteX855" fmla="*/ 398862 w 2918007"/>
                  <a:gd name="connsiteY855" fmla="*/ 959300 h 2013279"/>
                  <a:gd name="connsiteX856" fmla="*/ 1765535 w 2918007"/>
                  <a:gd name="connsiteY856" fmla="*/ 943908 h 2013279"/>
                  <a:gd name="connsiteX857" fmla="*/ 1765535 w 2918007"/>
                  <a:gd name="connsiteY857" fmla="*/ 943908 h 2013279"/>
                  <a:gd name="connsiteX858" fmla="*/ 1796971 w 2918007"/>
                  <a:gd name="connsiteY858" fmla="*/ 947765 h 2013279"/>
                  <a:gd name="connsiteX859" fmla="*/ 1796972 w 2918007"/>
                  <a:gd name="connsiteY859" fmla="*/ 947765 h 2013279"/>
                  <a:gd name="connsiteX860" fmla="*/ 256047 w 2918007"/>
                  <a:gd name="connsiteY860" fmla="*/ 934558 h 2013279"/>
                  <a:gd name="connsiteX861" fmla="*/ 224524 w 2918007"/>
                  <a:gd name="connsiteY861" fmla="*/ 938906 h 2013279"/>
                  <a:gd name="connsiteX862" fmla="*/ 92614 w 2918007"/>
                  <a:gd name="connsiteY862" fmla="*/ 1212886 h 2013279"/>
                  <a:gd name="connsiteX863" fmla="*/ 129906 w 2918007"/>
                  <a:gd name="connsiteY863" fmla="*/ 1225738 h 2013279"/>
                  <a:gd name="connsiteX864" fmla="*/ 129907 w 2918007"/>
                  <a:gd name="connsiteY864" fmla="*/ 1225738 h 2013279"/>
                  <a:gd name="connsiteX865" fmla="*/ 104211 w 2918007"/>
                  <a:gd name="connsiteY865" fmla="*/ 1219687 h 2013279"/>
                  <a:gd name="connsiteX866" fmla="*/ 92615 w 2918007"/>
                  <a:gd name="connsiteY866" fmla="*/ 1212886 h 2013279"/>
                  <a:gd name="connsiteX867" fmla="*/ 224525 w 2918007"/>
                  <a:gd name="connsiteY867" fmla="*/ 938906 h 2013279"/>
                  <a:gd name="connsiteX868" fmla="*/ 256047 w 2918007"/>
                  <a:gd name="connsiteY868" fmla="*/ 934558 h 2013279"/>
                  <a:gd name="connsiteX869" fmla="*/ 1986208 w 2918007"/>
                  <a:gd name="connsiteY869" fmla="*/ 925360 h 2013279"/>
                  <a:gd name="connsiteX870" fmla="*/ 2026981 w 2918007"/>
                  <a:gd name="connsiteY870" fmla="*/ 926346 h 2013279"/>
                  <a:gd name="connsiteX871" fmla="*/ 2026981 w 2918007"/>
                  <a:gd name="connsiteY871" fmla="*/ 926346 h 2013279"/>
                  <a:gd name="connsiteX872" fmla="*/ 2070517 w 2918007"/>
                  <a:gd name="connsiteY872" fmla="*/ 942003 h 2013279"/>
                  <a:gd name="connsiteX873" fmla="*/ 2100228 w 2918007"/>
                  <a:gd name="connsiteY873" fmla="*/ 962163 h 2013279"/>
                  <a:gd name="connsiteX874" fmla="*/ 2115366 w 2918007"/>
                  <a:gd name="connsiteY874" fmla="*/ 975408 h 2013279"/>
                  <a:gd name="connsiteX875" fmla="*/ 2137563 w 2918007"/>
                  <a:gd name="connsiteY875" fmla="*/ 1003792 h 2013279"/>
                  <a:gd name="connsiteX876" fmla="*/ 2145723 w 2918007"/>
                  <a:gd name="connsiteY876" fmla="*/ 1015055 h 2013279"/>
                  <a:gd name="connsiteX877" fmla="*/ 2164347 w 2918007"/>
                  <a:gd name="connsiteY877" fmla="*/ 1042341 h 2013279"/>
                  <a:gd name="connsiteX878" fmla="*/ 2174315 w 2918007"/>
                  <a:gd name="connsiteY878" fmla="*/ 1062173 h 2013279"/>
                  <a:gd name="connsiteX879" fmla="*/ 2177239 w 2918007"/>
                  <a:gd name="connsiteY879" fmla="*/ 1073089 h 2013279"/>
                  <a:gd name="connsiteX880" fmla="*/ 2180730 w 2918007"/>
                  <a:gd name="connsiteY880" fmla="*/ 1087374 h 2013279"/>
                  <a:gd name="connsiteX881" fmla="*/ 2181479 w 2918007"/>
                  <a:gd name="connsiteY881" fmla="*/ 1089577 h 2013279"/>
                  <a:gd name="connsiteX882" fmla="*/ 2183689 w 2918007"/>
                  <a:gd name="connsiteY882" fmla="*/ 1098396 h 2013279"/>
                  <a:gd name="connsiteX883" fmla="*/ 2185828 w 2918007"/>
                  <a:gd name="connsiteY883" fmla="*/ 1102362 h 2013279"/>
                  <a:gd name="connsiteX884" fmla="*/ 2187556 w 2918007"/>
                  <a:gd name="connsiteY884" fmla="*/ 1107443 h 2013279"/>
                  <a:gd name="connsiteX885" fmla="*/ 2189098 w 2918007"/>
                  <a:gd name="connsiteY885" fmla="*/ 1108425 h 2013279"/>
                  <a:gd name="connsiteX886" fmla="*/ 2190979 w 2918007"/>
                  <a:gd name="connsiteY886" fmla="*/ 1111913 h 2013279"/>
                  <a:gd name="connsiteX887" fmla="*/ 2200752 w 2918007"/>
                  <a:gd name="connsiteY887" fmla="*/ 1115847 h 2013279"/>
                  <a:gd name="connsiteX888" fmla="*/ 2200754 w 2918007"/>
                  <a:gd name="connsiteY888" fmla="*/ 1115848 h 2013279"/>
                  <a:gd name="connsiteX889" fmla="*/ 2200754 w 2918007"/>
                  <a:gd name="connsiteY889" fmla="*/ 1115848 h 2013279"/>
                  <a:gd name="connsiteX890" fmla="*/ 2200752 w 2918007"/>
                  <a:gd name="connsiteY890" fmla="*/ 1115847 h 2013279"/>
                  <a:gd name="connsiteX891" fmla="*/ 2189098 w 2918007"/>
                  <a:gd name="connsiteY891" fmla="*/ 1108425 h 2013279"/>
                  <a:gd name="connsiteX892" fmla="*/ 2185828 w 2918007"/>
                  <a:gd name="connsiteY892" fmla="*/ 1102362 h 2013279"/>
                  <a:gd name="connsiteX893" fmla="*/ 2181479 w 2918007"/>
                  <a:gd name="connsiteY893" fmla="*/ 1089577 h 2013279"/>
                  <a:gd name="connsiteX894" fmla="*/ 2178927 w 2918007"/>
                  <a:gd name="connsiteY894" fmla="*/ 1079393 h 2013279"/>
                  <a:gd name="connsiteX895" fmla="*/ 2177239 w 2918007"/>
                  <a:gd name="connsiteY895" fmla="*/ 1073089 h 2013279"/>
                  <a:gd name="connsiteX896" fmla="*/ 2174814 w 2918007"/>
                  <a:gd name="connsiteY896" fmla="*/ 1063165 h 2013279"/>
                  <a:gd name="connsiteX897" fmla="*/ 2174315 w 2918007"/>
                  <a:gd name="connsiteY897" fmla="*/ 1062173 h 2013279"/>
                  <a:gd name="connsiteX898" fmla="*/ 2173534 w 2918007"/>
                  <a:gd name="connsiteY898" fmla="*/ 1059256 h 2013279"/>
                  <a:gd name="connsiteX899" fmla="*/ 2164348 w 2918007"/>
                  <a:gd name="connsiteY899" fmla="*/ 1042341 h 2013279"/>
                  <a:gd name="connsiteX900" fmla="*/ 2142582 w 2918007"/>
                  <a:gd name="connsiteY900" fmla="*/ 1010210 h 2013279"/>
                  <a:gd name="connsiteX901" fmla="*/ 2137563 w 2918007"/>
                  <a:gd name="connsiteY901" fmla="*/ 1003792 h 2013279"/>
                  <a:gd name="connsiteX902" fmla="*/ 2119821 w 2918007"/>
                  <a:gd name="connsiteY902" fmla="*/ 979306 h 2013279"/>
                  <a:gd name="connsiteX903" fmla="*/ 2115366 w 2918007"/>
                  <a:gd name="connsiteY903" fmla="*/ 975408 h 2013279"/>
                  <a:gd name="connsiteX904" fmla="*/ 2110413 w 2918007"/>
                  <a:gd name="connsiteY904" fmla="*/ 969074 h 2013279"/>
                  <a:gd name="connsiteX905" fmla="*/ 2100228 w 2918007"/>
                  <a:gd name="connsiteY905" fmla="*/ 962163 h 2013279"/>
                  <a:gd name="connsiteX906" fmla="*/ 2081841 w 2918007"/>
                  <a:gd name="connsiteY906" fmla="*/ 946075 h 2013279"/>
                  <a:gd name="connsiteX907" fmla="*/ 2070517 w 2918007"/>
                  <a:gd name="connsiteY907" fmla="*/ 942003 h 2013279"/>
                  <a:gd name="connsiteX908" fmla="*/ 2060677 w 2918007"/>
                  <a:gd name="connsiteY908" fmla="*/ 935326 h 2013279"/>
                  <a:gd name="connsiteX909" fmla="*/ 2026982 w 2918007"/>
                  <a:gd name="connsiteY909" fmla="*/ 926346 h 2013279"/>
                  <a:gd name="connsiteX910" fmla="*/ 2026981 w 2918007"/>
                  <a:gd name="connsiteY910" fmla="*/ 926346 h 2013279"/>
                  <a:gd name="connsiteX911" fmla="*/ 427938 w 2918007"/>
                  <a:gd name="connsiteY911" fmla="*/ 867486 h 2013279"/>
                  <a:gd name="connsiteX912" fmla="*/ 382016 w 2918007"/>
                  <a:gd name="connsiteY912" fmla="*/ 885668 h 2013279"/>
                  <a:gd name="connsiteX913" fmla="*/ 372904 w 2918007"/>
                  <a:gd name="connsiteY913" fmla="*/ 893852 h 2013279"/>
                  <a:gd name="connsiteX914" fmla="*/ 364645 w 2918007"/>
                  <a:gd name="connsiteY914" fmla="*/ 899283 h 2013279"/>
                  <a:gd name="connsiteX915" fmla="*/ 346426 w 2918007"/>
                  <a:gd name="connsiteY915" fmla="*/ 917634 h 2013279"/>
                  <a:gd name="connsiteX916" fmla="*/ 337481 w 2918007"/>
                  <a:gd name="connsiteY916" fmla="*/ 925668 h 2013279"/>
                  <a:gd name="connsiteX917" fmla="*/ 332082 w 2918007"/>
                  <a:gd name="connsiteY917" fmla="*/ 932082 h 2013279"/>
                  <a:gd name="connsiteX918" fmla="*/ 327675 w 2918007"/>
                  <a:gd name="connsiteY918" fmla="*/ 936521 h 2013279"/>
                  <a:gd name="connsiteX919" fmla="*/ 309550 w 2918007"/>
                  <a:gd name="connsiteY919" fmla="*/ 958850 h 2013279"/>
                  <a:gd name="connsiteX920" fmla="*/ 303810 w 2918007"/>
                  <a:gd name="connsiteY920" fmla="*/ 965669 h 2013279"/>
                  <a:gd name="connsiteX921" fmla="*/ 301582 w 2918007"/>
                  <a:gd name="connsiteY921" fmla="*/ 968665 h 2013279"/>
                  <a:gd name="connsiteX922" fmla="*/ 300838 w 2918007"/>
                  <a:gd name="connsiteY922" fmla="*/ 969582 h 2013279"/>
                  <a:gd name="connsiteX923" fmla="*/ 295756 w 2918007"/>
                  <a:gd name="connsiteY923" fmla="*/ 976502 h 2013279"/>
                  <a:gd name="connsiteX924" fmla="*/ 294010 w 2918007"/>
                  <a:gd name="connsiteY924" fmla="*/ 978851 h 2013279"/>
                  <a:gd name="connsiteX925" fmla="*/ 293482 w 2918007"/>
                  <a:gd name="connsiteY925" fmla="*/ 979599 h 2013279"/>
                  <a:gd name="connsiteX926" fmla="*/ 293203 w 2918007"/>
                  <a:gd name="connsiteY926" fmla="*/ 979979 h 2013279"/>
                  <a:gd name="connsiteX927" fmla="*/ 290712 w 2918007"/>
                  <a:gd name="connsiteY927" fmla="*/ 983523 h 2013279"/>
                  <a:gd name="connsiteX928" fmla="*/ 290480 w 2918007"/>
                  <a:gd name="connsiteY928" fmla="*/ 983851 h 2013279"/>
                  <a:gd name="connsiteX929" fmla="*/ 307710 w 2918007"/>
                  <a:gd name="connsiteY929" fmla="*/ 1022119 h 2013279"/>
                  <a:gd name="connsiteX930" fmla="*/ 307711 w 2918007"/>
                  <a:gd name="connsiteY930" fmla="*/ 1022119 h 2013279"/>
                  <a:gd name="connsiteX931" fmla="*/ 297012 w 2918007"/>
                  <a:gd name="connsiteY931" fmla="*/ 1010597 h 2013279"/>
                  <a:gd name="connsiteX932" fmla="*/ 290481 w 2918007"/>
                  <a:gd name="connsiteY932" fmla="*/ 983851 h 2013279"/>
                  <a:gd name="connsiteX933" fmla="*/ 290712 w 2918007"/>
                  <a:gd name="connsiteY933" fmla="*/ 983523 h 2013279"/>
                  <a:gd name="connsiteX934" fmla="*/ 293482 w 2918007"/>
                  <a:gd name="connsiteY934" fmla="*/ 979599 h 2013279"/>
                  <a:gd name="connsiteX935" fmla="*/ 295756 w 2918007"/>
                  <a:gd name="connsiteY935" fmla="*/ 976502 h 2013279"/>
                  <a:gd name="connsiteX936" fmla="*/ 301582 w 2918007"/>
                  <a:gd name="connsiteY936" fmla="*/ 968665 h 2013279"/>
                  <a:gd name="connsiteX937" fmla="*/ 309550 w 2918007"/>
                  <a:gd name="connsiteY937" fmla="*/ 958850 h 2013279"/>
                  <a:gd name="connsiteX938" fmla="*/ 332082 w 2918007"/>
                  <a:gd name="connsiteY938" fmla="*/ 932082 h 2013279"/>
                  <a:gd name="connsiteX939" fmla="*/ 346426 w 2918007"/>
                  <a:gd name="connsiteY939" fmla="*/ 917634 h 2013279"/>
                  <a:gd name="connsiteX940" fmla="*/ 372904 w 2918007"/>
                  <a:gd name="connsiteY940" fmla="*/ 893852 h 2013279"/>
                  <a:gd name="connsiteX941" fmla="*/ 405397 w 2918007"/>
                  <a:gd name="connsiteY941" fmla="*/ 872486 h 2013279"/>
                  <a:gd name="connsiteX942" fmla="*/ 427939 w 2918007"/>
                  <a:gd name="connsiteY942" fmla="*/ 867486 h 2013279"/>
                  <a:gd name="connsiteX943" fmla="*/ 1029718 w 2918007"/>
                  <a:gd name="connsiteY943" fmla="*/ 808954 h 2013279"/>
                  <a:gd name="connsiteX944" fmla="*/ 1035096 w 2918007"/>
                  <a:gd name="connsiteY944" fmla="*/ 843471 h 2013279"/>
                  <a:gd name="connsiteX945" fmla="*/ 1032706 w 2918007"/>
                  <a:gd name="connsiteY945" fmla="*/ 812505 h 2013279"/>
                  <a:gd name="connsiteX946" fmla="*/ 440882 w 2918007"/>
                  <a:gd name="connsiteY946" fmla="*/ 804070 h 2013279"/>
                  <a:gd name="connsiteX947" fmla="*/ 432492 w 2918007"/>
                  <a:gd name="connsiteY947" fmla="*/ 805015 h 2013279"/>
                  <a:gd name="connsiteX948" fmla="*/ 430154 w 2918007"/>
                  <a:gd name="connsiteY948" fmla="*/ 805492 h 2013279"/>
                  <a:gd name="connsiteX949" fmla="*/ 426580 w 2918007"/>
                  <a:gd name="connsiteY949" fmla="*/ 805965 h 2013279"/>
                  <a:gd name="connsiteX950" fmla="*/ 423037 w 2918007"/>
                  <a:gd name="connsiteY950" fmla="*/ 806941 h 2013279"/>
                  <a:gd name="connsiteX951" fmla="*/ 411465 w 2918007"/>
                  <a:gd name="connsiteY951" fmla="*/ 809297 h 2013279"/>
                  <a:gd name="connsiteX952" fmla="*/ 401232 w 2918007"/>
                  <a:gd name="connsiteY952" fmla="*/ 812945 h 2013279"/>
                  <a:gd name="connsiteX953" fmla="*/ 393496 w 2918007"/>
                  <a:gd name="connsiteY953" fmla="*/ 815075 h 2013279"/>
                  <a:gd name="connsiteX954" fmla="*/ 390663 w 2918007"/>
                  <a:gd name="connsiteY954" fmla="*/ 816713 h 2013279"/>
                  <a:gd name="connsiteX955" fmla="*/ 384018 w 2918007"/>
                  <a:gd name="connsiteY955" fmla="*/ 819082 h 2013279"/>
                  <a:gd name="connsiteX956" fmla="*/ 356367 w 2918007"/>
                  <a:gd name="connsiteY956" fmla="*/ 836538 h 2013279"/>
                  <a:gd name="connsiteX957" fmla="*/ 390663 w 2918007"/>
                  <a:gd name="connsiteY957" fmla="*/ 816713 h 2013279"/>
                  <a:gd name="connsiteX958" fmla="*/ 401232 w 2918007"/>
                  <a:gd name="connsiteY958" fmla="*/ 812945 h 2013279"/>
                  <a:gd name="connsiteX959" fmla="*/ 423037 w 2918007"/>
                  <a:gd name="connsiteY959" fmla="*/ 806941 h 2013279"/>
                  <a:gd name="connsiteX960" fmla="*/ 430154 w 2918007"/>
                  <a:gd name="connsiteY960" fmla="*/ 805492 h 2013279"/>
                  <a:gd name="connsiteX961" fmla="*/ 1018311 w 2918007"/>
                  <a:gd name="connsiteY961" fmla="*/ 795397 h 2013279"/>
                  <a:gd name="connsiteX962" fmla="*/ 1003631 w 2918007"/>
                  <a:gd name="connsiteY962" fmla="*/ 795508 h 2013279"/>
                  <a:gd name="connsiteX963" fmla="*/ 979620 w 2918007"/>
                  <a:gd name="connsiteY963" fmla="*/ 814537 h 2013279"/>
                  <a:gd name="connsiteX964" fmla="*/ 942635 w 2918007"/>
                  <a:gd name="connsiteY964" fmla="*/ 1236898 h 2013279"/>
                  <a:gd name="connsiteX965" fmla="*/ 951002 w 2918007"/>
                  <a:gd name="connsiteY965" fmla="*/ 1242332 h 2013279"/>
                  <a:gd name="connsiteX966" fmla="*/ 953670 w 2918007"/>
                  <a:gd name="connsiteY966" fmla="*/ 1243588 h 2013279"/>
                  <a:gd name="connsiteX967" fmla="*/ 957343 w 2918007"/>
                  <a:gd name="connsiteY967" fmla="*/ 1245816 h 2013279"/>
                  <a:gd name="connsiteX968" fmla="*/ 961782 w 2918007"/>
                  <a:gd name="connsiteY968" fmla="*/ 1247407 h 2013279"/>
                  <a:gd name="connsiteX969" fmla="*/ 974979 w 2918007"/>
                  <a:gd name="connsiteY969" fmla="*/ 1253619 h 2013279"/>
                  <a:gd name="connsiteX970" fmla="*/ 989111 w 2918007"/>
                  <a:gd name="connsiteY970" fmla="*/ 1257203 h 2013279"/>
                  <a:gd name="connsiteX971" fmla="*/ 998806 w 2918007"/>
                  <a:gd name="connsiteY971" fmla="*/ 1260679 h 2013279"/>
                  <a:gd name="connsiteX972" fmla="*/ 1003707 w 2918007"/>
                  <a:gd name="connsiteY972" fmla="*/ 1260906 h 2013279"/>
                  <a:gd name="connsiteX973" fmla="*/ 1012885 w 2918007"/>
                  <a:gd name="connsiteY973" fmla="*/ 1263233 h 2013279"/>
                  <a:gd name="connsiteX974" fmla="*/ 1063037 w 2918007"/>
                  <a:gd name="connsiteY974" fmla="*/ 1263651 h 2013279"/>
                  <a:gd name="connsiteX975" fmla="*/ 1063037 w 2918007"/>
                  <a:gd name="connsiteY975" fmla="*/ 1263651 h 2013279"/>
                  <a:gd name="connsiteX976" fmla="*/ 1003707 w 2918007"/>
                  <a:gd name="connsiteY976" fmla="*/ 1260906 h 2013279"/>
                  <a:gd name="connsiteX977" fmla="*/ 989111 w 2918007"/>
                  <a:gd name="connsiteY977" fmla="*/ 1257203 h 2013279"/>
                  <a:gd name="connsiteX978" fmla="*/ 961782 w 2918007"/>
                  <a:gd name="connsiteY978" fmla="*/ 1247407 h 2013279"/>
                  <a:gd name="connsiteX979" fmla="*/ 953670 w 2918007"/>
                  <a:gd name="connsiteY979" fmla="*/ 1243588 h 2013279"/>
                  <a:gd name="connsiteX980" fmla="*/ 942636 w 2918007"/>
                  <a:gd name="connsiteY980" fmla="*/ 1236898 h 2013279"/>
                  <a:gd name="connsiteX981" fmla="*/ 979620 w 2918007"/>
                  <a:gd name="connsiteY981" fmla="*/ 814537 h 2013279"/>
                  <a:gd name="connsiteX982" fmla="*/ 1003631 w 2918007"/>
                  <a:gd name="connsiteY982" fmla="*/ 795508 h 2013279"/>
                  <a:gd name="connsiteX983" fmla="*/ 681281 w 2918007"/>
                  <a:gd name="connsiteY983" fmla="*/ 791168 h 2013279"/>
                  <a:gd name="connsiteX984" fmla="*/ 681716 w 2918007"/>
                  <a:gd name="connsiteY984" fmla="*/ 836578 h 2013279"/>
                  <a:gd name="connsiteX985" fmla="*/ 680484 w 2918007"/>
                  <a:gd name="connsiteY985" fmla="*/ 851072 h 2013279"/>
                  <a:gd name="connsiteX986" fmla="*/ 676095 w 2918007"/>
                  <a:gd name="connsiteY986" fmla="*/ 884761 h 2013279"/>
                  <a:gd name="connsiteX987" fmla="*/ 670861 w 2918007"/>
                  <a:gd name="connsiteY987" fmla="*/ 900354 h 2013279"/>
                  <a:gd name="connsiteX988" fmla="*/ 658268 w 2918007"/>
                  <a:gd name="connsiteY988" fmla="*/ 923351 h 2013279"/>
                  <a:gd name="connsiteX989" fmla="*/ 640598 w 2918007"/>
                  <a:gd name="connsiteY989" fmla="*/ 938873 h 2013279"/>
                  <a:gd name="connsiteX990" fmla="*/ 636967 w 2918007"/>
                  <a:gd name="connsiteY990" fmla="*/ 940909 h 2013279"/>
                  <a:gd name="connsiteX991" fmla="*/ 610709 w 2918007"/>
                  <a:gd name="connsiteY991" fmla="*/ 943667 h 2013279"/>
                  <a:gd name="connsiteX992" fmla="*/ 635466 w 2918007"/>
                  <a:gd name="connsiteY992" fmla="*/ 941751 h 2013279"/>
                  <a:gd name="connsiteX993" fmla="*/ 636967 w 2918007"/>
                  <a:gd name="connsiteY993" fmla="*/ 940909 h 2013279"/>
                  <a:gd name="connsiteX994" fmla="*/ 638459 w 2918007"/>
                  <a:gd name="connsiteY994" fmla="*/ 940752 h 2013279"/>
                  <a:gd name="connsiteX995" fmla="*/ 640598 w 2918007"/>
                  <a:gd name="connsiteY995" fmla="*/ 938873 h 2013279"/>
                  <a:gd name="connsiteX996" fmla="*/ 653830 w 2918007"/>
                  <a:gd name="connsiteY996" fmla="*/ 931454 h 2013279"/>
                  <a:gd name="connsiteX997" fmla="*/ 658268 w 2918007"/>
                  <a:gd name="connsiteY997" fmla="*/ 923351 h 2013279"/>
                  <a:gd name="connsiteX998" fmla="*/ 665181 w 2918007"/>
                  <a:gd name="connsiteY998" fmla="*/ 917278 h 2013279"/>
                  <a:gd name="connsiteX999" fmla="*/ 670861 w 2918007"/>
                  <a:gd name="connsiteY999" fmla="*/ 900354 h 2013279"/>
                  <a:gd name="connsiteX1000" fmla="*/ 675063 w 2918007"/>
                  <a:gd name="connsiteY1000" fmla="*/ 892682 h 2013279"/>
                  <a:gd name="connsiteX1001" fmla="*/ 676095 w 2918007"/>
                  <a:gd name="connsiteY1001" fmla="*/ 884761 h 2013279"/>
                  <a:gd name="connsiteX1002" fmla="*/ 678137 w 2918007"/>
                  <a:gd name="connsiteY1002" fmla="*/ 878674 h 2013279"/>
                  <a:gd name="connsiteX1003" fmla="*/ 680484 w 2918007"/>
                  <a:gd name="connsiteY1003" fmla="*/ 851072 h 2013279"/>
                  <a:gd name="connsiteX1004" fmla="*/ 681761 w 2918007"/>
                  <a:gd name="connsiteY1004" fmla="*/ 841271 h 2013279"/>
                  <a:gd name="connsiteX1005" fmla="*/ 681716 w 2918007"/>
                  <a:gd name="connsiteY1005" fmla="*/ 836578 h 2013279"/>
                  <a:gd name="connsiteX1006" fmla="*/ 681960 w 2918007"/>
                  <a:gd name="connsiteY1006" fmla="*/ 833706 h 2013279"/>
                  <a:gd name="connsiteX1007" fmla="*/ 2336942 w 2918007"/>
                  <a:gd name="connsiteY1007" fmla="*/ 789294 h 2013279"/>
                  <a:gd name="connsiteX1008" fmla="*/ 2336941 w 2918007"/>
                  <a:gd name="connsiteY1008" fmla="*/ 789294 h 2013279"/>
                  <a:gd name="connsiteX1009" fmla="*/ 2350662 w 2918007"/>
                  <a:gd name="connsiteY1009" fmla="*/ 794915 h 2013279"/>
                  <a:gd name="connsiteX1010" fmla="*/ 2350672 w 2918007"/>
                  <a:gd name="connsiteY1010" fmla="*/ 794945 h 2013279"/>
                  <a:gd name="connsiteX1011" fmla="*/ 2357003 w 2918007"/>
                  <a:gd name="connsiteY1011" fmla="*/ 814001 h 2013279"/>
                  <a:gd name="connsiteX1012" fmla="*/ 2357557 w 2918007"/>
                  <a:gd name="connsiteY1012" fmla="*/ 823380 h 2013279"/>
                  <a:gd name="connsiteX1013" fmla="*/ 2357968 w 2918007"/>
                  <a:gd name="connsiteY1013" fmla="*/ 841519 h 2013279"/>
                  <a:gd name="connsiteX1014" fmla="*/ 2351357 w 2918007"/>
                  <a:gd name="connsiteY1014" fmla="*/ 897183 h 2013279"/>
                  <a:gd name="connsiteX1015" fmla="*/ 2339080 w 2918007"/>
                  <a:gd name="connsiteY1015" fmla="*/ 953624 h 2013279"/>
                  <a:gd name="connsiteX1016" fmla="*/ 2332187 w 2918007"/>
                  <a:gd name="connsiteY1016" fmla="*/ 982395 h 2013279"/>
                  <a:gd name="connsiteX1017" fmla="*/ 2329248 w 2918007"/>
                  <a:gd name="connsiteY1017" fmla="*/ 992083 h 2013279"/>
                  <a:gd name="connsiteX1018" fmla="*/ 2307353 w 2918007"/>
                  <a:gd name="connsiteY1018" fmla="*/ 1055886 h 2013279"/>
                  <a:gd name="connsiteX1019" fmla="*/ 2295345 w 2918007"/>
                  <a:gd name="connsiteY1019" fmla="*/ 1085544 h 2013279"/>
                  <a:gd name="connsiteX1020" fmla="*/ 2292980 w 2918007"/>
                  <a:gd name="connsiteY1020" fmla="*/ 1091993 h 2013279"/>
                  <a:gd name="connsiteX1021" fmla="*/ 2290893 w 2918007"/>
                  <a:gd name="connsiteY1021" fmla="*/ 1097235 h 2013279"/>
                  <a:gd name="connsiteX1022" fmla="*/ 2290178 w 2918007"/>
                  <a:gd name="connsiteY1022" fmla="*/ 1099632 h 2013279"/>
                  <a:gd name="connsiteX1023" fmla="*/ 2287455 w 2918007"/>
                  <a:gd name="connsiteY1023" fmla="*/ 1107055 h 2013279"/>
                  <a:gd name="connsiteX1024" fmla="*/ 2286862 w 2918007"/>
                  <a:gd name="connsiteY1024" fmla="*/ 1110746 h 2013279"/>
                  <a:gd name="connsiteX1025" fmla="*/ 2283582 w 2918007"/>
                  <a:gd name="connsiteY1025" fmla="*/ 1121742 h 2013279"/>
                  <a:gd name="connsiteX1026" fmla="*/ 2284240 w 2918007"/>
                  <a:gd name="connsiteY1026" fmla="*/ 1127071 h 2013279"/>
                  <a:gd name="connsiteX1027" fmla="*/ 2283622 w 2918007"/>
                  <a:gd name="connsiteY1027" fmla="*/ 1130923 h 2013279"/>
                  <a:gd name="connsiteX1028" fmla="*/ 2284808 w 2918007"/>
                  <a:gd name="connsiteY1028" fmla="*/ 1131663 h 2013279"/>
                  <a:gd name="connsiteX1029" fmla="*/ 2285080 w 2918007"/>
                  <a:gd name="connsiteY1029" fmla="*/ 1133862 h 2013279"/>
                  <a:gd name="connsiteX1030" fmla="*/ 2295043 w 2918007"/>
                  <a:gd name="connsiteY1030" fmla="*/ 1138051 h 2013279"/>
                  <a:gd name="connsiteX1031" fmla="*/ 2295044 w 2918007"/>
                  <a:gd name="connsiteY1031" fmla="*/ 1138052 h 2013279"/>
                  <a:gd name="connsiteX1032" fmla="*/ 2295045 w 2918007"/>
                  <a:gd name="connsiteY1032" fmla="*/ 1138052 h 2013279"/>
                  <a:gd name="connsiteX1033" fmla="*/ 2319955 w 2918007"/>
                  <a:gd name="connsiteY1033" fmla="*/ 1138969 h 2013279"/>
                  <a:gd name="connsiteX1034" fmla="*/ 2320914 w 2918007"/>
                  <a:gd name="connsiteY1034" fmla="*/ 1139004 h 2013279"/>
                  <a:gd name="connsiteX1035" fmla="*/ 2320914 w 2918007"/>
                  <a:gd name="connsiteY1035" fmla="*/ 1139004 h 2013279"/>
                  <a:gd name="connsiteX1036" fmla="*/ 2319955 w 2918007"/>
                  <a:gd name="connsiteY1036" fmla="*/ 1138969 h 2013279"/>
                  <a:gd name="connsiteX1037" fmla="*/ 2295045 w 2918007"/>
                  <a:gd name="connsiteY1037" fmla="*/ 1138052 h 2013279"/>
                  <a:gd name="connsiteX1038" fmla="*/ 2295045 w 2918007"/>
                  <a:gd name="connsiteY1038" fmla="*/ 1138052 h 2013279"/>
                  <a:gd name="connsiteX1039" fmla="*/ 2295043 w 2918007"/>
                  <a:gd name="connsiteY1039" fmla="*/ 1138051 h 2013279"/>
                  <a:gd name="connsiteX1040" fmla="*/ 2284808 w 2918007"/>
                  <a:gd name="connsiteY1040" fmla="*/ 1131663 h 2013279"/>
                  <a:gd name="connsiteX1041" fmla="*/ 2284240 w 2918007"/>
                  <a:gd name="connsiteY1041" fmla="*/ 1127071 h 2013279"/>
                  <a:gd name="connsiteX1042" fmla="*/ 2286862 w 2918007"/>
                  <a:gd name="connsiteY1042" fmla="*/ 1110746 h 2013279"/>
                  <a:gd name="connsiteX1043" fmla="*/ 2290178 w 2918007"/>
                  <a:gd name="connsiteY1043" fmla="*/ 1099632 h 2013279"/>
                  <a:gd name="connsiteX1044" fmla="*/ 2292980 w 2918007"/>
                  <a:gd name="connsiteY1044" fmla="*/ 1091993 h 2013279"/>
                  <a:gd name="connsiteX1045" fmla="*/ 2307354 w 2918007"/>
                  <a:gd name="connsiteY1045" fmla="*/ 1055886 h 2013279"/>
                  <a:gd name="connsiteX1046" fmla="*/ 2321342 w 2918007"/>
                  <a:gd name="connsiteY1046" fmla="*/ 1018143 h 2013279"/>
                  <a:gd name="connsiteX1047" fmla="*/ 2329248 w 2918007"/>
                  <a:gd name="connsiteY1047" fmla="*/ 992083 h 2013279"/>
                  <a:gd name="connsiteX1048" fmla="*/ 2331296 w 2918007"/>
                  <a:gd name="connsiteY1048" fmla="*/ 986116 h 2013279"/>
                  <a:gd name="connsiteX1049" fmla="*/ 2332187 w 2918007"/>
                  <a:gd name="connsiteY1049" fmla="*/ 982395 h 2013279"/>
                  <a:gd name="connsiteX1050" fmla="*/ 2334428 w 2918007"/>
                  <a:gd name="connsiteY1050" fmla="*/ 975010 h 2013279"/>
                  <a:gd name="connsiteX1051" fmla="*/ 2339080 w 2918007"/>
                  <a:gd name="connsiteY1051" fmla="*/ 953624 h 2013279"/>
                  <a:gd name="connsiteX1052" fmla="*/ 2350134 w 2918007"/>
                  <a:gd name="connsiteY1052" fmla="*/ 907481 h 2013279"/>
                  <a:gd name="connsiteX1053" fmla="*/ 2351357 w 2918007"/>
                  <a:gd name="connsiteY1053" fmla="*/ 897183 h 2013279"/>
                  <a:gd name="connsiteX1054" fmla="*/ 2353816 w 2918007"/>
                  <a:gd name="connsiteY1054" fmla="*/ 885879 h 2013279"/>
                  <a:gd name="connsiteX1055" fmla="*/ 2358081 w 2918007"/>
                  <a:gd name="connsiteY1055" fmla="*/ 846534 h 2013279"/>
                  <a:gd name="connsiteX1056" fmla="*/ 2357968 w 2918007"/>
                  <a:gd name="connsiteY1056" fmla="*/ 841519 h 2013279"/>
                  <a:gd name="connsiteX1057" fmla="*/ 2358409 w 2918007"/>
                  <a:gd name="connsiteY1057" fmla="*/ 837805 h 2013279"/>
                  <a:gd name="connsiteX1058" fmla="*/ 2357557 w 2918007"/>
                  <a:gd name="connsiteY1058" fmla="*/ 823380 h 2013279"/>
                  <a:gd name="connsiteX1059" fmla="*/ 2357370 w 2918007"/>
                  <a:gd name="connsiteY1059" fmla="*/ 815104 h 2013279"/>
                  <a:gd name="connsiteX1060" fmla="*/ 2357003 w 2918007"/>
                  <a:gd name="connsiteY1060" fmla="*/ 814001 h 2013279"/>
                  <a:gd name="connsiteX1061" fmla="*/ 2356879 w 2918007"/>
                  <a:gd name="connsiteY1061" fmla="*/ 811898 h 2013279"/>
                  <a:gd name="connsiteX1062" fmla="*/ 2350672 w 2918007"/>
                  <a:gd name="connsiteY1062" fmla="*/ 794945 h 2013279"/>
                  <a:gd name="connsiteX1063" fmla="*/ 2350663 w 2918007"/>
                  <a:gd name="connsiteY1063" fmla="*/ 794915 h 2013279"/>
                  <a:gd name="connsiteX1064" fmla="*/ 2336942 w 2918007"/>
                  <a:gd name="connsiteY1064" fmla="*/ 789294 h 2013279"/>
                  <a:gd name="connsiteX1065" fmla="*/ 509987 w 2918007"/>
                  <a:gd name="connsiteY1065" fmla="*/ 779317 h 2013279"/>
                  <a:gd name="connsiteX1066" fmla="*/ 496358 w 2918007"/>
                  <a:gd name="connsiteY1066" fmla="*/ 791141 h 2013279"/>
                  <a:gd name="connsiteX1067" fmla="*/ 494856 w 2918007"/>
                  <a:gd name="connsiteY1067" fmla="*/ 798090 h 2013279"/>
                  <a:gd name="connsiteX1068" fmla="*/ 492870 w 2918007"/>
                  <a:gd name="connsiteY1068" fmla="*/ 801617 h 2013279"/>
                  <a:gd name="connsiteX1069" fmla="*/ 474255 w 2918007"/>
                  <a:gd name="connsiteY1069" fmla="*/ 811140 h 2013279"/>
                  <a:gd name="connsiteX1070" fmla="*/ 474255 w 2918007"/>
                  <a:gd name="connsiteY1070" fmla="*/ 811141 h 2013279"/>
                  <a:gd name="connsiteX1071" fmla="*/ 474255 w 2918007"/>
                  <a:gd name="connsiteY1071" fmla="*/ 811141 h 2013279"/>
                  <a:gd name="connsiteX1072" fmla="*/ 474255 w 2918007"/>
                  <a:gd name="connsiteY1072" fmla="*/ 811140 h 2013279"/>
                  <a:gd name="connsiteX1073" fmla="*/ 490580 w 2918007"/>
                  <a:gd name="connsiteY1073" fmla="*/ 805686 h 2013279"/>
                  <a:gd name="connsiteX1074" fmla="*/ 492870 w 2918007"/>
                  <a:gd name="connsiteY1074" fmla="*/ 801617 h 2013279"/>
                  <a:gd name="connsiteX1075" fmla="*/ 494246 w 2918007"/>
                  <a:gd name="connsiteY1075" fmla="*/ 800914 h 2013279"/>
                  <a:gd name="connsiteX1076" fmla="*/ 494856 w 2918007"/>
                  <a:gd name="connsiteY1076" fmla="*/ 798090 h 2013279"/>
                  <a:gd name="connsiteX1077" fmla="*/ 495925 w 2918007"/>
                  <a:gd name="connsiteY1077" fmla="*/ 796191 h 2013279"/>
                  <a:gd name="connsiteX1078" fmla="*/ 496358 w 2918007"/>
                  <a:gd name="connsiteY1078" fmla="*/ 791141 h 2013279"/>
                  <a:gd name="connsiteX1079" fmla="*/ 509987 w 2918007"/>
                  <a:gd name="connsiteY1079" fmla="*/ 779317 h 2013279"/>
                  <a:gd name="connsiteX1080" fmla="*/ 2601292 w 2918007"/>
                  <a:gd name="connsiteY1080" fmla="*/ 757855 h 2013279"/>
                  <a:gd name="connsiteX1081" fmla="*/ 2601291 w 2918007"/>
                  <a:gd name="connsiteY1081" fmla="*/ 757855 h 2013279"/>
                  <a:gd name="connsiteX1082" fmla="*/ 2606626 w 2918007"/>
                  <a:gd name="connsiteY1082" fmla="*/ 763218 h 2013279"/>
                  <a:gd name="connsiteX1083" fmla="*/ 2614322 w 2918007"/>
                  <a:gd name="connsiteY1083" fmla="*/ 775133 h 2013279"/>
                  <a:gd name="connsiteX1084" fmla="*/ 2624988 w 2918007"/>
                  <a:gd name="connsiteY1084" fmla="*/ 811007 h 2013279"/>
                  <a:gd name="connsiteX1085" fmla="*/ 2626106 w 2918007"/>
                  <a:gd name="connsiteY1085" fmla="*/ 816758 h 2013279"/>
                  <a:gd name="connsiteX1086" fmla="*/ 2627538 w 2918007"/>
                  <a:gd name="connsiteY1086" fmla="*/ 836324 h 2013279"/>
                  <a:gd name="connsiteX1087" fmla="*/ 2628988 w 2918007"/>
                  <a:gd name="connsiteY1087" fmla="*/ 873415 h 2013279"/>
                  <a:gd name="connsiteX1088" fmla="*/ 2627243 w 2918007"/>
                  <a:gd name="connsiteY1088" fmla="*/ 892919 h 2013279"/>
                  <a:gd name="connsiteX1089" fmla="*/ 2621067 w 2918007"/>
                  <a:gd name="connsiteY1089" fmla="*/ 930287 h 2013279"/>
                  <a:gd name="connsiteX1090" fmla="*/ 2620269 w 2918007"/>
                  <a:gd name="connsiteY1090" fmla="*/ 933160 h 2013279"/>
                  <a:gd name="connsiteX1091" fmla="*/ 2612234 w 2918007"/>
                  <a:gd name="connsiteY1091" fmla="*/ 948308 h 2013279"/>
                  <a:gd name="connsiteX1092" fmla="*/ 2612215 w 2918007"/>
                  <a:gd name="connsiteY1092" fmla="*/ 948342 h 2013279"/>
                  <a:gd name="connsiteX1093" fmla="*/ 2600762 w 2918007"/>
                  <a:gd name="connsiteY1093" fmla="*/ 954298 h 2013279"/>
                  <a:gd name="connsiteX1094" fmla="*/ 2600762 w 2918007"/>
                  <a:gd name="connsiteY1094" fmla="*/ 954298 h 2013279"/>
                  <a:gd name="connsiteX1095" fmla="*/ 2612216 w 2918007"/>
                  <a:gd name="connsiteY1095" fmla="*/ 948342 h 2013279"/>
                  <a:gd name="connsiteX1096" fmla="*/ 2612234 w 2918007"/>
                  <a:gd name="connsiteY1096" fmla="*/ 948308 h 2013279"/>
                  <a:gd name="connsiteX1097" fmla="*/ 2619829 w 2918007"/>
                  <a:gd name="connsiteY1097" fmla="*/ 934746 h 2013279"/>
                  <a:gd name="connsiteX1098" fmla="*/ 2620269 w 2918007"/>
                  <a:gd name="connsiteY1098" fmla="*/ 933160 h 2013279"/>
                  <a:gd name="connsiteX1099" fmla="*/ 2620738 w 2918007"/>
                  <a:gd name="connsiteY1099" fmla="*/ 932277 h 2013279"/>
                  <a:gd name="connsiteX1100" fmla="*/ 2621067 w 2918007"/>
                  <a:gd name="connsiteY1100" fmla="*/ 930287 h 2013279"/>
                  <a:gd name="connsiteX1101" fmla="*/ 2625247 w 2918007"/>
                  <a:gd name="connsiteY1101" fmla="*/ 915223 h 2013279"/>
                  <a:gd name="connsiteX1102" fmla="*/ 2627243 w 2918007"/>
                  <a:gd name="connsiteY1102" fmla="*/ 892919 h 2013279"/>
                  <a:gd name="connsiteX1103" fmla="*/ 2629271 w 2918007"/>
                  <a:gd name="connsiteY1103" fmla="*/ 880646 h 2013279"/>
                  <a:gd name="connsiteX1104" fmla="*/ 2628988 w 2918007"/>
                  <a:gd name="connsiteY1104" fmla="*/ 873415 h 2013279"/>
                  <a:gd name="connsiteX1105" fmla="*/ 2629683 w 2918007"/>
                  <a:gd name="connsiteY1105" fmla="*/ 865648 h 2013279"/>
                  <a:gd name="connsiteX1106" fmla="*/ 2627538 w 2918007"/>
                  <a:gd name="connsiteY1106" fmla="*/ 836324 h 2013279"/>
                  <a:gd name="connsiteX1107" fmla="*/ 2626940 w 2918007"/>
                  <a:gd name="connsiteY1107" fmla="*/ 821050 h 2013279"/>
                  <a:gd name="connsiteX1108" fmla="*/ 2626106 w 2918007"/>
                  <a:gd name="connsiteY1108" fmla="*/ 816758 h 2013279"/>
                  <a:gd name="connsiteX1109" fmla="*/ 2625913 w 2918007"/>
                  <a:gd name="connsiteY1109" fmla="*/ 814118 h 2013279"/>
                  <a:gd name="connsiteX1110" fmla="*/ 2624988 w 2918007"/>
                  <a:gd name="connsiteY1110" fmla="*/ 811007 h 2013279"/>
                  <a:gd name="connsiteX1111" fmla="*/ 2621881 w 2918007"/>
                  <a:gd name="connsiteY1111" fmla="*/ 795028 h 2013279"/>
                  <a:gd name="connsiteX1112" fmla="*/ 2614323 w 2918007"/>
                  <a:gd name="connsiteY1112" fmla="*/ 775133 h 2013279"/>
                  <a:gd name="connsiteX1113" fmla="*/ 2601292 w 2918007"/>
                  <a:gd name="connsiteY1113" fmla="*/ 757855 h 2013279"/>
                  <a:gd name="connsiteX1114" fmla="*/ 694841 w 2918007"/>
                  <a:gd name="connsiteY1114" fmla="*/ 739577 h 2013279"/>
                  <a:gd name="connsiteX1115" fmla="*/ 681280 w 2918007"/>
                  <a:gd name="connsiteY1115" fmla="*/ 791141 h 2013279"/>
                  <a:gd name="connsiteX1116" fmla="*/ 684767 w 2918007"/>
                  <a:gd name="connsiteY1116" fmla="*/ 753642 h 2013279"/>
                  <a:gd name="connsiteX1117" fmla="*/ 694841 w 2918007"/>
                  <a:gd name="connsiteY1117" fmla="*/ 739577 h 2013279"/>
                  <a:gd name="connsiteX1118" fmla="*/ 1893175 w 2918007"/>
                  <a:gd name="connsiteY1118" fmla="*/ 725473 h 2013279"/>
                  <a:gd name="connsiteX1119" fmla="*/ 1879630 w 2918007"/>
                  <a:gd name="connsiteY1119" fmla="*/ 731521 h 2013279"/>
                  <a:gd name="connsiteX1120" fmla="*/ 1875135 w 2918007"/>
                  <a:gd name="connsiteY1120" fmla="*/ 734806 h 2013279"/>
                  <a:gd name="connsiteX1121" fmla="*/ 1893182 w 2918007"/>
                  <a:gd name="connsiteY1121" fmla="*/ 725470 h 2013279"/>
                  <a:gd name="connsiteX1122" fmla="*/ 1893182 w 2918007"/>
                  <a:gd name="connsiteY1122" fmla="*/ 725470 h 2013279"/>
                  <a:gd name="connsiteX1123" fmla="*/ 1900931 w 2918007"/>
                  <a:gd name="connsiteY1123" fmla="*/ 726618 h 2013279"/>
                  <a:gd name="connsiteX1124" fmla="*/ 1901143 w 2918007"/>
                  <a:gd name="connsiteY1124" fmla="*/ 740654 h 2013279"/>
                  <a:gd name="connsiteX1125" fmla="*/ 1861693 w 2918007"/>
                  <a:gd name="connsiteY1125" fmla="*/ 814537 h 2013279"/>
                  <a:gd name="connsiteX1126" fmla="*/ 1866697 w 2918007"/>
                  <a:gd name="connsiteY1126" fmla="*/ 839451 h 2013279"/>
                  <a:gd name="connsiteX1127" fmla="*/ 1865245 w 2918007"/>
                  <a:gd name="connsiteY1127" fmla="*/ 844744 h 2013279"/>
                  <a:gd name="connsiteX1128" fmla="*/ 1860015 w 2918007"/>
                  <a:gd name="connsiteY1128" fmla="*/ 852338 h 2013279"/>
                  <a:gd name="connsiteX1129" fmla="*/ 1836817 w 2918007"/>
                  <a:gd name="connsiteY1129" fmla="*/ 861117 h 2013279"/>
                  <a:gd name="connsiteX1130" fmla="*/ 1836816 w 2918007"/>
                  <a:gd name="connsiteY1130" fmla="*/ 861117 h 2013279"/>
                  <a:gd name="connsiteX1131" fmla="*/ 1836816 w 2918007"/>
                  <a:gd name="connsiteY1131" fmla="*/ 861117 h 2013279"/>
                  <a:gd name="connsiteX1132" fmla="*/ 1836817 w 2918007"/>
                  <a:gd name="connsiteY1132" fmla="*/ 861117 h 2013279"/>
                  <a:gd name="connsiteX1133" fmla="*/ 1856685 w 2918007"/>
                  <a:gd name="connsiteY1133" fmla="*/ 857173 h 2013279"/>
                  <a:gd name="connsiteX1134" fmla="*/ 1860015 w 2918007"/>
                  <a:gd name="connsiteY1134" fmla="*/ 852338 h 2013279"/>
                  <a:gd name="connsiteX1135" fmla="*/ 1863525 w 2918007"/>
                  <a:gd name="connsiteY1135" fmla="*/ 851009 h 2013279"/>
                  <a:gd name="connsiteX1136" fmla="*/ 1865245 w 2918007"/>
                  <a:gd name="connsiteY1136" fmla="*/ 844744 h 2013279"/>
                  <a:gd name="connsiteX1137" fmla="*/ 1867193 w 2918007"/>
                  <a:gd name="connsiteY1137" fmla="*/ 841916 h 2013279"/>
                  <a:gd name="connsiteX1138" fmla="*/ 1866697 w 2918007"/>
                  <a:gd name="connsiteY1138" fmla="*/ 839451 h 2013279"/>
                  <a:gd name="connsiteX1139" fmla="*/ 1867579 w 2918007"/>
                  <a:gd name="connsiteY1139" fmla="*/ 836239 h 2013279"/>
                  <a:gd name="connsiteX1140" fmla="*/ 1861694 w 2918007"/>
                  <a:gd name="connsiteY1140" fmla="*/ 814537 h 2013279"/>
                  <a:gd name="connsiteX1141" fmla="*/ 1901144 w 2918007"/>
                  <a:gd name="connsiteY1141" fmla="*/ 740654 h 2013279"/>
                  <a:gd name="connsiteX1142" fmla="*/ 1900932 w 2918007"/>
                  <a:gd name="connsiteY1142" fmla="*/ 726618 h 2013279"/>
                  <a:gd name="connsiteX1143" fmla="*/ 1893182 w 2918007"/>
                  <a:gd name="connsiteY1143" fmla="*/ 725470 h 2013279"/>
                  <a:gd name="connsiteX1144" fmla="*/ 2497207 w 2918007"/>
                  <a:gd name="connsiteY1144" fmla="*/ 706176 h 2013279"/>
                  <a:gd name="connsiteX1145" fmla="*/ 2497206 w 2918007"/>
                  <a:gd name="connsiteY1145" fmla="*/ 706176 h 2013279"/>
                  <a:gd name="connsiteX1146" fmla="*/ 2516440 w 2918007"/>
                  <a:gd name="connsiteY1146" fmla="*/ 715281 h 2013279"/>
                  <a:gd name="connsiteX1147" fmla="*/ 2516457 w 2918007"/>
                  <a:gd name="connsiteY1147" fmla="*/ 715317 h 2013279"/>
                  <a:gd name="connsiteX1148" fmla="*/ 2528152 w 2918007"/>
                  <a:gd name="connsiteY1148" fmla="*/ 741662 h 2013279"/>
                  <a:gd name="connsiteX1149" fmla="*/ 2530663 w 2918007"/>
                  <a:gd name="connsiteY1149" fmla="*/ 754192 h 2013279"/>
                  <a:gd name="connsiteX1150" fmla="*/ 2534590 w 2918007"/>
                  <a:gd name="connsiteY1150" fmla="*/ 777499 h 2013279"/>
                  <a:gd name="connsiteX1151" fmla="*/ 2538078 w 2918007"/>
                  <a:gd name="connsiteY1151" fmla="*/ 849229 h 2013279"/>
                  <a:gd name="connsiteX1152" fmla="*/ 2537954 w 2918007"/>
                  <a:gd name="connsiteY1152" fmla="*/ 868880 h 2013279"/>
                  <a:gd name="connsiteX1153" fmla="*/ 2537516 w 2918007"/>
                  <a:gd name="connsiteY1153" fmla="*/ 886031 h 2013279"/>
                  <a:gd name="connsiteX1154" fmla="*/ 2536418 w 2918007"/>
                  <a:gd name="connsiteY1154" fmla="*/ 910429 h 2013279"/>
                  <a:gd name="connsiteX1155" fmla="*/ 2535701 w 2918007"/>
                  <a:gd name="connsiteY1155" fmla="*/ 923568 h 2013279"/>
                  <a:gd name="connsiteX1156" fmla="*/ 2534321 w 2918007"/>
                  <a:gd name="connsiteY1156" fmla="*/ 942896 h 2013279"/>
                  <a:gd name="connsiteX1157" fmla="*/ 2533802 w 2918007"/>
                  <a:gd name="connsiteY1157" fmla="*/ 949758 h 2013279"/>
                  <a:gd name="connsiteX1158" fmla="*/ 2533020 w 2918007"/>
                  <a:gd name="connsiteY1158" fmla="*/ 958530 h 2013279"/>
                  <a:gd name="connsiteX1159" fmla="*/ 2532957 w 2918007"/>
                  <a:gd name="connsiteY1159" fmla="*/ 959223 h 2013279"/>
                  <a:gd name="connsiteX1160" fmla="*/ 2526793 w 2918007"/>
                  <a:gd name="connsiteY1160" fmla="*/ 1008478 h 2013279"/>
                  <a:gd name="connsiteX1161" fmla="*/ 2526794 w 2918007"/>
                  <a:gd name="connsiteY1161" fmla="*/ 1008477 h 2013279"/>
                  <a:gd name="connsiteX1162" fmla="*/ 2519474 w 2918007"/>
                  <a:gd name="connsiteY1162" fmla="*/ 996318 h 2013279"/>
                  <a:gd name="connsiteX1163" fmla="*/ 2532958 w 2918007"/>
                  <a:gd name="connsiteY1163" fmla="*/ 959223 h 2013279"/>
                  <a:gd name="connsiteX1164" fmla="*/ 2533020 w 2918007"/>
                  <a:gd name="connsiteY1164" fmla="*/ 958530 h 2013279"/>
                  <a:gd name="connsiteX1165" fmla="*/ 2533738 w 2918007"/>
                  <a:gd name="connsiteY1165" fmla="*/ 950607 h 2013279"/>
                  <a:gd name="connsiteX1166" fmla="*/ 2533802 w 2918007"/>
                  <a:gd name="connsiteY1166" fmla="*/ 949758 h 2013279"/>
                  <a:gd name="connsiteX1167" fmla="*/ 2533950 w 2918007"/>
                  <a:gd name="connsiteY1167" fmla="*/ 948097 h 2013279"/>
                  <a:gd name="connsiteX1168" fmla="*/ 2534321 w 2918007"/>
                  <a:gd name="connsiteY1168" fmla="*/ 942896 h 2013279"/>
                  <a:gd name="connsiteX1169" fmla="*/ 2535486 w 2918007"/>
                  <a:gd name="connsiteY1169" fmla="*/ 927504 h 2013279"/>
                  <a:gd name="connsiteX1170" fmla="*/ 2535701 w 2918007"/>
                  <a:gd name="connsiteY1170" fmla="*/ 923568 h 2013279"/>
                  <a:gd name="connsiteX1171" fmla="*/ 2536040 w 2918007"/>
                  <a:gd name="connsiteY1171" fmla="*/ 918818 h 2013279"/>
                  <a:gd name="connsiteX1172" fmla="*/ 2536418 w 2918007"/>
                  <a:gd name="connsiteY1172" fmla="*/ 910429 h 2013279"/>
                  <a:gd name="connsiteX1173" fmla="*/ 2537312 w 2918007"/>
                  <a:gd name="connsiteY1173" fmla="*/ 894032 h 2013279"/>
                  <a:gd name="connsiteX1174" fmla="*/ 2537516 w 2918007"/>
                  <a:gd name="connsiteY1174" fmla="*/ 886031 h 2013279"/>
                  <a:gd name="connsiteX1175" fmla="*/ 2537899 w 2918007"/>
                  <a:gd name="connsiteY1175" fmla="*/ 877534 h 2013279"/>
                  <a:gd name="connsiteX1176" fmla="*/ 2537954 w 2918007"/>
                  <a:gd name="connsiteY1176" fmla="*/ 868880 h 2013279"/>
                  <a:gd name="connsiteX1177" fmla="*/ 2538325 w 2918007"/>
                  <a:gd name="connsiteY1177" fmla="*/ 854310 h 2013279"/>
                  <a:gd name="connsiteX1178" fmla="*/ 2538078 w 2918007"/>
                  <a:gd name="connsiteY1178" fmla="*/ 849229 h 2013279"/>
                  <a:gd name="connsiteX1179" fmla="*/ 2538198 w 2918007"/>
                  <a:gd name="connsiteY1179" fmla="*/ 830391 h 2013279"/>
                  <a:gd name="connsiteX1180" fmla="*/ 2535607 w 2918007"/>
                  <a:gd name="connsiteY1180" fmla="*/ 783536 h 2013279"/>
                  <a:gd name="connsiteX1181" fmla="*/ 2534590 w 2918007"/>
                  <a:gd name="connsiteY1181" fmla="*/ 777499 h 2013279"/>
                  <a:gd name="connsiteX1182" fmla="*/ 2534351 w 2918007"/>
                  <a:gd name="connsiteY1182" fmla="*/ 772588 h 2013279"/>
                  <a:gd name="connsiteX1183" fmla="*/ 2530663 w 2918007"/>
                  <a:gd name="connsiteY1183" fmla="*/ 754192 h 2013279"/>
                  <a:gd name="connsiteX1184" fmla="*/ 2528798 w 2918007"/>
                  <a:gd name="connsiteY1184" fmla="*/ 743117 h 2013279"/>
                  <a:gd name="connsiteX1185" fmla="*/ 2528152 w 2918007"/>
                  <a:gd name="connsiteY1185" fmla="*/ 741662 h 2013279"/>
                  <a:gd name="connsiteX1186" fmla="*/ 2527583 w 2918007"/>
                  <a:gd name="connsiteY1186" fmla="*/ 738823 h 2013279"/>
                  <a:gd name="connsiteX1187" fmla="*/ 2516457 w 2918007"/>
                  <a:gd name="connsiteY1187" fmla="*/ 715317 h 2013279"/>
                  <a:gd name="connsiteX1188" fmla="*/ 2516441 w 2918007"/>
                  <a:gd name="connsiteY1188" fmla="*/ 715281 h 2013279"/>
                  <a:gd name="connsiteX1189" fmla="*/ 2497207 w 2918007"/>
                  <a:gd name="connsiteY1189" fmla="*/ 706176 h 2013279"/>
                  <a:gd name="connsiteX1190" fmla="*/ 1827791 w 2918007"/>
                  <a:gd name="connsiteY1190" fmla="*/ 682164 h 2013279"/>
                  <a:gd name="connsiteX1191" fmla="*/ 1764388 w 2918007"/>
                  <a:gd name="connsiteY1191" fmla="*/ 707022 h 2013279"/>
                  <a:gd name="connsiteX1192" fmla="*/ 1764375 w 2918007"/>
                  <a:gd name="connsiteY1192" fmla="*/ 707035 h 2013279"/>
                  <a:gd name="connsiteX1193" fmla="*/ 1730853 w 2918007"/>
                  <a:gd name="connsiteY1193" fmla="*/ 736298 h 2013279"/>
                  <a:gd name="connsiteX1194" fmla="*/ 1725215 w 2918007"/>
                  <a:gd name="connsiteY1194" fmla="*/ 743944 h 2013279"/>
                  <a:gd name="connsiteX1195" fmla="*/ 1721847 w 2918007"/>
                  <a:gd name="connsiteY1195" fmla="*/ 747119 h 2013279"/>
                  <a:gd name="connsiteX1196" fmla="*/ 1715744 w 2918007"/>
                  <a:gd name="connsiteY1196" fmla="*/ 756791 h 2013279"/>
                  <a:gd name="connsiteX1197" fmla="*/ 1706540 w 2918007"/>
                  <a:gd name="connsiteY1197" fmla="*/ 769274 h 2013279"/>
                  <a:gd name="connsiteX1198" fmla="*/ 1697088 w 2918007"/>
                  <a:gd name="connsiteY1198" fmla="*/ 786356 h 2013279"/>
                  <a:gd name="connsiteX1199" fmla="*/ 1694214 w 2918007"/>
                  <a:gd name="connsiteY1199" fmla="*/ 790910 h 2013279"/>
                  <a:gd name="connsiteX1200" fmla="*/ 1675539 w 2918007"/>
                  <a:gd name="connsiteY1200" fmla="*/ 826851 h 2013279"/>
                  <a:gd name="connsiteX1201" fmla="*/ 1621912 w 2918007"/>
                  <a:gd name="connsiteY1201" fmla="*/ 1018329 h 2013279"/>
                  <a:gd name="connsiteX1202" fmla="*/ 1649525 w 2918007"/>
                  <a:gd name="connsiteY1202" fmla="*/ 1035732 h 2013279"/>
                  <a:gd name="connsiteX1203" fmla="*/ 1649526 w 2918007"/>
                  <a:gd name="connsiteY1203" fmla="*/ 1035732 h 2013279"/>
                  <a:gd name="connsiteX1204" fmla="*/ 1635940 w 2918007"/>
                  <a:gd name="connsiteY1204" fmla="*/ 1032279 h 2013279"/>
                  <a:gd name="connsiteX1205" fmla="*/ 1621913 w 2918007"/>
                  <a:gd name="connsiteY1205" fmla="*/ 1018329 h 2013279"/>
                  <a:gd name="connsiteX1206" fmla="*/ 1675540 w 2918007"/>
                  <a:gd name="connsiteY1206" fmla="*/ 826851 h 2013279"/>
                  <a:gd name="connsiteX1207" fmla="*/ 1688939 w 2918007"/>
                  <a:gd name="connsiteY1207" fmla="*/ 801082 h 2013279"/>
                  <a:gd name="connsiteX1208" fmla="*/ 1697088 w 2918007"/>
                  <a:gd name="connsiteY1208" fmla="*/ 786356 h 2013279"/>
                  <a:gd name="connsiteX1209" fmla="*/ 1715744 w 2918007"/>
                  <a:gd name="connsiteY1209" fmla="*/ 756791 h 2013279"/>
                  <a:gd name="connsiteX1210" fmla="*/ 1725215 w 2918007"/>
                  <a:gd name="connsiteY1210" fmla="*/ 743944 h 2013279"/>
                  <a:gd name="connsiteX1211" fmla="*/ 1764375 w 2918007"/>
                  <a:gd name="connsiteY1211" fmla="*/ 707035 h 2013279"/>
                  <a:gd name="connsiteX1212" fmla="*/ 1764389 w 2918007"/>
                  <a:gd name="connsiteY1212" fmla="*/ 707022 h 2013279"/>
                  <a:gd name="connsiteX1213" fmla="*/ 1827792 w 2918007"/>
                  <a:gd name="connsiteY1213" fmla="*/ 682164 h 2013279"/>
                  <a:gd name="connsiteX1214" fmla="*/ 904630 w 2918007"/>
                  <a:gd name="connsiteY1214" fmla="*/ 655795 h 2013279"/>
                  <a:gd name="connsiteX1215" fmla="*/ 904630 w 2918007"/>
                  <a:gd name="connsiteY1215" fmla="*/ 655795 h 2013279"/>
                  <a:gd name="connsiteX1216" fmla="*/ 926583 w 2918007"/>
                  <a:gd name="connsiteY1216" fmla="*/ 658258 h 2013279"/>
                  <a:gd name="connsiteX1217" fmla="*/ 929404 w 2918007"/>
                  <a:gd name="connsiteY1217" fmla="*/ 658574 h 2013279"/>
                  <a:gd name="connsiteX1218" fmla="*/ 929404 w 2918007"/>
                  <a:gd name="connsiteY1218" fmla="*/ 658574 h 2013279"/>
                  <a:gd name="connsiteX1219" fmla="*/ 929405 w 2918007"/>
                  <a:gd name="connsiteY1219" fmla="*/ 658574 h 2013279"/>
                  <a:gd name="connsiteX1220" fmla="*/ 934312 w 2918007"/>
                  <a:gd name="connsiteY1220" fmla="*/ 660700 h 2013279"/>
                  <a:gd name="connsiteX1221" fmla="*/ 961127 w 2918007"/>
                  <a:gd name="connsiteY1221" fmla="*/ 672313 h 2013279"/>
                  <a:gd name="connsiteX1222" fmla="*/ 950648 w 2918007"/>
                  <a:gd name="connsiteY1222" fmla="*/ 772670 h 2013279"/>
                  <a:gd name="connsiteX1223" fmla="*/ 883643 w 2918007"/>
                  <a:gd name="connsiteY1223" fmla="*/ 955183 h 2013279"/>
                  <a:gd name="connsiteX1224" fmla="*/ 950649 w 2918007"/>
                  <a:gd name="connsiteY1224" fmla="*/ 772670 h 2013279"/>
                  <a:gd name="connsiteX1225" fmla="*/ 961128 w 2918007"/>
                  <a:gd name="connsiteY1225" fmla="*/ 672313 h 2013279"/>
                  <a:gd name="connsiteX1226" fmla="*/ 934312 w 2918007"/>
                  <a:gd name="connsiteY1226" fmla="*/ 660700 h 2013279"/>
                  <a:gd name="connsiteX1227" fmla="*/ 929404 w 2918007"/>
                  <a:gd name="connsiteY1227" fmla="*/ 658574 h 2013279"/>
                  <a:gd name="connsiteX1228" fmla="*/ 926583 w 2918007"/>
                  <a:gd name="connsiteY1228" fmla="*/ 658258 h 2013279"/>
                  <a:gd name="connsiteX1229" fmla="*/ 747235 w 2918007"/>
                  <a:gd name="connsiteY1229" fmla="*/ 648917 h 2013279"/>
                  <a:gd name="connsiteX1230" fmla="*/ 794428 w 2918007"/>
                  <a:gd name="connsiteY1230" fmla="*/ 650062 h 2013279"/>
                  <a:gd name="connsiteX1231" fmla="*/ 794431 w 2918007"/>
                  <a:gd name="connsiteY1231" fmla="*/ 650063 h 2013279"/>
                  <a:gd name="connsiteX1232" fmla="*/ 816358 w 2918007"/>
                  <a:gd name="connsiteY1232" fmla="*/ 661873 h 2013279"/>
                  <a:gd name="connsiteX1233" fmla="*/ 819492 w 2918007"/>
                  <a:gd name="connsiteY1233" fmla="*/ 667756 h 2013279"/>
                  <a:gd name="connsiteX1234" fmla="*/ 822468 w 2918007"/>
                  <a:gd name="connsiteY1234" fmla="*/ 685939 h 2013279"/>
                  <a:gd name="connsiteX1235" fmla="*/ 821846 w 2918007"/>
                  <a:gd name="connsiteY1235" fmla="*/ 694791 h 2013279"/>
                  <a:gd name="connsiteX1236" fmla="*/ 810726 w 2918007"/>
                  <a:gd name="connsiteY1236" fmla="*/ 733262 h 2013279"/>
                  <a:gd name="connsiteX1237" fmla="*/ 810724 w 2918007"/>
                  <a:gd name="connsiteY1237" fmla="*/ 733266 h 2013279"/>
                  <a:gd name="connsiteX1238" fmla="*/ 803790 w 2918007"/>
                  <a:gd name="connsiteY1238" fmla="*/ 795065 h 2013279"/>
                  <a:gd name="connsiteX1239" fmla="*/ 799918 w 2918007"/>
                  <a:gd name="connsiteY1239" fmla="*/ 774757 h 2013279"/>
                  <a:gd name="connsiteX1240" fmla="*/ 810724 w 2918007"/>
                  <a:gd name="connsiteY1240" fmla="*/ 733266 h 2013279"/>
                  <a:gd name="connsiteX1241" fmla="*/ 810726 w 2918007"/>
                  <a:gd name="connsiteY1241" fmla="*/ 733262 h 2013279"/>
                  <a:gd name="connsiteX1242" fmla="*/ 821522 w 2918007"/>
                  <a:gd name="connsiteY1242" fmla="*/ 699401 h 2013279"/>
                  <a:gd name="connsiteX1243" fmla="*/ 821846 w 2918007"/>
                  <a:gd name="connsiteY1243" fmla="*/ 694791 h 2013279"/>
                  <a:gd name="connsiteX1244" fmla="*/ 823168 w 2918007"/>
                  <a:gd name="connsiteY1244" fmla="*/ 690216 h 2013279"/>
                  <a:gd name="connsiteX1245" fmla="*/ 822468 w 2918007"/>
                  <a:gd name="connsiteY1245" fmla="*/ 685939 h 2013279"/>
                  <a:gd name="connsiteX1246" fmla="*/ 823250 w 2918007"/>
                  <a:gd name="connsiteY1246" fmla="*/ 674813 h 2013279"/>
                  <a:gd name="connsiteX1247" fmla="*/ 819492 w 2918007"/>
                  <a:gd name="connsiteY1247" fmla="*/ 667756 h 2013279"/>
                  <a:gd name="connsiteX1248" fmla="*/ 818738 w 2918007"/>
                  <a:gd name="connsiteY1248" fmla="*/ 663155 h 2013279"/>
                  <a:gd name="connsiteX1249" fmla="*/ 816358 w 2918007"/>
                  <a:gd name="connsiteY1249" fmla="*/ 661873 h 2013279"/>
                  <a:gd name="connsiteX1250" fmla="*/ 814642 w 2918007"/>
                  <a:gd name="connsiteY1250" fmla="*/ 658651 h 2013279"/>
                  <a:gd name="connsiteX1251" fmla="*/ 794431 w 2918007"/>
                  <a:gd name="connsiteY1251" fmla="*/ 650063 h 2013279"/>
                  <a:gd name="connsiteX1252" fmla="*/ 794429 w 2918007"/>
                  <a:gd name="connsiteY1252" fmla="*/ 650062 h 2013279"/>
                  <a:gd name="connsiteX1253" fmla="*/ 747235 w 2918007"/>
                  <a:gd name="connsiteY1253" fmla="*/ 648917 h 2013279"/>
                  <a:gd name="connsiteX1254" fmla="*/ 605308 w 2918007"/>
                  <a:gd name="connsiteY1254" fmla="*/ 621442 h 2013279"/>
                  <a:gd name="connsiteX1255" fmla="*/ 623338 w 2918007"/>
                  <a:gd name="connsiteY1255" fmla="*/ 735729 h 2013279"/>
                  <a:gd name="connsiteX1256" fmla="*/ 612367 w 2918007"/>
                  <a:gd name="connsiteY1256" fmla="*/ 781432 h 2013279"/>
                  <a:gd name="connsiteX1257" fmla="*/ 611205 w 2918007"/>
                  <a:gd name="connsiteY1257" fmla="*/ 788025 h 2013279"/>
                  <a:gd name="connsiteX1258" fmla="*/ 609855 w 2918007"/>
                  <a:gd name="connsiteY1258" fmla="*/ 793844 h 2013279"/>
                  <a:gd name="connsiteX1259" fmla="*/ 609150 w 2918007"/>
                  <a:gd name="connsiteY1259" fmla="*/ 799675 h 2013279"/>
                  <a:gd name="connsiteX1260" fmla="*/ 606565 w 2918007"/>
                  <a:gd name="connsiteY1260" fmla="*/ 814334 h 2013279"/>
                  <a:gd name="connsiteX1261" fmla="*/ 606327 w 2918007"/>
                  <a:gd name="connsiteY1261" fmla="*/ 823046 h 2013279"/>
                  <a:gd name="connsiteX1262" fmla="*/ 605616 w 2918007"/>
                  <a:gd name="connsiteY1262" fmla="*/ 828929 h 2013279"/>
                  <a:gd name="connsiteX1263" fmla="*/ 606137 w 2918007"/>
                  <a:gd name="connsiteY1263" fmla="*/ 830017 h 2013279"/>
                  <a:gd name="connsiteX1264" fmla="*/ 606029 w 2918007"/>
                  <a:gd name="connsiteY1264" fmla="*/ 833973 h 2013279"/>
                  <a:gd name="connsiteX1265" fmla="*/ 610856 w 2918007"/>
                  <a:gd name="connsiteY1265" fmla="*/ 839886 h 2013279"/>
                  <a:gd name="connsiteX1266" fmla="*/ 610856 w 2918007"/>
                  <a:gd name="connsiteY1266" fmla="*/ 839886 h 2013279"/>
                  <a:gd name="connsiteX1267" fmla="*/ 606137 w 2918007"/>
                  <a:gd name="connsiteY1267" fmla="*/ 830017 h 2013279"/>
                  <a:gd name="connsiteX1268" fmla="*/ 606327 w 2918007"/>
                  <a:gd name="connsiteY1268" fmla="*/ 823046 h 2013279"/>
                  <a:gd name="connsiteX1269" fmla="*/ 609150 w 2918007"/>
                  <a:gd name="connsiteY1269" fmla="*/ 799675 h 2013279"/>
                  <a:gd name="connsiteX1270" fmla="*/ 611205 w 2918007"/>
                  <a:gd name="connsiteY1270" fmla="*/ 788025 h 2013279"/>
                  <a:gd name="connsiteX1271" fmla="*/ 623338 w 2918007"/>
                  <a:gd name="connsiteY1271" fmla="*/ 735729 h 2013279"/>
                  <a:gd name="connsiteX1272" fmla="*/ 605308 w 2918007"/>
                  <a:gd name="connsiteY1272" fmla="*/ 621442 h 2013279"/>
                  <a:gd name="connsiteX1273" fmla="*/ 2307354 w 2918007"/>
                  <a:gd name="connsiteY1273" fmla="*/ 604048 h 2013279"/>
                  <a:gd name="connsiteX1274" fmla="*/ 2323977 w 2918007"/>
                  <a:gd name="connsiteY1274" fmla="*/ 605924 h 2013279"/>
                  <a:gd name="connsiteX1275" fmla="*/ 2330777 w 2918007"/>
                  <a:gd name="connsiteY1275" fmla="*/ 607050 h 2013279"/>
                  <a:gd name="connsiteX1276" fmla="*/ 2257424 w 2918007"/>
                  <a:gd name="connsiteY1276" fmla="*/ 652611 h 2013279"/>
                  <a:gd name="connsiteX1277" fmla="*/ 2229686 w 2918007"/>
                  <a:gd name="connsiteY1277" fmla="*/ 868102 h 2013279"/>
                  <a:gd name="connsiteX1278" fmla="*/ 2233507 w 2918007"/>
                  <a:gd name="connsiteY1278" fmla="*/ 895610 h 2013279"/>
                  <a:gd name="connsiteX1279" fmla="*/ 2234832 w 2918007"/>
                  <a:gd name="connsiteY1279" fmla="*/ 901179 h 2013279"/>
                  <a:gd name="connsiteX1280" fmla="*/ 2235148 w 2918007"/>
                  <a:gd name="connsiteY1280" fmla="*/ 903215 h 2013279"/>
                  <a:gd name="connsiteX1281" fmla="*/ 2238020 w 2918007"/>
                  <a:gd name="connsiteY1281" fmla="*/ 914586 h 2013279"/>
                  <a:gd name="connsiteX1282" fmla="*/ 2238408 w 2918007"/>
                  <a:gd name="connsiteY1282" fmla="*/ 916219 h 2013279"/>
                  <a:gd name="connsiteX1283" fmla="*/ 2241215 w 2918007"/>
                  <a:gd name="connsiteY1283" fmla="*/ 939271 h 2013279"/>
                  <a:gd name="connsiteX1284" fmla="*/ 2229687 w 2918007"/>
                  <a:gd name="connsiteY1284" fmla="*/ 943215 h 2013279"/>
                  <a:gd name="connsiteX1285" fmla="*/ 2229687 w 2918007"/>
                  <a:gd name="connsiteY1285" fmla="*/ 943215 h 2013279"/>
                  <a:gd name="connsiteX1286" fmla="*/ 2241014 w 2918007"/>
                  <a:gd name="connsiteY1286" fmla="*/ 926438 h 2013279"/>
                  <a:gd name="connsiteX1287" fmla="*/ 2238020 w 2918007"/>
                  <a:gd name="connsiteY1287" fmla="*/ 914586 h 2013279"/>
                  <a:gd name="connsiteX1288" fmla="*/ 2234832 w 2918007"/>
                  <a:gd name="connsiteY1288" fmla="*/ 901179 h 2013279"/>
                  <a:gd name="connsiteX1289" fmla="*/ 2229687 w 2918007"/>
                  <a:gd name="connsiteY1289" fmla="*/ 868102 h 2013279"/>
                  <a:gd name="connsiteX1290" fmla="*/ 2257425 w 2918007"/>
                  <a:gd name="connsiteY1290" fmla="*/ 652611 h 2013279"/>
                  <a:gd name="connsiteX1291" fmla="*/ 2330778 w 2918007"/>
                  <a:gd name="connsiteY1291" fmla="*/ 607050 h 2013279"/>
                  <a:gd name="connsiteX1292" fmla="*/ 2307354 w 2918007"/>
                  <a:gd name="connsiteY1292" fmla="*/ 604048 h 2013279"/>
                  <a:gd name="connsiteX1293" fmla="*/ 726277 w 2918007"/>
                  <a:gd name="connsiteY1293" fmla="*/ 595968 h 2013279"/>
                  <a:gd name="connsiteX1294" fmla="*/ 722665 w 2918007"/>
                  <a:gd name="connsiteY1294" fmla="*/ 600691 h 2013279"/>
                  <a:gd name="connsiteX1295" fmla="*/ 722662 w 2918007"/>
                  <a:gd name="connsiteY1295" fmla="*/ 600695 h 2013279"/>
                  <a:gd name="connsiteX1296" fmla="*/ 711337 w 2918007"/>
                  <a:gd name="connsiteY1296" fmla="*/ 613602 h 2013279"/>
                  <a:gd name="connsiteX1297" fmla="*/ 683745 w 2918007"/>
                  <a:gd name="connsiteY1297" fmla="*/ 637835 h 2013279"/>
                  <a:gd name="connsiteX1298" fmla="*/ 706683 w 2918007"/>
                  <a:gd name="connsiteY1298" fmla="*/ 618906 h 2013279"/>
                  <a:gd name="connsiteX1299" fmla="*/ 711337 w 2918007"/>
                  <a:gd name="connsiteY1299" fmla="*/ 613602 h 2013279"/>
                  <a:gd name="connsiteX1300" fmla="*/ 713102 w 2918007"/>
                  <a:gd name="connsiteY1300" fmla="*/ 612053 h 2013279"/>
                  <a:gd name="connsiteX1301" fmla="*/ 722662 w 2918007"/>
                  <a:gd name="connsiteY1301" fmla="*/ 600695 h 2013279"/>
                  <a:gd name="connsiteX1302" fmla="*/ 722666 w 2918007"/>
                  <a:gd name="connsiteY1302" fmla="*/ 600691 h 2013279"/>
                  <a:gd name="connsiteX1303" fmla="*/ 1932811 w 2918007"/>
                  <a:gd name="connsiteY1303" fmla="*/ 591889 h 2013279"/>
                  <a:gd name="connsiteX1304" fmla="*/ 1873405 w 2918007"/>
                  <a:gd name="connsiteY1304" fmla="*/ 632909 h 2013279"/>
                  <a:gd name="connsiteX1305" fmla="*/ 1859953 w 2918007"/>
                  <a:gd name="connsiteY1305" fmla="*/ 663548 h 2013279"/>
                  <a:gd name="connsiteX1306" fmla="*/ 1855690 w 2918007"/>
                  <a:gd name="connsiteY1306" fmla="*/ 669208 h 2013279"/>
                  <a:gd name="connsiteX1307" fmla="*/ 1845833 w 2918007"/>
                  <a:gd name="connsiteY1307" fmla="*/ 678556 h 2013279"/>
                  <a:gd name="connsiteX1308" fmla="*/ 1842261 w 2918007"/>
                  <a:gd name="connsiteY1308" fmla="*/ 680770 h 2013279"/>
                  <a:gd name="connsiteX1309" fmla="*/ 1832405 w 2918007"/>
                  <a:gd name="connsiteY1309" fmla="*/ 683039 h 2013279"/>
                  <a:gd name="connsiteX1310" fmla="*/ 1832405 w 2918007"/>
                  <a:gd name="connsiteY1310" fmla="*/ 683039 h 2013279"/>
                  <a:gd name="connsiteX1311" fmla="*/ 1840571 w 2918007"/>
                  <a:gd name="connsiteY1311" fmla="*/ 681818 h 2013279"/>
                  <a:gd name="connsiteX1312" fmla="*/ 1842261 w 2918007"/>
                  <a:gd name="connsiteY1312" fmla="*/ 680770 h 2013279"/>
                  <a:gd name="connsiteX1313" fmla="*/ 1843895 w 2918007"/>
                  <a:gd name="connsiteY1313" fmla="*/ 680394 h 2013279"/>
                  <a:gd name="connsiteX1314" fmla="*/ 1845833 w 2918007"/>
                  <a:gd name="connsiteY1314" fmla="*/ 678556 h 2013279"/>
                  <a:gd name="connsiteX1315" fmla="*/ 1851118 w 2918007"/>
                  <a:gd name="connsiteY1315" fmla="*/ 675279 h 2013279"/>
                  <a:gd name="connsiteX1316" fmla="*/ 1855690 w 2918007"/>
                  <a:gd name="connsiteY1316" fmla="*/ 669208 h 2013279"/>
                  <a:gd name="connsiteX1317" fmla="*/ 1858736 w 2918007"/>
                  <a:gd name="connsiteY1317" fmla="*/ 666320 h 2013279"/>
                  <a:gd name="connsiteX1318" fmla="*/ 1859953 w 2918007"/>
                  <a:gd name="connsiteY1318" fmla="*/ 663548 h 2013279"/>
                  <a:gd name="connsiteX1319" fmla="*/ 1862559 w 2918007"/>
                  <a:gd name="connsiteY1319" fmla="*/ 660089 h 2013279"/>
                  <a:gd name="connsiteX1320" fmla="*/ 1873406 w 2918007"/>
                  <a:gd name="connsiteY1320" fmla="*/ 632909 h 2013279"/>
                  <a:gd name="connsiteX1321" fmla="*/ 1897185 w 2918007"/>
                  <a:gd name="connsiteY1321" fmla="*/ 600768 h 2013279"/>
                  <a:gd name="connsiteX1322" fmla="*/ 1932811 w 2918007"/>
                  <a:gd name="connsiteY1322" fmla="*/ 591889 h 2013279"/>
                  <a:gd name="connsiteX1323" fmla="*/ 451361 w 2918007"/>
                  <a:gd name="connsiteY1323" fmla="*/ 579960 h 2013279"/>
                  <a:gd name="connsiteX1324" fmla="*/ 431422 w 2918007"/>
                  <a:gd name="connsiteY1324" fmla="*/ 581574 h 2013279"/>
                  <a:gd name="connsiteX1325" fmla="*/ 431423 w 2918007"/>
                  <a:gd name="connsiteY1325" fmla="*/ 581574 h 2013279"/>
                  <a:gd name="connsiteX1326" fmla="*/ 537889 w 2918007"/>
                  <a:gd name="connsiteY1326" fmla="*/ 574419 h 2013279"/>
                  <a:gd name="connsiteX1327" fmla="*/ 557065 w 2918007"/>
                  <a:gd name="connsiteY1327" fmla="*/ 577228 h 2013279"/>
                  <a:gd name="connsiteX1328" fmla="*/ 580806 w 2918007"/>
                  <a:gd name="connsiteY1328" fmla="*/ 595968 h 2013279"/>
                  <a:gd name="connsiteX1329" fmla="*/ 537889 w 2918007"/>
                  <a:gd name="connsiteY1329" fmla="*/ 574419 h 2013279"/>
                  <a:gd name="connsiteX1330" fmla="*/ 773740 w 2918007"/>
                  <a:gd name="connsiteY1330" fmla="*/ 569493 h 2013279"/>
                  <a:gd name="connsiteX1331" fmla="*/ 774875 w 2918007"/>
                  <a:gd name="connsiteY1331" fmla="*/ 574803 h 2013279"/>
                  <a:gd name="connsiteX1332" fmla="*/ 775099 w 2918007"/>
                  <a:gd name="connsiteY1332" fmla="*/ 578074 h 2013279"/>
                  <a:gd name="connsiteX1333" fmla="*/ 774153 w 2918007"/>
                  <a:gd name="connsiteY1333" fmla="*/ 587305 h 2013279"/>
                  <a:gd name="connsiteX1334" fmla="*/ 772800 w 2918007"/>
                  <a:gd name="connsiteY1334" fmla="*/ 591350 h 2013279"/>
                  <a:gd name="connsiteX1335" fmla="*/ 760478 w 2918007"/>
                  <a:gd name="connsiteY1335" fmla="*/ 600662 h 2013279"/>
                  <a:gd name="connsiteX1336" fmla="*/ 771949 w 2918007"/>
                  <a:gd name="connsiteY1336" fmla="*/ 593893 h 2013279"/>
                  <a:gd name="connsiteX1337" fmla="*/ 772800 w 2918007"/>
                  <a:gd name="connsiteY1337" fmla="*/ 591350 h 2013279"/>
                  <a:gd name="connsiteX1338" fmla="*/ 773817 w 2918007"/>
                  <a:gd name="connsiteY1338" fmla="*/ 590580 h 2013279"/>
                  <a:gd name="connsiteX1339" fmla="*/ 774153 w 2918007"/>
                  <a:gd name="connsiteY1339" fmla="*/ 587305 h 2013279"/>
                  <a:gd name="connsiteX1340" fmla="*/ 775463 w 2918007"/>
                  <a:gd name="connsiteY1340" fmla="*/ 583389 h 2013279"/>
                  <a:gd name="connsiteX1341" fmla="*/ 775099 w 2918007"/>
                  <a:gd name="connsiteY1341" fmla="*/ 578074 h 2013279"/>
                  <a:gd name="connsiteX1342" fmla="*/ 775252 w 2918007"/>
                  <a:gd name="connsiteY1342" fmla="*/ 576573 h 2013279"/>
                  <a:gd name="connsiteX1343" fmla="*/ 774875 w 2918007"/>
                  <a:gd name="connsiteY1343" fmla="*/ 574803 h 2013279"/>
                  <a:gd name="connsiteX1344" fmla="*/ 774801 w 2918007"/>
                  <a:gd name="connsiteY1344" fmla="*/ 573730 h 2013279"/>
                  <a:gd name="connsiteX1345" fmla="*/ 773740 w 2918007"/>
                  <a:gd name="connsiteY1345" fmla="*/ 569493 h 2013279"/>
                  <a:gd name="connsiteX1346" fmla="*/ 390953 w 2918007"/>
                  <a:gd name="connsiteY1346" fmla="*/ 527011 h 2013279"/>
                  <a:gd name="connsiteX1347" fmla="*/ 335246 w 2918007"/>
                  <a:gd name="connsiteY1347" fmla="*/ 586809 h 2013279"/>
                  <a:gd name="connsiteX1348" fmla="*/ 327799 w 2918007"/>
                  <a:gd name="connsiteY1348" fmla="*/ 599892 h 2013279"/>
                  <a:gd name="connsiteX1349" fmla="*/ 325383 w 2918007"/>
                  <a:gd name="connsiteY1349" fmla="*/ 603400 h 2013279"/>
                  <a:gd name="connsiteX1350" fmla="*/ 319755 w 2918007"/>
                  <a:gd name="connsiteY1350" fmla="*/ 614021 h 2013279"/>
                  <a:gd name="connsiteX1351" fmla="*/ 317880 w 2918007"/>
                  <a:gd name="connsiteY1351" fmla="*/ 617315 h 2013279"/>
                  <a:gd name="connsiteX1352" fmla="*/ 315820 w 2918007"/>
                  <a:gd name="connsiteY1352" fmla="*/ 621448 h 2013279"/>
                  <a:gd name="connsiteX1353" fmla="*/ 315131 w 2918007"/>
                  <a:gd name="connsiteY1353" fmla="*/ 622747 h 2013279"/>
                  <a:gd name="connsiteX1354" fmla="*/ 314090 w 2918007"/>
                  <a:gd name="connsiteY1354" fmla="*/ 624918 h 2013279"/>
                  <a:gd name="connsiteX1355" fmla="*/ 313109 w 2918007"/>
                  <a:gd name="connsiteY1355" fmla="*/ 626885 h 2013279"/>
                  <a:gd name="connsiteX1356" fmla="*/ 311437 w 2918007"/>
                  <a:gd name="connsiteY1356" fmla="*/ 630446 h 2013279"/>
                  <a:gd name="connsiteX1357" fmla="*/ 259043 w 2918007"/>
                  <a:gd name="connsiteY1357" fmla="*/ 756662 h 2013279"/>
                  <a:gd name="connsiteX1358" fmla="*/ 259012 w 2918007"/>
                  <a:gd name="connsiteY1358" fmla="*/ 756691 h 2013279"/>
                  <a:gd name="connsiteX1359" fmla="*/ 206741 w 2918007"/>
                  <a:gd name="connsiteY1359" fmla="*/ 803126 h 2013279"/>
                  <a:gd name="connsiteX1360" fmla="*/ 203351 w 2918007"/>
                  <a:gd name="connsiteY1360" fmla="*/ 807716 h 2013279"/>
                  <a:gd name="connsiteX1361" fmla="*/ 200581 w 2918007"/>
                  <a:gd name="connsiteY1361" fmla="*/ 810256 h 2013279"/>
                  <a:gd name="connsiteX1362" fmla="*/ 188925 w 2918007"/>
                  <a:gd name="connsiteY1362" fmla="*/ 827247 h 2013279"/>
                  <a:gd name="connsiteX1363" fmla="*/ 170002 w 2918007"/>
                  <a:gd name="connsiteY1363" fmla="*/ 852866 h 2013279"/>
                  <a:gd name="connsiteX1364" fmla="*/ 165453 w 2918007"/>
                  <a:gd name="connsiteY1364" fmla="*/ 861463 h 2013279"/>
                  <a:gd name="connsiteX1365" fmla="*/ 162113 w 2918007"/>
                  <a:gd name="connsiteY1365" fmla="*/ 866331 h 2013279"/>
                  <a:gd name="connsiteX1366" fmla="*/ 154938 w 2918007"/>
                  <a:gd name="connsiteY1366" fmla="*/ 881335 h 2013279"/>
                  <a:gd name="connsiteX1367" fmla="*/ 147044 w 2918007"/>
                  <a:gd name="connsiteY1367" fmla="*/ 896253 h 2013279"/>
                  <a:gd name="connsiteX1368" fmla="*/ 143176 w 2918007"/>
                  <a:gd name="connsiteY1368" fmla="*/ 905929 h 2013279"/>
                  <a:gd name="connsiteX1369" fmla="*/ 140982 w 2918007"/>
                  <a:gd name="connsiteY1369" fmla="*/ 910517 h 2013279"/>
                  <a:gd name="connsiteX1370" fmla="*/ 134529 w 2918007"/>
                  <a:gd name="connsiteY1370" fmla="*/ 928439 h 2013279"/>
                  <a:gd name="connsiteX1371" fmla="*/ 134530 w 2918007"/>
                  <a:gd name="connsiteY1371" fmla="*/ 928438 h 2013279"/>
                  <a:gd name="connsiteX1372" fmla="*/ 136088 w 2918007"/>
                  <a:gd name="connsiteY1372" fmla="*/ 923659 h 2013279"/>
                  <a:gd name="connsiteX1373" fmla="*/ 143176 w 2918007"/>
                  <a:gd name="connsiteY1373" fmla="*/ 905929 h 2013279"/>
                  <a:gd name="connsiteX1374" fmla="*/ 154938 w 2918007"/>
                  <a:gd name="connsiteY1374" fmla="*/ 881335 h 2013279"/>
                  <a:gd name="connsiteX1375" fmla="*/ 165453 w 2918007"/>
                  <a:gd name="connsiteY1375" fmla="*/ 861463 h 2013279"/>
                  <a:gd name="connsiteX1376" fmla="*/ 188925 w 2918007"/>
                  <a:gd name="connsiteY1376" fmla="*/ 827247 h 2013279"/>
                  <a:gd name="connsiteX1377" fmla="*/ 203351 w 2918007"/>
                  <a:gd name="connsiteY1377" fmla="*/ 807716 h 2013279"/>
                  <a:gd name="connsiteX1378" fmla="*/ 259012 w 2918007"/>
                  <a:gd name="connsiteY1378" fmla="*/ 756691 h 2013279"/>
                  <a:gd name="connsiteX1379" fmla="*/ 259044 w 2918007"/>
                  <a:gd name="connsiteY1379" fmla="*/ 756662 h 2013279"/>
                  <a:gd name="connsiteX1380" fmla="*/ 311438 w 2918007"/>
                  <a:gd name="connsiteY1380" fmla="*/ 630446 h 2013279"/>
                  <a:gd name="connsiteX1381" fmla="*/ 314090 w 2918007"/>
                  <a:gd name="connsiteY1381" fmla="*/ 624918 h 2013279"/>
                  <a:gd name="connsiteX1382" fmla="*/ 315820 w 2918007"/>
                  <a:gd name="connsiteY1382" fmla="*/ 621448 h 2013279"/>
                  <a:gd name="connsiteX1383" fmla="*/ 319755 w 2918007"/>
                  <a:gd name="connsiteY1383" fmla="*/ 614021 h 2013279"/>
                  <a:gd name="connsiteX1384" fmla="*/ 327799 w 2918007"/>
                  <a:gd name="connsiteY1384" fmla="*/ 599892 h 2013279"/>
                  <a:gd name="connsiteX1385" fmla="*/ 360587 w 2918007"/>
                  <a:gd name="connsiteY1385" fmla="*/ 552264 h 2013279"/>
                  <a:gd name="connsiteX1386" fmla="*/ 390953 w 2918007"/>
                  <a:gd name="connsiteY1386" fmla="*/ 527012 h 2013279"/>
                  <a:gd name="connsiteX1387" fmla="*/ 2482913 w 2918007"/>
                  <a:gd name="connsiteY1387" fmla="*/ 510050 h 2013279"/>
                  <a:gd name="connsiteX1388" fmla="*/ 2459605 w 2918007"/>
                  <a:gd name="connsiteY1388" fmla="*/ 512234 h 2013279"/>
                  <a:gd name="connsiteX1389" fmla="*/ 2415840 w 2918007"/>
                  <a:gd name="connsiteY1389" fmla="*/ 650764 h 2013279"/>
                  <a:gd name="connsiteX1390" fmla="*/ 2463303 w 2918007"/>
                  <a:gd name="connsiteY1390" fmla="*/ 846552 h 2013279"/>
                  <a:gd name="connsiteX1391" fmla="*/ 2463292 w 2918007"/>
                  <a:gd name="connsiteY1391" fmla="*/ 846603 h 2013279"/>
                  <a:gd name="connsiteX1392" fmla="*/ 2453259 w 2918007"/>
                  <a:gd name="connsiteY1392" fmla="*/ 887244 h 2013279"/>
                  <a:gd name="connsiteX1393" fmla="*/ 2450799 w 2918007"/>
                  <a:gd name="connsiteY1393" fmla="*/ 894743 h 2013279"/>
                  <a:gd name="connsiteX1394" fmla="*/ 2441577 w 2918007"/>
                  <a:gd name="connsiteY1394" fmla="*/ 915485 h 2013279"/>
                  <a:gd name="connsiteX1395" fmla="*/ 2441568 w 2918007"/>
                  <a:gd name="connsiteY1395" fmla="*/ 915503 h 2013279"/>
                  <a:gd name="connsiteX1396" fmla="*/ 2441561 w 2918007"/>
                  <a:gd name="connsiteY1396" fmla="*/ 915510 h 2013279"/>
                  <a:gd name="connsiteX1397" fmla="*/ 2433896 w 2918007"/>
                  <a:gd name="connsiteY1397" fmla="*/ 922911 h 2013279"/>
                  <a:gd name="connsiteX1398" fmla="*/ 2425684 w 2918007"/>
                  <a:gd name="connsiteY1398" fmla="*/ 924388 h 2013279"/>
                  <a:gd name="connsiteX1399" fmla="*/ 2425684 w 2918007"/>
                  <a:gd name="connsiteY1399" fmla="*/ 924388 h 2013279"/>
                  <a:gd name="connsiteX1400" fmla="*/ 2432432 w 2918007"/>
                  <a:gd name="connsiteY1400" fmla="*/ 924325 h 2013279"/>
                  <a:gd name="connsiteX1401" fmla="*/ 2433896 w 2918007"/>
                  <a:gd name="connsiteY1401" fmla="*/ 922911 h 2013279"/>
                  <a:gd name="connsiteX1402" fmla="*/ 2435257 w 2918007"/>
                  <a:gd name="connsiteY1402" fmla="*/ 922666 h 2013279"/>
                  <a:gd name="connsiteX1403" fmla="*/ 2441561 w 2918007"/>
                  <a:gd name="connsiteY1403" fmla="*/ 915510 h 2013279"/>
                  <a:gd name="connsiteX1404" fmla="*/ 2441569 w 2918007"/>
                  <a:gd name="connsiteY1404" fmla="*/ 915503 h 2013279"/>
                  <a:gd name="connsiteX1405" fmla="*/ 2441577 w 2918007"/>
                  <a:gd name="connsiteY1405" fmla="*/ 915485 h 2013279"/>
                  <a:gd name="connsiteX1406" fmla="*/ 2448529 w 2918007"/>
                  <a:gd name="connsiteY1406" fmla="*/ 901666 h 2013279"/>
                  <a:gd name="connsiteX1407" fmla="*/ 2450799 w 2918007"/>
                  <a:gd name="connsiteY1407" fmla="*/ 894743 h 2013279"/>
                  <a:gd name="connsiteX1408" fmla="*/ 2452168 w 2918007"/>
                  <a:gd name="connsiteY1408" fmla="*/ 891665 h 2013279"/>
                  <a:gd name="connsiteX1409" fmla="*/ 2453259 w 2918007"/>
                  <a:gd name="connsiteY1409" fmla="*/ 887244 h 2013279"/>
                  <a:gd name="connsiteX1410" fmla="*/ 2455865 w 2918007"/>
                  <a:gd name="connsiteY1410" fmla="*/ 879300 h 2013279"/>
                  <a:gd name="connsiteX1411" fmla="*/ 2463292 w 2918007"/>
                  <a:gd name="connsiteY1411" fmla="*/ 846603 h 2013279"/>
                  <a:gd name="connsiteX1412" fmla="*/ 2463304 w 2918007"/>
                  <a:gd name="connsiteY1412" fmla="*/ 846552 h 2013279"/>
                  <a:gd name="connsiteX1413" fmla="*/ 2415841 w 2918007"/>
                  <a:gd name="connsiteY1413" fmla="*/ 650764 h 2013279"/>
                  <a:gd name="connsiteX1414" fmla="*/ 2459606 w 2918007"/>
                  <a:gd name="connsiteY1414" fmla="*/ 512234 h 2013279"/>
                  <a:gd name="connsiteX1415" fmla="*/ 2482913 w 2918007"/>
                  <a:gd name="connsiteY1415" fmla="*/ 510050 h 2013279"/>
                  <a:gd name="connsiteX1416" fmla="*/ 924143 w 2918007"/>
                  <a:gd name="connsiteY1416" fmla="*/ 503617 h 2013279"/>
                  <a:gd name="connsiteX1417" fmla="*/ 924671 w 2918007"/>
                  <a:gd name="connsiteY1417" fmla="*/ 535113 h 2013279"/>
                  <a:gd name="connsiteX1418" fmla="*/ 922723 w 2918007"/>
                  <a:gd name="connsiteY1418" fmla="*/ 546340 h 2013279"/>
                  <a:gd name="connsiteX1419" fmla="*/ 916921 w 2918007"/>
                  <a:gd name="connsiteY1419" fmla="*/ 571367 h 2013279"/>
                  <a:gd name="connsiteX1420" fmla="*/ 912178 w 2918007"/>
                  <a:gd name="connsiteY1420" fmla="*/ 583579 h 2013279"/>
                  <a:gd name="connsiteX1421" fmla="*/ 901596 w 2918007"/>
                  <a:gd name="connsiteY1421" fmla="*/ 602588 h 2013279"/>
                  <a:gd name="connsiteX1422" fmla="*/ 891880 w 2918007"/>
                  <a:gd name="connsiteY1422" fmla="*/ 614081 h 2013279"/>
                  <a:gd name="connsiteX1423" fmla="*/ 888291 w 2918007"/>
                  <a:gd name="connsiteY1423" fmla="*/ 616775 h 2013279"/>
                  <a:gd name="connsiteX1424" fmla="*/ 872308 w 2918007"/>
                  <a:gd name="connsiteY1424" fmla="*/ 620413 h 2013279"/>
                  <a:gd name="connsiteX1425" fmla="*/ 885791 w 2918007"/>
                  <a:gd name="connsiteY1425" fmla="*/ 618650 h 2013279"/>
                  <a:gd name="connsiteX1426" fmla="*/ 888291 w 2918007"/>
                  <a:gd name="connsiteY1426" fmla="*/ 616775 h 2013279"/>
                  <a:gd name="connsiteX1427" fmla="*/ 889916 w 2918007"/>
                  <a:gd name="connsiteY1427" fmla="*/ 616405 h 2013279"/>
                  <a:gd name="connsiteX1428" fmla="*/ 891880 w 2918007"/>
                  <a:gd name="connsiteY1428" fmla="*/ 614081 h 2013279"/>
                  <a:gd name="connsiteX1429" fmla="*/ 897578 w 2918007"/>
                  <a:gd name="connsiteY1429" fmla="*/ 609805 h 2013279"/>
                  <a:gd name="connsiteX1430" fmla="*/ 901596 w 2918007"/>
                  <a:gd name="connsiteY1430" fmla="*/ 602588 h 2013279"/>
                  <a:gd name="connsiteX1431" fmla="*/ 907516 w 2918007"/>
                  <a:gd name="connsiteY1431" fmla="*/ 595584 h 2013279"/>
                  <a:gd name="connsiteX1432" fmla="*/ 912178 w 2918007"/>
                  <a:gd name="connsiteY1432" fmla="*/ 583579 h 2013279"/>
                  <a:gd name="connsiteX1433" fmla="*/ 915454 w 2918007"/>
                  <a:gd name="connsiteY1433" fmla="*/ 577696 h 2013279"/>
                  <a:gd name="connsiteX1434" fmla="*/ 916921 w 2918007"/>
                  <a:gd name="connsiteY1434" fmla="*/ 571367 h 2013279"/>
                  <a:gd name="connsiteX1435" fmla="*/ 919558 w 2918007"/>
                  <a:gd name="connsiteY1435" fmla="*/ 564576 h 2013279"/>
                  <a:gd name="connsiteX1436" fmla="*/ 922723 w 2918007"/>
                  <a:gd name="connsiteY1436" fmla="*/ 546340 h 2013279"/>
                  <a:gd name="connsiteX1437" fmla="*/ 924715 w 2918007"/>
                  <a:gd name="connsiteY1437" fmla="*/ 537745 h 2013279"/>
                  <a:gd name="connsiteX1438" fmla="*/ 924671 w 2918007"/>
                  <a:gd name="connsiteY1438" fmla="*/ 535113 h 2013279"/>
                  <a:gd name="connsiteX1439" fmla="*/ 925335 w 2918007"/>
                  <a:gd name="connsiteY1439" fmla="*/ 531284 h 2013279"/>
                  <a:gd name="connsiteX1440" fmla="*/ 1014140 w 2918007"/>
                  <a:gd name="connsiteY1440" fmla="*/ 479603 h 2013279"/>
                  <a:gd name="connsiteX1441" fmla="*/ 1014140 w 2918007"/>
                  <a:gd name="connsiteY1441" fmla="*/ 479603 h 2013279"/>
                  <a:gd name="connsiteX1442" fmla="*/ 1040596 w 2918007"/>
                  <a:gd name="connsiteY1442" fmla="*/ 497891 h 2013279"/>
                  <a:gd name="connsiteX1443" fmla="*/ 1040600 w 2918007"/>
                  <a:gd name="connsiteY1443" fmla="*/ 497903 h 2013279"/>
                  <a:gd name="connsiteX1444" fmla="*/ 1049394 w 2918007"/>
                  <a:gd name="connsiteY1444" fmla="*/ 527843 h 2013279"/>
                  <a:gd name="connsiteX1445" fmla="*/ 1050160 w 2918007"/>
                  <a:gd name="connsiteY1445" fmla="*/ 537563 h 2013279"/>
                  <a:gd name="connsiteX1446" fmla="*/ 1050268 w 2918007"/>
                  <a:gd name="connsiteY1446" fmla="*/ 557925 h 2013279"/>
                  <a:gd name="connsiteX1447" fmla="*/ 1049828 w 2918007"/>
                  <a:gd name="connsiteY1447" fmla="*/ 565554 h 2013279"/>
                  <a:gd name="connsiteX1448" fmla="*/ 1049438 w 2918007"/>
                  <a:gd name="connsiteY1448" fmla="*/ 569236 h 2013279"/>
                  <a:gd name="connsiteX1449" fmla="*/ 1048657 w 2918007"/>
                  <a:gd name="connsiteY1449" fmla="*/ 575035 h 2013279"/>
                  <a:gd name="connsiteX1450" fmla="*/ 1027083 w 2918007"/>
                  <a:gd name="connsiteY1450" fmla="*/ 680317 h 2013279"/>
                  <a:gd name="connsiteX1451" fmla="*/ 1090573 w 2918007"/>
                  <a:gd name="connsiteY1451" fmla="*/ 901964 h 2013279"/>
                  <a:gd name="connsiteX1452" fmla="*/ 1090577 w 2918007"/>
                  <a:gd name="connsiteY1452" fmla="*/ 902036 h 2013279"/>
                  <a:gd name="connsiteX1453" fmla="*/ 1093248 w 2918007"/>
                  <a:gd name="connsiteY1453" fmla="*/ 961372 h 2013279"/>
                  <a:gd name="connsiteX1454" fmla="*/ 1094078 w 2918007"/>
                  <a:gd name="connsiteY1454" fmla="*/ 966130 h 2013279"/>
                  <a:gd name="connsiteX1455" fmla="*/ 1094307 w 2918007"/>
                  <a:gd name="connsiteY1455" fmla="*/ 970326 h 2013279"/>
                  <a:gd name="connsiteX1456" fmla="*/ 1097240 w 2918007"/>
                  <a:gd name="connsiteY1456" fmla="*/ 984245 h 2013279"/>
                  <a:gd name="connsiteX1457" fmla="*/ 1101953 w 2918007"/>
                  <a:gd name="connsiteY1457" fmla="*/ 1011247 h 2013279"/>
                  <a:gd name="connsiteX1458" fmla="*/ 1104609 w 2918007"/>
                  <a:gd name="connsiteY1458" fmla="*/ 1019219 h 2013279"/>
                  <a:gd name="connsiteX1459" fmla="*/ 1106013 w 2918007"/>
                  <a:gd name="connsiteY1459" fmla="*/ 1025879 h 2013279"/>
                  <a:gd name="connsiteX1460" fmla="*/ 1110362 w 2918007"/>
                  <a:gd name="connsiteY1460" fmla="*/ 1036484 h 2013279"/>
                  <a:gd name="connsiteX1461" fmla="*/ 1115637 w 2918007"/>
                  <a:gd name="connsiteY1461" fmla="*/ 1052317 h 2013279"/>
                  <a:gd name="connsiteX1462" fmla="*/ 1120896 w 2918007"/>
                  <a:gd name="connsiteY1462" fmla="*/ 1062173 h 2013279"/>
                  <a:gd name="connsiteX1463" fmla="*/ 1124014 w 2918007"/>
                  <a:gd name="connsiteY1463" fmla="*/ 1069778 h 2013279"/>
                  <a:gd name="connsiteX1464" fmla="*/ 1128443 w 2918007"/>
                  <a:gd name="connsiteY1464" fmla="*/ 1076316 h 2013279"/>
                  <a:gd name="connsiteX1465" fmla="*/ 1133243 w 2918007"/>
                  <a:gd name="connsiteY1465" fmla="*/ 1085310 h 2013279"/>
                  <a:gd name="connsiteX1466" fmla="*/ 1137662 w 2918007"/>
                  <a:gd name="connsiteY1466" fmla="*/ 1089926 h 2013279"/>
                  <a:gd name="connsiteX1467" fmla="*/ 1146638 w 2918007"/>
                  <a:gd name="connsiteY1467" fmla="*/ 1103177 h 2013279"/>
                  <a:gd name="connsiteX1468" fmla="*/ 1172210 w 2918007"/>
                  <a:gd name="connsiteY1468" fmla="*/ 1127233 h 2013279"/>
                  <a:gd name="connsiteX1469" fmla="*/ 1174910 w 2918007"/>
                  <a:gd name="connsiteY1469" fmla="*/ 1128829 h 2013279"/>
                  <a:gd name="connsiteX1470" fmla="*/ 1176007 w 2918007"/>
                  <a:gd name="connsiteY1470" fmla="*/ 1129974 h 2013279"/>
                  <a:gd name="connsiteX1471" fmla="*/ 1179808 w 2918007"/>
                  <a:gd name="connsiteY1471" fmla="*/ 1131724 h 2013279"/>
                  <a:gd name="connsiteX1472" fmla="*/ 1199055 w 2918007"/>
                  <a:gd name="connsiteY1472" fmla="*/ 1143099 h 2013279"/>
                  <a:gd name="connsiteX1473" fmla="*/ 1210075 w 2918007"/>
                  <a:gd name="connsiteY1473" fmla="*/ 1145656 h 2013279"/>
                  <a:gd name="connsiteX1474" fmla="*/ 1221810 w 2918007"/>
                  <a:gd name="connsiteY1474" fmla="*/ 1151058 h 2013279"/>
                  <a:gd name="connsiteX1475" fmla="*/ 1249867 w 2918007"/>
                  <a:gd name="connsiteY1475" fmla="*/ 1154887 h 2013279"/>
                  <a:gd name="connsiteX1476" fmla="*/ 1249867 w 2918007"/>
                  <a:gd name="connsiteY1476" fmla="*/ 1154888 h 2013279"/>
                  <a:gd name="connsiteX1477" fmla="*/ 1249868 w 2918007"/>
                  <a:gd name="connsiteY1477" fmla="*/ 1154888 h 2013279"/>
                  <a:gd name="connsiteX1478" fmla="*/ 1249867 w 2918007"/>
                  <a:gd name="connsiteY1478" fmla="*/ 1154887 h 2013279"/>
                  <a:gd name="connsiteX1479" fmla="*/ 1210075 w 2918007"/>
                  <a:gd name="connsiteY1479" fmla="*/ 1145656 h 2013279"/>
                  <a:gd name="connsiteX1480" fmla="*/ 1179808 w 2918007"/>
                  <a:gd name="connsiteY1480" fmla="*/ 1131724 h 2013279"/>
                  <a:gd name="connsiteX1481" fmla="*/ 1174910 w 2918007"/>
                  <a:gd name="connsiteY1481" fmla="*/ 1128829 h 2013279"/>
                  <a:gd name="connsiteX1482" fmla="*/ 1137662 w 2918007"/>
                  <a:gd name="connsiteY1482" fmla="*/ 1089926 h 2013279"/>
                  <a:gd name="connsiteX1483" fmla="*/ 1128443 w 2918007"/>
                  <a:gd name="connsiteY1483" fmla="*/ 1076316 h 2013279"/>
                  <a:gd name="connsiteX1484" fmla="*/ 1120896 w 2918007"/>
                  <a:gd name="connsiteY1484" fmla="*/ 1062173 h 2013279"/>
                  <a:gd name="connsiteX1485" fmla="*/ 1110362 w 2918007"/>
                  <a:gd name="connsiteY1485" fmla="*/ 1036484 h 2013279"/>
                  <a:gd name="connsiteX1486" fmla="*/ 1104609 w 2918007"/>
                  <a:gd name="connsiteY1486" fmla="*/ 1019219 h 2013279"/>
                  <a:gd name="connsiteX1487" fmla="*/ 1097240 w 2918007"/>
                  <a:gd name="connsiteY1487" fmla="*/ 984245 h 2013279"/>
                  <a:gd name="connsiteX1488" fmla="*/ 1094078 w 2918007"/>
                  <a:gd name="connsiteY1488" fmla="*/ 966130 h 2013279"/>
                  <a:gd name="connsiteX1489" fmla="*/ 1090577 w 2918007"/>
                  <a:gd name="connsiteY1489" fmla="*/ 902036 h 2013279"/>
                  <a:gd name="connsiteX1490" fmla="*/ 1090574 w 2918007"/>
                  <a:gd name="connsiteY1490" fmla="*/ 901964 h 2013279"/>
                  <a:gd name="connsiteX1491" fmla="*/ 1027084 w 2918007"/>
                  <a:gd name="connsiteY1491" fmla="*/ 680317 h 2013279"/>
                  <a:gd name="connsiteX1492" fmla="*/ 1048658 w 2918007"/>
                  <a:gd name="connsiteY1492" fmla="*/ 575035 h 2013279"/>
                  <a:gd name="connsiteX1493" fmla="*/ 1049222 w 2918007"/>
                  <a:gd name="connsiteY1493" fmla="*/ 571263 h 2013279"/>
                  <a:gd name="connsiteX1494" fmla="*/ 1049438 w 2918007"/>
                  <a:gd name="connsiteY1494" fmla="*/ 569236 h 2013279"/>
                  <a:gd name="connsiteX1495" fmla="*/ 1049750 w 2918007"/>
                  <a:gd name="connsiteY1495" fmla="*/ 566914 h 2013279"/>
                  <a:gd name="connsiteX1496" fmla="*/ 1049828 w 2918007"/>
                  <a:gd name="connsiteY1496" fmla="*/ 565554 h 2013279"/>
                  <a:gd name="connsiteX1497" fmla="*/ 1050285 w 2918007"/>
                  <a:gd name="connsiteY1497" fmla="*/ 561249 h 2013279"/>
                  <a:gd name="connsiteX1498" fmla="*/ 1050268 w 2918007"/>
                  <a:gd name="connsiteY1498" fmla="*/ 557925 h 2013279"/>
                  <a:gd name="connsiteX1499" fmla="*/ 1050900 w 2918007"/>
                  <a:gd name="connsiteY1499" fmla="*/ 546950 h 2013279"/>
                  <a:gd name="connsiteX1500" fmla="*/ 1050160 w 2918007"/>
                  <a:gd name="connsiteY1500" fmla="*/ 537563 h 2013279"/>
                  <a:gd name="connsiteX1501" fmla="*/ 1050122 w 2918007"/>
                  <a:gd name="connsiteY1501" fmla="*/ 530320 h 2013279"/>
                  <a:gd name="connsiteX1502" fmla="*/ 1049394 w 2918007"/>
                  <a:gd name="connsiteY1502" fmla="*/ 527843 h 2013279"/>
                  <a:gd name="connsiteX1503" fmla="*/ 1048913 w 2918007"/>
                  <a:gd name="connsiteY1503" fmla="*/ 521743 h 2013279"/>
                  <a:gd name="connsiteX1504" fmla="*/ 1040600 w 2918007"/>
                  <a:gd name="connsiteY1504" fmla="*/ 497903 h 2013279"/>
                  <a:gd name="connsiteX1505" fmla="*/ 1040597 w 2918007"/>
                  <a:gd name="connsiteY1505" fmla="*/ 497891 h 2013279"/>
                  <a:gd name="connsiteX1506" fmla="*/ 1014140 w 2918007"/>
                  <a:gd name="connsiteY1506" fmla="*/ 479603 h 2013279"/>
                  <a:gd name="connsiteX1507" fmla="*/ 2005933 w 2918007"/>
                  <a:gd name="connsiteY1507" fmla="*/ 437121 h 2013279"/>
                  <a:gd name="connsiteX1508" fmla="*/ 2005933 w 2918007"/>
                  <a:gd name="connsiteY1508" fmla="*/ 437121 h 2013279"/>
                  <a:gd name="connsiteX1509" fmla="*/ 2024244 w 2918007"/>
                  <a:gd name="connsiteY1509" fmla="*/ 442561 h 2013279"/>
                  <a:gd name="connsiteX1510" fmla="*/ 2049537 w 2918007"/>
                  <a:gd name="connsiteY1510" fmla="*/ 466329 h 2013279"/>
                  <a:gd name="connsiteX1511" fmla="*/ 2069847 w 2918007"/>
                  <a:gd name="connsiteY1511" fmla="*/ 494202 h 2013279"/>
                  <a:gd name="connsiteX1512" fmla="*/ 2081254 w 2918007"/>
                  <a:gd name="connsiteY1512" fmla="*/ 512574 h 2013279"/>
                  <a:gd name="connsiteX1513" fmla="*/ 2097459 w 2918007"/>
                  <a:gd name="connsiteY1513" fmla="*/ 548567 h 2013279"/>
                  <a:gd name="connsiteX1514" fmla="*/ 2104426 w 2918007"/>
                  <a:gd name="connsiteY1514" fmla="*/ 565629 h 2013279"/>
                  <a:gd name="connsiteX1515" fmla="*/ 2113178 w 2918007"/>
                  <a:gd name="connsiteY1515" fmla="*/ 610697 h 2013279"/>
                  <a:gd name="connsiteX1516" fmla="*/ 2113186 w 2918007"/>
                  <a:gd name="connsiteY1516" fmla="*/ 610744 h 2013279"/>
                  <a:gd name="connsiteX1517" fmla="*/ 2131062 w 2918007"/>
                  <a:gd name="connsiteY1517" fmla="*/ 714180 h 2013279"/>
                  <a:gd name="connsiteX1518" fmla="*/ 2150787 w 2918007"/>
                  <a:gd name="connsiteY1518" fmla="*/ 731419 h 2013279"/>
                  <a:gd name="connsiteX1519" fmla="*/ 2101474 w 2918007"/>
                  <a:gd name="connsiteY1519" fmla="*/ 747427 h 2013279"/>
                  <a:gd name="connsiteX1520" fmla="*/ 1952921 w 2918007"/>
                  <a:gd name="connsiteY1520" fmla="*/ 907505 h 2013279"/>
                  <a:gd name="connsiteX1521" fmla="*/ 1928881 w 2918007"/>
                  <a:gd name="connsiteY1521" fmla="*/ 978925 h 2013279"/>
                  <a:gd name="connsiteX1522" fmla="*/ 2073736 w 2918007"/>
                  <a:gd name="connsiteY1522" fmla="*/ 1060196 h 2013279"/>
                  <a:gd name="connsiteX1523" fmla="*/ 2073743 w 2918007"/>
                  <a:gd name="connsiteY1523" fmla="*/ 1060198 h 2013279"/>
                  <a:gd name="connsiteX1524" fmla="*/ 2097783 w 2918007"/>
                  <a:gd name="connsiteY1524" fmla="*/ 1066644 h 2013279"/>
                  <a:gd name="connsiteX1525" fmla="*/ 2100829 w 2918007"/>
                  <a:gd name="connsiteY1525" fmla="*/ 1068805 h 2013279"/>
                  <a:gd name="connsiteX1526" fmla="*/ 2103045 w 2918007"/>
                  <a:gd name="connsiteY1526" fmla="*/ 1072843 h 2013279"/>
                  <a:gd name="connsiteX1527" fmla="*/ 2098094 w 2918007"/>
                  <a:gd name="connsiteY1527" fmla="*/ 1081062 h 2013279"/>
                  <a:gd name="connsiteX1528" fmla="*/ 2093461 w 2918007"/>
                  <a:gd name="connsiteY1528" fmla="*/ 1083592 h 2013279"/>
                  <a:gd name="connsiteX1529" fmla="*/ 2093462 w 2918007"/>
                  <a:gd name="connsiteY1529" fmla="*/ 1083592 h 2013279"/>
                  <a:gd name="connsiteX1530" fmla="*/ 2104172 w 2918007"/>
                  <a:gd name="connsiteY1530" fmla="*/ 1074895 h 2013279"/>
                  <a:gd name="connsiteX1531" fmla="*/ 2103045 w 2918007"/>
                  <a:gd name="connsiteY1531" fmla="*/ 1072843 h 2013279"/>
                  <a:gd name="connsiteX1532" fmla="*/ 2104086 w 2918007"/>
                  <a:gd name="connsiteY1532" fmla="*/ 1071116 h 2013279"/>
                  <a:gd name="connsiteX1533" fmla="*/ 2100829 w 2918007"/>
                  <a:gd name="connsiteY1533" fmla="*/ 1068805 h 2013279"/>
                  <a:gd name="connsiteX1534" fmla="*/ 2099963 w 2918007"/>
                  <a:gd name="connsiteY1534" fmla="*/ 1067228 h 2013279"/>
                  <a:gd name="connsiteX1535" fmla="*/ 2097783 w 2918007"/>
                  <a:gd name="connsiteY1535" fmla="*/ 1066644 h 2013279"/>
                  <a:gd name="connsiteX1536" fmla="*/ 2095928 w 2918007"/>
                  <a:gd name="connsiteY1536" fmla="*/ 1065327 h 2013279"/>
                  <a:gd name="connsiteX1537" fmla="*/ 2073743 w 2918007"/>
                  <a:gd name="connsiteY1537" fmla="*/ 1060198 h 2013279"/>
                  <a:gd name="connsiteX1538" fmla="*/ 2073737 w 2918007"/>
                  <a:gd name="connsiteY1538" fmla="*/ 1060196 h 2013279"/>
                  <a:gd name="connsiteX1539" fmla="*/ 1928882 w 2918007"/>
                  <a:gd name="connsiteY1539" fmla="*/ 978925 h 2013279"/>
                  <a:gd name="connsiteX1540" fmla="*/ 1952922 w 2918007"/>
                  <a:gd name="connsiteY1540" fmla="*/ 907505 h 2013279"/>
                  <a:gd name="connsiteX1541" fmla="*/ 2101475 w 2918007"/>
                  <a:gd name="connsiteY1541" fmla="*/ 747427 h 2013279"/>
                  <a:gd name="connsiteX1542" fmla="*/ 2150788 w 2918007"/>
                  <a:gd name="connsiteY1542" fmla="*/ 731419 h 2013279"/>
                  <a:gd name="connsiteX1543" fmla="*/ 2131063 w 2918007"/>
                  <a:gd name="connsiteY1543" fmla="*/ 714180 h 2013279"/>
                  <a:gd name="connsiteX1544" fmla="*/ 2113187 w 2918007"/>
                  <a:gd name="connsiteY1544" fmla="*/ 610744 h 2013279"/>
                  <a:gd name="connsiteX1545" fmla="*/ 2113178 w 2918007"/>
                  <a:gd name="connsiteY1545" fmla="*/ 610697 h 2013279"/>
                  <a:gd name="connsiteX1546" fmla="*/ 2106098 w 2918007"/>
                  <a:gd name="connsiteY1546" fmla="*/ 569726 h 2013279"/>
                  <a:gd name="connsiteX1547" fmla="*/ 2104426 w 2918007"/>
                  <a:gd name="connsiteY1547" fmla="*/ 565629 h 2013279"/>
                  <a:gd name="connsiteX1548" fmla="*/ 2103883 w 2918007"/>
                  <a:gd name="connsiteY1548" fmla="*/ 562836 h 2013279"/>
                  <a:gd name="connsiteX1549" fmla="*/ 2097459 w 2918007"/>
                  <a:gd name="connsiteY1549" fmla="*/ 548567 h 2013279"/>
                  <a:gd name="connsiteX1550" fmla="*/ 2085660 w 2918007"/>
                  <a:gd name="connsiteY1550" fmla="*/ 519670 h 2013279"/>
                  <a:gd name="connsiteX1551" fmla="*/ 2081254 w 2918007"/>
                  <a:gd name="connsiteY1551" fmla="*/ 512574 h 2013279"/>
                  <a:gd name="connsiteX1552" fmla="*/ 2078052 w 2918007"/>
                  <a:gd name="connsiteY1552" fmla="*/ 505462 h 2013279"/>
                  <a:gd name="connsiteX1553" fmla="*/ 2069847 w 2918007"/>
                  <a:gd name="connsiteY1553" fmla="*/ 494202 h 2013279"/>
                  <a:gd name="connsiteX1554" fmla="*/ 2056749 w 2918007"/>
                  <a:gd name="connsiteY1554" fmla="*/ 473106 h 2013279"/>
                  <a:gd name="connsiteX1555" fmla="*/ 2049537 w 2918007"/>
                  <a:gd name="connsiteY1555" fmla="*/ 466329 h 2013279"/>
                  <a:gd name="connsiteX1556" fmla="*/ 2042975 w 2918007"/>
                  <a:gd name="connsiteY1556" fmla="*/ 457323 h 2013279"/>
                  <a:gd name="connsiteX1557" fmla="*/ 2005933 w 2918007"/>
                  <a:gd name="connsiteY1557" fmla="*/ 437121 h 2013279"/>
                  <a:gd name="connsiteX1558" fmla="*/ 702237 w 2918007"/>
                  <a:gd name="connsiteY1558" fmla="*/ 416803 h 2013279"/>
                  <a:gd name="connsiteX1559" fmla="*/ 705907 w 2918007"/>
                  <a:gd name="connsiteY1559" fmla="*/ 417178 h 2013279"/>
                  <a:gd name="connsiteX1560" fmla="*/ 705909 w 2918007"/>
                  <a:gd name="connsiteY1560" fmla="*/ 417180 h 2013279"/>
                  <a:gd name="connsiteX1561" fmla="*/ 712474 w 2918007"/>
                  <a:gd name="connsiteY1561" fmla="*/ 422995 h 2013279"/>
                  <a:gd name="connsiteX1562" fmla="*/ 714429 w 2918007"/>
                  <a:gd name="connsiteY1562" fmla="*/ 426794 h 2013279"/>
                  <a:gd name="connsiteX1563" fmla="*/ 718821 w 2918007"/>
                  <a:gd name="connsiteY1563" fmla="*/ 441180 h 2013279"/>
                  <a:gd name="connsiteX1564" fmla="*/ 720598 w 2918007"/>
                  <a:gd name="connsiteY1564" fmla="*/ 451547 h 2013279"/>
                  <a:gd name="connsiteX1565" fmla="*/ 721049 w 2918007"/>
                  <a:gd name="connsiteY1565" fmla="*/ 457921 h 2013279"/>
                  <a:gd name="connsiteX1566" fmla="*/ 720729 w 2918007"/>
                  <a:gd name="connsiteY1566" fmla="*/ 490685 h 2013279"/>
                  <a:gd name="connsiteX1567" fmla="*/ 721528 w 2918007"/>
                  <a:gd name="connsiteY1567" fmla="*/ 464707 h 2013279"/>
                  <a:gd name="connsiteX1568" fmla="*/ 721049 w 2918007"/>
                  <a:gd name="connsiteY1568" fmla="*/ 457921 h 2013279"/>
                  <a:gd name="connsiteX1569" fmla="*/ 721083 w 2918007"/>
                  <a:gd name="connsiteY1569" fmla="*/ 454374 h 2013279"/>
                  <a:gd name="connsiteX1570" fmla="*/ 720598 w 2918007"/>
                  <a:gd name="connsiteY1570" fmla="*/ 451547 h 2013279"/>
                  <a:gd name="connsiteX1571" fmla="*/ 720181 w 2918007"/>
                  <a:gd name="connsiteY1571" fmla="*/ 445634 h 2013279"/>
                  <a:gd name="connsiteX1572" fmla="*/ 718821 w 2918007"/>
                  <a:gd name="connsiteY1572" fmla="*/ 441180 h 2013279"/>
                  <a:gd name="connsiteX1573" fmla="*/ 717317 w 2918007"/>
                  <a:gd name="connsiteY1573" fmla="*/ 432406 h 2013279"/>
                  <a:gd name="connsiteX1574" fmla="*/ 714429 w 2918007"/>
                  <a:gd name="connsiteY1574" fmla="*/ 426794 h 2013279"/>
                  <a:gd name="connsiteX1575" fmla="*/ 713564 w 2918007"/>
                  <a:gd name="connsiteY1575" fmla="*/ 423960 h 2013279"/>
                  <a:gd name="connsiteX1576" fmla="*/ 712474 w 2918007"/>
                  <a:gd name="connsiteY1576" fmla="*/ 422995 h 2013279"/>
                  <a:gd name="connsiteX1577" fmla="*/ 711551 w 2918007"/>
                  <a:gd name="connsiteY1577" fmla="*/ 421200 h 2013279"/>
                  <a:gd name="connsiteX1578" fmla="*/ 705909 w 2918007"/>
                  <a:gd name="connsiteY1578" fmla="*/ 417180 h 2013279"/>
                  <a:gd name="connsiteX1579" fmla="*/ 705907 w 2918007"/>
                  <a:gd name="connsiteY1579" fmla="*/ 417178 h 2013279"/>
                  <a:gd name="connsiteX1580" fmla="*/ 702237 w 2918007"/>
                  <a:gd name="connsiteY1580" fmla="*/ 416803 h 2013279"/>
                  <a:gd name="connsiteX1581" fmla="*/ 2390433 w 2918007"/>
                  <a:gd name="connsiteY1581" fmla="*/ 412599 h 2013279"/>
                  <a:gd name="connsiteX1582" fmla="*/ 2350501 w 2918007"/>
                  <a:gd name="connsiteY1582" fmla="*/ 422960 h 2013279"/>
                  <a:gd name="connsiteX1583" fmla="*/ 2295025 w 2918007"/>
                  <a:gd name="connsiteY1583" fmla="*/ 553486 h 2013279"/>
                  <a:gd name="connsiteX1584" fmla="*/ 2295000 w 2918007"/>
                  <a:gd name="connsiteY1584" fmla="*/ 553516 h 2013279"/>
                  <a:gd name="connsiteX1585" fmla="*/ 2275528 w 2918007"/>
                  <a:gd name="connsiteY1585" fmla="*/ 576033 h 2013279"/>
                  <a:gd name="connsiteX1586" fmla="*/ 2273410 w 2918007"/>
                  <a:gd name="connsiteY1586" fmla="*/ 579494 h 2013279"/>
                  <a:gd name="connsiteX1587" fmla="*/ 2271448 w 2918007"/>
                  <a:gd name="connsiteY1587" fmla="*/ 581855 h 2013279"/>
                  <a:gd name="connsiteX1588" fmla="*/ 2269925 w 2918007"/>
                  <a:gd name="connsiteY1588" fmla="*/ 585188 h 2013279"/>
                  <a:gd name="connsiteX1589" fmla="*/ 2266204 w 2918007"/>
                  <a:gd name="connsiteY1589" fmla="*/ 591267 h 2013279"/>
                  <a:gd name="connsiteX1590" fmla="*/ 2266031 w 2918007"/>
                  <a:gd name="connsiteY1590" fmla="*/ 593710 h 2013279"/>
                  <a:gd name="connsiteX1591" fmla="*/ 2264051 w 2918007"/>
                  <a:gd name="connsiteY1591" fmla="*/ 598046 h 2013279"/>
                  <a:gd name="connsiteX1592" fmla="*/ 2267287 w 2918007"/>
                  <a:gd name="connsiteY1592" fmla="*/ 607050 h 2013279"/>
                  <a:gd name="connsiteX1593" fmla="*/ 2267288 w 2918007"/>
                  <a:gd name="connsiteY1593" fmla="*/ 607050 h 2013279"/>
                  <a:gd name="connsiteX1594" fmla="*/ 2265208 w 2918007"/>
                  <a:gd name="connsiteY1594" fmla="*/ 605347 h 2013279"/>
                  <a:gd name="connsiteX1595" fmla="*/ 2266031 w 2918007"/>
                  <a:gd name="connsiteY1595" fmla="*/ 593710 h 2013279"/>
                  <a:gd name="connsiteX1596" fmla="*/ 2269925 w 2918007"/>
                  <a:gd name="connsiteY1596" fmla="*/ 585188 h 2013279"/>
                  <a:gd name="connsiteX1597" fmla="*/ 2273410 w 2918007"/>
                  <a:gd name="connsiteY1597" fmla="*/ 579494 h 2013279"/>
                  <a:gd name="connsiteX1598" fmla="*/ 2295000 w 2918007"/>
                  <a:gd name="connsiteY1598" fmla="*/ 553516 h 2013279"/>
                  <a:gd name="connsiteX1599" fmla="*/ 2295026 w 2918007"/>
                  <a:gd name="connsiteY1599" fmla="*/ 553486 h 2013279"/>
                  <a:gd name="connsiteX1600" fmla="*/ 2350502 w 2918007"/>
                  <a:gd name="connsiteY1600" fmla="*/ 422960 h 2013279"/>
                  <a:gd name="connsiteX1601" fmla="*/ 2390433 w 2918007"/>
                  <a:gd name="connsiteY1601" fmla="*/ 412599 h 2013279"/>
                  <a:gd name="connsiteX1602" fmla="*/ 1963939 w 2918007"/>
                  <a:gd name="connsiteY1602" fmla="*/ 378169 h 2013279"/>
                  <a:gd name="connsiteX1603" fmla="*/ 1912855 w 2918007"/>
                  <a:gd name="connsiteY1603" fmla="*/ 417419 h 2013279"/>
                  <a:gd name="connsiteX1604" fmla="*/ 1966482 w 2918007"/>
                  <a:gd name="connsiteY1604" fmla="*/ 553486 h 2013279"/>
                  <a:gd name="connsiteX1605" fmla="*/ 2021958 w 2918007"/>
                  <a:gd name="connsiteY1605" fmla="*/ 632909 h 2013279"/>
                  <a:gd name="connsiteX1606" fmla="*/ 2019057 w 2918007"/>
                  <a:gd name="connsiteY1606" fmla="*/ 647243 h 2013279"/>
                  <a:gd name="connsiteX1607" fmla="*/ 2015158 w 2918007"/>
                  <a:gd name="connsiteY1607" fmla="*/ 654188 h 2013279"/>
                  <a:gd name="connsiteX1608" fmla="*/ 2015159 w 2918007"/>
                  <a:gd name="connsiteY1608" fmla="*/ 654189 h 2013279"/>
                  <a:gd name="connsiteX1609" fmla="*/ 2021959 w 2918007"/>
                  <a:gd name="connsiteY1609" fmla="*/ 632909 h 2013279"/>
                  <a:gd name="connsiteX1610" fmla="*/ 1966483 w 2918007"/>
                  <a:gd name="connsiteY1610" fmla="*/ 553486 h 2013279"/>
                  <a:gd name="connsiteX1611" fmla="*/ 1912856 w 2918007"/>
                  <a:gd name="connsiteY1611" fmla="*/ 417419 h 2013279"/>
                  <a:gd name="connsiteX1612" fmla="*/ 1931377 w 2918007"/>
                  <a:gd name="connsiteY1612" fmla="*/ 390579 h 2013279"/>
                  <a:gd name="connsiteX1613" fmla="*/ 1963940 w 2918007"/>
                  <a:gd name="connsiteY1613" fmla="*/ 378169 h 2013279"/>
                  <a:gd name="connsiteX1614" fmla="*/ 1376701 w 2918007"/>
                  <a:gd name="connsiteY1614" fmla="*/ 374570 h 2013279"/>
                  <a:gd name="connsiteX1615" fmla="*/ 1376700 w 2918007"/>
                  <a:gd name="connsiteY1615" fmla="*/ 374571 h 2013279"/>
                  <a:gd name="connsiteX1616" fmla="*/ 1388912 w 2918007"/>
                  <a:gd name="connsiteY1616" fmla="*/ 376783 h 2013279"/>
                  <a:gd name="connsiteX1617" fmla="*/ 1407404 w 2918007"/>
                  <a:gd name="connsiteY1617" fmla="*/ 427270 h 2013279"/>
                  <a:gd name="connsiteX1618" fmla="*/ 1446315 w 2918007"/>
                  <a:gd name="connsiteY1618" fmla="*/ 466751 h 2013279"/>
                  <a:gd name="connsiteX1619" fmla="*/ 1446315 w 2918007"/>
                  <a:gd name="connsiteY1619" fmla="*/ 466750 h 2013279"/>
                  <a:gd name="connsiteX1620" fmla="*/ 1427640 w 2918007"/>
                  <a:gd name="connsiteY1620" fmla="*/ 458929 h 2013279"/>
                  <a:gd name="connsiteX1621" fmla="*/ 1407405 w 2918007"/>
                  <a:gd name="connsiteY1621" fmla="*/ 427270 h 2013279"/>
                  <a:gd name="connsiteX1622" fmla="*/ 1388913 w 2918007"/>
                  <a:gd name="connsiteY1622" fmla="*/ 376783 h 2013279"/>
                  <a:gd name="connsiteX1623" fmla="*/ 1376701 w 2918007"/>
                  <a:gd name="connsiteY1623" fmla="*/ 374570 h 2013279"/>
                  <a:gd name="connsiteX1624" fmla="*/ 2162702 w 2918007"/>
                  <a:gd name="connsiteY1624" fmla="*/ 330126 h 2013279"/>
                  <a:gd name="connsiteX1625" fmla="*/ 2162702 w 2918007"/>
                  <a:gd name="connsiteY1625" fmla="*/ 330126 h 2013279"/>
                  <a:gd name="connsiteX1626" fmla="*/ 2198250 w 2918007"/>
                  <a:gd name="connsiteY1626" fmla="*/ 339842 h 2013279"/>
                  <a:gd name="connsiteX1627" fmla="*/ 2235564 w 2918007"/>
                  <a:gd name="connsiteY1627" fmla="*/ 358774 h 2013279"/>
                  <a:gd name="connsiteX1628" fmla="*/ 2242980 w 2918007"/>
                  <a:gd name="connsiteY1628" fmla="*/ 363926 h 2013279"/>
                  <a:gd name="connsiteX1629" fmla="*/ 2254374 w 2918007"/>
                  <a:gd name="connsiteY1629" fmla="*/ 373450 h 2013279"/>
                  <a:gd name="connsiteX1630" fmla="*/ 2266805 w 2918007"/>
                  <a:gd name="connsiteY1630" fmla="*/ 386930 h 2013279"/>
                  <a:gd name="connsiteX1631" fmla="*/ 2266815 w 2918007"/>
                  <a:gd name="connsiteY1631" fmla="*/ 386942 h 2013279"/>
                  <a:gd name="connsiteX1632" fmla="*/ 2277149 w 2918007"/>
                  <a:gd name="connsiteY1632" fmla="*/ 391560 h 2013279"/>
                  <a:gd name="connsiteX1633" fmla="*/ 2277150 w 2918007"/>
                  <a:gd name="connsiteY1633" fmla="*/ 391560 h 2013279"/>
                  <a:gd name="connsiteX1634" fmla="*/ 2266816 w 2918007"/>
                  <a:gd name="connsiteY1634" fmla="*/ 386942 h 2013279"/>
                  <a:gd name="connsiteX1635" fmla="*/ 2266805 w 2918007"/>
                  <a:gd name="connsiteY1635" fmla="*/ 386930 h 2013279"/>
                  <a:gd name="connsiteX1636" fmla="*/ 2257810 w 2918007"/>
                  <a:gd name="connsiteY1636" fmla="*/ 376322 h 2013279"/>
                  <a:gd name="connsiteX1637" fmla="*/ 2254374 w 2918007"/>
                  <a:gd name="connsiteY1637" fmla="*/ 373450 h 2013279"/>
                  <a:gd name="connsiteX1638" fmla="*/ 2250249 w 2918007"/>
                  <a:gd name="connsiteY1638" fmla="*/ 368977 h 2013279"/>
                  <a:gd name="connsiteX1639" fmla="*/ 2242980 w 2918007"/>
                  <a:gd name="connsiteY1639" fmla="*/ 363926 h 2013279"/>
                  <a:gd name="connsiteX1640" fmla="*/ 2238750 w 2918007"/>
                  <a:gd name="connsiteY1640" fmla="*/ 360391 h 2013279"/>
                  <a:gd name="connsiteX1641" fmla="*/ 2235564 w 2918007"/>
                  <a:gd name="connsiteY1641" fmla="*/ 358774 h 2013279"/>
                  <a:gd name="connsiteX1642" fmla="*/ 2231080 w 2918007"/>
                  <a:gd name="connsiteY1642" fmla="*/ 355659 h 2013279"/>
                  <a:gd name="connsiteX1643" fmla="*/ 2198251 w 2918007"/>
                  <a:gd name="connsiteY1643" fmla="*/ 339842 h 2013279"/>
                  <a:gd name="connsiteX1644" fmla="*/ 2162702 w 2918007"/>
                  <a:gd name="connsiteY1644" fmla="*/ 330126 h 2013279"/>
                  <a:gd name="connsiteX1645" fmla="*/ 1722646 w 2918007"/>
                  <a:gd name="connsiteY1645" fmla="*/ 308865 h 2013279"/>
                  <a:gd name="connsiteX1646" fmla="*/ 1634240 w 2918007"/>
                  <a:gd name="connsiteY1646" fmla="*/ 321372 h 2013279"/>
                  <a:gd name="connsiteX1647" fmla="*/ 1722646 w 2918007"/>
                  <a:gd name="connsiteY1647" fmla="*/ 308865 h 2013279"/>
                  <a:gd name="connsiteX1648" fmla="*/ 2276677 w 2918007"/>
                  <a:gd name="connsiteY1648" fmla="*/ 307057 h 2013279"/>
                  <a:gd name="connsiteX1649" fmla="*/ 2261739 w 2918007"/>
                  <a:gd name="connsiteY1649" fmla="*/ 308442 h 2013279"/>
                  <a:gd name="connsiteX1650" fmla="*/ 2201515 w 2918007"/>
                  <a:gd name="connsiteY1650" fmla="*/ 313492 h 2013279"/>
                  <a:gd name="connsiteX1651" fmla="*/ 2201515 w 2918007"/>
                  <a:gd name="connsiteY1651" fmla="*/ 313492 h 2013279"/>
                  <a:gd name="connsiteX1652" fmla="*/ 2261740 w 2918007"/>
                  <a:gd name="connsiteY1652" fmla="*/ 308442 h 2013279"/>
                  <a:gd name="connsiteX1653" fmla="*/ 2276678 w 2918007"/>
                  <a:gd name="connsiteY1653" fmla="*/ 307057 h 2013279"/>
                  <a:gd name="connsiteX1654" fmla="*/ 1491852 w 2918007"/>
                  <a:gd name="connsiteY1654" fmla="*/ 284430 h 2013279"/>
                  <a:gd name="connsiteX1655" fmla="*/ 1491852 w 2918007"/>
                  <a:gd name="connsiteY1655" fmla="*/ 284430 h 2013279"/>
                  <a:gd name="connsiteX1656" fmla="*/ 1528527 w 2918007"/>
                  <a:gd name="connsiteY1656" fmla="*/ 291683 h 2013279"/>
                  <a:gd name="connsiteX1657" fmla="*/ 1528528 w 2918007"/>
                  <a:gd name="connsiteY1657" fmla="*/ 291683 h 2013279"/>
                  <a:gd name="connsiteX1658" fmla="*/ 2045959 w 2918007"/>
                  <a:gd name="connsiteY1658" fmla="*/ 268836 h 2013279"/>
                  <a:gd name="connsiteX1659" fmla="*/ 2000798 w 2918007"/>
                  <a:gd name="connsiteY1659" fmla="*/ 296574 h 2013279"/>
                  <a:gd name="connsiteX1660" fmla="*/ 1999405 w 2918007"/>
                  <a:gd name="connsiteY1660" fmla="*/ 303145 h 2013279"/>
                  <a:gd name="connsiteX1661" fmla="*/ 1996823 w 2918007"/>
                  <a:gd name="connsiteY1661" fmla="*/ 306490 h 2013279"/>
                  <a:gd name="connsiteX1662" fmla="*/ 1997476 w 2918007"/>
                  <a:gd name="connsiteY1662" fmla="*/ 312248 h 2013279"/>
                  <a:gd name="connsiteX1663" fmla="*/ 1996746 w 2918007"/>
                  <a:gd name="connsiteY1663" fmla="*/ 315691 h 2013279"/>
                  <a:gd name="connsiteX1664" fmla="*/ 1997997 w 2918007"/>
                  <a:gd name="connsiteY1664" fmla="*/ 316846 h 2013279"/>
                  <a:gd name="connsiteX1665" fmla="*/ 1998324 w 2918007"/>
                  <a:gd name="connsiteY1665" fmla="*/ 319727 h 2013279"/>
                  <a:gd name="connsiteX1666" fmla="*/ 2010243 w 2918007"/>
                  <a:gd name="connsiteY1666" fmla="*/ 328141 h 2013279"/>
                  <a:gd name="connsiteX1667" fmla="*/ 2010246 w 2918007"/>
                  <a:gd name="connsiteY1667" fmla="*/ 328144 h 2013279"/>
                  <a:gd name="connsiteX1668" fmla="*/ 2152636 w 2918007"/>
                  <a:gd name="connsiteY1668" fmla="*/ 405105 h 2013279"/>
                  <a:gd name="connsiteX1669" fmla="*/ 2152644 w 2918007"/>
                  <a:gd name="connsiteY1669" fmla="*/ 405111 h 2013279"/>
                  <a:gd name="connsiteX1670" fmla="*/ 2174052 w 2918007"/>
                  <a:gd name="connsiteY1670" fmla="*/ 422941 h 2013279"/>
                  <a:gd name="connsiteX1671" fmla="*/ 2178554 w 2918007"/>
                  <a:gd name="connsiteY1671" fmla="*/ 436361 h 2013279"/>
                  <a:gd name="connsiteX1672" fmla="*/ 2162499 w 2918007"/>
                  <a:gd name="connsiteY1672" fmla="*/ 440815 h 2013279"/>
                  <a:gd name="connsiteX1673" fmla="*/ 2162499 w 2918007"/>
                  <a:gd name="connsiteY1673" fmla="*/ 440815 h 2013279"/>
                  <a:gd name="connsiteX1674" fmla="*/ 2177679 w 2918007"/>
                  <a:gd name="connsiteY1674" fmla="*/ 425961 h 2013279"/>
                  <a:gd name="connsiteX1675" fmla="*/ 2174052 w 2918007"/>
                  <a:gd name="connsiteY1675" fmla="*/ 422941 h 2013279"/>
                  <a:gd name="connsiteX1676" fmla="*/ 2173039 w 2918007"/>
                  <a:gd name="connsiteY1676" fmla="*/ 419921 h 2013279"/>
                  <a:gd name="connsiteX1677" fmla="*/ 2152644 w 2918007"/>
                  <a:gd name="connsiteY1677" fmla="*/ 405111 h 2013279"/>
                  <a:gd name="connsiteX1678" fmla="*/ 2152637 w 2918007"/>
                  <a:gd name="connsiteY1678" fmla="*/ 405105 h 2013279"/>
                  <a:gd name="connsiteX1679" fmla="*/ 2010247 w 2918007"/>
                  <a:gd name="connsiteY1679" fmla="*/ 328144 h 2013279"/>
                  <a:gd name="connsiteX1680" fmla="*/ 2010243 w 2918007"/>
                  <a:gd name="connsiteY1680" fmla="*/ 328141 h 2013279"/>
                  <a:gd name="connsiteX1681" fmla="*/ 1997997 w 2918007"/>
                  <a:gd name="connsiteY1681" fmla="*/ 316846 h 2013279"/>
                  <a:gd name="connsiteX1682" fmla="*/ 1997476 w 2918007"/>
                  <a:gd name="connsiteY1682" fmla="*/ 312248 h 2013279"/>
                  <a:gd name="connsiteX1683" fmla="*/ 1999405 w 2918007"/>
                  <a:gd name="connsiteY1683" fmla="*/ 303145 h 2013279"/>
                  <a:gd name="connsiteX1684" fmla="*/ 2018504 w 2918007"/>
                  <a:gd name="connsiteY1684" fmla="*/ 278415 h 2013279"/>
                  <a:gd name="connsiteX1685" fmla="*/ 2045960 w 2918007"/>
                  <a:gd name="connsiteY1685" fmla="*/ 268836 h 2013279"/>
                  <a:gd name="connsiteX1686" fmla="*/ 1742188 w 2918007"/>
                  <a:gd name="connsiteY1686" fmla="*/ 244411 h 2013279"/>
                  <a:gd name="connsiteX1687" fmla="*/ 1782072 w 2918007"/>
                  <a:gd name="connsiteY1687" fmla="*/ 251164 h 2013279"/>
                  <a:gd name="connsiteX1688" fmla="*/ 1798204 w 2918007"/>
                  <a:gd name="connsiteY1688" fmla="*/ 255493 h 2013279"/>
                  <a:gd name="connsiteX1689" fmla="*/ 1846861 w 2918007"/>
                  <a:gd name="connsiteY1689" fmla="*/ 264921 h 2013279"/>
                  <a:gd name="connsiteX1690" fmla="*/ 1846861 w 2918007"/>
                  <a:gd name="connsiteY1690" fmla="*/ 264920 h 2013279"/>
                  <a:gd name="connsiteX1691" fmla="*/ 1826983 w 2918007"/>
                  <a:gd name="connsiteY1691" fmla="*/ 264406 h 2013279"/>
                  <a:gd name="connsiteX1692" fmla="*/ 1798205 w 2918007"/>
                  <a:gd name="connsiteY1692" fmla="*/ 255493 h 2013279"/>
                  <a:gd name="connsiteX1693" fmla="*/ 1742189 w 2918007"/>
                  <a:gd name="connsiteY1693" fmla="*/ 244411 h 2013279"/>
                  <a:gd name="connsiteX1694" fmla="*/ 1258331 w 2918007"/>
                  <a:gd name="connsiteY1694" fmla="*/ 208229 h 2013279"/>
                  <a:gd name="connsiteX1695" fmla="*/ 1235624 w 2918007"/>
                  <a:gd name="connsiteY1695" fmla="*/ 208510 h 2013279"/>
                  <a:gd name="connsiteX1696" fmla="*/ 1228251 w 2918007"/>
                  <a:gd name="connsiteY1696" fmla="*/ 210998 h 2013279"/>
                  <a:gd name="connsiteX1697" fmla="*/ 1224160 w 2918007"/>
                  <a:gd name="connsiteY1697" fmla="*/ 211375 h 2013279"/>
                  <a:gd name="connsiteX1698" fmla="*/ 1216328 w 2918007"/>
                  <a:gd name="connsiteY1698" fmla="*/ 215022 h 2013279"/>
                  <a:gd name="connsiteX1699" fmla="*/ 1207474 w 2918007"/>
                  <a:gd name="connsiteY1699" fmla="*/ 218011 h 2013279"/>
                  <a:gd name="connsiteX1700" fmla="*/ 1197153 w 2918007"/>
                  <a:gd name="connsiteY1700" fmla="*/ 223954 h 2013279"/>
                  <a:gd name="connsiteX1701" fmla="*/ 1192085 w 2918007"/>
                  <a:gd name="connsiteY1701" fmla="*/ 226314 h 2013279"/>
                  <a:gd name="connsiteX1702" fmla="*/ 1187324 w 2918007"/>
                  <a:gd name="connsiteY1702" fmla="*/ 229613 h 2013279"/>
                  <a:gd name="connsiteX1703" fmla="*/ 1182930 w 2918007"/>
                  <a:gd name="connsiteY1703" fmla="*/ 232143 h 2013279"/>
                  <a:gd name="connsiteX1704" fmla="*/ 1171833 w 2918007"/>
                  <a:gd name="connsiteY1704" fmla="*/ 240347 h 2013279"/>
                  <a:gd name="connsiteX1705" fmla="*/ 1168299 w 2918007"/>
                  <a:gd name="connsiteY1705" fmla="*/ 242796 h 2013279"/>
                  <a:gd name="connsiteX1706" fmla="*/ 1166591 w 2918007"/>
                  <a:gd name="connsiteY1706" fmla="*/ 244223 h 2013279"/>
                  <a:gd name="connsiteX1707" fmla="*/ 1165576 w 2918007"/>
                  <a:gd name="connsiteY1707" fmla="*/ 244973 h 2013279"/>
                  <a:gd name="connsiteX1708" fmla="*/ 1159034 w 2918007"/>
                  <a:gd name="connsiteY1708" fmla="*/ 250535 h 2013279"/>
                  <a:gd name="connsiteX1709" fmla="*/ 1158994 w 2918007"/>
                  <a:gd name="connsiteY1709" fmla="*/ 250568 h 2013279"/>
                  <a:gd name="connsiteX1710" fmla="*/ 1000578 w 2918007"/>
                  <a:gd name="connsiteY1710" fmla="*/ 419266 h 2013279"/>
                  <a:gd name="connsiteX1711" fmla="*/ 966676 w 2918007"/>
                  <a:gd name="connsiteY1711" fmla="*/ 540556 h 2013279"/>
                  <a:gd name="connsiteX1712" fmla="*/ 959020 w 2918007"/>
                  <a:gd name="connsiteY1712" fmla="*/ 574964 h 2013279"/>
                  <a:gd name="connsiteX1713" fmla="*/ 958252 w 2918007"/>
                  <a:gd name="connsiteY1713" fmla="*/ 583939 h 2013279"/>
                  <a:gd name="connsiteX1714" fmla="*/ 957341 w 2918007"/>
                  <a:gd name="connsiteY1714" fmla="*/ 588629 h 2013279"/>
                  <a:gd name="connsiteX1715" fmla="*/ 957531 w 2918007"/>
                  <a:gd name="connsiteY1715" fmla="*/ 592353 h 2013279"/>
                  <a:gd name="connsiteX1716" fmla="*/ 956862 w 2918007"/>
                  <a:gd name="connsiteY1716" fmla="*/ 600172 h 2013279"/>
                  <a:gd name="connsiteX1717" fmla="*/ 963517 w 2918007"/>
                  <a:gd name="connsiteY1717" fmla="*/ 628677 h 2013279"/>
                  <a:gd name="connsiteX1718" fmla="*/ 965238 w 2918007"/>
                  <a:gd name="connsiteY1718" fmla="*/ 629924 h 2013279"/>
                  <a:gd name="connsiteX1719" fmla="*/ 966461 w 2918007"/>
                  <a:gd name="connsiteY1719" fmla="*/ 632274 h 2013279"/>
                  <a:gd name="connsiteX1720" fmla="*/ 975601 w 2918007"/>
                  <a:gd name="connsiteY1720" fmla="*/ 637438 h 2013279"/>
                  <a:gd name="connsiteX1721" fmla="*/ 975604 w 2918007"/>
                  <a:gd name="connsiteY1721" fmla="*/ 637440 h 2013279"/>
                  <a:gd name="connsiteX1722" fmla="*/ 982086 w 2918007"/>
                  <a:gd name="connsiteY1722" fmla="*/ 637835 h 2013279"/>
                  <a:gd name="connsiteX1723" fmla="*/ 982086 w 2918007"/>
                  <a:gd name="connsiteY1723" fmla="*/ 637835 h 2013279"/>
                  <a:gd name="connsiteX1724" fmla="*/ 975605 w 2918007"/>
                  <a:gd name="connsiteY1724" fmla="*/ 637440 h 2013279"/>
                  <a:gd name="connsiteX1725" fmla="*/ 975601 w 2918007"/>
                  <a:gd name="connsiteY1725" fmla="*/ 637438 h 2013279"/>
                  <a:gd name="connsiteX1726" fmla="*/ 965238 w 2918007"/>
                  <a:gd name="connsiteY1726" fmla="*/ 629924 h 2013279"/>
                  <a:gd name="connsiteX1727" fmla="*/ 958821 w 2918007"/>
                  <a:gd name="connsiteY1727" fmla="*/ 617603 h 2013279"/>
                  <a:gd name="connsiteX1728" fmla="*/ 957531 w 2918007"/>
                  <a:gd name="connsiteY1728" fmla="*/ 592353 h 2013279"/>
                  <a:gd name="connsiteX1729" fmla="*/ 958252 w 2918007"/>
                  <a:gd name="connsiteY1729" fmla="*/ 583939 h 2013279"/>
                  <a:gd name="connsiteX1730" fmla="*/ 966677 w 2918007"/>
                  <a:gd name="connsiteY1730" fmla="*/ 540556 h 2013279"/>
                  <a:gd name="connsiteX1731" fmla="*/ 1000579 w 2918007"/>
                  <a:gd name="connsiteY1731" fmla="*/ 419266 h 2013279"/>
                  <a:gd name="connsiteX1732" fmla="*/ 1158995 w 2918007"/>
                  <a:gd name="connsiteY1732" fmla="*/ 250568 h 2013279"/>
                  <a:gd name="connsiteX1733" fmla="*/ 1159034 w 2918007"/>
                  <a:gd name="connsiteY1733" fmla="*/ 250535 h 2013279"/>
                  <a:gd name="connsiteX1734" fmla="*/ 1166591 w 2918007"/>
                  <a:gd name="connsiteY1734" fmla="*/ 244223 h 2013279"/>
                  <a:gd name="connsiteX1735" fmla="*/ 1171833 w 2918007"/>
                  <a:gd name="connsiteY1735" fmla="*/ 240347 h 2013279"/>
                  <a:gd name="connsiteX1736" fmla="*/ 1187324 w 2918007"/>
                  <a:gd name="connsiteY1736" fmla="*/ 229613 h 2013279"/>
                  <a:gd name="connsiteX1737" fmla="*/ 1197153 w 2918007"/>
                  <a:gd name="connsiteY1737" fmla="*/ 223954 h 2013279"/>
                  <a:gd name="connsiteX1738" fmla="*/ 1216328 w 2918007"/>
                  <a:gd name="connsiteY1738" fmla="*/ 215022 h 2013279"/>
                  <a:gd name="connsiteX1739" fmla="*/ 1228251 w 2918007"/>
                  <a:gd name="connsiteY1739" fmla="*/ 210998 h 2013279"/>
                  <a:gd name="connsiteX1740" fmla="*/ 1240946 w 2918007"/>
                  <a:gd name="connsiteY1740" fmla="*/ 169855 h 2013279"/>
                  <a:gd name="connsiteX1741" fmla="*/ 1195047 w 2918007"/>
                  <a:gd name="connsiteY1741" fmla="*/ 173960 h 2013279"/>
                  <a:gd name="connsiteX1742" fmla="*/ 1187197 w 2918007"/>
                  <a:gd name="connsiteY1742" fmla="*/ 176966 h 2013279"/>
                  <a:gd name="connsiteX1743" fmla="*/ 1182340 w 2918007"/>
                  <a:gd name="connsiteY1743" fmla="*/ 177609 h 2013279"/>
                  <a:gd name="connsiteX1744" fmla="*/ 1174148 w 2918007"/>
                  <a:gd name="connsiteY1744" fmla="*/ 181965 h 2013279"/>
                  <a:gd name="connsiteX1745" fmla="*/ 1160387 w 2918007"/>
                  <a:gd name="connsiteY1745" fmla="*/ 187236 h 2013279"/>
                  <a:gd name="connsiteX1746" fmla="*/ 1152591 w 2918007"/>
                  <a:gd name="connsiteY1746" fmla="*/ 193427 h 2013279"/>
                  <a:gd name="connsiteX1747" fmla="*/ 1142573 w 2918007"/>
                  <a:gd name="connsiteY1747" fmla="*/ 198754 h 2013279"/>
                  <a:gd name="connsiteX1748" fmla="*/ 1117081 w 2918007"/>
                  <a:gd name="connsiteY1748" fmla="*/ 221627 h 2013279"/>
                  <a:gd name="connsiteX1749" fmla="*/ 1117078 w 2918007"/>
                  <a:gd name="connsiteY1749" fmla="*/ 221630 h 2013279"/>
                  <a:gd name="connsiteX1750" fmla="*/ 1006125 w 2918007"/>
                  <a:gd name="connsiteY1750" fmla="*/ 350925 h 2013279"/>
                  <a:gd name="connsiteX1751" fmla="*/ 919887 w 2918007"/>
                  <a:gd name="connsiteY1751" fmla="*/ 432760 h 2013279"/>
                  <a:gd name="connsiteX1752" fmla="*/ 1006125 w 2918007"/>
                  <a:gd name="connsiteY1752" fmla="*/ 350925 h 2013279"/>
                  <a:gd name="connsiteX1753" fmla="*/ 1117078 w 2918007"/>
                  <a:gd name="connsiteY1753" fmla="*/ 221630 h 2013279"/>
                  <a:gd name="connsiteX1754" fmla="*/ 1117081 w 2918007"/>
                  <a:gd name="connsiteY1754" fmla="*/ 221627 h 2013279"/>
                  <a:gd name="connsiteX1755" fmla="*/ 1152591 w 2918007"/>
                  <a:gd name="connsiteY1755" fmla="*/ 193427 h 2013279"/>
                  <a:gd name="connsiteX1756" fmla="*/ 1174148 w 2918007"/>
                  <a:gd name="connsiteY1756" fmla="*/ 181965 h 2013279"/>
                  <a:gd name="connsiteX1757" fmla="*/ 1187197 w 2918007"/>
                  <a:gd name="connsiteY1757" fmla="*/ 176966 h 2013279"/>
                  <a:gd name="connsiteX1758" fmla="*/ 1240946 w 2918007"/>
                  <a:gd name="connsiteY1758" fmla="*/ 169855 h 2013279"/>
                  <a:gd name="connsiteX1759" fmla="*/ 1250154 w 2918007"/>
                  <a:gd name="connsiteY1759" fmla="*/ 106699 h 2013279"/>
                  <a:gd name="connsiteX1760" fmla="*/ 1301999 w 2918007"/>
                  <a:gd name="connsiteY1760" fmla="*/ 118811 h 2013279"/>
                  <a:gd name="connsiteX1761" fmla="*/ 1302001 w 2918007"/>
                  <a:gd name="connsiteY1761" fmla="*/ 118813 h 2013279"/>
                  <a:gd name="connsiteX1762" fmla="*/ 1327415 w 2918007"/>
                  <a:gd name="connsiteY1762" fmla="*/ 138605 h 2013279"/>
                  <a:gd name="connsiteX1763" fmla="*/ 1330640 w 2918007"/>
                  <a:gd name="connsiteY1763" fmla="*/ 144977 h 2013279"/>
                  <a:gd name="connsiteX1764" fmla="*/ 1333005 w 2918007"/>
                  <a:gd name="connsiteY1764" fmla="*/ 156715 h 2013279"/>
                  <a:gd name="connsiteX1765" fmla="*/ 1327830 w 2918007"/>
                  <a:gd name="connsiteY1765" fmla="*/ 180110 h 2013279"/>
                  <a:gd name="connsiteX1766" fmla="*/ 1322957 w 2918007"/>
                  <a:gd name="connsiteY1766" fmla="*/ 187152 h 2013279"/>
                  <a:gd name="connsiteX1767" fmla="*/ 1322957 w 2918007"/>
                  <a:gd name="connsiteY1767" fmla="*/ 187152 h 2013279"/>
                  <a:gd name="connsiteX1768" fmla="*/ 1334206 w 2918007"/>
                  <a:gd name="connsiteY1768" fmla="*/ 162678 h 2013279"/>
                  <a:gd name="connsiteX1769" fmla="*/ 1333005 w 2918007"/>
                  <a:gd name="connsiteY1769" fmla="*/ 156715 h 2013279"/>
                  <a:gd name="connsiteX1770" fmla="*/ 1334093 w 2918007"/>
                  <a:gd name="connsiteY1770" fmla="*/ 151798 h 2013279"/>
                  <a:gd name="connsiteX1771" fmla="*/ 1330640 w 2918007"/>
                  <a:gd name="connsiteY1771" fmla="*/ 144977 h 2013279"/>
                  <a:gd name="connsiteX1772" fmla="*/ 1329718 w 2918007"/>
                  <a:gd name="connsiteY1772" fmla="*/ 140398 h 2013279"/>
                  <a:gd name="connsiteX1773" fmla="*/ 1327415 w 2918007"/>
                  <a:gd name="connsiteY1773" fmla="*/ 138605 h 2013279"/>
                  <a:gd name="connsiteX1774" fmla="*/ 1325449 w 2918007"/>
                  <a:gd name="connsiteY1774" fmla="*/ 134720 h 2013279"/>
                  <a:gd name="connsiteX1775" fmla="*/ 1302001 w 2918007"/>
                  <a:gd name="connsiteY1775" fmla="*/ 118813 h 2013279"/>
                  <a:gd name="connsiteX1776" fmla="*/ 1301999 w 2918007"/>
                  <a:gd name="connsiteY1776" fmla="*/ 118811 h 2013279"/>
                  <a:gd name="connsiteX1777" fmla="*/ 1250154 w 2918007"/>
                  <a:gd name="connsiteY1777" fmla="*/ 106699 h 2013279"/>
                  <a:gd name="connsiteX1778" fmla="*/ 1563370 w 2918007"/>
                  <a:gd name="connsiteY1778" fmla="*/ 77426 h 2013279"/>
                  <a:gd name="connsiteX1779" fmla="*/ 1522116 w 2918007"/>
                  <a:gd name="connsiteY1779" fmla="*/ 79997 h 2013279"/>
                  <a:gd name="connsiteX1780" fmla="*/ 1519315 w 2918007"/>
                  <a:gd name="connsiteY1780" fmla="*/ 80733 h 2013279"/>
                  <a:gd name="connsiteX1781" fmla="*/ 1516864 w 2918007"/>
                  <a:gd name="connsiteY1781" fmla="*/ 80917 h 2013279"/>
                  <a:gd name="connsiteX1782" fmla="*/ 1512508 w 2918007"/>
                  <a:gd name="connsiteY1782" fmla="*/ 82522 h 2013279"/>
                  <a:gd name="connsiteX1783" fmla="*/ 1488353 w 2918007"/>
                  <a:gd name="connsiteY1783" fmla="*/ 88869 h 2013279"/>
                  <a:gd name="connsiteX1784" fmla="*/ 1477324 w 2918007"/>
                  <a:gd name="connsiteY1784" fmla="*/ 95483 h 2013279"/>
                  <a:gd name="connsiteX1785" fmla="*/ 1464426 w 2918007"/>
                  <a:gd name="connsiteY1785" fmla="*/ 100234 h 2013279"/>
                  <a:gd name="connsiteX1786" fmla="*/ 1447183 w 2918007"/>
                  <a:gd name="connsiteY1786" fmla="*/ 113555 h 2013279"/>
                  <a:gd name="connsiteX1787" fmla="*/ 1438286 w 2918007"/>
                  <a:gd name="connsiteY1787" fmla="*/ 118890 h 2013279"/>
                  <a:gd name="connsiteX1788" fmla="*/ 1431677 w 2918007"/>
                  <a:gd name="connsiteY1788" fmla="*/ 125534 h 2013279"/>
                  <a:gd name="connsiteX1789" fmla="*/ 1427160 w 2918007"/>
                  <a:gd name="connsiteY1789" fmla="*/ 129023 h 2013279"/>
                  <a:gd name="connsiteX1790" fmla="*/ 1405024 w 2918007"/>
                  <a:gd name="connsiteY1790" fmla="*/ 152329 h 2013279"/>
                  <a:gd name="connsiteX1791" fmla="*/ 1403139 w 2918007"/>
                  <a:gd name="connsiteY1791" fmla="*/ 154225 h 2013279"/>
                  <a:gd name="connsiteX1792" fmla="*/ 1372886 w 2918007"/>
                  <a:gd name="connsiteY1792" fmla="*/ 181611 h 2013279"/>
                  <a:gd name="connsiteX1793" fmla="*/ 1343915 w 2918007"/>
                  <a:gd name="connsiteY1793" fmla="*/ 345383 h 2013279"/>
                  <a:gd name="connsiteX1794" fmla="*/ 1296452 w 2918007"/>
                  <a:gd name="connsiteY1794" fmla="*/ 427270 h 2013279"/>
                  <a:gd name="connsiteX1795" fmla="*/ 1251454 w 2918007"/>
                  <a:gd name="connsiteY1795" fmla="*/ 530089 h 2013279"/>
                  <a:gd name="connsiteX1796" fmla="*/ 1232962 w 2918007"/>
                  <a:gd name="connsiteY1796" fmla="*/ 711717 h 2013279"/>
                  <a:gd name="connsiteX1797" fmla="*/ 1283507 w 2918007"/>
                  <a:gd name="connsiteY1797" fmla="*/ 938906 h 2013279"/>
                  <a:gd name="connsiteX1798" fmla="*/ 1283525 w 2918007"/>
                  <a:gd name="connsiteY1798" fmla="*/ 938921 h 2013279"/>
                  <a:gd name="connsiteX1799" fmla="*/ 1312878 w 2918007"/>
                  <a:gd name="connsiteY1799" fmla="*/ 964229 h 2013279"/>
                  <a:gd name="connsiteX1800" fmla="*/ 1317923 w 2918007"/>
                  <a:gd name="connsiteY1800" fmla="*/ 970009 h 2013279"/>
                  <a:gd name="connsiteX1801" fmla="*/ 1324020 w 2918007"/>
                  <a:gd name="connsiteY1801" fmla="*/ 978931 h 2013279"/>
                  <a:gd name="connsiteX1802" fmla="*/ 1327369 w 2918007"/>
                  <a:gd name="connsiteY1802" fmla="*/ 991979 h 2013279"/>
                  <a:gd name="connsiteX1803" fmla="*/ 1325423 w 2918007"/>
                  <a:gd name="connsiteY1803" fmla="*/ 994317 h 2013279"/>
                  <a:gd name="connsiteX1804" fmla="*/ 1325424 w 2918007"/>
                  <a:gd name="connsiteY1804" fmla="*/ 994317 h 2013279"/>
                  <a:gd name="connsiteX1805" fmla="*/ 1327119 w 2918007"/>
                  <a:gd name="connsiteY1805" fmla="*/ 983466 h 2013279"/>
                  <a:gd name="connsiteX1806" fmla="*/ 1324020 w 2918007"/>
                  <a:gd name="connsiteY1806" fmla="*/ 978931 h 2013279"/>
                  <a:gd name="connsiteX1807" fmla="*/ 1323316 w 2918007"/>
                  <a:gd name="connsiteY1807" fmla="*/ 976190 h 2013279"/>
                  <a:gd name="connsiteX1808" fmla="*/ 1317923 w 2918007"/>
                  <a:gd name="connsiteY1808" fmla="*/ 970009 h 2013279"/>
                  <a:gd name="connsiteX1809" fmla="*/ 1315542 w 2918007"/>
                  <a:gd name="connsiteY1809" fmla="*/ 966525 h 2013279"/>
                  <a:gd name="connsiteX1810" fmla="*/ 1312878 w 2918007"/>
                  <a:gd name="connsiteY1810" fmla="*/ 964229 h 2013279"/>
                  <a:gd name="connsiteX1811" fmla="*/ 1309807 w 2918007"/>
                  <a:gd name="connsiteY1811" fmla="*/ 960709 h 2013279"/>
                  <a:gd name="connsiteX1812" fmla="*/ 1283525 w 2918007"/>
                  <a:gd name="connsiteY1812" fmla="*/ 938921 h 2013279"/>
                  <a:gd name="connsiteX1813" fmla="*/ 1283508 w 2918007"/>
                  <a:gd name="connsiteY1813" fmla="*/ 938906 h 2013279"/>
                  <a:gd name="connsiteX1814" fmla="*/ 1232963 w 2918007"/>
                  <a:gd name="connsiteY1814" fmla="*/ 711717 h 2013279"/>
                  <a:gd name="connsiteX1815" fmla="*/ 1251455 w 2918007"/>
                  <a:gd name="connsiteY1815" fmla="*/ 530089 h 2013279"/>
                  <a:gd name="connsiteX1816" fmla="*/ 1296453 w 2918007"/>
                  <a:gd name="connsiteY1816" fmla="*/ 427270 h 2013279"/>
                  <a:gd name="connsiteX1817" fmla="*/ 1343916 w 2918007"/>
                  <a:gd name="connsiteY1817" fmla="*/ 345383 h 2013279"/>
                  <a:gd name="connsiteX1818" fmla="*/ 1372887 w 2918007"/>
                  <a:gd name="connsiteY1818" fmla="*/ 181611 h 2013279"/>
                  <a:gd name="connsiteX1819" fmla="*/ 1398752 w 2918007"/>
                  <a:gd name="connsiteY1819" fmla="*/ 158933 h 2013279"/>
                  <a:gd name="connsiteX1820" fmla="*/ 1405024 w 2918007"/>
                  <a:gd name="connsiteY1820" fmla="*/ 152329 h 2013279"/>
                  <a:gd name="connsiteX1821" fmla="*/ 1431677 w 2918007"/>
                  <a:gd name="connsiteY1821" fmla="*/ 125534 h 2013279"/>
                  <a:gd name="connsiteX1822" fmla="*/ 1447183 w 2918007"/>
                  <a:gd name="connsiteY1822" fmla="*/ 113555 h 2013279"/>
                  <a:gd name="connsiteX1823" fmla="*/ 1477324 w 2918007"/>
                  <a:gd name="connsiteY1823" fmla="*/ 95483 h 2013279"/>
                  <a:gd name="connsiteX1824" fmla="*/ 1512508 w 2918007"/>
                  <a:gd name="connsiteY1824" fmla="*/ 82522 h 2013279"/>
                  <a:gd name="connsiteX1825" fmla="*/ 1519315 w 2918007"/>
                  <a:gd name="connsiteY1825" fmla="*/ 80733 h 2013279"/>
                  <a:gd name="connsiteX1826" fmla="*/ 1563370 w 2918007"/>
                  <a:gd name="connsiteY1826" fmla="*/ 77426 h 2013279"/>
                  <a:gd name="connsiteX1827" fmla="*/ 1758754 w 2918007"/>
                  <a:gd name="connsiteY1827" fmla="*/ 70787 h 2013279"/>
                  <a:gd name="connsiteX1828" fmla="*/ 1728001 w 2918007"/>
                  <a:gd name="connsiteY1828" fmla="*/ 75520 h 2013279"/>
                  <a:gd name="connsiteX1829" fmla="*/ 1727998 w 2918007"/>
                  <a:gd name="connsiteY1829" fmla="*/ 75525 h 2013279"/>
                  <a:gd name="connsiteX1830" fmla="*/ 1720376 w 2918007"/>
                  <a:gd name="connsiteY1830" fmla="*/ 84789 h 2013279"/>
                  <a:gd name="connsiteX1831" fmla="*/ 1720467 w 2918007"/>
                  <a:gd name="connsiteY1831" fmla="*/ 87354 h 2013279"/>
                  <a:gd name="connsiteX1832" fmla="*/ 1719843 w 2918007"/>
                  <a:gd name="connsiteY1832" fmla="*/ 88334 h 2013279"/>
                  <a:gd name="connsiteX1833" fmla="*/ 1720613 w 2918007"/>
                  <a:gd name="connsiteY1833" fmla="*/ 91443 h 2013279"/>
                  <a:gd name="connsiteX1834" fmla="*/ 1720753 w 2918007"/>
                  <a:gd name="connsiteY1834" fmla="*/ 95390 h 2013279"/>
                  <a:gd name="connsiteX1835" fmla="*/ 1722774 w 2918007"/>
                  <a:gd name="connsiteY1835" fmla="*/ 100181 h 2013279"/>
                  <a:gd name="connsiteX1836" fmla="*/ 1723128 w 2918007"/>
                  <a:gd name="connsiteY1836" fmla="*/ 101610 h 2013279"/>
                  <a:gd name="connsiteX1837" fmla="*/ 1724025 w 2918007"/>
                  <a:gd name="connsiteY1837" fmla="*/ 103145 h 2013279"/>
                  <a:gd name="connsiteX1838" fmla="*/ 1724431 w 2918007"/>
                  <a:gd name="connsiteY1838" fmla="*/ 104108 h 2013279"/>
                  <a:gd name="connsiteX1839" fmla="*/ 1726687 w 2918007"/>
                  <a:gd name="connsiteY1839" fmla="*/ 107704 h 2013279"/>
                  <a:gd name="connsiteX1840" fmla="*/ 1726701 w 2918007"/>
                  <a:gd name="connsiteY1840" fmla="*/ 107728 h 2013279"/>
                  <a:gd name="connsiteX1841" fmla="*/ 1726708 w 2918007"/>
                  <a:gd name="connsiteY1841" fmla="*/ 107741 h 2013279"/>
                  <a:gd name="connsiteX1842" fmla="*/ 1741857 w 2918007"/>
                  <a:gd name="connsiteY1842" fmla="*/ 142460 h 2013279"/>
                  <a:gd name="connsiteX1843" fmla="*/ 1742335 w 2918007"/>
                  <a:gd name="connsiteY1843" fmla="*/ 152329 h 2013279"/>
                  <a:gd name="connsiteX1844" fmla="*/ 1738549 w 2918007"/>
                  <a:gd name="connsiteY1844" fmla="*/ 175334 h 2013279"/>
                  <a:gd name="connsiteX1845" fmla="*/ 1735331 w 2918007"/>
                  <a:gd name="connsiteY1845" fmla="*/ 183550 h 2013279"/>
                  <a:gd name="connsiteX1846" fmla="*/ 1715961 w 2918007"/>
                  <a:gd name="connsiteY1846" fmla="*/ 206248 h 2013279"/>
                  <a:gd name="connsiteX1847" fmla="*/ 1715952 w 2918007"/>
                  <a:gd name="connsiteY1847" fmla="*/ 206257 h 2013279"/>
                  <a:gd name="connsiteX1848" fmla="*/ 1684786 w 2918007"/>
                  <a:gd name="connsiteY1848" fmla="*/ 216089 h 2013279"/>
                  <a:gd name="connsiteX1849" fmla="*/ 1684786 w 2918007"/>
                  <a:gd name="connsiteY1849" fmla="*/ 216089 h 2013279"/>
                  <a:gd name="connsiteX1850" fmla="*/ 1715953 w 2918007"/>
                  <a:gd name="connsiteY1850" fmla="*/ 206257 h 2013279"/>
                  <a:gd name="connsiteX1851" fmla="*/ 1715961 w 2918007"/>
                  <a:gd name="connsiteY1851" fmla="*/ 206248 h 2013279"/>
                  <a:gd name="connsiteX1852" fmla="*/ 1733462 w 2918007"/>
                  <a:gd name="connsiteY1852" fmla="*/ 188322 h 2013279"/>
                  <a:gd name="connsiteX1853" fmla="*/ 1735331 w 2918007"/>
                  <a:gd name="connsiteY1853" fmla="*/ 183550 h 2013279"/>
                  <a:gd name="connsiteX1854" fmla="*/ 1737643 w 2918007"/>
                  <a:gd name="connsiteY1854" fmla="*/ 180841 h 2013279"/>
                  <a:gd name="connsiteX1855" fmla="*/ 1738549 w 2918007"/>
                  <a:gd name="connsiteY1855" fmla="*/ 175334 h 2013279"/>
                  <a:gd name="connsiteX1856" fmla="*/ 1742910 w 2918007"/>
                  <a:gd name="connsiteY1856" fmla="*/ 164201 h 2013279"/>
                  <a:gd name="connsiteX1857" fmla="*/ 1742335 w 2918007"/>
                  <a:gd name="connsiteY1857" fmla="*/ 152329 h 2013279"/>
                  <a:gd name="connsiteX1858" fmla="*/ 1743383 w 2918007"/>
                  <a:gd name="connsiteY1858" fmla="*/ 145959 h 2013279"/>
                  <a:gd name="connsiteX1859" fmla="*/ 1741857 w 2918007"/>
                  <a:gd name="connsiteY1859" fmla="*/ 142460 h 2013279"/>
                  <a:gd name="connsiteX1860" fmla="*/ 1741567 w 2918007"/>
                  <a:gd name="connsiteY1860" fmla="*/ 136476 h 2013279"/>
                  <a:gd name="connsiteX1861" fmla="*/ 1726708 w 2918007"/>
                  <a:gd name="connsiteY1861" fmla="*/ 107741 h 2013279"/>
                  <a:gd name="connsiteX1862" fmla="*/ 1726702 w 2918007"/>
                  <a:gd name="connsiteY1862" fmla="*/ 107728 h 2013279"/>
                  <a:gd name="connsiteX1863" fmla="*/ 1726687 w 2918007"/>
                  <a:gd name="connsiteY1863" fmla="*/ 107704 h 2013279"/>
                  <a:gd name="connsiteX1864" fmla="*/ 1724025 w 2918007"/>
                  <a:gd name="connsiteY1864" fmla="*/ 103145 h 2013279"/>
                  <a:gd name="connsiteX1865" fmla="*/ 1722774 w 2918007"/>
                  <a:gd name="connsiteY1865" fmla="*/ 100181 h 2013279"/>
                  <a:gd name="connsiteX1866" fmla="*/ 1720613 w 2918007"/>
                  <a:gd name="connsiteY1866" fmla="*/ 91443 h 2013279"/>
                  <a:gd name="connsiteX1867" fmla="*/ 1720467 w 2918007"/>
                  <a:gd name="connsiteY1867" fmla="*/ 87354 h 2013279"/>
                  <a:gd name="connsiteX1868" fmla="*/ 1727998 w 2918007"/>
                  <a:gd name="connsiteY1868" fmla="*/ 75525 h 2013279"/>
                  <a:gd name="connsiteX1869" fmla="*/ 1728002 w 2918007"/>
                  <a:gd name="connsiteY1869" fmla="*/ 75520 h 2013279"/>
                  <a:gd name="connsiteX1870" fmla="*/ 1758754 w 2918007"/>
                  <a:gd name="connsiteY1870" fmla="*/ 70787 h 2013279"/>
                  <a:gd name="connsiteX1871" fmla="*/ 1761849 w 2918007"/>
                  <a:gd name="connsiteY1871" fmla="*/ 144 h 2013279"/>
                  <a:gd name="connsiteX1872" fmla="*/ 1877103 w 2918007"/>
                  <a:gd name="connsiteY1872" fmla="*/ 39387 h 2013279"/>
                  <a:gd name="connsiteX1873" fmla="*/ 2079284 w 2918007"/>
                  <a:gd name="connsiteY1873" fmla="*/ 86795 h 2013279"/>
                  <a:gd name="connsiteX1874" fmla="*/ 2253726 w 2918007"/>
                  <a:gd name="connsiteY1874" fmla="*/ 185920 h 2013279"/>
                  <a:gd name="connsiteX1875" fmla="*/ 2463303 w 2918007"/>
                  <a:gd name="connsiteY1875" fmla="*/ 355850 h 2013279"/>
                  <a:gd name="connsiteX1876" fmla="*/ 2704934 w 2918007"/>
                  <a:gd name="connsiteY1876" fmla="*/ 660615 h 2013279"/>
                  <a:gd name="connsiteX1877" fmla="*/ 2867664 w 2918007"/>
                  <a:gd name="connsiteY1877" fmla="*/ 937674 h 2013279"/>
                  <a:gd name="connsiteX1878" fmla="*/ 2796161 w 2918007"/>
                  <a:gd name="connsiteY1878" fmla="*/ 1585992 h 2013279"/>
                  <a:gd name="connsiteX1879" fmla="*/ 2665484 w 2918007"/>
                  <a:gd name="connsiteY1879" fmla="*/ 1582298 h 2013279"/>
                  <a:gd name="connsiteX1880" fmla="*/ 2447893 w 2918007"/>
                  <a:gd name="connsiteY1880" fmla="*/ 1633400 h 2013279"/>
                  <a:gd name="connsiteX1881" fmla="*/ 2304888 w 2918007"/>
                  <a:gd name="connsiteY1881" fmla="*/ 1724522 h 2013279"/>
                  <a:gd name="connsiteX1882" fmla="*/ 2095310 w 2918007"/>
                  <a:gd name="connsiteY1882" fmla="*/ 1799636 h 2013279"/>
                  <a:gd name="connsiteX1883" fmla="*/ 1877103 w 2918007"/>
                  <a:gd name="connsiteY1883" fmla="*/ 1847044 h 2013279"/>
                  <a:gd name="connsiteX1884" fmla="*/ 1445621 w 2918007"/>
                  <a:gd name="connsiteY1884" fmla="*/ 1965871 h 2013279"/>
                  <a:gd name="connsiteX1885" fmla="*/ 1243441 w 2918007"/>
                  <a:gd name="connsiteY1885" fmla="*/ 2013279 h 2013279"/>
                  <a:gd name="connsiteX1886" fmla="*/ 811957 w 2918007"/>
                  <a:gd name="connsiteY1886" fmla="*/ 1902456 h 2013279"/>
                  <a:gd name="connsiteX1887" fmla="*/ 705319 w 2918007"/>
                  <a:gd name="connsiteY1887" fmla="*/ 1763926 h 2013279"/>
                  <a:gd name="connsiteX1888" fmla="*/ 558615 w 2918007"/>
                  <a:gd name="connsiteY1888" fmla="*/ 1744224 h 2013279"/>
                  <a:gd name="connsiteX1889" fmla="*/ 67341 w 2918007"/>
                  <a:gd name="connsiteY1889" fmla="*/ 1424067 h 2013279"/>
                  <a:gd name="connsiteX1890" fmla="*/ 11865 w 2918007"/>
                  <a:gd name="connsiteY1890" fmla="*/ 1238129 h 2013279"/>
                  <a:gd name="connsiteX1891" fmla="*/ 59328 w 2918007"/>
                  <a:gd name="connsiteY1891" fmla="*/ 1024486 h 2013279"/>
                  <a:gd name="connsiteX1892" fmla="*/ 178294 w 2918007"/>
                  <a:gd name="connsiteY1892" fmla="*/ 724031 h 2013279"/>
                  <a:gd name="connsiteX1893" fmla="*/ 238085 w 2918007"/>
                  <a:gd name="connsiteY1893" fmla="*/ 640913 h 2013279"/>
                  <a:gd name="connsiteX1894" fmla="*/ 344723 w 2918007"/>
                  <a:gd name="connsiteY1894" fmla="*/ 478372 h 2013279"/>
                  <a:gd name="connsiteX1895" fmla="*/ 511152 w 2918007"/>
                  <a:gd name="connsiteY1895" fmla="*/ 347846 h 2013279"/>
                  <a:gd name="connsiteX1896" fmla="*/ 776206 w 2918007"/>
                  <a:gd name="connsiteY1896" fmla="*/ 225324 h 2013279"/>
                  <a:gd name="connsiteX1897" fmla="*/ 994414 w 2918007"/>
                  <a:gd name="connsiteY1897" fmla="*/ 134203 h 2013279"/>
                  <a:gd name="connsiteX1898" fmla="*/ 1188581 w 2918007"/>
                  <a:gd name="connsiteY1898" fmla="*/ 39387 h 2013279"/>
                  <a:gd name="connsiteX1899" fmla="*/ 1378433 w 2918007"/>
                  <a:gd name="connsiteY1899" fmla="*/ 70787 h 2013279"/>
                  <a:gd name="connsiteX1900" fmla="*/ 1655814 w 2918007"/>
                  <a:gd name="connsiteY1900" fmla="*/ 19685 h 2013279"/>
                  <a:gd name="connsiteX1901" fmla="*/ 1761849 w 2918007"/>
                  <a:gd name="connsiteY1901" fmla="*/ 144 h 2013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  <a:cxn ang="0">
                    <a:pos x="connsiteX1640" y="connsiteY1640"/>
                  </a:cxn>
                  <a:cxn ang="0">
                    <a:pos x="connsiteX1641" y="connsiteY1641"/>
                  </a:cxn>
                  <a:cxn ang="0">
                    <a:pos x="connsiteX1642" y="connsiteY1642"/>
                  </a:cxn>
                  <a:cxn ang="0">
                    <a:pos x="connsiteX1643" y="connsiteY1643"/>
                  </a:cxn>
                  <a:cxn ang="0">
                    <a:pos x="connsiteX1644" y="connsiteY1644"/>
                  </a:cxn>
                  <a:cxn ang="0">
                    <a:pos x="connsiteX1645" y="connsiteY1645"/>
                  </a:cxn>
                  <a:cxn ang="0">
                    <a:pos x="connsiteX1646" y="connsiteY1646"/>
                  </a:cxn>
                  <a:cxn ang="0">
                    <a:pos x="connsiteX1647" y="connsiteY1647"/>
                  </a:cxn>
                  <a:cxn ang="0">
                    <a:pos x="connsiteX1648" y="connsiteY1648"/>
                  </a:cxn>
                  <a:cxn ang="0">
                    <a:pos x="connsiteX1649" y="connsiteY1649"/>
                  </a:cxn>
                  <a:cxn ang="0">
                    <a:pos x="connsiteX1650" y="connsiteY1650"/>
                  </a:cxn>
                  <a:cxn ang="0">
                    <a:pos x="connsiteX1651" y="connsiteY1651"/>
                  </a:cxn>
                  <a:cxn ang="0">
                    <a:pos x="connsiteX1652" y="connsiteY1652"/>
                  </a:cxn>
                  <a:cxn ang="0">
                    <a:pos x="connsiteX1653" y="connsiteY1653"/>
                  </a:cxn>
                  <a:cxn ang="0">
                    <a:pos x="connsiteX1654" y="connsiteY1654"/>
                  </a:cxn>
                  <a:cxn ang="0">
                    <a:pos x="connsiteX1655" y="connsiteY1655"/>
                  </a:cxn>
                  <a:cxn ang="0">
                    <a:pos x="connsiteX1656" y="connsiteY1656"/>
                  </a:cxn>
                  <a:cxn ang="0">
                    <a:pos x="connsiteX1657" y="connsiteY1657"/>
                  </a:cxn>
                  <a:cxn ang="0">
                    <a:pos x="connsiteX1658" y="connsiteY1658"/>
                  </a:cxn>
                  <a:cxn ang="0">
                    <a:pos x="connsiteX1659" y="connsiteY1659"/>
                  </a:cxn>
                  <a:cxn ang="0">
                    <a:pos x="connsiteX1660" y="connsiteY1660"/>
                  </a:cxn>
                  <a:cxn ang="0">
                    <a:pos x="connsiteX1661" y="connsiteY1661"/>
                  </a:cxn>
                  <a:cxn ang="0">
                    <a:pos x="connsiteX1662" y="connsiteY1662"/>
                  </a:cxn>
                  <a:cxn ang="0">
                    <a:pos x="connsiteX1663" y="connsiteY1663"/>
                  </a:cxn>
                  <a:cxn ang="0">
                    <a:pos x="connsiteX1664" y="connsiteY1664"/>
                  </a:cxn>
                  <a:cxn ang="0">
                    <a:pos x="connsiteX1665" y="connsiteY1665"/>
                  </a:cxn>
                  <a:cxn ang="0">
                    <a:pos x="connsiteX1666" y="connsiteY1666"/>
                  </a:cxn>
                  <a:cxn ang="0">
                    <a:pos x="connsiteX1667" y="connsiteY1667"/>
                  </a:cxn>
                  <a:cxn ang="0">
                    <a:pos x="connsiteX1668" y="connsiteY1668"/>
                  </a:cxn>
                  <a:cxn ang="0">
                    <a:pos x="connsiteX1669" y="connsiteY1669"/>
                  </a:cxn>
                  <a:cxn ang="0">
                    <a:pos x="connsiteX1670" y="connsiteY1670"/>
                  </a:cxn>
                  <a:cxn ang="0">
                    <a:pos x="connsiteX1671" y="connsiteY1671"/>
                  </a:cxn>
                  <a:cxn ang="0">
                    <a:pos x="connsiteX1672" y="connsiteY1672"/>
                  </a:cxn>
                  <a:cxn ang="0">
                    <a:pos x="connsiteX1673" y="connsiteY1673"/>
                  </a:cxn>
                  <a:cxn ang="0">
                    <a:pos x="connsiteX1674" y="connsiteY1674"/>
                  </a:cxn>
                  <a:cxn ang="0">
                    <a:pos x="connsiteX1675" y="connsiteY1675"/>
                  </a:cxn>
                  <a:cxn ang="0">
                    <a:pos x="connsiteX1676" y="connsiteY1676"/>
                  </a:cxn>
                  <a:cxn ang="0">
                    <a:pos x="connsiteX1677" y="connsiteY1677"/>
                  </a:cxn>
                  <a:cxn ang="0">
                    <a:pos x="connsiteX1678" y="connsiteY1678"/>
                  </a:cxn>
                  <a:cxn ang="0">
                    <a:pos x="connsiteX1679" y="connsiteY1679"/>
                  </a:cxn>
                  <a:cxn ang="0">
                    <a:pos x="connsiteX1680" y="connsiteY1680"/>
                  </a:cxn>
                  <a:cxn ang="0">
                    <a:pos x="connsiteX1681" y="connsiteY1681"/>
                  </a:cxn>
                  <a:cxn ang="0">
                    <a:pos x="connsiteX1682" y="connsiteY1682"/>
                  </a:cxn>
                  <a:cxn ang="0">
                    <a:pos x="connsiteX1683" y="connsiteY1683"/>
                  </a:cxn>
                  <a:cxn ang="0">
                    <a:pos x="connsiteX1684" y="connsiteY1684"/>
                  </a:cxn>
                  <a:cxn ang="0">
                    <a:pos x="connsiteX1685" y="connsiteY1685"/>
                  </a:cxn>
                  <a:cxn ang="0">
                    <a:pos x="connsiteX1686" y="connsiteY1686"/>
                  </a:cxn>
                  <a:cxn ang="0">
                    <a:pos x="connsiteX1687" y="connsiteY1687"/>
                  </a:cxn>
                  <a:cxn ang="0">
                    <a:pos x="connsiteX1688" y="connsiteY1688"/>
                  </a:cxn>
                  <a:cxn ang="0">
                    <a:pos x="connsiteX1689" y="connsiteY1689"/>
                  </a:cxn>
                  <a:cxn ang="0">
                    <a:pos x="connsiteX1690" y="connsiteY1690"/>
                  </a:cxn>
                  <a:cxn ang="0">
                    <a:pos x="connsiteX1691" y="connsiteY1691"/>
                  </a:cxn>
                  <a:cxn ang="0">
                    <a:pos x="connsiteX1692" y="connsiteY1692"/>
                  </a:cxn>
                  <a:cxn ang="0">
                    <a:pos x="connsiteX1693" y="connsiteY1693"/>
                  </a:cxn>
                  <a:cxn ang="0">
                    <a:pos x="connsiteX1694" y="connsiteY1694"/>
                  </a:cxn>
                  <a:cxn ang="0">
                    <a:pos x="connsiteX1695" y="connsiteY1695"/>
                  </a:cxn>
                  <a:cxn ang="0">
                    <a:pos x="connsiteX1696" y="connsiteY1696"/>
                  </a:cxn>
                  <a:cxn ang="0">
                    <a:pos x="connsiteX1697" y="connsiteY1697"/>
                  </a:cxn>
                  <a:cxn ang="0">
                    <a:pos x="connsiteX1698" y="connsiteY1698"/>
                  </a:cxn>
                  <a:cxn ang="0">
                    <a:pos x="connsiteX1699" y="connsiteY1699"/>
                  </a:cxn>
                  <a:cxn ang="0">
                    <a:pos x="connsiteX1700" y="connsiteY1700"/>
                  </a:cxn>
                  <a:cxn ang="0">
                    <a:pos x="connsiteX1701" y="connsiteY1701"/>
                  </a:cxn>
                  <a:cxn ang="0">
                    <a:pos x="connsiteX1702" y="connsiteY1702"/>
                  </a:cxn>
                  <a:cxn ang="0">
                    <a:pos x="connsiteX1703" y="connsiteY1703"/>
                  </a:cxn>
                  <a:cxn ang="0">
                    <a:pos x="connsiteX1704" y="connsiteY1704"/>
                  </a:cxn>
                  <a:cxn ang="0">
                    <a:pos x="connsiteX1705" y="connsiteY1705"/>
                  </a:cxn>
                  <a:cxn ang="0">
                    <a:pos x="connsiteX1706" y="connsiteY1706"/>
                  </a:cxn>
                  <a:cxn ang="0">
                    <a:pos x="connsiteX1707" y="connsiteY1707"/>
                  </a:cxn>
                  <a:cxn ang="0">
                    <a:pos x="connsiteX1708" y="connsiteY1708"/>
                  </a:cxn>
                  <a:cxn ang="0">
                    <a:pos x="connsiteX1709" y="connsiteY1709"/>
                  </a:cxn>
                  <a:cxn ang="0">
                    <a:pos x="connsiteX1710" y="connsiteY1710"/>
                  </a:cxn>
                  <a:cxn ang="0">
                    <a:pos x="connsiteX1711" y="connsiteY1711"/>
                  </a:cxn>
                  <a:cxn ang="0">
                    <a:pos x="connsiteX1712" y="connsiteY1712"/>
                  </a:cxn>
                  <a:cxn ang="0">
                    <a:pos x="connsiteX1713" y="connsiteY1713"/>
                  </a:cxn>
                  <a:cxn ang="0">
                    <a:pos x="connsiteX1714" y="connsiteY1714"/>
                  </a:cxn>
                  <a:cxn ang="0">
                    <a:pos x="connsiteX1715" y="connsiteY1715"/>
                  </a:cxn>
                  <a:cxn ang="0">
                    <a:pos x="connsiteX1716" y="connsiteY1716"/>
                  </a:cxn>
                  <a:cxn ang="0">
                    <a:pos x="connsiteX1717" y="connsiteY1717"/>
                  </a:cxn>
                  <a:cxn ang="0">
                    <a:pos x="connsiteX1718" y="connsiteY1718"/>
                  </a:cxn>
                  <a:cxn ang="0">
                    <a:pos x="connsiteX1719" y="connsiteY1719"/>
                  </a:cxn>
                  <a:cxn ang="0">
                    <a:pos x="connsiteX1720" y="connsiteY1720"/>
                  </a:cxn>
                  <a:cxn ang="0">
                    <a:pos x="connsiteX1721" y="connsiteY1721"/>
                  </a:cxn>
                  <a:cxn ang="0">
                    <a:pos x="connsiteX1722" y="connsiteY1722"/>
                  </a:cxn>
                  <a:cxn ang="0">
                    <a:pos x="connsiteX1723" y="connsiteY1723"/>
                  </a:cxn>
                  <a:cxn ang="0">
                    <a:pos x="connsiteX1724" y="connsiteY1724"/>
                  </a:cxn>
                  <a:cxn ang="0">
                    <a:pos x="connsiteX1725" y="connsiteY1725"/>
                  </a:cxn>
                  <a:cxn ang="0">
                    <a:pos x="connsiteX1726" y="connsiteY1726"/>
                  </a:cxn>
                  <a:cxn ang="0">
                    <a:pos x="connsiteX1727" y="connsiteY1727"/>
                  </a:cxn>
                  <a:cxn ang="0">
                    <a:pos x="connsiteX1728" y="connsiteY1728"/>
                  </a:cxn>
                  <a:cxn ang="0">
                    <a:pos x="connsiteX1729" y="connsiteY1729"/>
                  </a:cxn>
                  <a:cxn ang="0">
                    <a:pos x="connsiteX1730" y="connsiteY1730"/>
                  </a:cxn>
                  <a:cxn ang="0">
                    <a:pos x="connsiteX1731" y="connsiteY1731"/>
                  </a:cxn>
                  <a:cxn ang="0">
                    <a:pos x="connsiteX1732" y="connsiteY1732"/>
                  </a:cxn>
                  <a:cxn ang="0">
                    <a:pos x="connsiteX1733" y="connsiteY1733"/>
                  </a:cxn>
                  <a:cxn ang="0">
                    <a:pos x="connsiteX1734" y="connsiteY1734"/>
                  </a:cxn>
                  <a:cxn ang="0">
                    <a:pos x="connsiteX1735" y="connsiteY1735"/>
                  </a:cxn>
                  <a:cxn ang="0">
                    <a:pos x="connsiteX1736" y="connsiteY1736"/>
                  </a:cxn>
                  <a:cxn ang="0">
                    <a:pos x="connsiteX1737" y="connsiteY1737"/>
                  </a:cxn>
                  <a:cxn ang="0">
                    <a:pos x="connsiteX1738" y="connsiteY1738"/>
                  </a:cxn>
                  <a:cxn ang="0">
                    <a:pos x="connsiteX1739" y="connsiteY1739"/>
                  </a:cxn>
                  <a:cxn ang="0">
                    <a:pos x="connsiteX1740" y="connsiteY1740"/>
                  </a:cxn>
                  <a:cxn ang="0">
                    <a:pos x="connsiteX1741" y="connsiteY1741"/>
                  </a:cxn>
                  <a:cxn ang="0">
                    <a:pos x="connsiteX1742" y="connsiteY1742"/>
                  </a:cxn>
                  <a:cxn ang="0">
                    <a:pos x="connsiteX1743" y="connsiteY1743"/>
                  </a:cxn>
                  <a:cxn ang="0">
                    <a:pos x="connsiteX1744" y="connsiteY1744"/>
                  </a:cxn>
                  <a:cxn ang="0">
                    <a:pos x="connsiteX1745" y="connsiteY1745"/>
                  </a:cxn>
                  <a:cxn ang="0">
                    <a:pos x="connsiteX1746" y="connsiteY1746"/>
                  </a:cxn>
                  <a:cxn ang="0">
                    <a:pos x="connsiteX1747" y="connsiteY1747"/>
                  </a:cxn>
                  <a:cxn ang="0">
                    <a:pos x="connsiteX1748" y="connsiteY1748"/>
                  </a:cxn>
                  <a:cxn ang="0">
                    <a:pos x="connsiteX1749" y="connsiteY1749"/>
                  </a:cxn>
                  <a:cxn ang="0">
                    <a:pos x="connsiteX1750" y="connsiteY1750"/>
                  </a:cxn>
                  <a:cxn ang="0">
                    <a:pos x="connsiteX1751" y="connsiteY1751"/>
                  </a:cxn>
                  <a:cxn ang="0">
                    <a:pos x="connsiteX1752" y="connsiteY1752"/>
                  </a:cxn>
                  <a:cxn ang="0">
                    <a:pos x="connsiteX1753" y="connsiteY1753"/>
                  </a:cxn>
                  <a:cxn ang="0">
                    <a:pos x="connsiteX1754" y="connsiteY1754"/>
                  </a:cxn>
                  <a:cxn ang="0">
                    <a:pos x="connsiteX1755" y="connsiteY1755"/>
                  </a:cxn>
                  <a:cxn ang="0">
                    <a:pos x="connsiteX1756" y="connsiteY1756"/>
                  </a:cxn>
                  <a:cxn ang="0">
                    <a:pos x="connsiteX1757" y="connsiteY1757"/>
                  </a:cxn>
                  <a:cxn ang="0">
                    <a:pos x="connsiteX1758" y="connsiteY1758"/>
                  </a:cxn>
                  <a:cxn ang="0">
                    <a:pos x="connsiteX1759" y="connsiteY1759"/>
                  </a:cxn>
                  <a:cxn ang="0">
                    <a:pos x="connsiteX1760" y="connsiteY1760"/>
                  </a:cxn>
                  <a:cxn ang="0">
                    <a:pos x="connsiteX1761" y="connsiteY1761"/>
                  </a:cxn>
                  <a:cxn ang="0">
                    <a:pos x="connsiteX1762" y="connsiteY1762"/>
                  </a:cxn>
                  <a:cxn ang="0">
                    <a:pos x="connsiteX1763" y="connsiteY1763"/>
                  </a:cxn>
                  <a:cxn ang="0">
                    <a:pos x="connsiteX1764" y="connsiteY1764"/>
                  </a:cxn>
                  <a:cxn ang="0">
                    <a:pos x="connsiteX1765" y="connsiteY1765"/>
                  </a:cxn>
                  <a:cxn ang="0">
                    <a:pos x="connsiteX1766" y="connsiteY1766"/>
                  </a:cxn>
                  <a:cxn ang="0">
                    <a:pos x="connsiteX1767" y="connsiteY1767"/>
                  </a:cxn>
                  <a:cxn ang="0">
                    <a:pos x="connsiteX1768" y="connsiteY1768"/>
                  </a:cxn>
                  <a:cxn ang="0">
                    <a:pos x="connsiteX1769" y="connsiteY1769"/>
                  </a:cxn>
                  <a:cxn ang="0">
                    <a:pos x="connsiteX1770" y="connsiteY1770"/>
                  </a:cxn>
                  <a:cxn ang="0">
                    <a:pos x="connsiteX1771" y="connsiteY1771"/>
                  </a:cxn>
                  <a:cxn ang="0">
                    <a:pos x="connsiteX1772" y="connsiteY1772"/>
                  </a:cxn>
                  <a:cxn ang="0">
                    <a:pos x="connsiteX1773" y="connsiteY1773"/>
                  </a:cxn>
                  <a:cxn ang="0">
                    <a:pos x="connsiteX1774" y="connsiteY1774"/>
                  </a:cxn>
                  <a:cxn ang="0">
                    <a:pos x="connsiteX1775" y="connsiteY1775"/>
                  </a:cxn>
                  <a:cxn ang="0">
                    <a:pos x="connsiteX1776" y="connsiteY1776"/>
                  </a:cxn>
                  <a:cxn ang="0">
                    <a:pos x="connsiteX1777" y="connsiteY1777"/>
                  </a:cxn>
                  <a:cxn ang="0">
                    <a:pos x="connsiteX1778" y="connsiteY1778"/>
                  </a:cxn>
                  <a:cxn ang="0">
                    <a:pos x="connsiteX1779" y="connsiteY1779"/>
                  </a:cxn>
                  <a:cxn ang="0">
                    <a:pos x="connsiteX1780" y="connsiteY1780"/>
                  </a:cxn>
                  <a:cxn ang="0">
                    <a:pos x="connsiteX1781" y="connsiteY1781"/>
                  </a:cxn>
                  <a:cxn ang="0">
                    <a:pos x="connsiteX1782" y="connsiteY1782"/>
                  </a:cxn>
                  <a:cxn ang="0">
                    <a:pos x="connsiteX1783" y="connsiteY1783"/>
                  </a:cxn>
                  <a:cxn ang="0">
                    <a:pos x="connsiteX1784" y="connsiteY1784"/>
                  </a:cxn>
                  <a:cxn ang="0">
                    <a:pos x="connsiteX1785" y="connsiteY1785"/>
                  </a:cxn>
                  <a:cxn ang="0">
                    <a:pos x="connsiteX1786" y="connsiteY1786"/>
                  </a:cxn>
                  <a:cxn ang="0">
                    <a:pos x="connsiteX1787" y="connsiteY1787"/>
                  </a:cxn>
                  <a:cxn ang="0">
                    <a:pos x="connsiteX1788" y="connsiteY1788"/>
                  </a:cxn>
                  <a:cxn ang="0">
                    <a:pos x="connsiteX1789" y="connsiteY1789"/>
                  </a:cxn>
                  <a:cxn ang="0">
                    <a:pos x="connsiteX1790" y="connsiteY1790"/>
                  </a:cxn>
                  <a:cxn ang="0">
                    <a:pos x="connsiteX1791" y="connsiteY1791"/>
                  </a:cxn>
                  <a:cxn ang="0">
                    <a:pos x="connsiteX1792" y="connsiteY1792"/>
                  </a:cxn>
                  <a:cxn ang="0">
                    <a:pos x="connsiteX1793" y="connsiteY1793"/>
                  </a:cxn>
                  <a:cxn ang="0">
                    <a:pos x="connsiteX1794" y="connsiteY1794"/>
                  </a:cxn>
                  <a:cxn ang="0">
                    <a:pos x="connsiteX1795" y="connsiteY1795"/>
                  </a:cxn>
                  <a:cxn ang="0">
                    <a:pos x="connsiteX1796" y="connsiteY1796"/>
                  </a:cxn>
                  <a:cxn ang="0">
                    <a:pos x="connsiteX1797" y="connsiteY1797"/>
                  </a:cxn>
                  <a:cxn ang="0">
                    <a:pos x="connsiteX1798" y="connsiteY1798"/>
                  </a:cxn>
                  <a:cxn ang="0">
                    <a:pos x="connsiteX1799" y="connsiteY1799"/>
                  </a:cxn>
                  <a:cxn ang="0">
                    <a:pos x="connsiteX1800" y="connsiteY1800"/>
                  </a:cxn>
                  <a:cxn ang="0">
                    <a:pos x="connsiteX1801" y="connsiteY1801"/>
                  </a:cxn>
                  <a:cxn ang="0">
                    <a:pos x="connsiteX1802" y="connsiteY1802"/>
                  </a:cxn>
                  <a:cxn ang="0">
                    <a:pos x="connsiteX1803" y="connsiteY1803"/>
                  </a:cxn>
                  <a:cxn ang="0">
                    <a:pos x="connsiteX1804" y="connsiteY1804"/>
                  </a:cxn>
                  <a:cxn ang="0">
                    <a:pos x="connsiteX1805" y="connsiteY1805"/>
                  </a:cxn>
                  <a:cxn ang="0">
                    <a:pos x="connsiteX1806" y="connsiteY1806"/>
                  </a:cxn>
                  <a:cxn ang="0">
                    <a:pos x="connsiteX1807" y="connsiteY1807"/>
                  </a:cxn>
                  <a:cxn ang="0">
                    <a:pos x="connsiteX1808" y="connsiteY1808"/>
                  </a:cxn>
                  <a:cxn ang="0">
                    <a:pos x="connsiteX1809" y="connsiteY1809"/>
                  </a:cxn>
                  <a:cxn ang="0">
                    <a:pos x="connsiteX1810" y="connsiteY1810"/>
                  </a:cxn>
                  <a:cxn ang="0">
                    <a:pos x="connsiteX1811" y="connsiteY1811"/>
                  </a:cxn>
                  <a:cxn ang="0">
                    <a:pos x="connsiteX1812" y="connsiteY1812"/>
                  </a:cxn>
                  <a:cxn ang="0">
                    <a:pos x="connsiteX1813" y="connsiteY1813"/>
                  </a:cxn>
                  <a:cxn ang="0">
                    <a:pos x="connsiteX1814" y="connsiteY1814"/>
                  </a:cxn>
                  <a:cxn ang="0">
                    <a:pos x="connsiteX1815" y="connsiteY1815"/>
                  </a:cxn>
                  <a:cxn ang="0">
                    <a:pos x="connsiteX1816" y="connsiteY1816"/>
                  </a:cxn>
                  <a:cxn ang="0">
                    <a:pos x="connsiteX1817" y="connsiteY1817"/>
                  </a:cxn>
                  <a:cxn ang="0">
                    <a:pos x="connsiteX1818" y="connsiteY1818"/>
                  </a:cxn>
                  <a:cxn ang="0">
                    <a:pos x="connsiteX1819" y="connsiteY1819"/>
                  </a:cxn>
                  <a:cxn ang="0">
                    <a:pos x="connsiteX1820" y="connsiteY1820"/>
                  </a:cxn>
                  <a:cxn ang="0">
                    <a:pos x="connsiteX1821" y="connsiteY1821"/>
                  </a:cxn>
                  <a:cxn ang="0">
                    <a:pos x="connsiteX1822" y="connsiteY1822"/>
                  </a:cxn>
                  <a:cxn ang="0">
                    <a:pos x="connsiteX1823" y="connsiteY1823"/>
                  </a:cxn>
                  <a:cxn ang="0">
                    <a:pos x="connsiteX1824" y="connsiteY1824"/>
                  </a:cxn>
                  <a:cxn ang="0">
                    <a:pos x="connsiteX1825" y="connsiteY1825"/>
                  </a:cxn>
                  <a:cxn ang="0">
                    <a:pos x="connsiteX1826" y="connsiteY1826"/>
                  </a:cxn>
                  <a:cxn ang="0">
                    <a:pos x="connsiteX1827" y="connsiteY1827"/>
                  </a:cxn>
                  <a:cxn ang="0">
                    <a:pos x="connsiteX1828" y="connsiteY1828"/>
                  </a:cxn>
                  <a:cxn ang="0">
                    <a:pos x="connsiteX1829" y="connsiteY1829"/>
                  </a:cxn>
                  <a:cxn ang="0">
                    <a:pos x="connsiteX1830" y="connsiteY1830"/>
                  </a:cxn>
                  <a:cxn ang="0">
                    <a:pos x="connsiteX1831" y="connsiteY1831"/>
                  </a:cxn>
                  <a:cxn ang="0">
                    <a:pos x="connsiteX1832" y="connsiteY1832"/>
                  </a:cxn>
                  <a:cxn ang="0">
                    <a:pos x="connsiteX1833" y="connsiteY1833"/>
                  </a:cxn>
                  <a:cxn ang="0">
                    <a:pos x="connsiteX1834" y="connsiteY1834"/>
                  </a:cxn>
                  <a:cxn ang="0">
                    <a:pos x="connsiteX1835" y="connsiteY1835"/>
                  </a:cxn>
                  <a:cxn ang="0">
                    <a:pos x="connsiteX1836" y="connsiteY1836"/>
                  </a:cxn>
                  <a:cxn ang="0">
                    <a:pos x="connsiteX1837" y="connsiteY1837"/>
                  </a:cxn>
                  <a:cxn ang="0">
                    <a:pos x="connsiteX1838" y="connsiteY1838"/>
                  </a:cxn>
                  <a:cxn ang="0">
                    <a:pos x="connsiteX1839" y="connsiteY1839"/>
                  </a:cxn>
                  <a:cxn ang="0">
                    <a:pos x="connsiteX1840" y="connsiteY1840"/>
                  </a:cxn>
                  <a:cxn ang="0">
                    <a:pos x="connsiteX1841" y="connsiteY1841"/>
                  </a:cxn>
                  <a:cxn ang="0">
                    <a:pos x="connsiteX1842" y="connsiteY1842"/>
                  </a:cxn>
                  <a:cxn ang="0">
                    <a:pos x="connsiteX1843" y="connsiteY1843"/>
                  </a:cxn>
                  <a:cxn ang="0">
                    <a:pos x="connsiteX1844" y="connsiteY1844"/>
                  </a:cxn>
                  <a:cxn ang="0">
                    <a:pos x="connsiteX1845" y="connsiteY1845"/>
                  </a:cxn>
                  <a:cxn ang="0">
                    <a:pos x="connsiteX1846" y="connsiteY1846"/>
                  </a:cxn>
                  <a:cxn ang="0">
                    <a:pos x="connsiteX1847" y="connsiteY1847"/>
                  </a:cxn>
                  <a:cxn ang="0">
                    <a:pos x="connsiteX1848" y="connsiteY1848"/>
                  </a:cxn>
                  <a:cxn ang="0">
                    <a:pos x="connsiteX1849" y="connsiteY1849"/>
                  </a:cxn>
                  <a:cxn ang="0">
                    <a:pos x="connsiteX1850" y="connsiteY1850"/>
                  </a:cxn>
                  <a:cxn ang="0">
                    <a:pos x="connsiteX1851" y="connsiteY1851"/>
                  </a:cxn>
                  <a:cxn ang="0">
                    <a:pos x="connsiteX1852" y="connsiteY1852"/>
                  </a:cxn>
                  <a:cxn ang="0">
                    <a:pos x="connsiteX1853" y="connsiteY1853"/>
                  </a:cxn>
                  <a:cxn ang="0">
                    <a:pos x="connsiteX1854" y="connsiteY1854"/>
                  </a:cxn>
                  <a:cxn ang="0">
                    <a:pos x="connsiteX1855" y="connsiteY1855"/>
                  </a:cxn>
                  <a:cxn ang="0">
                    <a:pos x="connsiteX1856" y="connsiteY1856"/>
                  </a:cxn>
                  <a:cxn ang="0">
                    <a:pos x="connsiteX1857" y="connsiteY1857"/>
                  </a:cxn>
                  <a:cxn ang="0">
                    <a:pos x="connsiteX1858" y="connsiteY1858"/>
                  </a:cxn>
                  <a:cxn ang="0">
                    <a:pos x="connsiteX1859" y="connsiteY1859"/>
                  </a:cxn>
                  <a:cxn ang="0">
                    <a:pos x="connsiteX1860" y="connsiteY1860"/>
                  </a:cxn>
                  <a:cxn ang="0">
                    <a:pos x="connsiteX1861" y="connsiteY1861"/>
                  </a:cxn>
                  <a:cxn ang="0">
                    <a:pos x="connsiteX1862" y="connsiteY1862"/>
                  </a:cxn>
                  <a:cxn ang="0">
                    <a:pos x="connsiteX1863" y="connsiteY1863"/>
                  </a:cxn>
                  <a:cxn ang="0">
                    <a:pos x="connsiteX1864" y="connsiteY1864"/>
                  </a:cxn>
                  <a:cxn ang="0">
                    <a:pos x="connsiteX1865" y="connsiteY1865"/>
                  </a:cxn>
                  <a:cxn ang="0">
                    <a:pos x="connsiteX1866" y="connsiteY1866"/>
                  </a:cxn>
                  <a:cxn ang="0">
                    <a:pos x="connsiteX1867" y="connsiteY1867"/>
                  </a:cxn>
                  <a:cxn ang="0">
                    <a:pos x="connsiteX1868" y="connsiteY1868"/>
                  </a:cxn>
                  <a:cxn ang="0">
                    <a:pos x="connsiteX1869" y="connsiteY1869"/>
                  </a:cxn>
                  <a:cxn ang="0">
                    <a:pos x="connsiteX1870" y="connsiteY1870"/>
                  </a:cxn>
                  <a:cxn ang="0">
                    <a:pos x="connsiteX1871" y="connsiteY1871"/>
                  </a:cxn>
                  <a:cxn ang="0">
                    <a:pos x="connsiteX1872" y="connsiteY1872"/>
                  </a:cxn>
                  <a:cxn ang="0">
                    <a:pos x="connsiteX1873" y="connsiteY1873"/>
                  </a:cxn>
                  <a:cxn ang="0">
                    <a:pos x="connsiteX1874" y="connsiteY1874"/>
                  </a:cxn>
                  <a:cxn ang="0">
                    <a:pos x="connsiteX1875" y="connsiteY1875"/>
                  </a:cxn>
                  <a:cxn ang="0">
                    <a:pos x="connsiteX1876" y="connsiteY1876"/>
                  </a:cxn>
                  <a:cxn ang="0">
                    <a:pos x="connsiteX1877" y="connsiteY1877"/>
                  </a:cxn>
                  <a:cxn ang="0">
                    <a:pos x="connsiteX1878" y="connsiteY1878"/>
                  </a:cxn>
                  <a:cxn ang="0">
                    <a:pos x="connsiteX1879" y="connsiteY1879"/>
                  </a:cxn>
                  <a:cxn ang="0">
                    <a:pos x="connsiteX1880" y="connsiteY1880"/>
                  </a:cxn>
                  <a:cxn ang="0">
                    <a:pos x="connsiteX1881" y="connsiteY1881"/>
                  </a:cxn>
                  <a:cxn ang="0">
                    <a:pos x="connsiteX1882" y="connsiteY1882"/>
                  </a:cxn>
                  <a:cxn ang="0">
                    <a:pos x="connsiteX1883" y="connsiteY1883"/>
                  </a:cxn>
                  <a:cxn ang="0">
                    <a:pos x="connsiteX1884" y="connsiteY1884"/>
                  </a:cxn>
                  <a:cxn ang="0">
                    <a:pos x="connsiteX1885" y="connsiteY1885"/>
                  </a:cxn>
                  <a:cxn ang="0">
                    <a:pos x="connsiteX1886" y="connsiteY1886"/>
                  </a:cxn>
                  <a:cxn ang="0">
                    <a:pos x="connsiteX1887" y="connsiteY1887"/>
                  </a:cxn>
                  <a:cxn ang="0">
                    <a:pos x="connsiteX1888" y="connsiteY1888"/>
                  </a:cxn>
                  <a:cxn ang="0">
                    <a:pos x="connsiteX1889" y="connsiteY1889"/>
                  </a:cxn>
                  <a:cxn ang="0">
                    <a:pos x="connsiteX1890" y="connsiteY1890"/>
                  </a:cxn>
                  <a:cxn ang="0">
                    <a:pos x="connsiteX1891" y="connsiteY1891"/>
                  </a:cxn>
                  <a:cxn ang="0">
                    <a:pos x="connsiteX1892" y="connsiteY1892"/>
                  </a:cxn>
                  <a:cxn ang="0">
                    <a:pos x="connsiteX1893" y="connsiteY1893"/>
                  </a:cxn>
                  <a:cxn ang="0">
                    <a:pos x="connsiteX1894" y="connsiteY1894"/>
                  </a:cxn>
                  <a:cxn ang="0">
                    <a:pos x="connsiteX1895" y="connsiteY1895"/>
                  </a:cxn>
                  <a:cxn ang="0">
                    <a:pos x="connsiteX1896" y="connsiteY1896"/>
                  </a:cxn>
                  <a:cxn ang="0">
                    <a:pos x="connsiteX1897" y="connsiteY1897"/>
                  </a:cxn>
                  <a:cxn ang="0">
                    <a:pos x="connsiteX1898" y="connsiteY1898"/>
                  </a:cxn>
                  <a:cxn ang="0">
                    <a:pos x="connsiteX1899" y="connsiteY1899"/>
                  </a:cxn>
                  <a:cxn ang="0">
                    <a:pos x="connsiteX1900" y="connsiteY1900"/>
                  </a:cxn>
                  <a:cxn ang="0">
                    <a:pos x="connsiteX1901" y="connsiteY1901"/>
                  </a:cxn>
                </a:cxnLst>
                <a:rect l="l" t="t" r="r" b="b"/>
                <a:pathLst>
                  <a:path w="2918007" h="2013279">
                    <a:moveTo>
                      <a:pt x="919617" y="1842840"/>
                    </a:moveTo>
                    <a:lnTo>
                      <a:pt x="946395" y="1843537"/>
                    </a:lnTo>
                    <a:cubicBezTo>
                      <a:pt x="955561" y="1845197"/>
                      <a:pt x="964981" y="1848661"/>
                      <a:pt x="974689" y="1855048"/>
                    </a:cubicBezTo>
                    <a:cubicBezTo>
                      <a:pt x="1013214" y="1880907"/>
                      <a:pt x="1048811" y="1890758"/>
                      <a:pt x="1080710" y="1890450"/>
                    </a:cubicBezTo>
                    <a:lnTo>
                      <a:pt x="1080710" y="1890450"/>
                    </a:lnTo>
                    <a:lnTo>
                      <a:pt x="1030185" y="1882561"/>
                    </a:lnTo>
                    <a:cubicBezTo>
                      <a:pt x="1012483" y="1876905"/>
                      <a:pt x="993952" y="1867978"/>
                      <a:pt x="974690" y="1855048"/>
                    </a:cubicBezTo>
                    <a:cubicBezTo>
                      <a:pt x="955273" y="1842273"/>
                      <a:pt x="937011" y="1841195"/>
                      <a:pt x="919617" y="1842840"/>
                    </a:cubicBezTo>
                    <a:close/>
                    <a:moveTo>
                      <a:pt x="1312420" y="1839964"/>
                    </a:moveTo>
                    <a:lnTo>
                      <a:pt x="1352544" y="1841503"/>
                    </a:lnTo>
                    <a:lnTo>
                      <a:pt x="1352544" y="1841503"/>
                    </a:lnTo>
                    <a:lnTo>
                      <a:pt x="1312421" y="1839964"/>
                    </a:lnTo>
                    <a:close/>
                    <a:moveTo>
                      <a:pt x="1403032" y="1782012"/>
                    </a:moveTo>
                    <a:lnTo>
                      <a:pt x="1403034" y="1782014"/>
                    </a:lnTo>
                    <a:lnTo>
                      <a:pt x="1411936" y="1798116"/>
                    </a:lnTo>
                    <a:lnTo>
                      <a:pt x="1413421" y="1803975"/>
                    </a:lnTo>
                    <a:lnTo>
                      <a:pt x="1416034" y="1835335"/>
                    </a:lnTo>
                    <a:lnTo>
                      <a:pt x="1416034" y="1835346"/>
                    </a:lnTo>
                    <a:cubicBezTo>
                      <a:pt x="1414185" y="1871056"/>
                      <a:pt x="1313095" y="1887063"/>
                      <a:pt x="1259467" y="1890757"/>
                    </a:cubicBezTo>
                    <a:cubicBezTo>
                      <a:pt x="1205840" y="1894452"/>
                      <a:pt x="1198443" y="1926467"/>
                      <a:pt x="1210155" y="1942475"/>
                    </a:cubicBezTo>
                    <a:cubicBezTo>
                      <a:pt x="1213083" y="1946323"/>
                      <a:pt x="1217514" y="1950595"/>
                      <a:pt x="1224246" y="1953933"/>
                    </a:cubicBezTo>
                    <a:lnTo>
                      <a:pt x="1224246" y="1953933"/>
                    </a:lnTo>
                    <a:lnTo>
                      <a:pt x="1228713" y="1954871"/>
                    </a:lnTo>
                    <a:lnTo>
                      <a:pt x="1252148" y="1959791"/>
                    </a:lnTo>
                    <a:lnTo>
                      <a:pt x="1252148" y="1959791"/>
                    </a:lnTo>
                    <a:lnTo>
                      <a:pt x="1228713" y="1954871"/>
                    </a:lnTo>
                    <a:lnTo>
                      <a:pt x="1224246" y="1953933"/>
                    </a:lnTo>
                    <a:lnTo>
                      <a:pt x="1224246" y="1953933"/>
                    </a:lnTo>
                    <a:lnTo>
                      <a:pt x="1210156" y="1942475"/>
                    </a:lnTo>
                    <a:cubicBezTo>
                      <a:pt x="1198444" y="1926467"/>
                      <a:pt x="1205841" y="1894452"/>
                      <a:pt x="1259468" y="1890757"/>
                    </a:cubicBezTo>
                    <a:cubicBezTo>
                      <a:pt x="1313096" y="1887063"/>
                      <a:pt x="1414186" y="1871056"/>
                      <a:pt x="1416035" y="1835346"/>
                    </a:cubicBezTo>
                    <a:lnTo>
                      <a:pt x="1416034" y="1835335"/>
                    </a:lnTo>
                    <a:lnTo>
                      <a:pt x="1415090" y="1810565"/>
                    </a:lnTo>
                    <a:lnTo>
                      <a:pt x="1413421" y="1803975"/>
                    </a:lnTo>
                    <a:lnTo>
                      <a:pt x="1413109" y="1800238"/>
                    </a:lnTo>
                    <a:lnTo>
                      <a:pt x="1411936" y="1798116"/>
                    </a:lnTo>
                    <a:lnTo>
                      <a:pt x="1410332" y="1791786"/>
                    </a:lnTo>
                    <a:lnTo>
                      <a:pt x="1403034" y="1782014"/>
                    </a:lnTo>
                    <a:lnTo>
                      <a:pt x="1403033" y="1782012"/>
                    </a:lnTo>
                    <a:close/>
                    <a:moveTo>
                      <a:pt x="1499248" y="1696816"/>
                    </a:moveTo>
                    <a:cubicBezTo>
                      <a:pt x="1460723" y="1695893"/>
                      <a:pt x="1438379" y="1701434"/>
                      <a:pt x="1417806" y="1712132"/>
                    </a:cubicBezTo>
                    <a:lnTo>
                      <a:pt x="1405848" y="1719670"/>
                    </a:lnTo>
                    <a:lnTo>
                      <a:pt x="1402485" y="1721101"/>
                    </a:lnTo>
                    <a:lnTo>
                      <a:pt x="1347578" y="1757996"/>
                    </a:lnTo>
                    <a:lnTo>
                      <a:pt x="1346997" y="1758385"/>
                    </a:lnTo>
                    <a:lnTo>
                      <a:pt x="1312122" y="1775875"/>
                    </a:lnTo>
                    <a:lnTo>
                      <a:pt x="1312122" y="1775875"/>
                    </a:lnTo>
                    <a:lnTo>
                      <a:pt x="1297300" y="1775932"/>
                    </a:lnTo>
                    <a:lnTo>
                      <a:pt x="1312122" y="1775875"/>
                    </a:lnTo>
                    <a:lnTo>
                      <a:pt x="1312122" y="1775875"/>
                    </a:lnTo>
                    <a:cubicBezTo>
                      <a:pt x="1319953" y="1773508"/>
                      <a:pt x="1331125" y="1768236"/>
                      <a:pt x="1346998" y="1758385"/>
                    </a:cubicBezTo>
                    <a:lnTo>
                      <a:pt x="1347578" y="1757996"/>
                    </a:lnTo>
                    <a:lnTo>
                      <a:pt x="1386476" y="1731882"/>
                    </a:lnTo>
                    <a:lnTo>
                      <a:pt x="1405848" y="1719670"/>
                    </a:lnTo>
                    <a:lnTo>
                      <a:pt x="1451796" y="1700116"/>
                    </a:lnTo>
                    <a:lnTo>
                      <a:pt x="1499248" y="1696816"/>
                    </a:lnTo>
                    <a:close/>
                    <a:moveTo>
                      <a:pt x="2079592" y="1655104"/>
                    </a:moveTo>
                    <a:lnTo>
                      <a:pt x="2089127" y="1660087"/>
                    </a:lnTo>
                    <a:cubicBezTo>
                      <a:pt x="2091727" y="1661953"/>
                      <a:pt x="2093461" y="1663569"/>
                      <a:pt x="2093461" y="1663569"/>
                    </a:cubicBezTo>
                    <a:lnTo>
                      <a:pt x="2093466" y="1663573"/>
                    </a:lnTo>
                    <a:lnTo>
                      <a:pt x="2115252" y="1687244"/>
                    </a:lnTo>
                    <a:lnTo>
                      <a:pt x="2116852" y="1690459"/>
                    </a:lnTo>
                    <a:lnTo>
                      <a:pt x="2116752" y="1701539"/>
                    </a:lnTo>
                    <a:lnTo>
                      <a:pt x="2114804" y="1717519"/>
                    </a:lnTo>
                    <a:lnTo>
                      <a:pt x="2114752" y="1717783"/>
                    </a:lnTo>
                    <a:lnTo>
                      <a:pt x="2111000" y="1729487"/>
                    </a:lnTo>
                    <a:lnTo>
                      <a:pt x="2112139" y="1731085"/>
                    </a:lnTo>
                    <a:lnTo>
                      <a:pt x="2111404" y="1734825"/>
                    </a:lnTo>
                    <a:cubicBezTo>
                      <a:pt x="2113224" y="1738876"/>
                      <a:pt x="2119504" y="1740992"/>
                      <a:pt x="2134760" y="1740530"/>
                    </a:cubicBezTo>
                    <a:lnTo>
                      <a:pt x="2134760" y="1740530"/>
                    </a:lnTo>
                    <a:lnTo>
                      <a:pt x="2118045" y="1739370"/>
                    </a:lnTo>
                    <a:lnTo>
                      <a:pt x="2112139" y="1731085"/>
                    </a:lnTo>
                    <a:lnTo>
                      <a:pt x="2114752" y="1717783"/>
                    </a:lnTo>
                    <a:lnTo>
                      <a:pt x="2116659" y="1711833"/>
                    </a:lnTo>
                    <a:lnTo>
                      <a:pt x="2116752" y="1701539"/>
                    </a:lnTo>
                    <a:lnTo>
                      <a:pt x="2117857" y="1692478"/>
                    </a:lnTo>
                    <a:lnTo>
                      <a:pt x="2116852" y="1690459"/>
                    </a:lnTo>
                    <a:lnTo>
                      <a:pt x="2116865" y="1688996"/>
                    </a:lnTo>
                    <a:lnTo>
                      <a:pt x="2115252" y="1687244"/>
                    </a:lnTo>
                    <a:lnTo>
                      <a:pt x="2110784" y="1678265"/>
                    </a:lnTo>
                    <a:lnTo>
                      <a:pt x="2093466" y="1663573"/>
                    </a:lnTo>
                    <a:lnTo>
                      <a:pt x="2093462" y="1663569"/>
                    </a:lnTo>
                    <a:cubicBezTo>
                      <a:pt x="2093462" y="1663569"/>
                      <a:pt x="2086528" y="1657105"/>
                      <a:pt x="2079593" y="1655104"/>
                    </a:cubicBezTo>
                    <a:close/>
                    <a:moveTo>
                      <a:pt x="289776" y="1591004"/>
                    </a:moveTo>
                    <a:cubicBezTo>
                      <a:pt x="309482" y="1597873"/>
                      <a:pt x="346716" y="1607243"/>
                      <a:pt x="392773" y="1601644"/>
                    </a:cubicBezTo>
                    <a:lnTo>
                      <a:pt x="392773" y="1601644"/>
                    </a:lnTo>
                    <a:lnTo>
                      <a:pt x="331393" y="1600999"/>
                    </a:lnTo>
                    <a:cubicBezTo>
                      <a:pt x="313864" y="1598498"/>
                      <a:pt x="299629" y="1594439"/>
                      <a:pt x="289776" y="1591004"/>
                    </a:cubicBezTo>
                    <a:close/>
                    <a:moveTo>
                      <a:pt x="2232084" y="1584289"/>
                    </a:moveTo>
                    <a:lnTo>
                      <a:pt x="2232081" y="1584290"/>
                    </a:lnTo>
                    <a:lnTo>
                      <a:pt x="2172593" y="1592226"/>
                    </a:lnTo>
                    <a:lnTo>
                      <a:pt x="2147248" y="1597613"/>
                    </a:lnTo>
                    <a:lnTo>
                      <a:pt x="2142293" y="1598391"/>
                    </a:lnTo>
                    <a:cubicBezTo>
                      <a:pt x="2112319" y="1604866"/>
                      <a:pt x="2083830" y="1611851"/>
                      <a:pt x="2061408" y="1615545"/>
                    </a:cubicBezTo>
                    <a:cubicBezTo>
                      <a:pt x="2002233" y="1626012"/>
                      <a:pt x="1980659" y="1643251"/>
                      <a:pt x="1980659" y="1706667"/>
                    </a:cubicBezTo>
                    <a:lnTo>
                      <a:pt x="1978131" y="1739592"/>
                    </a:lnTo>
                    <a:lnTo>
                      <a:pt x="1976523" y="1746054"/>
                    </a:lnTo>
                    <a:lnTo>
                      <a:pt x="1971531" y="1757635"/>
                    </a:lnTo>
                    <a:lnTo>
                      <a:pt x="1969185" y="1760677"/>
                    </a:lnTo>
                    <a:lnTo>
                      <a:pt x="1959596" y="1764157"/>
                    </a:lnTo>
                    <a:lnTo>
                      <a:pt x="1959597" y="1764157"/>
                    </a:lnTo>
                    <a:cubicBezTo>
                      <a:pt x="1962609" y="1764388"/>
                      <a:pt x="1965431" y="1763883"/>
                      <a:pt x="1967971" y="1762252"/>
                    </a:cubicBezTo>
                    <a:lnTo>
                      <a:pt x="1969185" y="1760677"/>
                    </a:lnTo>
                    <a:lnTo>
                      <a:pt x="1970411" y="1760232"/>
                    </a:lnTo>
                    <a:lnTo>
                      <a:pt x="1971531" y="1757635"/>
                    </a:lnTo>
                    <a:lnTo>
                      <a:pt x="1974647" y="1753594"/>
                    </a:lnTo>
                    <a:lnTo>
                      <a:pt x="1976523" y="1746054"/>
                    </a:lnTo>
                    <a:lnTo>
                      <a:pt x="1977876" y="1742916"/>
                    </a:lnTo>
                    <a:lnTo>
                      <a:pt x="1978131" y="1739592"/>
                    </a:lnTo>
                    <a:lnTo>
                      <a:pt x="1979063" y="1735845"/>
                    </a:lnTo>
                    <a:cubicBezTo>
                      <a:pt x="1980097" y="1728154"/>
                      <a:pt x="1980660" y="1718558"/>
                      <a:pt x="1980660" y="1706667"/>
                    </a:cubicBezTo>
                    <a:cubicBezTo>
                      <a:pt x="1980660" y="1643251"/>
                      <a:pt x="2002234" y="1626012"/>
                      <a:pt x="2061409" y="1615545"/>
                    </a:cubicBezTo>
                    <a:cubicBezTo>
                      <a:pt x="2076357" y="1613082"/>
                      <a:pt x="2094001" y="1609157"/>
                      <a:pt x="2112985" y="1604895"/>
                    </a:cubicBezTo>
                    <a:lnTo>
                      <a:pt x="2147248" y="1597613"/>
                    </a:lnTo>
                    <a:lnTo>
                      <a:pt x="2232081" y="1584290"/>
                    </a:lnTo>
                    <a:lnTo>
                      <a:pt x="2232085" y="1584289"/>
                    </a:lnTo>
                    <a:close/>
                    <a:moveTo>
                      <a:pt x="1522672" y="1576141"/>
                    </a:moveTo>
                    <a:lnTo>
                      <a:pt x="1522671" y="1576141"/>
                    </a:lnTo>
                    <a:lnTo>
                      <a:pt x="1541086" y="1594140"/>
                    </a:lnTo>
                    <a:lnTo>
                      <a:pt x="1566281" y="1629863"/>
                    </a:lnTo>
                    <a:lnTo>
                      <a:pt x="1573075" y="1640544"/>
                    </a:lnTo>
                    <a:lnTo>
                      <a:pt x="1576192" y="1645623"/>
                    </a:lnTo>
                    <a:lnTo>
                      <a:pt x="1580518" y="1652941"/>
                    </a:lnTo>
                    <a:lnTo>
                      <a:pt x="1580613" y="1653102"/>
                    </a:lnTo>
                    <a:lnTo>
                      <a:pt x="1580665" y="1653155"/>
                    </a:lnTo>
                    <a:lnTo>
                      <a:pt x="1617078" y="1690618"/>
                    </a:lnTo>
                    <a:lnTo>
                      <a:pt x="1624194" y="1697080"/>
                    </a:lnTo>
                    <a:lnTo>
                      <a:pt x="1628623" y="1701549"/>
                    </a:lnTo>
                    <a:lnTo>
                      <a:pt x="1636422" y="1708185"/>
                    </a:lnTo>
                    <a:lnTo>
                      <a:pt x="1650764" y="1721209"/>
                    </a:lnTo>
                    <a:lnTo>
                      <a:pt x="1658267" y="1726770"/>
                    </a:lnTo>
                    <a:lnTo>
                      <a:pt x="1671590" y="1738106"/>
                    </a:lnTo>
                    <a:cubicBezTo>
                      <a:pt x="1698462" y="1758885"/>
                      <a:pt x="1721693" y="1772854"/>
                      <a:pt x="1740724" y="1782243"/>
                    </a:cubicBezTo>
                    <a:lnTo>
                      <a:pt x="1746978" y="1784615"/>
                    </a:lnTo>
                    <a:lnTo>
                      <a:pt x="1754203" y="1788461"/>
                    </a:lnTo>
                    <a:lnTo>
                      <a:pt x="1784658" y="1798903"/>
                    </a:lnTo>
                    <a:lnTo>
                      <a:pt x="1784662" y="1798905"/>
                    </a:lnTo>
                    <a:lnTo>
                      <a:pt x="1784663" y="1798905"/>
                    </a:lnTo>
                    <a:lnTo>
                      <a:pt x="1785936" y="1799118"/>
                    </a:lnTo>
                    <a:lnTo>
                      <a:pt x="1800053" y="1801483"/>
                    </a:lnTo>
                    <a:lnTo>
                      <a:pt x="1800054" y="1801483"/>
                    </a:lnTo>
                    <a:lnTo>
                      <a:pt x="1785936" y="1799118"/>
                    </a:lnTo>
                    <a:lnTo>
                      <a:pt x="1784663" y="1798905"/>
                    </a:lnTo>
                    <a:lnTo>
                      <a:pt x="1784663" y="1798905"/>
                    </a:lnTo>
                    <a:lnTo>
                      <a:pt x="1784658" y="1798903"/>
                    </a:lnTo>
                    <a:lnTo>
                      <a:pt x="1746978" y="1784615"/>
                    </a:lnTo>
                    <a:lnTo>
                      <a:pt x="1709098" y="1764446"/>
                    </a:lnTo>
                    <a:lnTo>
                      <a:pt x="1658267" y="1726770"/>
                    </a:lnTo>
                    <a:lnTo>
                      <a:pt x="1636422" y="1708185"/>
                    </a:lnTo>
                    <a:lnTo>
                      <a:pt x="1624194" y="1697080"/>
                    </a:lnTo>
                    <a:lnTo>
                      <a:pt x="1580665" y="1653155"/>
                    </a:lnTo>
                    <a:lnTo>
                      <a:pt x="1580614" y="1653102"/>
                    </a:lnTo>
                    <a:lnTo>
                      <a:pt x="1580518" y="1652941"/>
                    </a:lnTo>
                    <a:lnTo>
                      <a:pt x="1577167" y="1647213"/>
                    </a:lnTo>
                    <a:lnTo>
                      <a:pt x="1576192" y="1645623"/>
                    </a:lnTo>
                    <a:lnTo>
                      <a:pt x="1574681" y="1643068"/>
                    </a:lnTo>
                    <a:lnTo>
                      <a:pt x="1573075" y="1640544"/>
                    </a:lnTo>
                    <a:lnTo>
                      <a:pt x="1568131" y="1632485"/>
                    </a:lnTo>
                    <a:lnTo>
                      <a:pt x="1566281" y="1629863"/>
                    </a:lnTo>
                    <a:lnTo>
                      <a:pt x="1559965" y="1619932"/>
                    </a:lnTo>
                    <a:cubicBezTo>
                      <a:pt x="1548253" y="1602461"/>
                      <a:pt x="1533768" y="1583221"/>
                      <a:pt x="1522672" y="1576141"/>
                    </a:cubicBezTo>
                    <a:close/>
                    <a:moveTo>
                      <a:pt x="506760" y="1570139"/>
                    </a:moveTo>
                    <a:lnTo>
                      <a:pt x="506760" y="1570139"/>
                    </a:lnTo>
                    <a:lnTo>
                      <a:pt x="520992" y="1573342"/>
                    </a:lnTo>
                    <a:cubicBezTo>
                      <a:pt x="534518" y="1579402"/>
                      <a:pt x="544978" y="1595074"/>
                      <a:pt x="543822" y="1629706"/>
                    </a:cubicBezTo>
                    <a:cubicBezTo>
                      <a:pt x="543206" y="1652794"/>
                      <a:pt x="530222" y="1665993"/>
                      <a:pt x="510054" y="1671688"/>
                    </a:cubicBezTo>
                    <a:lnTo>
                      <a:pt x="475062" y="1674902"/>
                    </a:lnTo>
                    <a:lnTo>
                      <a:pt x="475062" y="1674902"/>
                    </a:lnTo>
                    <a:cubicBezTo>
                      <a:pt x="514148" y="1676720"/>
                      <a:pt x="542898" y="1664339"/>
                      <a:pt x="543822" y="1629706"/>
                    </a:cubicBezTo>
                    <a:cubicBezTo>
                      <a:pt x="545363" y="1583530"/>
                      <a:pt x="526254" y="1571062"/>
                      <a:pt x="506760" y="1570139"/>
                    </a:cubicBezTo>
                    <a:close/>
                    <a:moveTo>
                      <a:pt x="2203394" y="1547435"/>
                    </a:moveTo>
                    <a:lnTo>
                      <a:pt x="2253726" y="1548436"/>
                    </a:lnTo>
                    <a:lnTo>
                      <a:pt x="2253734" y="1548438"/>
                    </a:lnTo>
                    <a:lnTo>
                      <a:pt x="2283955" y="1559558"/>
                    </a:lnTo>
                    <a:lnTo>
                      <a:pt x="2288138" y="1563215"/>
                    </a:lnTo>
                    <a:lnTo>
                      <a:pt x="2291836" y="1569999"/>
                    </a:lnTo>
                    <a:lnTo>
                      <a:pt x="2288138" y="1583674"/>
                    </a:lnTo>
                    <a:lnTo>
                      <a:pt x="2283313" y="1587840"/>
                    </a:lnTo>
                    <a:lnTo>
                      <a:pt x="2283314" y="1587840"/>
                    </a:lnTo>
                    <a:cubicBezTo>
                      <a:pt x="2283314" y="1587840"/>
                      <a:pt x="2292714" y="1581529"/>
                      <a:pt x="2293716" y="1573448"/>
                    </a:cubicBezTo>
                    <a:lnTo>
                      <a:pt x="2291836" y="1569999"/>
                    </a:lnTo>
                    <a:lnTo>
                      <a:pt x="2292614" y="1567126"/>
                    </a:lnTo>
                    <a:lnTo>
                      <a:pt x="2288138" y="1563215"/>
                    </a:lnTo>
                    <a:lnTo>
                      <a:pt x="2286695" y="1560566"/>
                    </a:lnTo>
                    <a:lnTo>
                      <a:pt x="2283955" y="1559558"/>
                    </a:lnTo>
                    <a:lnTo>
                      <a:pt x="2281406" y="1557330"/>
                    </a:lnTo>
                    <a:lnTo>
                      <a:pt x="2253734" y="1548438"/>
                    </a:lnTo>
                    <a:lnTo>
                      <a:pt x="2253727" y="1548436"/>
                    </a:lnTo>
                    <a:cubicBezTo>
                      <a:pt x="2236930" y="1545049"/>
                      <a:pt x="2220095" y="1545203"/>
                      <a:pt x="2203394" y="1547435"/>
                    </a:cubicBezTo>
                    <a:close/>
                    <a:moveTo>
                      <a:pt x="989426" y="1534746"/>
                    </a:moveTo>
                    <a:lnTo>
                      <a:pt x="994414" y="1534890"/>
                    </a:lnTo>
                    <a:lnTo>
                      <a:pt x="1021357" y="1548766"/>
                    </a:lnTo>
                    <a:lnTo>
                      <a:pt x="1027313" y="1560173"/>
                    </a:lnTo>
                    <a:lnTo>
                      <a:pt x="1034865" y="1577065"/>
                    </a:lnTo>
                    <a:lnTo>
                      <a:pt x="1036500" y="1580109"/>
                    </a:lnTo>
                    <a:lnTo>
                      <a:pt x="1042287" y="1594415"/>
                    </a:lnTo>
                    <a:lnTo>
                      <a:pt x="1045707" y="1597251"/>
                    </a:lnTo>
                    <a:lnTo>
                      <a:pt x="1048763" y="1602943"/>
                    </a:lnTo>
                    <a:cubicBezTo>
                      <a:pt x="1052158" y="1606262"/>
                      <a:pt x="1056331" y="1608874"/>
                      <a:pt x="1061639" y="1610464"/>
                    </a:cubicBezTo>
                    <a:lnTo>
                      <a:pt x="1061640" y="1610464"/>
                    </a:lnTo>
                    <a:lnTo>
                      <a:pt x="1079977" y="1611756"/>
                    </a:lnTo>
                    <a:lnTo>
                      <a:pt x="1081327" y="1611851"/>
                    </a:lnTo>
                    <a:lnTo>
                      <a:pt x="1081327" y="1611851"/>
                    </a:lnTo>
                    <a:lnTo>
                      <a:pt x="1079977" y="1611756"/>
                    </a:lnTo>
                    <a:lnTo>
                      <a:pt x="1061640" y="1610464"/>
                    </a:lnTo>
                    <a:lnTo>
                      <a:pt x="1061640" y="1610464"/>
                    </a:lnTo>
                    <a:lnTo>
                      <a:pt x="1045707" y="1597251"/>
                    </a:lnTo>
                    <a:lnTo>
                      <a:pt x="1036500" y="1580109"/>
                    </a:lnTo>
                    <a:lnTo>
                      <a:pt x="1032297" y="1569716"/>
                    </a:lnTo>
                    <a:lnTo>
                      <a:pt x="1027313" y="1560173"/>
                    </a:lnTo>
                    <a:lnTo>
                      <a:pt x="1022470" y="1549340"/>
                    </a:lnTo>
                    <a:lnTo>
                      <a:pt x="1021357" y="1548766"/>
                    </a:lnTo>
                    <a:lnTo>
                      <a:pt x="1020172" y="1546497"/>
                    </a:lnTo>
                    <a:cubicBezTo>
                      <a:pt x="1014497" y="1540130"/>
                      <a:pt x="1006550" y="1535698"/>
                      <a:pt x="994415" y="1534890"/>
                    </a:cubicBezTo>
                    <a:cubicBezTo>
                      <a:pt x="994415" y="1534890"/>
                      <a:pt x="992296" y="1534620"/>
                      <a:pt x="989426" y="1534746"/>
                    </a:cubicBezTo>
                    <a:close/>
                    <a:moveTo>
                      <a:pt x="1798204" y="1483173"/>
                    </a:moveTo>
                    <a:lnTo>
                      <a:pt x="1750510" y="1483740"/>
                    </a:lnTo>
                    <a:lnTo>
                      <a:pt x="1750511" y="1483740"/>
                    </a:lnTo>
                    <a:close/>
                    <a:moveTo>
                      <a:pt x="1566975" y="1449156"/>
                    </a:moveTo>
                    <a:lnTo>
                      <a:pt x="1529034" y="1450063"/>
                    </a:lnTo>
                    <a:lnTo>
                      <a:pt x="1521929" y="1450233"/>
                    </a:lnTo>
                    <a:lnTo>
                      <a:pt x="1516975" y="1450767"/>
                    </a:lnTo>
                    <a:lnTo>
                      <a:pt x="1473359" y="1455467"/>
                    </a:lnTo>
                    <a:cubicBezTo>
                      <a:pt x="1404322" y="1463471"/>
                      <a:pt x="1390145" y="1510879"/>
                      <a:pt x="1301383" y="1534890"/>
                    </a:cubicBezTo>
                    <a:cubicBezTo>
                      <a:pt x="1212004" y="1558287"/>
                      <a:pt x="1148515" y="1598306"/>
                      <a:pt x="1148515" y="1598306"/>
                    </a:cubicBezTo>
                    <a:cubicBezTo>
                      <a:pt x="1077628" y="1673420"/>
                      <a:pt x="1033864" y="1704820"/>
                      <a:pt x="952498" y="1716518"/>
                    </a:cubicBezTo>
                    <a:lnTo>
                      <a:pt x="909764" y="1718058"/>
                    </a:lnTo>
                    <a:cubicBezTo>
                      <a:pt x="918750" y="1719674"/>
                      <a:pt x="932311" y="1719597"/>
                      <a:pt x="952499" y="1716518"/>
                    </a:cubicBezTo>
                    <a:cubicBezTo>
                      <a:pt x="1033865" y="1704820"/>
                      <a:pt x="1077629" y="1673420"/>
                      <a:pt x="1148516" y="1598306"/>
                    </a:cubicBezTo>
                    <a:cubicBezTo>
                      <a:pt x="1148516" y="1598306"/>
                      <a:pt x="1212005" y="1558287"/>
                      <a:pt x="1301384" y="1534890"/>
                    </a:cubicBezTo>
                    <a:cubicBezTo>
                      <a:pt x="1390146" y="1510879"/>
                      <a:pt x="1404323" y="1463471"/>
                      <a:pt x="1473360" y="1455467"/>
                    </a:cubicBezTo>
                    <a:lnTo>
                      <a:pt x="1516975" y="1450767"/>
                    </a:lnTo>
                    <a:lnTo>
                      <a:pt x="1521930" y="1450233"/>
                    </a:lnTo>
                    <a:lnTo>
                      <a:pt x="1529034" y="1450063"/>
                    </a:lnTo>
                    <a:lnTo>
                      <a:pt x="1566975" y="1449156"/>
                    </a:lnTo>
                    <a:close/>
                    <a:moveTo>
                      <a:pt x="786454" y="1421835"/>
                    </a:moveTo>
                    <a:cubicBezTo>
                      <a:pt x="779172" y="1420334"/>
                      <a:pt x="769117" y="1421296"/>
                      <a:pt x="755248" y="1426530"/>
                    </a:cubicBezTo>
                    <a:lnTo>
                      <a:pt x="736786" y="1426943"/>
                    </a:lnTo>
                    <a:lnTo>
                      <a:pt x="736786" y="1426943"/>
                    </a:lnTo>
                    <a:cubicBezTo>
                      <a:pt x="748161" y="1426876"/>
                      <a:pt x="755249" y="1426530"/>
                      <a:pt x="755249" y="1426530"/>
                    </a:cubicBezTo>
                    <a:lnTo>
                      <a:pt x="786454" y="1421835"/>
                    </a:lnTo>
                    <a:close/>
                    <a:moveTo>
                      <a:pt x="2099009" y="1376659"/>
                    </a:moveTo>
                    <a:lnTo>
                      <a:pt x="2120265" y="1381382"/>
                    </a:lnTo>
                    <a:lnTo>
                      <a:pt x="2122596" y="1393508"/>
                    </a:lnTo>
                    <a:lnTo>
                      <a:pt x="2121071" y="1396565"/>
                    </a:lnTo>
                    <a:lnTo>
                      <a:pt x="2116884" y="1401902"/>
                    </a:lnTo>
                    <a:cubicBezTo>
                      <a:pt x="2053395" y="1443769"/>
                      <a:pt x="1857378" y="1378506"/>
                      <a:pt x="1875254" y="1507185"/>
                    </a:cubicBezTo>
                    <a:lnTo>
                      <a:pt x="1875262" y="1507214"/>
                    </a:lnTo>
                    <a:lnTo>
                      <a:pt x="1882616" y="1538957"/>
                    </a:lnTo>
                    <a:lnTo>
                      <a:pt x="1885021" y="1543882"/>
                    </a:lnTo>
                    <a:lnTo>
                      <a:pt x="1886034" y="1547689"/>
                    </a:lnTo>
                    <a:lnTo>
                      <a:pt x="1889193" y="1552426"/>
                    </a:lnTo>
                    <a:lnTo>
                      <a:pt x="1894160" y="1562598"/>
                    </a:lnTo>
                    <a:lnTo>
                      <a:pt x="1898216" y="1565956"/>
                    </a:lnTo>
                    <a:lnTo>
                      <a:pt x="1903821" y="1574361"/>
                    </a:lnTo>
                    <a:cubicBezTo>
                      <a:pt x="1917632" y="1588089"/>
                      <a:pt x="1934968" y="1594265"/>
                      <a:pt x="1953537" y="1596228"/>
                    </a:cubicBezTo>
                    <a:lnTo>
                      <a:pt x="1953538" y="1596228"/>
                    </a:lnTo>
                    <a:lnTo>
                      <a:pt x="1926896" y="1589707"/>
                    </a:lnTo>
                    <a:lnTo>
                      <a:pt x="1898216" y="1565956"/>
                    </a:lnTo>
                    <a:lnTo>
                      <a:pt x="1889193" y="1552426"/>
                    </a:lnTo>
                    <a:lnTo>
                      <a:pt x="1885021" y="1543882"/>
                    </a:lnTo>
                    <a:lnTo>
                      <a:pt x="1875262" y="1507214"/>
                    </a:lnTo>
                    <a:lnTo>
                      <a:pt x="1875255" y="1507185"/>
                    </a:lnTo>
                    <a:cubicBezTo>
                      <a:pt x="1857379" y="1378506"/>
                      <a:pt x="2053396" y="1443769"/>
                      <a:pt x="2116885" y="1401902"/>
                    </a:cubicBezTo>
                    <a:cubicBezTo>
                      <a:pt x="2116885" y="1401902"/>
                      <a:pt x="2118503" y="1400439"/>
                      <a:pt x="2120246" y="1398217"/>
                    </a:cubicBezTo>
                    <a:lnTo>
                      <a:pt x="2121071" y="1396565"/>
                    </a:lnTo>
                    <a:lnTo>
                      <a:pt x="2122768" y="1394402"/>
                    </a:lnTo>
                    <a:lnTo>
                      <a:pt x="2122596" y="1393508"/>
                    </a:lnTo>
                    <a:lnTo>
                      <a:pt x="2124359" y="1389973"/>
                    </a:lnTo>
                    <a:cubicBezTo>
                      <a:pt x="2125361" y="1383893"/>
                      <a:pt x="2120892" y="1377582"/>
                      <a:pt x="2099010" y="1376659"/>
                    </a:cubicBezTo>
                    <a:close/>
                    <a:moveTo>
                      <a:pt x="602255" y="1376380"/>
                    </a:moveTo>
                    <a:lnTo>
                      <a:pt x="631351" y="1381584"/>
                    </a:lnTo>
                    <a:cubicBezTo>
                      <a:pt x="651076" y="1386817"/>
                      <a:pt x="689910" y="1392205"/>
                      <a:pt x="734060" y="1390973"/>
                    </a:cubicBezTo>
                    <a:lnTo>
                      <a:pt x="734060" y="1390973"/>
                    </a:lnTo>
                    <a:lnTo>
                      <a:pt x="673547" y="1388703"/>
                    </a:lnTo>
                    <a:cubicBezTo>
                      <a:pt x="655854" y="1386856"/>
                      <a:pt x="641215" y="1384201"/>
                      <a:pt x="631352" y="1381584"/>
                    </a:cubicBezTo>
                    <a:cubicBezTo>
                      <a:pt x="621490" y="1378967"/>
                      <a:pt x="611280" y="1377159"/>
                      <a:pt x="602256" y="1376380"/>
                    </a:cubicBezTo>
                    <a:close/>
                    <a:moveTo>
                      <a:pt x="1133105" y="1339718"/>
                    </a:moveTo>
                    <a:lnTo>
                      <a:pt x="1149459" y="1347135"/>
                    </a:lnTo>
                    <a:lnTo>
                      <a:pt x="1149464" y="1347150"/>
                    </a:lnTo>
                    <a:lnTo>
                      <a:pt x="1155365" y="1367673"/>
                    </a:lnTo>
                    <a:lnTo>
                      <a:pt x="1156844" y="1380140"/>
                    </a:lnTo>
                    <a:lnTo>
                      <a:pt x="1158590" y="1397987"/>
                    </a:lnTo>
                    <a:lnTo>
                      <a:pt x="1164537" y="1426510"/>
                    </a:lnTo>
                    <a:lnTo>
                      <a:pt x="1164541" y="1426530"/>
                    </a:lnTo>
                    <a:lnTo>
                      <a:pt x="1164558" y="1426562"/>
                    </a:lnTo>
                    <a:lnTo>
                      <a:pt x="1178873" y="1455380"/>
                    </a:lnTo>
                    <a:lnTo>
                      <a:pt x="1190453" y="1476316"/>
                    </a:lnTo>
                    <a:lnTo>
                      <a:pt x="1195535" y="1486112"/>
                    </a:lnTo>
                    <a:lnTo>
                      <a:pt x="1201985" y="1505913"/>
                    </a:lnTo>
                    <a:lnTo>
                      <a:pt x="1201988" y="1505924"/>
                    </a:lnTo>
                    <a:lnTo>
                      <a:pt x="1188581" y="1510879"/>
                    </a:lnTo>
                    <a:lnTo>
                      <a:pt x="1188582" y="1510879"/>
                    </a:lnTo>
                    <a:cubicBezTo>
                      <a:pt x="1197674" y="1512880"/>
                      <a:pt x="1201526" y="1510763"/>
                      <a:pt x="1201989" y="1505924"/>
                    </a:cubicBezTo>
                    <a:lnTo>
                      <a:pt x="1201985" y="1505913"/>
                    </a:lnTo>
                    <a:lnTo>
                      <a:pt x="1198087" y="1491031"/>
                    </a:lnTo>
                    <a:lnTo>
                      <a:pt x="1195535" y="1486112"/>
                    </a:lnTo>
                    <a:lnTo>
                      <a:pt x="1195054" y="1484635"/>
                    </a:lnTo>
                    <a:lnTo>
                      <a:pt x="1190453" y="1476316"/>
                    </a:lnTo>
                    <a:lnTo>
                      <a:pt x="1187425" y="1470480"/>
                    </a:lnTo>
                    <a:lnTo>
                      <a:pt x="1164558" y="1426562"/>
                    </a:lnTo>
                    <a:lnTo>
                      <a:pt x="1164542" y="1426530"/>
                    </a:lnTo>
                    <a:lnTo>
                      <a:pt x="1164537" y="1426510"/>
                    </a:lnTo>
                    <a:lnTo>
                      <a:pt x="1157195" y="1383098"/>
                    </a:lnTo>
                    <a:lnTo>
                      <a:pt x="1156844" y="1380140"/>
                    </a:lnTo>
                    <a:lnTo>
                      <a:pt x="1155758" y="1369040"/>
                    </a:lnTo>
                    <a:lnTo>
                      <a:pt x="1155365" y="1367673"/>
                    </a:lnTo>
                    <a:lnTo>
                      <a:pt x="1154765" y="1362612"/>
                    </a:lnTo>
                    <a:lnTo>
                      <a:pt x="1149464" y="1347150"/>
                    </a:lnTo>
                    <a:lnTo>
                      <a:pt x="1149459" y="1347135"/>
                    </a:lnTo>
                    <a:cubicBezTo>
                      <a:pt x="1146050" y="1341834"/>
                      <a:pt x="1140965" y="1338948"/>
                      <a:pt x="1133106" y="1339718"/>
                    </a:cubicBezTo>
                    <a:close/>
                    <a:moveTo>
                      <a:pt x="185076" y="1331714"/>
                    </a:moveTo>
                    <a:lnTo>
                      <a:pt x="229280" y="1341324"/>
                    </a:lnTo>
                    <a:cubicBezTo>
                      <a:pt x="242367" y="1343479"/>
                      <a:pt x="253910" y="1344643"/>
                      <a:pt x="264225" y="1344989"/>
                    </a:cubicBezTo>
                    <a:lnTo>
                      <a:pt x="264225" y="1344989"/>
                    </a:lnTo>
                    <a:lnTo>
                      <a:pt x="229281" y="1341324"/>
                    </a:lnTo>
                    <a:cubicBezTo>
                      <a:pt x="216195" y="1339169"/>
                      <a:pt x="201565" y="1336023"/>
                      <a:pt x="185076" y="1331714"/>
                    </a:cubicBezTo>
                    <a:close/>
                    <a:moveTo>
                      <a:pt x="1069254" y="1312314"/>
                    </a:moveTo>
                    <a:cubicBezTo>
                      <a:pt x="1055420" y="1311283"/>
                      <a:pt x="1042903" y="1311515"/>
                      <a:pt x="1031589" y="1312711"/>
                    </a:cubicBezTo>
                    <a:lnTo>
                      <a:pt x="1029025" y="1313231"/>
                    </a:lnTo>
                    <a:lnTo>
                      <a:pt x="1026814" y="1313281"/>
                    </a:lnTo>
                    <a:lnTo>
                      <a:pt x="1022870" y="1314480"/>
                    </a:lnTo>
                    <a:lnTo>
                      <a:pt x="1001144" y="1318888"/>
                    </a:lnTo>
                    <a:lnTo>
                      <a:pt x="991719" y="1323946"/>
                    </a:lnTo>
                    <a:lnTo>
                      <a:pt x="980282" y="1327421"/>
                    </a:lnTo>
                    <a:lnTo>
                      <a:pt x="966848" y="1337292"/>
                    </a:lnTo>
                    <a:lnTo>
                      <a:pt x="959205" y="1341393"/>
                    </a:lnTo>
                    <a:lnTo>
                      <a:pt x="955423" y="1345686"/>
                    </a:lnTo>
                    <a:lnTo>
                      <a:pt x="951271" y="1348736"/>
                    </a:lnTo>
                    <a:lnTo>
                      <a:pt x="941420" y="1361580"/>
                    </a:lnTo>
                    <a:lnTo>
                      <a:pt x="938015" y="1365445"/>
                    </a:lnTo>
                    <a:lnTo>
                      <a:pt x="937074" y="1367247"/>
                    </a:lnTo>
                    <a:lnTo>
                      <a:pt x="936367" y="1368168"/>
                    </a:lnTo>
                    <a:lnTo>
                      <a:pt x="932176" y="1376621"/>
                    </a:lnTo>
                    <a:lnTo>
                      <a:pt x="932156" y="1376659"/>
                    </a:lnTo>
                    <a:cubicBezTo>
                      <a:pt x="839695" y="1410522"/>
                      <a:pt x="821203" y="1500412"/>
                      <a:pt x="821203" y="1500412"/>
                    </a:cubicBezTo>
                    <a:cubicBezTo>
                      <a:pt x="834764" y="1519498"/>
                      <a:pt x="826135" y="1562596"/>
                      <a:pt x="826135" y="1562596"/>
                    </a:cubicBezTo>
                    <a:cubicBezTo>
                      <a:pt x="778671" y="1598306"/>
                      <a:pt x="778671" y="1688812"/>
                      <a:pt x="778671" y="1688812"/>
                    </a:cubicBezTo>
                    <a:cubicBezTo>
                      <a:pt x="782370" y="1704512"/>
                      <a:pt x="786068" y="1718700"/>
                      <a:pt x="789771" y="1731514"/>
                    </a:cubicBezTo>
                    <a:lnTo>
                      <a:pt x="793560" y="1743252"/>
                    </a:lnTo>
                    <a:lnTo>
                      <a:pt x="795330" y="1749724"/>
                    </a:lnTo>
                    <a:lnTo>
                      <a:pt x="797268" y="1754737"/>
                    </a:lnTo>
                    <a:lnTo>
                      <a:pt x="800898" y="1765981"/>
                    </a:lnTo>
                    <a:lnTo>
                      <a:pt x="804874" y="1774412"/>
                    </a:lnTo>
                    <a:lnTo>
                      <a:pt x="812080" y="1793054"/>
                    </a:lnTo>
                    <a:lnTo>
                      <a:pt x="819852" y="1806177"/>
                    </a:lnTo>
                    <a:lnTo>
                      <a:pt x="823342" y="1813575"/>
                    </a:lnTo>
                    <a:lnTo>
                      <a:pt x="825829" y="1816267"/>
                    </a:lnTo>
                    <a:lnTo>
                      <a:pt x="829013" y="1821642"/>
                    </a:lnTo>
                    <a:lnTo>
                      <a:pt x="846210" y="1838318"/>
                    </a:lnTo>
                    <a:lnTo>
                      <a:pt x="846218" y="1838327"/>
                    </a:lnTo>
                    <a:cubicBezTo>
                      <a:pt x="853940" y="1843518"/>
                      <a:pt x="861770" y="1846024"/>
                      <a:pt x="869745" y="1846967"/>
                    </a:cubicBezTo>
                    <a:lnTo>
                      <a:pt x="869746" y="1846967"/>
                    </a:lnTo>
                    <a:lnTo>
                      <a:pt x="846219" y="1838327"/>
                    </a:lnTo>
                    <a:lnTo>
                      <a:pt x="846210" y="1838318"/>
                    </a:lnTo>
                    <a:lnTo>
                      <a:pt x="825829" y="1816267"/>
                    </a:lnTo>
                    <a:lnTo>
                      <a:pt x="819852" y="1806177"/>
                    </a:lnTo>
                    <a:lnTo>
                      <a:pt x="804874" y="1774412"/>
                    </a:lnTo>
                    <a:lnTo>
                      <a:pt x="797268" y="1754737"/>
                    </a:lnTo>
                    <a:lnTo>
                      <a:pt x="793560" y="1743252"/>
                    </a:lnTo>
                    <a:lnTo>
                      <a:pt x="778672" y="1688812"/>
                    </a:lnTo>
                    <a:cubicBezTo>
                      <a:pt x="778672" y="1688812"/>
                      <a:pt x="778672" y="1598306"/>
                      <a:pt x="826136" y="1562596"/>
                    </a:cubicBezTo>
                    <a:cubicBezTo>
                      <a:pt x="826136" y="1562596"/>
                      <a:pt x="834765" y="1519498"/>
                      <a:pt x="821204" y="1500412"/>
                    </a:cubicBezTo>
                    <a:cubicBezTo>
                      <a:pt x="821204" y="1500412"/>
                      <a:pt x="839696" y="1410522"/>
                      <a:pt x="932157" y="1376659"/>
                    </a:cubicBezTo>
                    <a:lnTo>
                      <a:pt x="932176" y="1376621"/>
                    </a:lnTo>
                    <a:lnTo>
                      <a:pt x="937074" y="1367247"/>
                    </a:lnTo>
                    <a:lnTo>
                      <a:pt x="941420" y="1361580"/>
                    </a:lnTo>
                    <a:lnTo>
                      <a:pt x="955423" y="1345686"/>
                    </a:lnTo>
                    <a:lnTo>
                      <a:pt x="966848" y="1337292"/>
                    </a:lnTo>
                    <a:lnTo>
                      <a:pt x="991719" y="1323946"/>
                    </a:lnTo>
                    <a:lnTo>
                      <a:pt x="1022870" y="1314480"/>
                    </a:lnTo>
                    <a:lnTo>
                      <a:pt x="1029025" y="1313231"/>
                    </a:lnTo>
                    <a:lnTo>
                      <a:pt x="1069254" y="1312314"/>
                    </a:lnTo>
                    <a:close/>
                    <a:moveTo>
                      <a:pt x="454443" y="1310780"/>
                    </a:moveTo>
                    <a:cubicBezTo>
                      <a:pt x="449050" y="1318014"/>
                      <a:pt x="441730" y="1324595"/>
                      <a:pt x="433784" y="1330395"/>
                    </a:cubicBezTo>
                    <a:lnTo>
                      <a:pt x="433777" y="1330400"/>
                    </a:lnTo>
                    <a:lnTo>
                      <a:pt x="400643" y="1349411"/>
                    </a:lnTo>
                    <a:lnTo>
                      <a:pt x="391172" y="1353835"/>
                    </a:lnTo>
                    <a:lnTo>
                      <a:pt x="386877" y="1355680"/>
                    </a:lnTo>
                    <a:lnTo>
                      <a:pt x="380475" y="1358188"/>
                    </a:lnTo>
                    <a:lnTo>
                      <a:pt x="311377" y="1375258"/>
                    </a:lnTo>
                    <a:lnTo>
                      <a:pt x="311376" y="1375258"/>
                    </a:lnTo>
                    <a:lnTo>
                      <a:pt x="279114" y="1378792"/>
                    </a:lnTo>
                    <a:lnTo>
                      <a:pt x="260748" y="1380805"/>
                    </a:lnTo>
                    <a:lnTo>
                      <a:pt x="260749" y="1380805"/>
                    </a:lnTo>
                    <a:lnTo>
                      <a:pt x="279114" y="1378792"/>
                    </a:lnTo>
                    <a:lnTo>
                      <a:pt x="311377" y="1375258"/>
                    </a:lnTo>
                    <a:lnTo>
                      <a:pt x="311377" y="1375258"/>
                    </a:lnTo>
                    <a:cubicBezTo>
                      <a:pt x="331173" y="1371646"/>
                      <a:pt x="354048" y="1366115"/>
                      <a:pt x="380476" y="1358188"/>
                    </a:cubicBezTo>
                    <a:cubicBezTo>
                      <a:pt x="380476" y="1358188"/>
                      <a:pt x="382318" y="1357538"/>
                      <a:pt x="385453" y="1356292"/>
                    </a:cubicBezTo>
                    <a:lnTo>
                      <a:pt x="386877" y="1355680"/>
                    </a:lnTo>
                    <a:lnTo>
                      <a:pt x="388999" y="1354850"/>
                    </a:lnTo>
                    <a:lnTo>
                      <a:pt x="391172" y="1353835"/>
                    </a:lnTo>
                    <a:lnTo>
                      <a:pt x="398192" y="1350818"/>
                    </a:lnTo>
                    <a:lnTo>
                      <a:pt x="400643" y="1349411"/>
                    </a:lnTo>
                    <a:lnTo>
                      <a:pt x="409369" y="1345336"/>
                    </a:lnTo>
                    <a:lnTo>
                      <a:pt x="433777" y="1330400"/>
                    </a:lnTo>
                    <a:lnTo>
                      <a:pt x="433785" y="1330395"/>
                    </a:lnTo>
                    <a:lnTo>
                      <a:pt x="454443" y="1310781"/>
                    </a:lnTo>
                    <a:close/>
                    <a:moveTo>
                      <a:pt x="586165" y="1241610"/>
                    </a:moveTo>
                    <a:cubicBezTo>
                      <a:pt x="571627" y="1242228"/>
                      <a:pt x="555225" y="1244056"/>
                      <a:pt x="536425" y="1247365"/>
                    </a:cubicBezTo>
                    <a:cubicBezTo>
                      <a:pt x="536425" y="1247365"/>
                      <a:pt x="451361" y="1305239"/>
                      <a:pt x="528411" y="1424067"/>
                    </a:cubicBezTo>
                    <a:cubicBezTo>
                      <a:pt x="528411" y="1424067"/>
                      <a:pt x="504372" y="1508416"/>
                      <a:pt x="538890" y="1547820"/>
                    </a:cubicBezTo>
                    <a:lnTo>
                      <a:pt x="538915" y="1547827"/>
                    </a:lnTo>
                    <a:lnTo>
                      <a:pt x="547132" y="1550259"/>
                    </a:lnTo>
                    <a:lnTo>
                      <a:pt x="548826" y="1550691"/>
                    </a:lnTo>
                    <a:lnTo>
                      <a:pt x="551509" y="1551467"/>
                    </a:lnTo>
                    <a:lnTo>
                      <a:pt x="555815" y="1552476"/>
                    </a:lnTo>
                    <a:lnTo>
                      <a:pt x="569220" y="1555901"/>
                    </a:lnTo>
                    <a:lnTo>
                      <a:pt x="572756" y="1556450"/>
                    </a:lnTo>
                    <a:lnTo>
                      <a:pt x="584222" y="1559138"/>
                    </a:lnTo>
                    <a:cubicBezTo>
                      <a:pt x="597617" y="1561822"/>
                      <a:pt x="613075" y="1564358"/>
                      <a:pt x="629310" y="1565931"/>
                    </a:cubicBezTo>
                    <a:lnTo>
                      <a:pt x="634523" y="1566037"/>
                    </a:lnTo>
                    <a:lnTo>
                      <a:pt x="639134" y="1566752"/>
                    </a:lnTo>
                    <a:lnTo>
                      <a:pt x="679056" y="1566940"/>
                    </a:lnTo>
                    <a:lnTo>
                      <a:pt x="634523" y="1566037"/>
                    </a:lnTo>
                    <a:lnTo>
                      <a:pt x="572756" y="1556450"/>
                    </a:lnTo>
                    <a:lnTo>
                      <a:pt x="555815" y="1552476"/>
                    </a:lnTo>
                    <a:lnTo>
                      <a:pt x="548826" y="1550691"/>
                    </a:lnTo>
                    <a:lnTo>
                      <a:pt x="538915" y="1547827"/>
                    </a:lnTo>
                    <a:lnTo>
                      <a:pt x="538891" y="1547820"/>
                    </a:lnTo>
                    <a:cubicBezTo>
                      <a:pt x="504373" y="1508416"/>
                      <a:pt x="528412" y="1424067"/>
                      <a:pt x="528412" y="1424067"/>
                    </a:cubicBezTo>
                    <a:cubicBezTo>
                      <a:pt x="451362" y="1305239"/>
                      <a:pt x="536426" y="1247365"/>
                      <a:pt x="536426" y="1247365"/>
                    </a:cubicBezTo>
                    <a:lnTo>
                      <a:pt x="586166" y="1241610"/>
                    </a:lnTo>
                    <a:close/>
                    <a:moveTo>
                      <a:pt x="1596385" y="1215105"/>
                    </a:moveTo>
                    <a:lnTo>
                      <a:pt x="1609230" y="1218911"/>
                    </a:lnTo>
                    <a:lnTo>
                      <a:pt x="1613762" y="1223843"/>
                    </a:lnTo>
                    <a:lnTo>
                      <a:pt x="1619447" y="1235897"/>
                    </a:lnTo>
                    <a:lnTo>
                      <a:pt x="1622205" y="1244422"/>
                    </a:lnTo>
                    <a:lnTo>
                      <a:pt x="1624213" y="1255240"/>
                    </a:lnTo>
                    <a:lnTo>
                      <a:pt x="1629925" y="1301545"/>
                    </a:lnTo>
                    <a:cubicBezTo>
                      <a:pt x="1633624" y="1348953"/>
                      <a:pt x="1578147" y="1417910"/>
                      <a:pt x="1695264" y="1432071"/>
                    </a:cubicBezTo>
                    <a:cubicBezTo>
                      <a:pt x="1724389" y="1435457"/>
                      <a:pt x="1754169" y="1435419"/>
                      <a:pt x="1782764" y="1432311"/>
                    </a:cubicBezTo>
                    <a:lnTo>
                      <a:pt x="1782764" y="1432311"/>
                    </a:lnTo>
                    <a:lnTo>
                      <a:pt x="1695265" y="1432071"/>
                    </a:lnTo>
                    <a:cubicBezTo>
                      <a:pt x="1578148" y="1417910"/>
                      <a:pt x="1633625" y="1348953"/>
                      <a:pt x="1629926" y="1301545"/>
                    </a:cubicBezTo>
                    <a:cubicBezTo>
                      <a:pt x="1629117" y="1291174"/>
                      <a:pt x="1628190" y="1280126"/>
                      <a:pt x="1626861" y="1269503"/>
                    </a:cubicBezTo>
                    <a:lnTo>
                      <a:pt x="1624213" y="1255240"/>
                    </a:lnTo>
                    <a:lnTo>
                      <a:pt x="1623294" y="1247789"/>
                    </a:lnTo>
                    <a:lnTo>
                      <a:pt x="1622205" y="1244422"/>
                    </a:lnTo>
                    <a:lnTo>
                      <a:pt x="1621385" y="1240007"/>
                    </a:lnTo>
                    <a:lnTo>
                      <a:pt x="1619447" y="1235897"/>
                    </a:lnTo>
                    <a:lnTo>
                      <a:pt x="1616517" y="1226841"/>
                    </a:lnTo>
                    <a:lnTo>
                      <a:pt x="1613762" y="1223843"/>
                    </a:lnTo>
                    <a:lnTo>
                      <a:pt x="1611794" y="1219671"/>
                    </a:lnTo>
                    <a:lnTo>
                      <a:pt x="1609230" y="1218911"/>
                    </a:lnTo>
                    <a:lnTo>
                      <a:pt x="1606001" y="1215397"/>
                    </a:lnTo>
                    <a:close/>
                    <a:moveTo>
                      <a:pt x="633567" y="1197003"/>
                    </a:moveTo>
                    <a:lnTo>
                      <a:pt x="690534" y="1210912"/>
                    </a:lnTo>
                    <a:lnTo>
                      <a:pt x="706433" y="1218144"/>
                    </a:lnTo>
                    <a:lnTo>
                      <a:pt x="739870" y="1236231"/>
                    </a:lnTo>
                    <a:lnTo>
                      <a:pt x="752530" y="1243801"/>
                    </a:lnTo>
                    <a:lnTo>
                      <a:pt x="784196" y="1260281"/>
                    </a:lnTo>
                    <a:lnTo>
                      <a:pt x="784219" y="1260294"/>
                    </a:lnTo>
                    <a:lnTo>
                      <a:pt x="784239" y="1260301"/>
                    </a:lnTo>
                    <a:lnTo>
                      <a:pt x="827638" y="1277033"/>
                    </a:lnTo>
                    <a:lnTo>
                      <a:pt x="839282" y="1280442"/>
                    </a:lnTo>
                    <a:lnTo>
                      <a:pt x="848104" y="1283671"/>
                    </a:lnTo>
                    <a:lnTo>
                      <a:pt x="859369" y="1286325"/>
                    </a:lnTo>
                    <a:lnTo>
                      <a:pt x="866665" y="1288461"/>
                    </a:lnTo>
                    <a:lnTo>
                      <a:pt x="869181" y="1288637"/>
                    </a:lnTo>
                    <a:lnTo>
                      <a:pt x="874976" y="1290002"/>
                    </a:lnTo>
                    <a:cubicBezTo>
                      <a:pt x="882914" y="1291225"/>
                      <a:pt x="889683" y="1291463"/>
                      <a:pt x="894826" y="1290424"/>
                    </a:cubicBezTo>
                    <a:lnTo>
                      <a:pt x="894826" y="1290424"/>
                    </a:lnTo>
                    <a:lnTo>
                      <a:pt x="869181" y="1288637"/>
                    </a:lnTo>
                    <a:lnTo>
                      <a:pt x="859369" y="1286325"/>
                    </a:lnTo>
                    <a:lnTo>
                      <a:pt x="839282" y="1280442"/>
                    </a:lnTo>
                    <a:lnTo>
                      <a:pt x="784239" y="1260301"/>
                    </a:lnTo>
                    <a:lnTo>
                      <a:pt x="784220" y="1260294"/>
                    </a:lnTo>
                    <a:lnTo>
                      <a:pt x="784196" y="1260281"/>
                    </a:lnTo>
                    <a:lnTo>
                      <a:pt x="741938" y="1237350"/>
                    </a:lnTo>
                    <a:lnTo>
                      <a:pt x="739870" y="1236231"/>
                    </a:lnTo>
                    <a:lnTo>
                      <a:pt x="719751" y="1224200"/>
                    </a:lnTo>
                    <a:lnTo>
                      <a:pt x="706433" y="1218144"/>
                    </a:lnTo>
                    <a:lnTo>
                      <a:pt x="695149" y="1212039"/>
                    </a:lnTo>
                    <a:lnTo>
                      <a:pt x="690534" y="1210912"/>
                    </a:lnTo>
                    <a:lnTo>
                      <a:pt x="681543" y="1206823"/>
                    </a:lnTo>
                    <a:cubicBezTo>
                      <a:pt x="667420" y="1201994"/>
                      <a:pt x="651669" y="1198424"/>
                      <a:pt x="633567" y="1197003"/>
                    </a:cubicBezTo>
                    <a:close/>
                    <a:moveTo>
                      <a:pt x="1407010" y="1171394"/>
                    </a:moveTo>
                    <a:lnTo>
                      <a:pt x="1407010" y="1171395"/>
                    </a:lnTo>
                    <a:lnTo>
                      <a:pt x="1425562" y="1177487"/>
                    </a:lnTo>
                    <a:lnTo>
                      <a:pt x="1431431" y="1182672"/>
                    </a:lnTo>
                    <a:lnTo>
                      <a:pt x="1446527" y="1202532"/>
                    </a:lnTo>
                    <a:lnTo>
                      <a:pt x="1451935" y="1213121"/>
                    </a:lnTo>
                    <a:lnTo>
                      <a:pt x="1459798" y="1261525"/>
                    </a:lnTo>
                    <a:cubicBezTo>
                      <a:pt x="1453635" y="1347106"/>
                      <a:pt x="1406172" y="1334792"/>
                      <a:pt x="1477674" y="1382200"/>
                    </a:cubicBezTo>
                    <a:cubicBezTo>
                      <a:pt x="1495396" y="1394052"/>
                      <a:pt x="1509573" y="1399862"/>
                      <a:pt x="1520899" y="1401228"/>
                    </a:cubicBezTo>
                    <a:lnTo>
                      <a:pt x="1520900" y="1401228"/>
                    </a:lnTo>
                    <a:lnTo>
                      <a:pt x="1501686" y="1395646"/>
                    </a:lnTo>
                    <a:cubicBezTo>
                      <a:pt x="1494510" y="1392541"/>
                      <a:pt x="1486536" y="1388126"/>
                      <a:pt x="1477675" y="1382200"/>
                    </a:cubicBezTo>
                    <a:cubicBezTo>
                      <a:pt x="1406173" y="1334792"/>
                      <a:pt x="1453636" y="1347106"/>
                      <a:pt x="1459799" y="1261525"/>
                    </a:cubicBezTo>
                    <a:cubicBezTo>
                      <a:pt x="1460839" y="1245594"/>
                      <a:pt x="1458976" y="1231676"/>
                      <a:pt x="1455366" y="1219840"/>
                    </a:cubicBezTo>
                    <a:lnTo>
                      <a:pt x="1451935" y="1213121"/>
                    </a:lnTo>
                    <a:lnTo>
                      <a:pt x="1451217" y="1208701"/>
                    </a:lnTo>
                    <a:lnTo>
                      <a:pt x="1446527" y="1202532"/>
                    </a:lnTo>
                    <a:lnTo>
                      <a:pt x="1440458" y="1190648"/>
                    </a:lnTo>
                    <a:lnTo>
                      <a:pt x="1431431" y="1182672"/>
                    </a:lnTo>
                    <a:lnTo>
                      <a:pt x="1428131" y="1178331"/>
                    </a:lnTo>
                    <a:lnTo>
                      <a:pt x="1425562" y="1177487"/>
                    </a:lnTo>
                    <a:lnTo>
                      <a:pt x="1422024" y="1174361"/>
                    </a:lnTo>
                    <a:cubicBezTo>
                      <a:pt x="1416063" y="1171129"/>
                      <a:pt x="1410672" y="1170117"/>
                      <a:pt x="1407010" y="1171394"/>
                    </a:cubicBezTo>
                    <a:close/>
                    <a:moveTo>
                      <a:pt x="2454771" y="1162313"/>
                    </a:moveTo>
                    <a:lnTo>
                      <a:pt x="2497449" y="1166697"/>
                    </a:lnTo>
                    <a:lnTo>
                      <a:pt x="2509074" y="1169436"/>
                    </a:lnTo>
                    <a:lnTo>
                      <a:pt x="2514272" y="1170919"/>
                    </a:lnTo>
                    <a:lnTo>
                      <a:pt x="2521862" y="1173482"/>
                    </a:lnTo>
                    <a:cubicBezTo>
                      <a:pt x="2537580" y="1186719"/>
                      <a:pt x="2549562" y="1193838"/>
                      <a:pt x="2559183" y="1196657"/>
                    </a:cubicBezTo>
                    <a:lnTo>
                      <a:pt x="2559184" y="1196656"/>
                    </a:lnTo>
                    <a:lnTo>
                      <a:pt x="2542810" y="1188976"/>
                    </a:lnTo>
                    <a:cubicBezTo>
                      <a:pt x="2536647" y="1185189"/>
                      <a:pt x="2529722" y="1180100"/>
                      <a:pt x="2521863" y="1173482"/>
                    </a:cubicBezTo>
                    <a:cubicBezTo>
                      <a:pt x="2521863" y="1173482"/>
                      <a:pt x="2519718" y="1172638"/>
                      <a:pt x="2515988" y="1171408"/>
                    </a:cubicBezTo>
                    <a:lnTo>
                      <a:pt x="2514272" y="1170919"/>
                    </a:lnTo>
                    <a:lnTo>
                      <a:pt x="2511749" y="1170067"/>
                    </a:lnTo>
                    <a:lnTo>
                      <a:pt x="2509074" y="1169436"/>
                    </a:lnTo>
                    <a:lnTo>
                      <a:pt x="2500604" y="1167021"/>
                    </a:lnTo>
                    <a:lnTo>
                      <a:pt x="2497449" y="1166697"/>
                    </a:lnTo>
                    <a:lnTo>
                      <a:pt x="2486727" y="1164170"/>
                    </a:lnTo>
                    <a:close/>
                    <a:moveTo>
                      <a:pt x="2216125" y="1161169"/>
                    </a:moveTo>
                    <a:cubicBezTo>
                      <a:pt x="2198250" y="1163016"/>
                      <a:pt x="2175443" y="1172405"/>
                      <a:pt x="2149939" y="1185257"/>
                    </a:cubicBezTo>
                    <a:lnTo>
                      <a:pt x="2136818" y="1192404"/>
                    </a:lnTo>
                    <a:lnTo>
                      <a:pt x="2130342" y="1195482"/>
                    </a:lnTo>
                    <a:lnTo>
                      <a:pt x="2067649" y="1230083"/>
                    </a:lnTo>
                    <a:lnTo>
                      <a:pt x="2067572" y="1230125"/>
                    </a:lnTo>
                    <a:cubicBezTo>
                      <a:pt x="2010246" y="1261525"/>
                      <a:pt x="2047847" y="1279380"/>
                      <a:pt x="2015794" y="1331098"/>
                    </a:cubicBezTo>
                    <a:lnTo>
                      <a:pt x="2015718" y="1331227"/>
                    </a:lnTo>
                    <a:lnTo>
                      <a:pt x="2001220" y="1355699"/>
                    </a:lnTo>
                    <a:lnTo>
                      <a:pt x="1999141" y="1359578"/>
                    </a:lnTo>
                    <a:lnTo>
                      <a:pt x="1997620" y="1362180"/>
                    </a:lnTo>
                    <a:lnTo>
                      <a:pt x="1995686" y="1366025"/>
                    </a:lnTo>
                    <a:lnTo>
                      <a:pt x="1992033" y="1372841"/>
                    </a:lnTo>
                    <a:lnTo>
                      <a:pt x="1990791" y="1375758"/>
                    </a:lnTo>
                    <a:lnTo>
                      <a:pt x="1988287" y="1380738"/>
                    </a:lnTo>
                    <a:cubicBezTo>
                      <a:pt x="1984357" y="1389588"/>
                      <a:pt x="1984357" y="1392051"/>
                      <a:pt x="1984357" y="1392051"/>
                    </a:cubicBezTo>
                    <a:lnTo>
                      <a:pt x="1984358" y="1392050"/>
                    </a:lnTo>
                    <a:lnTo>
                      <a:pt x="1984849" y="1389713"/>
                    </a:lnTo>
                    <a:lnTo>
                      <a:pt x="1990791" y="1375758"/>
                    </a:lnTo>
                    <a:lnTo>
                      <a:pt x="1995686" y="1366025"/>
                    </a:lnTo>
                    <a:lnTo>
                      <a:pt x="1999141" y="1359578"/>
                    </a:lnTo>
                    <a:lnTo>
                      <a:pt x="2015718" y="1331227"/>
                    </a:lnTo>
                    <a:lnTo>
                      <a:pt x="2015795" y="1331098"/>
                    </a:lnTo>
                    <a:cubicBezTo>
                      <a:pt x="2047848" y="1279380"/>
                      <a:pt x="2010247" y="1261525"/>
                      <a:pt x="2067573" y="1230125"/>
                    </a:cubicBezTo>
                    <a:lnTo>
                      <a:pt x="2067649" y="1230083"/>
                    </a:lnTo>
                    <a:lnTo>
                      <a:pt x="2136818" y="1192404"/>
                    </a:lnTo>
                    <a:lnTo>
                      <a:pt x="2185894" y="1169086"/>
                    </a:lnTo>
                    <a:lnTo>
                      <a:pt x="2216126" y="1161169"/>
                    </a:lnTo>
                    <a:close/>
                    <a:moveTo>
                      <a:pt x="1140501" y="1144545"/>
                    </a:moveTo>
                    <a:cubicBezTo>
                      <a:pt x="1140501" y="1144545"/>
                      <a:pt x="1131255" y="1152395"/>
                      <a:pt x="1121084" y="1164247"/>
                    </a:cubicBezTo>
                    <a:lnTo>
                      <a:pt x="1117094" y="1169680"/>
                    </a:lnTo>
                    <a:lnTo>
                      <a:pt x="1113413" y="1173826"/>
                    </a:lnTo>
                    <a:lnTo>
                      <a:pt x="1112001" y="1176613"/>
                    </a:lnTo>
                    <a:lnTo>
                      <a:pt x="1106175" y="1184545"/>
                    </a:lnTo>
                    <a:cubicBezTo>
                      <a:pt x="1101668" y="1191991"/>
                      <a:pt x="1097969" y="1199957"/>
                      <a:pt x="1096120" y="1207961"/>
                    </a:cubicBezTo>
                    <a:cubicBezTo>
                      <a:pt x="1096120" y="1207961"/>
                      <a:pt x="1092807" y="1210731"/>
                      <a:pt x="1088203" y="1213781"/>
                    </a:cubicBezTo>
                    <a:lnTo>
                      <a:pt x="1072543" y="1221275"/>
                    </a:lnTo>
                    <a:lnTo>
                      <a:pt x="1072543" y="1221275"/>
                    </a:lnTo>
                    <a:cubicBezTo>
                      <a:pt x="1082868" y="1219043"/>
                      <a:pt x="1096120" y="1207961"/>
                      <a:pt x="1096120" y="1207961"/>
                    </a:cubicBezTo>
                    <a:lnTo>
                      <a:pt x="1112001" y="1176613"/>
                    </a:lnTo>
                    <a:lnTo>
                      <a:pt x="1117094" y="1169680"/>
                    </a:lnTo>
                    <a:lnTo>
                      <a:pt x="1134607" y="1149951"/>
                    </a:lnTo>
                    <a:lnTo>
                      <a:pt x="1140501" y="1144545"/>
                    </a:lnTo>
                    <a:close/>
                    <a:moveTo>
                      <a:pt x="1416178" y="1143968"/>
                    </a:moveTo>
                    <a:cubicBezTo>
                      <a:pt x="1410717" y="1144199"/>
                      <a:pt x="1407404" y="1144545"/>
                      <a:pt x="1407404" y="1144545"/>
                    </a:cubicBezTo>
                    <a:cubicBezTo>
                      <a:pt x="1375968" y="1178408"/>
                      <a:pt x="1338984" y="1183949"/>
                      <a:pt x="1338984" y="1183949"/>
                    </a:cubicBezTo>
                    <a:cubicBezTo>
                      <a:pt x="1236044" y="1186412"/>
                      <a:pt x="1207073" y="1239361"/>
                      <a:pt x="1207073" y="1239361"/>
                    </a:cubicBezTo>
                    <a:lnTo>
                      <a:pt x="1195446" y="1274442"/>
                    </a:lnTo>
                    <a:lnTo>
                      <a:pt x="1191615" y="1281340"/>
                    </a:lnTo>
                    <a:lnTo>
                      <a:pt x="1182182" y="1292713"/>
                    </a:lnTo>
                    <a:lnTo>
                      <a:pt x="1163196" y="1308771"/>
                    </a:lnTo>
                    <a:lnTo>
                      <a:pt x="1155748" y="1313127"/>
                    </a:lnTo>
                    <a:lnTo>
                      <a:pt x="1133394" y="1320313"/>
                    </a:lnTo>
                    <a:lnTo>
                      <a:pt x="1133394" y="1320314"/>
                    </a:lnTo>
                    <a:lnTo>
                      <a:pt x="1133393" y="1320314"/>
                    </a:lnTo>
                    <a:lnTo>
                      <a:pt x="1123783" y="1321101"/>
                    </a:lnTo>
                    <a:lnTo>
                      <a:pt x="1122009" y="1321247"/>
                    </a:lnTo>
                    <a:lnTo>
                      <a:pt x="1122010" y="1321247"/>
                    </a:lnTo>
                    <a:lnTo>
                      <a:pt x="1123783" y="1321101"/>
                    </a:lnTo>
                    <a:lnTo>
                      <a:pt x="1133394" y="1320314"/>
                    </a:lnTo>
                    <a:lnTo>
                      <a:pt x="1133394" y="1320314"/>
                    </a:lnTo>
                    <a:lnTo>
                      <a:pt x="1133394" y="1320313"/>
                    </a:lnTo>
                    <a:lnTo>
                      <a:pt x="1152228" y="1315185"/>
                    </a:lnTo>
                    <a:lnTo>
                      <a:pt x="1155748" y="1313127"/>
                    </a:lnTo>
                    <a:lnTo>
                      <a:pt x="1159456" y="1311935"/>
                    </a:lnTo>
                    <a:lnTo>
                      <a:pt x="1163196" y="1308771"/>
                    </a:lnTo>
                    <a:lnTo>
                      <a:pt x="1174199" y="1302337"/>
                    </a:lnTo>
                    <a:lnTo>
                      <a:pt x="1182182" y="1292713"/>
                    </a:lnTo>
                    <a:lnTo>
                      <a:pt x="1188061" y="1287740"/>
                    </a:lnTo>
                    <a:lnTo>
                      <a:pt x="1191615" y="1281340"/>
                    </a:lnTo>
                    <a:lnTo>
                      <a:pt x="1194187" y="1278240"/>
                    </a:lnTo>
                    <a:lnTo>
                      <a:pt x="1195446" y="1274442"/>
                    </a:lnTo>
                    <a:lnTo>
                      <a:pt x="1199525" y="1267097"/>
                    </a:lnTo>
                    <a:cubicBezTo>
                      <a:pt x="1202778" y="1259092"/>
                      <a:pt x="1205378" y="1249904"/>
                      <a:pt x="1207074" y="1239361"/>
                    </a:cubicBezTo>
                    <a:cubicBezTo>
                      <a:pt x="1207074" y="1239361"/>
                      <a:pt x="1236045" y="1186412"/>
                      <a:pt x="1338985" y="1183949"/>
                    </a:cubicBezTo>
                    <a:cubicBezTo>
                      <a:pt x="1338985" y="1183949"/>
                      <a:pt x="1375969" y="1178408"/>
                      <a:pt x="1407405" y="1144545"/>
                    </a:cubicBezTo>
                    <a:lnTo>
                      <a:pt x="1416179" y="1143968"/>
                    </a:lnTo>
                    <a:close/>
                    <a:moveTo>
                      <a:pt x="2652772" y="1133539"/>
                    </a:moveTo>
                    <a:lnTo>
                      <a:pt x="2652771" y="1133539"/>
                    </a:lnTo>
                    <a:lnTo>
                      <a:pt x="2658347" y="1136743"/>
                    </a:lnTo>
                    <a:cubicBezTo>
                      <a:pt x="2658935" y="1139388"/>
                      <a:pt x="2658241" y="1143621"/>
                      <a:pt x="2656238" y="1149470"/>
                    </a:cubicBezTo>
                    <a:cubicBezTo>
                      <a:pt x="2648224" y="1173482"/>
                      <a:pt x="2608775" y="1210423"/>
                      <a:pt x="2608775" y="1210423"/>
                    </a:cubicBezTo>
                    <a:cubicBezTo>
                      <a:pt x="2563777" y="1226431"/>
                      <a:pt x="2595830" y="1440075"/>
                      <a:pt x="2595830" y="1440075"/>
                    </a:cubicBezTo>
                    <a:lnTo>
                      <a:pt x="2595862" y="1440173"/>
                    </a:lnTo>
                    <a:lnTo>
                      <a:pt x="2604190" y="1466825"/>
                    </a:lnTo>
                    <a:lnTo>
                      <a:pt x="2605752" y="1470831"/>
                    </a:lnTo>
                    <a:lnTo>
                      <a:pt x="2606763" y="1473965"/>
                    </a:lnTo>
                    <a:lnTo>
                      <a:pt x="2608449" y="1477747"/>
                    </a:lnTo>
                    <a:lnTo>
                      <a:pt x="2611601" y="1485829"/>
                    </a:lnTo>
                    <a:lnTo>
                      <a:pt x="2613154" y="1488300"/>
                    </a:lnTo>
                    <a:lnTo>
                      <a:pt x="2616027" y="1494746"/>
                    </a:lnTo>
                    <a:cubicBezTo>
                      <a:pt x="2621661" y="1504818"/>
                      <a:pt x="2626227" y="1507915"/>
                      <a:pt x="2629809" y="1507569"/>
                    </a:cubicBezTo>
                    <a:lnTo>
                      <a:pt x="2629810" y="1507569"/>
                    </a:lnTo>
                    <a:lnTo>
                      <a:pt x="2623689" y="1505064"/>
                    </a:lnTo>
                    <a:lnTo>
                      <a:pt x="2613154" y="1488300"/>
                    </a:lnTo>
                    <a:lnTo>
                      <a:pt x="2608449" y="1477747"/>
                    </a:lnTo>
                    <a:lnTo>
                      <a:pt x="2605752" y="1470831"/>
                    </a:lnTo>
                    <a:lnTo>
                      <a:pt x="2595862" y="1440173"/>
                    </a:lnTo>
                    <a:lnTo>
                      <a:pt x="2595831" y="1440075"/>
                    </a:lnTo>
                    <a:cubicBezTo>
                      <a:pt x="2595831" y="1440075"/>
                      <a:pt x="2563778" y="1226431"/>
                      <a:pt x="2608776" y="1210423"/>
                    </a:cubicBezTo>
                    <a:cubicBezTo>
                      <a:pt x="2608776" y="1210423"/>
                      <a:pt x="2648225" y="1173482"/>
                      <a:pt x="2656239" y="1149470"/>
                    </a:cubicBezTo>
                    <a:cubicBezTo>
                      <a:pt x="2660246" y="1137772"/>
                      <a:pt x="2659013" y="1132539"/>
                      <a:pt x="2652772" y="1133539"/>
                    </a:cubicBezTo>
                    <a:close/>
                    <a:moveTo>
                      <a:pt x="1601157" y="1073712"/>
                    </a:moveTo>
                    <a:cubicBezTo>
                      <a:pt x="1591513" y="1072738"/>
                      <a:pt x="1583327" y="1074215"/>
                      <a:pt x="1576473" y="1076979"/>
                    </a:cubicBezTo>
                    <a:lnTo>
                      <a:pt x="1572430" y="1079639"/>
                    </a:lnTo>
                    <a:lnTo>
                      <a:pt x="1570058" y="1080129"/>
                    </a:lnTo>
                    <a:lnTo>
                      <a:pt x="1566004" y="1083868"/>
                    </a:lnTo>
                    <a:lnTo>
                      <a:pt x="1559777" y="1087965"/>
                    </a:lnTo>
                    <a:lnTo>
                      <a:pt x="1554567" y="1094416"/>
                    </a:lnTo>
                    <a:lnTo>
                      <a:pt x="1552712" y="1096127"/>
                    </a:lnTo>
                    <a:lnTo>
                      <a:pt x="1551369" y="1098376"/>
                    </a:lnTo>
                    <a:lnTo>
                      <a:pt x="1550314" y="1099682"/>
                    </a:lnTo>
                    <a:cubicBezTo>
                      <a:pt x="1548281" y="1102933"/>
                      <a:pt x="1547327" y="1105141"/>
                      <a:pt x="1547327" y="1105141"/>
                    </a:cubicBezTo>
                    <a:lnTo>
                      <a:pt x="1547315" y="1105159"/>
                    </a:lnTo>
                    <a:lnTo>
                      <a:pt x="1539004" y="1117269"/>
                    </a:lnTo>
                    <a:lnTo>
                      <a:pt x="1536825" y="1121746"/>
                    </a:lnTo>
                    <a:lnTo>
                      <a:pt x="1536405" y="1122409"/>
                    </a:lnTo>
                    <a:lnTo>
                      <a:pt x="1528780" y="1137648"/>
                    </a:lnTo>
                    <a:lnTo>
                      <a:pt x="1524662" y="1145040"/>
                    </a:lnTo>
                    <a:lnTo>
                      <a:pt x="1511788" y="1159254"/>
                    </a:lnTo>
                    <a:lnTo>
                      <a:pt x="1511789" y="1159254"/>
                    </a:lnTo>
                    <a:cubicBezTo>
                      <a:pt x="1515877" y="1157125"/>
                      <a:pt x="1519392" y="1153401"/>
                      <a:pt x="1522551" y="1148830"/>
                    </a:cubicBezTo>
                    <a:lnTo>
                      <a:pt x="1524662" y="1145040"/>
                    </a:lnTo>
                    <a:lnTo>
                      <a:pt x="1525599" y="1144006"/>
                    </a:lnTo>
                    <a:lnTo>
                      <a:pt x="1528780" y="1137648"/>
                    </a:lnTo>
                    <a:lnTo>
                      <a:pt x="1531184" y="1133334"/>
                    </a:lnTo>
                    <a:lnTo>
                      <a:pt x="1536825" y="1121746"/>
                    </a:lnTo>
                    <a:lnTo>
                      <a:pt x="1547315" y="1105159"/>
                    </a:lnTo>
                    <a:lnTo>
                      <a:pt x="1547328" y="1105141"/>
                    </a:lnTo>
                    <a:lnTo>
                      <a:pt x="1551369" y="1098376"/>
                    </a:lnTo>
                    <a:lnTo>
                      <a:pt x="1554567" y="1094416"/>
                    </a:lnTo>
                    <a:lnTo>
                      <a:pt x="1566004" y="1083868"/>
                    </a:lnTo>
                    <a:lnTo>
                      <a:pt x="1572430" y="1079639"/>
                    </a:lnTo>
                    <a:lnTo>
                      <a:pt x="1601157" y="1073712"/>
                    </a:lnTo>
                    <a:close/>
                    <a:moveTo>
                      <a:pt x="2527409" y="1046420"/>
                    </a:moveTo>
                    <a:cubicBezTo>
                      <a:pt x="2510381" y="1047959"/>
                      <a:pt x="2497514" y="1053885"/>
                      <a:pt x="2492891" y="1065121"/>
                    </a:cubicBezTo>
                    <a:cubicBezTo>
                      <a:pt x="2474399" y="1110067"/>
                      <a:pt x="2463303" y="1115608"/>
                      <a:pt x="2405361" y="1142082"/>
                    </a:cubicBezTo>
                    <a:lnTo>
                      <a:pt x="2405353" y="1142088"/>
                    </a:lnTo>
                    <a:lnTo>
                      <a:pt x="2381400" y="1157480"/>
                    </a:lnTo>
                    <a:lnTo>
                      <a:pt x="2379152" y="1161081"/>
                    </a:lnTo>
                    <a:lnTo>
                      <a:pt x="2376775" y="1162804"/>
                    </a:lnTo>
                    <a:lnTo>
                      <a:pt x="2375460" y="1166993"/>
                    </a:lnTo>
                    <a:lnTo>
                      <a:pt x="2371513" y="1173316"/>
                    </a:lnTo>
                    <a:lnTo>
                      <a:pt x="2372092" y="1177724"/>
                    </a:lnTo>
                    <a:lnTo>
                      <a:pt x="2370380" y="1183179"/>
                    </a:lnTo>
                    <a:cubicBezTo>
                      <a:pt x="2370997" y="1195647"/>
                      <a:pt x="2378856" y="1204882"/>
                      <a:pt x="2378856" y="1204882"/>
                    </a:cubicBezTo>
                    <a:lnTo>
                      <a:pt x="2378857" y="1204882"/>
                    </a:lnTo>
                    <a:lnTo>
                      <a:pt x="2374850" y="1198706"/>
                    </a:lnTo>
                    <a:lnTo>
                      <a:pt x="2372092" y="1177724"/>
                    </a:lnTo>
                    <a:lnTo>
                      <a:pt x="2375460" y="1166993"/>
                    </a:lnTo>
                    <a:lnTo>
                      <a:pt x="2379152" y="1161081"/>
                    </a:lnTo>
                    <a:lnTo>
                      <a:pt x="2405353" y="1142088"/>
                    </a:lnTo>
                    <a:lnTo>
                      <a:pt x="2405362" y="1142082"/>
                    </a:lnTo>
                    <a:cubicBezTo>
                      <a:pt x="2463304" y="1115608"/>
                      <a:pt x="2474400" y="1110067"/>
                      <a:pt x="2492892" y="1065121"/>
                    </a:cubicBezTo>
                    <a:cubicBezTo>
                      <a:pt x="2495204" y="1059503"/>
                      <a:pt x="2499576" y="1055212"/>
                      <a:pt x="2505499" y="1052134"/>
                    </a:cubicBezTo>
                    <a:lnTo>
                      <a:pt x="2527410" y="1046420"/>
                    </a:lnTo>
                    <a:close/>
                    <a:moveTo>
                      <a:pt x="263974" y="1036184"/>
                    </a:moveTo>
                    <a:cubicBezTo>
                      <a:pt x="236236" y="1040186"/>
                      <a:pt x="223754" y="1058657"/>
                      <a:pt x="218206" y="1076127"/>
                    </a:cubicBezTo>
                    <a:lnTo>
                      <a:pt x="216422" y="1086211"/>
                    </a:lnTo>
                    <a:lnTo>
                      <a:pt x="215216" y="1088800"/>
                    </a:lnTo>
                    <a:lnTo>
                      <a:pt x="214493" y="1097117"/>
                    </a:lnTo>
                    <a:lnTo>
                      <a:pt x="214045" y="1099648"/>
                    </a:lnTo>
                    <a:lnTo>
                      <a:pt x="214045" y="1102264"/>
                    </a:lnTo>
                    <a:lnTo>
                      <a:pt x="213900" y="1103934"/>
                    </a:lnTo>
                    <a:lnTo>
                      <a:pt x="214045" y="1110025"/>
                    </a:lnTo>
                    <a:lnTo>
                      <a:pt x="214045" y="1110067"/>
                    </a:lnTo>
                    <a:cubicBezTo>
                      <a:pt x="208498" y="1144545"/>
                      <a:pt x="235003" y="1186412"/>
                      <a:pt x="235003" y="1186412"/>
                    </a:cubicBezTo>
                    <a:cubicBezTo>
                      <a:pt x="238085" y="1236898"/>
                      <a:pt x="161035" y="1260294"/>
                      <a:pt x="161035" y="1260294"/>
                    </a:cubicBezTo>
                    <a:cubicBezTo>
                      <a:pt x="92614" y="1260294"/>
                      <a:pt x="113572" y="1302777"/>
                      <a:pt x="113572" y="1302777"/>
                    </a:cubicBezTo>
                    <a:cubicBezTo>
                      <a:pt x="140077" y="1321247"/>
                      <a:pt x="145625" y="1363114"/>
                      <a:pt x="145625" y="1363114"/>
                    </a:cubicBezTo>
                    <a:cubicBezTo>
                      <a:pt x="129598" y="1471475"/>
                      <a:pt x="208498" y="1513341"/>
                      <a:pt x="208498" y="1513341"/>
                    </a:cubicBezTo>
                    <a:cubicBezTo>
                      <a:pt x="261354" y="1539815"/>
                      <a:pt x="306622" y="1551745"/>
                      <a:pt x="344290" y="1554044"/>
                    </a:cubicBezTo>
                    <a:lnTo>
                      <a:pt x="344290" y="1554044"/>
                    </a:lnTo>
                    <a:lnTo>
                      <a:pt x="282090" y="1542758"/>
                    </a:lnTo>
                    <a:cubicBezTo>
                      <a:pt x="259458" y="1536179"/>
                      <a:pt x="234927" y="1526578"/>
                      <a:pt x="208499" y="1513341"/>
                    </a:cubicBezTo>
                    <a:cubicBezTo>
                      <a:pt x="208499" y="1513341"/>
                      <a:pt x="129599" y="1471475"/>
                      <a:pt x="145626" y="1363114"/>
                    </a:cubicBezTo>
                    <a:cubicBezTo>
                      <a:pt x="145626" y="1363114"/>
                      <a:pt x="140078" y="1321247"/>
                      <a:pt x="113573" y="1302777"/>
                    </a:cubicBezTo>
                    <a:cubicBezTo>
                      <a:pt x="113573" y="1302777"/>
                      <a:pt x="92615" y="1260294"/>
                      <a:pt x="161036" y="1260294"/>
                    </a:cubicBezTo>
                    <a:cubicBezTo>
                      <a:pt x="161036" y="1260294"/>
                      <a:pt x="238086" y="1236898"/>
                      <a:pt x="235004" y="1186412"/>
                    </a:cubicBezTo>
                    <a:cubicBezTo>
                      <a:pt x="235004" y="1186412"/>
                      <a:pt x="208499" y="1144545"/>
                      <a:pt x="214046" y="1110067"/>
                    </a:cubicBezTo>
                    <a:lnTo>
                      <a:pt x="214045" y="1110025"/>
                    </a:lnTo>
                    <a:lnTo>
                      <a:pt x="214045" y="1102264"/>
                    </a:lnTo>
                    <a:lnTo>
                      <a:pt x="214493" y="1097117"/>
                    </a:lnTo>
                    <a:lnTo>
                      <a:pt x="216422" y="1086211"/>
                    </a:lnTo>
                    <a:lnTo>
                      <a:pt x="232770" y="1051105"/>
                    </a:lnTo>
                    <a:lnTo>
                      <a:pt x="263975" y="1036184"/>
                    </a:lnTo>
                    <a:close/>
                    <a:moveTo>
                      <a:pt x="879145" y="1012788"/>
                    </a:moveTo>
                    <a:lnTo>
                      <a:pt x="879073" y="1063241"/>
                    </a:lnTo>
                    <a:lnTo>
                      <a:pt x="878176" y="1081458"/>
                    </a:lnTo>
                    <a:lnTo>
                      <a:pt x="876240" y="1093224"/>
                    </a:lnTo>
                    <a:lnTo>
                      <a:pt x="870489" y="1111294"/>
                    </a:lnTo>
                    <a:lnTo>
                      <a:pt x="865480" y="1119963"/>
                    </a:lnTo>
                    <a:lnTo>
                      <a:pt x="845860" y="1132789"/>
                    </a:lnTo>
                    <a:lnTo>
                      <a:pt x="845860" y="1132789"/>
                    </a:lnTo>
                    <a:lnTo>
                      <a:pt x="845860" y="1132789"/>
                    </a:lnTo>
                    <a:lnTo>
                      <a:pt x="845860" y="1132789"/>
                    </a:lnTo>
                    <a:lnTo>
                      <a:pt x="862531" y="1125066"/>
                    </a:lnTo>
                    <a:lnTo>
                      <a:pt x="865480" y="1119963"/>
                    </a:lnTo>
                    <a:lnTo>
                      <a:pt x="868321" y="1118105"/>
                    </a:lnTo>
                    <a:lnTo>
                      <a:pt x="870489" y="1111294"/>
                    </a:lnTo>
                    <a:lnTo>
                      <a:pt x="874371" y="1104575"/>
                    </a:lnTo>
                    <a:lnTo>
                      <a:pt x="876240" y="1093224"/>
                    </a:lnTo>
                    <a:lnTo>
                      <a:pt x="877845" y="1088178"/>
                    </a:lnTo>
                    <a:lnTo>
                      <a:pt x="878176" y="1081458"/>
                    </a:lnTo>
                    <a:lnTo>
                      <a:pt x="879055" y="1076120"/>
                    </a:lnTo>
                    <a:lnTo>
                      <a:pt x="879073" y="1063241"/>
                    </a:lnTo>
                    <a:lnTo>
                      <a:pt x="879698" y="1050556"/>
                    </a:lnTo>
                    <a:cubicBezTo>
                      <a:pt x="879622" y="1037572"/>
                      <a:pt x="879145" y="1024563"/>
                      <a:pt x="879145" y="1012788"/>
                    </a:cubicBezTo>
                    <a:close/>
                    <a:moveTo>
                      <a:pt x="2564606" y="997242"/>
                    </a:moveTo>
                    <a:lnTo>
                      <a:pt x="2603698" y="1004351"/>
                    </a:lnTo>
                    <a:lnTo>
                      <a:pt x="2614978" y="1008193"/>
                    </a:lnTo>
                    <a:lnTo>
                      <a:pt x="2637702" y="1017378"/>
                    </a:lnTo>
                    <a:lnTo>
                      <a:pt x="2644937" y="1020730"/>
                    </a:lnTo>
                    <a:lnTo>
                      <a:pt x="2655621" y="1026333"/>
                    </a:lnTo>
                    <a:cubicBezTo>
                      <a:pt x="2659320" y="1029796"/>
                      <a:pt x="2662989" y="1031864"/>
                      <a:pt x="2666553" y="1032810"/>
                    </a:cubicBezTo>
                    <a:lnTo>
                      <a:pt x="2666554" y="1032810"/>
                    </a:lnTo>
                    <a:lnTo>
                      <a:pt x="2655622" y="1026333"/>
                    </a:lnTo>
                    <a:cubicBezTo>
                      <a:pt x="2655622" y="1026333"/>
                      <a:pt x="2652567" y="1024536"/>
                      <a:pt x="2647325" y="1021836"/>
                    </a:cubicBezTo>
                    <a:lnTo>
                      <a:pt x="2644937" y="1020730"/>
                    </a:lnTo>
                    <a:lnTo>
                      <a:pt x="2641386" y="1018868"/>
                    </a:lnTo>
                    <a:lnTo>
                      <a:pt x="2637702" y="1017378"/>
                    </a:lnTo>
                    <a:lnTo>
                      <a:pt x="2625912" y="1011917"/>
                    </a:lnTo>
                    <a:lnTo>
                      <a:pt x="2614978" y="1008193"/>
                    </a:lnTo>
                    <a:lnTo>
                      <a:pt x="2606925" y="1004938"/>
                    </a:lnTo>
                    <a:lnTo>
                      <a:pt x="2603698" y="1004351"/>
                    </a:lnTo>
                    <a:lnTo>
                      <a:pt x="2596600" y="1001933"/>
                    </a:lnTo>
                    <a:cubicBezTo>
                      <a:pt x="2586093" y="999190"/>
                      <a:pt x="2575138" y="997328"/>
                      <a:pt x="2564606" y="997242"/>
                    </a:cubicBezTo>
                    <a:close/>
                    <a:moveTo>
                      <a:pt x="1813999" y="984389"/>
                    </a:moveTo>
                    <a:cubicBezTo>
                      <a:pt x="1794505" y="984312"/>
                      <a:pt x="1784643" y="990623"/>
                      <a:pt x="1784643" y="990623"/>
                    </a:cubicBezTo>
                    <a:cubicBezTo>
                      <a:pt x="1708825" y="990623"/>
                      <a:pt x="1708825" y="1073741"/>
                      <a:pt x="1716838" y="1093443"/>
                    </a:cubicBezTo>
                    <a:cubicBezTo>
                      <a:pt x="1724851" y="1113145"/>
                      <a:pt x="1766767" y="1210423"/>
                      <a:pt x="1782177" y="1233820"/>
                    </a:cubicBezTo>
                    <a:lnTo>
                      <a:pt x="1782185" y="1233834"/>
                    </a:lnTo>
                    <a:lnTo>
                      <a:pt x="1794023" y="1260629"/>
                    </a:lnTo>
                    <a:lnTo>
                      <a:pt x="1796091" y="1269981"/>
                    </a:lnTo>
                    <a:lnTo>
                      <a:pt x="1796318" y="1274388"/>
                    </a:lnTo>
                    <a:lnTo>
                      <a:pt x="1790412" y="1282391"/>
                    </a:lnTo>
                    <a:lnTo>
                      <a:pt x="1790413" y="1282391"/>
                    </a:lnTo>
                    <a:cubicBezTo>
                      <a:pt x="1793757" y="1282283"/>
                      <a:pt x="1795666" y="1280318"/>
                      <a:pt x="1796460" y="1277152"/>
                    </a:cubicBezTo>
                    <a:lnTo>
                      <a:pt x="1796318" y="1274388"/>
                    </a:lnTo>
                    <a:lnTo>
                      <a:pt x="1796894" y="1273608"/>
                    </a:lnTo>
                    <a:lnTo>
                      <a:pt x="1796091" y="1269981"/>
                    </a:lnTo>
                    <a:lnTo>
                      <a:pt x="1795820" y="1264696"/>
                    </a:lnTo>
                    <a:lnTo>
                      <a:pt x="1794023" y="1260629"/>
                    </a:lnTo>
                    <a:lnTo>
                      <a:pt x="1792627" y="1254320"/>
                    </a:lnTo>
                    <a:lnTo>
                      <a:pt x="1782185" y="1233834"/>
                    </a:lnTo>
                    <a:lnTo>
                      <a:pt x="1782178" y="1233820"/>
                    </a:lnTo>
                    <a:cubicBezTo>
                      <a:pt x="1766768" y="1210423"/>
                      <a:pt x="1724852" y="1113145"/>
                      <a:pt x="1716839" y="1093443"/>
                    </a:cubicBezTo>
                    <a:cubicBezTo>
                      <a:pt x="1708826" y="1073741"/>
                      <a:pt x="1708826" y="990623"/>
                      <a:pt x="1784644" y="990623"/>
                    </a:cubicBezTo>
                    <a:cubicBezTo>
                      <a:pt x="1784644" y="990623"/>
                      <a:pt x="1787110" y="989045"/>
                      <a:pt x="1792012" y="987477"/>
                    </a:cubicBezTo>
                    <a:lnTo>
                      <a:pt x="1813999" y="984389"/>
                    </a:lnTo>
                    <a:close/>
                    <a:moveTo>
                      <a:pt x="570790" y="977636"/>
                    </a:moveTo>
                    <a:cubicBezTo>
                      <a:pt x="567207" y="977462"/>
                      <a:pt x="565396" y="978309"/>
                      <a:pt x="565396" y="978309"/>
                    </a:cubicBezTo>
                    <a:cubicBezTo>
                      <a:pt x="578340" y="1012788"/>
                      <a:pt x="549369" y="1078666"/>
                      <a:pt x="549369" y="1078666"/>
                    </a:cubicBezTo>
                    <a:lnTo>
                      <a:pt x="533677" y="1099408"/>
                    </a:lnTo>
                    <a:lnTo>
                      <a:pt x="530098" y="1103523"/>
                    </a:lnTo>
                    <a:lnTo>
                      <a:pt x="524473" y="1109219"/>
                    </a:lnTo>
                    <a:lnTo>
                      <a:pt x="515046" y="1114856"/>
                    </a:lnTo>
                    <a:lnTo>
                      <a:pt x="515044" y="1114857"/>
                    </a:lnTo>
                    <a:lnTo>
                      <a:pt x="515044" y="1114857"/>
                    </a:lnTo>
                    <a:lnTo>
                      <a:pt x="515046" y="1114856"/>
                    </a:lnTo>
                    <a:lnTo>
                      <a:pt x="521053" y="1112683"/>
                    </a:lnTo>
                    <a:lnTo>
                      <a:pt x="524473" y="1109219"/>
                    </a:lnTo>
                    <a:lnTo>
                      <a:pt x="525869" y="1108385"/>
                    </a:lnTo>
                    <a:lnTo>
                      <a:pt x="530098" y="1103523"/>
                    </a:lnTo>
                    <a:lnTo>
                      <a:pt x="532091" y="1101504"/>
                    </a:lnTo>
                    <a:lnTo>
                      <a:pt x="533677" y="1099408"/>
                    </a:lnTo>
                    <a:lnTo>
                      <a:pt x="535779" y="1096991"/>
                    </a:lnTo>
                    <a:cubicBezTo>
                      <a:pt x="539667" y="1092100"/>
                      <a:pt x="544169" y="1086054"/>
                      <a:pt x="549370" y="1078666"/>
                    </a:cubicBezTo>
                    <a:cubicBezTo>
                      <a:pt x="549370" y="1078666"/>
                      <a:pt x="578341" y="1012788"/>
                      <a:pt x="565397" y="978309"/>
                    </a:cubicBezTo>
                    <a:lnTo>
                      <a:pt x="570790" y="977636"/>
                    </a:lnTo>
                    <a:close/>
                    <a:moveTo>
                      <a:pt x="689293" y="967843"/>
                    </a:moveTo>
                    <a:lnTo>
                      <a:pt x="722335" y="971042"/>
                    </a:lnTo>
                    <a:lnTo>
                      <a:pt x="729412" y="975023"/>
                    </a:lnTo>
                    <a:lnTo>
                      <a:pt x="735016" y="979910"/>
                    </a:lnTo>
                    <a:lnTo>
                      <a:pt x="738156" y="984902"/>
                    </a:lnTo>
                    <a:lnTo>
                      <a:pt x="741977" y="992236"/>
                    </a:lnTo>
                    <a:lnTo>
                      <a:pt x="744546" y="995058"/>
                    </a:lnTo>
                    <a:lnTo>
                      <a:pt x="747197" y="999272"/>
                    </a:lnTo>
                    <a:lnTo>
                      <a:pt x="748894" y="999834"/>
                    </a:lnTo>
                    <a:lnTo>
                      <a:pt x="751067" y="1002221"/>
                    </a:lnTo>
                    <a:cubicBezTo>
                      <a:pt x="755506" y="1004916"/>
                      <a:pt x="761798" y="1006785"/>
                      <a:pt x="771275" y="1007247"/>
                    </a:cubicBezTo>
                    <a:lnTo>
                      <a:pt x="771275" y="1007247"/>
                    </a:lnTo>
                    <a:lnTo>
                      <a:pt x="748894" y="999834"/>
                    </a:lnTo>
                    <a:lnTo>
                      <a:pt x="744546" y="995058"/>
                    </a:lnTo>
                    <a:lnTo>
                      <a:pt x="738156" y="984902"/>
                    </a:lnTo>
                    <a:lnTo>
                      <a:pt x="736006" y="980773"/>
                    </a:lnTo>
                    <a:lnTo>
                      <a:pt x="735016" y="979910"/>
                    </a:lnTo>
                    <a:lnTo>
                      <a:pt x="733328" y="977226"/>
                    </a:lnTo>
                    <a:lnTo>
                      <a:pt x="729412" y="975023"/>
                    </a:lnTo>
                    <a:lnTo>
                      <a:pt x="725160" y="971316"/>
                    </a:lnTo>
                    <a:lnTo>
                      <a:pt x="722335" y="971042"/>
                    </a:lnTo>
                    <a:lnTo>
                      <a:pt x="719079" y="969211"/>
                    </a:lnTo>
                    <a:cubicBezTo>
                      <a:pt x="712184" y="967453"/>
                      <a:pt x="702700" y="966804"/>
                      <a:pt x="689293" y="967843"/>
                    </a:cubicBezTo>
                    <a:close/>
                    <a:moveTo>
                      <a:pt x="398862" y="959300"/>
                    </a:moveTo>
                    <a:lnTo>
                      <a:pt x="398861" y="959300"/>
                    </a:lnTo>
                    <a:lnTo>
                      <a:pt x="411984" y="965201"/>
                    </a:lnTo>
                    <a:lnTo>
                      <a:pt x="414414" y="968797"/>
                    </a:lnTo>
                    <a:lnTo>
                      <a:pt x="418220" y="977582"/>
                    </a:lnTo>
                    <a:lnTo>
                      <a:pt x="419107" y="980821"/>
                    </a:lnTo>
                    <a:lnTo>
                      <a:pt x="419924" y="986313"/>
                    </a:lnTo>
                    <a:cubicBezTo>
                      <a:pt x="409541" y="994663"/>
                      <a:pt x="401305" y="1004185"/>
                      <a:pt x="395049" y="1014479"/>
                    </a:cubicBezTo>
                    <a:lnTo>
                      <a:pt x="387641" y="1033184"/>
                    </a:lnTo>
                    <a:lnTo>
                      <a:pt x="384614" y="1037577"/>
                    </a:lnTo>
                    <a:lnTo>
                      <a:pt x="384465" y="1041202"/>
                    </a:lnTo>
                    <a:lnTo>
                      <a:pt x="382056" y="1047284"/>
                    </a:lnTo>
                    <a:cubicBezTo>
                      <a:pt x="379596" y="1058727"/>
                      <a:pt x="378950" y="1070545"/>
                      <a:pt x="379955" y="1082340"/>
                    </a:cubicBezTo>
                    <a:lnTo>
                      <a:pt x="382328" y="1092971"/>
                    </a:lnTo>
                    <a:lnTo>
                      <a:pt x="382143" y="1097462"/>
                    </a:lnTo>
                    <a:lnTo>
                      <a:pt x="384505" y="1102721"/>
                    </a:lnTo>
                    <a:lnTo>
                      <a:pt x="387752" y="1117260"/>
                    </a:lnTo>
                    <a:lnTo>
                      <a:pt x="397161" y="1130894"/>
                    </a:lnTo>
                    <a:lnTo>
                      <a:pt x="407513" y="1153937"/>
                    </a:lnTo>
                    <a:lnTo>
                      <a:pt x="420968" y="1165389"/>
                    </a:lnTo>
                    <a:lnTo>
                      <a:pt x="429075" y="1177137"/>
                    </a:lnTo>
                    <a:lnTo>
                      <a:pt x="452015" y="1191815"/>
                    </a:lnTo>
                    <a:lnTo>
                      <a:pt x="455726" y="1194973"/>
                    </a:lnTo>
                    <a:lnTo>
                      <a:pt x="458053" y="1195679"/>
                    </a:lnTo>
                    <a:lnTo>
                      <a:pt x="460617" y="1197319"/>
                    </a:lnTo>
                    <a:cubicBezTo>
                      <a:pt x="472175" y="1202565"/>
                      <a:pt x="484720" y="1206195"/>
                      <a:pt x="498089" y="1207814"/>
                    </a:cubicBezTo>
                    <a:lnTo>
                      <a:pt x="498090" y="1207814"/>
                    </a:lnTo>
                    <a:lnTo>
                      <a:pt x="458053" y="1195679"/>
                    </a:lnTo>
                    <a:lnTo>
                      <a:pt x="452015" y="1191815"/>
                    </a:lnTo>
                    <a:lnTo>
                      <a:pt x="420968" y="1165389"/>
                    </a:lnTo>
                    <a:lnTo>
                      <a:pt x="397161" y="1130894"/>
                    </a:lnTo>
                    <a:lnTo>
                      <a:pt x="384505" y="1102721"/>
                    </a:lnTo>
                    <a:lnTo>
                      <a:pt x="382328" y="1092971"/>
                    </a:lnTo>
                    <a:lnTo>
                      <a:pt x="384465" y="1041202"/>
                    </a:lnTo>
                    <a:lnTo>
                      <a:pt x="387641" y="1033184"/>
                    </a:lnTo>
                    <a:lnTo>
                      <a:pt x="419925" y="986313"/>
                    </a:lnTo>
                    <a:cubicBezTo>
                      <a:pt x="419925" y="986313"/>
                      <a:pt x="419838" y="984538"/>
                      <a:pt x="419401" y="981897"/>
                    </a:cubicBezTo>
                    <a:lnTo>
                      <a:pt x="419107" y="980821"/>
                    </a:lnTo>
                    <a:lnTo>
                      <a:pt x="418836" y="979002"/>
                    </a:lnTo>
                    <a:lnTo>
                      <a:pt x="418220" y="977582"/>
                    </a:lnTo>
                    <a:lnTo>
                      <a:pt x="416772" y="972287"/>
                    </a:lnTo>
                    <a:lnTo>
                      <a:pt x="414414" y="968797"/>
                    </a:lnTo>
                    <a:lnTo>
                      <a:pt x="413067" y="965688"/>
                    </a:lnTo>
                    <a:lnTo>
                      <a:pt x="411984" y="965201"/>
                    </a:lnTo>
                    <a:lnTo>
                      <a:pt x="410454" y="962936"/>
                    </a:lnTo>
                    <a:cubicBezTo>
                      <a:pt x="407557" y="960469"/>
                      <a:pt x="403781" y="958954"/>
                      <a:pt x="398862" y="959300"/>
                    </a:cubicBezTo>
                    <a:close/>
                    <a:moveTo>
                      <a:pt x="1765535" y="943908"/>
                    </a:moveTo>
                    <a:lnTo>
                      <a:pt x="1765535" y="943908"/>
                    </a:lnTo>
                    <a:lnTo>
                      <a:pt x="1796971" y="947765"/>
                    </a:lnTo>
                    <a:lnTo>
                      <a:pt x="1796972" y="947765"/>
                    </a:lnTo>
                    <a:close/>
                    <a:moveTo>
                      <a:pt x="256047" y="934558"/>
                    </a:moveTo>
                    <a:cubicBezTo>
                      <a:pt x="249720" y="933865"/>
                      <a:pt x="239780" y="934904"/>
                      <a:pt x="224524" y="938906"/>
                    </a:cubicBezTo>
                    <a:cubicBezTo>
                      <a:pt x="224524" y="938906"/>
                      <a:pt x="50082" y="1012788"/>
                      <a:pt x="92614" y="1212886"/>
                    </a:cubicBezTo>
                    <a:cubicBezTo>
                      <a:pt x="92614" y="1212886"/>
                      <a:pt x="111106" y="1226739"/>
                      <a:pt x="129906" y="1225738"/>
                    </a:cubicBezTo>
                    <a:lnTo>
                      <a:pt x="129907" y="1225738"/>
                    </a:lnTo>
                    <a:lnTo>
                      <a:pt x="104211" y="1219687"/>
                    </a:lnTo>
                    <a:cubicBezTo>
                      <a:pt x="97238" y="1216349"/>
                      <a:pt x="92615" y="1212886"/>
                      <a:pt x="92615" y="1212886"/>
                    </a:cubicBezTo>
                    <a:cubicBezTo>
                      <a:pt x="50083" y="1012788"/>
                      <a:pt x="224525" y="938906"/>
                      <a:pt x="224525" y="938906"/>
                    </a:cubicBezTo>
                    <a:lnTo>
                      <a:pt x="256047" y="934558"/>
                    </a:lnTo>
                    <a:close/>
                    <a:moveTo>
                      <a:pt x="1986208" y="925360"/>
                    </a:moveTo>
                    <a:lnTo>
                      <a:pt x="2026981" y="926346"/>
                    </a:lnTo>
                    <a:lnTo>
                      <a:pt x="2026981" y="926346"/>
                    </a:lnTo>
                    <a:lnTo>
                      <a:pt x="2070517" y="942003"/>
                    </a:lnTo>
                    <a:lnTo>
                      <a:pt x="2100228" y="962163"/>
                    </a:lnTo>
                    <a:lnTo>
                      <a:pt x="2115366" y="975408"/>
                    </a:lnTo>
                    <a:lnTo>
                      <a:pt x="2137563" y="1003792"/>
                    </a:lnTo>
                    <a:lnTo>
                      <a:pt x="2145723" y="1015055"/>
                    </a:lnTo>
                    <a:cubicBezTo>
                      <a:pt x="2152878" y="1026171"/>
                      <a:pt x="2158819" y="1035876"/>
                      <a:pt x="2164347" y="1042341"/>
                    </a:cubicBezTo>
                    <a:lnTo>
                      <a:pt x="2174315" y="1062173"/>
                    </a:lnTo>
                    <a:lnTo>
                      <a:pt x="2177239" y="1073089"/>
                    </a:lnTo>
                    <a:lnTo>
                      <a:pt x="2180730" y="1087374"/>
                    </a:lnTo>
                    <a:lnTo>
                      <a:pt x="2181479" y="1089577"/>
                    </a:lnTo>
                    <a:lnTo>
                      <a:pt x="2183689" y="1098396"/>
                    </a:lnTo>
                    <a:lnTo>
                      <a:pt x="2185828" y="1102362"/>
                    </a:lnTo>
                    <a:lnTo>
                      <a:pt x="2187556" y="1107443"/>
                    </a:lnTo>
                    <a:lnTo>
                      <a:pt x="2189098" y="1108425"/>
                    </a:lnTo>
                    <a:lnTo>
                      <a:pt x="2190979" y="1111913"/>
                    </a:lnTo>
                    <a:lnTo>
                      <a:pt x="2200752" y="1115847"/>
                    </a:lnTo>
                    <a:lnTo>
                      <a:pt x="2200754" y="1115848"/>
                    </a:lnTo>
                    <a:lnTo>
                      <a:pt x="2200754" y="1115848"/>
                    </a:lnTo>
                    <a:lnTo>
                      <a:pt x="2200752" y="1115847"/>
                    </a:lnTo>
                    <a:lnTo>
                      <a:pt x="2189098" y="1108425"/>
                    </a:lnTo>
                    <a:lnTo>
                      <a:pt x="2185828" y="1102362"/>
                    </a:lnTo>
                    <a:lnTo>
                      <a:pt x="2181479" y="1089577"/>
                    </a:lnTo>
                    <a:lnTo>
                      <a:pt x="2178927" y="1079393"/>
                    </a:lnTo>
                    <a:lnTo>
                      <a:pt x="2177239" y="1073089"/>
                    </a:lnTo>
                    <a:lnTo>
                      <a:pt x="2174814" y="1063165"/>
                    </a:lnTo>
                    <a:lnTo>
                      <a:pt x="2174315" y="1062173"/>
                    </a:lnTo>
                    <a:lnTo>
                      <a:pt x="2173534" y="1059256"/>
                    </a:lnTo>
                    <a:cubicBezTo>
                      <a:pt x="2171280" y="1052839"/>
                      <a:pt x="2168393" y="1046958"/>
                      <a:pt x="2164348" y="1042341"/>
                    </a:cubicBezTo>
                    <a:cubicBezTo>
                      <a:pt x="2158030" y="1034953"/>
                      <a:pt x="2151173" y="1023331"/>
                      <a:pt x="2142582" y="1010210"/>
                    </a:cubicBezTo>
                    <a:lnTo>
                      <a:pt x="2137563" y="1003792"/>
                    </a:lnTo>
                    <a:lnTo>
                      <a:pt x="2119821" y="979306"/>
                    </a:lnTo>
                    <a:lnTo>
                      <a:pt x="2115366" y="975408"/>
                    </a:lnTo>
                    <a:lnTo>
                      <a:pt x="2110413" y="969074"/>
                    </a:lnTo>
                    <a:lnTo>
                      <a:pt x="2100228" y="962163"/>
                    </a:lnTo>
                    <a:lnTo>
                      <a:pt x="2081841" y="946075"/>
                    </a:lnTo>
                    <a:lnTo>
                      <a:pt x="2070517" y="942003"/>
                    </a:lnTo>
                    <a:lnTo>
                      <a:pt x="2060677" y="935326"/>
                    </a:lnTo>
                    <a:cubicBezTo>
                      <a:pt x="2050526" y="931228"/>
                      <a:pt x="2039344" y="928121"/>
                      <a:pt x="2026982" y="926346"/>
                    </a:cubicBezTo>
                    <a:lnTo>
                      <a:pt x="2026981" y="926346"/>
                    </a:lnTo>
                    <a:close/>
                    <a:moveTo>
                      <a:pt x="427938" y="867486"/>
                    </a:moveTo>
                    <a:cubicBezTo>
                      <a:pt x="413453" y="867486"/>
                      <a:pt x="397619" y="874759"/>
                      <a:pt x="382016" y="885668"/>
                    </a:cubicBezTo>
                    <a:lnTo>
                      <a:pt x="372904" y="893852"/>
                    </a:lnTo>
                    <a:lnTo>
                      <a:pt x="364645" y="899283"/>
                    </a:lnTo>
                    <a:lnTo>
                      <a:pt x="346426" y="917634"/>
                    </a:lnTo>
                    <a:lnTo>
                      <a:pt x="337481" y="925668"/>
                    </a:lnTo>
                    <a:lnTo>
                      <a:pt x="332082" y="932082"/>
                    </a:lnTo>
                    <a:lnTo>
                      <a:pt x="327675" y="936521"/>
                    </a:lnTo>
                    <a:lnTo>
                      <a:pt x="309550" y="958850"/>
                    </a:lnTo>
                    <a:lnTo>
                      <a:pt x="303810" y="965669"/>
                    </a:lnTo>
                    <a:lnTo>
                      <a:pt x="301582" y="968665"/>
                    </a:lnTo>
                    <a:lnTo>
                      <a:pt x="300838" y="969582"/>
                    </a:lnTo>
                    <a:lnTo>
                      <a:pt x="295756" y="976502"/>
                    </a:lnTo>
                    <a:lnTo>
                      <a:pt x="294010" y="978851"/>
                    </a:lnTo>
                    <a:lnTo>
                      <a:pt x="293482" y="979599"/>
                    </a:lnTo>
                    <a:lnTo>
                      <a:pt x="293203" y="979979"/>
                    </a:lnTo>
                    <a:lnTo>
                      <a:pt x="290712" y="983523"/>
                    </a:lnTo>
                    <a:lnTo>
                      <a:pt x="290480" y="983851"/>
                    </a:lnTo>
                    <a:cubicBezTo>
                      <a:pt x="293100" y="1007555"/>
                      <a:pt x="299533" y="1018714"/>
                      <a:pt x="307710" y="1022119"/>
                    </a:cubicBezTo>
                    <a:lnTo>
                      <a:pt x="307711" y="1022119"/>
                    </a:lnTo>
                    <a:lnTo>
                      <a:pt x="297012" y="1010597"/>
                    </a:lnTo>
                    <a:cubicBezTo>
                      <a:pt x="294054" y="1004418"/>
                      <a:pt x="291791" y="995703"/>
                      <a:pt x="290481" y="983851"/>
                    </a:cubicBezTo>
                    <a:lnTo>
                      <a:pt x="290712" y="983523"/>
                    </a:lnTo>
                    <a:lnTo>
                      <a:pt x="293482" y="979599"/>
                    </a:lnTo>
                    <a:lnTo>
                      <a:pt x="295756" y="976502"/>
                    </a:lnTo>
                    <a:lnTo>
                      <a:pt x="301582" y="968665"/>
                    </a:lnTo>
                    <a:lnTo>
                      <a:pt x="309550" y="958850"/>
                    </a:lnTo>
                    <a:lnTo>
                      <a:pt x="332082" y="932082"/>
                    </a:lnTo>
                    <a:lnTo>
                      <a:pt x="346426" y="917634"/>
                    </a:lnTo>
                    <a:lnTo>
                      <a:pt x="372904" y="893852"/>
                    </a:lnTo>
                    <a:lnTo>
                      <a:pt x="405397" y="872486"/>
                    </a:lnTo>
                    <a:lnTo>
                      <a:pt x="427939" y="867486"/>
                    </a:lnTo>
                    <a:close/>
                    <a:moveTo>
                      <a:pt x="1029718" y="808954"/>
                    </a:moveTo>
                    <a:lnTo>
                      <a:pt x="1035096" y="843471"/>
                    </a:lnTo>
                    <a:lnTo>
                      <a:pt x="1032706" y="812505"/>
                    </a:lnTo>
                    <a:close/>
                    <a:moveTo>
                      <a:pt x="440882" y="804070"/>
                    </a:moveTo>
                    <a:cubicBezTo>
                      <a:pt x="440882" y="804070"/>
                      <a:pt x="437740" y="804265"/>
                      <a:pt x="432492" y="805015"/>
                    </a:cubicBezTo>
                    <a:lnTo>
                      <a:pt x="430154" y="805492"/>
                    </a:lnTo>
                    <a:lnTo>
                      <a:pt x="426580" y="805965"/>
                    </a:lnTo>
                    <a:lnTo>
                      <a:pt x="423037" y="806941"/>
                    </a:lnTo>
                    <a:lnTo>
                      <a:pt x="411465" y="809297"/>
                    </a:lnTo>
                    <a:lnTo>
                      <a:pt x="401232" y="812945"/>
                    </a:lnTo>
                    <a:lnTo>
                      <a:pt x="393496" y="815075"/>
                    </a:lnTo>
                    <a:lnTo>
                      <a:pt x="390663" y="816713"/>
                    </a:lnTo>
                    <a:lnTo>
                      <a:pt x="384018" y="819082"/>
                    </a:lnTo>
                    <a:cubicBezTo>
                      <a:pt x="374489" y="823502"/>
                      <a:pt x="364927" y="829200"/>
                      <a:pt x="356367" y="836538"/>
                    </a:cubicBezTo>
                    <a:lnTo>
                      <a:pt x="390663" y="816713"/>
                    </a:lnTo>
                    <a:lnTo>
                      <a:pt x="401232" y="812945"/>
                    </a:lnTo>
                    <a:lnTo>
                      <a:pt x="423037" y="806941"/>
                    </a:lnTo>
                    <a:lnTo>
                      <a:pt x="430154" y="805492"/>
                    </a:lnTo>
                    <a:close/>
                    <a:moveTo>
                      <a:pt x="1018311" y="795397"/>
                    </a:moveTo>
                    <a:cubicBezTo>
                      <a:pt x="1014017" y="793708"/>
                      <a:pt x="1009070" y="793618"/>
                      <a:pt x="1003631" y="795508"/>
                    </a:cubicBezTo>
                    <a:cubicBezTo>
                      <a:pt x="996379" y="798029"/>
                      <a:pt x="988250" y="804070"/>
                      <a:pt x="979620" y="814537"/>
                    </a:cubicBezTo>
                    <a:cubicBezTo>
                      <a:pt x="979620" y="814537"/>
                      <a:pt x="853256" y="1083592"/>
                      <a:pt x="942635" y="1236898"/>
                    </a:cubicBezTo>
                    <a:cubicBezTo>
                      <a:pt x="942635" y="1236898"/>
                      <a:pt x="945518" y="1239127"/>
                      <a:pt x="951002" y="1242332"/>
                    </a:cubicBezTo>
                    <a:lnTo>
                      <a:pt x="953670" y="1243588"/>
                    </a:lnTo>
                    <a:lnTo>
                      <a:pt x="957343" y="1245816"/>
                    </a:lnTo>
                    <a:lnTo>
                      <a:pt x="961782" y="1247407"/>
                    </a:lnTo>
                    <a:lnTo>
                      <a:pt x="974979" y="1253619"/>
                    </a:lnTo>
                    <a:lnTo>
                      <a:pt x="989111" y="1257203"/>
                    </a:lnTo>
                    <a:lnTo>
                      <a:pt x="998806" y="1260679"/>
                    </a:lnTo>
                    <a:lnTo>
                      <a:pt x="1003707" y="1260906"/>
                    </a:lnTo>
                    <a:lnTo>
                      <a:pt x="1012885" y="1263233"/>
                    </a:lnTo>
                    <a:cubicBezTo>
                      <a:pt x="1027655" y="1265323"/>
                      <a:pt x="1044465" y="1265881"/>
                      <a:pt x="1063037" y="1263651"/>
                    </a:cubicBezTo>
                    <a:lnTo>
                      <a:pt x="1063037" y="1263651"/>
                    </a:lnTo>
                    <a:lnTo>
                      <a:pt x="1003707" y="1260906"/>
                    </a:lnTo>
                    <a:lnTo>
                      <a:pt x="989111" y="1257203"/>
                    </a:lnTo>
                    <a:lnTo>
                      <a:pt x="961782" y="1247407"/>
                    </a:lnTo>
                    <a:lnTo>
                      <a:pt x="953670" y="1243588"/>
                    </a:lnTo>
                    <a:lnTo>
                      <a:pt x="942636" y="1236898"/>
                    </a:lnTo>
                    <a:cubicBezTo>
                      <a:pt x="853257" y="1083592"/>
                      <a:pt x="979620" y="814537"/>
                      <a:pt x="979620" y="814537"/>
                    </a:cubicBezTo>
                    <a:cubicBezTo>
                      <a:pt x="988250" y="804070"/>
                      <a:pt x="996379" y="798029"/>
                      <a:pt x="1003631" y="795508"/>
                    </a:cubicBezTo>
                    <a:close/>
                    <a:moveTo>
                      <a:pt x="681281" y="791168"/>
                    </a:moveTo>
                    <a:lnTo>
                      <a:pt x="681716" y="836578"/>
                    </a:lnTo>
                    <a:lnTo>
                      <a:pt x="680484" y="851072"/>
                    </a:lnTo>
                    <a:lnTo>
                      <a:pt x="676095" y="884761"/>
                    </a:lnTo>
                    <a:lnTo>
                      <a:pt x="670861" y="900354"/>
                    </a:lnTo>
                    <a:lnTo>
                      <a:pt x="658268" y="923351"/>
                    </a:lnTo>
                    <a:lnTo>
                      <a:pt x="640598" y="938873"/>
                    </a:lnTo>
                    <a:lnTo>
                      <a:pt x="636967" y="940909"/>
                    </a:lnTo>
                    <a:lnTo>
                      <a:pt x="610709" y="943667"/>
                    </a:lnTo>
                    <a:cubicBezTo>
                      <a:pt x="620129" y="944618"/>
                      <a:pt x="628330" y="943883"/>
                      <a:pt x="635466" y="941751"/>
                    </a:cubicBezTo>
                    <a:lnTo>
                      <a:pt x="636967" y="940909"/>
                    </a:lnTo>
                    <a:lnTo>
                      <a:pt x="638459" y="940752"/>
                    </a:lnTo>
                    <a:lnTo>
                      <a:pt x="640598" y="938873"/>
                    </a:lnTo>
                    <a:lnTo>
                      <a:pt x="653830" y="931454"/>
                    </a:lnTo>
                    <a:lnTo>
                      <a:pt x="658268" y="923351"/>
                    </a:lnTo>
                    <a:lnTo>
                      <a:pt x="665181" y="917278"/>
                    </a:lnTo>
                    <a:lnTo>
                      <a:pt x="670861" y="900354"/>
                    </a:lnTo>
                    <a:lnTo>
                      <a:pt x="675063" y="892682"/>
                    </a:lnTo>
                    <a:lnTo>
                      <a:pt x="676095" y="884761"/>
                    </a:lnTo>
                    <a:lnTo>
                      <a:pt x="678137" y="878674"/>
                    </a:lnTo>
                    <a:lnTo>
                      <a:pt x="680484" y="851072"/>
                    </a:lnTo>
                    <a:lnTo>
                      <a:pt x="681761" y="841271"/>
                    </a:lnTo>
                    <a:lnTo>
                      <a:pt x="681716" y="836578"/>
                    </a:lnTo>
                    <a:lnTo>
                      <a:pt x="681960" y="833706"/>
                    </a:lnTo>
                    <a:close/>
                    <a:moveTo>
                      <a:pt x="2336942" y="789294"/>
                    </a:moveTo>
                    <a:lnTo>
                      <a:pt x="2336941" y="789294"/>
                    </a:lnTo>
                    <a:lnTo>
                      <a:pt x="2350662" y="794915"/>
                    </a:lnTo>
                    <a:lnTo>
                      <a:pt x="2350672" y="794945"/>
                    </a:lnTo>
                    <a:lnTo>
                      <a:pt x="2357003" y="814001"/>
                    </a:lnTo>
                    <a:lnTo>
                      <a:pt x="2357557" y="823380"/>
                    </a:lnTo>
                    <a:lnTo>
                      <a:pt x="2357968" y="841519"/>
                    </a:lnTo>
                    <a:lnTo>
                      <a:pt x="2351357" y="897183"/>
                    </a:lnTo>
                    <a:lnTo>
                      <a:pt x="2339080" y="953624"/>
                    </a:lnTo>
                    <a:lnTo>
                      <a:pt x="2332187" y="982395"/>
                    </a:lnTo>
                    <a:lnTo>
                      <a:pt x="2329248" y="992083"/>
                    </a:lnTo>
                    <a:lnTo>
                      <a:pt x="2307353" y="1055886"/>
                    </a:lnTo>
                    <a:cubicBezTo>
                      <a:pt x="2302653" y="1067276"/>
                      <a:pt x="2298656" y="1077089"/>
                      <a:pt x="2295345" y="1085544"/>
                    </a:cubicBezTo>
                    <a:lnTo>
                      <a:pt x="2292980" y="1091993"/>
                    </a:lnTo>
                    <a:lnTo>
                      <a:pt x="2290893" y="1097235"/>
                    </a:lnTo>
                    <a:lnTo>
                      <a:pt x="2290178" y="1099632"/>
                    </a:lnTo>
                    <a:lnTo>
                      <a:pt x="2287455" y="1107055"/>
                    </a:lnTo>
                    <a:lnTo>
                      <a:pt x="2286862" y="1110746"/>
                    </a:lnTo>
                    <a:lnTo>
                      <a:pt x="2283582" y="1121742"/>
                    </a:lnTo>
                    <a:lnTo>
                      <a:pt x="2284240" y="1127071"/>
                    </a:lnTo>
                    <a:lnTo>
                      <a:pt x="2283622" y="1130923"/>
                    </a:lnTo>
                    <a:lnTo>
                      <a:pt x="2284808" y="1131663"/>
                    </a:lnTo>
                    <a:lnTo>
                      <a:pt x="2285080" y="1133862"/>
                    </a:lnTo>
                    <a:lnTo>
                      <a:pt x="2295043" y="1138051"/>
                    </a:lnTo>
                    <a:lnTo>
                      <a:pt x="2295044" y="1138052"/>
                    </a:lnTo>
                    <a:lnTo>
                      <a:pt x="2295045" y="1138052"/>
                    </a:lnTo>
                    <a:lnTo>
                      <a:pt x="2319955" y="1138969"/>
                    </a:lnTo>
                    <a:lnTo>
                      <a:pt x="2320914" y="1139004"/>
                    </a:lnTo>
                    <a:lnTo>
                      <a:pt x="2320914" y="1139004"/>
                    </a:lnTo>
                    <a:lnTo>
                      <a:pt x="2319955" y="1138969"/>
                    </a:lnTo>
                    <a:lnTo>
                      <a:pt x="2295045" y="1138052"/>
                    </a:lnTo>
                    <a:lnTo>
                      <a:pt x="2295045" y="1138052"/>
                    </a:lnTo>
                    <a:lnTo>
                      <a:pt x="2295043" y="1138051"/>
                    </a:lnTo>
                    <a:lnTo>
                      <a:pt x="2284808" y="1131663"/>
                    </a:lnTo>
                    <a:lnTo>
                      <a:pt x="2284240" y="1127071"/>
                    </a:lnTo>
                    <a:lnTo>
                      <a:pt x="2286862" y="1110746"/>
                    </a:lnTo>
                    <a:lnTo>
                      <a:pt x="2290178" y="1099632"/>
                    </a:lnTo>
                    <a:lnTo>
                      <a:pt x="2292980" y="1091993"/>
                    </a:lnTo>
                    <a:lnTo>
                      <a:pt x="2307354" y="1055886"/>
                    </a:lnTo>
                    <a:cubicBezTo>
                      <a:pt x="2312054" y="1044573"/>
                      <a:pt x="2316774" y="1031807"/>
                      <a:pt x="2321342" y="1018143"/>
                    </a:cubicBezTo>
                    <a:lnTo>
                      <a:pt x="2329248" y="992083"/>
                    </a:lnTo>
                    <a:lnTo>
                      <a:pt x="2331296" y="986116"/>
                    </a:lnTo>
                    <a:lnTo>
                      <a:pt x="2332187" y="982395"/>
                    </a:lnTo>
                    <a:lnTo>
                      <a:pt x="2334428" y="975010"/>
                    </a:lnTo>
                    <a:lnTo>
                      <a:pt x="2339080" y="953624"/>
                    </a:lnTo>
                    <a:lnTo>
                      <a:pt x="2350134" y="907481"/>
                    </a:lnTo>
                    <a:lnTo>
                      <a:pt x="2351357" y="897183"/>
                    </a:lnTo>
                    <a:lnTo>
                      <a:pt x="2353816" y="885879"/>
                    </a:lnTo>
                    <a:cubicBezTo>
                      <a:pt x="2355954" y="871815"/>
                      <a:pt x="2357432" y="858515"/>
                      <a:pt x="2358081" y="846534"/>
                    </a:cubicBezTo>
                    <a:lnTo>
                      <a:pt x="2357968" y="841519"/>
                    </a:lnTo>
                    <a:lnTo>
                      <a:pt x="2358409" y="837805"/>
                    </a:lnTo>
                    <a:lnTo>
                      <a:pt x="2357557" y="823380"/>
                    </a:lnTo>
                    <a:lnTo>
                      <a:pt x="2357370" y="815104"/>
                    </a:lnTo>
                    <a:lnTo>
                      <a:pt x="2357003" y="814001"/>
                    </a:lnTo>
                    <a:lnTo>
                      <a:pt x="2356879" y="811898"/>
                    </a:lnTo>
                    <a:lnTo>
                      <a:pt x="2350672" y="794945"/>
                    </a:lnTo>
                    <a:lnTo>
                      <a:pt x="2350663" y="794915"/>
                    </a:lnTo>
                    <a:cubicBezTo>
                      <a:pt x="2347315" y="790429"/>
                      <a:pt x="2342798" y="788370"/>
                      <a:pt x="2336942" y="789294"/>
                    </a:cubicBezTo>
                    <a:close/>
                    <a:moveTo>
                      <a:pt x="509987" y="779317"/>
                    </a:moveTo>
                    <a:cubicBezTo>
                      <a:pt x="506259" y="780443"/>
                      <a:pt x="501752" y="783906"/>
                      <a:pt x="496358" y="791141"/>
                    </a:cubicBezTo>
                    <a:lnTo>
                      <a:pt x="494856" y="798090"/>
                    </a:lnTo>
                    <a:lnTo>
                      <a:pt x="492870" y="801617"/>
                    </a:lnTo>
                    <a:lnTo>
                      <a:pt x="474255" y="811140"/>
                    </a:lnTo>
                    <a:lnTo>
                      <a:pt x="474255" y="811141"/>
                    </a:lnTo>
                    <a:lnTo>
                      <a:pt x="474255" y="811141"/>
                    </a:lnTo>
                    <a:lnTo>
                      <a:pt x="474255" y="811140"/>
                    </a:lnTo>
                    <a:lnTo>
                      <a:pt x="490580" y="805686"/>
                    </a:lnTo>
                    <a:lnTo>
                      <a:pt x="492870" y="801617"/>
                    </a:lnTo>
                    <a:lnTo>
                      <a:pt x="494246" y="800914"/>
                    </a:lnTo>
                    <a:lnTo>
                      <a:pt x="494856" y="798090"/>
                    </a:lnTo>
                    <a:lnTo>
                      <a:pt x="495925" y="796191"/>
                    </a:lnTo>
                    <a:cubicBezTo>
                      <a:pt x="496551" y="793296"/>
                      <a:pt x="496358" y="791141"/>
                      <a:pt x="496358" y="791141"/>
                    </a:cubicBezTo>
                    <a:lnTo>
                      <a:pt x="509987" y="779317"/>
                    </a:lnTo>
                    <a:close/>
                    <a:moveTo>
                      <a:pt x="2601292" y="757855"/>
                    </a:moveTo>
                    <a:lnTo>
                      <a:pt x="2601291" y="757855"/>
                    </a:lnTo>
                    <a:lnTo>
                      <a:pt x="2606626" y="763218"/>
                    </a:lnTo>
                    <a:cubicBezTo>
                      <a:pt x="2608775" y="766013"/>
                      <a:pt x="2611317" y="769899"/>
                      <a:pt x="2614322" y="775133"/>
                    </a:cubicBezTo>
                    <a:lnTo>
                      <a:pt x="2624988" y="811007"/>
                    </a:lnTo>
                    <a:lnTo>
                      <a:pt x="2626106" y="816758"/>
                    </a:lnTo>
                    <a:lnTo>
                      <a:pt x="2627538" y="836324"/>
                    </a:lnTo>
                    <a:lnTo>
                      <a:pt x="2628988" y="873415"/>
                    </a:lnTo>
                    <a:lnTo>
                      <a:pt x="2627243" y="892919"/>
                    </a:lnTo>
                    <a:lnTo>
                      <a:pt x="2621067" y="930287"/>
                    </a:lnTo>
                    <a:lnTo>
                      <a:pt x="2620269" y="933160"/>
                    </a:lnTo>
                    <a:lnTo>
                      <a:pt x="2612234" y="948308"/>
                    </a:lnTo>
                    <a:lnTo>
                      <a:pt x="2612215" y="948342"/>
                    </a:lnTo>
                    <a:lnTo>
                      <a:pt x="2600762" y="954298"/>
                    </a:lnTo>
                    <a:lnTo>
                      <a:pt x="2600762" y="954298"/>
                    </a:lnTo>
                    <a:cubicBezTo>
                      <a:pt x="2605077" y="954298"/>
                      <a:pt x="2608891" y="952162"/>
                      <a:pt x="2612216" y="948342"/>
                    </a:cubicBezTo>
                    <a:lnTo>
                      <a:pt x="2612234" y="948308"/>
                    </a:lnTo>
                    <a:lnTo>
                      <a:pt x="2619829" y="934746"/>
                    </a:lnTo>
                    <a:lnTo>
                      <a:pt x="2620269" y="933160"/>
                    </a:lnTo>
                    <a:lnTo>
                      <a:pt x="2620738" y="932277"/>
                    </a:lnTo>
                    <a:lnTo>
                      <a:pt x="2621067" y="930287"/>
                    </a:lnTo>
                    <a:lnTo>
                      <a:pt x="2625247" y="915223"/>
                    </a:lnTo>
                    <a:lnTo>
                      <a:pt x="2627243" y="892919"/>
                    </a:lnTo>
                    <a:lnTo>
                      <a:pt x="2629271" y="880646"/>
                    </a:lnTo>
                    <a:lnTo>
                      <a:pt x="2628988" y="873415"/>
                    </a:lnTo>
                    <a:lnTo>
                      <a:pt x="2629683" y="865648"/>
                    </a:lnTo>
                    <a:lnTo>
                      <a:pt x="2627538" y="836324"/>
                    </a:lnTo>
                    <a:lnTo>
                      <a:pt x="2626940" y="821050"/>
                    </a:lnTo>
                    <a:lnTo>
                      <a:pt x="2626106" y="816758"/>
                    </a:lnTo>
                    <a:lnTo>
                      <a:pt x="2625913" y="814118"/>
                    </a:lnTo>
                    <a:lnTo>
                      <a:pt x="2624988" y="811007"/>
                    </a:lnTo>
                    <a:lnTo>
                      <a:pt x="2621881" y="795028"/>
                    </a:lnTo>
                    <a:cubicBezTo>
                      <a:pt x="2619775" y="787225"/>
                      <a:pt x="2617251" y="780443"/>
                      <a:pt x="2614323" y="775133"/>
                    </a:cubicBezTo>
                    <a:cubicBezTo>
                      <a:pt x="2608313" y="764666"/>
                      <a:pt x="2604153" y="759587"/>
                      <a:pt x="2601292" y="757855"/>
                    </a:cubicBezTo>
                    <a:close/>
                    <a:moveTo>
                      <a:pt x="694841" y="739577"/>
                    </a:moveTo>
                    <a:cubicBezTo>
                      <a:pt x="687290" y="742809"/>
                      <a:pt x="680047" y="756662"/>
                      <a:pt x="681280" y="791141"/>
                    </a:cubicBezTo>
                    <a:cubicBezTo>
                      <a:pt x="680664" y="773902"/>
                      <a:pt x="682166" y="761819"/>
                      <a:pt x="684767" y="753642"/>
                    </a:cubicBezTo>
                    <a:lnTo>
                      <a:pt x="694841" y="739577"/>
                    </a:lnTo>
                    <a:close/>
                    <a:moveTo>
                      <a:pt x="1893175" y="725473"/>
                    </a:moveTo>
                    <a:lnTo>
                      <a:pt x="1879630" y="731521"/>
                    </a:lnTo>
                    <a:lnTo>
                      <a:pt x="1875135" y="734806"/>
                    </a:lnTo>
                    <a:close/>
                    <a:moveTo>
                      <a:pt x="1893182" y="725470"/>
                    </a:moveTo>
                    <a:lnTo>
                      <a:pt x="1893182" y="725470"/>
                    </a:lnTo>
                    <a:lnTo>
                      <a:pt x="1900931" y="726618"/>
                    </a:lnTo>
                    <a:cubicBezTo>
                      <a:pt x="1902992" y="728841"/>
                      <a:pt x="1903146" y="733420"/>
                      <a:pt x="1901143" y="740654"/>
                    </a:cubicBezTo>
                    <a:cubicBezTo>
                      <a:pt x="1893130" y="770207"/>
                      <a:pt x="1840735" y="770207"/>
                      <a:pt x="1861693" y="814537"/>
                    </a:cubicBezTo>
                    <a:lnTo>
                      <a:pt x="1866697" y="839451"/>
                    </a:lnTo>
                    <a:lnTo>
                      <a:pt x="1865245" y="844744"/>
                    </a:lnTo>
                    <a:lnTo>
                      <a:pt x="1860015" y="852338"/>
                    </a:lnTo>
                    <a:lnTo>
                      <a:pt x="1836817" y="861117"/>
                    </a:lnTo>
                    <a:lnTo>
                      <a:pt x="1836816" y="861117"/>
                    </a:lnTo>
                    <a:lnTo>
                      <a:pt x="1836816" y="861117"/>
                    </a:lnTo>
                    <a:lnTo>
                      <a:pt x="1836817" y="861117"/>
                    </a:lnTo>
                    <a:lnTo>
                      <a:pt x="1856685" y="857173"/>
                    </a:lnTo>
                    <a:lnTo>
                      <a:pt x="1860015" y="852338"/>
                    </a:lnTo>
                    <a:lnTo>
                      <a:pt x="1863525" y="851009"/>
                    </a:lnTo>
                    <a:lnTo>
                      <a:pt x="1865245" y="844744"/>
                    </a:lnTo>
                    <a:lnTo>
                      <a:pt x="1867193" y="841916"/>
                    </a:lnTo>
                    <a:lnTo>
                      <a:pt x="1866697" y="839451"/>
                    </a:lnTo>
                    <a:lnTo>
                      <a:pt x="1867579" y="836239"/>
                    </a:lnTo>
                    <a:cubicBezTo>
                      <a:pt x="1867430" y="830179"/>
                      <a:pt x="1865624" y="822964"/>
                      <a:pt x="1861694" y="814537"/>
                    </a:cubicBezTo>
                    <a:cubicBezTo>
                      <a:pt x="1840736" y="770207"/>
                      <a:pt x="1893131" y="770207"/>
                      <a:pt x="1901144" y="740654"/>
                    </a:cubicBezTo>
                    <a:cubicBezTo>
                      <a:pt x="1903147" y="733420"/>
                      <a:pt x="1902993" y="728841"/>
                      <a:pt x="1900932" y="726618"/>
                    </a:cubicBezTo>
                    <a:cubicBezTo>
                      <a:pt x="1899386" y="724951"/>
                      <a:pt x="1896768" y="724611"/>
                      <a:pt x="1893182" y="725470"/>
                    </a:cubicBezTo>
                    <a:close/>
                    <a:moveTo>
                      <a:pt x="2497207" y="706176"/>
                    </a:moveTo>
                    <a:lnTo>
                      <a:pt x="2497206" y="706176"/>
                    </a:lnTo>
                    <a:lnTo>
                      <a:pt x="2516440" y="715281"/>
                    </a:lnTo>
                    <a:lnTo>
                      <a:pt x="2516457" y="715317"/>
                    </a:lnTo>
                    <a:lnTo>
                      <a:pt x="2528152" y="741662"/>
                    </a:lnTo>
                    <a:lnTo>
                      <a:pt x="2530663" y="754192"/>
                    </a:lnTo>
                    <a:lnTo>
                      <a:pt x="2534590" y="777499"/>
                    </a:lnTo>
                    <a:lnTo>
                      <a:pt x="2538078" y="849229"/>
                    </a:lnTo>
                    <a:lnTo>
                      <a:pt x="2537954" y="868880"/>
                    </a:lnTo>
                    <a:lnTo>
                      <a:pt x="2537516" y="886031"/>
                    </a:lnTo>
                    <a:lnTo>
                      <a:pt x="2536418" y="910429"/>
                    </a:lnTo>
                    <a:lnTo>
                      <a:pt x="2535701" y="923568"/>
                    </a:lnTo>
                    <a:lnTo>
                      <a:pt x="2534321" y="942896"/>
                    </a:lnTo>
                    <a:lnTo>
                      <a:pt x="2533802" y="949758"/>
                    </a:lnTo>
                    <a:lnTo>
                      <a:pt x="2533020" y="958530"/>
                    </a:lnTo>
                    <a:lnTo>
                      <a:pt x="2532957" y="959223"/>
                    </a:lnTo>
                    <a:cubicBezTo>
                      <a:pt x="2505219" y="992470"/>
                      <a:pt x="2526793" y="1008478"/>
                      <a:pt x="2526793" y="1008478"/>
                    </a:cubicBezTo>
                    <a:lnTo>
                      <a:pt x="2526794" y="1008477"/>
                    </a:lnTo>
                    <a:lnTo>
                      <a:pt x="2519474" y="996318"/>
                    </a:lnTo>
                    <a:cubicBezTo>
                      <a:pt x="2517548" y="988160"/>
                      <a:pt x="2519089" y="975846"/>
                      <a:pt x="2532958" y="959223"/>
                    </a:cubicBezTo>
                    <a:lnTo>
                      <a:pt x="2533020" y="958530"/>
                    </a:lnTo>
                    <a:lnTo>
                      <a:pt x="2533738" y="950607"/>
                    </a:lnTo>
                    <a:lnTo>
                      <a:pt x="2533802" y="949758"/>
                    </a:lnTo>
                    <a:lnTo>
                      <a:pt x="2533950" y="948097"/>
                    </a:lnTo>
                    <a:lnTo>
                      <a:pt x="2534321" y="942896"/>
                    </a:lnTo>
                    <a:lnTo>
                      <a:pt x="2535486" y="927504"/>
                    </a:lnTo>
                    <a:lnTo>
                      <a:pt x="2535701" y="923568"/>
                    </a:lnTo>
                    <a:lnTo>
                      <a:pt x="2536040" y="918818"/>
                    </a:lnTo>
                    <a:lnTo>
                      <a:pt x="2536418" y="910429"/>
                    </a:lnTo>
                    <a:lnTo>
                      <a:pt x="2537312" y="894032"/>
                    </a:lnTo>
                    <a:lnTo>
                      <a:pt x="2537516" y="886031"/>
                    </a:lnTo>
                    <a:lnTo>
                      <a:pt x="2537899" y="877534"/>
                    </a:lnTo>
                    <a:lnTo>
                      <a:pt x="2537954" y="868880"/>
                    </a:lnTo>
                    <a:lnTo>
                      <a:pt x="2538325" y="854310"/>
                    </a:lnTo>
                    <a:lnTo>
                      <a:pt x="2538078" y="849229"/>
                    </a:lnTo>
                    <a:lnTo>
                      <a:pt x="2538198" y="830391"/>
                    </a:lnTo>
                    <a:cubicBezTo>
                      <a:pt x="2537889" y="814383"/>
                      <a:pt x="2537100" y="798423"/>
                      <a:pt x="2535607" y="783536"/>
                    </a:cubicBezTo>
                    <a:lnTo>
                      <a:pt x="2534590" y="777499"/>
                    </a:lnTo>
                    <a:lnTo>
                      <a:pt x="2534351" y="772588"/>
                    </a:lnTo>
                    <a:lnTo>
                      <a:pt x="2530663" y="754192"/>
                    </a:lnTo>
                    <a:lnTo>
                      <a:pt x="2528798" y="743117"/>
                    </a:lnTo>
                    <a:lnTo>
                      <a:pt x="2528152" y="741662"/>
                    </a:lnTo>
                    <a:lnTo>
                      <a:pt x="2527583" y="738823"/>
                    </a:lnTo>
                    <a:lnTo>
                      <a:pt x="2516457" y="715317"/>
                    </a:lnTo>
                    <a:lnTo>
                      <a:pt x="2516441" y="715281"/>
                    </a:lnTo>
                    <a:cubicBezTo>
                      <a:pt x="2511249" y="708783"/>
                      <a:pt x="2504912" y="705406"/>
                      <a:pt x="2497207" y="706176"/>
                    </a:cubicBezTo>
                    <a:close/>
                    <a:moveTo>
                      <a:pt x="1827791" y="682164"/>
                    </a:moveTo>
                    <a:cubicBezTo>
                      <a:pt x="1802519" y="686628"/>
                      <a:pt x="1781715" y="695555"/>
                      <a:pt x="1764388" y="707022"/>
                    </a:cubicBezTo>
                    <a:lnTo>
                      <a:pt x="1764375" y="707035"/>
                    </a:lnTo>
                    <a:lnTo>
                      <a:pt x="1730853" y="736298"/>
                    </a:lnTo>
                    <a:lnTo>
                      <a:pt x="1725215" y="743944"/>
                    </a:lnTo>
                    <a:lnTo>
                      <a:pt x="1721847" y="747119"/>
                    </a:lnTo>
                    <a:lnTo>
                      <a:pt x="1715744" y="756791"/>
                    </a:lnTo>
                    <a:lnTo>
                      <a:pt x="1706540" y="769274"/>
                    </a:lnTo>
                    <a:lnTo>
                      <a:pt x="1697088" y="786356"/>
                    </a:lnTo>
                    <a:lnTo>
                      <a:pt x="1694214" y="790910"/>
                    </a:lnTo>
                    <a:cubicBezTo>
                      <a:pt x="1686827" y="804840"/>
                      <a:pt x="1680933" y="817462"/>
                      <a:pt x="1675539" y="826851"/>
                    </a:cubicBezTo>
                    <a:cubicBezTo>
                      <a:pt x="1653349" y="864407"/>
                      <a:pt x="1584311" y="965380"/>
                      <a:pt x="1621912" y="1018329"/>
                    </a:cubicBezTo>
                    <a:cubicBezTo>
                      <a:pt x="1631312" y="1031720"/>
                      <a:pt x="1640712" y="1036338"/>
                      <a:pt x="1649525" y="1035732"/>
                    </a:cubicBezTo>
                    <a:lnTo>
                      <a:pt x="1649526" y="1035732"/>
                    </a:lnTo>
                    <a:lnTo>
                      <a:pt x="1635940" y="1032279"/>
                    </a:lnTo>
                    <a:cubicBezTo>
                      <a:pt x="1631313" y="1029527"/>
                      <a:pt x="1626613" y="1025025"/>
                      <a:pt x="1621913" y="1018329"/>
                    </a:cubicBezTo>
                    <a:cubicBezTo>
                      <a:pt x="1584312" y="965380"/>
                      <a:pt x="1653350" y="864407"/>
                      <a:pt x="1675540" y="826851"/>
                    </a:cubicBezTo>
                    <a:cubicBezTo>
                      <a:pt x="1679585" y="819809"/>
                      <a:pt x="1683912" y="810949"/>
                      <a:pt x="1688939" y="801082"/>
                    </a:cubicBezTo>
                    <a:lnTo>
                      <a:pt x="1697088" y="786356"/>
                    </a:lnTo>
                    <a:lnTo>
                      <a:pt x="1715744" y="756791"/>
                    </a:lnTo>
                    <a:lnTo>
                      <a:pt x="1725215" y="743944"/>
                    </a:lnTo>
                    <a:lnTo>
                      <a:pt x="1764375" y="707035"/>
                    </a:lnTo>
                    <a:lnTo>
                      <a:pt x="1764389" y="707022"/>
                    </a:lnTo>
                    <a:lnTo>
                      <a:pt x="1827792" y="682164"/>
                    </a:lnTo>
                    <a:close/>
                    <a:moveTo>
                      <a:pt x="904630" y="655795"/>
                    </a:moveTo>
                    <a:lnTo>
                      <a:pt x="904630" y="655795"/>
                    </a:lnTo>
                    <a:lnTo>
                      <a:pt x="926583" y="658258"/>
                    </a:lnTo>
                    <a:lnTo>
                      <a:pt x="929404" y="658574"/>
                    </a:lnTo>
                    <a:lnTo>
                      <a:pt x="929404" y="658574"/>
                    </a:lnTo>
                    <a:lnTo>
                      <a:pt x="929405" y="658574"/>
                    </a:lnTo>
                    <a:lnTo>
                      <a:pt x="934312" y="660700"/>
                    </a:lnTo>
                    <a:lnTo>
                      <a:pt x="961127" y="672313"/>
                    </a:lnTo>
                    <a:cubicBezTo>
                      <a:pt x="961127" y="672313"/>
                      <a:pt x="998111" y="725262"/>
                      <a:pt x="950648" y="772670"/>
                    </a:cubicBezTo>
                    <a:cubicBezTo>
                      <a:pt x="915051" y="808226"/>
                      <a:pt x="892630" y="889843"/>
                      <a:pt x="883643" y="955183"/>
                    </a:cubicBezTo>
                    <a:cubicBezTo>
                      <a:pt x="892630" y="889843"/>
                      <a:pt x="915051" y="808226"/>
                      <a:pt x="950649" y="772670"/>
                    </a:cubicBezTo>
                    <a:cubicBezTo>
                      <a:pt x="998112" y="725262"/>
                      <a:pt x="961128" y="672313"/>
                      <a:pt x="961128" y="672313"/>
                    </a:cubicBezTo>
                    <a:lnTo>
                      <a:pt x="934312" y="660700"/>
                    </a:lnTo>
                    <a:lnTo>
                      <a:pt x="929404" y="658574"/>
                    </a:lnTo>
                    <a:lnTo>
                      <a:pt x="926583" y="658258"/>
                    </a:lnTo>
                    <a:close/>
                    <a:moveTo>
                      <a:pt x="747235" y="648917"/>
                    </a:moveTo>
                    <a:lnTo>
                      <a:pt x="794428" y="650062"/>
                    </a:lnTo>
                    <a:lnTo>
                      <a:pt x="794431" y="650063"/>
                    </a:lnTo>
                    <a:lnTo>
                      <a:pt x="816358" y="661873"/>
                    </a:lnTo>
                    <a:lnTo>
                      <a:pt x="819492" y="667756"/>
                    </a:lnTo>
                    <a:lnTo>
                      <a:pt x="822468" y="685939"/>
                    </a:lnTo>
                    <a:lnTo>
                      <a:pt x="821846" y="694791"/>
                    </a:lnTo>
                    <a:lnTo>
                      <a:pt x="810726" y="733262"/>
                    </a:lnTo>
                    <a:lnTo>
                      <a:pt x="810724" y="733266"/>
                    </a:lnTo>
                    <a:cubicBezTo>
                      <a:pt x="797472" y="767436"/>
                      <a:pt x="797472" y="789139"/>
                      <a:pt x="803790" y="795065"/>
                    </a:cubicBezTo>
                    <a:lnTo>
                      <a:pt x="799918" y="774757"/>
                    </a:lnTo>
                    <a:cubicBezTo>
                      <a:pt x="800785" y="764320"/>
                      <a:pt x="804098" y="750351"/>
                      <a:pt x="810724" y="733266"/>
                    </a:cubicBezTo>
                    <a:lnTo>
                      <a:pt x="810726" y="733262"/>
                    </a:lnTo>
                    <a:lnTo>
                      <a:pt x="821522" y="699401"/>
                    </a:lnTo>
                    <a:lnTo>
                      <a:pt x="821846" y="694791"/>
                    </a:lnTo>
                    <a:lnTo>
                      <a:pt x="823168" y="690216"/>
                    </a:lnTo>
                    <a:lnTo>
                      <a:pt x="822468" y="685939"/>
                    </a:lnTo>
                    <a:lnTo>
                      <a:pt x="823250" y="674813"/>
                    </a:lnTo>
                    <a:lnTo>
                      <a:pt x="819492" y="667756"/>
                    </a:lnTo>
                    <a:lnTo>
                      <a:pt x="818738" y="663155"/>
                    </a:lnTo>
                    <a:lnTo>
                      <a:pt x="816358" y="661873"/>
                    </a:lnTo>
                    <a:lnTo>
                      <a:pt x="814642" y="658651"/>
                    </a:lnTo>
                    <a:lnTo>
                      <a:pt x="794431" y="650063"/>
                    </a:lnTo>
                    <a:lnTo>
                      <a:pt x="794429" y="650062"/>
                    </a:lnTo>
                    <a:cubicBezTo>
                      <a:pt x="782679" y="647801"/>
                      <a:pt x="767115" y="647532"/>
                      <a:pt x="747235" y="648917"/>
                    </a:cubicBezTo>
                    <a:close/>
                    <a:moveTo>
                      <a:pt x="605308" y="621442"/>
                    </a:moveTo>
                    <a:cubicBezTo>
                      <a:pt x="627614" y="644646"/>
                      <a:pt x="640905" y="666464"/>
                      <a:pt x="623338" y="735729"/>
                    </a:cubicBezTo>
                    <a:cubicBezTo>
                      <a:pt x="618831" y="753045"/>
                      <a:pt x="615168" y="768305"/>
                      <a:pt x="612367" y="781432"/>
                    </a:cubicBezTo>
                    <a:lnTo>
                      <a:pt x="611205" y="788025"/>
                    </a:lnTo>
                    <a:lnTo>
                      <a:pt x="609855" y="793844"/>
                    </a:lnTo>
                    <a:lnTo>
                      <a:pt x="609150" y="799675"/>
                    </a:lnTo>
                    <a:lnTo>
                      <a:pt x="606565" y="814334"/>
                    </a:lnTo>
                    <a:lnTo>
                      <a:pt x="606327" y="823046"/>
                    </a:lnTo>
                    <a:lnTo>
                      <a:pt x="605616" y="828929"/>
                    </a:lnTo>
                    <a:lnTo>
                      <a:pt x="606137" y="830017"/>
                    </a:lnTo>
                    <a:lnTo>
                      <a:pt x="606029" y="833973"/>
                    </a:lnTo>
                    <a:cubicBezTo>
                      <a:pt x="606738" y="838257"/>
                      <a:pt x="608342" y="840254"/>
                      <a:pt x="610856" y="839886"/>
                    </a:cubicBezTo>
                    <a:lnTo>
                      <a:pt x="610856" y="839886"/>
                    </a:lnTo>
                    <a:lnTo>
                      <a:pt x="606137" y="830017"/>
                    </a:lnTo>
                    <a:lnTo>
                      <a:pt x="606327" y="823046"/>
                    </a:lnTo>
                    <a:lnTo>
                      <a:pt x="609150" y="799675"/>
                    </a:lnTo>
                    <a:lnTo>
                      <a:pt x="611205" y="788025"/>
                    </a:lnTo>
                    <a:lnTo>
                      <a:pt x="623338" y="735729"/>
                    </a:lnTo>
                    <a:cubicBezTo>
                      <a:pt x="640906" y="666464"/>
                      <a:pt x="627614" y="644646"/>
                      <a:pt x="605308" y="621442"/>
                    </a:cubicBezTo>
                    <a:close/>
                    <a:moveTo>
                      <a:pt x="2307354" y="604048"/>
                    </a:moveTo>
                    <a:lnTo>
                      <a:pt x="2323977" y="605924"/>
                    </a:lnTo>
                    <a:cubicBezTo>
                      <a:pt x="2328196" y="606550"/>
                      <a:pt x="2330777" y="607050"/>
                      <a:pt x="2330777" y="607050"/>
                    </a:cubicBezTo>
                    <a:cubicBezTo>
                      <a:pt x="2348652" y="634756"/>
                      <a:pt x="2303038" y="636603"/>
                      <a:pt x="2257424" y="652611"/>
                    </a:cubicBezTo>
                    <a:cubicBezTo>
                      <a:pt x="2211811" y="668619"/>
                      <a:pt x="2225988" y="812690"/>
                      <a:pt x="2229686" y="868102"/>
                    </a:cubicBezTo>
                    <a:cubicBezTo>
                      <a:pt x="2230495" y="878491"/>
                      <a:pt x="2231911" y="887626"/>
                      <a:pt x="2233507" y="895610"/>
                    </a:cubicBezTo>
                    <a:lnTo>
                      <a:pt x="2234832" y="901179"/>
                    </a:lnTo>
                    <a:lnTo>
                      <a:pt x="2235148" y="903215"/>
                    </a:lnTo>
                    <a:lnTo>
                      <a:pt x="2238020" y="914586"/>
                    </a:lnTo>
                    <a:lnTo>
                      <a:pt x="2238408" y="916219"/>
                    </a:lnTo>
                    <a:cubicBezTo>
                      <a:pt x="2241468" y="927799"/>
                      <a:pt x="2243541" y="935201"/>
                      <a:pt x="2241215" y="939271"/>
                    </a:cubicBezTo>
                    <a:lnTo>
                      <a:pt x="2229687" y="943215"/>
                    </a:lnTo>
                    <a:lnTo>
                      <a:pt x="2229687" y="943215"/>
                    </a:lnTo>
                    <a:cubicBezTo>
                      <a:pt x="2242632" y="943215"/>
                      <a:pt x="2243710" y="938289"/>
                      <a:pt x="2241014" y="926438"/>
                    </a:cubicBezTo>
                    <a:lnTo>
                      <a:pt x="2238020" y="914586"/>
                    </a:lnTo>
                    <a:lnTo>
                      <a:pt x="2234832" y="901179"/>
                    </a:lnTo>
                    <a:lnTo>
                      <a:pt x="2229687" y="868102"/>
                    </a:lnTo>
                    <a:cubicBezTo>
                      <a:pt x="2225989" y="812690"/>
                      <a:pt x="2211812" y="668619"/>
                      <a:pt x="2257425" y="652611"/>
                    </a:cubicBezTo>
                    <a:cubicBezTo>
                      <a:pt x="2303039" y="636603"/>
                      <a:pt x="2348653" y="634756"/>
                      <a:pt x="2330778" y="607050"/>
                    </a:cubicBezTo>
                    <a:cubicBezTo>
                      <a:pt x="2330778" y="607050"/>
                      <a:pt x="2320453" y="605049"/>
                      <a:pt x="2307354" y="604048"/>
                    </a:cubicBezTo>
                    <a:close/>
                    <a:moveTo>
                      <a:pt x="726277" y="595968"/>
                    </a:moveTo>
                    <a:cubicBezTo>
                      <a:pt x="726277" y="595968"/>
                      <a:pt x="724968" y="597776"/>
                      <a:pt x="722665" y="600691"/>
                    </a:cubicBezTo>
                    <a:lnTo>
                      <a:pt x="722662" y="600695"/>
                    </a:lnTo>
                    <a:lnTo>
                      <a:pt x="711337" y="613602"/>
                    </a:lnTo>
                    <a:lnTo>
                      <a:pt x="683745" y="637835"/>
                    </a:lnTo>
                    <a:cubicBezTo>
                      <a:pt x="691836" y="632986"/>
                      <a:pt x="699839" y="625886"/>
                      <a:pt x="706683" y="618906"/>
                    </a:cubicBezTo>
                    <a:lnTo>
                      <a:pt x="711337" y="613602"/>
                    </a:lnTo>
                    <a:lnTo>
                      <a:pt x="713102" y="612053"/>
                    </a:lnTo>
                    <a:lnTo>
                      <a:pt x="722662" y="600695"/>
                    </a:lnTo>
                    <a:lnTo>
                      <a:pt x="722666" y="600691"/>
                    </a:lnTo>
                    <a:close/>
                    <a:moveTo>
                      <a:pt x="1932811" y="591889"/>
                    </a:moveTo>
                    <a:cubicBezTo>
                      <a:pt x="1908077" y="591658"/>
                      <a:pt x="1882343" y="602124"/>
                      <a:pt x="1873405" y="632909"/>
                    </a:cubicBezTo>
                    <a:lnTo>
                      <a:pt x="1859953" y="663548"/>
                    </a:lnTo>
                    <a:lnTo>
                      <a:pt x="1855690" y="669208"/>
                    </a:lnTo>
                    <a:lnTo>
                      <a:pt x="1845833" y="678556"/>
                    </a:lnTo>
                    <a:lnTo>
                      <a:pt x="1842261" y="680770"/>
                    </a:lnTo>
                    <a:lnTo>
                      <a:pt x="1832405" y="683039"/>
                    </a:lnTo>
                    <a:lnTo>
                      <a:pt x="1832405" y="683039"/>
                    </a:lnTo>
                    <a:cubicBezTo>
                      <a:pt x="1834565" y="683148"/>
                      <a:pt x="1837370" y="682926"/>
                      <a:pt x="1840571" y="681818"/>
                    </a:cubicBezTo>
                    <a:lnTo>
                      <a:pt x="1842261" y="680770"/>
                    </a:lnTo>
                    <a:lnTo>
                      <a:pt x="1843895" y="680394"/>
                    </a:lnTo>
                    <a:lnTo>
                      <a:pt x="1845833" y="678556"/>
                    </a:lnTo>
                    <a:lnTo>
                      <a:pt x="1851118" y="675279"/>
                    </a:lnTo>
                    <a:lnTo>
                      <a:pt x="1855690" y="669208"/>
                    </a:lnTo>
                    <a:lnTo>
                      <a:pt x="1858736" y="666320"/>
                    </a:lnTo>
                    <a:lnTo>
                      <a:pt x="1859953" y="663548"/>
                    </a:lnTo>
                    <a:lnTo>
                      <a:pt x="1862559" y="660089"/>
                    </a:lnTo>
                    <a:cubicBezTo>
                      <a:pt x="1866356" y="653212"/>
                      <a:pt x="1870054" y="644338"/>
                      <a:pt x="1873406" y="632909"/>
                    </a:cubicBezTo>
                    <a:cubicBezTo>
                      <a:pt x="1877875" y="617517"/>
                      <a:pt x="1886543" y="607204"/>
                      <a:pt x="1897185" y="600768"/>
                    </a:cubicBezTo>
                    <a:lnTo>
                      <a:pt x="1932811" y="591889"/>
                    </a:lnTo>
                    <a:close/>
                    <a:moveTo>
                      <a:pt x="451361" y="579960"/>
                    </a:moveTo>
                    <a:lnTo>
                      <a:pt x="431422" y="581574"/>
                    </a:lnTo>
                    <a:lnTo>
                      <a:pt x="431423" y="581574"/>
                    </a:lnTo>
                    <a:close/>
                    <a:moveTo>
                      <a:pt x="537889" y="574419"/>
                    </a:moveTo>
                    <a:lnTo>
                      <a:pt x="557065" y="577228"/>
                    </a:lnTo>
                    <a:cubicBezTo>
                      <a:pt x="564317" y="580345"/>
                      <a:pt x="572331" y="586117"/>
                      <a:pt x="580806" y="595968"/>
                    </a:cubicBezTo>
                    <a:cubicBezTo>
                      <a:pt x="563855" y="576266"/>
                      <a:pt x="548753" y="572880"/>
                      <a:pt x="537889" y="574419"/>
                    </a:cubicBezTo>
                    <a:close/>
                    <a:moveTo>
                      <a:pt x="773740" y="569493"/>
                    </a:moveTo>
                    <a:lnTo>
                      <a:pt x="774875" y="574803"/>
                    </a:lnTo>
                    <a:lnTo>
                      <a:pt x="775099" y="578074"/>
                    </a:lnTo>
                    <a:lnTo>
                      <a:pt x="774153" y="587305"/>
                    </a:lnTo>
                    <a:lnTo>
                      <a:pt x="772800" y="591350"/>
                    </a:lnTo>
                    <a:lnTo>
                      <a:pt x="760478" y="600662"/>
                    </a:lnTo>
                    <a:cubicBezTo>
                      <a:pt x="766048" y="599537"/>
                      <a:pt x="769661" y="597026"/>
                      <a:pt x="771949" y="593893"/>
                    </a:cubicBezTo>
                    <a:lnTo>
                      <a:pt x="772800" y="591350"/>
                    </a:lnTo>
                    <a:lnTo>
                      <a:pt x="773817" y="590580"/>
                    </a:lnTo>
                    <a:lnTo>
                      <a:pt x="774153" y="587305"/>
                    </a:lnTo>
                    <a:lnTo>
                      <a:pt x="775463" y="583389"/>
                    </a:lnTo>
                    <a:lnTo>
                      <a:pt x="775099" y="578074"/>
                    </a:lnTo>
                    <a:lnTo>
                      <a:pt x="775252" y="576573"/>
                    </a:lnTo>
                    <a:lnTo>
                      <a:pt x="774875" y="574803"/>
                    </a:lnTo>
                    <a:lnTo>
                      <a:pt x="774801" y="573730"/>
                    </a:lnTo>
                    <a:cubicBezTo>
                      <a:pt x="774304" y="571160"/>
                      <a:pt x="773740" y="569493"/>
                      <a:pt x="773740" y="569493"/>
                    </a:cubicBezTo>
                    <a:close/>
                    <a:moveTo>
                      <a:pt x="390953" y="527011"/>
                    </a:moveTo>
                    <a:cubicBezTo>
                      <a:pt x="369688" y="537785"/>
                      <a:pt x="349808" y="563644"/>
                      <a:pt x="335246" y="586809"/>
                    </a:cubicBezTo>
                    <a:lnTo>
                      <a:pt x="327799" y="599892"/>
                    </a:lnTo>
                    <a:lnTo>
                      <a:pt x="325383" y="603400"/>
                    </a:lnTo>
                    <a:lnTo>
                      <a:pt x="319755" y="614021"/>
                    </a:lnTo>
                    <a:lnTo>
                      <a:pt x="317880" y="617315"/>
                    </a:lnTo>
                    <a:lnTo>
                      <a:pt x="315820" y="621448"/>
                    </a:lnTo>
                    <a:lnTo>
                      <a:pt x="315131" y="622747"/>
                    </a:lnTo>
                    <a:lnTo>
                      <a:pt x="314090" y="624918"/>
                    </a:lnTo>
                    <a:lnTo>
                      <a:pt x="313109" y="626885"/>
                    </a:lnTo>
                    <a:cubicBezTo>
                      <a:pt x="312015" y="629166"/>
                      <a:pt x="311437" y="630446"/>
                      <a:pt x="311437" y="630446"/>
                    </a:cubicBezTo>
                    <a:cubicBezTo>
                      <a:pt x="311437" y="717258"/>
                      <a:pt x="259043" y="756662"/>
                      <a:pt x="259043" y="756662"/>
                    </a:cubicBezTo>
                    <a:lnTo>
                      <a:pt x="259012" y="756691"/>
                    </a:lnTo>
                    <a:lnTo>
                      <a:pt x="206741" y="803126"/>
                    </a:lnTo>
                    <a:lnTo>
                      <a:pt x="203351" y="807716"/>
                    </a:lnTo>
                    <a:lnTo>
                      <a:pt x="200581" y="810256"/>
                    </a:lnTo>
                    <a:lnTo>
                      <a:pt x="188925" y="827247"/>
                    </a:lnTo>
                    <a:lnTo>
                      <a:pt x="170002" y="852866"/>
                    </a:lnTo>
                    <a:lnTo>
                      <a:pt x="165453" y="861463"/>
                    </a:lnTo>
                    <a:lnTo>
                      <a:pt x="162113" y="866331"/>
                    </a:lnTo>
                    <a:lnTo>
                      <a:pt x="154938" y="881335"/>
                    </a:lnTo>
                    <a:lnTo>
                      <a:pt x="147044" y="896253"/>
                    </a:lnTo>
                    <a:lnTo>
                      <a:pt x="143176" y="905929"/>
                    </a:lnTo>
                    <a:lnTo>
                      <a:pt x="140982" y="910517"/>
                    </a:lnTo>
                    <a:cubicBezTo>
                      <a:pt x="136532" y="921666"/>
                      <a:pt x="134529" y="928439"/>
                      <a:pt x="134529" y="928439"/>
                    </a:cubicBezTo>
                    <a:lnTo>
                      <a:pt x="134530" y="928438"/>
                    </a:lnTo>
                    <a:lnTo>
                      <a:pt x="136088" y="923659"/>
                    </a:lnTo>
                    <a:lnTo>
                      <a:pt x="143176" y="905929"/>
                    </a:lnTo>
                    <a:lnTo>
                      <a:pt x="154938" y="881335"/>
                    </a:lnTo>
                    <a:lnTo>
                      <a:pt x="165453" y="861463"/>
                    </a:lnTo>
                    <a:lnTo>
                      <a:pt x="188925" y="827247"/>
                    </a:lnTo>
                    <a:lnTo>
                      <a:pt x="203351" y="807716"/>
                    </a:lnTo>
                    <a:lnTo>
                      <a:pt x="259012" y="756691"/>
                    </a:lnTo>
                    <a:lnTo>
                      <a:pt x="259044" y="756662"/>
                    </a:lnTo>
                    <a:cubicBezTo>
                      <a:pt x="259044" y="756662"/>
                      <a:pt x="311438" y="717258"/>
                      <a:pt x="311438" y="630446"/>
                    </a:cubicBezTo>
                    <a:lnTo>
                      <a:pt x="314090" y="624918"/>
                    </a:lnTo>
                    <a:lnTo>
                      <a:pt x="315820" y="621448"/>
                    </a:lnTo>
                    <a:lnTo>
                      <a:pt x="319755" y="614021"/>
                    </a:lnTo>
                    <a:lnTo>
                      <a:pt x="327799" y="599892"/>
                    </a:lnTo>
                    <a:lnTo>
                      <a:pt x="360587" y="552264"/>
                    </a:lnTo>
                    <a:lnTo>
                      <a:pt x="390953" y="527012"/>
                    </a:lnTo>
                    <a:close/>
                    <a:moveTo>
                      <a:pt x="2482913" y="510050"/>
                    </a:moveTo>
                    <a:cubicBezTo>
                      <a:pt x="2474977" y="510618"/>
                      <a:pt x="2467464" y="512234"/>
                      <a:pt x="2459605" y="512234"/>
                    </a:cubicBezTo>
                    <a:cubicBezTo>
                      <a:pt x="2428168" y="512234"/>
                      <a:pt x="2404129" y="599046"/>
                      <a:pt x="2415840" y="650764"/>
                    </a:cubicBezTo>
                    <a:cubicBezTo>
                      <a:pt x="2428168" y="701866"/>
                      <a:pt x="2483645" y="743733"/>
                      <a:pt x="2463303" y="846552"/>
                    </a:cubicBezTo>
                    <a:lnTo>
                      <a:pt x="2463292" y="846603"/>
                    </a:lnTo>
                    <a:lnTo>
                      <a:pt x="2453259" y="887244"/>
                    </a:lnTo>
                    <a:lnTo>
                      <a:pt x="2450799" y="894743"/>
                    </a:lnTo>
                    <a:lnTo>
                      <a:pt x="2441577" y="915485"/>
                    </a:lnTo>
                    <a:lnTo>
                      <a:pt x="2441568" y="915503"/>
                    </a:lnTo>
                    <a:lnTo>
                      <a:pt x="2441561" y="915510"/>
                    </a:lnTo>
                    <a:lnTo>
                      <a:pt x="2433896" y="922911"/>
                    </a:lnTo>
                    <a:lnTo>
                      <a:pt x="2425684" y="924388"/>
                    </a:lnTo>
                    <a:lnTo>
                      <a:pt x="2425684" y="924388"/>
                    </a:lnTo>
                    <a:cubicBezTo>
                      <a:pt x="2427432" y="925132"/>
                      <a:pt x="2429733" y="925458"/>
                      <a:pt x="2432432" y="924325"/>
                    </a:cubicBezTo>
                    <a:lnTo>
                      <a:pt x="2433896" y="922911"/>
                    </a:lnTo>
                    <a:lnTo>
                      <a:pt x="2435257" y="922666"/>
                    </a:lnTo>
                    <a:lnTo>
                      <a:pt x="2441561" y="915510"/>
                    </a:lnTo>
                    <a:lnTo>
                      <a:pt x="2441569" y="915503"/>
                    </a:lnTo>
                    <a:lnTo>
                      <a:pt x="2441577" y="915485"/>
                    </a:lnTo>
                    <a:lnTo>
                      <a:pt x="2448529" y="901666"/>
                    </a:lnTo>
                    <a:lnTo>
                      <a:pt x="2450799" y="894743"/>
                    </a:lnTo>
                    <a:lnTo>
                      <a:pt x="2452168" y="891665"/>
                    </a:lnTo>
                    <a:lnTo>
                      <a:pt x="2453259" y="887244"/>
                    </a:lnTo>
                    <a:lnTo>
                      <a:pt x="2455865" y="879300"/>
                    </a:lnTo>
                    <a:lnTo>
                      <a:pt x="2463292" y="846603"/>
                    </a:lnTo>
                    <a:lnTo>
                      <a:pt x="2463304" y="846552"/>
                    </a:lnTo>
                    <a:cubicBezTo>
                      <a:pt x="2483646" y="743733"/>
                      <a:pt x="2428169" y="701866"/>
                      <a:pt x="2415841" y="650764"/>
                    </a:cubicBezTo>
                    <a:cubicBezTo>
                      <a:pt x="2404130" y="599046"/>
                      <a:pt x="2428169" y="512234"/>
                      <a:pt x="2459606" y="512234"/>
                    </a:cubicBezTo>
                    <a:lnTo>
                      <a:pt x="2482913" y="510050"/>
                    </a:lnTo>
                    <a:close/>
                    <a:moveTo>
                      <a:pt x="924143" y="503617"/>
                    </a:moveTo>
                    <a:lnTo>
                      <a:pt x="924671" y="535113"/>
                    </a:lnTo>
                    <a:lnTo>
                      <a:pt x="922723" y="546340"/>
                    </a:lnTo>
                    <a:lnTo>
                      <a:pt x="916921" y="571367"/>
                    </a:lnTo>
                    <a:lnTo>
                      <a:pt x="912178" y="583579"/>
                    </a:lnTo>
                    <a:lnTo>
                      <a:pt x="901596" y="602588"/>
                    </a:lnTo>
                    <a:lnTo>
                      <a:pt x="891880" y="614081"/>
                    </a:lnTo>
                    <a:lnTo>
                      <a:pt x="888291" y="616775"/>
                    </a:lnTo>
                    <a:lnTo>
                      <a:pt x="872308" y="620413"/>
                    </a:lnTo>
                    <a:cubicBezTo>
                      <a:pt x="877068" y="621195"/>
                      <a:pt x="881571" y="620513"/>
                      <a:pt x="885791" y="618650"/>
                    </a:cubicBezTo>
                    <a:lnTo>
                      <a:pt x="888291" y="616775"/>
                    </a:lnTo>
                    <a:lnTo>
                      <a:pt x="889916" y="616405"/>
                    </a:lnTo>
                    <a:lnTo>
                      <a:pt x="891880" y="614081"/>
                    </a:lnTo>
                    <a:lnTo>
                      <a:pt x="897578" y="609805"/>
                    </a:lnTo>
                    <a:lnTo>
                      <a:pt x="901596" y="602588"/>
                    </a:lnTo>
                    <a:lnTo>
                      <a:pt x="907516" y="595584"/>
                    </a:lnTo>
                    <a:lnTo>
                      <a:pt x="912178" y="583579"/>
                    </a:lnTo>
                    <a:lnTo>
                      <a:pt x="915454" y="577696"/>
                    </a:lnTo>
                    <a:lnTo>
                      <a:pt x="916921" y="571367"/>
                    </a:lnTo>
                    <a:lnTo>
                      <a:pt x="919558" y="564576"/>
                    </a:lnTo>
                    <a:lnTo>
                      <a:pt x="922723" y="546340"/>
                    </a:lnTo>
                    <a:lnTo>
                      <a:pt x="924715" y="537745"/>
                    </a:lnTo>
                    <a:lnTo>
                      <a:pt x="924671" y="535113"/>
                    </a:lnTo>
                    <a:lnTo>
                      <a:pt x="925335" y="531284"/>
                    </a:lnTo>
                    <a:close/>
                    <a:moveTo>
                      <a:pt x="1014140" y="479603"/>
                    </a:moveTo>
                    <a:lnTo>
                      <a:pt x="1014140" y="479603"/>
                    </a:lnTo>
                    <a:lnTo>
                      <a:pt x="1040596" y="497891"/>
                    </a:lnTo>
                    <a:lnTo>
                      <a:pt x="1040600" y="497903"/>
                    </a:lnTo>
                    <a:lnTo>
                      <a:pt x="1049394" y="527843"/>
                    </a:lnTo>
                    <a:lnTo>
                      <a:pt x="1050160" y="537563"/>
                    </a:lnTo>
                    <a:lnTo>
                      <a:pt x="1050268" y="557925"/>
                    </a:lnTo>
                    <a:lnTo>
                      <a:pt x="1049828" y="565554"/>
                    </a:lnTo>
                    <a:lnTo>
                      <a:pt x="1049438" y="569236"/>
                    </a:lnTo>
                    <a:lnTo>
                      <a:pt x="1048657" y="575035"/>
                    </a:lnTo>
                    <a:cubicBezTo>
                      <a:pt x="1016604" y="593505"/>
                      <a:pt x="1027083" y="680317"/>
                      <a:pt x="1027083" y="680317"/>
                    </a:cubicBezTo>
                    <a:cubicBezTo>
                      <a:pt x="1096120" y="814537"/>
                      <a:pt x="1090573" y="901964"/>
                      <a:pt x="1090573" y="901964"/>
                    </a:cubicBezTo>
                    <a:lnTo>
                      <a:pt x="1090577" y="902036"/>
                    </a:lnTo>
                    <a:lnTo>
                      <a:pt x="1093248" y="961372"/>
                    </a:lnTo>
                    <a:lnTo>
                      <a:pt x="1094078" y="966130"/>
                    </a:lnTo>
                    <a:lnTo>
                      <a:pt x="1094307" y="970326"/>
                    </a:lnTo>
                    <a:lnTo>
                      <a:pt x="1097240" y="984245"/>
                    </a:lnTo>
                    <a:lnTo>
                      <a:pt x="1101953" y="1011247"/>
                    </a:lnTo>
                    <a:lnTo>
                      <a:pt x="1104609" y="1019219"/>
                    </a:lnTo>
                    <a:lnTo>
                      <a:pt x="1106013" y="1025879"/>
                    </a:lnTo>
                    <a:lnTo>
                      <a:pt x="1110362" y="1036484"/>
                    </a:lnTo>
                    <a:lnTo>
                      <a:pt x="1115637" y="1052317"/>
                    </a:lnTo>
                    <a:lnTo>
                      <a:pt x="1120896" y="1062173"/>
                    </a:lnTo>
                    <a:lnTo>
                      <a:pt x="1124014" y="1069778"/>
                    </a:lnTo>
                    <a:lnTo>
                      <a:pt x="1128443" y="1076316"/>
                    </a:lnTo>
                    <a:lnTo>
                      <a:pt x="1133243" y="1085310"/>
                    </a:lnTo>
                    <a:lnTo>
                      <a:pt x="1137662" y="1089926"/>
                    </a:lnTo>
                    <a:lnTo>
                      <a:pt x="1146638" y="1103177"/>
                    </a:lnTo>
                    <a:cubicBezTo>
                      <a:pt x="1154764" y="1112689"/>
                      <a:pt x="1163381" y="1120643"/>
                      <a:pt x="1172210" y="1127233"/>
                    </a:cubicBezTo>
                    <a:lnTo>
                      <a:pt x="1174910" y="1128829"/>
                    </a:lnTo>
                    <a:lnTo>
                      <a:pt x="1176007" y="1129974"/>
                    </a:lnTo>
                    <a:lnTo>
                      <a:pt x="1179808" y="1131724"/>
                    </a:lnTo>
                    <a:lnTo>
                      <a:pt x="1199055" y="1143099"/>
                    </a:lnTo>
                    <a:lnTo>
                      <a:pt x="1210075" y="1145656"/>
                    </a:lnTo>
                    <a:lnTo>
                      <a:pt x="1221810" y="1151058"/>
                    </a:lnTo>
                    <a:lnTo>
                      <a:pt x="1249867" y="1154887"/>
                    </a:lnTo>
                    <a:lnTo>
                      <a:pt x="1249867" y="1154888"/>
                    </a:lnTo>
                    <a:lnTo>
                      <a:pt x="1249868" y="1154888"/>
                    </a:lnTo>
                    <a:lnTo>
                      <a:pt x="1249867" y="1154887"/>
                    </a:lnTo>
                    <a:lnTo>
                      <a:pt x="1210075" y="1145656"/>
                    </a:lnTo>
                    <a:lnTo>
                      <a:pt x="1179808" y="1131724"/>
                    </a:lnTo>
                    <a:lnTo>
                      <a:pt x="1174910" y="1128829"/>
                    </a:lnTo>
                    <a:lnTo>
                      <a:pt x="1137662" y="1089926"/>
                    </a:lnTo>
                    <a:lnTo>
                      <a:pt x="1128443" y="1076316"/>
                    </a:lnTo>
                    <a:lnTo>
                      <a:pt x="1120896" y="1062173"/>
                    </a:lnTo>
                    <a:lnTo>
                      <a:pt x="1110362" y="1036484"/>
                    </a:lnTo>
                    <a:lnTo>
                      <a:pt x="1104609" y="1019219"/>
                    </a:lnTo>
                    <a:lnTo>
                      <a:pt x="1097240" y="984245"/>
                    </a:lnTo>
                    <a:lnTo>
                      <a:pt x="1094078" y="966130"/>
                    </a:lnTo>
                    <a:lnTo>
                      <a:pt x="1090577" y="902036"/>
                    </a:lnTo>
                    <a:lnTo>
                      <a:pt x="1090574" y="901964"/>
                    </a:lnTo>
                    <a:cubicBezTo>
                      <a:pt x="1090574" y="901964"/>
                      <a:pt x="1096121" y="814537"/>
                      <a:pt x="1027084" y="680317"/>
                    </a:cubicBezTo>
                    <a:cubicBezTo>
                      <a:pt x="1027084" y="680317"/>
                      <a:pt x="1016605" y="593505"/>
                      <a:pt x="1048658" y="575035"/>
                    </a:cubicBezTo>
                    <a:cubicBezTo>
                      <a:pt x="1048658" y="575035"/>
                      <a:pt x="1048899" y="573669"/>
                      <a:pt x="1049222" y="571263"/>
                    </a:cubicBezTo>
                    <a:lnTo>
                      <a:pt x="1049438" y="569236"/>
                    </a:lnTo>
                    <a:lnTo>
                      <a:pt x="1049750" y="566914"/>
                    </a:lnTo>
                    <a:lnTo>
                      <a:pt x="1049828" y="565554"/>
                    </a:lnTo>
                    <a:lnTo>
                      <a:pt x="1050285" y="561249"/>
                    </a:lnTo>
                    <a:lnTo>
                      <a:pt x="1050268" y="557925"/>
                    </a:lnTo>
                    <a:lnTo>
                      <a:pt x="1050900" y="546950"/>
                    </a:lnTo>
                    <a:lnTo>
                      <a:pt x="1050160" y="537563"/>
                    </a:lnTo>
                    <a:lnTo>
                      <a:pt x="1050122" y="530320"/>
                    </a:lnTo>
                    <a:lnTo>
                      <a:pt x="1049394" y="527843"/>
                    </a:lnTo>
                    <a:lnTo>
                      <a:pt x="1048913" y="521743"/>
                    </a:lnTo>
                    <a:lnTo>
                      <a:pt x="1040600" y="497903"/>
                    </a:lnTo>
                    <a:lnTo>
                      <a:pt x="1040597" y="497891"/>
                    </a:lnTo>
                    <a:cubicBezTo>
                      <a:pt x="1035020" y="488569"/>
                      <a:pt x="1026622" y="481604"/>
                      <a:pt x="1014140" y="479603"/>
                    </a:cubicBezTo>
                    <a:close/>
                    <a:moveTo>
                      <a:pt x="2005933" y="437121"/>
                    </a:moveTo>
                    <a:lnTo>
                      <a:pt x="2005933" y="437121"/>
                    </a:lnTo>
                    <a:lnTo>
                      <a:pt x="2024244" y="442561"/>
                    </a:lnTo>
                    <a:lnTo>
                      <a:pt x="2049537" y="466329"/>
                    </a:lnTo>
                    <a:lnTo>
                      <a:pt x="2069847" y="494202"/>
                    </a:lnTo>
                    <a:lnTo>
                      <a:pt x="2081254" y="512574"/>
                    </a:lnTo>
                    <a:lnTo>
                      <a:pt x="2097459" y="548567"/>
                    </a:lnTo>
                    <a:lnTo>
                      <a:pt x="2104426" y="565629"/>
                    </a:lnTo>
                    <a:lnTo>
                      <a:pt x="2113178" y="610697"/>
                    </a:lnTo>
                    <a:lnTo>
                      <a:pt x="2113186" y="610744"/>
                    </a:lnTo>
                    <a:cubicBezTo>
                      <a:pt x="2111337" y="660615"/>
                      <a:pt x="2131062" y="714180"/>
                      <a:pt x="2131062" y="714180"/>
                    </a:cubicBezTo>
                    <a:cubicBezTo>
                      <a:pt x="2158800" y="709870"/>
                      <a:pt x="2150787" y="731419"/>
                      <a:pt x="2150787" y="731419"/>
                    </a:cubicBezTo>
                    <a:cubicBezTo>
                      <a:pt x="2132911" y="743733"/>
                      <a:pt x="2101474" y="747427"/>
                      <a:pt x="2101474" y="747427"/>
                    </a:cubicBezTo>
                    <a:cubicBezTo>
                      <a:pt x="2033670" y="757278"/>
                      <a:pt x="1982508" y="895807"/>
                      <a:pt x="1952921" y="907505"/>
                    </a:cubicBezTo>
                    <a:cubicBezTo>
                      <a:pt x="1922717" y="919819"/>
                      <a:pt x="1911005" y="967227"/>
                      <a:pt x="1928881" y="978925"/>
                    </a:cubicBezTo>
                    <a:cubicBezTo>
                      <a:pt x="1946757" y="990623"/>
                      <a:pt x="2018260" y="1052192"/>
                      <a:pt x="2073736" y="1060196"/>
                    </a:cubicBezTo>
                    <a:lnTo>
                      <a:pt x="2073743" y="1060198"/>
                    </a:lnTo>
                    <a:lnTo>
                      <a:pt x="2097783" y="1066644"/>
                    </a:lnTo>
                    <a:lnTo>
                      <a:pt x="2100829" y="1068805"/>
                    </a:lnTo>
                    <a:lnTo>
                      <a:pt x="2103045" y="1072843"/>
                    </a:lnTo>
                    <a:lnTo>
                      <a:pt x="2098094" y="1081062"/>
                    </a:lnTo>
                    <a:lnTo>
                      <a:pt x="2093461" y="1083592"/>
                    </a:lnTo>
                    <a:lnTo>
                      <a:pt x="2093462" y="1083592"/>
                    </a:lnTo>
                    <a:cubicBezTo>
                      <a:pt x="2093462" y="1083592"/>
                      <a:pt x="2102246" y="1079744"/>
                      <a:pt x="2104172" y="1074895"/>
                    </a:cubicBezTo>
                    <a:lnTo>
                      <a:pt x="2103045" y="1072843"/>
                    </a:lnTo>
                    <a:lnTo>
                      <a:pt x="2104086" y="1071116"/>
                    </a:lnTo>
                    <a:lnTo>
                      <a:pt x="2100829" y="1068805"/>
                    </a:lnTo>
                    <a:lnTo>
                      <a:pt x="2099963" y="1067228"/>
                    </a:lnTo>
                    <a:lnTo>
                      <a:pt x="2097783" y="1066644"/>
                    </a:lnTo>
                    <a:lnTo>
                      <a:pt x="2095928" y="1065327"/>
                    </a:lnTo>
                    <a:lnTo>
                      <a:pt x="2073743" y="1060198"/>
                    </a:lnTo>
                    <a:lnTo>
                      <a:pt x="2073737" y="1060196"/>
                    </a:lnTo>
                    <a:cubicBezTo>
                      <a:pt x="2018261" y="1052192"/>
                      <a:pt x="1946758" y="990623"/>
                      <a:pt x="1928882" y="978925"/>
                    </a:cubicBezTo>
                    <a:cubicBezTo>
                      <a:pt x="1911006" y="967227"/>
                      <a:pt x="1922718" y="919819"/>
                      <a:pt x="1952922" y="907505"/>
                    </a:cubicBezTo>
                    <a:cubicBezTo>
                      <a:pt x="1982509" y="895807"/>
                      <a:pt x="2033671" y="757278"/>
                      <a:pt x="2101475" y="747427"/>
                    </a:cubicBezTo>
                    <a:cubicBezTo>
                      <a:pt x="2101475" y="747427"/>
                      <a:pt x="2132912" y="743733"/>
                      <a:pt x="2150788" y="731419"/>
                    </a:cubicBezTo>
                    <a:cubicBezTo>
                      <a:pt x="2150788" y="731419"/>
                      <a:pt x="2158801" y="709870"/>
                      <a:pt x="2131063" y="714180"/>
                    </a:cubicBezTo>
                    <a:cubicBezTo>
                      <a:pt x="2131063" y="714180"/>
                      <a:pt x="2111338" y="660615"/>
                      <a:pt x="2113187" y="610744"/>
                    </a:cubicBezTo>
                    <a:lnTo>
                      <a:pt x="2113178" y="610697"/>
                    </a:lnTo>
                    <a:lnTo>
                      <a:pt x="2106098" y="569726"/>
                    </a:lnTo>
                    <a:lnTo>
                      <a:pt x="2104426" y="565629"/>
                    </a:lnTo>
                    <a:lnTo>
                      <a:pt x="2103883" y="562836"/>
                    </a:lnTo>
                    <a:lnTo>
                      <a:pt x="2097459" y="548567"/>
                    </a:lnTo>
                    <a:lnTo>
                      <a:pt x="2085660" y="519670"/>
                    </a:lnTo>
                    <a:lnTo>
                      <a:pt x="2081254" y="512574"/>
                    </a:lnTo>
                    <a:lnTo>
                      <a:pt x="2078052" y="505462"/>
                    </a:lnTo>
                    <a:lnTo>
                      <a:pt x="2069847" y="494202"/>
                    </a:lnTo>
                    <a:lnTo>
                      <a:pt x="2056749" y="473106"/>
                    </a:lnTo>
                    <a:lnTo>
                      <a:pt x="2049537" y="466329"/>
                    </a:lnTo>
                    <a:lnTo>
                      <a:pt x="2042975" y="457323"/>
                    </a:lnTo>
                    <a:cubicBezTo>
                      <a:pt x="2030551" y="444894"/>
                      <a:pt x="2017799" y="437121"/>
                      <a:pt x="2005933" y="437121"/>
                    </a:cubicBezTo>
                    <a:close/>
                    <a:moveTo>
                      <a:pt x="702237" y="416803"/>
                    </a:moveTo>
                    <a:lnTo>
                      <a:pt x="705907" y="417178"/>
                    </a:lnTo>
                    <a:lnTo>
                      <a:pt x="705909" y="417180"/>
                    </a:lnTo>
                    <a:lnTo>
                      <a:pt x="712474" y="422995"/>
                    </a:lnTo>
                    <a:lnTo>
                      <a:pt x="714429" y="426794"/>
                    </a:lnTo>
                    <a:lnTo>
                      <a:pt x="718821" y="441180"/>
                    </a:lnTo>
                    <a:lnTo>
                      <a:pt x="720598" y="451547"/>
                    </a:lnTo>
                    <a:lnTo>
                      <a:pt x="721049" y="457921"/>
                    </a:lnTo>
                    <a:lnTo>
                      <a:pt x="720729" y="490685"/>
                    </a:lnTo>
                    <a:cubicBezTo>
                      <a:pt x="721423" y="480757"/>
                      <a:pt x="721654" y="472157"/>
                      <a:pt x="721528" y="464707"/>
                    </a:cubicBezTo>
                    <a:lnTo>
                      <a:pt x="721049" y="457921"/>
                    </a:lnTo>
                    <a:lnTo>
                      <a:pt x="721083" y="454374"/>
                    </a:lnTo>
                    <a:lnTo>
                      <a:pt x="720598" y="451547"/>
                    </a:lnTo>
                    <a:lnTo>
                      <a:pt x="720181" y="445634"/>
                    </a:lnTo>
                    <a:lnTo>
                      <a:pt x="718821" y="441180"/>
                    </a:lnTo>
                    <a:lnTo>
                      <a:pt x="717317" y="432406"/>
                    </a:lnTo>
                    <a:lnTo>
                      <a:pt x="714429" y="426794"/>
                    </a:lnTo>
                    <a:lnTo>
                      <a:pt x="713564" y="423960"/>
                    </a:lnTo>
                    <a:lnTo>
                      <a:pt x="712474" y="422995"/>
                    </a:lnTo>
                    <a:lnTo>
                      <a:pt x="711551" y="421200"/>
                    </a:lnTo>
                    <a:lnTo>
                      <a:pt x="705909" y="417180"/>
                    </a:lnTo>
                    <a:lnTo>
                      <a:pt x="705907" y="417178"/>
                    </a:lnTo>
                    <a:cubicBezTo>
                      <a:pt x="703740" y="416457"/>
                      <a:pt x="702237" y="416803"/>
                      <a:pt x="702237" y="416803"/>
                    </a:cubicBezTo>
                    <a:close/>
                    <a:moveTo>
                      <a:pt x="2390433" y="412599"/>
                    </a:moveTo>
                    <a:cubicBezTo>
                      <a:pt x="2377546" y="412955"/>
                      <a:pt x="2363908" y="416033"/>
                      <a:pt x="2350501" y="422960"/>
                    </a:cubicBezTo>
                    <a:cubicBezTo>
                      <a:pt x="2297491" y="450666"/>
                      <a:pt x="2340639" y="506078"/>
                      <a:pt x="2295025" y="553486"/>
                    </a:cubicBezTo>
                    <a:lnTo>
                      <a:pt x="2295000" y="553516"/>
                    </a:lnTo>
                    <a:lnTo>
                      <a:pt x="2275528" y="576033"/>
                    </a:lnTo>
                    <a:lnTo>
                      <a:pt x="2273410" y="579494"/>
                    </a:lnTo>
                    <a:lnTo>
                      <a:pt x="2271448" y="581855"/>
                    </a:lnTo>
                    <a:lnTo>
                      <a:pt x="2269925" y="585188"/>
                    </a:lnTo>
                    <a:lnTo>
                      <a:pt x="2266204" y="591267"/>
                    </a:lnTo>
                    <a:lnTo>
                      <a:pt x="2266031" y="593710"/>
                    </a:lnTo>
                    <a:lnTo>
                      <a:pt x="2264051" y="598046"/>
                    </a:lnTo>
                    <a:cubicBezTo>
                      <a:pt x="2262818" y="605511"/>
                      <a:pt x="2267287" y="607050"/>
                      <a:pt x="2267287" y="607050"/>
                    </a:cubicBezTo>
                    <a:lnTo>
                      <a:pt x="2267288" y="607050"/>
                    </a:lnTo>
                    <a:lnTo>
                      <a:pt x="2265208" y="605347"/>
                    </a:lnTo>
                    <a:lnTo>
                      <a:pt x="2266031" y="593710"/>
                    </a:lnTo>
                    <a:lnTo>
                      <a:pt x="2269925" y="585188"/>
                    </a:lnTo>
                    <a:lnTo>
                      <a:pt x="2273410" y="579494"/>
                    </a:lnTo>
                    <a:lnTo>
                      <a:pt x="2295000" y="553516"/>
                    </a:lnTo>
                    <a:lnTo>
                      <a:pt x="2295026" y="553486"/>
                    </a:lnTo>
                    <a:cubicBezTo>
                      <a:pt x="2340640" y="506078"/>
                      <a:pt x="2297492" y="450666"/>
                      <a:pt x="2350502" y="422960"/>
                    </a:cubicBezTo>
                    <a:lnTo>
                      <a:pt x="2390433" y="412599"/>
                    </a:lnTo>
                    <a:close/>
                    <a:moveTo>
                      <a:pt x="1963939" y="378169"/>
                    </a:moveTo>
                    <a:cubicBezTo>
                      <a:pt x="1937203" y="381709"/>
                      <a:pt x="1920868" y="394638"/>
                      <a:pt x="1912855" y="417419"/>
                    </a:cubicBezTo>
                    <a:cubicBezTo>
                      <a:pt x="1897445" y="462980"/>
                      <a:pt x="1915320" y="541787"/>
                      <a:pt x="1966482" y="553486"/>
                    </a:cubicBezTo>
                    <a:cubicBezTo>
                      <a:pt x="2018260" y="565799"/>
                      <a:pt x="2021958" y="632909"/>
                      <a:pt x="2021958" y="632909"/>
                    </a:cubicBezTo>
                    <a:cubicBezTo>
                      <a:pt x="2021188" y="639066"/>
                      <a:pt x="2020205" y="643770"/>
                      <a:pt x="2019057" y="647243"/>
                    </a:cubicBezTo>
                    <a:lnTo>
                      <a:pt x="2015158" y="654188"/>
                    </a:lnTo>
                    <a:lnTo>
                      <a:pt x="2015159" y="654189"/>
                    </a:lnTo>
                    <a:cubicBezTo>
                      <a:pt x="2018029" y="651726"/>
                      <a:pt x="2020418" y="645223"/>
                      <a:pt x="2021959" y="632909"/>
                    </a:cubicBezTo>
                    <a:cubicBezTo>
                      <a:pt x="2021959" y="632909"/>
                      <a:pt x="2018261" y="565799"/>
                      <a:pt x="1966483" y="553486"/>
                    </a:cubicBezTo>
                    <a:cubicBezTo>
                      <a:pt x="1915321" y="541787"/>
                      <a:pt x="1897446" y="462980"/>
                      <a:pt x="1912856" y="417419"/>
                    </a:cubicBezTo>
                    <a:cubicBezTo>
                      <a:pt x="1916863" y="406029"/>
                      <a:pt x="1922949" y="397101"/>
                      <a:pt x="1931377" y="390579"/>
                    </a:cubicBezTo>
                    <a:lnTo>
                      <a:pt x="1963940" y="378169"/>
                    </a:lnTo>
                    <a:close/>
                    <a:moveTo>
                      <a:pt x="1376701" y="374570"/>
                    </a:moveTo>
                    <a:lnTo>
                      <a:pt x="1376700" y="374571"/>
                    </a:lnTo>
                    <a:lnTo>
                      <a:pt x="1388912" y="376783"/>
                    </a:lnTo>
                    <a:cubicBezTo>
                      <a:pt x="1404939" y="390328"/>
                      <a:pt x="1407404" y="427270"/>
                      <a:pt x="1407404" y="427270"/>
                    </a:cubicBezTo>
                    <a:cubicBezTo>
                      <a:pt x="1420657" y="458977"/>
                      <a:pt x="1435143" y="466827"/>
                      <a:pt x="1446315" y="466751"/>
                    </a:cubicBezTo>
                    <a:lnTo>
                      <a:pt x="1446315" y="466750"/>
                    </a:lnTo>
                    <a:lnTo>
                      <a:pt x="1427640" y="458929"/>
                    </a:lnTo>
                    <a:cubicBezTo>
                      <a:pt x="1420966" y="453013"/>
                      <a:pt x="1414031" y="443124"/>
                      <a:pt x="1407405" y="427270"/>
                    </a:cubicBezTo>
                    <a:cubicBezTo>
                      <a:pt x="1407405" y="427270"/>
                      <a:pt x="1404940" y="390328"/>
                      <a:pt x="1388913" y="376783"/>
                    </a:cubicBezTo>
                    <a:cubicBezTo>
                      <a:pt x="1384906" y="373551"/>
                      <a:pt x="1380592" y="372935"/>
                      <a:pt x="1376701" y="374570"/>
                    </a:cubicBezTo>
                    <a:close/>
                    <a:moveTo>
                      <a:pt x="2162702" y="330126"/>
                    </a:moveTo>
                    <a:lnTo>
                      <a:pt x="2162702" y="330126"/>
                    </a:lnTo>
                    <a:lnTo>
                      <a:pt x="2198250" y="339842"/>
                    </a:lnTo>
                    <a:lnTo>
                      <a:pt x="2235564" y="358774"/>
                    </a:lnTo>
                    <a:lnTo>
                      <a:pt x="2242980" y="363926"/>
                    </a:lnTo>
                    <a:lnTo>
                      <a:pt x="2254374" y="373450"/>
                    </a:lnTo>
                    <a:lnTo>
                      <a:pt x="2266805" y="386930"/>
                    </a:lnTo>
                    <a:lnTo>
                      <a:pt x="2266815" y="386942"/>
                    </a:lnTo>
                    <a:cubicBezTo>
                      <a:pt x="2269405" y="389520"/>
                      <a:pt x="2272218" y="391098"/>
                      <a:pt x="2277149" y="391560"/>
                    </a:cubicBezTo>
                    <a:lnTo>
                      <a:pt x="2277150" y="391560"/>
                    </a:lnTo>
                    <a:lnTo>
                      <a:pt x="2266816" y="386942"/>
                    </a:lnTo>
                    <a:lnTo>
                      <a:pt x="2266805" y="386930"/>
                    </a:lnTo>
                    <a:lnTo>
                      <a:pt x="2257810" y="376322"/>
                    </a:lnTo>
                    <a:lnTo>
                      <a:pt x="2254374" y="373450"/>
                    </a:lnTo>
                    <a:lnTo>
                      <a:pt x="2250249" y="368977"/>
                    </a:lnTo>
                    <a:lnTo>
                      <a:pt x="2242980" y="363926"/>
                    </a:lnTo>
                    <a:lnTo>
                      <a:pt x="2238750" y="360391"/>
                    </a:lnTo>
                    <a:lnTo>
                      <a:pt x="2235564" y="358774"/>
                    </a:lnTo>
                    <a:lnTo>
                      <a:pt x="2231080" y="355659"/>
                    </a:lnTo>
                    <a:cubicBezTo>
                      <a:pt x="2222681" y="350787"/>
                      <a:pt x="2212005" y="345499"/>
                      <a:pt x="2198251" y="339842"/>
                    </a:cubicBezTo>
                    <a:cubicBezTo>
                      <a:pt x="2179913" y="332454"/>
                      <a:pt x="2168779" y="329760"/>
                      <a:pt x="2162702" y="330126"/>
                    </a:cubicBezTo>
                    <a:close/>
                    <a:moveTo>
                      <a:pt x="1722646" y="308865"/>
                    </a:moveTo>
                    <a:cubicBezTo>
                      <a:pt x="1692683" y="308519"/>
                      <a:pt x="1661978" y="312137"/>
                      <a:pt x="1634240" y="321372"/>
                    </a:cubicBezTo>
                    <a:cubicBezTo>
                      <a:pt x="1661978" y="312137"/>
                      <a:pt x="1692683" y="308519"/>
                      <a:pt x="1722646" y="308865"/>
                    </a:cubicBezTo>
                    <a:close/>
                    <a:moveTo>
                      <a:pt x="2276677" y="307057"/>
                    </a:moveTo>
                    <a:cubicBezTo>
                      <a:pt x="2267556" y="307441"/>
                      <a:pt x="2261739" y="308442"/>
                      <a:pt x="2261739" y="308442"/>
                    </a:cubicBezTo>
                    <a:lnTo>
                      <a:pt x="2201515" y="313492"/>
                    </a:lnTo>
                    <a:lnTo>
                      <a:pt x="2201515" y="313492"/>
                    </a:lnTo>
                    <a:cubicBezTo>
                      <a:pt x="2221250" y="314907"/>
                      <a:pt x="2241861" y="313829"/>
                      <a:pt x="2261740" y="308442"/>
                    </a:cubicBezTo>
                    <a:lnTo>
                      <a:pt x="2276678" y="307057"/>
                    </a:lnTo>
                    <a:close/>
                    <a:moveTo>
                      <a:pt x="1491852" y="284430"/>
                    </a:moveTo>
                    <a:lnTo>
                      <a:pt x="1491852" y="284430"/>
                    </a:lnTo>
                    <a:lnTo>
                      <a:pt x="1528527" y="291683"/>
                    </a:lnTo>
                    <a:lnTo>
                      <a:pt x="1528528" y="291683"/>
                    </a:lnTo>
                    <a:close/>
                    <a:moveTo>
                      <a:pt x="2045959" y="268836"/>
                    </a:moveTo>
                    <a:cubicBezTo>
                      <a:pt x="2025271" y="270668"/>
                      <a:pt x="2008484" y="283302"/>
                      <a:pt x="2000798" y="296574"/>
                    </a:cubicBezTo>
                    <a:lnTo>
                      <a:pt x="1999405" y="303145"/>
                    </a:lnTo>
                    <a:lnTo>
                      <a:pt x="1996823" y="306490"/>
                    </a:lnTo>
                    <a:lnTo>
                      <a:pt x="1997476" y="312248"/>
                    </a:lnTo>
                    <a:lnTo>
                      <a:pt x="1996746" y="315691"/>
                    </a:lnTo>
                    <a:lnTo>
                      <a:pt x="1997997" y="316846"/>
                    </a:lnTo>
                    <a:lnTo>
                      <a:pt x="1998324" y="319727"/>
                    </a:lnTo>
                    <a:lnTo>
                      <a:pt x="2010243" y="328141"/>
                    </a:lnTo>
                    <a:lnTo>
                      <a:pt x="2010246" y="328144"/>
                    </a:lnTo>
                    <a:cubicBezTo>
                      <a:pt x="2094694" y="352156"/>
                      <a:pt x="2134760" y="397717"/>
                      <a:pt x="2152636" y="405105"/>
                    </a:cubicBezTo>
                    <a:lnTo>
                      <a:pt x="2152644" y="405111"/>
                    </a:lnTo>
                    <a:lnTo>
                      <a:pt x="2174052" y="422941"/>
                    </a:lnTo>
                    <a:lnTo>
                      <a:pt x="2178554" y="436361"/>
                    </a:lnTo>
                    <a:lnTo>
                      <a:pt x="2162499" y="440815"/>
                    </a:lnTo>
                    <a:lnTo>
                      <a:pt x="2162499" y="440815"/>
                    </a:lnTo>
                    <a:cubicBezTo>
                      <a:pt x="2180375" y="440815"/>
                      <a:pt x="2182379" y="433888"/>
                      <a:pt x="2177679" y="425961"/>
                    </a:cubicBezTo>
                    <a:lnTo>
                      <a:pt x="2174052" y="422941"/>
                    </a:lnTo>
                    <a:lnTo>
                      <a:pt x="2173039" y="419921"/>
                    </a:lnTo>
                    <a:lnTo>
                      <a:pt x="2152644" y="405111"/>
                    </a:lnTo>
                    <a:lnTo>
                      <a:pt x="2152637" y="405105"/>
                    </a:lnTo>
                    <a:cubicBezTo>
                      <a:pt x="2134761" y="397717"/>
                      <a:pt x="2094695" y="352156"/>
                      <a:pt x="2010247" y="328144"/>
                    </a:cubicBezTo>
                    <a:lnTo>
                      <a:pt x="2010243" y="328141"/>
                    </a:lnTo>
                    <a:lnTo>
                      <a:pt x="1997997" y="316846"/>
                    </a:lnTo>
                    <a:lnTo>
                      <a:pt x="1997476" y="312248"/>
                    </a:lnTo>
                    <a:lnTo>
                      <a:pt x="1999405" y="303145"/>
                    </a:lnTo>
                    <a:lnTo>
                      <a:pt x="2018504" y="278415"/>
                    </a:lnTo>
                    <a:lnTo>
                      <a:pt x="2045960" y="268836"/>
                    </a:lnTo>
                    <a:close/>
                    <a:moveTo>
                      <a:pt x="1742188" y="244411"/>
                    </a:moveTo>
                    <a:lnTo>
                      <a:pt x="1782072" y="251164"/>
                    </a:lnTo>
                    <a:cubicBezTo>
                      <a:pt x="1792117" y="253530"/>
                      <a:pt x="1798204" y="255493"/>
                      <a:pt x="1798204" y="255493"/>
                    </a:cubicBezTo>
                    <a:cubicBezTo>
                      <a:pt x="1820703" y="264728"/>
                      <a:pt x="1836228" y="266883"/>
                      <a:pt x="1846861" y="264921"/>
                    </a:cubicBezTo>
                    <a:lnTo>
                      <a:pt x="1846861" y="264920"/>
                    </a:lnTo>
                    <a:lnTo>
                      <a:pt x="1826983" y="264406"/>
                    </a:lnTo>
                    <a:cubicBezTo>
                      <a:pt x="1818960" y="262958"/>
                      <a:pt x="1809454" y="260111"/>
                      <a:pt x="1798205" y="255493"/>
                    </a:cubicBezTo>
                    <a:cubicBezTo>
                      <a:pt x="1798205" y="255493"/>
                      <a:pt x="1773857" y="247643"/>
                      <a:pt x="1742189" y="244411"/>
                    </a:cubicBezTo>
                    <a:close/>
                    <a:moveTo>
                      <a:pt x="1258331" y="208229"/>
                    </a:moveTo>
                    <a:lnTo>
                      <a:pt x="1235624" y="208510"/>
                    </a:lnTo>
                    <a:lnTo>
                      <a:pt x="1228251" y="210998"/>
                    </a:lnTo>
                    <a:lnTo>
                      <a:pt x="1224160" y="211375"/>
                    </a:lnTo>
                    <a:lnTo>
                      <a:pt x="1216328" y="215022"/>
                    </a:lnTo>
                    <a:lnTo>
                      <a:pt x="1207474" y="218011"/>
                    </a:lnTo>
                    <a:lnTo>
                      <a:pt x="1197153" y="223954"/>
                    </a:lnTo>
                    <a:lnTo>
                      <a:pt x="1192085" y="226314"/>
                    </a:lnTo>
                    <a:lnTo>
                      <a:pt x="1187324" y="229613"/>
                    </a:lnTo>
                    <a:lnTo>
                      <a:pt x="1182930" y="232143"/>
                    </a:lnTo>
                    <a:lnTo>
                      <a:pt x="1171833" y="240347"/>
                    </a:lnTo>
                    <a:lnTo>
                      <a:pt x="1168299" y="242796"/>
                    </a:lnTo>
                    <a:lnTo>
                      <a:pt x="1166591" y="244223"/>
                    </a:lnTo>
                    <a:lnTo>
                      <a:pt x="1165576" y="244973"/>
                    </a:lnTo>
                    <a:lnTo>
                      <a:pt x="1159034" y="250535"/>
                    </a:lnTo>
                    <a:lnTo>
                      <a:pt x="1158994" y="250568"/>
                    </a:lnTo>
                    <a:cubicBezTo>
                      <a:pt x="1103517" y="366317"/>
                      <a:pt x="1051123" y="398332"/>
                      <a:pt x="1000578" y="419266"/>
                    </a:cubicBezTo>
                    <a:cubicBezTo>
                      <a:pt x="950649" y="440199"/>
                      <a:pt x="966676" y="540556"/>
                      <a:pt x="966676" y="540556"/>
                    </a:cubicBezTo>
                    <a:cubicBezTo>
                      <a:pt x="963055" y="553716"/>
                      <a:pt x="960579" y="565107"/>
                      <a:pt x="959020" y="574964"/>
                    </a:cubicBezTo>
                    <a:lnTo>
                      <a:pt x="958252" y="583939"/>
                    </a:lnTo>
                    <a:lnTo>
                      <a:pt x="957341" y="588629"/>
                    </a:lnTo>
                    <a:lnTo>
                      <a:pt x="957531" y="592353"/>
                    </a:lnTo>
                    <a:lnTo>
                      <a:pt x="956862" y="600172"/>
                    </a:lnTo>
                    <a:cubicBezTo>
                      <a:pt x="956948" y="614227"/>
                      <a:pt x="959780" y="623097"/>
                      <a:pt x="963517" y="628677"/>
                    </a:cubicBezTo>
                    <a:lnTo>
                      <a:pt x="965238" y="629924"/>
                    </a:lnTo>
                    <a:lnTo>
                      <a:pt x="966461" y="632274"/>
                    </a:lnTo>
                    <a:lnTo>
                      <a:pt x="975601" y="637438"/>
                    </a:lnTo>
                    <a:lnTo>
                      <a:pt x="975604" y="637440"/>
                    </a:lnTo>
                    <a:cubicBezTo>
                      <a:pt x="979312" y="638335"/>
                      <a:pt x="982086" y="637835"/>
                      <a:pt x="982086" y="637835"/>
                    </a:cubicBezTo>
                    <a:lnTo>
                      <a:pt x="982086" y="637835"/>
                    </a:lnTo>
                    <a:lnTo>
                      <a:pt x="975605" y="637440"/>
                    </a:lnTo>
                    <a:lnTo>
                      <a:pt x="975601" y="637438"/>
                    </a:lnTo>
                    <a:lnTo>
                      <a:pt x="965238" y="629924"/>
                    </a:lnTo>
                    <a:lnTo>
                      <a:pt x="958821" y="617603"/>
                    </a:lnTo>
                    <a:lnTo>
                      <a:pt x="957531" y="592353"/>
                    </a:lnTo>
                    <a:lnTo>
                      <a:pt x="958252" y="583939"/>
                    </a:lnTo>
                    <a:lnTo>
                      <a:pt x="966677" y="540556"/>
                    </a:lnTo>
                    <a:cubicBezTo>
                      <a:pt x="966677" y="540556"/>
                      <a:pt x="950650" y="440199"/>
                      <a:pt x="1000579" y="419266"/>
                    </a:cubicBezTo>
                    <a:cubicBezTo>
                      <a:pt x="1051124" y="398332"/>
                      <a:pt x="1103518" y="366317"/>
                      <a:pt x="1158995" y="250568"/>
                    </a:cubicBezTo>
                    <a:lnTo>
                      <a:pt x="1159034" y="250535"/>
                    </a:lnTo>
                    <a:lnTo>
                      <a:pt x="1166591" y="244223"/>
                    </a:lnTo>
                    <a:lnTo>
                      <a:pt x="1171833" y="240347"/>
                    </a:lnTo>
                    <a:lnTo>
                      <a:pt x="1187324" y="229613"/>
                    </a:lnTo>
                    <a:lnTo>
                      <a:pt x="1197153" y="223954"/>
                    </a:lnTo>
                    <a:lnTo>
                      <a:pt x="1216328" y="215022"/>
                    </a:lnTo>
                    <a:lnTo>
                      <a:pt x="1228251" y="210998"/>
                    </a:lnTo>
                    <a:close/>
                    <a:moveTo>
                      <a:pt x="1240946" y="169855"/>
                    </a:moveTo>
                    <a:cubicBezTo>
                      <a:pt x="1223559" y="169148"/>
                      <a:pt x="1208367" y="170789"/>
                      <a:pt x="1195047" y="173960"/>
                    </a:cubicBezTo>
                    <a:lnTo>
                      <a:pt x="1187197" y="176966"/>
                    </a:lnTo>
                    <a:lnTo>
                      <a:pt x="1182340" y="177609"/>
                    </a:lnTo>
                    <a:lnTo>
                      <a:pt x="1174148" y="181965"/>
                    </a:lnTo>
                    <a:lnTo>
                      <a:pt x="1160387" y="187236"/>
                    </a:lnTo>
                    <a:lnTo>
                      <a:pt x="1152591" y="193427"/>
                    </a:lnTo>
                    <a:lnTo>
                      <a:pt x="1142573" y="198754"/>
                    </a:lnTo>
                    <a:lnTo>
                      <a:pt x="1117081" y="221627"/>
                    </a:lnTo>
                    <a:lnTo>
                      <a:pt x="1117078" y="221630"/>
                    </a:lnTo>
                    <a:cubicBezTo>
                      <a:pt x="1090573" y="247489"/>
                      <a:pt x="1109065" y="316446"/>
                      <a:pt x="1006125" y="350925"/>
                    </a:cubicBezTo>
                    <a:cubicBezTo>
                      <a:pt x="948222" y="369972"/>
                      <a:pt x="926204" y="400903"/>
                      <a:pt x="919887" y="432760"/>
                    </a:cubicBezTo>
                    <a:cubicBezTo>
                      <a:pt x="926204" y="400903"/>
                      <a:pt x="948222" y="369972"/>
                      <a:pt x="1006125" y="350925"/>
                    </a:cubicBezTo>
                    <a:cubicBezTo>
                      <a:pt x="1109065" y="316446"/>
                      <a:pt x="1090573" y="247489"/>
                      <a:pt x="1117078" y="221630"/>
                    </a:cubicBezTo>
                    <a:lnTo>
                      <a:pt x="1117081" y="221627"/>
                    </a:lnTo>
                    <a:lnTo>
                      <a:pt x="1152591" y="193427"/>
                    </a:lnTo>
                    <a:lnTo>
                      <a:pt x="1174148" y="181965"/>
                    </a:lnTo>
                    <a:lnTo>
                      <a:pt x="1187197" y="176966"/>
                    </a:lnTo>
                    <a:lnTo>
                      <a:pt x="1240946" y="169855"/>
                    </a:lnTo>
                    <a:close/>
                    <a:moveTo>
                      <a:pt x="1250154" y="106699"/>
                    </a:moveTo>
                    <a:lnTo>
                      <a:pt x="1301999" y="118811"/>
                    </a:lnTo>
                    <a:lnTo>
                      <a:pt x="1302001" y="118813"/>
                    </a:lnTo>
                    <a:lnTo>
                      <a:pt x="1327415" y="138605"/>
                    </a:lnTo>
                    <a:lnTo>
                      <a:pt x="1330640" y="144977"/>
                    </a:lnTo>
                    <a:lnTo>
                      <a:pt x="1333005" y="156715"/>
                    </a:lnTo>
                    <a:lnTo>
                      <a:pt x="1327830" y="180110"/>
                    </a:lnTo>
                    <a:lnTo>
                      <a:pt x="1322957" y="187152"/>
                    </a:lnTo>
                    <a:lnTo>
                      <a:pt x="1322957" y="187152"/>
                    </a:lnTo>
                    <a:cubicBezTo>
                      <a:pt x="1322957" y="187152"/>
                      <a:pt x="1332203" y="176531"/>
                      <a:pt x="1334206" y="162678"/>
                    </a:cubicBezTo>
                    <a:lnTo>
                      <a:pt x="1333005" y="156715"/>
                    </a:lnTo>
                    <a:lnTo>
                      <a:pt x="1334093" y="151798"/>
                    </a:lnTo>
                    <a:lnTo>
                      <a:pt x="1330640" y="144977"/>
                    </a:lnTo>
                    <a:lnTo>
                      <a:pt x="1329718" y="140398"/>
                    </a:lnTo>
                    <a:lnTo>
                      <a:pt x="1327415" y="138605"/>
                    </a:lnTo>
                    <a:lnTo>
                      <a:pt x="1325449" y="134720"/>
                    </a:lnTo>
                    <a:lnTo>
                      <a:pt x="1302001" y="118813"/>
                    </a:lnTo>
                    <a:lnTo>
                      <a:pt x="1301999" y="118811"/>
                    </a:lnTo>
                    <a:cubicBezTo>
                      <a:pt x="1287360" y="112192"/>
                      <a:pt x="1269484" y="108190"/>
                      <a:pt x="1250154" y="106699"/>
                    </a:cubicBezTo>
                    <a:close/>
                    <a:moveTo>
                      <a:pt x="1563370" y="77426"/>
                    </a:moveTo>
                    <a:cubicBezTo>
                      <a:pt x="1548231" y="77048"/>
                      <a:pt x="1534549" y="77997"/>
                      <a:pt x="1522116" y="79997"/>
                    </a:cubicBezTo>
                    <a:lnTo>
                      <a:pt x="1519315" y="80733"/>
                    </a:lnTo>
                    <a:lnTo>
                      <a:pt x="1516864" y="80917"/>
                    </a:lnTo>
                    <a:lnTo>
                      <a:pt x="1512508" y="82522"/>
                    </a:lnTo>
                    <a:lnTo>
                      <a:pt x="1488353" y="88869"/>
                    </a:lnTo>
                    <a:lnTo>
                      <a:pt x="1477324" y="95483"/>
                    </a:lnTo>
                    <a:lnTo>
                      <a:pt x="1464426" y="100234"/>
                    </a:lnTo>
                    <a:lnTo>
                      <a:pt x="1447183" y="113555"/>
                    </a:lnTo>
                    <a:lnTo>
                      <a:pt x="1438286" y="118890"/>
                    </a:lnTo>
                    <a:lnTo>
                      <a:pt x="1431677" y="125534"/>
                    </a:lnTo>
                    <a:lnTo>
                      <a:pt x="1427160" y="129023"/>
                    </a:lnTo>
                    <a:lnTo>
                      <a:pt x="1405024" y="152329"/>
                    </a:lnTo>
                    <a:lnTo>
                      <a:pt x="1403139" y="154225"/>
                    </a:lnTo>
                    <a:cubicBezTo>
                      <a:pt x="1392796" y="165415"/>
                      <a:pt x="1383269" y="175281"/>
                      <a:pt x="1372886" y="181611"/>
                    </a:cubicBezTo>
                    <a:cubicBezTo>
                      <a:pt x="1325423" y="210548"/>
                      <a:pt x="1343915" y="345383"/>
                      <a:pt x="1343915" y="345383"/>
                    </a:cubicBezTo>
                    <a:cubicBezTo>
                      <a:pt x="1304465" y="366317"/>
                      <a:pt x="1296452" y="427270"/>
                      <a:pt x="1296452" y="427270"/>
                    </a:cubicBezTo>
                    <a:cubicBezTo>
                      <a:pt x="1301999" y="479603"/>
                      <a:pt x="1251454" y="530089"/>
                      <a:pt x="1251454" y="530089"/>
                    </a:cubicBezTo>
                    <a:cubicBezTo>
                      <a:pt x="1156528" y="611976"/>
                      <a:pt x="1232962" y="711717"/>
                      <a:pt x="1232962" y="711717"/>
                    </a:cubicBezTo>
                    <a:cubicBezTo>
                      <a:pt x="1246523" y="920435"/>
                      <a:pt x="1283507" y="938906"/>
                      <a:pt x="1283507" y="938906"/>
                    </a:cubicBezTo>
                    <a:lnTo>
                      <a:pt x="1283525" y="938921"/>
                    </a:lnTo>
                    <a:lnTo>
                      <a:pt x="1312878" y="964229"/>
                    </a:lnTo>
                    <a:lnTo>
                      <a:pt x="1317923" y="970009"/>
                    </a:lnTo>
                    <a:lnTo>
                      <a:pt x="1324020" y="978931"/>
                    </a:lnTo>
                    <a:lnTo>
                      <a:pt x="1327369" y="991979"/>
                    </a:lnTo>
                    <a:lnTo>
                      <a:pt x="1325423" y="994317"/>
                    </a:lnTo>
                    <a:lnTo>
                      <a:pt x="1325424" y="994317"/>
                    </a:lnTo>
                    <a:cubicBezTo>
                      <a:pt x="1325424" y="994317"/>
                      <a:pt x="1330047" y="991700"/>
                      <a:pt x="1327119" y="983466"/>
                    </a:cubicBezTo>
                    <a:lnTo>
                      <a:pt x="1324020" y="978931"/>
                    </a:lnTo>
                    <a:lnTo>
                      <a:pt x="1323316" y="976190"/>
                    </a:lnTo>
                    <a:lnTo>
                      <a:pt x="1317923" y="970009"/>
                    </a:lnTo>
                    <a:lnTo>
                      <a:pt x="1315542" y="966525"/>
                    </a:lnTo>
                    <a:lnTo>
                      <a:pt x="1312878" y="964229"/>
                    </a:lnTo>
                    <a:lnTo>
                      <a:pt x="1309807" y="960709"/>
                    </a:lnTo>
                    <a:lnTo>
                      <a:pt x="1283525" y="938921"/>
                    </a:lnTo>
                    <a:lnTo>
                      <a:pt x="1283508" y="938906"/>
                    </a:lnTo>
                    <a:cubicBezTo>
                      <a:pt x="1283508" y="938906"/>
                      <a:pt x="1246524" y="920435"/>
                      <a:pt x="1232963" y="711717"/>
                    </a:cubicBezTo>
                    <a:cubicBezTo>
                      <a:pt x="1232963" y="711717"/>
                      <a:pt x="1156529" y="611976"/>
                      <a:pt x="1251455" y="530089"/>
                    </a:cubicBezTo>
                    <a:cubicBezTo>
                      <a:pt x="1251455" y="530089"/>
                      <a:pt x="1302000" y="479603"/>
                      <a:pt x="1296453" y="427270"/>
                    </a:cubicBezTo>
                    <a:cubicBezTo>
                      <a:pt x="1296453" y="427270"/>
                      <a:pt x="1304466" y="366317"/>
                      <a:pt x="1343916" y="345383"/>
                    </a:cubicBezTo>
                    <a:cubicBezTo>
                      <a:pt x="1343916" y="345383"/>
                      <a:pt x="1325424" y="210548"/>
                      <a:pt x="1372887" y="181611"/>
                    </a:cubicBezTo>
                    <a:cubicBezTo>
                      <a:pt x="1381786" y="176185"/>
                      <a:pt x="1390057" y="168162"/>
                      <a:pt x="1398752" y="158933"/>
                    </a:cubicBezTo>
                    <a:lnTo>
                      <a:pt x="1405024" y="152329"/>
                    </a:lnTo>
                    <a:lnTo>
                      <a:pt x="1431677" y="125534"/>
                    </a:lnTo>
                    <a:lnTo>
                      <a:pt x="1447183" y="113555"/>
                    </a:lnTo>
                    <a:lnTo>
                      <a:pt x="1477324" y="95483"/>
                    </a:lnTo>
                    <a:lnTo>
                      <a:pt x="1512508" y="82522"/>
                    </a:lnTo>
                    <a:lnTo>
                      <a:pt x="1519315" y="80733"/>
                    </a:lnTo>
                    <a:lnTo>
                      <a:pt x="1563370" y="77426"/>
                    </a:lnTo>
                    <a:close/>
                    <a:moveTo>
                      <a:pt x="1758754" y="70787"/>
                    </a:moveTo>
                    <a:cubicBezTo>
                      <a:pt x="1743498" y="70171"/>
                      <a:pt x="1733867" y="72172"/>
                      <a:pt x="1728001" y="75520"/>
                    </a:cubicBezTo>
                    <a:lnTo>
                      <a:pt x="1727998" y="75525"/>
                    </a:lnTo>
                    <a:lnTo>
                      <a:pt x="1720376" y="84789"/>
                    </a:lnTo>
                    <a:lnTo>
                      <a:pt x="1720467" y="87354"/>
                    </a:lnTo>
                    <a:lnTo>
                      <a:pt x="1719843" y="88334"/>
                    </a:lnTo>
                    <a:lnTo>
                      <a:pt x="1720613" y="91443"/>
                    </a:lnTo>
                    <a:lnTo>
                      <a:pt x="1720753" y="95390"/>
                    </a:lnTo>
                    <a:lnTo>
                      <a:pt x="1722774" y="100181"/>
                    </a:lnTo>
                    <a:lnTo>
                      <a:pt x="1723128" y="101610"/>
                    </a:lnTo>
                    <a:lnTo>
                      <a:pt x="1724025" y="103145"/>
                    </a:lnTo>
                    <a:lnTo>
                      <a:pt x="1724431" y="104108"/>
                    </a:lnTo>
                    <a:lnTo>
                      <a:pt x="1726687" y="107704"/>
                    </a:lnTo>
                    <a:lnTo>
                      <a:pt x="1726701" y="107728"/>
                    </a:lnTo>
                    <a:lnTo>
                      <a:pt x="1726708" y="107741"/>
                    </a:lnTo>
                    <a:lnTo>
                      <a:pt x="1741857" y="142460"/>
                    </a:lnTo>
                    <a:lnTo>
                      <a:pt x="1742335" y="152329"/>
                    </a:lnTo>
                    <a:lnTo>
                      <a:pt x="1738549" y="175334"/>
                    </a:lnTo>
                    <a:lnTo>
                      <a:pt x="1735331" y="183550"/>
                    </a:lnTo>
                    <a:lnTo>
                      <a:pt x="1715961" y="206248"/>
                    </a:lnTo>
                    <a:lnTo>
                      <a:pt x="1715952" y="206257"/>
                    </a:lnTo>
                    <a:lnTo>
                      <a:pt x="1684786" y="216089"/>
                    </a:lnTo>
                    <a:lnTo>
                      <a:pt x="1684786" y="216089"/>
                    </a:lnTo>
                    <a:cubicBezTo>
                      <a:pt x="1696036" y="216089"/>
                      <a:pt x="1706784" y="212472"/>
                      <a:pt x="1715953" y="206257"/>
                    </a:cubicBezTo>
                    <a:lnTo>
                      <a:pt x="1715961" y="206248"/>
                    </a:lnTo>
                    <a:lnTo>
                      <a:pt x="1733462" y="188322"/>
                    </a:lnTo>
                    <a:lnTo>
                      <a:pt x="1735331" y="183550"/>
                    </a:lnTo>
                    <a:lnTo>
                      <a:pt x="1737643" y="180841"/>
                    </a:lnTo>
                    <a:lnTo>
                      <a:pt x="1738549" y="175334"/>
                    </a:lnTo>
                    <a:lnTo>
                      <a:pt x="1742910" y="164201"/>
                    </a:lnTo>
                    <a:lnTo>
                      <a:pt x="1742335" y="152329"/>
                    </a:lnTo>
                    <a:lnTo>
                      <a:pt x="1743383" y="145959"/>
                    </a:lnTo>
                    <a:lnTo>
                      <a:pt x="1741857" y="142460"/>
                    </a:lnTo>
                    <a:lnTo>
                      <a:pt x="1741567" y="136476"/>
                    </a:lnTo>
                    <a:lnTo>
                      <a:pt x="1726708" y="107741"/>
                    </a:lnTo>
                    <a:lnTo>
                      <a:pt x="1726702" y="107728"/>
                    </a:lnTo>
                    <a:lnTo>
                      <a:pt x="1726687" y="107704"/>
                    </a:lnTo>
                    <a:lnTo>
                      <a:pt x="1724025" y="103145"/>
                    </a:lnTo>
                    <a:lnTo>
                      <a:pt x="1722774" y="100181"/>
                    </a:lnTo>
                    <a:lnTo>
                      <a:pt x="1720613" y="91443"/>
                    </a:lnTo>
                    <a:lnTo>
                      <a:pt x="1720467" y="87354"/>
                    </a:lnTo>
                    <a:lnTo>
                      <a:pt x="1727998" y="75525"/>
                    </a:lnTo>
                    <a:lnTo>
                      <a:pt x="1728002" y="75520"/>
                    </a:lnTo>
                    <a:lnTo>
                      <a:pt x="1758754" y="70787"/>
                    </a:lnTo>
                    <a:close/>
                    <a:moveTo>
                      <a:pt x="1761849" y="144"/>
                    </a:moveTo>
                    <a:cubicBezTo>
                      <a:pt x="1797732" y="1407"/>
                      <a:pt x="1838501" y="11219"/>
                      <a:pt x="1877103" y="39387"/>
                    </a:cubicBezTo>
                    <a:cubicBezTo>
                      <a:pt x="1877103" y="39387"/>
                      <a:pt x="2008397" y="55395"/>
                      <a:pt x="2079284" y="86795"/>
                    </a:cubicBezTo>
                    <a:cubicBezTo>
                      <a:pt x="2150787" y="118811"/>
                      <a:pt x="2166813" y="174222"/>
                      <a:pt x="2253726" y="185920"/>
                    </a:cubicBezTo>
                    <a:cubicBezTo>
                      <a:pt x="2340639" y="197618"/>
                      <a:pt x="2407827" y="280736"/>
                      <a:pt x="2463303" y="355850"/>
                    </a:cubicBezTo>
                    <a:cubicBezTo>
                      <a:pt x="2518780" y="430964"/>
                      <a:pt x="2598296" y="454976"/>
                      <a:pt x="2704934" y="660615"/>
                    </a:cubicBezTo>
                    <a:cubicBezTo>
                      <a:pt x="2704934" y="660615"/>
                      <a:pt x="2815886" y="700019"/>
                      <a:pt x="2867664" y="937674"/>
                    </a:cubicBezTo>
                    <a:cubicBezTo>
                      <a:pt x="2918826" y="1174714"/>
                      <a:pt x="2974302" y="1384663"/>
                      <a:pt x="2796161" y="1585992"/>
                    </a:cubicBezTo>
                    <a:cubicBezTo>
                      <a:pt x="2796161" y="1585992"/>
                      <a:pt x="2752397" y="1621702"/>
                      <a:pt x="2665484" y="1582298"/>
                    </a:cubicBezTo>
                    <a:cubicBezTo>
                      <a:pt x="2578571" y="1542894"/>
                      <a:pt x="2507068" y="1593996"/>
                      <a:pt x="2447893" y="1633400"/>
                    </a:cubicBezTo>
                    <a:cubicBezTo>
                      <a:pt x="2388102" y="1673420"/>
                      <a:pt x="2340639" y="1677114"/>
                      <a:pt x="2304888" y="1724522"/>
                    </a:cubicBezTo>
                    <a:cubicBezTo>
                      <a:pt x="2269753" y="1771930"/>
                      <a:pt x="2162498" y="1799636"/>
                      <a:pt x="2095310" y="1799636"/>
                    </a:cubicBezTo>
                    <a:cubicBezTo>
                      <a:pt x="2028122" y="1799636"/>
                      <a:pt x="2063257" y="1871056"/>
                      <a:pt x="1877103" y="1847044"/>
                    </a:cubicBezTo>
                    <a:cubicBezTo>
                      <a:pt x="1877103" y="1847044"/>
                      <a:pt x="1750740" y="1981879"/>
                      <a:pt x="1445621" y="1965871"/>
                    </a:cubicBezTo>
                    <a:cubicBezTo>
                      <a:pt x="1445621" y="1965871"/>
                      <a:pt x="1326655" y="2013279"/>
                      <a:pt x="1243441" y="2013279"/>
                    </a:cubicBezTo>
                    <a:cubicBezTo>
                      <a:pt x="1160843" y="2013279"/>
                      <a:pt x="879145" y="1902456"/>
                      <a:pt x="811957" y="1902456"/>
                    </a:cubicBezTo>
                    <a:cubicBezTo>
                      <a:pt x="811957" y="1902456"/>
                      <a:pt x="736756" y="1835346"/>
                      <a:pt x="705319" y="1763926"/>
                    </a:cubicBezTo>
                    <a:cubicBezTo>
                      <a:pt x="705319" y="1763926"/>
                      <a:pt x="614092" y="1763926"/>
                      <a:pt x="558615" y="1744224"/>
                    </a:cubicBezTo>
                    <a:cubicBezTo>
                      <a:pt x="503139" y="1724522"/>
                      <a:pt x="170281" y="1732526"/>
                      <a:pt x="67341" y="1424067"/>
                    </a:cubicBezTo>
                    <a:cubicBezTo>
                      <a:pt x="67341" y="1424067"/>
                      <a:pt x="71656" y="1329251"/>
                      <a:pt x="11865" y="1238129"/>
                    </a:cubicBezTo>
                    <a:cubicBezTo>
                      <a:pt x="11865" y="1238129"/>
                      <a:pt x="-35598" y="1123612"/>
                      <a:pt x="59328" y="1024486"/>
                    </a:cubicBezTo>
                    <a:cubicBezTo>
                      <a:pt x="59328" y="1024486"/>
                      <a:pt x="51931" y="869949"/>
                      <a:pt x="178294" y="724031"/>
                    </a:cubicBezTo>
                    <a:cubicBezTo>
                      <a:pt x="178294" y="724031"/>
                      <a:pt x="222059" y="700019"/>
                      <a:pt x="238085" y="640913"/>
                    </a:cubicBezTo>
                    <a:cubicBezTo>
                      <a:pt x="238085" y="640913"/>
                      <a:pt x="257810" y="573187"/>
                      <a:pt x="344723" y="478372"/>
                    </a:cubicBezTo>
                    <a:cubicBezTo>
                      <a:pt x="431636" y="383556"/>
                      <a:pt x="475401" y="422960"/>
                      <a:pt x="511152" y="347846"/>
                    </a:cubicBezTo>
                    <a:cubicBezTo>
                      <a:pt x="546904" y="272732"/>
                      <a:pt x="705319" y="225324"/>
                      <a:pt x="776206" y="225324"/>
                    </a:cubicBezTo>
                    <a:cubicBezTo>
                      <a:pt x="847709" y="225324"/>
                      <a:pt x="788534" y="130509"/>
                      <a:pt x="994414" y="134203"/>
                    </a:cubicBezTo>
                    <a:cubicBezTo>
                      <a:pt x="994414" y="134203"/>
                      <a:pt x="1097353" y="63399"/>
                      <a:pt x="1188581" y="39387"/>
                    </a:cubicBezTo>
                    <a:cubicBezTo>
                      <a:pt x="1279192" y="15991"/>
                      <a:pt x="1319259" y="78791"/>
                      <a:pt x="1378433" y="70787"/>
                    </a:cubicBezTo>
                    <a:cubicBezTo>
                      <a:pt x="1437608" y="63399"/>
                      <a:pt x="1441923" y="-19719"/>
                      <a:pt x="1655814" y="19685"/>
                    </a:cubicBezTo>
                    <a:cubicBezTo>
                      <a:pt x="1655814" y="19685"/>
                      <a:pt x="1702044" y="-1960"/>
                      <a:pt x="1761849" y="14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100000"/>
                    </a:schemeClr>
                  </a:gs>
                  <a:gs pos="100000">
                    <a:schemeClr val="lt1">
                      <a:lumMod val="100000"/>
                    </a:schemeClr>
                  </a:gs>
                  <a:gs pos="90000">
                    <a:schemeClr val="accent4">
                      <a:lumMod val="100000"/>
                    </a:schemeClr>
                  </a:gs>
                  <a:gs pos="90100">
                    <a:schemeClr val="lt1">
                      <a:lumMod val="10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86" name="iSlidé">
                <a:extLst>
                  <a:ext uri="{FF2B5EF4-FFF2-40B4-BE49-F238E27FC236}">
                    <a16:creationId xmlns:a16="http://schemas.microsoft.com/office/drawing/2014/main" id="{E8BAC024-2C5C-472E-BD4E-331E539D7A02}"/>
                  </a:ext>
                </a:extLst>
              </p:cNvPr>
              <p:cNvSpPr/>
              <p:nvPr/>
            </p:nvSpPr>
            <p:spPr bwMode="auto">
              <a:xfrm>
                <a:off x="2533650" y="3441662"/>
                <a:ext cx="3009900" cy="2049006"/>
              </a:xfrm>
              <a:custGeom>
                <a:avLst/>
                <a:gdLst>
                  <a:gd name="T0" fmla="*/ 2294 w 4883"/>
                  <a:gd name="T1" fmla="*/ 173 h 3328"/>
                  <a:gd name="T2" fmla="*/ 154 w 4883"/>
                  <a:gd name="T3" fmla="*/ 1722 h 3328"/>
                  <a:gd name="T4" fmla="*/ 3103 w 4883"/>
                  <a:gd name="T5" fmla="*/ 3058 h 3328"/>
                  <a:gd name="T6" fmla="*/ 3138 w 4883"/>
                  <a:gd name="T7" fmla="*/ 302 h 3328"/>
                  <a:gd name="T8" fmla="*/ 3146 w 4883"/>
                  <a:gd name="T9" fmla="*/ 495 h 3328"/>
                  <a:gd name="T10" fmla="*/ 2675 w 4883"/>
                  <a:gd name="T11" fmla="*/ 1120 h 3328"/>
                  <a:gd name="T12" fmla="*/ 2285 w 4883"/>
                  <a:gd name="T13" fmla="*/ 353 h 3328"/>
                  <a:gd name="T14" fmla="*/ 2722 w 4883"/>
                  <a:gd name="T15" fmla="*/ 482 h 3328"/>
                  <a:gd name="T16" fmla="*/ 2345 w 4883"/>
                  <a:gd name="T17" fmla="*/ 944 h 3328"/>
                  <a:gd name="T18" fmla="*/ 1759 w 4883"/>
                  <a:gd name="T19" fmla="*/ 992 h 3328"/>
                  <a:gd name="T20" fmla="*/ 2161 w 4883"/>
                  <a:gd name="T21" fmla="*/ 448 h 3328"/>
                  <a:gd name="T22" fmla="*/ 2058 w 4883"/>
                  <a:gd name="T23" fmla="*/ 1214 h 3328"/>
                  <a:gd name="T24" fmla="*/ 752 w 4883"/>
                  <a:gd name="T25" fmla="*/ 1467 h 3328"/>
                  <a:gd name="T26" fmla="*/ 945 w 4883"/>
                  <a:gd name="T27" fmla="*/ 2015 h 3328"/>
                  <a:gd name="T28" fmla="*/ 1210 w 4883"/>
                  <a:gd name="T29" fmla="*/ 1279 h 3328"/>
                  <a:gd name="T30" fmla="*/ 683 w 4883"/>
                  <a:gd name="T31" fmla="*/ 1231 h 3328"/>
                  <a:gd name="T32" fmla="*/ 1617 w 4883"/>
                  <a:gd name="T33" fmla="*/ 1150 h 3328"/>
                  <a:gd name="T34" fmla="*/ 1030 w 4883"/>
                  <a:gd name="T35" fmla="*/ 949 h 3328"/>
                  <a:gd name="T36" fmla="*/ 1806 w 4883"/>
                  <a:gd name="T37" fmla="*/ 1780 h 3328"/>
                  <a:gd name="T38" fmla="*/ 1690 w 4883"/>
                  <a:gd name="T39" fmla="*/ 353 h 3328"/>
                  <a:gd name="T40" fmla="*/ 1300 w 4883"/>
                  <a:gd name="T41" fmla="*/ 769 h 3328"/>
                  <a:gd name="T42" fmla="*/ 1386 w 4883"/>
                  <a:gd name="T43" fmla="*/ 508 h 3328"/>
                  <a:gd name="T44" fmla="*/ 773 w 4883"/>
                  <a:gd name="T45" fmla="*/ 837 h 3328"/>
                  <a:gd name="T46" fmla="*/ 276 w 4883"/>
                  <a:gd name="T47" fmla="*/ 1566 h 3328"/>
                  <a:gd name="T48" fmla="*/ 422 w 4883"/>
                  <a:gd name="T49" fmla="*/ 1583 h 3328"/>
                  <a:gd name="T50" fmla="*/ 606 w 4883"/>
                  <a:gd name="T51" fmla="*/ 1904 h 3328"/>
                  <a:gd name="T52" fmla="*/ 294 w 4883"/>
                  <a:gd name="T53" fmla="*/ 2272 h 3328"/>
                  <a:gd name="T54" fmla="*/ 1120 w 4883"/>
                  <a:gd name="T55" fmla="*/ 2808 h 3328"/>
                  <a:gd name="T56" fmla="*/ 1356 w 4883"/>
                  <a:gd name="T57" fmla="*/ 2191 h 3328"/>
                  <a:gd name="T58" fmla="*/ 932 w 4883"/>
                  <a:gd name="T59" fmla="*/ 2572 h 3328"/>
                  <a:gd name="T60" fmla="*/ 2528 w 4883"/>
                  <a:gd name="T61" fmla="*/ 2618 h 3328"/>
                  <a:gd name="T62" fmla="*/ 2278 w 4883"/>
                  <a:gd name="T63" fmla="*/ 3180 h 3328"/>
                  <a:gd name="T64" fmla="*/ 1321 w 4883"/>
                  <a:gd name="T65" fmla="*/ 2801 h 3328"/>
                  <a:gd name="T66" fmla="*/ 2478 w 4883"/>
                  <a:gd name="T67" fmla="*/ 1938 h 3328"/>
                  <a:gd name="T68" fmla="*/ 3454 w 4883"/>
                  <a:gd name="T69" fmla="*/ 1818 h 3328"/>
                  <a:gd name="T70" fmla="*/ 3312 w 4883"/>
                  <a:gd name="T71" fmla="*/ 768 h 3328"/>
                  <a:gd name="T72" fmla="*/ 2776 w 4883"/>
                  <a:gd name="T73" fmla="*/ 1401 h 3328"/>
                  <a:gd name="T74" fmla="*/ 3566 w 4883"/>
                  <a:gd name="T75" fmla="*/ 774 h 3328"/>
                  <a:gd name="T76" fmla="*/ 3624 w 4883"/>
                  <a:gd name="T77" fmla="*/ 610 h 3328"/>
                  <a:gd name="T78" fmla="*/ 3736 w 4883"/>
                  <a:gd name="T79" fmla="*/ 1044 h 3328"/>
                  <a:gd name="T80" fmla="*/ 3977 w 4883"/>
                  <a:gd name="T81" fmla="*/ 1115 h 3328"/>
                  <a:gd name="T82" fmla="*/ 4109 w 4883"/>
                  <a:gd name="T83" fmla="*/ 1205 h 3328"/>
                  <a:gd name="T84" fmla="*/ 3280 w 4883"/>
                  <a:gd name="T85" fmla="*/ 1561 h 3328"/>
                  <a:gd name="T86" fmla="*/ 2644 w 4883"/>
                  <a:gd name="T87" fmla="*/ 2127 h 3328"/>
                  <a:gd name="T88" fmla="*/ 1812 w 4883"/>
                  <a:gd name="T89" fmla="*/ 2676 h 3328"/>
                  <a:gd name="T90" fmla="*/ 2448 w 4883"/>
                  <a:gd name="T91" fmla="*/ 2422 h 3328"/>
                  <a:gd name="T92" fmla="*/ 3762 w 4883"/>
                  <a:gd name="T93" fmla="*/ 2637 h 3328"/>
                  <a:gd name="T94" fmla="*/ 3412 w 4883"/>
                  <a:gd name="T95" fmla="*/ 2056 h 3328"/>
                  <a:gd name="T96" fmla="*/ 4033 w 4883"/>
                  <a:gd name="T97" fmla="*/ 2486 h 3328"/>
                  <a:gd name="T98" fmla="*/ 4157 w 4883"/>
                  <a:gd name="T99" fmla="*/ 2504 h 3328"/>
                  <a:gd name="T100" fmla="*/ 3917 w 4883"/>
                  <a:gd name="T101" fmla="*/ 2015 h 3328"/>
                  <a:gd name="T102" fmla="*/ 4453 w 4883"/>
                  <a:gd name="T103" fmla="*/ 2405 h 3328"/>
                  <a:gd name="T104" fmla="*/ 4508 w 4883"/>
                  <a:gd name="T105" fmla="*/ 2538 h 3328"/>
                  <a:gd name="T106" fmla="*/ 2932 w 4883"/>
                  <a:gd name="T107" fmla="*/ 743 h 3328"/>
                  <a:gd name="T108" fmla="*/ 4277 w 4883"/>
                  <a:gd name="T109" fmla="*/ 1608 h 3328"/>
                  <a:gd name="T110" fmla="*/ 3600 w 4883"/>
                  <a:gd name="T111" fmla="*/ 2469 h 3328"/>
                  <a:gd name="T112" fmla="*/ 3116 w 4883"/>
                  <a:gd name="T113" fmla="*/ 1913 h 3328"/>
                  <a:gd name="T114" fmla="*/ 3039 w 4883"/>
                  <a:gd name="T115" fmla="*/ 1296 h 3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883" h="3328">
                    <a:moveTo>
                      <a:pt x="4710" y="1581"/>
                    </a:moveTo>
                    <a:cubicBezTo>
                      <a:pt x="4626" y="1195"/>
                      <a:pt x="4446" y="1131"/>
                      <a:pt x="4446" y="1131"/>
                    </a:cubicBezTo>
                    <a:cubicBezTo>
                      <a:pt x="4273" y="797"/>
                      <a:pt x="4144" y="758"/>
                      <a:pt x="4054" y="636"/>
                    </a:cubicBezTo>
                    <a:cubicBezTo>
                      <a:pt x="3964" y="514"/>
                      <a:pt x="3855" y="379"/>
                      <a:pt x="3714" y="360"/>
                    </a:cubicBezTo>
                    <a:cubicBezTo>
                      <a:pt x="3573" y="341"/>
                      <a:pt x="3547" y="251"/>
                      <a:pt x="3431" y="199"/>
                    </a:cubicBezTo>
                    <a:cubicBezTo>
                      <a:pt x="3316" y="148"/>
                      <a:pt x="3103" y="122"/>
                      <a:pt x="3103" y="122"/>
                    </a:cubicBezTo>
                    <a:cubicBezTo>
                      <a:pt x="2936" y="0"/>
                      <a:pt x="2744" y="90"/>
                      <a:pt x="2744" y="90"/>
                    </a:cubicBezTo>
                    <a:cubicBezTo>
                      <a:pt x="2397" y="26"/>
                      <a:pt x="2390" y="161"/>
                      <a:pt x="2294" y="173"/>
                    </a:cubicBezTo>
                    <a:cubicBezTo>
                      <a:pt x="2198" y="186"/>
                      <a:pt x="2133" y="84"/>
                      <a:pt x="1986" y="122"/>
                    </a:cubicBezTo>
                    <a:cubicBezTo>
                      <a:pt x="1838" y="161"/>
                      <a:pt x="1671" y="276"/>
                      <a:pt x="1671" y="276"/>
                    </a:cubicBezTo>
                    <a:cubicBezTo>
                      <a:pt x="1337" y="270"/>
                      <a:pt x="1433" y="424"/>
                      <a:pt x="1317" y="424"/>
                    </a:cubicBezTo>
                    <a:cubicBezTo>
                      <a:pt x="1202" y="424"/>
                      <a:pt x="945" y="501"/>
                      <a:pt x="887" y="623"/>
                    </a:cubicBezTo>
                    <a:cubicBezTo>
                      <a:pt x="829" y="745"/>
                      <a:pt x="758" y="681"/>
                      <a:pt x="617" y="835"/>
                    </a:cubicBezTo>
                    <a:cubicBezTo>
                      <a:pt x="476" y="989"/>
                      <a:pt x="444" y="1099"/>
                      <a:pt x="444" y="1099"/>
                    </a:cubicBezTo>
                    <a:cubicBezTo>
                      <a:pt x="418" y="1195"/>
                      <a:pt x="347" y="1234"/>
                      <a:pt x="347" y="1234"/>
                    </a:cubicBezTo>
                    <a:cubicBezTo>
                      <a:pt x="142" y="1471"/>
                      <a:pt x="154" y="1722"/>
                      <a:pt x="154" y="1722"/>
                    </a:cubicBezTo>
                    <a:cubicBezTo>
                      <a:pt x="0" y="1883"/>
                      <a:pt x="77" y="2069"/>
                      <a:pt x="77" y="2069"/>
                    </a:cubicBezTo>
                    <a:cubicBezTo>
                      <a:pt x="174" y="2217"/>
                      <a:pt x="167" y="2371"/>
                      <a:pt x="167" y="2371"/>
                    </a:cubicBezTo>
                    <a:cubicBezTo>
                      <a:pt x="334" y="2872"/>
                      <a:pt x="874" y="2859"/>
                      <a:pt x="964" y="2891"/>
                    </a:cubicBezTo>
                    <a:cubicBezTo>
                      <a:pt x="1054" y="2923"/>
                      <a:pt x="1202" y="2923"/>
                      <a:pt x="1202" y="2923"/>
                    </a:cubicBezTo>
                    <a:cubicBezTo>
                      <a:pt x="1253" y="3039"/>
                      <a:pt x="1375" y="3148"/>
                      <a:pt x="1375" y="3148"/>
                    </a:cubicBezTo>
                    <a:cubicBezTo>
                      <a:pt x="1484" y="3148"/>
                      <a:pt x="1941" y="3328"/>
                      <a:pt x="2075" y="3328"/>
                    </a:cubicBezTo>
                    <a:cubicBezTo>
                      <a:pt x="2210" y="3328"/>
                      <a:pt x="2403" y="3251"/>
                      <a:pt x="2403" y="3251"/>
                    </a:cubicBezTo>
                    <a:cubicBezTo>
                      <a:pt x="2898" y="3277"/>
                      <a:pt x="3103" y="3058"/>
                      <a:pt x="3103" y="3058"/>
                    </a:cubicBezTo>
                    <a:cubicBezTo>
                      <a:pt x="3405" y="3097"/>
                      <a:pt x="3348" y="2981"/>
                      <a:pt x="3457" y="2981"/>
                    </a:cubicBezTo>
                    <a:cubicBezTo>
                      <a:pt x="3566" y="2981"/>
                      <a:pt x="3740" y="2936"/>
                      <a:pt x="3797" y="2859"/>
                    </a:cubicBezTo>
                    <a:cubicBezTo>
                      <a:pt x="3855" y="2782"/>
                      <a:pt x="3932" y="2776"/>
                      <a:pt x="4029" y="2711"/>
                    </a:cubicBezTo>
                    <a:cubicBezTo>
                      <a:pt x="4125" y="2647"/>
                      <a:pt x="4241" y="2564"/>
                      <a:pt x="4382" y="2628"/>
                    </a:cubicBezTo>
                    <a:cubicBezTo>
                      <a:pt x="4523" y="2692"/>
                      <a:pt x="4594" y="2634"/>
                      <a:pt x="4594" y="2634"/>
                    </a:cubicBezTo>
                    <a:cubicBezTo>
                      <a:pt x="4883" y="2307"/>
                      <a:pt x="4793" y="1966"/>
                      <a:pt x="4710" y="1581"/>
                    </a:cubicBezTo>
                    <a:cubicBezTo>
                      <a:pt x="4710" y="1581"/>
                      <a:pt x="4710" y="1581"/>
                      <a:pt x="4710" y="1581"/>
                    </a:cubicBezTo>
                    <a:close/>
                    <a:moveTo>
                      <a:pt x="3138" y="302"/>
                    </a:moveTo>
                    <a:cubicBezTo>
                      <a:pt x="3138" y="302"/>
                      <a:pt x="3078" y="225"/>
                      <a:pt x="3232" y="259"/>
                    </a:cubicBezTo>
                    <a:cubicBezTo>
                      <a:pt x="3386" y="293"/>
                      <a:pt x="3442" y="332"/>
                      <a:pt x="3540" y="400"/>
                    </a:cubicBezTo>
                    <a:cubicBezTo>
                      <a:pt x="3639" y="469"/>
                      <a:pt x="3695" y="448"/>
                      <a:pt x="3716" y="448"/>
                    </a:cubicBezTo>
                    <a:cubicBezTo>
                      <a:pt x="3737" y="448"/>
                      <a:pt x="3729" y="482"/>
                      <a:pt x="3677" y="486"/>
                    </a:cubicBezTo>
                    <a:cubicBezTo>
                      <a:pt x="3626" y="490"/>
                      <a:pt x="3562" y="508"/>
                      <a:pt x="3446" y="418"/>
                    </a:cubicBezTo>
                    <a:cubicBezTo>
                      <a:pt x="3331" y="328"/>
                      <a:pt x="3262" y="383"/>
                      <a:pt x="3241" y="435"/>
                    </a:cubicBezTo>
                    <a:cubicBezTo>
                      <a:pt x="3219" y="486"/>
                      <a:pt x="3245" y="585"/>
                      <a:pt x="3185" y="585"/>
                    </a:cubicBezTo>
                    <a:cubicBezTo>
                      <a:pt x="3125" y="585"/>
                      <a:pt x="3095" y="568"/>
                      <a:pt x="3146" y="495"/>
                    </a:cubicBezTo>
                    <a:cubicBezTo>
                      <a:pt x="3146" y="495"/>
                      <a:pt x="3176" y="392"/>
                      <a:pt x="3138" y="302"/>
                    </a:cubicBezTo>
                    <a:cubicBezTo>
                      <a:pt x="3138" y="302"/>
                      <a:pt x="3138" y="302"/>
                      <a:pt x="3138" y="302"/>
                    </a:cubicBezTo>
                    <a:close/>
                    <a:moveTo>
                      <a:pt x="3121" y="932"/>
                    </a:moveTo>
                    <a:cubicBezTo>
                      <a:pt x="3155" y="957"/>
                      <a:pt x="3078" y="1009"/>
                      <a:pt x="3078" y="1009"/>
                    </a:cubicBezTo>
                    <a:cubicBezTo>
                      <a:pt x="3022" y="1017"/>
                      <a:pt x="3001" y="1022"/>
                      <a:pt x="2919" y="1099"/>
                    </a:cubicBezTo>
                    <a:cubicBezTo>
                      <a:pt x="2838" y="1176"/>
                      <a:pt x="2748" y="1137"/>
                      <a:pt x="2709" y="1077"/>
                    </a:cubicBezTo>
                    <a:cubicBezTo>
                      <a:pt x="2671" y="1017"/>
                      <a:pt x="2645" y="1026"/>
                      <a:pt x="2645" y="1026"/>
                    </a:cubicBezTo>
                    <a:cubicBezTo>
                      <a:pt x="2602" y="1052"/>
                      <a:pt x="2675" y="1120"/>
                      <a:pt x="2675" y="1120"/>
                    </a:cubicBezTo>
                    <a:cubicBezTo>
                      <a:pt x="2705" y="1141"/>
                      <a:pt x="2752" y="1150"/>
                      <a:pt x="2752" y="1279"/>
                    </a:cubicBezTo>
                    <a:cubicBezTo>
                      <a:pt x="2752" y="1407"/>
                      <a:pt x="2555" y="1548"/>
                      <a:pt x="2530" y="1373"/>
                    </a:cubicBezTo>
                    <a:cubicBezTo>
                      <a:pt x="2504" y="1197"/>
                      <a:pt x="2431" y="1197"/>
                      <a:pt x="2414" y="1056"/>
                    </a:cubicBezTo>
                    <a:cubicBezTo>
                      <a:pt x="2397" y="914"/>
                      <a:pt x="2530" y="640"/>
                      <a:pt x="2709" y="580"/>
                    </a:cubicBezTo>
                    <a:cubicBezTo>
                      <a:pt x="2889" y="520"/>
                      <a:pt x="3146" y="606"/>
                      <a:pt x="3095" y="666"/>
                    </a:cubicBezTo>
                    <a:cubicBezTo>
                      <a:pt x="3044" y="726"/>
                      <a:pt x="3086" y="906"/>
                      <a:pt x="3121" y="932"/>
                    </a:cubicBezTo>
                    <a:cubicBezTo>
                      <a:pt x="3121" y="932"/>
                      <a:pt x="3121" y="932"/>
                      <a:pt x="3121" y="932"/>
                    </a:cubicBezTo>
                    <a:close/>
                    <a:moveTo>
                      <a:pt x="2285" y="353"/>
                    </a:moveTo>
                    <a:cubicBezTo>
                      <a:pt x="2362" y="306"/>
                      <a:pt x="2410" y="139"/>
                      <a:pt x="2688" y="195"/>
                    </a:cubicBezTo>
                    <a:cubicBezTo>
                      <a:pt x="2688" y="195"/>
                      <a:pt x="2799" y="221"/>
                      <a:pt x="2769" y="323"/>
                    </a:cubicBezTo>
                    <a:cubicBezTo>
                      <a:pt x="2769" y="323"/>
                      <a:pt x="2718" y="409"/>
                      <a:pt x="2791" y="409"/>
                    </a:cubicBezTo>
                    <a:cubicBezTo>
                      <a:pt x="2864" y="409"/>
                      <a:pt x="2924" y="315"/>
                      <a:pt x="2859" y="233"/>
                    </a:cubicBezTo>
                    <a:cubicBezTo>
                      <a:pt x="2859" y="233"/>
                      <a:pt x="2812" y="169"/>
                      <a:pt x="2911" y="173"/>
                    </a:cubicBezTo>
                    <a:cubicBezTo>
                      <a:pt x="3009" y="178"/>
                      <a:pt x="3086" y="272"/>
                      <a:pt x="3086" y="409"/>
                    </a:cubicBezTo>
                    <a:cubicBezTo>
                      <a:pt x="3086" y="409"/>
                      <a:pt x="3121" y="533"/>
                      <a:pt x="2975" y="473"/>
                    </a:cubicBezTo>
                    <a:cubicBezTo>
                      <a:pt x="2975" y="473"/>
                      <a:pt x="2817" y="422"/>
                      <a:pt x="2722" y="482"/>
                    </a:cubicBezTo>
                    <a:cubicBezTo>
                      <a:pt x="2628" y="542"/>
                      <a:pt x="2560" y="542"/>
                      <a:pt x="2478" y="520"/>
                    </a:cubicBezTo>
                    <a:cubicBezTo>
                      <a:pt x="2478" y="520"/>
                      <a:pt x="2440" y="559"/>
                      <a:pt x="2500" y="572"/>
                    </a:cubicBezTo>
                    <a:cubicBezTo>
                      <a:pt x="2500" y="572"/>
                      <a:pt x="2598" y="615"/>
                      <a:pt x="2542" y="628"/>
                    </a:cubicBezTo>
                    <a:cubicBezTo>
                      <a:pt x="2487" y="640"/>
                      <a:pt x="2410" y="657"/>
                      <a:pt x="2435" y="803"/>
                    </a:cubicBezTo>
                    <a:cubicBezTo>
                      <a:pt x="2435" y="803"/>
                      <a:pt x="2384" y="855"/>
                      <a:pt x="2341" y="752"/>
                    </a:cubicBezTo>
                    <a:cubicBezTo>
                      <a:pt x="2341" y="752"/>
                      <a:pt x="2337" y="692"/>
                      <a:pt x="2311" y="670"/>
                    </a:cubicBezTo>
                    <a:cubicBezTo>
                      <a:pt x="2285" y="649"/>
                      <a:pt x="2251" y="696"/>
                      <a:pt x="2285" y="773"/>
                    </a:cubicBezTo>
                    <a:cubicBezTo>
                      <a:pt x="2320" y="850"/>
                      <a:pt x="2350" y="859"/>
                      <a:pt x="2345" y="944"/>
                    </a:cubicBezTo>
                    <a:cubicBezTo>
                      <a:pt x="2341" y="1030"/>
                      <a:pt x="2358" y="1150"/>
                      <a:pt x="2414" y="1240"/>
                    </a:cubicBezTo>
                    <a:cubicBezTo>
                      <a:pt x="2470" y="1330"/>
                      <a:pt x="2444" y="1386"/>
                      <a:pt x="2465" y="1420"/>
                    </a:cubicBezTo>
                    <a:cubicBezTo>
                      <a:pt x="2487" y="1454"/>
                      <a:pt x="2615" y="1536"/>
                      <a:pt x="2589" y="1638"/>
                    </a:cubicBezTo>
                    <a:cubicBezTo>
                      <a:pt x="2564" y="1741"/>
                      <a:pt x="2517" y="1840"/>
                      <a:pt x="2384" y="1840"/>
                    </a:cubicBezTo>
                    <a:cubicBezTo>
                      <a:pt x="2251" y="1840"/>
                      <a:pt x="2208" y="1908"/>
                      <a:pt x="2123" y="1930"/>
                    </a:cubicBezTo>
                    <a:cubicBezTo>
                      <a:pt x="2037" y="1951"/>
                      <a:pt x="1823" y="1895"/>
                      <a:pt x="1827" y="1523"/>
                    </a:cubicBezTo>
                    <a:cubicBezTo>
                      <a:pt x="1827" y="1523"/>
                      <a:pt x="1836" y="1381"/>
                      <a:pt x="1724" y="1163"/>
                    </a:cubicBezTo>
                    <a:cubicBezTo>
                      <a:pt x="1724" y="1163"/>
                      <a:pt x="1707" y="1022"/>
                      <a:pt x="1759" y="992"/>
                    </a:cubicBezTo>
                    <a:cubicBezTo>
                      <a:pt x="1759" y="992"/>
                      <a:pt x="1784" y="850"/>
                      <a:pt x="1703" y="837"/>
                    </a:cubicBezTo>
                    <a:cubicBezTo>
                      <a:pt x="1703" y="837"/>
                      <a:pt x="1673" y="872"/>
                      <a:pt x="1694" y="902"/>
                    </a:cubicBezTo>
                    <a:cubicBezTo>
                      <a:pt x="1716" y="932"/>
                      <a:pt x="1707" y="970"/>
                      <a:pt x="1677" y="996"/>
                    </a:cubicBezTo>
                    <a:cubicBezTo>
                      <a:pt x="1647" y="1022"/>
                      <a:pt x="1669" y="1094"/>
                      <a:pt x="1651" y="1094"/>
                    </a:cubicBezTo>
                    <a:cubicBezTo>
                      <a:pt x="1651" y="1094"/>
                      <a:pt x="1579" y="1107"/>
                      <a:pt x="1626" y="936"/>
                    </a:cubicBezTo>
                    <a:cubicBezTo>
                      <a:pt x="1626" y="936"/>
                      <a:pt x="1600" y="773"/>
                      <a:pt x="1681" y="739"/>
                    </a:cubicBezTo>
                    <a:cubicBezTo>
                      <a:pt x="1763" y="705"/>
                      <a:pt x="1848" y="653"/>
                      <a:pt x="1938" y="465"/>
                    </a:cubicBezTo>
                    <a:cubicBezTo>
                      <a:pt x="1938" y="465"/>
                      <a:pt x="2097" y="319"/>
                      <a:pt x="2161" y="448"/>
                    </a:cubicBezTo>
                    <a:cubicBezTo>
                      <a:pt x="2161" y="448"/>
                      <a:pt x="2195" y="520"/>
                      <a:pt x="2123" y="628"/>
                    </a:cubicBezTo>
                    <a:cubicBezTo>
                      <a:pt x="2050" y="735"/>
                      <a:pt x="2058" y="756"/>
                      <a:pt x="2063" y="825"/>
                    </a:cubicBezTo>
                    <a:cubicBezTo>
                      <a:pt x="2063" y="825"/>
                      <a:pt x="1943" y="927"/>
                      <a:pt x="1938" y="983"/>
                    </a:cubicBezTo>
                    <a:cubicBezTo>
                      <a:pt x="1934" y="1039"/>
                      <a:pt x="1934" y="1159"/>
                      <a:pt x="1994" y="1214"/>
                    </a:cubicBezTo>
                    <a:cubicBezTo>
                      <a:pt x="1994" y="1214"/>
                      <a:pt x="2003" y="1429"/>
                      <a:pt x="2054" y="1527"/>
                    </a:cubicBezTo>
                    <a:cubicBezTo>
                      <a:pt x="2105" y="1626"/>
                      <a:pt x="2123" y="1677"/>
                      <a:pt x="2208" y="1673"/>
                    </a:cubicBezTo>
                    <a:cubicBezTo>
                      <a:pt x="2208" y="1673"/>
                      <a:pt x="2238" y="1656"/>
                      <a:pt x="2140" y="1583"/>
                    </a:cubicBezTo>
                    <a:cubicBezTo>
                      <a:pt x="2140" y="1583"/>
                      <a:pt x="2080" y="1553"/>
                      <a:pt x="2058" y="1214"/>
                    </a:cubicBezTo>
                    <a:cubicBezTo>
                      <a:pt x="2058" y="1214"/>
                      <a:pt x="1934" y="1052"/>
                      <a:pt x="2088" y="919"/>
                    </a:cubicBezTo>
                    <a:cubicBezTo>
                      <a:pt x="2088" y="919"/>
                      <a:pt x="2170" y="837"/>
                      <a:pt x="2161" y="752"/>
                    </a:cubicBezTo>
                    <a:cubicBezTo>
                      <a:pt x="2161" y="752"/>
                      <a:pt x="2174" y="653"/>
                      <a:pt x="2238" y="619"/>
                    </a:cubicBezTo>
                    <a:cubicBezTo>
                      <a:pt x="2238" y="619"/>
                      <a:pt x="2208" y="400"/>
                      <a:pt x="2285" y="353"/>
                    </a:cubicBezTo>
                    <a:cubicBezTo>
                      <a:pt x="2285" y="353"/>
                      <a:pt x="2285" y="353"/>
                      <a:pt x="2285" y="353"/>
                    </a:cubicBezTo>
                    <a:close/>
                    <a:moveTo>
                      <a:pt x="662" y="1638"/>
                    </a:moveTo>
                    <a:cubicBezTo>
                      <a:pt x="662" y="1638"/>
                      <a:pt x="546" y="1810"/>
                      <a:pt x="529" y="1656"/>
                    </a:cubicBezTo>
                    <a:cubicBezTo>
                      <a:pt x="529" y="1656"/>
                      <a:pt x="658" y="1467"/>
                      <a:pt x="752" y="1467"/>
                    </a:cubicBezTo>
                    <a:cubicBezTo>
                      <a:pt x="846" y="1467"/>
                      <a:pt x="949" y="1638"/>
                      <a:pt x="898" y="1818"/>
                    </a:cubicBezTo>
                    <a:cubicBezTo>
                      <a:pt x="898" y="1818"/>
                      <a:pt x="859" y="1938"/>
                      <a:pt x="949" y="1810"/>
                    </a:cubicBezTo>
                    <a:cubicBezTo>
                      <a:pt x="949" y="1810"/>
                      <a:pt x="996" y="1703"/>
                      <a:pt x="975" y="1647"/>
                    </a:cubicBezTo>
                    <a:cubicBezTo>
                      <a:pt x="975" y="1647"/>
                      <a:pt x="1022" y="1625"/>
                      <a:pt x="1112" y="1775"/>
                    </a:cubicBezTo>
                    <a:cubicBezTo>
                      <a:pt x="1202" y="1925"/>
                      <a:pt x="1283" y="1951"/>
                      <a:pt x="1373" y="1964"/>
                    </a:cubicBezTo>
                    <a:cubicBezTo>
                      <a:pt x="1463" y="1977"/>
                      <a:pt x="1527" y="2092"/>
                      <a:pt x="1527" y="2135"/>
                    </a:cubicBezTo>
                    <a:cubicBezTo>
                      <a:pt x="1527" y="2178"/>
                      <a:pt x="1424" y="2144"/>
                      <a:pt x="1330" y="2105"/>
                    </a:cubicBezTo>
                    <a:cubicBezTo>
                      <a:pt x="1236" y="2067"/>
                      <a:pt x="1167" y="1964"/>
                      <a:pt x="945" y="2015"/>
                    </a:cubicBezTo>
                    <a:cubicBezTo>
                      <a:pt x="722" y="2067"/>
                      <a:pt x="585" y="1784"/>
                      <a:pt x="739" y="1660"/>
                    </a:cubicBezTo>
                    <a:cubicBezTo>
                      <a:pt x="739" y="1660"/>
                      <a:pt x="735" y="1578"/>
                      <a:pt x="662" y="1638"/>
                    </a:cubicBezTo>
                    <a:cubicBezTo>
                      <a:pt x="662" y="1638"/>
                      <a:pt x="662" y="1638"/>
                      <a:pt x="662" y="1638"/>
                    </a:cubicBezTo>
                    <a:close/>
                    <a:moveTo>
                      <a:pt x="1334" y="1870"/>
                    </a:moveTo>
                    <a:cubicBezTo>
                      <a:pt x="1163" y="1775"/>
                      <a:pt x="1060" y="1638"/>
                      <a:pt x="1176" y="1630"/>
                    </a:cubicBezTo>
                    <a:cubicBezTo>
                      <a:pt x="1292" y="1621"/>
                      <a:pt x="1227" y="1690"/>
                      <a:pt x="1309" y="1694"/>
                    </a:cubicBezTo>
                    <a:cubicBezTo>
                      <a:pt x="1390" y="1698"/>
                      <a:pt x="1262" y="1613"/>
                      <a:pt x="1236" y="1540"/>
                    </a:cubicBezTo>
                    <a:cubicBezTo>
                      <a:pt x="1210" y="1467"/>
                      <a:pt x="1210" y="1304"/>
                      <a:pt x="1210" y="1279"/>
                    </a:cubicBezTo>
                    <a:cubicBezTo>
                      <a:pt x="1210" y="1253"/>
                      <a:pt x="1159" y="1231"/>
                      <a:pt x="1163" y="1343"/>
                    </a:cubicBezTo>
                    <a:cubicBezTo>
                      <a:pt x="1167" y="1454"/>
                      <a:pt x="1172" y="1651"/>
                      <a:pt x="988" y="1574"/>
                    </a:cubicBezTo>
                    <a:cubicBezTo>
                      <a:pt x="988" y="1574"/>
                      <a:pt x="872" y="1540"/>
                      <a:pt x="910" y="1347"/>
                    </a:cubicBezTo>
                    <a:cubicBezTo>
                      <a:pt x="910" y="1347"/>
                      <a:pt x="898" y="1296"/>
                      <a:pt x="863" y="1343"/>
                    </a:cubicBezTo>
                    <a:cubicBezTo>
                      <a:pt x="863" y="1343"/>
                      <a:pt x="868" y="1399"/>
                      <a:pt x="773" y="1364"/>
                    </a:cubicBezTo>
                    <a:cubicBezTo>
                      <a:pt x="773" y="1364"/>
                      <a:pt x="628" y="1373"/>
                      <a:pt x="593" y="1480"/>
                    </a:cubicBezTo>
                    <a:cubicBezTo>
                      <a:pt x="593" y="1480"/>
                      <a:pt x="525" y="1557"/>
                      <a:pt x="555" y="1463"/>
                    </a:cubicBezTo>
                    <a:cubicBezTo>
                      <a:pt x="555" y="1463"/>
                      <a:pt x="611" y="1291"/>
                      <a:pt x="683" y="1231"/>
                    </a:cubicBezTo>
                    <a:cubicBezTo>
                      <a:pt x="756" y="1171"/>
                      <a:pt x="846" y="1090"/>
                      <a:pt x="902" y="1004"/>
                    </a:cubicBezTo>
                    <a:cubicBezTo>
                      <a:pt x="902" y="1004"/>
                      <a:pt x="945" y="962"/>
                      <a:pt x="1000" y="1026"/>
                    </a:cubicBezTo>
                    <a:cubicBezTo>
                      <a:pt x="1056" y="1090"/>
                      <a:pt x="1107" y="1103"/>
                      <a:pt x="1069" y="1253"/>
                    </a:cubicBezTo>
                    <a:cubicBezTo>
                      <a:pt x="1030" y="1403"/>
                      <a:pt x="1030" y="1458"/>
                      <a:pt x="1073" y="1399"/>
                    </a:cubicBezTo>
                    <a:cubicBezTo>
                      <a:pt x="1116" y="1339"/>
                      <a:pt x="1142" y="1120"/>
                      <a:pt x="1270" y="1112"/>
                    </a:cubicBezTo>
                    <a:cubicBezTo>
                      <a:pt x="1399" y="1103"/>
                      <a:pt x="1416" y="1137"/>
                      <a:pt x="1373" y="1249"/>
                    </a:cubicBezTo>
                    <a:cubicBezTo>
                      <a:pt x="1330" y="1360"/>
                      <a:pt x="1373" y="1390"/>
                      <a:pt x="1412" y="1296"/>
                    </a:cubicBezTo>
                    <a:cubicBezTo>
                      <a:pt x="1450" y="1201"/>
                      <a:pt x="1463" y="1064"/>
                      <a:pt x="1617" y="1150"/>
                    </a:cubicBezTo>
                    <a:cubicBezTo>
                      <a:pt x="1617" y="1150"/>
                      <a:pt x="1677" y="1236"/>
                      <a:pt x="1600" y="1313"/>
                    </a:cubicBezTo>
                    <a:cubicBezTo>
                      <a:pt x="1523" y="1390"/>
                      <a:pt x="1484" y="1600"/>
                      <a:pt x="1484" y="1703"/>
                    </a:cubicBezTo>
                    <a:cubicBezTo>
                      <a:pt x="1484" y="1805"/>
                      <a:pt x="1506" y="1964"/>
                      <a:pt x="1334" y="1870"/>
                    </a:cubicBezTo>
                    <a:cubicBezTo>
                      <a:pt x="1334" y="1870"/>
                      <a:pt x="1334" y="1870"/>
                      <a:pt x="1334" y="1870"/>
                    </a:cubicBezTo>
                    <a:close/>
                    <a:moveTo>
                      <a:pt x="1313" y="983"/>
                    </a:moveTo>
                    <a:cubicBezTo>
                      <a:pt x="1313" y="983"/>
                      <a:pt x="1339" y="1060"/>
                      <a:pt x="1236" y="1026"/>
                    </a:cubicBezTo>
                    <a:cubicBezTo>
                      <a:pt x="1236" y="1026"/>
                      <a:pt x="1202" y="1073"/>
                      <a:pt x="1167" y="1094"/>
                    </a:cubicBezTo>
                    <a:cubicBezTo>
                      <a:pt x="1167" y="1094"/>
                      <a:pt x="1090" y="996"/>
                      <a:pt x="1030" y="949"/>
                    </a:cubicBezTo>
                    <a:cubicBezTo>
                      <a:pt x="1030" y="949"/>
                      <a:pt x="953" y="936"/>
                      <a:pt x="970" y="902"/>
                    </a:cubicBezTo>
                    <a:cubicBezTo>
                      <a:pt x="970" y="902"/>
                      <a:pt x="1065" y="735"/>
                      <a:pt x="1197" y="735"/>
                    </a:cubicBezTo>
                    <a:cubicBezTo>
                      <a:pt x="1197" y="735"/>
                      <a:pt x="1236" y="726"/>
                      <a:pt x="1227" y="855"/>
                    </a:cubicBezTo>
                    <a:cubicBezTo>
                      <a:pt x="1219" y="983"/>
                      <a:pt x="1283" y="897"/>
                      <a:pt x="1313" y="983"/>
                    </a:cubicBezTo>
                    <a:cubicBezTo>
                      <a:pt x="1313" y="983"/>
                      <a:pt x="1313" y="983"/>
                      <a:pt x="1313" y="983"/>
                    </a:cubicBezTo>
                    <a:close/>
                    <a:moveTo>
                      <a:pt x="1647" y="1381"/>
                    </a:moveTo>
                    <a:cubicBezTo>
                      <a:pt x="1703" y="1313"/>
                      <a:pt x="1746" y="1360"/>
                      <a:pt x="1737" y="1428"/>
                    </a:cubicBezTo>
                    <a:cubicBezTo>
                      <a:pt x="1729" y="1497"/>
                      <a:pt x="1750" y="1617"/>
                      <a:pt x="1806" y="1780"/>
                    </a:cubicBezTo>
                    <a:cubicBezTo>
                      <a:pt x="1861" y="1942"/>
                      <a:pt x="1788" y="1977"/>
                      <a:pt x="1788" y="1977"/>
                    </a:cubicBezTo>
                    <a:cubicBezTo>
                      <a:pt x="1750" y="2092"/>
                      <a:pt x="1836" y="2020"/>
                      <a:pt x="1836" y="2020"/>
                    </a:cubicBezTo>
                    <a:cubicBezTo>
                      <a:pt x="1848" y="1968"/>
                      <a:pt x="1908" y="1917"/>
                      <a:pt x="1908" y="1917"/>
                    </a:cubicBezTo>
                    <a:cubicBezTo>
                      <a:pt x="2020" y="1942"/>
                      <a:pt x="1917" y="2067"/>
                      <a:pt x="1917" y="2067"/>
                    </a:cubicBezTo>
                    <a:cubicBezTo>
                      <a:pt x="1720" y="2170"/>
                      <a:pt x="1587" y="2067"/>
                      <a:pt x="1587" y="2067"/>
                    </a:cubicBezTo>
                    <a:cubicBezTo>
                      <a:pt x="1442" y="1818"/>
                      <a:pt x="1647" y="1381"/>
                      <a:pt x="1647" y="1381"/>
                    </a:cubicBezTo>
                    <a:cubicBezTo>
                      <a:pt x="1647" y="1381"/>
                      <a:pt x="1647" y="1381"/>
                      <a:pt x="1647" y="1381"/>
                    </a:cubicBezTo>
                    <a:close/>
                    <a:moveTo>
                      <a:pt x="1690" y="353"/>
                    </a:moveTo>
                    <a:cubicBezTo>
                      <a:pt x="1759" y="362"/>
                      <a:pt x="1818" y="315"/>
                      <a:pt x="1818" y="315"/>
                    </a:cubicBezTo>
                    <a:cubicBezTo>
                      <a:pt x="1896" y="233"/>
                      <a:pt x="2075" y="208"/>
                      <a:pt x="2170" y="251"/>
                    </a:cubicBezTo>
                    <a:cubicBezTo>
                      <a:pt x="2264" y="293"/>
                      <a:pt x="2204" y="362"/>
                      <a:pt x="2204" y="362"/>
                    </a:cubicBezTo>
                    <a:cubicBezTo>
                      <a:pt x="1998" y="289"/>
                      <a:pt x="1913" y="375"/>
                      <a:pt x="1870" y="418"/>
                    </a:cubicBezTo>
                    <a:cubicBezTo>
                      <a:pt x="1827" y="460"/>
                      <a:pt x="1857" y="572"/>
                      <a:pt x="1690" y="628"/>
                    </a:cubicBezTo>
                    <a:cubicBezTo>
                      <a:pt x="1523" y="683"/>
                      <a:pt x="1540" y="799"/>
                      <a:pt x="1557" y="876"/>
                    </a:cubicBezTo>
                    <a:cubicBezTo>
                      <a:pt x="1574" y="953"/>
                      <a:pt x="1506" y="1180"/>
                      <a:pt x="1403" y="996"/>
                    </a:cubicBezTo>
                    <a:cubicBezTo>
                      <a:pt x="1300" y="812"/>
                      <a:pt x="1296" y="910"/>
                      <a:pt x="1300" y="769"/>
                    </a:cubicBezTo>
                    <a:cubicBezTo>
                      <a:pt x="1304" y="628"/>
                      <a:pt x="1476" y="670"/>
                      <a:pt x="1476" y="670"/>
                    </a:cubicBezTo>
                    <a:cubicBezTo>
                      <a:pt x="1613" y="662"/>
                      <a:pt x="1613" y="563"/>
                      <a:pt x="1617" y="482"/>
                    </a:cubicBezTo>
                    <a:cubicBezTo>
                      <a:pt x="1621" y="400"/>
                      <a:pt x="1690" y="353"/>
                      <a:pt x="1690" y="353"/>
                    </a:cubicBezTo>
                    <a:cubicBezTo>
                      <a:pt x="1690" y="353"/>
                      <a:pt x="1690" y="353"/>
                      <a:pt x="1690" y="353"/>
                    </a:cubicBezTo>
                    <a:close/>
                    <a:moveTo>
                      <a:pt x="773" y="837"/>
                    </a:moveTo>
                    <a:cubicBezTo>
                      <a:pt x="778" y="825"/>
                      <a:pt x="760" y="807"/>
                      <a:pt x="846" y="795"/>
                    </a:cubicBezTo>
                    <a:cubicBezTo>
                      <a:pt x="932" y="782"/>
                      <a:pt x="953" y="709"/>
                      <a:pt x="953" y="709"/>
                    </a:cubicBezTo>
                    <a:cubicBezTo>
                      <a:pt x="1099" y="490"/>
                      <a:pt x="1386" y="508"/>
                      <a:pt x="1386" y="508"/>
                    </a:cubicBezTo>
                    <a:cubicBezTo>
                      <a:pt x="1412" y="465"/>
                      <a:pt x="1484" y="400"/>
                      <a:pt x="1484" y="400"/>
                    </a:cubicBezTo>
                    <a:cubicBezTo>
                      <a:pt x="1566" y="345"/>
                      <a:pt x="1579" y="383"/>
                      <a:pt x="1579" y="383"/>
                    </a:cubicBezTo>
                    <a:cubicBezTo>
                      <a:pt x="1549" y="392"/>
                      <a:pt x="1544" y="452"/>
                      <a:pt x="1544" y="452"/>
                    </a:cubicBezTo>
                    <a:cubicBezTo>
                      <a:pt x="1561" y="593"/>
                      <a:pt x="1459" y="589"/>
                      <a:pt x="1459" y="589"/>
                    </a:cubicBezTo>
                    <a:cubicBezTo>
                      <a:pt x="1339" y="585"/>
                      <a:pt x="1227" y="649"/>
                      <a:pt x="1227" y="649"/>
                    </a:cubicBezTo>
                    <a:cubicBezTo>
                      <a:pt x="855" y="765"/>
                      <a:pt x="962" y="889"/>
                      <a:pt x="863" y="932"/>
                    </a:cubicBezTo>
                    <a:cubicBezTo>
                      <a:pt x="765" y="974"/>
                      <a:pt x="773" y="837"/>
                      <a:pt x="773" y="837"/>
                    </a:cubicBezTo>
                    <a:cubicBezTo>
                      <a:pt x="773" y="837"/>
                      <a:pt x="773" y="837"/>
                      <a:pt x="773" y="837"/>
                    </a:cubicBezTo>
                    <a:close/>
                    <a:moveTo>
                      <a:pt x="478" y="1287"/>
                    </a:moveTo>
                    <a:cubicBezTo>
                      <a:pt x="478" y="1287"/>
                      <a:pt x="563" y="1223"/>
                      <a:pt x="563" y="1082"/>
                    </a:cubicBezTo>
                    <a:cubicBezTo>
                      <a:pt x="563" y="1082"/>
                      <a:pt x="623" y="949"/>
                      <a:pt x="692" y="914"/>
                    </a:cubicBezTo>
                    <a:cubicBezTo>
                      <a:pt x="692" y="914"/>
                      <a:pt x="692" y="1022"/>
                      <a:pt x="790" y="1000"/>
                    </a:cubicBezTo>
                    <a:cubicBezTo>
                      <a:pt x="790" y="1000"/>
                      <a:pt x="799" y="1047"/>
                      <a:pt x="722" y="1094"/>
                    </a:cubicBezTo>
                    <a:cubicBezTo>
                      <a:pt x="645" y="1142"/>
                      <a:pt x="568" y="1210"/>
                      <a:pt x="546" y="1287"/>
                    </a:cubicBezTo>
                    <a:cubicBezTo>
                      <a:pt x="546" y="1287"/>
                      <a:pt x="491" y="1334"/>
                      <a:pt x="465" y="1450"/>
                    </a:cubicBezTo>
                    <a:cubicBezTo>
                      <a:pt x="465" y="1450"/>
                      <a:pt x="414" y="1527"/>
                      <a:pt x="276" y="1566"/>
                    </a:cubicBezTo>
                    <a:cubicBezTo>
                      <a:pt x="276" y="1566"/>
                      <a:pt x="328" y="1390"/>
                      <a:pt x="478" y="1287"/>
                    </a:cubicBezTo>
                    <a:cubicBezTo>
                      <a:pt x="478" y="1287"/>
                      <a:pt x="478" y="1287"/>
                      <a:pt x="478" y="1287"/>
                    </a:cubicBezTo>
                    <a:close/>
                    <a:moveTo>
                      <a:pt x="422" y="1583"/>
                    </a:moveTo>
                    <a:cubicBezTo>
                      <a:pt x="521" y="1557"/>
                      <a:pt x="482" y="1608"/>
                      <a:pt x="482" y="1608"/>
                    </a:cubicBezTo>
                    <a:cubicBezTo>
                      <a:pt x="444" y="1621"/>
                      <a:pt x="396" y="1707"/>
                      <a:pt x="396" y="1707"/>
                    </a:cubicBezTo>
                    <a:cubicBezTo>
                      <a:pt x="264" y="1784"/>
                      <a:pt x="332" y="1925"/>
                      <a:pt x="332" y="1925"/>
                    </a:cubicBezTo>
                    <a:cubicBezTo>
                      <a:pt x="328" y="2118"/>
                      <a:pt x="208" y="2028"/>
                      <a:pt x="208" y="2028"/>
                    </a:cubicBezTo>
                    <a:cubicBezTo>
                      <a:pt x="139" y="1703"/>
                      <a:pt x="422" y="1583"/>
                      <a:pt x="422" y="1583"/>
                    </a:cubicBezTo>
                    <a:cubicBezTo>
                      <a:pt x="422" y="1583"/>
                      <a:pt x="422" y="1583"/>
                      <a:pt x="422" y="1583"/>
                    </a:cubicBezTo>
                    <a:close/>
                    <a:moveTo>
                      <a:pt x="294" y="2272"/>
                    </a:moveTo>
                    <a:cubicBezTo>
                      <a:pt x="294" y="2272"/>
                      <a:pt x="285" y="2204"/>
                      <a:pt x="242" y="2174"/>
                    </a:cubicBezTo>
                    <a:cubicBezTo>
                      <a:pt x="242" y="2174"/>
                      <a:pt x="208" y="2105"/>
                      <a:pt x="319" y="2105"/>
                    </a:cubicBezTo>
                    <a:cubicBezTo>
                      <a:pt x="319" y="2105"/>
                      <a:pt x="444" y="2067"/>
                      <a:pt x="439" y="1985"/>
                    </a:cubicBezTo>
                    <a:cubicBezTo>
                      <a:pt x="439" y="1985"/>
                      <a:pt x="396" y="1917"/>
                      <a:pt x="405" y="1861"/>
                    </a:cubicBezTo>
                    <a:cubicBezTo>
                      <a:pt x="405" y="1861"/>
                      <a:pt x="396" y="1754"/>
                      <a:pt x="486" y="1741"/>
                    </a:cubicBezTo>
                    <a:cubicBezTo>
                      <a:pt x="576" y="1728"/>
                      <a:pt x="611" y="1827"/>
                      <a:pt x="606" y="1904"/>
                    </a:cubicBezTo>
                    <a:cubicBezTo>
                      <a:pt x="602" y="1981"/>
                      <a:pt x="718" y="2050"/>
                      <a:pt x="790" y="2050"/>
                    </a:cubicBezTo>
                    <a:cubicBezTo>
                      <a:pt x="863" y="2050"/>
                      <a:pt x="773" y="2127"/>
                      <a:pt x="683" y="2170"/>
                    </a:cubicBezTo>
                    <a:cubicBezTo>
                      <a:pt x="593" y="2212"/>
                      <a:pt x="572" y="2277"/>
                      <a:pt x="358" y="2221"/>
                    </a:cubicBezTo>
                    <a:cubicBezTo>
                      <a:pt x="358" y="2221"/>
                      <a:pt x="332" y="2367"/>
                      <a:pt x="675" y="2264"/>
                    </a:cubicBezTo>
                    <a:cubicBezTo>
                      <a:pt x="675" y="2264"/>
                      <a:pt x="760" y="2234"/>
                      <a:pt x="795" y="2187"/>
                    </a:cubicBezTo>
                    <a:cubicBezTo>
                      <a:pt x="795" y="2187"/>
                      <a:pt x="782" y="2337"/>
                      <a:pt x="833" y="2409"/>
                    </a:cubicBezTo>
                    <a:cubicBezTo>
                      <a:pt x="885" y="2482"/>
                      <a:pt x="739" y="2688"/>
                      <a:pt x="396" y="2516"/>
                    </a:cubicBezTo>
                    <a:cubicBezTo>
                      <a:pt x="396" y="2516"/>
                      <a:pt x="268" y="2448"/>
                      <a:pt x="294" y="2272"/>
                    </a:cubicBezTo>
                    <a:cubicBezTo>
                      <a:pt x="294" y="2272"/>
                      <a:pt x="294" y="2272"/>
                      <a:pt x="294" y="2272"/>
                    </a:cubicBezTo>
                    <a:close/>
                    <a:moveTo>
                      <a:pt x="940" y="2705"/>
                    </a:moveTo>
                    <a:cubicBezTo>
                      <a:pt x="936" y="2855"/>
                      <a:pt x="611" y="2748"/>
                      <a:pt x="503" y="2632"/>
                    </a:cubicBezTo>
                    <a:cubicBezTo>
                      <a:pt x="503" y="2632"/>
                      <a:pt x="645" y="2705"/>
                      <a:pt x="816" y="2624"/>
                    </a:cubicBezTo>
                    <a:cubicBezTo>
                      <a:pt x="816" y="2624"/>
                      <a:pt x="945" y="2555"/>
                      <a:pt x="940" y="2705"/>
                    </a:cubicBezTo>
                    <a:cubicBezTo>
                      <a:pt x="940" y="2705"/>
                      <a:pt x="940" y="2705"/>
                      <a:pt x="940" y="2705"/>
                    </a:cubicBezTo>
                    <a:close/>
                    <a:moveTo>
                      <a:pt x="1257" y="2722"/>
                    </a:moveTo>
                    <a:cubicBezTo>
                      <a:pt x="1240" y="2786"/>
                      <a:pt x="1210" y="2808"/>
                      <a:pt x="1120" y="2808"/>
                    </a:cubicBezTo>
                    <a:cubicBezTo>
                      <a:pt x="1030" y="2808"/>
                      <a:pt x="975" y="2799"/>
                      <a:pt x="1013" y="2679"/>
                    </a:cubicBezTo>
                    <a:cubicBezTo>
                      <a:pt x="1013" y="2679"/>
                      <a:pt x="1099" y="2701"/>
                      <a:pt x="1176" y="2671"/>
                    </a:cubicBezTo>
                    <a:cubicBezTo>
                      <a:pt x="1176" y="2671"/>
                      <a:pt x="1275" y="2658"/>
                      <a:pt x="1257" y="2722"/>
                    </a:cubicBezTo>
                    <a:cubicBezTo>
                      <a:pt x="1257" y="2722"/>
                      <a:pt x="1257" y="2722"/>
                      <a:pt x="1257" y="2722"/>
                    </a:cubicBezTo>
                    <a:close/>
                    <a:moveTo>
                      <a:pt x="932" y="2572"/>
                    </a:moveTo>
                    <a:cubicBezTo>
                      <a:pt x="876" y="2508"/>
                      <a:pt x="915" y="2371"/>
                      <a:pt x="915" y="2371"/>
                    </a:cubicBezTo>
                    <a:cubicBezTo>
                      <a:pt x="790" y="2178"/>
                      <a:pt x="928" y="2084"/>
                      <a:pt x="928" y="2084"/>
                    </a:cubicBezTo>
                    <a:cubicBezTo>
                      <a:pt x="1172" y="2041"/>
                      <a:pt x="1167" y="2152"/>
                      <a:pt x="1356" y="2191"/>
                    </a:cubicBezTo>
                    <a:cubicBezTo>
                      <a:pt x="1544" y="2229"/>
                      <a:pt x="1467" y="2268"/>
                      <a:pt x="1467" y="2268"/>
                    </a:cubicBezTo>
                    <a:cubicBezTo>
                      <a:pt x="1334" y="2337"/>
                      <a:pt x="1146" y="2319"/>
                      <a:pt x="1082" y="2302"/>
                    </a:cubicBezTo>
                    <a:cubicBezTo>
                      <a:pt x="1018" y="2285"/>
                      <a:pt x="945" y="2289"/>
                      <a:pt x="1022" y="2337"/>
                    </a:cubicBezTo>
                    <a:cubicBezTo>
                      <a:pt x="1099" y="2384"/>
                      <a:pt x="1283" y="2375"/>
                      <a:pt x="1283" y="2375"/>
                    </a:cubicBezTo>
                    <a:cubicBezTo>
                      <a:pt x="1373" y="2341"/>
                      <a:pt x="1364" y="2418"/>
                      <a:pt x="1364" y="2418"/>
                    </a:cubicBezTo>
                    <a:cubicBezTo>
                      <a:pt x="1309" y="2435"/>
                      <a:pt x="1309" y="2521"/>
                      <a:pt x="1309" y="2521"/>
                    </a:cubicBezTo>
                    <a:cubicBezTo>
                      <a:pt x="1240" y="2671"/>
                      <a:pt x="932" y="2572"/>
                      <a:pt x="932" y="2572"/>
                    </a:cubicBezTo>
                    <a:cubicBezTo>
                      <a:pt x="932" y="2572"/>
                      <a:pt x="932" y="2572"/>
                      <a:pt x="932" y="2572"/>
                    </a:cubicBezTo>
                    <a:close/>
                    <a:moveTo>
                      <a:pt x="3797" y="2670"/>
                    </a:moveTo>
                    <a:cubicBezTo>
                      <a:pt x="3727" y="2792"/>
                      <a:pt x="3621" y="2882"/>
                      <a:pt x="3521" y="2885"/>
                    </a:cubicBezTo>
                    <a:cubicBezTo>
                      <a:pt x="3422" y="2888"/>
                      <a:pt x="3556" y="2824"/>
                      <a:pt x="3454" y="2760"/>
                    </a:cubicBezTo>
                    <a:cubicBezTo>
                      <a:pt x="3454" y="2760"/>
                      <a:pt x="3409" y="2718"/>
                      <a:pt x="3409" y="2776"/>
                    </a:cubicBezTo>
                    <a:cubicBezTo>
                      <a:pt x="3409" y="2776"/>
                      <a:pt x="3463" y="2833"/>
                      <a:pt x="3402" y="2875"/>
                    </a:cubicBezTo>
                    <a:cubicBezTo>
                      <a:pt x="3341" y="2917"/>
                      <a:pt x="3303" y="2981"/>
                      <a:pt x="2978" y="2984"/>
                    </a:cubicBezTo>
                    <a:cubicBezTo>
                      <a:pt x="2978" y="2984"/>
                      <a:pt x="2840" y="2981"/>
                      <a:pt x="2622" y="2743"/>
                    </a:cubicBezTo>
                    <a:cubicBezTo>
                      <a:pt x="2622" y="2743"/>
                      <a:pt x="2564" y="2641"/>
                      <a:pt x="2528" y="2618"/>
                    </a:cubicBezTo>
                    <a:cubicBezTo>
                      <a:pt x="2528" y="2618"/>
                      <a:pt x="2496" y="2625"/>
                      <a:pt x="2516" y="2666"/>
                    </a:cubicBezTo>
                    <a:cubicBezTo>
                      <a:pt x="2516" y="2666"/>
                      <a:pt x="2545" y="2743"/>
                      <a:pt x="2496" y="2753"/>
                    </a:cubicBezTo>
                    <a:cubicBezTo>
                      <a:pt x="2448" y="2763"/>
                      <a:pt x="2220" y="2776"/>
                      <a:pt x="2159" y="2923"/>
                    </a:cubicBezTo>
                    <a:cubicBezTo>
                      <a:pt x="2159" y="2923"/>
                      <a:pt x="2140" y="2978"/>
                      <a:pt x="2243" y="2914"/>
                    </a:cubicBezTo>
                    <a:cubicBezTo>
                      <a:pt x="2345" y="2850"/>
                      <a:pt x="2365" y="2811"/>
                      <a:pt x="2490" y="2814"/>
                    </a:cubicBezTo>
                    <a:cubicBezTo>
                      <a:pt x="2615" y="2817"/>
                      <a:pt x="2622" y="2872"/>
                      <a:pt x="2715" y="2939"/>
                    </a:cubicBezTo>
                    <a:cubicBezTo>
                      <a:pt x="2808" y="3007"/>
                      <a:pt x="2930" y="3062"/>
                      <a:pt x="2750" y="3107"/>
                    </a:cubicBezTo>
                    <a:cubicBezTo>
                      <a:pt x="2570" y="3151"/>
                      <a:pt x="2458" y="3087"/>
                      <a:pt x="2278" y="3180"/>
                    </a:cubicBezTo>
                    <a:cubicBezTo>
                      <a:pt x="2098" y="3274"/>
                      <a:pt x="2040" y="3238"/>
                      <a:pt x="2021" y="3213"/>
                    </a:cubicBezTo>
                    <a:cubicBezTo>
                      <a:pt x="2002" y="3187"/>
                      <a:pt x="2014" y="3135"/>
                      <a:pt x="2101" y="3129"/>
                    </a:cubicBezTo>
                    <a:cubicBezTo>
                      <a:pt x="2188" y="3123"/>
                      <a:pt x="2352" y="3097"/>
                      <a:pt x="2355" y="3039"/>
                    </a:cubicBezTo>
                    <a:cubicBezTo>
                      <a:pt x="2358" y="2981"/>
                      <a:pt x="2339" y="2936"/>
                      <a:pt x="2320" y="2956"/>
                    </a:cubicBezTo>
                    <a:cubicBezTo>
                      <a:pt x="2300" y="2975"/>
                      <a:pt x="2320" y="3052"/>
                      <a:pt x="2252" y="3049"/>
                    </a:cubicBezTo>
                    <a:cubicBezTo>
                      <a:pt x="2185" y="3045"/>
                      <a:pt x="2024" y="3039"/>
                      <a:pt x="1947" y="3087"/>
                    </a:cubicBezTo>
                    <a:cubicBezTo>
                      <a:pt x="1870" y="3135"/>
                      <a:pt x="1764" y="3155"/>
                      <a:pt x="1639" y="3071"/>
                    </a:cubicBezTo>
                    <a:cubicBezTo>
                      <a:pt x="1513" y="2988"/>
                      <a:pt x="1417" y="3209"/>
                      <a:pt x="1321" y="2801"/>
                    </a:cubicBezTo>
                    <a:cubicBezTo>
                      <a:pt x="1321" y="2801"/>
                      <a:pt x="1321" y="2654"/>
                      <a:pt x="1398" y="2596"/>
                    </a:cubicBezTo>
                    <a:cubicBezTo>
                      <a:pt x="1398" y="2596"/>
                      <a:pt x="1412" y="2526"/>
                      <a:pt x="1390" y="2495"/>
                    </a:cubicBezTo>
                    <a:cubicBezTo>
                      <a:pt x="1390" y="2495"/>
                      <a:pt x="1420" y="2349"/>
                      <a:pt x="1570" y="2294"/>
                    </a:cubicBezTo>
                    <a:cubicBezTo>
                      <a:pt x="1570" y="2294"/>
                      <a:pt x="1626" y="2140"/>
                      <a:pt x="1878" y="2204"/>
                    </a:cubicBezTo>
                    <a:cubicBezTo>
                      <a:pt x="1878" y="2204"/>
                      <a:pt x="1994" y="2208"/>
                      <a:pt x="2016" y="2071"/>
                    </a:cubicBezTo>
                    <a:cubicBezTo>
                      <a:pt x="2016" y="2071"/>
                      <a:pt x="2063" y="1985"/>
                      <a:pt x="2230" y="1981"/>
                    </a:cubicBezTo>
                    <a:cubicBezTo>
                      <a:pt x="2230" y="1981"/>
                      <a:pt x="2290" y="1972"/>
                      <a:pt x="2341" y="1917"/>
                    </a:cubicBezTo>
                    <a:cubicBezTo>
                      <a:pt x="2341" y="1917"/>
                      <a:pt x="2427" y="1908"/>
                      <a:pt x="2478" y="1938"/>
                    </a:cubicBezTo>
                    <a:cubicBezTo>
                      <a:pt x="2530" y="1968"/>
                      <a:pt x="2542" y="1878"/>
                      <a:pt x="2568" y="1853"/>
                    </a:cubicBezTo>
                    <a:cubicBezTo>
                      <a:pt x="2568" y="1853"/>
                      <a:pt x="2612" y="1751"/>
                      <a:pt x="2731" y="1834"/>
                    </a:cubicBezTo>
                    <a:cubicBezTo>
                      <a:pt x="2850" y="1918"/>
                      <a:pt x="2859" y="2072"/>
                      <a:pt x="2927" y="2123"/>
                    </a:cubicBezTo>
                    <a:cubicBezTo>
                      <a:pt x="2994" y="2175"/>
                      <a:pt x="2975" y="2101"/>
                      <a:pt x="2949" y="2062"/>
                    </a:cubicBezTo>
                    <a:cubicBezTo>
                      <a:pt x="2924" y="2024"/>
                      <a:pt x="2856" y="1866"/>
                      <a:pt x="2843" y="1834"/>
                    </a:cubicBezTo>
                    <a:cubicBezTo>
                      <a:pt x="2830" y="1802"/>
                      <a:pt x="2830" y="1667"/>
                      <a:pt x="2953" y="1667"/>
                    </a:cubicBezTo>
                    <a:cubicBezTo>
                      <a:pt x="2953" y="1667"/>
                      <a:pt x="3017" y="1626"/>
                      <a:pt x="3142" y="1709"/>
                    </a:cubicBezTo>
                    <a:cubicBezTo>
                      <a:pt x="3267" y="1793"/>
                      <a:pt x="3396" y="1828"/>
                      <a:pt x="3454" y="1818"/>
                    </a:cubicBezTo>
                    <a:cubicBezTo>
                      <a:pt x="3454" y="1818"/>
                      <a:pt x="3511" y="1793"/>
                      <a:pt x="3422" y="1780"/>
                    </a:cubicBezTo>
                    <a:cubicBezTo>
                      <a:pt x="3332" y="1767"/>
                      <a:pt x="3216" y="1667"/>
                      <a:pt x="3187" y="1648"/>
                    </a:cubicBezTo>
                    <a:cubicBezTo>
                      <a:pt x="3158" y="1629"/>
                      <a:pt x="3177" y="1552"/>
                      <a:pt x="3226" y="1532"/>
                    </a:cubicBezTo>
                    <a:cubicBezTo>
                      <a:pt x="3274" y="1513"/>
                      <a:pt x="3357" y="1288"/>
                      <a:pt x="3467" y="1272"/>
                    </a:cubicBezTo>
                    <a:cubicBezTo>
                      <a:pt x="3467" y="1272"/>
                      <a:pt x="3518" y="1266"/>
                      <a:pt x="3547" y="1246"/>
                    </a:cubicBezTo>
                    <a:cubicBezTo>
                      <a:pt x="3547" y="1246"/>
                      <a:pt x="3560" y="1211"/>
                      <a:pt x="3515" y="1218"/>
                    </a:cubicBezTo>
                    <a:cubicBezTo>
                      <a:pt x="3515" y="1218"/>
                      <a:pt x="3483" y="1131"/>
                      <a:pt x="3486" y="1050"/>
                    </a:cubicBezTo>
                    <a:cubicBezTo>
                      <a:pt x="3489" y="970"/>
                      <a:pt x="3389" y="768"/>
                      <a:pt x="3312" y="768"/>
                    </a:cubicBezTo>
                    <a:cubicBezTo>
                      <a:pt x="3312" y="768"/>
                      <a:pt x="3287" y="784"/>
                      <a:pt x="3319" y="826"/>
                    </a:cubicBezTo>
                    <a:cubicBezTo>
                      <a:pt x="3351" y="867"/>
                      <a:pt x="3447" y="1012"/>
                      <a:pt x="3409" y="1195"/>
                    </a:cubicBezTo>
                    <a:cubicBezTo>
                      <a:pt x="3409" y="1195"/>
                      <a:pt x="3402" y="1237"/>
                      <a:pt x="3348" y="1253"/>
                    </a:cubicBezTo>
                    <a:cubicBezTo>
                      <a:pt x="3348" y="1253"/>
                      <a:pt x="3303" y="1423"/>
                      <a:pt x="3168" y="1449"/>
                    </a:cubicBezTo>
                    <a:cubicBezTo>
                      <a:pt x="3033" y="1475"/>
                      <a:pt x="3123" y="1581"/>
                      <a:pt x="3033" y="1597"/>
                    </a:cubicBezTo>
                    <a:cubicBezTo>
                      <a:pt x="2943" y="1613"/>
                      <a:pt x="2901" y="1545"/>
                      <a:pt x="2811" y="1658"/>
                    </a:cubicBezTo>
                    <a:cubicBezTo>
                      <a:pt x="2811" y="1658"/>
                      <a:pt x="2750" y="1799"/>
                      <a:pt x="2689" y="1712"/>
                    </a:cubicBezTo>
                    <a:cubicBezTo>
                      <a:pt x="2628" y="1626"/>
                      <a:pt x="2740" y="1462"/>
                      <a:pt x="2776" y="1401"/>
                    </a:cubicBezTo>
                    <a:cubicBezTo>
                      <a:pt x="2811" y="1340"/>
                      <a:pt x="2859" y="1195"/>
                      <a:pt x="3023" y="1166"/>
                    </a:cubicBezTo>
                    <a:cubicBezTo>
                      <a:pt x="3023" y="1166"/>
                      <a:pt x="3068" y="1185"/>
                      <a:pt x="3097" y="1086"/>
                    </a:cubicBezTo>
                    <a:cubicBezTo>
                      <a:pt x="3126" y="986"/>
                      <a:pt x="3264" y="1018"/>
                      <a:pt x="3280" y="1057"/>
                    </a:cubicBezTo>
                    <a:cubicBezTo>
                      <a:pt x="3296" y="1095"/>
                      <a:pt x="3328" y="1166"/>
                      <a:pt x="3338" y="1086"/>
                    </a:cubicBezTo>
                    <a:cubicBezTo>
                      <a:pt x="3338" y="1086"/>
                      <a:pt x="3332" y="977"/>
                      <a:pt x="3248" y="957"/>
                    </a:cubicBezTo>
                    <a:cubicBezTo>
                      <a:pt x="3165" y="938"/>
                      <a:pt x="3136" y="810"/>
                      <a:pt x="3161" y="736"/>
                    </a:cubicBezTo>
                    <a:cubicBezTo>
                      <a:pt x="3187" y="662"/>
                      <a:pt x="3267" y="652"/>
                      <a:pt x="3428" y="700"/>
                    </a:cubicBezTo>
                    <a:cubicBezTo>
                      <a:pt x="3428" y="700"/>
                      <a:pt x="3508" y="774"/>
                      <a:pt x="3566" y="774"/>
                    </a:cubicBezTo>
                    <a:cubicBezTo>
                      <a:pt x="3624" y="774"/>
                      <a:pt x="3579" y="729"/>
                      <a:pt x="3550" y="716"/>
                    </a:cubicBezTo>
                    <a:cubicBezTo>
                      <a:pt x="3521" y="704"/>
                      <a:pt x="3456" y="630"/>
                      <a:pt x="3319" y="591"/>
                    </a:cubicBezTo>
                    <a:cubicBezTo>
                      <a:pt x="3251" y="572"/>
                      <a:pt x="3348" y="443"/>
                      <a:pt x="3450" y="517"/>
                    </a:cubicBezTo>
                    <a:cubicBezTo>
                      <a:pt x="3450" y="517"/>
                      <a:pt x="3598" y="594"/>
                      <a:pt x="3727" y="559"/>
                    </a:cubicBezTo>
                    <a:cubicBezTo>
                      <a:pt x="3727" y="559"/>
                      <a:pt x="3878" y="533"/>
                      <a:pt x="3919" y="649"/>
                    </a:cubicBezTo>
                    <a:cubicBezTo>
                      <a:pt x="3919" y="649"/>
                      <a:pt x="3910" y="662"/>
                      <a:pt x="3852" y="662"/>
                    </a:cubicBezTo>
                    <a:cubicBezTo>
                      <a:pt x="3794" y="662"/>
                      <a:pt x="3785" y="697"/>
                      <a:pt x="3752" y="694"/>
                    </a:cubicBezTo>
                    <a:cubicBezTo>
                      <a:pt x="3720" y="691"/>
                      <a:pt x="3743" y="659"/>
                      <a:pt x="3624" y="610"/>
                    </a:cubicBezTo>
                    <a:cubicBezTo>
                      <a:pt x="3505" y="562"/>
                      <a:pt x="3573" y="636"/>
                      <a:pt x="3605" y="662"/>
                    </a:cubicBezTo>
                    <a:cubicBezTo>
                      <a:pt x="3637" y="687"/>
                      <a:pt x="3746" y="726"/>
                      <a:pt x="3736" y="832"/>
                    </a:cubicBezTo>
                    <a:cubicBezTo>
                      <a:pt x="3727" y="938"/>
                      <a:pt x="3605" y="1022"/>
                      <a:pt x="3605" y="1224"/>
                    </a:cubicBezTo>
                    <a:cubicBezTo>
                      <a:pt x="3605" y="1426"/>
                      <a:pt x="3634" y="1590"/>
                      <a:pt x="3675" y="1590"/>
                    </a:cubicBezTo>
                    <a:cubicBezTo>
                      <a:pt x="3717" y="1590"/>
                      <a:pt x="3682" y="1558"/>
                      <a:pt x="3675" y="1468"/>
                    </a:cubicBezTo>
                    <a:cubicBezTo>
                      <a:pt x="3669" y="1378"/>
                      <a:pt x="3646" y="1144"/>
                      <a:pt x="3720" y="1118"/>
                    </a:cubicBezTo>
                    <a:cubicBezTo>
                      <a:pt x="3794" y="1092"/>
                      <a:pt x="3868" y="1089"/>
                      <a:pt x="3839" y="1044"/>
                    </a:cubicBezTo>
                    <a:cubicBezTo>
                      <a:pt x="3839" y="1044"/>
                      <a:pt x="3772" y="1031"/>
                      <a:pt x="3736" y="1044"/>
                    </a:cubicBezTo>
                    <a:cubicBezTo>
                      <a:pt x="3736" y="1044"/>
                      <a:pt x="3707" y="1034"/>
                      <a:pt x="3781" y="957"/>
                    </a:cubicBezTo>
                    <a:cubicBezTo>
                      <a:pt x="3855" y="880"/>
                      <a:pt x="3785" y="790"/>
                      <a:pt x="3871" y="745"/>
                    </a:cubicBezTo>
                    <a:cubicBezTo>
                      <a:pt x="3958" y="700"/>
                      <a:pt x="4051" y="755"/>
                      <a:pt x="4048" y="793"/>
                    </a:cubicBezTo>
                    <a:cubicBezTo>
                      <a:pt x="4045" y="832"/>
                      <a:pt x="3964" y="810"/>
                      <a:pt x="3945" y="896"/>
                    </a:cubicBezTo>
                    <a:cubicBezTo>
                      <a:pt x="3926" y="983"/>
                      <a:pt x="3862" y="1118"/>
                      <a:pt x="3981" y="1304"/>
                    </a:cubicBezTo>
                    <a:cubicBezTo>
                      <a:pt x="3981" y="1304"/>
                      <a:pt x="4003" y="1516"/>
                      <a:pt x="3987" y="1555"/>
                    </a:cubicBezTo>
                    <a:cubicBezTo>
                      <a:pt x="3987" y="1555"/>
                      <a:pt x="4022" y="1600"/>
                      <a:pt x="4054" y="1433"/>
                    </a:cubicBezTo>
                    <a:cubicBezTo>
                      <a:pt x="4087" y="1266"/>
                      <a:pt x="3997" y="1198"/>
                      <a:pt x="3977" y="1115"/>
                    </a:cubicBezTo>
                    <a:cubicBezTo>
                      <a:pt x="3958" y="1031"/>
                      <a:pt x="3997" y="890"/>
                      <a:pt x="4048" y="890"/>
                    </a:cubicBezTo>
                    <a:cubicBezTo>
                      <a:pt x="4099" y="890"/>
                      <a:pt x="4141" y="848"/>
                      <a:pt x="4254" y="1041"/>
                    </a:cubicBezTo>
                    <a:cubicBezTo>
                      <a:pt x="4366" y="1234"/>
                      <a:pt x="4385" y="1243"/>
                      <a:pt x="4382" y="1401"/>
                    </a:cubicBezTo>
                    <a:cubicBezTo>
                      <a:pt x="4379" y="1558"/>
                      <a:pt x="4392" y="1613"/>
                      <a:pt x="4437" y="1651"/>
                    </a:cubicBezTo>
                    <a:cubicBezTo>
                      <a:pt x="4459" y="1670"/>
                      <a:pt x="4414" y="1770"/>
                      <a:pt x="4366" y="1725"/>
                    </a:cubicBezTo>
                    <a:cubicBezTo>
                      <a:pt x="4366" y="1725"/>
                      <a:pt x="4225" y="1642"/>
                      <a:pt x="4157" y="1696"/>
                    </a:cubicBezTo>
                    <a:cubicBezTo>
                      <a:pt x="4157" y="1696"/>
                      <a:pt x="4122" y="1670"/>
                      <a:pt x="4167" y="1616"/>
                    </a:cubicBezTo>
                    <a:cubicBezTo>
                      <a:pt x="4167" y="1616"/>
                      <a:pt x="4209" y="1195"/>
                      <a:pt x="4109" y="1205"/>
                    </a:cubicBezTo>
                    <a:cubicBezTo>
                      <a:pt x="4009" y="1214"/>
                      <a:pt x="4164" y="1218"/>
                      <a:pt x="4112" y="1520"/>
                    </a:cubicBezTo>
                    <a:cubicBezTo>
                      <a:pt x="4061" y="1821"/>
                      <a:pt x="3894" y="1911"/>
                      <a:pt x="3823" y="1908"/>
                    </a:cubicBezTo>
                    <a:cubicBezTo>
                      <a:pt x="3752" y="1905"/>
                      <a:pt x="3740" y="1921"/>
                      <a:pt x="3801" y="1773"/>
                    </a:cubicBezTo>
                    <a:cubicBezTo>
                      <a:pt x="3862" y="1626"/>
                      <a:pt x="3925" y="1328"/>
                      <a:pt x="3849" y="1340"/>
                    </a:cubicBezTo>
                    <a:cubicBezTo>
                      <a:pt x="3807" y="1346"/>
                      <a:pt x="3817" y="1369"/>
                      <a:pt x="3817" y="1436"/>
                    </a:cubicBezTo>
                    <a:cubicBezTo>
                      <a:pt x="3817" y="1503"/>
                      <a:pt x="3801" y="1744"/>
                      <a:pt x="3688" y="1838"/>
                    </a:cubicBezTo>
                    <a:cubicBezTo>
                      <a:pt x="3576" y="1931"/>
                      <a:pt x="3611" y="1799"/>
                      <a:pt x="3569" y="1751"/>
                    </a:cubicBezTo>
                    <a:cubicBezTo>
                      <a:pt x="3528" y="1703"/>
                      <a:pt x="3473" y="1545"/>
                      <a:pt x="3280" y="1561"/>
                    </a:cubicBezTo>
                    <a:cubicBezTo>
                      <a:pt x="3280" y="1561"/>
                      <a:pt x="3261" y="1613"/>
                      <a:pt x="3322" y="1616"/>
                    </a:cubicBezTo>
                    <a:cubicBezTo>
                      <a:pt x="3383" y="1619"/>
                      <a:pt x="3528" y="1709"/>
                      <a:pt x="3524" y="1815"/>
                    </a:cubicBezTo>
                    <a:cubicBezTo>
                      <a:pt x="3521" y="1921"/>
                      <a:pt x="3515" y="1915"/>
                      <a:pt x="3434" y="1966"/>
                    </a:cubicBezTo>
                    <a:cubicBezTo>
                      <a:pt x="3354" y="2017"/>
                      <a:pt x="3267" y="2101"/>
                      <a:pt x="3235" y="2220"/>
                    </a:cubicBezTo>
                    <a:cubicBezTo>
                      <a:pt x="3203" y="2339"/>
                      <a:pt x="2997" y="2406"/>
                      <a:pt x="2808" y="2384"/>
                    </a:cubicBezTo>
                    <a:cubicBezTo>
                      <a:pt x="2618" y="2361"/>
                      <a:pt x="2708" y="2249"/>
                      <a:pt x="2702" y="2172"/>
                    </a:cubicBezTo>
                    <a:cubicBezTo>
                      <a:pt x="2696" y="2095"/>
                      <a:pt x="2686" y="1995"/>
                      <a:pt x="2628" y="2043"/>
                    </a:cubicBezTo>
                    <a:cubicBezTo>
                      <a:pt x="2628" y="2043"/>
                      <a:pt x="2631" y="2062"/>
                      <a:pt x="2644" y="2127"/>
                    </a:cubicBezTo>
                    <a:cubicBezTo>
                      <a:pt x="2657" y="2191"/>
                      <a:pt x="2599" y="2159"/>
                      <a:pt x="2596" y="2229"/>
                    </a:cubicBezTo>
                    <a:cubicBezTo>
                      <a:pt x="2593" y="2300"/>
                      <a:pt x="2570" y="2380"/>
                      <a:pt x="2455" y="2303"/>
                    </a:cubicBezTo>
                    <a:cubicBezTo>
                      <a:pt x="2339" y="2226"/>
                      <a:pt x="2416" y="2246"/>
                      <a:pt x="2426" y="2107"/>
                    </a:cubicBezTo>
                    <a:cubicBezTo>
                      <a:pt x="2435" y="1969"/>
                      <a:pt x="2310" y="1924"/>
                      <a:pt x="2336" y="1989"/>
                    </a:cubicBezTo>
                    <a:cubicBezTo>
                      <a:pt x="2361" y="2053"/>
                      <a:pt x="2381" y="2059"/>
                      <a:pt x="2349" y="2159"/>
                    </a:cubicBezTo>
                    <a:cubicBezTo>
                      <a:pt x="2316" y="2258"/>
                      <a:pt x="2381" y="2291"/>
                      <a:pt x="2313" y="2361"/>
                    </a:cubicBezTo>
                    <a:cubicBezTo>
                      <a:pt x="2246" y="2432"/>
                      <a:pt x="2111" y="2503"/>
                      <a:pt x="2005" y="2535"/>
                    </a:cubicBezTo>
                    <a:cubicBezTo>
                      <a:pt x="1899" y="2567"/>
                      <a:pt x="1915" y="2666"/>
                      <a:pt x="1812" y="2676"/>
                    </a:cubicBezTo>
                    <a:cubicBezTo>
                      <a:pt x="1709" y="2686"/>
                      <a:pt x="1761" y="2557"/>
                      <a:pt x="1671" y="2551"/>
                    </a:cubicBezTo>
                    <a:cubicBezTo>
                      <a:pt x="1671" y="2551"/>
                      <a:pt x="1616" y="2544"/>
                      <a:pt x="1648" y="2599"/>
                    </a:cubicBezTo>
                    <a:cubicBezTo>
                      <a:pt x="1680" y="2654"/>
                      <a:pt x="1770" y="2689"/>
                      <a:pt x="1716" y="2753"/>
                    </a:cubicBezTo>
                    <a:cubicBezTo>
                      <a:pt x="1716" y="2753"/>
                      <a:pt x="1648" y="2821"/>
                      <a:pt x="1513" y="2808"/>
                    </a:cubicBezTo>
                    <a:cubicBezTo>
                      <a:pt x="1513" y="2808"/>
                      <a:pt x="1472" y="2866"/>
                      <a:pt x="1603" y="2846"/>
                    </a:cubicBezTo>
                    <a:cubicBezTo>
                      <a:pt x="1735" y="2827"/>
                      <a:pt x="1806" y="2776"/>
                      <a:pt x="1921" y="2654"/>
                    </a:cubicBezTo>
                    <a:cubicBezTo>
                      <a:pt x="1921" y="2654"/>
                      <a:pt x="2024" y="2589"/>
                      <a:pt x="2169" y="2551"/>
                    </a:cubicBezTo>
                    <a:cubicBezTo>
                      <a:pt x="2313" y="2512"/>
                      <a:pt x="2336" y="2435"/>
                      <a:pt x="2448" y="2422"/>
                    </a:cubicBezTo>
                    <a:cubicBezTo>
                      <a:pt x="2561" y="2409"/>
                      <a:pt x="2634" y="2397"/>
                      <a:pt x="2766" y="2454"/>
                    </a:cubicBezTo>
                    <a:cubicBezTo>
                      <a:pt x="2766" y="2454"/>
                      <a:pt x="2869" y="2474"/>
                      <a:pt x="2975" y="2467"/>
                    </a:cubicBezTo>
                    <a:cubicBezTo>
                      <a:pt x="2975" y="2467"/>
                      <a:pt x="3014" y="2483"/>
                      <a:pt x="3014" y="2560"/>
                    </a:cubicBezTo>
                    <a:cubicBezTo>
                      <a:pt x="3014" y="2637"/>
                      <a:pt x="3152" y="2686"/>
                      <a:pt x="3190" y="2715"/>
                    </a:cubicBezTo>
                    <a:cubicBezTo>
                      <a:pt x="3229" y="2743"/>
                      <a:pt x="3187" y="2904"/>
                      <a:pt x="3216" y="2917"/>
                    </a:cubicBezTo>
                    <a:cubicBezTo>
                      <a:pt x="3245" y="2930"/>
                      <a:pt x="3271" y="2933"/>
                      <a:pt x="3271" y="2830"/>
                    </a:cubicBezTo>
                    <a:cubicBezTo>
                      <a:pt x="3271" y="2727"/>
                      <a:pt x="3306" y="2699"/>
                      <a:pt x="3402" y="2682"/>
                    </a:cubicBezTo>
                    <a:cubicBezTo>
                      <a:pt x="3499" y="2666"/>
                      <a:pt x="3666" y="2612"/>
                      <a:pt x="3762" y="2637"/>
                    </a:cubicBezTo>
                    <a:cubicBezTo>
                      <a:pt x="3762" y="2637"/>
                      <a:pt x="3823" y="2596"/>
                      <a:pt x="3714" y="2573"/>
                    </a:cubicBezTo>
                    <a:cubicBezTo>
                      <a:pt x="3605" y="2551"/>
                      <a:pt x="3495" y="2621"/>
                      <a:pt x="3402" y="2631"/>
                    </a:cubicBezTo>
                    <a:cubicBezTo>
                      <a:pt x="3309" y="2641"/>
                      <a:pt x="3129" y="2715"/>
                      <a:pt x="3100" y="2506"/>
                    </a:cubicBezTo>
                    <a:cubicBezTo>
                      <a:pt x="3071" y="2297"/>
                      <a:pt x="3389" y="2403"/>
                      <a:pt x="3492" y="2335"/>
                    </a:cubicBezTo>
                    <a:cubicBezTo>
                      <a:pt x="3492" y="2335"/>
                      <a:pt x="3534" y="2297"/>
                      <a:pt x="3463" y="2294"/>
                    </a:cubicBezTo>
                    <a:cubicBezTo>
                      <a:pt x="3393" y="2291"/>
                      <a:pt x="3299" y="2294"/>
                      <a:pt x="3277" y="2319"/>
                    </a:cubicBezTo>
                    <a:cubicBezTo>
                      <a:pt x="3277" y="2319"/>
                      <a:pt x="3277" y="2303"/>
                      <a:pt x="3328" y="2220"/>
                    </a:cubicBezTo>
                    <a:cubicBezTo>
                      <a:pt x="3380" y="2136"/>
                      <a:pt x="3319" y="2107"/>
                      <a:pt x="3412" y="2056"/>
                    </a:cubicBezTo>
                    <a:cubicBezTo>
                      <a:pt x="3505" y="2005"/>
                      <a:pt x="3595" y="1950"/>
                      <a:pt x="3653" y="1944"/>
                    </a:cubicBezTo>
                    <a:cubicBezTo>
                      <a:pt x="3711" y="1937"/>
                      <a:pt x="3846" y="1989"/>
                      <a:pt x="3849" y="2095"/>
                    </a:cubicBezTo>
                    <a:cubicBezTo>
                      <a:pt x="3852" y="2201"/>
                      <a:pt x="3868" y="2548"/>
                      <a:pt x="3797" y="2670"/>
                    </a:cubicBezTo>
                    <a:cubicBezTo>
                      <a:pt x="3797" y="2670"/>
                      <a:pt x="3797" y="2670"/>
                      <a:pt x="3797" y="2670"/>
                    </a:cubicBezTo>
                    <a:close/>
                    <a:moveTo>
                      <a:pt x="4157" y="2504"/>
                    </a:moveTo>
                    <a:cubicBezTo>
                      <a:pt x="4080" y="2461"/>
                      <a:pt x="4080" y="2341"/>
                      <a:pt x="4080" y="2242"/>
                    </a:cubicBezTo>
                    <a:cubicBezTo>
                      <a:pt x="4080" y="2144"/>
                      <a:pt x="4020" y="2187"/>
                      <a:pt x="4016" y="2259"/>
                    </a:cubicBezTo>
                    <a:cubicBezTo>
                      <a:pt x="4012" y="2332"/>
                      <a:pt x="3999" y="2461"/>
                      <a:pt x="4033" y="2486"/>
                    </a:cubicBezTo>
                    <a:cubicBezTo>
                      <a:pt x="4067" y="2512"/>
                      <a:pt x="4059" y="2521"/>
                      <a:pt x="4016" y="2572"/>
                    </a:cubicBezTo>
                    <a:cubicBezTo>
                      <a:pt x="3973" y="2624"/>
                      <a:pt x="3939" y="2675"/>
                      <a:pt x="3883" y="2658"/>
                    </a:cubicBezTo>
                    <a:cubicBezTo>
                      <a:pt x="3883" y="2658"/>
                      <a:pt x="3939" y="2619"/>
                      <a:pt x="3913" y="2182"/>
                    </a:cubicBezTo>
                    <a:cubicBezTo>
                      <a:pt x="3913" y="2182"/>
                      <a:pt x="3934" y="2050"/>
                      <a:pt x="4050" y="2050"/>
                    </a:cubicBezTo>
                    <a:cubicBezTo>
                      <a:pt x="4166" y="2050"/>
                      <a:pt x="4196" y="2067"/>
                      <a:pt x="4187" y="2208"/>
                    </a:cubicBezTo>
                    <a:cubicBezTo>
                      <a:pt x="4179" y="2349"/>
                      <a:pt x="4200" y="2418"/>
                      <a:pt x="4226" y="2461"/>
                    </a:cubicBezTo>
                    <a:cubicBezTo>
                      <a:pt x="4251" y="2504"/>
                      <a:pt x="4234" y="2546"/>
                      <a:pt x="4157" y="2504"/>
                    </a:cubicBezTo>
                    <a:cubicBezTo>
                      <a:pt x="4157" y="2504"/>
                      <a:pt x="4157" y="2504"/>
                      <a:pt x="4157" y="2504"/>
                    </a:cubicBezTo>
                    <a:close/>
                    <a:moveTo>
                      <a:pt x="4341" y="2482"/>
                    </a:moveTo>
                    <a:cubicBezTo>
                      <a:pt x="4341" y="2482"/>
                      <a:pt x="4320" y="2576"/>
                      <a:pt x="4269" y="2397"/>
                    </a:cubicBezTo>
                    <a:cubicBezTo>
                      <a:pt x="4269" y="2397"/>
                      <a:pt x="4217" y="2050"/>
                      <a:pt x="4290" y="2024"/>
                    </a:cubicBezTo>
                    <a:cubicBezTo>
                      <a:pt x="4290" y="2024"/>
                      <a:pt x="4354" y="1964"/>
                      <a:pt x="4367" y="1925"/>
                    </a:cubicBezTo>
                    <a:cubicBezTo>
                      <a:pt x="4380" y="1887"/>
                      <a:pt x="4359" y="1891"/>
                      <a:pt x="4307" y="1934"/>
                    </a:cubicBezTo>
                    <a:cubicBezTo>
                      <a:pt x="4256" y="1977"/>
                      <a:pt x="4251" y="2050"/>
                      <a:pt x="4149" y="1964"/>
                    </a:cubicBezTo>
                    <a:cubicBezTo>
                      <a:pt x="4149" y="1964"/>
                      <a:pt x="4050" y="1925"/>
                      <a:pt x="3990" y="1960"/>
                    </a:cubicBezTo>
                    <a:cubicBezTo>
                      <a:pt x="3990" y="1960"/>
                      <a:pt x="3956" y="2015"/>
                      <a:pt x="3917" y="2015"/>
                    </a:cubicBezTo>
                    <a:cubicBezTo>
                      <a:pt x="3917" y="2015"/>
                      <a:pt x="3866" y="1955"/>
                      <a:pt x="3960" y="1913"/>
                    </a:cubicBezTo>
                    <a:cubicBezTo>
                      <a:pt x="4054" y="1870"/>
                      <a:pt x="4072" y="1861"/>
                      <a:pt x="4102" y="1788"/>
                    </a:cubicBezTo>
                    <a:cubicBezTo>
                      <a:pt x="4132" y="1715"/>
                      <a:pt x="4376" y="1780"/>
                      <a:pt x="4410" y="1887"/>
                    </a:cubicBezTo>
                    <a:cubicBezTo>
                      <a:pt x="4444" y="1994"/>
                      <a:pt x="4508" y="2114"/>
                      <a:pt x="4453" y="2234"/>
                    </a:cubicBezTo>
                    <a:cubicBezTo>
                      <a:pt x="4397" y="2354"/>
                      <a:pt x="4337" y="2337"/>
                      <a:pt x="4341" y="2482"/>
                    </a:cubicBezTo>
                    <a:cubicBezTo>
                      <a:pt x="4341" y="2482"/>
                      <a:pt x="4341" y="2482"/>
                      <a:pt x="4341" y="2482"/>
                    </a:cubicBezTo>
                    <a:close/>
                    <a:moveTo>
                      <a:pt x="4508" y="2538"/>
                    </a:moveTo>
                    <a:cubicBezTo>
                      <a:pt x="4508" y="2538"/>
                      <a:pt x="4367" y="2585"/>
                      <a:pt x="4453" y="2405"/>
                    </a:cubicBezTo>
                    <a:cubicBezTo>
                      <a:pt x="4538" y="2225"/>
                      <a:pt x="4560" y="2375"/>
                      <a:pt x="4543" y="1990"/>
                    </a:cubicBezTo>
                    <a:cubicBezTo>
                      <a:pt x="4543" y="1990"/>
                      <a:pt x="4517" y="1865"/>
                      <a:pt x="4487" y="1840"/>
                    </a:cubicBezTo>
                    <a:cubicBezTo>
                      <a:pt x="4457" y="1814"/>
                      <a:pt x="4483" y="1745"/>
                      <a:pt x="4521" y="1741"/>
                    </a:cubicBezTo>
                    <a:cubicBezTo>
                      <a:pt x="4560" y="1737"/>
                      <a:pt x="4513" y="1596"/>
                      <a:pt x="4453" y="1557"/>
                    </a:cubicBezTo>
                    <a:cubicBezTo>
                      <a:pt x="4453" y="1557"/>
                      <a:pt x="4419" y="1287"/>
                      <a:pt x="4440" y="1274"/>
                    </a:cubicBezTo>
                    <a:cubicBezTo>
                      <a:pt x="4440" y="1274"/>
                      <a:pt x="4620" y="1433"/>
                      <a:pt x="4671" y="2062"/>
                    </a:cubicBezTo>
                    <a:cubicBezTo>
                      <a:pt x="4671" y="2062"/>
                      <a:pt x="4693" y="2486"/>
                      <a:pt x="4508" y="2538"/>
                    </a:cubicBezTo>
                    <a:cubicBezTo>
                      <a:pt x="4508" y="2538"/>
                      <a:pt x="4508" y="2538"/>
                      <a:pt x="4508" y="2538"/>
                    </a:cubicBezTo>
                    <a:close/>
                    <a:moveTo>
                      <a:pt x="2932" y="743"/>
                    </a:moveTo>
                    <a:cubicBezTo>
                      <a:pt x="2855" y="906"/>
                      <a:pt x="2791" y="790"/>
                      <a:pt x="2705" y="790"/>
                    </a:cubicBezTo>
                    <a:cubicBezTo>
                      <a:pt x="2619" y="790"/>
                      <a:pt x="2641" y="846"/>
                      <a:pt x="2662" y="842"/>
                    </a:cubicBezTo>
                    <a:cubicBezTo>
                      <a:pt x="2684" y="837"/>
                      <a:pt x="2731" y="846"/>
                      <a:pt x="2731" y="846"/>
                    </a:cubicBezTo>
                    <a:cubicBezTo>
                      <a:pt x="2750" y="842"/>
                      <a:pt x="2804" y="872"/>
                      <a:pt x="2804" y="872"/>
                    </a:cubicBezTo>
                    <a:cubicBezTo>
                      <a:pt x="2855" y="880"/>
                      <a:pt x="2872" y="914"/>
                      <a:pt x="2906" y="889"/>
                    </a:cubicBezTo>
                    <a:cubicBezTo>
                      <a:pt x="2941" y="863"/>
                      <a:pt x="2979" y="859"/>
                      <a:pt x="2975" y="777"/>
                    </a:cubicBezTo>
                    <a:cubicBezTo>
                      <a:pt x="2971" y="696"/>
                      <a:pt x="2932" y="743"/>
                      <a:pt x="2932" y="743"/>
                    </a:cubicBezTo>
                    <a:cubicBezTo>
                      <a:pt x="2932" y="743"/>
                      <a:pt x="2932" y="743"/>
                      <a:pt x="2932" y="743"/>
                    </a:cubicBezTo>
                    <a:close/>
                    <a:moveTo>
                      <a:pt x="1986" y="2512"/>
                    </a:moveTo>
                    <a:cubicBezTo>
                      <a:pt x="2045" y="2525"/>
                      <a:pt x="1968" y="2431"/>
                      <a:pt x="1947" y="2375"/>
                    </a:cubicBezTo>
                    <a:cubicBezTo>
                      <a:pt x="1926" y="2319"/>
                      <a:pt x="1947" y="2229"/>
                      <a:pt x="1896" y="2234"/>
                    </a:cubicBezTo>
                    <a:cubicBezTo>
                      <a:pt x="1844" y="2238"/>
                      <a:pt x="1878" y="2367"/>
                      <a:pt x="1878" y="2367"/>
                    </a:cubicBezTo>
                    <a:cubicBezTo>
                      <a:pt x="1878" y="2414"/>
                      <a:pt x="1926" y="2499"/>
                      <a:pt x="1986" y="2512"/>
                    </a:cubicBezTo>
                    <a:cubicBezTo>
                      <a:pt x="1986" y="2512"/>
                      <a:pt x="1986" y="2512"/>
                      <a:pt x="1986" y="2512"/>
                    </a:cubicBezTo>
                    <a:close/>
                    <a:moveTo>
                      <a:pt x="4277" y="1608"/>
                    </a:moveTo>
                    <a:cubicBezTo>
                      <a:pt x="4333" y="1608"/>
                      <a:pt x="4337" y="1386"/>
                      <a:pt x="4299" y="1317"/>
                    </a:cubicBezTo>
                    <a:cubicBezTo>
                      <a:pt x="4260" y="1249"/>
                      <a:pt x="4269" y="1321"/>
                      <a:pt x="4269" y="1321"/>
                    </a:cubicBezTo>
                    <a:cubicBezTo>
                      <a:pt x="4269" y="1321"/>
                      <a:pt x="4222" y="1608"/>
                      <a:pt x="4277" y="1608"/>
                    </a:cubicBezTo>
                    <a:cubicBezTo>
                      <a:pt x="4277" y="1608"/>
                      <a:pt x="4277" y="1608"/>
                      <a:pt x="4277" y="1608"/>
                    </a:cubicBezTo>
                    <a:close/>
                    <a:moveTo>
                      <a:pt x="3755" y="2127"/>
                    </a:moveTo>
                    <a:cubicBezTo>
                      <a:pt x="3755" y="2127"/>
                      <a:pt x="3656" y="2229"/>
                      <a:pt x="3660" y="2311"/>
                    </a:cubicBezTo>
                    <a:cubicBezTo>
                      <a:pt x="3665" y="2392"/>
                      <a:pt x="3558" y="2354"/>
                      <a:pt x="3536" y="2482"/>
                    </a:cubicBezTo>
                    <a:cubicBezTo>
                      <a:pt x="3515" y="2611"/>
                      <a:pt x="3579" y="2482"/>
                      <a:pt x="3600" y="2469"/>
                    </a:cubicBezTo>
                    <a:cubicBezTo>
                      <a:pt x="3622" y="2456"/>
                      <a:pt x="3660" y="2422"/>
                      <a:pt x="3690" y="2392"/>
                    </a:cubicBezTo>
                    <a:cubicBezTo>
                      <a:pt x="3720" y="2362"/>
                      <a:pt x="3695" y="2234"/>
                      <a:pt x="3759" y="2174"/>
                    </a:cubicBezTo>
                    <a:cubicBezTo>
                      <a:pt x="3823" y="2114"/>
                      <a:pt x="3772" y="2131"/>
                      <a:pt x="3755" y="2127"/>
                    </a:cubicBezTo>
                    <a:cubicBezTo>
                      <a:pt x="3755" y="2127"/>
                      <a:pt x="3755" y="2127"/>
                      <a:pt x="3755" y="2127"/>
                    </a:cubicBezTo>
                    <a:close/>
                    <a:moveTo>
                      <a:pt x="3112" y="2058"/>
                    </a:moveTo>
                    <a:cubicBezTo>
                      <a:pt x="3146" y="2105"/>
                      <a:pt x="3159" y="2058"/>
                      <a:pt x="3181" y="2002"/>
                    </a:cubicBezTo>
                    <a:cubicBezTo>
                      <a:pt x="3202" y="1947"/>
                      <a:pt x="3151" y="1827"/>
                      <a:pt x="3108" y="1835"/>
                    </a:cubicBezTo>
                    <a:cubicBezTo>
                      <a:pt x="3065" y="1844"/>
                      <a:pt x="3116" y="1913"/>
                      <a:pt x="3116" y="1913"/>
                    </a:cubicBezTo>
                    <a:cubicBezTo>
                      <a:pt x="3125" y="1990"/>
                      <a:pt x="3078" y="2011"/>
                      <a:pt x="3112" y="2058"/>
                    </a:cubicBezTo>
                    <a:cubicBezTo>
                      <a:pt x="3112" y="2058"/>
                      <a:pt x="3112" y="2058"/>
                      <a:pt x="3112" y="2058"/>
                    </a:cubicBezTo>
                    <a:close/>
                    <a:moveTo>
                      <a:pt x="3039" y="1296"/>
                    </a:moveTo>
                    <a:cubicBezTo>
                      <a:pt x="2966" y="1356"/>
                      <a:pt x="3001" y="1446"/>
                      <a:pt x="3001" y="1446"/>
                    </a:cubicBezTo>
                    <a:cubicBezTo>
                      <a:pt x="3048" y="1471"/>
                      <a:pt x="3112" y="1454"/>
                      <a:pt x="3078" y="1381"/>
                    </a:cubicBezTo>
                    <a:cubicBezTo>
                      <a:pt x="3044" y="1309"/>
                      <a:pt x="3129" y="1309"/>
                      <a:pt x="3142" y="1261"/>
                    </a:cubicBezTo>
                    <a:cubicBezTo>
                      <a:pt x="3155" y="1214"/>
                      <a:pt x="3112" y="1236"/>
                      <a:pt x="3039" y="1296"/>
                    </a:cubicBezTo>
                    <a:cubicBezTo>
                      <a:pt x="3039" y="1296"/>
                      <a:pt x="3039" y="1296"/>
                      <a:pt x="3039" y="1296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87" name="î$1ïḓê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95DD9ADB-3673-425E-84B5-6C1D9F70FE16}"/>
              </a:ext>
            </a:extLst>
          </p:cNvPr>
          <p:cNvGrpSpPr/>
          <p:nvPr/>
        </p:nvGrpSpPr>
        <p:grpSpPr>
          <a:xfrm>
            <a:off x="8093847" y="1015396"/>
            <a:ext cx="2330096" cy="1935960"/>
            <a:chOff x="3324225" y="1243013"/>
            <a:chExt cx="5537200" cy="4600575"/>
          </a:xfrm>
        </p:grpSpPr>
        <p:sp>
          <p:nvSpPr>
            <p:cNvPr id="88" name="íšliḋé">
              <a:extLst>
                <a:ext uri="{FF2B5EF4-FFF2-40B4-BE49-F238E27FC236}">
                  <a16:creationId xmlns:a16="http://schemas.microsoft.com/office/drawing/2014/main" id="{DEFBBEF9-6DE7-4A9C-8E0C-A9291D9FA266}"/>
                </a:ext>
              </a:extLst>
            </p:cNvPr>
            <p:cNvSpPr/>
            <p:nvPr/>
          </p:nvSpPr>
          <p:spPr bwMode="auto">
            <a:xfrm>
              <a:off x="3324225" y="5126038"/>
              <a:ext cx="5537200" cy="717550"/>
            </a:xfrm>
            <a:custGeom>
              <a:avLst/>
              <a:gdLst>
                <a:gd name="T0" fmla="*/ 1872 w 1872"/>
                <a:gd name="T1" fmla="*/ 78 h 243"/>
                <a:gd name="T2" fmla="*/ 935 w 1872"/>
                <a:gd name="T3" fmla="*/ 243 h 243"/>
                <a:gd name="T4" fmla="*/ 0 w 1872"/>
                <a:gd name="T5" fmla="*/ 78 h 243"/>
                <a:gd name="T6" fmla="*/ 936 w 1872"/>
                <a:gd name="T7" fmla="*/ 0 h 243"/>
                <a:gd name="T8" fmla="*/ 1872 w 1872"/>
                <a:gd name="T9" fmla="*/ 78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2" h="243">
                  <a:moveTo>
                    <a:pt x="1872" y="78"/>
                  </a:moveTo>
                  <a:cubicBezTo>
                    <a:pt x="1872" y="121"/>
                    <a:pt x="1452" y="243"/>
                    <a:pt x="935" y="243"/>
                  </a:cubicBezTo>
                  <a:cubicBezTo>
                    <a:pt x="418" y="243"/>
                    <a:pt x="0" y="121"/>
                    <a:pt x="0" y="78"/>
                  </a:cubicBezTo>
                  <a:cubicBezTo>
                    <a:pt x="0" y="35"/>
                    <a:pt x="419" y="0"/>
                    <a:pt x="936" y="0"/>
                  </a:cubicBezTo>
                  <a:cubicBezTo>
                    <a:pt x="1453" y="0"/>
                    <a:pt x="1872" y="35"/>
                    <a:pt x="1872" y="78"/>
                  </a:cubicBezTo>
                  <a:close/>
                </a:path>
              </a:pathLst>
            </a:custGeom>
            <a:solidFill>
              <a:srgbClr val="F2F1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9" name="íṥľíḓé">
              <a:extLst>
                <a:ext uri="{FF2B5EF4-FFF2-40B4-BE49-F238E27FC236}">
                  <a16:creationId xmlns:a16="http://schemas.microsoft.com/office/drawing/2014/main" id="{AB9649C3-673C-4490-BA99-224F0E9B91BA}"/>
                </a:ext>
              </a:extLst>
            </p:cNvPr>
            <p:cNvSpPr/>
            <p:nvPr/>
          </p:nvSpPr>
          <p:spPr bwMode="auto">
            <a:xfrm>
              <a:off x="4297363" y="5133976"/>
              <a:ext cx="2973388" cy="377825"/>
            </a:xfrm>
            <a:custGeom>
              <a:avLst/>
              <a:gdLst>
                <a:gd name="T0" fmla="*/ 534 w 1005"/>
                <a:gd name="T1" fmla="*/ 42 h 128"/>
                <a:gd name="T2" fmla="*/ 242 w 1005"/>
                <a:gd name="T3" fmla="*/ 42 h 128"/>
                <a:gd name="T4" fmla="*/ 119 w 1005"/>
                <a:gd name="T5" fmla="*/ 49 h 128"/>
                <a:gd name="T6" fmla="*/ 50 w 1005"/>
                <a:gd name="T7" fmla="*/ 58 h 128"/>
                <a:gd name="T8" fmla="*/ 14 w 1005"/>
                <a:gd name="T9" fmla="*/ 96 h 128"/>
                <a:gd name="T10" fmla="*/ 69 w 1005"/>
                <a:gd name="T11" fmla="*/ 120 h 128"/>
                <a:gd name="T12" fmla="*/ 206 w 1005"/>
                <a:gd name="T13" fmla="*/ 127 h 128"/>
                <a:gd name="T14" fmla="*/ 339 w 1005"/>
                <a:gd name="T15" fmla="*/ 127 h 128"/>
                <a:gd name="T16" fmla="*/ 486 w 1005"/>
                <a:gd name="T17" fmla="*/ 118 h 128"/>
                <a:gd name="T18" fmla="*/ 776 w 1005"/>
                <a:gd name="T19" fmla="*/ 91 h 128"/>
                <a:gd name="T20" fmla="*/ 993 w 1005"/>
                <a:gd name="T21" fmla="*/ 39 h 128"/>
                <a:gd name="T22" fmla="*/ 916 w 1005"/>
                <a:gd name="T23" fmla="*/ 2 h 128"/>
                <a:gd name="T24" fmla="*/ 857 w 1005"/>
                <a:gd name="T25" fmla="*/ 0 h 128"/>
                <a:gd name="T26" fmla="*/ 810 w 1005"/>
                <a:gd name="T27" fmla="*/ 18 h 128"/>
                <a:gd name="T28" fmla="*/ 534 w 1005"/>
                <a:gd name="T29" fmla="*/ 4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05" h="128">
                  <a:moveTo>
                    <a:pt x="534" y="42"/>
                  </a:moveTo>
                  <a:cubicBezTo>
                    <a:pt x="437" y="41"/>
                    <a:pt x="340" y="39"/>
                    <a:pt x="242" y="42"/>
                  </a:cubicBezTo>
                  <a:cubicBezTo>
                    <a:pt x="201" y="43"/>
                    <a:pt x="160" y="47"/>
                    <a:pt x="119" y="49"/>
                  </a:cubicBezTo>
                  <a:cubicBezTo>
                    <a:pt x="96" y="51"/>
                    <a:pt x="73" y="52"/>
                    <a:pt x="50" y="58"/>
                  </a:cubicBezTo>
                  <a:cubicBezTo>
                    <a:pt x="35" y="62"/>
                    <a:pt x="0" y="73"/>
                    <a:pt x="14" y="96"/>
                  </a:cubicBezTo>
                  <a:cubicBezTo>
                    <a:pt x="24" y="112"/>
                    <a:pt x="51" y="117"/>
                    <a:pt x="69" y="120"/>
                  </a:cubicBezTo>
                  <a:cubicBezTo>
                    <a:pt x="114" y="128"/>
                    <a:pt x="160" y="127"/>
                    <a:pt x="206" y="127"/>
                  </a:cubicBezTo>
                  <a:cubicBezTo>
                    <a:pt x="251" y="127"/>
                    <a:pt x="295" y="128"/>
                    <a:pt x="339" y="127"/>
                  </a:cubicBezTo>
                  <a:cubicBezTo>
                    <a:pt x="388" y="125"/>
                    <a:pt x="437" y="122"/>
                    <a:pt x="486" y="118"/>
                  </a:cubicBezTo>
                  <a:cubicBezTo>
                    <a:pt x="582" y="111"/>
                    <a:pt x="679" y="94"/>
                    <a:pt x="776" y="91"/>
                  </a:cubicBezTo>
                  <a:cubicBezTo>
                    <a:pt x="976" y="84"/>
                    <a:pt x="1005" y="45"/>
                    <a:pt x="993" y="39"/>
                  </a:cubicBezTo>
                  <a:cubicBezTo>
                    <a:pt x="975" y="30"/>
                    <a:pt x="936" y="7"/>
                    <a:pt x="916" y="2"/>
                  </a:cubicBezTo>
                  <a:cubicBezTo>
                    <a:pt x="897" y="1"/>
                    <a:pt x="877" y="1"/>
                    <a:pt x="857" y="0"/>
                  </a:cubicBezTo>
                  <a:cubicBezTo>
                    <a:pt x="841" y="6"/>
                    <a:pt x="826" y="13"/>
                    <a:pt x="810" y="18"/>
                  </a:cubicBezTo>
                  <a:cubicBezTo>
                    <a:pt x="721" y="49"/>
                    <a:pt x="627" y="44"/>
                    <a:pt x="534" y="42"/>
                  </a:cubicBezTo>
                  <a:close/>
                </a:path>
              </a:pathLst>
            </a:custGeom>
            <a:solidFill>
              <a:srgbClr val="E6E5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0" name="íş1íḍê">
              <a:extLst>
                <a:ext uri="{FF2B5EF4-FFF2-40B4-BE49-F238E27FC236}">
                  <a16:creationId xmlns:a16="http://schemas.microsoft.com/office/drawing/2014/main" id="{1FBE7720-E924-401F-8CF5-F10081CD063C}"/>
                </a:ext>
              </a:extLst>
            </p:cNvPr>
            <p:cNvSpPr/>
            <p:nvPr/>
          </p:nvSpPr>
          <p:spPr bwMode="auto">
            <a:xfrm>
              <a:off x="4746625" y="2687638"/>
              <a:ext cx="355600" cy="709613"/>
            </a:xfrm>
            <a:custGeom>
              <a:avLst/>
              <a:gdLst>
                <a:gd name="T0" fmla="*/ 62 w 120"/>
                <a:gd name="T1" fmla="*/ 237 h 240"/>
                <a:gd name="T2" fmla="*/ 98 w 120"/>
                <a:gd name="T3" fmla="*/ 0 h 240"/>
                <a:gd name="T4" fmla="*/ 82 w 120"/>
                <a:gd name="T5" fmla="*/ 4 h 240"/>
                <a:gd name="T6" fmla="*/ 65 w 120"/>
                <a:gd name="T7" fmla="*/ 161 h 240"/>
                <a:gd name="T8" fmla="*/ 0 w 120"/>
                <a:gd name="T9" fmla="*/ 236 h 240"/>
                <a:gd name="T10" fmla="*/ 62 w 120"/>
                <a:gd name="T11" fmla="*/ 237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0" h="240">
                  <a:moveTo>
                    <a:pt x="62" y="237"/>
                  </a:moveTo>
                  <a:cubicBezTo>
                    <a:pt x="120" y="146"/>
                    <a:pt x="118" y="68"/>
                    <a:pt x="98" y="0"/>
                  </a:cubicBezTo>
                  <a:cubicBezTo>
                    <a:pt x="92" y="1"/>
                    <a:pt x="87" y="3"/>
                    <a:pt x="82" y="4"/>
                  </a:cubicBezTo>
                  <a:cubicBezTo>
                    <a:pt x="89" y="57"/>
                    <a:pt x="86" y="113"/>
                    <a:pt x="65" y="161"/>
                  </a:cubicBezTo>
                  <a:cubicBezTo>
                    <a:pt x="52" y="192"/>
                    <a:pt x="29" y="219"/>
                    <a:pt x="0" y="236"/>
                  </a:cubicBezTo>
                  <a:cubicBezTo>
                    <a:pt x="20" y="240"/>
                    <a:pt x="41" y="240"/>
                    <a:pt x="62" y="237"/>
                  </a:cubicBezTo>
                  <a:close/>
                </a:path>
              </a:pathLst>
            </a:custGeom>
            <a:solidFill>
              <a:srgbClr val="3851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85000" lnSpcReduction="1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1" name="îṩ1ïḍe">
              <a:extLst>
                <a:ext uri="{FF2B5EF4-FFF2-40B4-BE49-F238E27FC236}">
                  <a16:creationId xmlns:a16="http://schemas.microsoft.com/office/drawing/2014/main" id="{E3E08166-09D1-430B-AD8C-6678775C0203}"/>
                </a:ext>
              </a:extLst>
            </p:cNvPr>
            <p:cNvSpPr/>
            <p:nvPr/>
          </p:nvSpPr>
          <p:spPr bwMode="auto">
            <a:xfrm>
              <a:off x="5046663" y="3103563"/>
              <a:ext cx="0" cy="0"/>
            </a:xfrm>
            <a:prstGeom prst="line">
              <a:avLst/>
            </a:prstGeom>
            <a:noFill/>
            <a:ln w="12700" cap="flat">
              <a:solidFill>
                <a:srgbClr val="ED789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2" name="iṡliḑé">
              <a:extLst>
                <a:ext uri="{FF2B5EF4-FFF2-40B4-BE49-F238E27FC236}">
                  <a16:creationId xmlns:a16="http://schemas.microsoft.com/office/drawing/2014/main" id="{139B2F69-DD6A-44DF-9A28-12CB47CB1CF3}"/>
                </a:ext>
              </a:extLst>
            </p:cNvPr>
            <p:cNvSpPr/>
            <p:nvPr/>
          </p:nvSpPr>
          <p:spPr bwMode="auto">
            <a:xfrm>
              <a:off x="3351213" y="3967163"/>
              <a:ext cx="657225" cy="1412875"/>
            </a:xfrm>
            <a:custGeom>
              <a:avLst/>
              <a:gdLst>
                <a:gd name="T0" fmla="*/ 175 w 222"/>
                <a:gd name="T1" fmla="*/ 478 h 478"/>
                <a:gd name="T2" fmla="*/ 117 w 222"/>
                <a:gd name="T3" fmla="*/ 478 h 478"/>
                <a:gd name="T4" fmla="*/ 105 w 222"/>
                <a:gd name="T5" fmla="*/ 447 h 478"/>
                <a:gd name="T6" fmla="*/ 73 w 222"/>
                <a:gd name="T7" fmla="*/ 409 h 478"/>
                <a:gd name="T8" fmla="*/ 83 w 222"/>
                <a:gd name="T9" fmla="*/ 342 h 478"/>
                <a:gd name="T10" fmla="*/ 73 w 222"/>
                <a:gd name="T11" fmla="*/ 303 h 478"/>
                <a:gd name="T12" fmla="*/ 50 w 222"/>
                <a:gd name="T13" fmla="*/ 285 h 478"/>
                <a:gd name="T14" fmla="*/ 41 w 222"/>
                <a:gd name="T15" fmla="*/ 220 h 478"/>
                <a:gd name="T16" fmla="*/ 51 w 222"/>
                <a:gd name="T17" fmla="*/ 175 h 478"/>
                <a:gd name="T18" fmla="*/ 21 w 222"/>
                <a:gd name="T19" fmla="*/ 106 h 478"/>
                <a:gd name="T20" fmla="*/ 19 w 222"/>
                <a:gd name="T21" fmla="*/ 38 h 478"/>
                <a:gd name="T22" fmla="*/ 25 w 222"/>
                <a:gd name="T23" fmla="*/ 32 h 478"/>
                <a:gd name="T24" fmla="*/ 129 w 222"/>
                <a:gd name="T25" fmla="*/ 74 h 478"/>
                <a:gd name="T26" fmla="*/ 137 w 222"/>
                <a:gd name="T27" fmla="*/ 118 h 478"/>
                <a:gd name="T28" fmla="*/ 190 w 222"/>
                <a:gd name="T29" fmla="*/ 193 h 478"/>
                <a:gd name="T30" fmla="*/ 192 w 222"/>
                <a:gd name="T31" fmla="*/ 299 h 478"/>
                <a:gd name="T32" fmla="*/ 221 w 222"/>
                <a:gd name="T33" fmla="*/ 369 h 478"/>
                <a:gd name="T34" fmla="*/ 194 w 222"/>
                <a:gd name="T35" fmla="*/ 440 h 478"/>
                <a:gd name="T36" fmla="*/ 175 w 222"/>
                <a:gd name="T37" fmla="*/ 478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2" h="478">
                  <a:moveTo>
                    <a:pt x="175" y="478"/>
                  </a:moveTo>
                  <a:cubicBezTo>
                    <a:pt x="117" y="478"/>
                    <a:pt x="117" y="478"/>
                    <a:pt x="117" y="478"/>
                  </a:cubicBezTo>
                  <a:cubicBezTo>
                    <a:pt x="115" y="469"/>
                    <a:pt x="106" y="449"/>
                    <a:pt x="105" y="447"/>
                  </a:cubicBezTo>
                  <a:cubicBezTo>
                    <a:pt x="96" y="433"/>
                    <a:pt x="81" y="424"/>
                    <a:pt x="73" y="409"/>
                  </a:cubicBezTo>
                  <a:cubicBezTo>
                    <a:pt x="59" y="384"/>
                    <a:pt x="73" y="364"/>
                    <a:pt x="83" y="342"/>
                  </a:cubicBezTo>
                  <a:cubicBezTo>
                    <a:pt x="91" y="327"/>
                    <a:pt x="85" y="314"/>
                    <a:pt x="73" y="303"/>
                  </a:cubicBezTo>
                  <a:cubicBezTo>
                    <a:pt x="65" y="297"/>
                    <a:pt x="57" y="292"/>
                    <a:pt x="50" y="285"/>
                  </a:cubicBezTo>
                  <a:cubicBezTo>
                    <a:pt x="33" y="267"/>
                    <a:pt x="34" y="243"/>
                    <a:pt x="41" y="220"/>
                  </a:cubicBezTo>
                  <a:cubicBezTo>
                    <a:pt x="45" y="205"/>
                    <a:pt x="51" y="190"/>
                    <a:pt x="51" y="175"/>
                  </a:cubicBezTo>
                  <a:cubicBezTo>
                    <a:pt x="53" y="146"/>
                    <a:pt x="35" y="128"/>
                    <a:pt x="21" y="106"/>
                  </a:cubicBezTo>
                  <a:cubicBezTo>
                    <a:pt x="6" y="83"/>
                    <a:pt x="0" y="60"/>
                    <a:pt x="19" y="38"/>
                  </a:cubicBezTo>
                  <a:cubicBezTo>
                    <a:pt x="20" y="36"/>
                    <a:pt x="22" y="34"/>
                    <a:pt x="25" y="32"/>
                  </a:cubicBezTo>
                  <a:cubicBezTo>
                    <a:pt x="61" y="0"/>
                    <a:pt x="119" y="32"/>
                    <a:pt x="129" y="74"/>
                  </a:cubicBezTo>
                  <a:cubicBezTo>
                    <a:pt x="132" y="88"/>
                    <a:pt x="133" y="103"/>
                    <a:pt x="137" y="118"/>
                  </a:cubicBezTo>
                  <a:cubicBezTo>
                    <a:pt x="145" y="151"/>
                    <a:pt x="181" y="161"/>
                    <a:pt x="190" y="193"/>
                  </a:cubicBezTo>
                  <a:cubicBezTo>
                    <a:pt x="200" y="228"/>
                    <a:pt x="175" y="264"/>
                    <a:pt x="192" y="299"/>
                  </a:cubicBezTo>
                  <a:cubicBezTo>
                    <a:pt x="203" y="321"/>
                    <a:pt x="219" y="344"/>
                    <a:pt x="221" y="369"/>
                  </a:cubicBezTo>
                  <a:cubicBezTo>
                    <a:pt x="222" y="395"/>
                    <a:pt x="212" y="421"/>
                    <a:pt x="194" y="440"/>
                  </a:cubicBezTo>
                  <a:cubicBezTo>
                    <a:pt x="186" y="447"/>
                    <a:pt x="178" y="466"/>
                    <a:pt x="175" y="478"/>
                  </a:cubicBezTo>
                  <a:close/>
                </a:path>
              </a:pathLst>
            </a:custGeom>
            <a:solidFill>
              <a:srgbClr val="4A64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3" name="îš1ïḍè">
              <a:extLst>
                <a:ext uri="{FF2B5EF4-FFF2-40B4-BE49-F238E27FC236}">
                  <a16:creationId xmlns:a16="http://schemas.microsoft.com/office/drawing/2014/main" id="{370051D1-0ABD-442F-8661-620BB593A69E}"/>
                </a:ext>
              </a:extLst>
            </p:cNvPr>
            <p:cNvSpPr/>
            <p:nvPr/>
          </p:nvSpPr>
          <p:spPr bwMode="auto">
            <a:xfrm>
              <a:off x="3513138" y="4105276"/>
              <a:ext cx="349250" cy="1274763"/>
            </a:xfrm>
            <a:custGeom>
              <a:avLst/>
              <a:gdLst>
                <a:gd name="T0" fmla="*/ 89 w 118"/>
                <a:gd name="T1" fmla="*/ 366 h 431"/>
                <a:gd name="T2" fmla="*/ 98 w 118"/>
                <a:gd name="T3" fmla="*/ 417 h 431"/>
                <a:gd name="T4" fmla="*/ 101 w 118"/>
                <a:gd name="T5" fmla="*/ 431 h 431"/>
                <a:gd name="T6" fmla="*/ 95 w 118"/>
                <a:gd name="T7" fmla="*/ 431 h 431"/>
                <a:gd name="T8" fmla="*/ 94 w 118"/>
                <a:gd name="T9" fmla="*/ 420 h 431"/>
                <a:gd name="T10" fmla="*/ 89 w 118"/>
                <a:gd name="T11" fmla="*/ 395 h 431"/>
                <a:gd name="T12" fmla="*/ 75 w 118"/>
                <a:gd name="T13" fmla="*/ 371 h 431"/>
                <a:gd name="T14" fmla="*/ 51 w 118"/>
                <a:gd name="T15" fmla="*/ 340 h 431"/>
                <a:gd name="T16" fmla="*/ 51 w 118"/>
                <a:gd name="T17" fmla="*/ 339 h 431"/>
                <a:gd name="T18" fmla="*/ 78 w 118"/>
                <a:gd name="T19" fmla="*/ 373 h 431"/>
                <a:gd name="T20" fmla="*/ 88 w 118"/>
                <a:gd name="T21" fmla="*/ 388 h 431"/>
                <a:gd name="T22" fmla="*/ 86 w 118"/>
                <a:gd name="T23" fmla="*/ 371 h 431"/>
                <a:gd name="T24" fmla="*/ 86 w 118"/>
                <a:gd name="T25" fmla="*/ 371 h 431"/>
                <a:gd name="T26" fmla="*/ 83 w 118"/>
                <a:gd name="T27" fmla="*/ 309 h 431"/>
                <a:gd name="T28" fmla="*/ 86 w 118"/>
                <a:gd name="T29" fmla="*/ 271 h 431"/>
                <a:gd name="T30" fmla="*/ 33 w 118"/>
                <a:gd name="T31" fmla="*/ 208 h 431"/>
                <a:gd name="T32" fmla="*/ 34 w 118"/>
                <a:gd name="T33" fmla="*/ 207 h 431"/>
                <a:gd name="T34" fmla="*/ 86 w 118"/>
                <a:gd name="T35" fmla="*/ 267 h 431"/>
                <a:gd name="T36" fmla="*/ 85 w 118"/>
                <a:gd name="T37" fmla="*/ 254 h 431"/>
                <a:gd name="T38" fmla="*/ 67 w 118"/>
                <a:gd name="T39" fmla="*/ 204 h 431"/>
                <a:gd name="T40" fmla="*/ 55 w 118"/>
                <a:gd name="T41" fmla="*/ 184 h 431"/>
                <a:gd name="T42" fmla="*/ 54 w 118"/>
                <a:gd name="T43" fmla="*/ 183 h 431"/>
                <a:gd name="T44" fmla="*/ 54 w 118"/>
                <a:gd name="T45" fmla="*/ 183 h 431"/>
                <a:gd name="T46" fmla="*/ 45 w 118"/>
                <a:gd name="T47" fmla="*/ 164 h 431"/>
                <a:gd name="T48" fmla="*/ 40 w 118"/>
                <a:gd name="T49" fmla="*/ 115 h 431"/>
                <a:gd name="T50" fmla="*/ 38 w 118"/>
                <a:gd name="T51" fmla="*/ 81 h 431"/>
                <a:gd name="T52" fmla="*/ 3 w 118"/>
                <a:gd name="T53" fmla="*/ 43 h 431"/>
                <a:gd name="T54" fmla="*/ 3 w 118"/>
                <a:gd name="T55" fmla="*/ 42 h 431"/>
                <a:gd name="T56" fmla="*/ 38 w 118"/>
                <a:gd name="T57" fmla="*/ 75 h 431"/>
                <a:gd name="T58" fmla="*/ 32 w 118"/>
                <a:gd name="T59" fmla="*/ 53 h 431"/>
                <a:gd name="T60" fmla="*/ 28 w 118"/>
                <a:gd name="T61" fmla="*/ 46 h 431"/>
                <a:gd name="T62" fmla="*/ 28 w 118"/>
                <a:gd name="T63" fmla="*/ 45 h 431"/>
                <a:gd name="T64" fmla="*/ 28 w 118"/>
                <a:gd name="T65" fmla="*/ 44 h 431"/>
                <a:gd name="T66" fmla="*/ 0 w 118"/>
                <a:gd name="T67" fmla="*/ 1 h 431"/>
                <a:gd name="T68" fmla="*/ 1 w 118"/>
                <a:gd name="T69" fmla="*/ 1 h 431"/>
                <a:gd name="T70" fmla="*/ 27 w 118"/>
                <a:gd name="T71" fmla="*/ 38 h 431"/>
                <a:gd name="T72" fmla="*/ 24 w 118"/>
                <a:gd name="T73" fmla="*/ 12 h 431"/>
                <a:gd name="T74" fmla="*/ 24 w 118"/>
                <a:gd name="T75" fmla="*/ 12 h 431"/>
                <a:gd name="T76" fmla="*/ 29 w 118"/>
                <a:gd name="T77" fmla="*/ 42 h 431"/>
                <a:gd name="T78" fmla="*/ 43 w 118"/>
                <a:gd name="T79" fmla="*/ 87 h 431"/>
                <a:gd name="T80" fmla="*/ 45 w 118"/>
                <a:gd name="T81" fmla="*/ 146 h 431"/>
                <a:gd name="T82" fmla="*/ 55 w 118"/>
                <a:gd name="T83" fmla="*/ 175 h 431"/>
                <a:gd name="T84" fmla="*/ 63 w 118"/>
                <a:gd name="T85" fmla="*/ 121 h 431"/>
                <a:gd name="T86" fmla="*/ 64 w 118"/>
                <a:gd name="T87" fmla="*/ 122 h 431"/>
                <a:gd name="T88" fmla="*/ 57 w 118"/>
                <a:gd name="T89" fmla="*/ 178 h 431"/>
                <a:gd name="T90" fmla="*/ 68 w 118"/>
                <a:gd name="T91" fmla="*/ 197 h 431"/>
                <a:gd name="T92" fmla="*/ 88 w 118"/>
                <a:gd name="T93" fmla="*/ 241 h 431"/>
                <a:gd name="T94" fmla="*/ 89 w 118"/>
                <a:gd name="T95" fmla="*/ 295 h 431"/>
                <a:gd name="T96" fmla="*/ 88 w 118"/>
                <a:gd name="T97" fmla="*/ 357 h 431"/>
                <a:gd name="T98" fmla="*/ 89 w 118"/>
                <a:gd name="T99" fmla="*/ 361 h 431"/>
                <a:gd name="T100" fmla="*/ 98 w 118"/>
                <a:gd name="T101" fmla="*/ 343 h 431"/>
                <a:gd name="T102" fmla="*/ 117 w 118"/>
                <a:gd name="T103" fmla="*/ 314 h 431"/>
                <a:gd name="T104" fmla="*/ 118 w 118"/>
                <a:gd name="T105" fmla="*/ 314 h 431"/>
                <a:gd name="T106" fmla="*/ 103 w 118"/>
                <a:gd name="T107" fmla="*/ 338 h 431"/>
                <a:gd name="T108" fmla="*/ 89 w 118"/>
                <a:gd name="T109" fmla="*/ 366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8" h="431">
                  <a:moveTo>
                    <a:pt x="89" y="366"/>
                  </a:moveTo>
                  <a:cubicBezTo>
                    <a:pt x="92" y="383"/>
                    <a:pt x="95" y="400"/>
                    <a:pt x="98" y="417"/>
                  </a:cubicBezTo>
                  <a:cubicBezTo>
                    <a:pt x="99" y="422"/>
                    <a:pt x="100" y="426"/>
                    <a:pt x="101" y="431"/>
                  </a:cubicBezTo>
                  <a:cubicBezTo>
                    <a:pt x="95" y="431"/>
                    <a:pt x="95" y="431"/>
                    <a:pt x="95" y="431"/>
                  </a:cubicBezTo>
                  <a:cubicBezTo>
                    <a:pt x="95" y="427"/>
                    <a:pt x="94" y="424"/>
                    <a:pt x="94" y="420"/>
                  </a:cubicBezTo>
                  <a:cubicBezTo>
                    <a:pt x="92" y="411"/>
                    <a:pt x="91" y="403"/>
                    <a:pt x="89" y="395"/>
                  </a:cubicBezTo>
                  <a:cubicBezTo>
                    <a:pt x="86" y="386"/>
                    <a:pt x="79" y="378"/>
                    <a:pt x="75" y="371"/>
                  </a:cubicBezTo>
                  <a:cubicBezTo>
                    <a:pt x="67" y="360"/>
                    <a:pt x="59" y="350"/>
                    <a:pt x="51" y="340"/>
                  </a:cubicBezTo>
                  <a:cubicBezTo>
                    <a:pt x="50" y="340"/>
                    <a:pt x="51" y="339"/>
                    <a:pt x="51" y="339"/>
                  </a:cubicBezTo>
                  <a:cubicBezTo>
                    <a:pt x="61" y="350"/>
                    <a:pt x="70" y="361"/>
                    <a:pt x="78" y="373"/>
                  </a:cubicBezTo>
                  <a:cubicBezTo>
                    <a:pt x="81" y="378"/>
                    <a:pt x="85" y="382"/>
                    <a:pt x="88" y="388"/>
                  </a:cubicBezTo>
                  <a:cubicBezTo>
                    <a:pt x="87" y="382"/>
                    <a:pt x="86" y="376"/>
                    <a:pt x="86" y="371"/>
                  </a:cubicBezTo>
                  <a:cubicBezTo>
                    <a:pt x="86" y="371"/>
                    <a:pt x="86" y="371"/>
                    <a:pt x="86" y="371"/>
                  </a:cubicBezTo>
                  <a:cubicBezTo>
                    <a:pt x="83" y="351"/>
                    <a:pt x="81" y="330"/>
                    <a:pt x="83" y="309"/>
                  </a:cubicBezTo>
                  <a:cubicBezTo>
                    <a:pt x="84" y="297"/>
                    <a:pt x="85" y="284"/>
                    <a:pt x="86" y="271"/>
                  </a:cubicBezTo>
                  <a:cubicBezTo>
                    <a:pt x="71" y="248"/>
                    <a:pt x="54" y="227"/>
                    <a:pt x="33" y="208"/>
                  </a:cubicBezTo>
                  <a:cubicBezTo>
                    <a:pt x="33" y="208"/>
                    <a:pt x="33" y="207"/>
                    <a:pt x="34" y="207"/>
                  </a:cubicBezTo>
                  <a:cubicBezTo>
                    <a:pt x="54" y="224"/>
                    <a:pt x="72" y="244"/>
                    <a:pt x="86" y="267"/>
                  </a:cubicBezTo>
                  <a:cubicBezTo>
                    <a:pt x="86" y="262"/>
                    <a:pt x="86" y="258"/>
                    <a:pt x="85" y="254"/>
                  </a:cubicBezTo>
                  <a:cubicBezTo>
                    <a:pt x="84" y="236"/>
                    <a:pt x="77" y="220"/>
                    <a:pt x="67" y="204"/>
                  </a:cubicBezTo>
                  <a:cubicBezTo>
                    <a:pt x="63" y="197"/>
                    <a:pt x="59" y="191"/>
                    <a:pt x="55" y="184"/>
                  </a:cubicBezTo>
                  <a:cubicBezTo>
                    <a:pt x="55" y="184"/>
                    <a:pt x="54" y="184"/>
                    <a:pt x="54" y="183"/>
                  </a:cubicBezTo>
                  <a:cubicBezTo>
                    <a:pt x="54" y="183"/>
                    <a:pt x="54" y="183"/>
                    <a:pt x="54" y="183"/>
                  </a:cubicBezTo>
                  <a:cubicBezTo>
                    <a:pt x="51" y="177"/>
                    <a:pt x="48" y="171"/>
                    <a:pt x="45" y="164"/>
                  </a:cubicBezTo>
                  <a:cubicBezTo>
                    <a:pt x="40" y="148"/>
                    <a:pt x="39" y="132"/>
                    <a:pt x="40" y="115"/>
                  </a:cubicBezTo>
                  <a:cubicBezTo>
                    <a:pt x="40" y="104"/>
                    <a:pt x="40" y="92"/>
                    <a:pt x="38" y="81"/>
                  </a:cubicBezTo>
                  <a:cubicBezTo>
                    <a:pt x="31" y="65"/>
                    <a:pt x="19" y="52"/>
                    <a:pt x="3" y="43"/>
                  </a:cubicBezTo>
                  <a:cubicBezTo>
                    <a:pt x="2" y="43"/>
                    <a:pt x="3" y="42"/>
                    <a:pt x="3" y="42"/>
                  </a:cubicBezTo>
                  <a:cubicBezTo>
                    <a:pt x="18" y="50"/>
                    <a:pt x="30" y="61"/>
                    <a:pt x="38" y="75"/>
                  </a:cubicBezTo>
                  <a:cubicBezTo>
                    <a:pt x="36" y="68"/>
                    <a:pt x="35" y="60"/>
                    <a:pt x="32" y="53"/>
                  </a:cubicBezTo>
                  <a:cubicBezTo>
                    <a:pt x="31" y="51"/>
                    <a:pt x="30" y="48"/>
                    <a:pt x="28" y="46"/>
                  </a:cubicBezTo>
                  <a:cubicBezTo>
                    <a:pt x="28" y="46"/>
                    <a:pt x="28" y="45"/>
                    <a:pt x="28" y="45"/>
                  </a:cubicBezTo>
                  <a:cubicBezTo>
                    <a:pt x="28" y="45"/>
                    <a:pt x="28" y="45"/>
                    <a:pt x="28" y="44"/>
                  </a:cubicBezTo>
                  <a:cubicBezTo>
                    <a:pt x="20" y="29"/>
                    <a:pt x="10" y="15"/>
                    <a:pt x="0" y="1"/>
                  </a:cubicBezTo>
                  <a:cubicBezTo>
                    <a:pt x="0" y="1"/>
                    <a:pt x="0" y="0"/>
                    <a:pt x="1" y="1"/>
                  </a:cubicBezTo>
                  <a:cubicBezTo>
                    <a:pt x="11" y="13"/>
                    <a:pt x="20" y="25"/>
                    <a:pt x="27" y="38"/>
                  </a:cubicBezTo>
                  <a:cubicBezTo>
                    <a:pt x="27" y="29"/>
                    <a:pt x="26" y="21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6" y="21"/>
                    <a:pt x="28" y="32"/>
                    <a:pt x="29" y="42"/>
                  </a:cubicBezTo>
                  <a:cubicBezTo>
                    <a:pt x="36" y="55"/>
                    <a:pt x="41" y="70"/>
                    <a:pt x="43" y="87"/>
                  </a:cubicBezTo>
                  <a:cubicBezTo>
                    <a:pt x="44" y="107"/>
                    <a:pt x="42" y="127"/>
                    <a:pt x="45" y="146"/>
                  </a:cubicBezTo>
                  <a:cubicBezTo>
                    <a:pt x="47" y="157"/>
                    <a:pt x="50" y="166"/>
                    <a:pt x="55" y="175"/>
                  </a:cubicBezTo>
                  <a:cubicBezTo>
                    <a:pt x="56" y="157"/>
                    <a:pt x="58" y="139"/>
                    <a:pt x="63" y="121"/>
                  </a:cubicBezTo>
                  <a:cubicBezTo>
                    <a:pt x="63" y="121"/>
                    <a:pt x="64" y="121"/>
                    <a:pt x="64" y="122"/>
                  </a:cubicBezTo>
                  <a:cubicBezTo>
                    <a:pt x="60" y="140"/>
                    <a:pt x="57" y="159"/>
                    <a:pt x="57" y="178"/>
                  </a:cubicBezTo>
                  <a:cubicBezTo>
                    <a:pt x="60" y="185"/>
                    <a:pt x="64" y="191"/>
                    <a:pt x="68" y="197"/>
                  </a:cubicBezTo>
                  <a:cubicBezTo>
                    <a:pt x="76" y="211"/>
                    <a:pt x="85" y="225"/>
                    <a:pt x="88" y="241"/>
                  </a:cubicBezTo>
                  <a:cubicBezTo>
                    <a:pt x="91" y="259"/>
                    <a:pt x="90" y="277"/>
                    <a:pt x="89" y="295"/>
                  </a:cubicBezTo>
                  <a:cubicBezTo>
                    <a:pt x="87" y="316"/>
                    <a:pt x="86" y="336"/>
                    <a:pt x="88" y="357"/>
                  </a:cubicBezTo>
                  <a:cubicBezTo>
                    <a:pt x="88" y="358"/>
                    <a:pt x="89" y="360"/>
                    <a:pt x="89" y="361"/>
                  </a:cubicBezTo>
                  <a:cubicBezTo>
                    <a:pt x="91" y="355"/>
                    <a:pt x="94" y="349"/>
                    <a:pt x="98" y="343"/>
                  </a:cubicBezTo>
                  <a:cubicBezTo>
                    <a:pt x="104" y="333"/>
                    <a:pt x="115" y="326"/>
                    <a:pt x="117" y="314"/>
                  </a:cubicBezTo>
                  <a:cubicBezTo>
                    <a:pt x="118" y="314"/>
                    <a:pt x="118" y="314"/>
                    <a:pt x="118" y="314"/>
                  </a:cubicBezTo>
                  <a:cubicBezTo>
                    <a:pt x="116" y="324"/>
                    <a:pt x="109" y="331"/>
                    <a:pt x="103" y="338"/>
                  </a:cubicBezTo>
                  <a:cubicBezTo>
                    <a:pt x="97" y="347"/>
                    <a:pt x="92" y="356"/>
                    <a:pt x="89" y="366"/>
                  </a:cubicBezTo>
                  <a:close/>
                </a:path>
              </a:pathLst>
            </a:custGeom>
            <a:solidFill>
              <a:srgbClr val="2344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4" name="îṣļïďè">
              <a:extLst>
                <a:ext uri="{FF2B5EF4-FFF2-40B4-BE49-F238E27FC236}">
                  <a16:creationId xmlns:a16="http://schemas.microsoft.com/office/drawing/2014/main" id="{D06E12F3-39C3-4622-975B-B86FEF73A390}"/>
                </a:ext>
              </a:extLst>
            </p:cNvPr>
            <p:cNvSpPr/>
            <p:nvPr/>
          </p:nvSpPr>
          <p:spPr bwMode="auto">
            <a:xfrm>
              <a:off x="3779838" y="4310063"/>
              <a:ext cx="393700" cy="1069975"/>
            </a:xfrm>
            <a:custGeom>
              <a:avLst/>
              <a:gdLst>
                <a:gd name="T0" fmla="*/ 114 w 133"/>
                <a:gd name="T1" fmla="*/ 245 h 362"/>
                <a:gd name="T2" fmla="*/ 122 w 133"/>
                <a:gd name="T3" fmla="*/ 302 h 362"/>
                <a:gd name="T4" fmla="*/ 88 w 133"/>
                <a:gd name="T5" fmla="*/ 349 h 362"/>
                <a:gd name="T6" fmla="*/ 75 w 133"/>
                <a:gd name="T7" fmla="*/ 362 h 362"/>
                <a:gd name="T8" fmla="*/ 25 w 133"/>
                <a:gd name="T9" fmla="*/ 362 h 362"/>
                <a:gd name="T10" fmla="*/ 22 w 133"/>
                <a:gd name="T11" fmla="*/ 337 h 362"/>
                <a:gd name="T12" fmla="*/ 5 w 133"/>
                <a:gd name="T13" fmla="*/ 303 h 362"/>
                <a:gd name="T14" fmla="*/ 26 w 133"/>
                <a:gd name="T15" fmla="*/ 256 h 362"/>
                <a:gd name="T16" fmla="*/ 26 w 133"/>
                <a:gd name="T17" fmla="*/ 225 h 362"/>
                <a:gd name="T18" fmla="*/ 12 w 133"/>
                <a:gd name="T19" fmla="*/ 207 h 362"/>
                <a:gd name="T20" fmla="*/ 18 w 133"/>
                <a:gd name="T21" fmla="*/ 158 h 362"/>
                <a:gd name="T22" fmla="*/ 35 w 133"/>
                <a:gd name="T23" fmla="*/ 127 h 362"/>
                <a:gd name="T24" fmla="*/ 25 w 133"/>
                <a:gd name="T25" fmla="*/ 70 h 362"/>
                <a:gd name="T26" fmla="*/ 37 w 133"/>
                <a:gd name="T27" fmla="*/ 20 h 362"/>
                <a:gd name="T28" fmla="*/ 43 w 133"/>
                <a:gd name="T29" fmla="*/ 17 h 362"/>
                <a:gd name="T30" fmla="*/ 111 w 133"/>
                <a:gd name="T31" fmla="*/ 68 h 362"/>
                <a:gd name="T32" fmla="*/ 108 w 133"/>
                <a:gd name="T33" fmla="*/ 101 h 362"/>
                <a:gd name="T34" fmla="*/ 133 w 133"/>
                <a:gd name="T35" fmla="*/ 166 h 362"/>
                <a:gd name="T36" fmla="*/ 114 w 133"/>
                <a:gd name="T37" fmla="*/ 245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3" h="362">
                  <a:moveTo>
                    <a:pt x="114" y="245"/>
                  </a:moveTo>
                  <a:cubicBezTo>
                    <a:pt x="118" y="263"/>
                    <a:pt x="126" y="283"/>
                    <a:pt x="122" y="302"/>
                  </a:cubicBezTo>
                  <a:cubicBezTo>
                    <a:pt x="118" y="321"/>
                    <a:pt x="105" y="339"/>
                    <a:pt x="88" y="349"/>
                  </a:cubicBezTo>
                  <a:cubicBezTo>
                    <a:pt x="84" y="351"/>
                    <a:pt x="79" y="356"/>
                    <a:pt x="75" y="362"/>
                  </a:cubicBezTo>
                  <a:cubicBezTo>
                    <a:pt x="25" y="362"/>
                    <a:pt x="25" y="362"/>
                    <a:pt x="25" y="362"/>
                  </a:cubicBezTo>
                  <a:cubicBezTo>
                    <a:pt x="25" y="355"/>
                    <a:pt x="23" y="339"/>
                    <a:pt x="22" y="337"/>
                  </a:cubicBezTo>
                  <a:cubicBezTo>
                    <a:pt x="18" y="325"/>
                    <a:pt x="8" y="315"/>
                    <a:pt x="5" y="303"/>
                  </a:cubicBezTo>
                  <a:cubicBezTo>
                    <a:pt x="0" y="282"/>
                    <a:pt x="14" y="270"/>
                    <a:pt x="26" y="256"/>
                  </a:cubicBezTo>
                  <a:cubicBezTo>
                    <a:pt x="34" y="246"/>
                    <a:pt x="33" y="235"/>
                    <a:pt x="26" y="225"/>
                  </a:cubicBezTo>
                  <a:cubicBezTo>
                    <a:pt x="21" y="219"/>
                    <a:pt x="16" y="214"/>
                    <a:pt x="12" y="207"/>
                  </a:cubicBezTo>
                  <a:cubicBezTo>
                    <a:pt x="3" y="191"/>
                    <a:pt x="9" y="173"/>
                    <a:pt x="18" y="158"/>
                  </a:cubicBezTo>
                  <a:cubicBezTo>
                    <a:pt x="24" y="148"/>
                    <a:pt x="31" y="138"/>
                    <a:pt x="35" y="127"/>
                  </a:cubicBezTo>
                  <a:cubicBezTo>
                    <a:pt x="41" y="106"/>
                    <a:pt x="32" y="89"/>
                    <a:pt x="25" y="70"/>
                  </a:cubicBezTo>
                  <a:cubicBezTo>
                    <a:pt x="19" y="51"/>
                    <a:pt x="19" y="33"/>
                    <a:pt x="37" y="20"/>
                  </a:cubicBezTo>
                  <a:cubicBezTo>
                    <a:pt x="39" y="19"/>
                    <a:pt x="40" y="18"/>
                    <a:pt x="43" y="17"/>
                  </a:cubicBezTo>
                  <a:cubicBezTo>
                    <a:pt x="76" y="0"/>
                    <a:pt x="112" y="35"/>
                    <a:pt x="111" y="68"/>
                  </a:cubicBezTo>
                  <a:cubicBezTo>
                    <a:pt x="111" y="79"/>
                    <a:pt x="108" y="90"/>
                    <a:pt x="108" y="101"/>
                  </a:cubicBezTo>
                  <a:cubicBezTo>
                    <a:pt x="108" y="127"/>
                    <a:pt x="132" y="141"/>
                    <a:pt x="133" y="166"/>
                  </a:cubicBezTo>
                  <a:cubicBezTo>
                    <a:pt x="133" y="194"/>
                    <a:pt x="109" y="216"/>
                    <a:pt x="114" y="245"/>
                  </a:cubicBezTo>
                  <a:close/>
                </a:path>
              </a:pathLst>
            </a:custGeom>
            <a:solidFill>
              <a:srgbClr val="EB62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5" name="iŝľíďè">
              <a:extLst>
                <a:ext uri="{FF2B5EF4-FFF2-40B4-BE49-F238E27FC236}">
                  <a16:creationId xmlns:a16="http://schemas.microsoft.com/office/drawing/2014/main" id="{94BA6969-6A01-4093-92CC-65491359D258}"/>
                </a:ext>
              </a:extLst>
            </p:cNvPr>
            <p:cNvSpPr/>
            <p:nvPr/>
          </p:nvSpPr>
          <p:spPr bwMode="auto">
            <a:xfrm>
              <a:off x="3878263" y="4410076"/>
              <a:ext cx="161925" cy="969963"/>
            </a:xfrm>
            <a:custGeom>
              <a:avLst/>
              <a:gdLst>
                <a:gd name="T0" fmla="*/ 40 w 55"/>
                <a:gd name="T1" fmla="*/ 268 h 328"/>
                <a:gd name="T2" fmla="*/ 24 w 55"/>
                <a:gd name="T3" fmla="*/ 285 h 328"/>
                <a:gd name="T4" fmla="*/ 21 w 55"/>
                <a:gd name="T5" fmla="*/ 325 h 328"/>
                <a:gd name="T6" fmla="*/ 21 w 55"/>
                <a:gd name="T7" fmla="*/ 328 h 328"/>
                <a:gd name="T8" fmla="*/ 17 w 55"/>
                <a:gd name="T9" fmla="*/ 328 h 328"/>
                <a:gd name="T10" fmla="*/ 17 w 55"/>
                <a:gd name="T11" fmla="*/ 326 h 328"/>
                <a:gd name="T12" fmla="*/ 19 w 55"/>
                <a:gd name="T13" fmla="*/ 307 h 328"/>
                <a:gd name="T14" fmla="*/ 12 w 55"/>
                <a:gd name="T15" fmla="*/ 287 h 328"/>
                <a:gd name="T16" fmla="*/ 1 w 55"/>
                <a:gd name="T17" fmla="*/ 259 h 328"/>
                <a:gd name="T18" fmla="*/ 1 w 55"/>
                <a:gd name="T19" fmla="*/ 259 h 328"/>
                <a:gd name="T20" fmla="*/ 15 w 55"/>
                <a:gd name="T21" fmla="*/ 289 h 328"/>
                <a:gd name="T22" fmla="*/ 19 w 55"/>
                <a:gd name="T23" fmla="*/ 301 h 328"/>
                <a:gd name="T24" fmla="*/ 21 w 55"/>
                <a:gd name="T25" fmla="*/ 288 h 328"/>
                <a:gd name="T26" fmla="*/ 21 w 55"/>
                <a:gd name="T27" fmla="*/ 288 h 328"/>
                <a:gd name="T28" fmla="*/ 30 w 55"/>
                <a:gd name="T29" fmla="*/ 243 h 328"/>
                <a:gd name="T30" fmla="*/ 40 w 55"/>
                <a:gd name="T31" fmla="*/ 215 h 328"/>
                <a:gd name="T32" fmla="*/ 13 w 55"/>
                <a:gd name="T33" fmla="*/ 159 h 328"/>
                <a:gd name="T34" fmla="*/ 14 w 55"/>
                <a:gd name="T35" fmla="*/ 158 h 328"/>
                <a:gd name="T36" fmla="*/ 41 w 55"/>
                <a:gd name="T37" fmla="*/ 212 h 328"/>
                <a:gd name="T38" fmla="*/ 43 w 55"/>
                <a:gd name="T39" fmla="*/ 202 h 328"/>
                <a:gd name="T40" fmla="*/ 39 w 55"/>
                <a:gd name="T41" fmla="*/ 162 h 328"/>
                <a:gd name="T42" fmla="*/ 34 w 55"/>
                <a:gd name="T43" fmla="*/ 145 h 328"/>
                <a:gd name="T44" fmla="*/ 34 w 55"/>
                <a:gd name="T45" fmla="*/ 145 h 328"/>
                <a:gd name="T46" fmla="*/ 34 w 55"/>
                <a:gd name="T47" fmla="*/ 144 h 328"/>
                <a:gd name="T48" fmla="*/ 31 w 55"/>
                <a:gd name="T49" fmla="*/ 129 h 328"/>
                <a:gd name="T50" fmla="*/ 36 w 55"/>
                <a:gd name="T51" fmla="*/ 92 h 328"/>
                <a:gd name="T52" fmla="*/ 41 w 55"/>
                <a:gd name="T53" fmla="*/ 67 h 328"/>
                <a:gd name="T54" fmla="*/ 23 w 55"/>
                <a:gd name="T55" fmla="*/ 32 h 328"/>
                <a:gd name="T56" fmla="*/ 23 w 55"/>
                <a:gd name="T57" fmla="*/ 31 h 328"/>
                <a:gd name="T58" fmla="*/ 42 w 55"/>
                <a:gd name="T59" fmla="*/ 62 h 328"/>
                <a:gd name="T60" fmla="*/ 42 w 55"/>
                <a:gd name="T61" fmla="*/ 45 h 328"/>
                <a:gd name="T62" fmla="*/ 41 w 55"/>
                <a:gd name="T63" fmla="*/ 39 h 328"/>
                <a:gd name="T64" fmla="*/ 41 w 55"/>
                <a:gd name="T65" fmla="*/ 38 h 328"/>
                <a:gd name="T66" fmla="*/ 41 w 55"/>
                <a:gd name="T67" fmla="*/ 37 h 328"/>
                <a:gd name="T68" fmla="*/ 29 w 55"/>
                <a:gd name="T69" fmla="*/ 1 h 328"/>
                <a:gd name="T70" fmla="*/ 29 w 55"/>
                <a:gd name="T71" fmla="*/ 0 h 328"/>
                <a:gd name="T72" fmla="*/ 41 w 55"/>
                <a:gd name="T73" fmla="*/ 33 h 328"/>
                <a:gd name="T74" fmla="*/ 44 w 55"/>
                <a:gd name="T75" fmla="*/ 13 h 328"/>
                <a:gd name="T76" fmla="*/ 44 w 55"/>
                <a:gd name="T77" fmla="*/ 13 h 328"/>
                <a:gd name="T78" fmla="*/ 42 w 55"/>
                <a:gd name="T79" fmla="*/ 36 h 328"/>
                <a:gd name="T80" fmla="*/ 44 w 55"/>
                <a:gd name="T81" fmla="*/ 72 h 328"/>
                <a:gd name="T82" fmla="*/ 34 w 55"/>
                <a:gd name="T83" fmla="*/ 116 h 328"/>
                <a:gd name="T84" fmla="*/ 36 w 55"/>
                <a:gd name="T85" fmla="*/ 138 h 328"/>
                <a:gd name="T86" fmla="*/ 52 w 55"/>
                <a:gd name="T87" fmla="*/ 101 h 328"/>
                <a:gd name="T88" fmla="*/ 53 w 55"/>
                <a:gd name="T89" fmla="*/ 101 h 328"/>
                <a:gd name="T90" fmla="*/ 36 w 55"/>
                <a:gd name="T91" fmla="*/ 141 h 328"/>
                <a:gd name="T92" fmla="*/ 41 w 55"/>
                <a:gd name="T93" fmla="*/ 157 h 328"/>
                <a:gd name="T94" fmla="*/ 47 w 55"/>
                <a:gd name="T95" fmla="*/ 193 h 328"/>
                <a:gd name="T96" fmla="*/ 37 w 55"/>
                <a:gd name="T97" fmla="*/ 233 h 328"/>
                <a:gd name="T98" fmla="*/ 25 w 55"/>
                <a:gd name="T99" fmla="*/ 279 h 328"/>
                <a:gd name="T100" fmla="*/ 25 w 55"/>
                <a:gd name="T101" fmla="*/ 282 h 328"/>
                <a:gd name="T102" fmla="*/ 35 w 55"/>
                <a:gd name="T103" fmla="*/ 270 h 328"/>
                <a:gd name="T104" fmla="*/ 55 w 55"/>
                <a:gd name="T105" fmla="*/ 253 h 328"/>
                <a:gd name="T106" fmla="*/ 55 w 55"/>
                <a:gd name="T107" fmla="*/ 253 h 328"/>
                <a:gd name="T108" fmla="*/ 40 w 55"/>
                <a:gd name="T109" fmla="*/ 26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5" h="328">
                  <a:moveTo>
                    <a:pt x="40" y="268"/>
                  </a:moveTo>
                  <a:cubicBezTo>
                    <a:pt x="33" y="273"/>
                    <a:pt x="28" y="279"/>
                    <a:pt x="24" y="285"/>
                  </a:cubicBezTo>
                  <a:cubicBezTo>
                    <a:pt x="23" y="298"/>
                    <a:pt x="22" y="312"/>
                    <a:pt x="21" y="325"/>
                  </a:cubicBezTo>
                  <a:cubicBezTo>
                    <a:pt x="21" y="326"/>
                    <a:pt x="21" y="327"/>
                    <a:pt x="21" y="328"/>
                  </a:cubicBezTo>
                  <a:cubicBezTo>
                    <a:pt x="17" y="328"/>
                    <a:pt x="17" y="328"/>
                    <a:pt x="17" y="328"/>
                  </a:cubicBezTo>
                  <a:cubicBezTo>
                    <a:pt x="17" y="327"/>
                    <a:pt x="17" y="327"/>
                    <a:pt x="17" y="326"/>
                  </a:cubicBezTo>
                  <a:cubicBezTo>
                    <a:pt x="18" y="319"/>
                    <a:pt x="18" y="313"/>
                    <a:pt x="19" y="307"/>
                  </a:cubicBezTo>
                  <a:cubicBezTo>
                    <a:pt x="18" y="300"/>
                    <a:pt x="14" y="292"/>
                    <a:pt x="12" y="287"/>
                  </a:cubicBezTo>
                  <a:cubicBezTo>
                    <a:pt x="9" y="277"/>
                    <a:pt x="5" y="268"/>
                    <a:pt x="1" y="259"/>
                  </a:cubicBezTo>
                  <a:cubicBezTo>
                    <a:pt x="0" y="259"/>
                    <a:pt x="1" y="258"/>
                    <a:pt x="1" y="259"/>
                  </a:cubicBezTo>
                  <a:cubicBezTo>
                    <a:pt x="7" y="268"/>
                    <a:pt x="11" y="278"/>
                    <a:pt x="15" y="289"/>
                  </a:cubicBezTo>
                  <a:cubicBezTo>
                    <a:pt x="16" y="293"/>
                    <a:pt x="18" y="297"/>
                    <a:pt x="19" y="301"/>
                  </a:cubicBezTo>
                  <a:cubicBezTo>
                    <a:pt x="20" y="297"/>
                    <a:pt x="20" y="293"/>
                    <a:pt x="21" y="288"/>
                  </a:cubicBezTo>
                  <a:cubicBezTo>
                    <a:pt x="21" y="288"/>
                    <a:pt x="21" y="288"/>
                    <a:pt x="21" y="288"/>
                  </a:cubicBezTo>
                  <a:cubicBezTo>
                    <a:pt x="22" y="273"/>
                    <a:pt x="25" y="258"/>
                    <a:pt x="30" y="243"/>
                  </a:cubicBezTo>
                  <a:cubicBezTo>
                    <a:pt x="33" y="234"/>
                    <a:pt x="37" y="225"/>
                    <a:pt x="40" y="215"/>
                  </a:cubicBezTo>
                  <a:cubicBezTo>
                    <a:pt x="34" y="195"/>
                    <a:pt x="25" y="176"/>
                    <a:pt x="13" y="159"/>
                  </a:cubicBezTo>
                  <a:cubicBezTo>
                    <a:pt x="13" y="158"/>
                    <a:pt x="14" y="158"/>
                    <a:pt x="14" y="158"/>
                  </a:cubicBezTo>
                  <a:cubicBezTo>
                    <a:pt x="26" y="175"/>
                    <a:pt x="35" y="193"/>
                    <a:pt x="41" y="212"/>
                  </a:cubicBezTo>
                  <a:cubicBezTo>
                    <a:pt x="41" y="209"/>
                    <a:pt x="42" y="206"/>
                    <a:pt x="43" y="202"/>
                  </a:cubicBezTo>
                  <a:cubicBezTo>
                    <a:pt x="45" y="189"/>
                    <a:pt x="43" y="176"/>
                    <a:pt x="39" y="162"/>
                  </a:cubicBezTo>
                  <a:cubicBezTo>
                    <a:pt x="37" y="157"/>
                    <a:pt x="36" y="151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2" y="139"/>
                    <a:pt x="31" y="134"/>
                    <a:pt x="31" y="129"/>
                  </a:cubicBezTo>
                  <a:cubicBezTo>
                    <a:pt x="30" y="116"/>
                    <a:pt x="33" y="104"/>
                    <a:pt x="36" y="92"/>
                  </a:cubicBezTo>
                  <a:cubicBezTo>
                    <a:pt x="38" y="83"/>
                    <a:pt x="40" y="75"/>
                    <a:pt x="41" y="67"/>
                  </a:cubicBezTo>
                  <a:cubicBezTo>
                    <a:pt x="39" y="53"/>
                    <a:pt x="33" y="41"/>
                    <a:pt x="23" y="32"/>
                  </a:cubicBezTo>
                  <a:cubicBezTo>
                    <a:pt x="22" y="31"/>
                    <a:pt x="23" y="31"/>
                    <a:pt x="23" y="31"/>
                  </a:cubicBezTo>
                  <a:cubicBezTo>
                    <a:pt x="32" y="40"/>
                    <a:pt x="39" y="50"/>
                    <a:pt x="42" y="62"/>
                  </a:cubicBezTo>
                  <a:cubicBezTo>
                    <a:pt x="43" y="56"/>
                    <a:pt x="43" y="51"/>
                    <a:pt x="42" y="45"/>
                  </a:cubicBezTo>
                  <a:cubicBezTo>
                    <a:pt x="42" y="43"/>
                    <a:pt x="41" y="41"/>
                    <a:pt x="41" y="39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1" y="38"/>
                    <a:pt x="41" y="38"/>
                    <a:pt x="41" y="37"/>
                  </a:cubicBezTo>
                  <a:cubicBezTo>
                    <a:pt x="38" y="25"/>
                    <a:pt x="33" y="12"/>
                    <a:pt x="29" y="1"/>
                  </a:cubicBezTo>
                  <a:cubicBezTo>
                    <a:pt x="28" y="0"/>
                    <a:pt x="29" y="0"/>
                    <a:pt x="29" y="0"/>
                  </a:cubicBezTo>
                  <a:cubicBezTo>
                    <a:pt x="34" y="11"/>
                    <a:pt x="39" y="22"/>
                    <a:pt x="41" y="33"/>
                  </a:cubicBezTo>
                  <a:cubicBezTo>
                    <a:pt x="43" y="26"/>
                    <a:pt x="44" y="20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20"/>
                    <a:pt x="44" y="28"/>
                    <a:pt x="42" y="36"/>
                  </a:cubicBezTo>
                  <a:cubicBezTo>
                    <a:pt x="45" y="47"/>
                    <a:pt x="46" y="59"/>
                    <a:pt x="44" y="72"/>
                  </a:cubicBezTo>
                  <a:cubicBezTo>
                    <a:pt x="41" y="86"/>
                    <a:pt x="35" y="101"/>
                    <a:pt x="34" y="116"/>
                  </a:cubicBezTo>
                  <a:cubicBezTo>
                    <a:pt x="33" y="123"/>
                    <a:pt x="34" y="131"/>
                    <a:pt x="36" y="138"/>
                  </a:cubicBezTo>
                  <a:cubicBezTo>
                    <a:pt x="40" y="125"/>
                    <a:pt x="45" y="113"/>
                    <a:pt x="52" y="101"/>
                  </a:cubicBezTo>
                  <a:cubicBezTo>
                    <a:pt x="52" y="100"/>
                    <a:pt x="53" y="101"/>
                    <a:pt x="53" y="101"/>
                  </a:cubicBezTo>
                  <a:cubicBezTo>
                    <a:pt x="46" y="114"/>
                    <a:pt x="40" y="127"/>
                    <a:pt x="36" y="141"/>
                  </a:cubicBezTo>
                  <a:cubicBezTo>
                    <a:pt x="37" y="147"/>
                    <a:pt x="39" y="152"/>
                    <a:pt x="41" y="157"/>
                  </a:cubicBezTo>
                  <a:cubicBezTo>
                    <a:pt x="45" y="169"/>
                    <a:pt x="48" y="181"/>
                    <a:pt x="47" y="193"/>
                  </a:cubicBezTo>
                  <a:cubicBezTo>
                    <a:pt x="46" y="207"/>
                    <a:pt x="42" y="220"/>
                    <a:pt x="37" y="233"/>
                  </a:cubicBezTo>
                  <a:cubicBezTo>
                    <a:pt x="32" y="248"/>
                    <a:pt x="27" y="263"/>
                    <a:pt x="25" y="279"/>
                  </a:cubicBezTo>
                  <a:cubicBezTo>
                    <a:pt x="25" y="280"/>
                    <a:pt x="25" y="281"/>
                    <a:pt x="25" y="282"/>
                  </a:cubicBezTo>
                  <a:cubicBezTo>
                    <a:pt x="28" y="278"/>
                    <a:pt x="31" y="274"/>
                    <a:pt x="35" y="270"/>
                  </a:cubicBezTo>
                  <a:cubicBezTo>
                    <a:pt x="42" y="264"/>
                    <a:pt x="51" y="261"/>
                    <a:pt x="55" y="253"/>
                  </a:cubicBezTo>
                  <a:cubicBezTo>
                    <a:pt x="55" y="252"/>
                    <a:pt x="55" y="253"/>
                    <a:pt x="55" y="253"/>
                  </a:cubicBezTo>
                  <a:cubicBezTo>
                    <a:pt x="52" y="260"/>
                    <a:pt x="45" y="263"/>
                    <a:pt x="40" y="268"/>
                  </a:cubicBezTo>
                  <a:close/>
                </a:path>
              </a:pathLst>
            </a:custGeom>
            <a:solidFill>
              <a:srgbClr val="E846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6" name="íŝḷíḑé">
              <a:extLst>
                <a:ext uri="{FF2B5EF4-FFF2-40B4-BE49-F238E27FC236}">
                  <a16:creationId xmlns:a16="http://schemas.microsoft.com/office/drawing/2014/main" id="{196AC03D-7C62-4162-9CD2-B1E36D7720B3}"/>
                </a:ext>
              </a:extLst>
            </p:cNvPr>
            <p:cNvSpPr/>
            <p:nvPr/>
          </p:nvSpPr>
          <p:spPr bwMode="auto">
            <a:xfrm>
              <a:off x="7572375" y="4516438"/>
              <a:ext cx="401638" cy="863600"/>
            </a:xfrm>
            <a:custGeom>
              <a:avLst/>
              <a:gdLst>
                <a:gd name="T0" fmla="*/ 29 w 136"/>
                <a:gd name="T1" fmla="*/ 292 h 292"/>
                <a:gd name="T2" fmla="*/ 65 w 136"/>
                <a:gd name="T3" fmla="*/ 292 h 292"/>
                <a:gd name="T4" fmla="*/ 72 w 136"/>
                <a:gd name="T5" fmla="*/ 273 h 292"/>
                <a:gd name="T6" fmla="*/ 92 w 136"/>
                <a:gd name="T7" fmla="*/ 250 h 292"/>
                <a:gd name="T8" fmla="*/ 85 w 136"/>
                <a:gd name="T9" fmla="*/ 209 h 292"/>
                <a:gd name="T10" fmla="*/ 92 w 136"/>
                <a:gd name="T11" fmla="*/ 185 h 292"/>
                <a:gd name="T12" fmla="*/ 106 w 136"/>
                <a:gd name="T13" fmla="*/ 174 h 292"/>
                <a:gd name="T14" fmla="*/ 111 w 136"/>
                <a:gd name="T15" fmla="*/ 134 h 292"/>
                <a:gd name="T16" fmla="*/ 105 w 136"/>
                <a:gd name="T17" fmla="*/ 106 h 292"/>
                <a:gd name="T18" fmla="*/ 124 w 136"/>
                <a:gd name="T19" fmla="*/ 64 h 292"/>
                <a:gd name="T20" fmla="*/ 125 w 136"/>
                <a:gd name="T21" fmla="*/ 23 h 292"/>
                <a:gd name="T22" fmla="*/ 121 w 136"/>
                <a:gd name="T23" fmla="*/ 19 h 292"/>
                <a:gd name="T24" fmla="*/ 57 w 136"/>
                <a:gd name="T25" fmla="*/ 45 h 292"/>
                <a:gd name="T26" fmla="*/ 53 w 136"/>
                <a:gd name="T27" fmla="*/ 72 h 292"/>
                <a:gd name="T28" fmla="*/ 20 w 136"/>
                <a:gd name="T29" fmla="*/ 118 h 292"/>
                <a:gd name="T30" fmla="*/ 19 w 136"/>
                <a:gd name="T31" fmla="*/ 182 h 292"/>
                <a:gd name="T32" fmla="*/ 1 w 136"/>
                <a:gd name="T33" fmla="*/ 226 h 292"/>
                <a:gd name="T34" fmla="*/ 18 w 136"/>
                <a:gd name="T35" fmla="*/ 269 h 292"/>
                <a:gd name="T36" fmla="*/ 29 w 136"/>
                <a:gd name="T37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6" h="292">
                  <a:moveTo>
                    <a:pt x="29" y="292"/>
                  </a:moveTo>
                  <a:cubicBezTo>
                    <a:pt x="65" y="292"/>
                    <a:pt x="65" y="292"/>
                    <a:pt x="65" y="292"/>
                  </a:cubicBezTo>
                  <a:cubicBezTo>
                    <a:pt x="66" y="286"/>
                    <a:pt x="71" y="274"/>
                    <a:pt x="72" y="273"/>
                  </a:cubicBezTo>
                  <a:cubicBezTo>
                    <a:pt x="78" y="265"/>
                    <a:pt x="87" y="259"/>
                    <a:pt x="92" y="250"/>
                  </a:cubicBezTo>
                  <a:cubicBezTo>
                    <a:pt x="100" y="234"/>
                    <a:pt x="92" y="223"/>
                    <a:pt x="85" y="209"/>
                  </a:cubicBezTo>
                  <a:cubicBezTo>
                    <a:pt x="81" y="200"/>
                    <a:pt x="84" y="192"/>
                    <a:pt x="92" y="185"/>
                  </a:cubicBezTo>
                  <a:cubicBezTo>
                    <a:pt x="96" y="181"/>
                    <a:pt x="102" y="178"/>
                    <a:pt x="106" y="174"/>
                  </a:cubicBezTo>
                  <a:cubicBezTo>
                    <a:pt x="116" y="163"/>
                    <a:pt x="115" y="148"/>
                    <a:pt x="111" y="134"/>
                  </a:cubicBezTo>
                  <a:cubicBezTo>
                    <a:pt x="109" y="125"/>
                    <a:pt x="105" y="116"/>
                    <a:pt x="105" y="106"/>
                  </a:cubicBezTo>
                  <a:cubicBezTo>
                    <a:pt x="104" y="89"/>
                    <a:pt x="115" y="78"/>
                    <a:pt x="124" y="64"/>
                  </a:cubicBezTo>
                  <a:cubicBezTo>
                    <a:pt x="132" y="51"/>
                    <a:pt x="136" y="37"/>
                    <a:pt x="125" y="23"/>
                  </a:cubicBezTo>
                  <a:cubicBezTo>
                    <a:pt x="124" y="22"/>
                    <a:pt x="122" y="20"/>
                    <a:pt x="121" y="19"/>
                  </a:cubicBezTo>
                  <a:cubicBezTo>
                    <a:pt x="99" y="0"/>
                    <a:pt x="64" y="19"/>
                    <a:pt x="57" y="45"/>
                  </a:cubicBezTo>
                  <a:cubicBezTo>
                    <a:pt x="55" y="54"/>
                    <a:pt x="55" y="63"/>
                    <a:pt x="53" y="72"/>
                  </a:cubicBezTo>
                  <a:cubicBezTo>
                    <a:pt x="48" y="92"/>
                    <a:pt x="26" y="98"/>
                    <a:pt x="20" y="118"/>
                  </a:cubicBezTo>
                  <a:cubicBezTo>
                    <a:pt x="14" y="139"/>
                    <a:pt x="29" y="161"/>
                    <a:pt x="19" y="182"/>
                  </a:cubicBezTo>
                  <a:cubicBezTo>
                    <a:pt x="12" y="196"/>
                    <a:pt x="2" y="210"/>
                    <a:pt x="1" y="226"/>
                  </a:cubicBezTo>
                  <a:cubicBezTo>
                    <a:pt x="0" y="241"/>
                    <a:pt x="7" y="257"/>
                    <a:pt x="18" y="269"/>
                  </a:cubicBezTo>
                  <a:cubicBezTo>
                    <a:pt x="22" y="273"/>
                    <a:pt x="28" y="284"/>
                    <a:pt x="29" y="292"/>
                  </a:cubicBezTo>
                  <a:close/>
                </a:path>
              </a:pathLst>
            </a:custGeom>
            <a:solidFill>
              <a:srgbClr val="4A64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lnSpcReduction="1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7" name="íṥľïďê">
              <a:extLst>
                <a:ext uri="{FF2B5EF4-FFF2-40B4-BE49-F238E27FC236}">
                  <a16:creationId xmlns:a16="http://schemas.microsoft.com/office/drawing/2014/main" id="{19309C6D-46D2-4D31-BA92-428F690A090F}"/>
                </a:ext>
              </a:extLst>
            </p:cNvPr>
            <p:cNvSpPr/>
            <p:nvPr/>
          </p:nvSpPr>
          <p:spPr bwMode="auto">
            <a:xfrm>
              <a:off x="7661275" y="4598988"/>
              <a:ext cx="215900" cy="781050"/>
            </a:xfrm>
            <a:custGeom>
              <a:avLst/>
              <a:gdLst>
                <a:gd name="T0" fmla="*/ 18 w 73"/>
                <a:gd name="T1" fmla="*/ 224 h 264"/>
                <a:gd name="T2" fmla="*/ 12 w 73"/>
                <a:gd name="T3" fmla="*/ 255 h 264"/>
                <a:gd name="T4" fmla="*/ 11 w 73"/>
                <a:gd name="T5" fmla="*/ 264 h 264"/>
                <a:gd name="T6" fmla="*/ 14 w 73"/>
                <a:gd name="T7" fmla="*/ 264 h 264"/>
                <a:gd name="T8" fmla="*/ 15 w 73"/>
                <a:gd name="T9" fmla="*/ 257 h 264"/>
                <a:gd name="T10" fmla="*/ 18 w 73"/>
                <a:gd name="T11" fmla="*/ 242 h 264"/>
                <a:gd name="T12" fmla="*/ 27 w 73"/>
                <a:gd name="T13" fmla="*/ 228 h 264"/>
                <a:gd name="T14" fmla="*/ 42 w 73"/>
                <a:gd name="T15" fmla="*/ 208 h 264"/>
                <a:gd name="T16" fmla="*/ 41 w 73"/>
                <a:gd name="T17" fmla="*/ 208 h 264"/>
                <a:gd name="T18" fmla="*/ 25 w 73"/>
                <a:gd name="T19" fmla="*/ 229 h 264"/>
                <a:gd name="T20" fmla="*/ 19 w 73"/>
                <a:gd name="T21" fmla="*/ 237 h 264"/>
                <a:gd name="T22" fmla="*/ 20 w 73"/>
                <a:gd name="T23" fmla="*/ 227 h 264"/>
                <a:gd name="T24" fmla="*/ 20 w 73"/>
                <a:gd name="T25" fmla="*/ 227 h 264"/>
                <a:gd name="T26" fmla="*/ 22 w 73"/>
                <a:gd name="T27" fmla="*/ 190 h 264"/>
                <a:gd name="T28" fmla="*/ 20 w 73"/>
                <a:gd name="T29" fmla="*/ 166 h 264"/>
                <a:gd name="T30" fmla="*/ 52 w 73"/>
                <a:gd name="T31" fmla="*/ 128 h 264"/>
                <a:gd name="T32" fmla="*/ 52 w 73"/>
                <a:gd name="T33" fmla="*/ 127 h 264"/>
                <a:gd name="T34" fmla="*/ 20 w 73"/>
                <a:gd name="T35" fmla="*/ 164 h 264"/>
                <a:gd name="T36" fmla="*/ 20 w 73"/>
                <a:gd name="T37" fmla="*/ 156 h 264"/>
                <a:gd name="T38" fmla="*/ 31 w 73"/>
                <a:gd name="T39" fmla="*/ 125 h 264"/>
                <a:gd name="T40" fmla="*/ 39 w 73"/>
                <a:gd name="T41" fmla="*/ 113 h 264"/>
                <a:gd name="T42" fmla="*/ 39 w 73"/>
                <a:gd name="T43" fmla="*/ 112 h 264"/>
                <a:gd name="T44" fmla="*/ 39 w 73"/>
                <a:gd name="T45" fmla="*/ 112 h 264"/>
                <a:gd name="T46" fmla="*/ 45 w 73"/>
                <a:gd name="T47" fmla="*/ 101 h 264"/>
                <a:gd name="T48" fmla="*/ 48 w 73"/>
                <a:gd name="T49" fmla="*/ 71 h 264"/>
                <a:gd name="T50" fmla="*/ 49 w 73"/>
                <a:gd name="T51" fmla="*/ 50 h 264"/>
                <a:gd name="T52" fmla="*/ 71 w 73"/>
                <a:gd name="T53" fmla="*/ 27 h 264"/>
                <a:gd name="T54" fmla="*/ 70 w 73"/>
                <a:gd name="T55" fmla="*/ 26 h 264"/>
                <a:gd name="T56" fmla="*/ 50 w 73"/>
                <a:gd name="T57" fmla="*/ 46 h 264"/>
                <a:gd name="T58" fmla="*/ 53 w 73"/>
                <a:gd name="T59" fmla="*/ 33 h 264"/>
                <a:gd name="T60" fmla="*/ 55 w 73"/>
                <a:gd name="T61" fmla="*/ 28 h 264"/>
                <a:gd name="T62" fmla="*/ 56 w 73"/>
                <a:gd name="T63" fmla="*/ 28 h 264"/>
                <a:gd name="T64" fmla="*/ 56 w 73"/>
                <a:gd name="T65" fmla="*/ 28 h 264"/>
                <a:gd name="T66" fmla="*/ 73 w 73"/>
                <a:gd name="T67" fmla="*/ 1 h 264"/>
                <a:gd name="T68" fmla="*/ 72 w 73"/>
                <a:gd name="T69" fmla="*/ 1 h 264"/>
                <a:gd name="T70" fmla="*/ 56 w 73"/>
                <a:gd name="T71" fmla="*/ 24 h 264"/>
                <a:gd name="T72" fmla="*/ 58 w 73"/>
                <a:gd name="T73" fmla="*/ 8 h 264"/>
                <a:gd name="T74" fmla="*/ 58 w 73"/>
                <a:gd name="T75" fmla="*/ 8 h 264"/>
                <a:gd name="T76" fmla="*/ 55 w 73"/>
                <a:gd name="T77" fmla="*/ 26 h 264"/>
                <a:gd name="T78" fmla="*/ 46 w 73"/>
                <a:gd name="T79" fmla="*/ 54 h 264"/>
                <a:gd name="T80" fmla="*/ 45 w 73"/>
                <a:gd name="T81" fmla="*/ 90 h 264"/>
                <a:gd name="T82" fmla="*/ 39 w 73"/>
                <a:gd name="T83" fmla="*/ 107 h 264"/>
                <a:gd name="T84" fmla="*/ 34 w 73"/>
                <a:gd name="T85" fmla="*/ 75 h 264"/>
                <a:gd name="T86" fmla="*/ 33 w 73"/>
                <a:gd name="T87" fmla="*/ 75 h 264"/>
                <a:gd name="T88" fmla="*/ 38 w 73"/>
                <a:gd name="T89" fmla="*/ 109 h 264"/>
                <a:gd name="T90" fmla="*/ 31 w 73"/>
                <a:gd name="T91" fmla="*/ 121 h 264"/>
                <a:gd name="T92" fmla="*/ 19 w 73"/>
                <a:gd name="T93" fmla="*/ 148 h 264"/>
                <a:gd name="T94" fmla="*/ 18 w 73"/>
                <a:gd name="T95" fmla="*/ 181 h 264"/>
                <a:gd name="T96" fmla="*/ 19 w 73"/>
                <a:gd name="T97" fmla="*/ 219 h 264"/>
                <a:gd name="T98" fmla="*/ 18 w 73"/>
                <a:gd name="T99" fmla="*/ 221 h 264"/>
                <a:gd name="T100" fmla="*/ 13 w 73"/>
                <a:gd name="T101" fmla="*/ 210 h 264"/>
                <a:gd name="T102" fmla="*/ 1 w 73"/>
                <a:gd name="T103" fmla="*/ 192 h 264"/>
                <a:gd name="T104" fmla="*/ 0 w 73"/>
                <a:gd name="T105" fmla="*/ 193 h 264"/>
                <a:gd name="T106" fmla="*/ 10 w 73"/>
                <a:gd name="T107" fmla="*/ 207 h 264"/>
                <a:gd name="T108" fmla="*/ 18 w 73"/>
                <a:gd name="T109" fmla="*/ 22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3" h="264">
                  <a:moveTo>
                    <a:pt x="18" y="224"/>
                  </a:moveTo>
                  <a:cubicBezTo>
                    <a:pt x="16" y="235"/>
                    <a:pt x="14" y="245"/>
                    <a:pt x="12" y="255"/>
                  </a:cubicBezTo>
                  <a:cubicBezTo>
                    <a:pt x="12" y="258"/>
                    <a:pt x="11" y="261"/>
                    <a:pt x="11" y="264"/>
                  </a:cubicBezTo>
                  <a:cubicBezTo>
                    <a:pt x="14" y="264"/>
                    <a:pt x="14" y="264"/>
                    <a:pt x="14" y="264"/>
                  </a:cubicBezTo>
                  <a:cubicBezTo>
                    <a:pt x="15" y="262"/>
                    <a:pt x="15" y="259"/>
                    <a:pt x="15" y="257"/>
                  </a:cubicBezTo>
                  <a:cubicBezTo>
                    <a:pt x="16" y="252"/>
                    <a:pt x="17" y="247"/>
                    <a:pt x="18" y="242"/>
                  </a:cubicBezTo>
                  <a:cubicBezTo>
                    <a:pt x="20" y="237"/>
                    <a:pt x="24" y="231"/>
                    <a:pt x="27" y="228"/>
                  </a:cubicBezTo>
                  <a:cubicBezTo>
                    <a:pt x="31" y="221"/>
                    <a:pt x="36" y="215"/>
                    <a:pt x="42" y="208"/>
                  </a:cubicBezTo>
                  <a:cubicBezTo>
                    <a:pt x="42" y="208"/>
                    <a:pt x="41" y="208"/>
                    <a:pt x="41" y="208"/>
                  </a:cubicBezTo>
                  <a:cubicBezTo>
                    <a:pt x="35" y="215"/>
                    <a:pt x="30" y="221"/>
                    <a:pt x="25" y="229"/>
                  </a:cubicBezTo>
                  <a:cubicBezTo>
                    <a:pt x="23" y="231"/>
                    <a:pt x="21" y="234"/>
                    <a:pt x="19" y="237"/>
                  </a:cubicBezTo>
                  <a:cubicBezTo>
                    <a:pt x="19" y="234"/>
                    <a:pt x="20" y="231"/>
                    <a:pt x="20" y="227"/>
                  </a:cubicBezTo>
                  <a:cubicBezTo>
                    <a:pt x="20" y="227"/>
                    <a:pt x="20" y="227"/>
                    <a:pt x="20" y="227"/>
                  </a:cubicBezTo>
                  <a:cubicBezTo>
                    <a:pt x="22" y="215"/>
                    <a:pt x="23" y="202"/>
                    <a:pt x="22" y="190"/>
                  </a:cubicBezTo>
                  <a:cubicBezTo>
                    <a:pt x="21" y="182"/>
                    <a:pt x="20" y="174"/>
                    <a:pt x="20" y="166"/>
                  </a:cubicBezTo>
                  <a:cubicBezTo>
                    <a:pt x="29" y="152"/>
                    <a:pt x="40" y="139"/>
                    <a:pt x="52" y="128"/>
                  </a:cubicBezTo>
                  <a:cubicBezTo>
                    <a:pt x="53" y="127"/>
                    <a:pt x="52" y="127"/>
                    <a:pt x="52" y="127"/>
                  </a:cubicBezTo>
                  <a:cubicBezTo>
                    <a:pt x="39" y="138"/>
                    <a:pt x="29" y="150"/>
                    <a:pt x="20" y="164"/>
                  </a:cubicBezTo>
                  <a:cubicBezTo>
                    <a:pt x="20" y="161"/>
                    <a:pt x="20" y="158"/>
                    <a:pt x="20" y="156"/>
                  </a:cubicBezTo>
                  <a:cubicBezTo>
                    <a:pt x="21" y="145"/>
                    <a:pt x="26" y="135"/>
                    <a:pt x="31" y="125"/>
                  </a:cubicBezTo>
                  <a:cubicBezTo>
                    <a:pt x="34" y="121"/>
                    <a:pt x="37" y="117"/>
                    <a:pt x="39" y="113"/>
                  </a:cubicBezTo>
                  <a:cubicBezTo>
                    <a:pt x="39" y="113"/>
                    <a:pt x="39" y="113"/>
                    <a:pt x="39" y="112"/>
                  </a:cubicBezTo>
                  <a:cubicBezTo>
                    <a:pt x="39" y="112"/>
                    <a:pt x="39" y="112"/>
                    <a:pt x="39" y="112"/>
                  </a:cubicBezTo>
                  <a:cubicBezTo>
                    <a:pt x="41" y="109"/>
                    <a:pt x="43" y="105"/>
                    <a:pt x="45" y="101"/>
                  </a:cubicBezTo>
                  <a:cubicBezTo>
                    <a:pt x="48" y="91"/>
                    <a:pt x="48" y="81"/>
                    <a:pt x="48" y="71"/>
                  </a:cubicBezTo>
                  <a:cubicBezTo>
                    <a:pt x="48" y="64"/>
                    <a:pt x="48" y="57"/>
                    <a:pt x="49" y="50"/>
                  </a:cubicBezTo>
                  <a:cubicBezTo>
                    <a:pt x="54" y="40"/>
                    <a:pt x="61" y="32"/>
                    <a:pt x="71" y="27"/>
                  </a:cubicBezTo>
                  <a:cubicBezTo>
                    <a:pt x="71" y="27"/>
                    <a:pt x="71" y="26"/>
                    <a:pt x="70" y="26"/>
                  </a:cubicBezTo>
                  <a:cubicBezTo>
                    <a:pt x="62" y="31"/>
                    <a:pt x="54" y="38"/>
                    <a:pt x="50" y="46"/>
                  </a:cubicBezTo>
                  <a:cubicBezTo>
                    <a:pt x="50" y="42"/>
                    <a:pt x="51" y="37"/>
                    <a:pt x="53" y="33"/>
                  </a:cubicBezTo>
                  <a:cubicBezTo>
                    <a:pt x="54" y="31"/>
                    <a:pt x="54" y="30"/>
                    <a:pt x="55" y="28"/>
                  </a:cubicBezTo>
                  <a:cubicBezTo>
                    <a:pt x="55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60" y="18"/>
                    <a:pt x="66" y="10"/>
                    <a:pt x="73" y="1"/>
                  </a:cubicBezTo>
                  <a:cubicBezTo>
                    <a:pt x="73" y="1"/>
                    <a:pt x="72" y="0"/>
                    <a:pt x="72" y="1"/>
                  </a:cubicBezTo>
                  <a:cubicBezTo>
                    <a:pt x="66" y="8"/>
                    <a:pt x="60" y="16"/>
                    <a:pt x="56" y="24"/>
                  </a:cubicBezTo>
                  <a:cubicBezTo>
                    <a:pt x="56" y="18"/>
                    <a:pt x="57" y="13"/>
                    <a:pt x="58" y="8"/>
                  </a:cubicBezTo>
                  <a:cubicBezTo>
                    <a:pt x="58" y="8"/>
                    <a:pt x="58" y="8"/>
                    <a:pt x="58" y="8"/>
                  </a:cubicBezTo>
                  <a:cubicBezTo>
                    <a:pt x="56" y="14"/>
                    <a:pt x="55" y="20"/>
                    <a:pt x="55" y="26"/>
                  </a:cubicBezTo>
                  <a:cubicBezTo>
                    <a:pt x="50" y="34"/>
                    <a:pt x="47" y="43"/>
                    <a:pt x="46" y="54"/>
                  </a:cubicBezTo>
                  <a:cubicBezTo>
                    <a:pt x="46" y="66"/>
                    <a:pt x="47" y="78"/>
                    <a:pt x="45" y="90"/>
                  </a:cubicBezTo>
                  <a:cubicBezTo>
                    <a:pt x="44" y="96"/>
                    <a:pt x="42" y="102"/>
                    <a:pt x="39" y="107"/>
                  </a:cubicBezTo>
                  <a:cubicBezTo>
                    <a:pt x="39" y="96"/>
                    <a:pt x="37" y="85"/>
                    <a:pt x="34" y="75"/>
                  </a:cubicBezTo>
                  <a:cubicBezTo>
                    <a:pt x="34" y="74"/>
                    <a:pt x="33" y="74"/>
                    <a:pt x="33" y="75"/>
                  </a:cubicBezTo>
                  <a:cubicBezTo>
                    <a:pt x="36" y="86"/>
                    <a:pt x="38" y="98"/>
                    <a:pt x="38" y="109"/>
                  </a:cubicBezTo>
                  <a:cubicBezTo>
                    <a:pt x="36" y="113"/>
                    <a:pt x="34" y="117"/>
                    <a:pt x="31" y="121"/>
                  </a:cubicBezTo>
                  <a:cubicBezTo>
                    <a:pt x="26" y="129"/>
                    <a:pt x="21" y="138"/>
                    <a:pt x="19" y="148"/>
                  </a:cubicBezTo>
                  <a:cubicBezTo>
                    <a:pt x="17" y="159"/>
                    <a:pt x="18" y="170"/>
                    <a:pt x="18" y="181"/>
                  </a:cubicBezTo>
                  <a:cubicBezTo>
                    <a:pt x="20" y="194"/>
                    <a:pt x="20" y="206"/>
                    <a:pt x="19" y="219"/>
                  </a:cubicBezTo>
                  <a:cubicBezTo>
                    <a:pt x="19" y="220"/>
                    <a:pt x="18" y="220"/>
                    <a:pt x="18" y="221"/>
                  </a:cubicBezTo>
                  <a:cubicBezTo>
                    <a:pt x="17" y="217"/>
                    <a:pt x="15" y="214"/>
                    <a:pt x="13" y="210"/>
                  </a:cubicBezTo>
                  <a:cubicBezTo>
                    <a:pt x="9" y="204"/>
                    <a:pt x="3" y="200"/>
                    <a:pt x="1" y="192"/>
                  </a:cubicBezTo>
                  <a:cubicBezTo>
                    <a:pt x="1" y="192"/>
                    <a:pt x="0" y="192"/>
                    <a:pt x="0" y="193"/>
                  </a:cubicBezTo>
                  <a:cubicBezTo>
                    <a:pt x="2" y="199"/>
                    <a:pt x="6" y="203"/>
                    <a:pt x="10" y="207"/>
                  </a:cubicBezTo>
                  <a:cubicBezTo>
                    <a:pt x="13" y="212"/>
                    <a:pt x="16" y="218"/>
                    <a:pt x="18" y="224"/>
                  </a:cubicBezTo>
                  <a:close/>
                </a:path>
              </a:pathLst>
            </a:custGeom>
            <a:solidFill>
              <a:srgbClr val="2344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8" name="í$1ïḑê">
              <a:extLst>
                <a:ext uri="{FF2B5EF4-FFF2-40B4-BE49-F238E27FC236}">
                  <a16:creationId xmlns:a16="http://schemas.microsoft.com/office/drawing/2014/main" id="{10E8AA92-11BF-4E97-B0D3-FA9CEF0351B8}"/>
                </a:ext>
              </a:extLst>
            </p:cNvPr>
            <p:cNvSpPr/>
            <p:nvPr/>
          </p:nvSpPr>
          <p:spPr bwMode="auto">
            <a:xfrm>
              <a:off x="7470775" y="4725988"/>
              <a:ext cx="239713" cy="654050"/>
            </a:xfrm>
            <a:custGeom>
              <a:avLst/>
              <a:gdLst>
                <a:gd name="T0" fmla="*/ 12 w 81"/>
                <a:gd name="T1" fmla="*/ 149 h 221"/>
                <a:gd name="T2" fmla="*/ 7 w 81"/>
                <a:gd name="T3" fmla="*/ 184 h 221"/>
                <a:gd name="T4" fmla="*/ 27 w 81"/>
                <a:gd name="T5" fmla="*/ 213 h 221"/>
                <a:gd name="T6" fmla="*/ 36 w 81"/>
                <a:gd name="T7" fmla="*/ 221 h 221"/>
                <a:gd name="T8" fmla="*/ 66 w 81"/>
                <a:gd name="T9" fmla="*/ 221 h 221"/>
                <a:gd name="T10" fmla="*/ 68 w 81"/>
                <a:gd name="T11" fmla="*/ 206 h 221"/>
                <a:gd name="T12" fmla="*/ 78 w 81"/>
                <a:gd name="T13" fmla="*/ 185 h 221"/>
                <a:gd name="T14" fmla="*/ 66 w 81"/>
                <a:gd name="T15" fmla="*/ 156 h 221"/>
                <a:gd name="T16" fmla="*/ 66 w 81"/>
                <a:gd name="T17" fmla="*/ 137 h 221"/>
                <a:gd name="T18" fmla="*/ 74 w 81"/>
                <a:gd name="T19" fmla="*/ 126 h 221"/>
                <a:gd name="T20" fmla="*/ 70 w 81"/>
                <a:gd name="T21" fmla="*/ 96 h 221"/>
                <a:gd name="T22" fmla="*/ 60 w 81"/>
                <a:gd name="T23" fmla="*/ 77 h 221"/>
                <a:gd name="T24" fmla="*/ 66 w 81"/>
                <a:gd name="T25" fmla="*/ 42 h 221"/>
                <a:gd name="T26" fmla="*/ 59 w 81"/>
                <a:gd name="T27" fmla="*/ 12 h 221"/>
                <a:gd name="T28" fmla="*/ 56 w 81"/>
                <a:gd name="T29" fmla="*/ 10 h 221"/>
                <a:gd name="T30" fmla="*/ 14 w 81"/>
                <a:gd name="T31" fmla="*/ 41 h 221"/>
                <a:gd name="T32" fmla="*/ 15 w 81"/>
                <a:gd name="T33" fmla="*/ 61 h 221"/>
                <a:gd name="T34" fmla="*/ 0 w 81"/>
                <a:gd name="T35" fmla="*/ 101 h 221"/>
                <a:gd name="T36" fmla="*/ 12 w 81"/>
                <a:gd name="T37" fmla="*/ 149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1" h="221">
                  <a:moveTo>
                    <a:pt x="12" y="149"/>
                  </a:moveTo>
                  <a:cubicBezTo>
                    <a:pt x="9" y="161"/>
                    <a:pt x="5" y="173"/>
                    <a:pt x="7" y="184"/>
                  </a:cubicBezTo>
                  <a:cubicBezTo>
                    <a:pt x="9" y="196"/>
                    <a:pt x="17" y="207"/>
                    <a:pt x="27" y="213"/>
                  </a:cubicBezTo>
                  <a:cubicBezTo>
                    <a:pt x="30" y="214"/>
                    <a:pt x="33" y="218"/>
                    <a:pt x="36" y="221"/>
                  </a:cubicBezTo>
                  <a:cubicBezTo>
                    <a:pt x="66" y="221"/>
                    <a:pt x="66" y="221"/>
                    <a:pt x="66" y="221"/>
                  </a:cubicBezTo>
                  <a:cubicBezTo>
                    <a:pt x="66" y="217"/>
                    <a:pt x="68" y="207"/>
                    <a:pt x="68" y="206"/>
                  </a:cubicBezTo>
                  <a:cubicBezTo>
                    <a:pt x="71" y="198"/>
                    <a:pt x="76" y="192"/>
                    <a:pt x="78" y="185"/>
                  </a:cubicBezTo>
                  <a:cubicBezTo>
                    <a:pt x="81" y="172"/>
                    <a:pt x="73" y="165"/>
                    <a:pt x="66" y="156"/>
                  </a:cubicBezTo>
                  <a:cubicBezTo>
                    <a:pt x="61" y="150"/>
                    <a:pt x="62" y="144"/>
                    <a:pt x="66" y="137"/>
                  </a:cubicBezTo>
                  <a:cubicBezTo>
                    <a:pt x="68" y="134"/>
                    <a:pt x="72" y="130"/>
                    <a:pt x="74" y="126"/>
                  </a:cubicBezTo>
                  <a:cubicBezTo>
                    <a:pt x="79" y="116"/>
                    <a:pt x="76" y="106"/>
                    <a:pt x="70" y="96"/>
                  </a:cubicBezTo>
                  <a:cubicBezTo>
                    <a:pt x="67" y="90"/>
                    <a:pt x="62" y="84"/>
                    <a:pt x="60" y="77"/>
                  </a:cubicBezTo>
                  <a:cubicBezTo>
                    <a:pt x="56" y="65"/>
                    <a:pt x="62" y="54"/>
                    <a:pt x="66" y="42"/>
                  </a:cubicBezTo>
                  <a:cubicBezTo>
                    <a:pt x="70" y="31"/>
                    <a:pt x="70" y="20"/>
                    <a:pt x="59" y="12"/>
                  </a:cubicBezTo>
                  <a:cubicBezTo>
                    <a:pt x="58" y="11"/>
                    <a:pt x="57" y="10"/>
                    <a:pt x="56" y="10"/>
                  </a:cubicBezTo>
                  <a:cubicBezTo>
                    <a:pt x="35" y="0"/>
                    <a:pt x="13" y="21"/>
                    <a:pt x="14" y="41"/>
                  </a:cubicBezTo>
                  <a:cubicBezTo>
                    <a:pt x="14" y="48"/>
                    <a:pt x="15" y="55"/>
                    <a:pt x="15" y="61"/>
                  </a:cubicBezTo>
                  <a:cubicBezTo>
                    <a:pt x="16" y="77"/>
                    <a:pt x="1" y="86"/>
                    <a:pt x="0" y="101"/>
                  </a:cubicBezTo>
                  <a:cubicBezTo>
                    <a:pt x="0" y="118"/>
                    <a:pt x="15" y="132"/>
                    <a:pt x="12" y="149"/>
                  </a:cubicBezTo>
                  <a:close/>
                </a:path>
              </a:pathLst>
            </a:custGeom>
            <a:solidFill>
              <a:srgbClr val="EB62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8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9" name="îṣļîďê">
              <a:extLst>
                <a:ext uri="{FF2B5EF4-FFF2-40B4-BE49-F238E27FC236}">
                  <a16:creationId xmlns:a16="http://schemas.microsoft.com/office/drawing/2014/main" id="{873653AB-8CA8-4F7C-BC36-0F0724797E4D}"/>
                </a:ext>
              </a:extLst>
            </p:cNvPr>
            <p:cNvSpPr/>
            <p:nvPr/>
          </p:nvSpPr>
          <p:spPr bwMode="auto">
            <a:xfrm>
              <a:off x="7551738" y="4784726"/>
              <a:ext cx="100013" cy="595313"/>
            </a:xfrm>
            <a:custGeom>
              <a:avLst/>
              <a:gdLst>
                <a:gd name="T0" fmla="*/ 10 w 34"/>
                <a:gd name="T1" fmla="*/ 164 h 201"/>
                <a:gd name="T2" fmla="*/ 19 w 34"/>
                <a:gd name="T3" fmla="*/ 175 h 201"/>
                <a:gd name="T4" fmla="*/ 21 w 34"/>
                <a:gd name="T5" fmla="*/ 199 h 201"/>
                <a:gd name="T6" fmla="*/ 22 w 34"/>
                <a:gd name="T7" fmla="*/ 201 h 201"/>
                <a:gd name="T8" fmla="*/ 24 w 34"/>
                <a:gd name="T9" fmla="*/ 201 h 201"/>
                <a:gd name="T10" fmla="*/ 24 w 34"/>
                <a:gd name="T11" fmla="*/ 200 h 201"/>
                <a:gd name="T12" fmla="*/ 23 w 34"/>
                <a:gd name="T13" fmla="*/ 188 h 201"/>
                <a:gd name="T14" fmla="*/ 27 w 34"/>
                <a:gd name="T15" fmla="*/ 176 h 201"/>
                <a:gd name="T16" fmla="*/ 34 w 34"/>
                <a:gd name="T17" fmla="*/ 159 h 201"/>
                <a:gd name="T18" fmla="*/ 33 w 34"/>
                <a:gd name="T19" fmla="*/ 159 h 201"/>
                <a:gd name="T20" fmla="*/ 25 w 34"/>
                <a:gd name="T21" fmla="*/ 177 h 201"/>
                <a:gd name="T22" fmla="*/ 23 w 34"/>
                <a:gd name="T23" fmla="*/ 185 h 201"/>
                <a:gd name="T24" fmla="*/ 22 w 34"/>
                <a:gd name="T25" fmla="*/ 177 h 201"/>
                <a:gd name="T26" fmla="*/ 22 w 34"/>
                <a:gd name="T27" fmla="*/ 177 h 201"/>
                <a:gd name="T28" fmla="*/ 16 w 34"/>
                <a:gd name="T29" fmla="*/ 149 h 201"/>
                <a:gd name="T30" fmla="*/ 10 w 34"/>
                <a:gd name="T31" fmla="*/ 132 h 201"/>
                <a:gd name="T32" fmla="*/ 26 w 34"/>
                <a:gd name="T33" fmla="*/ 98 h 201"/>
                <a:gd name="T34" fmla="*/ 26 w 34"/>
                <a:gd name="T35" fmla="*/ 97 h 201"/>
                <a:gd name="T36" fmla="*/ 9 w 34"/>
                <a:gd name="T37" fmla="*/ 130 h 201"/>
                <a:gd name="T38" fmla="*/ 8 w 34"/>
                <a:gd name="T39" fmla="*/ 124 h 201"/>
                <a:gd name="T40" fmla="*/ 10 w 34"/>
                <a:gd name="T41" fmla="*/ 100 h 201"/>
                <a:gd name="T42" fmla="*/ 14 w 34"/>
                <a:gd name="T43" fmla="*/ 89 h 201"/>
                <a:gd name="T44" fmla="*/ 14 w 34"/>
                <a:gd name="T45" fmla="*/ 89 h 201"/>
                <a:gd name="T46" fmla="*/ 14 w 34"/>
                <a:gd name="T47" fmla="*/ 89 h 201"/>
                <a:gd name="T48" fmla="*/ 16 w 34"/>
                <a:gd name="T49" fmla="*/ 79 h 201"/>
                <a:gd name="T50" fmla="*/ 12 w 34"/>
                <a:gd name="T51" fmla="*/ 57 h 201"/>
                <a:gd name="T52" fmla="*/ 9 w 34"/>
                <a:gd name="T53" fmla="*/ 41 h 201"/>
                <a:gd name="T54" fmla="*/ 20 w 34"/>
                <a:gd name="T55" fmla="*/ 20 h 201"/>
                <a:gd name="T56" fmla="*/ 20 w 34"/>
                <a:gd name="T57" fmla="*/ 20 h 201"/>
                <a:gd name="T58" fmla="*/ 9 w 34"/>
                <a:gd name="T59" fmla="*/ 38 h 201"/>
                <a:gd name="T60" fmla="*/ 9 w 34"/>
                <a:gd name="T61" fmla="*/ 28 h 201"/>
                <a:gd name="T62" fmla="*/ 9 w 34"/>
                <a:gd name="T63" fmla="*/ 24 h 201"/>
                <a:gd name="T64" fmla="*/ 10 w 34"/>
                <a:gd name="T65" fmla="*/ 24 h 201"/>
                <a:gd name="T66" fmla="*/ 9 w 34"/>
                <a:gd name="T67" fmla="*/ 23 h 201"/>
                <a:gd name="T68" fmla="*/ 17 w 34"/>
                <a:gd name="T69" fmla="*/ 1 h 201"/>
                <a:gd name="T70" fmla="*/ 16 w 34"/>
                <a:gd name="T71" fmla="*/ 1 h 201"/>
                <a:gd name="T72" fmla="*/ 9 w 34"/>
                <a:gd name="T73" fmla="*/ 21 h 201"/>
                <a:gd name="T74" fmla="*/ 7 w 34"/>
                <a:gd name="T75" fmla="*/ 8 h 201"/>
                <a:gd name="T76" fmla="*/ 7 w 34"/>
                <a:gd name="T77" fmla="*/ 8 h 201"/>
                <a:gd name="T78" fmla="*/ 9 w 34"/>
                <a:gd name="T79" fmla="*/ 22 h 201"/>
                <a:gd name="T80" fmla="*/ 8 w 34"/>
                <a:gd name="T81" fmla="*/ 44 h 201"/>
                <a:gd name="T82" fmla="*/ 14 w 34"/>
                <a:gd name="T83" fmla="*/ 71 h 201"/>
                <a:gd name="T84" fmla="*/ 13 w 34"/>
                <a:gd name="T85" fmla="*/ 85 h 201"/>
                <a:gd name="T86" fmla="*/ 3 w 34"/>
                <a:gd name="T87" fmla="*/ 62 h 201"/>
                <a:gd name="T88" fmla="*/ 2 w 34"/>
                <a:gd name="T89" fmla="*/ 62 h 201"/>
                <a:gd name="T90" fmla="*/ 12 w 34"/>
                <a:gd name="T91" fmla="*/ 87 h 201"/>
                <a:gd name="T92" fmla="*/ 9 w 34"/>
                <a:gd name="T93" fmla="*/ 96 h 201"/>
                <a:gd name="T94" fmla="*/ 6 w 34"/>
                <a:gd name="T95" fmla="*/ 119 h 201"/>
                <a:gd name="T96" fmla="*/ 12 w 34"/>
                <a:gd name="T97" fmla="*/ 143 h 201"/>
                <a:gd name="T98" fmla="*/ 19 w 34"/>
                <a:gd name="T99" fmla="*/ 171 h 201"/>
                <a:gd name="T100" fmla="*/ 19 w 34"/>
                <a:gd name="T101" fmla="*/ 173 h 201"/>
                <a:gd name="T102" fmla="*/ 13 w 34"/>
                <a:gd name="T103" fmla="*/ 166 h 201"/>
                <a:gd name="T104" fmla="*/ 1 w 34"/>
                <a:gd name="T105" fmla="*/ 155 h 201"/>
                <a:gd name="T106" fmla="*/ 1 w 34"/>
                <a:gd name="T107" fmla="*/ 155 h 201"/>
                <a:gd name="T108" fmla="*/ 10 w 34"/>
                <a:gd name="T109" fmla="*/ 164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4" h="201">
                  <a:moveTo>
                    <a:pt x="10" y="164"/>
                  </a:moveTo>
                  <a:cubicBezTo>
                    <a:pt x="14" y="167"/>
                    <a:pt x="17" y="171"/>
                    <a:pt x="19" y="175"/>
                  </a:cubicBezTo>
                  <a:cubicBezTo>
                    <a:pt x="20" y="183"/>
                    <a:pt x="21" y="191"/>
                    <a:pt x="21" y="199"/>
                  </a:cubicBezTo>
                  <a:cubicBezTo>
                    <a:pt x="21" y="200"/>
                    <a:pt x="22" y="200"/>
                    <a:pt x="22" y="201"/>
                  </a:cubicBezTo>
                  <a:cubicBezTo>
                    <a:pt x="24" y="201"/>
                    <a:pt x="24" y="201"/>
                    <a:pt x="24" y="201"/>
                  </a:cubicBezTo>
                  <a:cubicBezTo>
                    <a:pt x="24" y="201"/>
                    <a:pt x="24" y="200"/>
                    <a:pt x="24" y="200"/>
                  </a:cubicBezTo>
                  <a:cubicBezTo>
                    <a:pt x="23" y="196"/>
                    <a:pt x="23" y="192"/>
                    <a:pt x="23" y="188"/>
                  </a:cubicBezTo>
                  <a:cubicBezTo>
                    <a:pt x="24" y="184"/>
                    <a:pt x="26" y="179"/>
                    <a:pt x="27" y="176"/>
                  </a:cubicBezTo>
                  <a:cubicBezTo>
                    <a:pt x="29" y="170"/>
                    <a:pt x="31" y="164"/>
                    <a:pt x="34" y="159"/>
                  </a:cubicBezTo>
                  <a:cubicBezTo>
                    <a:pt x="34" y="159"/>
                    <a:pt x="34" y="158"/>
                    <a:pt x="33" y="159"/>
                  </a:cubicBezTo>
                  <a:cubicBezTo>
                    <a:pt x="30" y="165"/>
                    <a:pt x="27" y="171"/>
                    <a:pt x="25" y="177"/>
                  </a:cubicBezTo>
                  <a:cubicBezTo>
                    <a:pt x="24" y="179"/>
                    <a:pt x="23" y="182"/>
                    <a:pt x="23" y="185"/>
                  </a:cubicBezTo>
                  <a:cubicBezTo>
                    <a:pt x="22" y="182"/>
                    <a:pt x="22" y="179"/>
                    <a:pt x="22" y="177"/>
                  </a:cubicBezTo>
                  <a:cubicBezTo>
                    <a:pt x="22" y="177"/>
                    <a:pt x="22" y="177"/>
                    <a:pt x="22" y="177"/>
                  </a:cubicBezTo>
                  <a:cubicBezTo>
                    <a:pt x="21" y="167"/>
                    <a:pt x="19" y="158"/>
                    <a:pt x="16" y="149"/>
                  </a:cubicBezTo>
                  <a:cubicBezTo>
                    <a:pt x="14" y="143"/>
                    <a:pt x="12" y="138"/>
                    <a:pt x="10" y="132"/>
                  </a:cubicBezTo>
                  <a:cubicBezTo>
                    <a:pt x="14" y="120"/>
                    <a:pt x="19" y="108"/>
                    <a:pt x="26" y="98"/>
                  </a:cubicBezTo>
                  <a:cubicBezTo>
                    <a:pt x="26" y="97"/>
                    <a:pt x="26" y="97"/>
                    <a:pt x="26" y="97"/>
                  </a:cubicBezTo>
                  <a:cubicBezTo>
                    <a:pt x="19" y="107"/>
                    <a:pt x="13" y="118"/>
                    <a:pt x="9" y="130"/>
                  </a:cubicBezTo>
                  <a:cubicBezTo>
                    <a:pt x="9" y="128"/>
                    <a:pt x="9" y="126"/>
                    <a:pt x="8" y="124"/>
                  </a:cubicBezTo>
                  <a:cubicBezTo>
                    <a:pt x="7" y="116"/>
                    <a:pt x="8" y="108"/>
                    <a:pt x="10" y="100"/>
                  </a:cubicBezTo>
                  <a:cubicBezTo>
                    <a:pt x="11" y="96"/>
                    <a:pt x="13" y="93"/>
                    <a:pt x="14" y="89"/>
                  </a:cubicBezTo>
                  <a:cubicBezTo>
                    <a:pt x="14" y="89"/>
                    <a:pt x="14" y="89"/>
                    <a:pt x="14" y="89"/>
                  </a:cubicBezTo>
                  <a:cubicBezTo>
                    <a:pt x="14" y="89"/>
                    <a:pt x="14" y="89"/>
                    <a:pt x="14" y="89"/>
                  </a:cubicBezTo>
                  <a:cubicBezTo>
                    <a:pt x="15" y="86"/>
                    <a:pt x="15" y="82"/>
                    <a:pt x="16" y="79"/>
                  </a:cubicBezTo>
                  <a:cubicBezTo>
                    <a:pt x="16" y="71"/>
                    <a:pt x="14" y="64"/>
                    <a:pt x="12" y="57"/>
                  </a:cubicBezTo>
                  <a:cubicBezTo>
                    <a:pt x="11" y="51"/>
                    <a:pt x="10" y="46"/>
                    <a:pt x="9" y="41"/>
                  </a:cubicBezTo>
                  <a:cubicBezTo>
                    <a:pt x="10" y="33"/>
                    <a:pt x="14" y="26"/>
                    <a:pt x="20" y="20"/>
                  </a:cubicBezTo>
                  <a:cubicBezTo>
                    <a:pt x="21" y="20"/>
                    <a:pt x="20" y="19"/>
                    <a:pt x="20" y="20"/>
                  </a:cubicBezTo>
                  <a:cubicBezTo>
                    <a:pt x="15" y="25"/>
                    <a:pt x="11" y="31"/>
                    <a:pt x="9" y="38"/>
                  </a:cubicBezTo>
                  <a:cubicBezTo>
                    <a:pt x="8" y="35"/>
                    <a:pt x="8" y="31"/>
                    <a:pt x="9" y="28"/>
                  </a:cubicBezTo>
                  <a:cubicBezTo>
                    <a:pt x="9" y="26"/>
                    <a:pt x="9" y="25"/>
                    <a:pt x="9" y="24"/>
                  </a:cubicBezTo>
                  <a:cubicBezTo>
                    <a:pt x="9" y="24"/>
                    <a:pt x="10" y="24"/>
                    <a:pt x="10" y="24"/>
                  </a:cubicBezTo>
                  <a:cubicBezTo>
                    <a:pt x="9" y="24"/>
                    <a:pt x="9" y="23"/>
                    <a:pt x="9" y="23"/>
                  </a:cubicBezTo>
                  <a:cubicBezTo>
                    <a:pt x="11" y="16"/>
                    <a:pt x="14" y="8"/>
                    <a:pt x="17" y="1"/>
                  </a:cubicBezTo>
                  <a:cubicBezTo>
                    <a:pt x="17" y="0"/>
                    <a:pt x="17" y="0"/>
                    <a:pt x="16" y="1"/>
                  </a:cubicBezTo>
                  <a:cubicBezTo>
                    <a:pt x="13" y="7"/>
                    <a:pt x="11" y="14"/>
                    <a:pt x="9" y="21"/>
                  </a:cubicBezTo>
                  <a:cubicBezTo>
                    <a:pt x="8" y="16"/>
                    <a:pt x="8" y="12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3"/>
                    <a:pt x="8" y="18"/>
                    <a:pt x="9" y="22"/>
                  </a:cubicBezTo>
                  <a:cubicBezTo>
                    <a:pt x="7" y="29"/>
                    <a:pt x="6" y="37"/>
                    <a:pt x="8" y="44"/>
                  </a:cubicBezTo>
                  <a:cubicBezTo>
                    <a:pt x="9" y="53"/>
                    <a:pt x="13" y="62"/>
                    <a:pt x="14" y="71"/>
                  </a:cubicBezTo>
                  <a:cubicBezTo>
                    <a:pt x="14" y="76"/>
                    <a:pt x="14" y="81"/>
                    <a:pt x="13" y="85"/>
                  </a:cubicBezTo>
                  <a:cubicBezTo>
                    <a:pt x="10" y="77"/>
                    <a:pt x="7" y="69"/>
                    <a:pt x="3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6" y="70"/>
                    <a:pt x="10" y="78"/>
                    <a:pt x="12" y="87"/>
                  </a:cubicBezTo>
                  <a:cubicBezTo>
                    <a:pt x="11" y="90"/>
                    <a:pt x="10" y="93"/>
                    <a:pt x="9" y="96"/>
                  </a:cubicBezTo>
                  <a:cubicBezTo>
                    <a:pt x="7" y="104"/>
                    <a:pt x="5" y="111"/>
                    <a:pt x="6" y="119"/>
                  </a:cubicBezTo>
                  <a:cubicBezTo>
                    <a:pt x="6" y="127"/>
                    <a:pt x="9" y="135"/>
                    <a:pt x="12" y="143"/>
                  </a:cubicBezTo>
                  <a:cubicBezTo>
                    <a:pt x="15" y="152"/>
                    <a:pt x="18" y="161"/>
                    <a:pt x="19" y="171"/>
                  </a:cubicBezTo>
                  <a:cubicBezTo>
                    <a:pt x="19" y="172"/>
                    <a:pt x="19" y="172"/>
                    <a:pt x="19" y="173"/>
                  </a:cubicBezTo>
                  <a:cubicBezTo>
                    <a:pt x="17" y="170"/>
                    <a:pt x="15" y="168"/>
                    <a:pt x="13" y="166"/>
                  </a:cubicBezTo>
                  <a:cubicBezTo>
                    <a:pt x="9" y="162"/>
                    <a:pt x="3" y="160"/>
                    <a:pt x="1" y="155"/>
                  </a:cubicBezTo>
                  <a:cubicBezTo>
                    <a:pt x="1" y="155"/>
                    <a:pt x="0" y="155"/>
                    <a:pt x="1" y="155"/>
                  </a:cubicBezTo>
                  <a:cubicBezTo>
                    <a:pt x="3" y="159"/>
                    <a:pt x="7" y="161"/>
                    <a:pt x="10" y="164"/>
                  </a:cubicBezTo>
                  <a:close/>
                </a:path>
              </a:pathLst>
            </a:custGeom>
            <a:solidFill>
              <a:srgbClr val="E846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70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0" name="íṧļïḓé">
              <a:extLst>
                <a:ext uri="{FF2B5EF4-FFF2-40B4-BE49-F238E27FC236}">
                  <a16:creationId xmlns:a16="http://schemas.microsoft.com/office/drawing/2014/main" id="{B0101A6A-46AA-4165-B1AB-2BA798F9D44C}"/>
                </a:ext>
              </a:extLst>
            </p:cNvPr>
            <p:cNvSpPr/>
            <p:nvPr/>
          </p:nvSpPr>
          <p:spPr bwMode="auto">
            <a:xfrm>
              <a:off x="4999038" y="1936751"/>
              <a:ext cx="1525588" cy="1525588"/>
            </a:xfrm>
            <a:custGeom>
              <a:avLst/>
              <a:gdLst>
                <a:gd name="T0" fmla="*/ 455 w 516"/>
                <a:gd name="T1" fmla="*/ 147 h 516"/>
                <a:gd name="T2" fmla="*/ 147 w 516"/>
                <a:gd name="T3" fmla="*/ 61 h 516"/>
                <a:gd name="T4" fmla="*/ 61 w 516"/>
                <a:gd name="T5" fmla="*/ 368 h 516"/>
                <a:gd name="T6" fmla="*/ 369 w 516"/>
                <a:gd name="T7" fmla="*/ 455 h 516"/>
                <a:gd name="T8" fmla="*/ 455 w 516"/>
                <a:gd name="T9" fmla="*/ 147 h 516"/>
                <a:gd name="T10" fmla="*/ 223 w 516"/>
                <a:gd name="T11" fmla="*/ 240 h 516"/>
                <a:gd name="T12" fmla="*/ 159 w 516"/>
                <a:gd name="T13" fmla="*/ 176 h 516"/>
                <a:gd name="T14" fmla="*/ 223 w 516"/>
                <a:gd name="T15" fmla="*/ 111 h 516"/>
                <a:gd name="T16" fmla="*/ 288 w 516"/>
                <a:gd name="T17" fmla="*/ 176 h 516"/>
                <a:gd name="T18" fmla="*/ 223 w 516"/>
                <a:gd name="T19" fmla="*/ 240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6" h="516">
                  <a:moveTo>
                    <a:pt x="455" y="147"/>
                  </a:moveTo>
                  <a:cubicBezTo>
                    <a:pt x="394" y="38"/>
                    <a:pt x="256" y="0"/>
                    <a:pt x="147" y="61"/>
                  </a:cubicBezTo>
                  <a:cubicBezTo>
                    <a:pt x="38" y="122"/>
                    <a:pt x="0" y="260"/>
                    <a:pt x="61" y="368"/>
                  </a:cubicBezTo>
                  <a:cubicBezTo>
                    <a:pt x="122" y="477"/>
                    <a:pt x="260" y="516"/>
                    <a:pt x="369" y="455"/>
                  </a:cubicBezTo>
                  <a:cubicBezTo>
                    <a:pt x="477" y="394"/>
                    <a:pt x="516" y="256"/>
                    <a:pt x="455" y="147"/>
                  </a:cubicBezTo>
                  <a:close/>
                  <a:moveTo>
                    <a:pt x="223" y="240"/>
                  </a:moveTo>
                  <a:cubicBezTo>
                    <a:pt x="188" y="240"/>
                    <a:pt x="159" y="211"/>
                    <a:pt x="159" y="176"/>
                  </a:cubicBezTo>
                  <a:cubicBezTo>
                    <a:pt x="159" y="140"/>
                    <a:pt x="188" y="111"/>
                    <a:pt x="223" y="111"/>
                  </a:cubicBezTo>
                  <a:cubicBezTo>
                    <a:pt x="259" y="111"/>
                    <a:pt x="288" y="140"/>
                    <a:pt x="288" y="176"/>
                  </a:cubicBezTo>
                  <a:cubicBezTo>
                    <a:pt x="288" y="211"/>
                    <a:pt x="259" y="240"/>
                    <a:pt x="223" y="240"/>
                  </a:cubicBezTo>
                  <a:close/>
                </a:path>
              </a:pathLst>
            </a:custGeom>
            <a:solidFill>
              <a:srgbClr val="FFE0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1" name="ïŝľïḓê">
              <a:extLst>
                <a:ext uri="{FF2B5EF4-FFF2-40B4-BE49-F238E27FC236}">
                  <a16:creationId xmlns:a16="http://schemas.microsoft.com/office/drawing/2014/main" id="{322D5538-BC22-4206-A23C-A4AF93F85994}"/>
                </a:ext>
              </a:extLst>
            </p:cNvPr>
            <p:cNvSpPr/>
            <p:nvPr/>
          </p:nvSpPr>
          <p:spPr bwMode="auto">
            <a:xfrm>
              <a:off x="5838825" y="3175001"/>
              <a:ext cx="757238" cy="576263"/>
            </a:xfrm>
            <a:custGeom>
              <a:avLst/>
              <a:gdLst>
                <a:gd name="T0" fmla="*/ 246 w 256"/>
                <a:gd name="T1" fmla="*/ 79 h 195"/>
                <a:gd name="T2" fmla="*/ 245 w 256"/>
                <a:gd name="T3" fmla="*/ 40 h 195"/>
                <a:gd name="T4" fmla="*/ 204 w 256"/>
                <a:gd name="T5" fmla="*/ 0 h 195"/>
                <a:gd name="T6" fmla="*/ 103 w 256"/>
                <a:gd name="T7" fmla="*/ 57 h 195"/>
                <a:gd name="T8" fmla="*/ 100 w 256"/>
                <a:gd name="T9" fmla="*/ 59 h 195"/>
                <a:gd name="T10" fmla="*/ 0 w 256"/>
                <a:gd name="T11" fmla="*/ 115 h 195"/>
                <a:gd name="T12" fmla="*/ 12 w 256"/>
                <a:gd name="T13" fmla="*/ 171 h 195"/>
                <a:gd name="T14" fmla="*/ 45 w 256"/>
                <a:gd name="T15" fmla="*/ 191 h 195"/>
                <a:gd name="T16" fmla="*/ 160 w 256"/>
                <a:gd name="T17" fmla="*/ 165 h 195"/>
                <a:gd name="T18" fmla="*/ 246 w 256"/>
                <a:gd name="T19" fmla="*/ 79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6" h="195">
                  <a:moveTo>
                    <a:pt x="246" y="79"/>
                  </a:moveTo>
                  <a:cubicBezTo>
                    <a:pt x="256" y="68"/>
                    <a:pt x="256" y="50"/>
                    <a:pt x="245" y="40"/>
                  </a:cubicBezTo>
                  <a:cubicBezTo>
                    <a:pt x="204" y="0"/>
                    <a:pt x="204" y="0"/>
                    <a:pt x="204" y="0"/>
                  </a:cubicBezTo>
                  <a:cubicBezTo>
                    <a:pt x="103" y="57"/>
                    <a:pt x="103" y="57"/>
                    <a:pt x="103" y="57"/>
                  </a:cubicBezTo>
                  <a:cubicBezTo>
                    <a:pt x="100" y="59"/>
                    <a:pt x="100" y="59"/>
                    <a:pt x="100" y="59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12" y="171"/>
                    <a:pt x="12" y="171"/>
                    <a:pt x="12" y="171"/>
                  </a:cubicBezTo>
                  <a:cubicBezTo>
                    <a:pt x="15" y="185"/>
                    <a:pt x="30" y="195"/>
                    <a:pt x="45" y="191"/>
                  </a:cubicBezTo>
                  <a:cubicBezTo>
                    <a:pt x="160" y="165"/>
                    <a:pt x="160" y="165"/>
                    <a:pt x="160" y="165"/>
                  </a:cubicBezTo>
                  <a:lnTo>
                    <a:pt x="246" y="79"/>
                  </a:lnTo>
                  <a:close/>
                </a:path>
              </a:pathLst>
            </a:custGeom>
            <a:solidFill>
              <a:srgbClr val="FAC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625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2" name="ïślíḋê">
              <a:extLst>
                <a:ext uri="{FF2B5EF4-FFF2-40B4-BE49-F238E27FC236}">
                  <a16:creationId xmlns:a16="http://schemas.microsoft.com/office/drawing/2014/main" id="{BA77D559-A1D7-4DFD-A025-06FB966FDCB5}"/>
                </a:ext>
              </a:extLst>
            </p:cNvPr>
            <p:cNvSpPr/>
            <p:nvPr/>
          </p:nvSpPr>
          <p:spPr bwMode="auto">
            <a:xfrm>
              <a:off x="5853113" y="3192463"/>
              <a:ext cx="1479550" cy="2095500"/>
            </a:xfrm>
            <a:custGeom>
              <a:avLst/>
              <a:gdLst>
                <a:gd name="T0" fmla="*/ 183 w 500"/>
                <a:gd name="T1" fmla="*/ 0 h 709"/>
                <a:gd name="T2" fmla="*/ 117 w 500"/>
                <a:gd name="T3" fmla="*/ 37 h 709"/>
                <a:gd name="T4" fmla="*/ 66 w 500"/>
                <a:gd name="T5" fmla="*/ 66 h 709"/>
                <a:gd name="T6" fmla="*/ 0 w 500"/>
                <a:gd name="T7" fmla="*/ 103 h 709"/>
                <a:gd name="T8" fmla="*/ 317 w 500"/>
                <a:gd name="T9" fmla="*/ 668 h 709"/>
                <a:gd name="T10" fmla="*/ 432 w 500"/>
                <a:gd name="T11" fmla="*/ 706 h 709"/>
                <a:gd name="T12" fmla="*/ 458 w 500"/>
                <a:gd name="T13" fmla="*/ 704 h 709"/>
                <a:gd name="T14" fmla="*/ 458 w 500"/>
                <a:gd name="T15" fmla="*/ 704 h 709"/>
                <a:gd name="T16" fmla="*/ 473 w 500"/>
                <a:gd name="T17" fmla="*/ 683 h 709"/>
                <a:gd name="T18" fmla="*/ 500 w 500"/>
                <a:gd name="T19" fmla="*/ 565 h 709"/>
                <a:gd name="T20" fmla="*/ 467 w 500"/>
                <a:gd name="T21" fmla="*/ 505 h 709"/>
                <a:gd name="T22" fmla="*/ 439 w 500"/>
                <a:gd name="T23" fmla="*/ 499 h 709"/>
                <a:gd name="T24" fmla="*/ 432 w 500"/>
                <a:gd name="T25" fmla="*/ 483 h 709"/>
                <a:gd name="T26" fmla="*/ 435 w 500"/>
                <a:gd name="T27" fmla="*/ 476 h 709"/>
                <a:gd name="T28" fmla="*/ 426 w 500"/>
                <a:gd name="T29" fmla="*/ 456 h 709"/>
                <a:gd name="T30" fmla="*/ 405 w 500"/>
                <a:gd name="T31" fmla="*/ 451 h 709"/>
                <a:gd name="T32" fmla="*/ 395 w 500"/>
                <a:gd name="T33" fmla="*/ 443 h 709"/>
                <a:gd name="T34" fmla="*/ 372 w 500"/>
                <a:gd name="T35" fmla="*/ 402 h 709"/>
                <a:gd name="T36" fmla="*/ 371 w 500"/>
                <a:gd name="T37" fmla="*/ 390 h 709"/>
                <a:gd name="T38" fmla="*/ 378 w 500"/>
                <a:gd name="T39" fmla="*/ 368 h 709"/>
                <a:gd name="T40" fmla="*/ 368 w 500"/>
                <a:gd name="T41" fmla="*/ 352 h 709"/>
                <a:gd name="T42" fmla="*/ 354 w 500"/>
                <a:gd name="T43" fmla="*/ 350 h 709"/>
                <a:gd name="T44" fmla="*/ 345 w 500"/>
                <a:gd name="T45" fmla="*/ 336 h 709"/>
                <a:gd name="T46" fmla="*/ 351 w 500"/>
                <a:gd name="T47" fmla="*/ 316 h 709"/>
                <a:gd name="T48" fmla="*/ 348 w 500"/>
                <a:gd name="T49" fmla="*/ 294 h 709"/>
                <a:gd name="T50" fmla="*/ 347 w 500"/>
                <a:gd name="T51" fmla="*/ 292 h 709"/>
                <a:gd name="T52" fmla="*/ 331 w 500"/>
                <a:gd name="T53" fmla="*/ 279 h 709"/>
                <a:gd name="T54" fmla="*/ 309 w 500"/>
                <a:gd name="T55" fmla="*/ 272 h 709"/>
                <a:gd name="T56" fmla="*/ 299 w 500"/>
                <a:gd name="T57" fmla="*/ 254 h 709"/>
                <a:gd name="T58" fmla="*/ 307 w 500"/>
                <a:gd name="T59" fmla="*/ 221 h 709"/>
                <a:gd name="T60" fmla="*/ 183 w 500"/>
                <a:gd name="T61" fmla="*/ 0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00" h="709">
                  <a:moveTo>
                    <a:pt x="183" y="0"/>
                  </a:moveTo>
                  <a:cubicBezTo>
                    <a:pt x="117" y="37"/>
                    <a:pt x="117" y="37"/>
                    <a:pt x="117" y="37"/>
                  </a:cubicBezTo>
                  <a:cubicBezTo>
                    <a:pt x="66" y="66"/>
                    <a:pt x="66" y="66"/>
                    <a:pt x="66" y="66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317" y="668"/>
                    <a:pt x="317" y="668"/>
                    <a:pt x="317" y="668"/>
                  </a:cubicBezTo>
                  <a:cubicBezTo>
                    <a:pt x="432" y="706"/>
                    <a:pt x="432" y="706"/>
                    <a:pt x="432" y="706"/>
                  </a:cubicBezTo>
                  <a:cubicBezTo>
                    <a:pt x="441" y="709"/>
                    <a:pt x="450" y="708"/>
                    <a:pt x="458" y="704"/>
                  </a:cubicBezTo>
                  <a:cubicBezTo>
                    <a:pt x="458" y="704"/>
                    <a:pt x="458" y="704"/>
                    <a:pt x="458" y="704"/>
                  </a:cubicBezTo>
                  <a:cubicBezTo>
                    <a:pt x="466" y="700"/>
                    <a:pt x="471" y="692"/>
                    <a:pt x="473" y="683"/>
                  </a:cubicBezTo>
                  <a:cubicBezTo>
                    <a:pt x="500" y="565"/>
                    <a:pt x="500" y="565"/>
                    <a:pt x="500" y="565"/>
                  </a:cubicBezTo>
                  <a:cubicBezTo>
                    <a:pt x="467" y="505"/>
                    <a:pt x="467" y="505"/>
                    <a:pt x="467" y="505"/>
                  </a:cubicBezTo>
                  <a:cubicBezTo>
                    <a:pt x="439" y="499"/>
                    <a:pt x="439" y="499"/>
                    <a:pt x="439" y="499"/>
                  </a:cubicBezTo>
                  <a:cubicBezTo>
                    <a:pt x="433" y="497"/>
                    <a:pt x="429" y="490"/>
                    <a:pt x="432" y="483"/>
                  </a:cubicBezTo>
                  <a:cubicBezTo>
                    <a:pt x="435" y="476"/>
                    <a:pt x="435" y="476"/>
                    <a:pt x="435" y="476"/>
                  </a:cubicBezTo>
                  <a:cubicBezTo>
                    <a:pt x="439" y="468"/>
                    <a:pt x="434" y="459"/>
                    <a:pt x="426" y="456"/>
                  </a:cubicBezTo>
                  <a:cubicBezTo>
                    <a:pt x="405" y="451"/>
                    <a:pt x="405" y="451"/>
                    <a:pt x="405" y="451"/>
                  </a:cubicBezTo>
                  <a:cubicBezTo>
                    <a:pt x="401" y="450"/>
                    <a:pt x="397" y="447"/>
                    <a:pt x="395" y="443"/>
                  </a:cubicBezTo>
                  <a:cubicBezTo>
                    <a:pt x="372" y="402"/>
                    <a:pt x="372" y="402"/>
                    <a:pt x="372" y="402"/>
                  </a:cubicBezTo>
                  <a:cubicBezTo>
                    <a:pt x="370" y="399"/>
                    <a:pt x="370" y="394"/>
                    <a:pt x="371" y="390"/>
                  </a:cubicBezTo>
                  <a:cubicBezTo>
                    <a:pt x="378" y="368"/>
                    <a:pt x="378" y="368"/>
                    <a:pt x="378" y="368"/>
                  </a:cubicBezTo>
                  <a:cubicBezTo>
                    <a:pt x="380" y="360"/>
                    <a:pt x="375" y="353"/>
                    <a:pt x="368" y="352"/>
                  </a:cubicBezTo>
                  <a:cubicBezTo>
                    <a:pt x="354" y="350"/>
                    <a:pt x="354" y="350"/>
                    <a:pt x="354" y="350"/>
                  </a:cubicBezTo>
                  <a:cubicBezTo>
                    <a:pt x="348" y="349"/>
                    <a:pt x="343" y="343"/>
                    <a:pt x="345" y="336"/>
                  </a:cubicBezTo>
                  <a:cubicBezTo>
                    <a:pt x="351" y="316"/>
                    <a:pt x="351" y="316"/>
                    <a:pt x="351" y="316"/>
                  </a:cubicBezTo>
                  <a:cubicBezTo>
                    <a:pt x="353" y="308"/>
                    <a:pt x="352" y="301"/>
                    <a:pt x="348" y="294"/>
                  </a:cubicBezTo>
                  <a:cubicBezTo>
                    <a:pt x="347" y="292"/>
                    <a:pt x="347" y="292"/>
                    <a:pt x="347" y="292"/>
                  </a:cubicBezTo>
                  <a:cubicBezTo>
                    <a:pt x="344" y="286"/>
                    <a:pt x="338" y="281"/>
                    <a:pt x="331" y="279"/>
                  </a:cubicBezTo>
                  <a:cubicBezTo>
                    <a:pt x="309" y="272"/>
                    <a:pt x="309" y="272"/>
                    <a:pt x="309" y="272"/>
                  </a:cubicBezTo>
                  <a:cubicBezTo>
                    <a:pt x="301" y="270"/>
                    <a:pt x="297" y="262"/>
                    <a:pt x="299" y="254"/>
                  </a:cubicBezTo>
                  <a:cubicBezTo>
                    <a:pt x="307" y="221"/>
                    <a:pt x="307" y="221"/>
                    <a:pt x="307" y="221"/>
                  </a:cubicBezTo>
                  <a:lnTo>
                    <a:pt x="183" y="0"/>
                  </a:lnTo>
                  <a:close/>
                </a:path>
              </a:pathLst>
            </a:custGeom>
            <a:solidFill>
              <a:srgbClr val="FAC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3" name="ïṥḷîḍé">
              <a:extLst>
                <a:ext uri="{FF2B5EF4-FFF2-40B4-BE49-F238E27FC236}">
                  <a16:creationId xmlns:a16="http://schemas.microsoft.com/office/drawing/2014/main" id="{B9E50E58-4D40-4F56-91FE-221C657E580E}"/>
                </a:ext>
              </a:extLst>
            </p:cNvPr>
            <p:cNvSpPr/>
            <p:nvPr/>
          </p:nvSpPr>
          <p:spPr bwMode="auto">
            <a:xfrm>
              <a:off x="5808663" y="3154363"/>
              <a:ext cx="760413" cy="573088"/>
            </a:xfrm>
            <a:custGeom>
              <a:avLst/>
              <a:gdLst>
                <a:gd name="T0" fmla="*/ 246 w 257"/>
                <a:gd name="T1" fmla="*/ 78 h 194"/>
                <a:gd name="T2" fmla="*/ 246 w 257"/>
                <a:gd name="T3" fmla="*/ 39 h 194"/>
                <a:gd name="T4" fmla="*/ 205 w 257"/>
                <a:gd name="T5" fmla="*/ 0 h 194"/>
                <a:gd name="T6" fmla="*/ 104 w 257"/>
                <a:gd name="T7" fmla="*/ 57 h 194"/>
                <a:gd name="T8" fmla="*/ 101 w 257"/>
                <a:gd name="T9" fmla="*/ 58 h 194"/>
                <a:gd name="T10" fmla="*/ 0 w 257"/>
                <a:gd name="T11" fmla="*/ 115 h 194"/>
                <a:gd name="T12" fmla="*/ 13 w 257"/>
                <a:gd name="T13" fmla="*/ 170 h 194"/>
                <a:gd name="T14" fmla="*/ 46 w 257"/>
                <a:gd name="T15" fmla="*/ 191 h 194"/>
                <a:gd name="T16" fmla="*/ 161 w 257"/>
                <a:gd name="T17" fmla="*/ 165 h 194"/>
                <a:gd name="T18" fmla="*/ 246 w 257"/>
                <a:gd name="T19" fmla="*/ 78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7" h="194">
                  <a:moveTo>
                    <a:pt x="246" y="78"/>
                  </a:moveTo>
                  <a:cubicBezTo>
                    <a:pt x="257" y="68"/>
                    <a:pt x="257" y="50"/>
                    <a:pt x="246" y="39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104" y="57"/>
                    <a:pt x="104" y="57"/>
                    <a:pt x="104" y="57"/>
                  </a:cubicBezTo>
                  <a:cubicBezTo>
                    <a:pt x="101" y="58"/>
                    <a:pt x="101" y="58"/>
                    <a:pt x="101" y="58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13" y="170"/>
                    <a:pt x="13" y="170"/>
                    <a:pt x="13" y="170"/>
                  </a:cubicBezTo>
                  <a:cubicBezTo>
                    <a:pt x="16" y="185"/>
                    <a:pt x="31" y="194"/>
                    <a:pt x="46" y="191"/>
                  </a:cubicBezTo>
                  <a:cubicBezTo>
                    <a:pt x="161" y="165"/>
                    <a:pt x="161" y="165"/>
                    <a:pt x="161" y="165"/>
                  </a:cubicBezTo>
                  <a:lnTo>
                    <a:pt x="246" y="78"/>
                  </a:lnTo>
                  <a:close/>
                </a:path>
              </a:pathLst>
            </a:custGeom>
            <a:solidFill>
              <a:srgbClr val="FBD5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625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4" name="islîḓè">
              <a:extLst>
                <a:ext uri="{FF2B5EF4-FFF2-40B4-BE49-F238E27FC236}">
                  <a16:creationId xmlns:a16="http://schemas.microsoft.com/office/drawing/2014/main" id="{5DC95A0F-F365-499A-A0DE-C4FA7FAB9DCA}"/>
                </a:ext>
              </a:extLst>
            </p:cNvPr>
            <p:cNvSpPr/>
            <p:nvPr/>
          </p:nvSpPr>
          <p:spPr bwMode="auto">
            <a:xfrm>
              <a:off x="5856288" y="3216276"/>
              <a:ext cx="1455738" cy="2071688"/>
            </a:xfrm>
            <a:custGeom>
              <a:avLst/>
              <a:gdLst>
                <a:gd name="T0" fmla="*/ 299 w 492"/>
                <a:gd name="T1" fmla="*/ 222 h 701"/>
                <a:gd name="T2" fmla="*/ 175 w 492"/>
                <a:gd name="T3" fmla="*/ 0 h 701"/>
                <a:gd name="T4" fmla="*/ 109 w 492"/>
                <a:gd name="T5" fmla="*/ 37 h 701"/>
                <a:gd name="T6" fmla="*/ 57 w 492"/>
                <a:gd name="T7" fmla="*/ 65 h 701"/>
                <a:gd name="T8" fmla="*/ 0 w 492"/>
                <a:gd name="T9" fmla="*/ 97 h 701"/>
                <a:gd name="T10" fmla="*/ 316 w 492"/>
                <a:gd name="T11" fmla="*/ 660 h 701"/>
                <a:gd name="T12" fmla="*/ 431 w 492"/>
                <a:gd name="T13" fmla="*/ 698 h 701"/>
                <a:gd name="T14" fmla="*/ 457 w 492"/>
                <a:gd name="T15" fmla="*/ 696 h 701"/>
                <a:gd name="T16" fmla="*/ 460 w 492"/>
                <a:gd name="T17" fmla="*/ 694 h 701"/>
                <a:gd name="T18" fmla="*/ 465 w 492"/>
                <a:gd name="T19" fmla="*/ 683 h 701"/>
                <a:gd name="T20" fmla="*/ 492 w 492"/>
                <a:gd name="T21" fmla="*/ 564 h 701"/>
                <a:gd name="T22" fmla="*/ 458 w 492"/>
                <a:gd name="T23" fmla="*/ 505 h 701"/>
                <a:gd name="T24" fmla="*/ 431 w 492"/>
                <a:gd name="T25" fmla="*/ 498 h 701"/>
                <a:gd name="T26" fmla="*/ 423 w 492"/>
                <a:gd name="T27" fmla="*/ 483 h 701"/>
                <a:gd name="T28" fmla="*/ 426 w 492"/>
                <a:gd name="T29" fmla="*/ 475 h 701"/>
                <a:gd name="T30" fmla="*/ 417 w 492"/>
                <a:gd name="T31" fmla="*/ 456 h 701"/>
                <a:gd name="T32" fmla="*/ 396 w 492"/>
                <a:gd name="T33" fmla="*/ 450 h 701"/>
                <a:gd name="T34" fmla="*/ 387 w 492"/>
                <a:gd name="T35" fmla="*/ 443 h 701"/>
                <a:gd name="T36" fmla="*/ 364 w 492"/>
                <a:gd name="T37" fmla="*/ 402 h 701"/>
                <a:gd name="T38" fmla="*/ 362 w 492"/>
                <a:gd name="T39" fmla="*/ 389 h 701"/>
                <a:gd name="T40" fmla="*/ 369 w 492"/>
                <a:gd name="T41" fmla="*/ 367 h 701"/>
                <a:gd name="T42" fmla="*/ 359 w 492"/>
                <a:gd name="T43" fmla="*/ 352 h 701"/>
                <a:gd name="T44" fmla="*/ 346 w 492"/>
                <a:gd name="T45" fmla="*/ 350 h 701"/>
                <a:gd name="T46" fmla="*/ 337 w 492"/>
                <a:gd name="T47" fmla="*/ 336 h 701"/>
                <a:gd name="T48" fmla="*/ 342 w 492"/>
                <a:gd name="T49" fmla="*/ 315 h 701"/>
                <a:gd name="T50" fmla="*/ 340 w 492"/>
                <a:gd name="T51" fmla="*/ 294 h 701"/>
                <a:gd name="T52" fmla="*/ 339 w 492"/>
                <a:gd name="T53" fmla="*/ 292 h 701"/>
                <a:gd name="T54" fmla="*/ 322 w 492"/>
                <a:gd name="T55" fmla="*/ 278 h 701"/>
                <a:gd name="T56" fmla="*/ 301 w 492"/>
                <a:gd name="T57" fmla="*/ 272 h 701"/>
                <a:gd name="T58" fmla="*/ 290 w 492"/>
                <a:gd name="T59" fmla="*/ 254 h 701"/>
                <a:gd name="T60" fmla="*/ 299 w 492"/>
                <a:gd name="T61" fmla="*/ 222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92" h="701">
                  <a:moveTo>
                    <a:pt x="299" y="222"/>
                  </a:moveTo>
                  <a:cubicBezTo>
                    <a:pt x="175" y="0"/>
                    <a:pt x="175" y="0"/>
                    <a:pt x="175" y="0"/>
                  </a:cubicBezTo>
                  <a:cubicBezTo>
                    <a:pt x="109" y="37"/>
                    <a:pt x="109" y="37"/>
                    <a:pt x="109" y="37"/>
                  </a:cubicBezTo>
                  <a:cubicBezTo>
                    <a:pt x="57" y="65"/>
                    <a:pt x="57" y="65"/>
                    <a:pt x="57" y="65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316" y="660"/>
                    <a:pt x="316" y="660"/>
                    <a:pt x="316" y="660"/>
                  </a:cubicBezTo>
                  <a:cubicBezTo>
                    <a:pt x="431" y="698"/>
                    <a:pt x="431" y="698"/>
                    <a:pt x="431" y="698"/>
                  </a:cubicBezTo>
                  <a:cubicBezTo>
                    <a:pt x="440" y="701"/>
                    <a:pt x="449" y="700"/>
                    <a:pt x="457" y="696"/>
                  </a:cubicBezTo>
                  <a:cubicBezTo>
                    <a:pt x="458" y="695"/>
                    <a:pt x="459" y="695"/>
                    <a:pt x="460" y="694"/>
                  </a:cubicBezTo>
                  <a:cubicBezTo>
                    <a:pt x="462" y="691"/>
                    <a:pt x="464" y="687"/>
                    <a:pt x="465" y="683"/>
                  </a:cubicBezTo>
                  <a:cubicBezTo>
                    <a:pt x="492" y="564"/>
                    <a:pt x="492" y="564"/>
                    <a:pt x="492" y="564"/>
                  </a:cubicBezTo>
                  <a:cubicBezTo>
                    <a:pt x="458" y="505"/>
                    <a:pt x="458" y="505"/>
                    <a:pt x="458" y="505"/>
                  </a:cubicBezTo>
                  <a:cubicBezTo>
                    <a:pt x="431" y="498"/>
                    <a:pt x="431" y="498"/>
                    <a:pt x="431" y="498"/>
                  </a:cubicBezTo>
                  <a:cubicBezTo>
                    <a:pt x="424" y="497"/>
                    <a:pt x="420" y="489"/>
                    <a:pt x="423" y="483"/>
                  </a:cubicBezTo>
                  <a:cubicBezTo>
                    <a:pt x="426" y="475"/>
                    <a:pt x="426" y="475"/>
                    <a:pt x="426" y="475"/>
                  </a:cubicBezTo>
                  <a:cubicBezTo>
                    <a:pt x="430" y="467"/>
                    <a:pt x="426" y="458"/>
                    <a:pt x="417" y="456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49"/>
                    <a:pt x="389" y="447"/>
                    <a:pt x="387" y="443"/>
                  </a:cubicBezTo>
                  <a:cubicBezTo>
                    <a:pt x="364" y="402"/>
                    <a:pt x="364" y="402"/>
                    <a:pt x="364" y="402"/>
                  </a:cubicBezTo>
                  <a:cubicBezTo>
                    <a:pt x="361" y="398"/>
                    <a:pt x="361" y="394"/>
                    <a:pt x="362" y="389"/>
                  </a:cubicBezTo>
                  <a:cubicBezTo>
                    <a:pt x="369" y="367"/>
                    <a:pt x="369" y="367"/>
                    <a:pt x="369" y="367"/>
                  </a:cubicBezTo>
                  <a:cubicBezTo>
                    <a:pt x="371" y="360"/>
                    <a:pt x="367" y="353"/>
                    <a:pt x="359" y="352"/>
                  </a:cubicBezTo>
                  <a:cubicBezTo>
                    <a:pt x="346" y="350"/>
                    <a:pt x="346" y="350"/>
                    <a:pt x="346" y="350"/>
                  </a:cubicBezTo>
                  <a:cubicBezTo>
                    <a:pt x="339" y="349"/>
                    <a:pt x="335" y="342"/>
                    <a:pt x="337" y="336"/>
                  </a:cubicBezTo>
                  <a:cubicBezTo>
                    <a:pt x="342" y="315"/>
                    <a:pt x="342" y="315"/>
                    <a:pt x="342" y="315"/>
                  </a:cubicBezTo>
                  <a:cubicBezTo>
                    <a:pt x="344" y="308"/>
                    <a:pt x="343" y="300"/>
                    <a:pt x="340" y="294"/>
                  </a:cubicBezTo>
                  <a:cubicBezTo>
                    <a:pt x="339" y="292"/>
                    <a:pt x="339" y="292"/>
                    <a:pt x="339" y="292"/>
                  </a:cubicBezTo>
                  <a:cubicBezTo>
                    <a:pt x="335" y="285"/>
                    <a:pt x="329" y="281"/>
                    <a:pt x="322" y="278"/>
                  </a:cubicBezTo>
                  <a:cubicBezTo>
                    <a:pt x="301" y="272"/>
                    <a:pt x="301" y="272"/>
                    <a:pt x="301" y="272"/>
                  </a:cubicBezTo>
                  <a:cubicBezTo>
                    <a:pt x="293" y="270"/>
                    <a:pt x="288" y="261"/>
                    <a:pt x="290" y="254"/>
                  </a:cubicBezTo>
                  <a:lnTo>
                    <a:pt x="299" y="222"/>
                  </a:lnTo>
                  <a:close/>
                </a:path>
              </a:pathLst>
            </a:custGeom>
            <a:solidFill>
              <a:srgbClr val="FBD5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5" name="ïšḷïdê">
              <a:extLst>
                <a:ext uri="{FF2B5EF4-FFF2-40B4-BE49-F238E27FC236}">
                  <a16:creationId xmlns:a16="http://schemas.microsoft.com/office/drawing/2014/main" id="{80D9A384-3A23-4375-829D-53442C88A420}"/>
                </a:ext>
              </a:extLst>
            </p:cNvPr>
            <p:cNvSpPr/>
            <p:nvPr/>
          </p:nvSpPr>
          <p:spPr bwMode="auto">
            <a:xfrm>
              <a:off x="6064250" y="3308351"/>
              <a:ext cx="1190625" cy="1979613"/>
            </a:xfrm>
            <a:custGeom>
              <a:avLst/>
              <a:gdLst>
                <a:gd name="T0" fmla="*/ 42 w 403"/>
                <a:gd name="T1" fmla="*/ 0 h 670"/>
                <a:gd name="T2" fmla="*/ 0 w 403"/>
                <a:gd name="T3" fmla="*/ 24 h 670"/>
                <a:gd name="T4" fmla="*/ 361 w 403"/>
                <a:gd name="T5" fmla="*/ 667 h 670"/>
                <a:gd name="T6" fmla="*/ 361 w 403"/>
                <a:gd name="T7" fmla="*/ 667 h 670"/>
                <a:gd name="T8" fmla="*/ 387 w 403"/>
                <a:gd name="T9" fmla="*/ 665 h 670"/>
                <a:gd name="T10" fmla="*/ 402 w 403"/>
                <a:gd name="T11" fmla="*/ 644 h 670"/>
                <a:gd name="T12" fmla="*/ 403 w 403"/>
                <a:gd name="T13" fmla="*/ 643 h 670"/>
                <a:gd name="T14" fmla="*/ 42 w 403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3" h="670">
                  <a:moveTo>
                    <a:pt x="42" y="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361" y="667"/>
                    <a:pt x="361" y="667"/>
                    <a:pt x="361" y="667"/>
                  </a:cubicBezTo>
                  <a:cubicBezTo>
                    <a:pt x="361" y="667"/>
                    <a:pt x="361" y="667"/>
                    <a:pt x="361" y="667"/>
                  </a:cubicBezTo>
                  <a:cubicBezTo>
                    <a:pt x="370" y="670"/>
                    <a:pt x="379" y="669"/>
                    <a:pt x="387" y="665"/>
                  </a:cubicBezTo>
                  <a:cubicBezTo>
                    <a:pt x="395" y="661"/>
                    <a:pt x="400" y="653"/>
                    <a:pt x="402" y="644"/>
                  </a:cubicBezTo>
                  <a:cubicBezTo>
                    <a:pt x="403" y="643"/>
                    <a:pt x="403" y="643"/>
                    <a:pt x="403" y="643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FCC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6" name="iŝḷïḋe">
              <a:extLst>
                <a:ext uri="{FF2B5EF4-FFF2-40B4-BE49-F238E27FC236}">
                  <a16:creationId xmlns:a16="http://schemas.microsoft.com/office/drawing/2014/main" id="{B45BD620-15BB-4AD9-89B2-E51E1182E98C}"/>
                </a:ext>
              </a:extLst>
            </p:cNvPr>
            <p:cNvSpPr/>
            <p:nvPr/>
          </p:nvSpPr>
          <p:spPr bwMode="auto">
            <a:xfrm>
              <a:off x="6051550" y="3695701"/>
              <a:ext cx="804863" cy="1403350"/>
            </a:xfrm>
            <a:custGeom>
              <a:avLst/>
              <a:gdLst>
                <a:gd name="T0" fmla="*/ 507 w 507"/>
                <a:gd name="T1" fmla="*/ 876 h 884"/>
                <a:gd name="T2" fmla="*/ 492 w 507"/>
                <a:gd name="T3" fmla="*/ 884 h 884"/>
                <a:gd name="T4" fmla="*/ 0 w 507"/>
                <a:gd name="T5" fmla="*/ 9 h 884"/>
                <a:gd name="T6" fmla="*/ 15 w 507"/>
                <a:gd name="T7" fmla="*/ 0 h 884"/>
                <a:gd name="T8" fmla="*/ 507 w 507"/>
                <a:gd name="T9" fmla="*/ 876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7" h="884">
                  <a:moveTo>
                    <a:pt x="507" y="876"/>
                  </a:moveTo>
                  <a:lnTo>
                    <a:pt x="492" y="884"/>
                  </a:lnTo>
                  <a:lnTo>
                    <a:pt x="0" y="9"/>
                  </a:lnTo>
                  <a:lnTo>
                    <a:pt x="15" y="0"/>
                  </a:lnTo>
                  <a:lnTo>
                    <a:pt x="507" y="876"/>
                  </a:lnTo>
                  <a:close/>
                </a:path>
              </a:pathLst>
            </a:custGeom>
            <a:solidFill>
              <a:srgbClr val="FCC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7" name="íṣľíde">
              <a:extLst>
                <a:ext uri="{FF2B5EF4-FFF2-40B4-BE49-F238E27FC236}">
                  <a16:creationId xmlns:a16="http://schemas.microsoft.com/office/drawing/2014/main" id="{B1CE89B4-BCC7-44F4-92E2-31E4EF49DB7B}"/>
                </a:ext>
              </a:extLst>
            </p:cNvPr>
            <p:cNvSpPr/>
            <p:nvPr/>
          </p:nvSpPr>
          <p:spPr bwMode="auto">
            <a:xfrm>
              <a:off x="5427663" y="1966913"/>
              <a:ext cx="1174750" cy="1495425"/>
            </a:xfrm>
            <a:custGeom>
              <a:avLst/>
              <a:gdLst>
                <a:gd name="T0" fmla="*/ 135 w 397"/>
                <a:gd name="T1" fmla="*/ 0 h 506"/>
                <a:gd name="T2" fmla="*/ 239 w 397"/>
                <a:gd name="T3" fmla="*/ 100 h 506"/>
                <a:gd name="T4" fmla="*/ 144 w 397"/>
                <a:gd name="T5" fmla="*/ 438 h 506"/>
                <a:gd name="T6" fmla="*/ 0 w 397"/>
                <a:gd name="T7" fmla="*/ 469 h 506"/>
                <a:gd name="T8" fmla="*/ 234 w 397"/>
                <a:gd name="T9" fmla="*/ 464 h 506"/>
                <a:gd name="T10" fmla="*/ 330 w 397"/>
                <a:gd name="T11" fmla="*/ 126 h 506"/>
                <a:gd name="T12" fmla="*/ 135 w 397"/>
                <a:gd name="T13" fmla="*/ 0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7" h="506">
                  <a:moveTo>
                    <a:pt x="135" y="0"/>
                  </a:moveTo>
                  <a:cubicBezTo>
                    <a:pt x="178" y="22"/>
                    <a:pt x="214" y="56"/>
                    <a:pt x="239" y="100"/>
                  </a:cubicBezTo>
                  <a:cubicBezTo>
                    <a:pt x="306" y="220"/>
                    <a:pt x="264" y="371"/>
                    <a:pt x="144" y="438"/>
                  </a:cubicBezTo>
                  <a:cubicBezTo>
                    <a:pt x="99" y="464"/>
                    <a:pt x="49" y="473"/>
                    <a:pt x="0" y="469"/>
                  </a:cubicBezTo>
                  <a:cubicBezTo>
                    <a:pt x="72" y="505"/>
                    <a:pt x="159" y="506"/>
                    <a:pt x="234" y="464"/>
                  </a:cubicBezTo>
                  <a:cubicBezTo>
                    <a:pt x="354" y="397"/>
                    <a:pt x="397" y="246"/>
                    <a:pt x="330" y="126"/>
                  </a:cubicBezTo>
                  <a:cubicBezTo>
                    <a:pt x="288" y="52"/>
                    <a:pt x="214" y="8"/>
                    <a:pt x="135" y="0"/>
                  </a:cubicBezTo>
                  <a:close/>
                </a:path>
              </a:pathLst>
            </a:custGeom>
            <a:solidFill>
              <a:srgbClr val="FBD5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8" name="î$lïḑè">
              <a:extLst>
                <a:ext uri="{FF2B5EF4-FFF2-40B4-BE49-F238E27FC236}">
                  <a16:creationId xmlns:a16="http://schemas.microsoft.com/office/drawing/2014/main" id="{502597EC-7592-4E78-ADA9-7065487322BB}"/>
                </a:ext>
              </a:extLst>
            </p:cNvPr>
            <p:cNvSpPr/>
            <p:nvPr/>
          </p:nvSpPr>
          <p:spPr bwMode="auto">
            <a:xfrm>
              <a:off x="4921250" y="1860551"/>
              <a:ext cx="1681163" cy="1674813"/>
            </a:xfrm>
            <a:custGeom>
              <a:avLst/>
              <a:gdLst>
                <a:gd name="T0" fmla="*/ 162 w 568"/>
                <a:gd name="T1" fmla="*/ 67 h 567"/>
                <a:gd name="T2" fmla="*/ 67 w 568"/>
                <a:gd name="T3" fmla="*/ 405 h 567"/>
                <a:gd name="T4" fmla="*/ 405 w 568"/>
                <a:gd name="T5" fmla="*/ 500 h 567"/>
                <a:gd name="T6" fmla="*/ 501 w 568"/>
                <a:gd name="T7" fmla="*/ 162 h 567"/>
                <a:gd name="T8" fmla="*/ 162 w 568"/>
                <a:gd name="T9" fmla="*/ 67 h 567"/>
                <a:gd name="T10" fmla="*/ 395 w 568"/>
                <a:gd name="T11" fmla="*/ 481 h 567"/>
                <a:gd name="T12" fmla="*/ 87 w 568"/>
                <a:gd name="T13" fmla="*/ 394 h 567"/>
                <a:gd name="T14" fmla="*/ 173 w 568"/>
                <a:gd name="T15" fmla="*/ 87 h 567"/>
                <a:gd name="T16" fmla="*/ 481 w 568"/>
                <a:gd name="T17" fmla="*/ 173 h 567"/>
                <a:gd name="T18" fmla="*/ 395 w 568"/>
                <a:gd name="T19" fmla="*/ 481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8" h="567">
                  <a:moveTo>
                    <a:pt x="162" y="67"/>
                  </a:moveTo>
                  <a:cubicBezTo>
                    <a:pt x="43" y="134"/>
                    <a:pt x="0" y="286"/>
                    <a:pt x="67" y="405"/>
                  </a:cubicBezTo>
                  <a:cubicBezTo>
                    <a:pt x="134" y="525"/>
                    <a:pt x="286" y="567"/>
                    <a:pt x="405" y="500"/>
                  </a:cubicBezTo>
                  <a:cubicBezTo>
                    <a:pt x="525" y="433"/>
                    <a:pt x="568" y="282"/>
                    <a:pt x="501" y="162"/>
                  </a:cubicBezTo>
                  <a:cubicBezTo>
                    <a:pt x="433" y="43"/>
                    <a:pt x="282" y="0"/>
                    <a:pt x="162" y="67"/>
                  </a:cubicBezTo>
                  <a:close/>
                  <a:moveTo>
                    <a:pt x="395" y="481"/>
                  </a:moveTo>
                  <a:cubicBezTo>
                    <a:pt x="286" y="542"/>
                    <a:pt x="148" y="503"/>
                    <a:pt x="87" y="394"/>
                  </a:cubicBezTo>
                  <a:cubicBezTo>
                    <a:pt x="26" y="286"/>
                    <a:pt x="64" y="148"/>
                    <a:pt x="173" y="87"/>
                  </a:cubicBezTo>
                  <a:cubicBezTo>
                    <a:pt x="282" y="26"/>
                    <a:pt x="420" y="64"/>
                    <a:pt x="481" y="173"/>
                  </a:cubicBezTo>
                  <a:cubicBezTo>
                    <a:pt x="542" y="282"/>
                    <a:pt x="503" y="420"/>
                    <a:pt x="395" y="481"/>
                  </a:cubicBezTo>
                  <a:close/>
                </a:path>
              </a:pathLst>
            </a:custGeom>
            <a:solidFill>
              <a:srgbClr val="FCC2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9" name="iṥľïḑé">
              <a:extLst>
                <a:ext uri="{FF2B5EF4-FFF2-40B4-BE49-F238E27FC236}">
                  <a16:creationId xmlns:a16="http://schemas.microsoft.com/office/drawing/2014/main" id="{6DF2B547-2E76-4464-B6C0-04C85E6BED3B}"/>
                </a:ext>
              </a:extLst>
            </p:cNvPr>
            <p:cNvSpPr/>
            <p:nvPr/>
          </p:nvSpPr>
          <p:spPr bwMode="auto">
            <a:xfrm>
              <a:off x="4848225" y="1785938"/>
              <a:ext cx="1830388" cy="1828800"/>
            </a:xfrm>
            <a:custGeom>
              <a:avLst/>
              <a:gdLst>
                <a:gd name="T0" fmla="*/ 176 w 619"/>
                <a:gd name="T1" fmla="*/ 73 h 619"/>
                <a:gd name="T2" fmla="*/ 73 w 619"/>
                <a:gd name="T3" fmla="*/ 442 h 619"/>
                <a:gd name="T4" fmla="*/ 442 w 619"/>
                <a:gd name="T5" fmla="*/ 545 h 619"/>
                <a:gd name="T6" fmla="*/ 545 w 619"/>
                <a:gd name="T7" fmla="*/ 177 h 619"/>
                <a:gd name="T8" fmla="*/ 176 w 619"/>
                <a:gd name="T9" fmla="*/ 73 h 619"/>
                <a:gd name="T10" fmla="*/ 425 w 619"/>
                <a:gd name="T11" fmla="*/ 516 h 619"/>
                <a:gd name="T12" fmla="*/ 102 w 619"/>
                <a:gd name="T13" fmla="*/ 426 h 619"/>
                <a:gd name="T14" fmla="*/ 193 w 619"/>
                <a:gd name="T15" fmla="*/ 102 h 619"/>
                <a:gd name="T16" fmla="*/ 516 w 619"/>
                <a:gd name="T17" fmla="*/ 193 h 619"/>
                <a:gd name="T18" fmla="*/ 425 w 619"/>
                <a:gd name="T19" fmla="*/ 516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9" h="619">
                  <a:moveTo>
                    <a:pt x="176" y="73"/>
                  </a:moveTo>
                  <a:cubicBezTo>
                    <a:pt x="46" y="146"/>
                    <a:pt x="0" y="311"/>
                    <a:pt x="73" y="442"/>
                  </a:cubicBezTo>
                  <a:cubicBezTo>
                    <a:pt x="146" y="572"/>
                    <a:pt x="311" y="619"/>
                    <a:pt x="442" y="545"/>
                  </a:cubicBezTo>
                  <a:cubicBezTo>
                    <a:pt x="572" y="472"/>
                    <a:pt x="619" y="307"/>
                    <a:pt x="545" y="177"/>
                  </a:cubicBezTo>
                  <a:cubicBezTo>
                    <a:pt x="472" y="46"/>
                    <a:pt x="307" y="0"/>
                    <a:pt x="176" y="73"/>
                  </a:cubicBezTo>
                  <a:close/>
                  <a:moveTo>
                    <a:pt x="425" y="516"/>
                  </a:moveTo>
                  <a:cubicBezTo>
                    <a:pt x="311" y="581"/>
                    <a:pt x="166" y="540"/>
                    <a:pt x="102" y="426"/>
                  </a:cubicBezTo>
                  <a:cubicBezTo>
                    <a:pt x="38" y="311"/>
                    <a:pt x="78" y="166"/>
                    <a:pt x="193" y="102"/>
                  </a:cubicBezTo>
                  <a:cubicBezTo>
                    <a:pt x="307" y="38"/>
                    <a:pt x="452" y="78"/>
                    <a:pt x="516" y="193"/>
                  </a:cubicBezTo>
                  <a:cubicBezTo>
                    <a:pt x="581" y="307"/>
                    <a:pt x="540" y="452"/>
                    <a:pt x="425" y="516"/>
                  </a:cubicBezTo>
                  <a:close/>
                </a:path>
              </a:pathLst>
            </a:custGeom>
            <a:solidFill>
              <a:srgbClr val="FCC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0" name="íśḻidê">
              <a:extLst>
                <a:ext uri="{FF2B5EF4-FFF2-40B4-BE49-F238E27FC236}">
                  <a16:creationId xmlns:a16="http://schemas.microsoft.com/office/drawing/2014/main" id="{D5CDE6D1-9B83-47A5-9CEE-8A337D978964}"/>
                </a:ext>
              </a:extLst>
            </p:cNvPr>
            <p:cNvSpPr/>
            <p:nvPr/>
          </p:nvSpPr>
          <p:spPr bwMode="auto">
            <a:xfrm>
              <a:off x="5468938" y="2265363"/>
              <a:ext cx="381000" cy="381000"/>
            </a:xfrm>
            <a:custGeom>
              <a:avLst/>
              <a:gdLst>
                <a:gd name="T0" fmla="*/ 64 w 129"/>
                <a:gd name="T1" fmla="*/ 0 h 129"/>
                <a:gd name="T2" fmla="*/ 0 w 129"/>
                <a:gd name="T3" fmla="*/ 65 h 129"/>
                <a:gd name="T4" fmla="*/ 64 w 129"/>
                <a:gd name="T5" fmla="*/ 129 h 129"/>
                <a:gd name="T6" fmla="*/ 129 w 129"/>
                <a:gd name="T7" fmla="*/ 65 h 129"/>
                <a:gd name="T8" fmla="*/ 64 w 129"/>
                <a:gd name="T9" fmla="*/ 0 h 129"/>
                <a:gd name="T10" fmla="*/ 64 w 129"/>
                <a:gd name="T11" fmla="*/ 99 h 129"/>
                <a:gd name="T12" fmla="*/ 30 w 129"/>
                <a:gd name="T13" fmla="*/ 65 h 129"/>
                <a:gd name="T14" fmla="*/ 64 w 129"/>
                <a:gd name="T15" fmla="*/ 30 h 129"/>
                <a:gd name="T16" fmla="*/ 99 w 129"/>
                <a:gd name="T17" fmla="*/ 65 h 129"/>
                <a:gd name="T18" fmla="*/ 64 w 129"/>
                <a:gd name="T19" fmla="*/ 9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9" h="129">
                  <a:moveTo>
                    <a:pt x="64" y="0"/>
                  </a:moveTo>
                  <a:cubicBezTo>
                    <a:pt x="29" y="0"/>
                    <a:pt x="0" y="29"/>
                    <a:pt x="0" y="65"/>
                  </a:cubicBezTo>
                  <a:cubicBezTo>
                    <a:pt x="0" y="100"/>
                    <a:pt x="29" y="129"/>
                    <a:pt x="64" y="129"/>
                  </a:cubicBezTo>
                  <a:cubicBezTo>
                    <a:pt x="100" y="129"/>
                    <a:pt x="129" y="100"/>
                    <a:pt x="129" y="65"/>
                  </a:cubicBezTo>
                  <a:cubicBezTo>
                    <a:pt x="129" y="29"/>
                    <a:pt x="100" y="0"/>
                    <a:pt x="64" y="0"/>
                  </a:cubicBezTo>
                  <a:close/>
                  <a:moveTo>
                    <a:pt x="64" y="99"/>
                  </a:moveTo>
                  <a:cubicBezTo>
                    <a:pt x="45" y="99"/>
                    <a:pt x="30" y="84"/>
                    <a:pt x="30" y="65"/>
                  </a:cubicBezTo>
                  <a:cubicBezTo>
                    <a:pt x="30" y="45"/>
                    <a:pt x="45" y="30"/>
                    <a:pt x="64" y="30"/>
                  </a:cubicBezTo>
                  <a:cubicBezTo>
                    <a:pt x="84" y="30"/>
                    <a:pt x="99" y="45"/>
                    <a:pt x="99" y="65"/>
                  </a:cubicBezTo>
                  <a:cubicBezTo>
                    <a:pt x="99" y="84"/>
                    <a:pt x="84" y="99"/>
                    <a:pt x="64" y="99"/>
                  </a:cubicBezTo>
                  <a:close/>
                </a:path>
              </a:pathLst>
            </a:custGeom>
            <a:solidFill>
              <a:srgbClr val="FCC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1" name="ïš1îḍé">
              <a:extLst>
                <a:ext uri="{FF2B5EF4-FFF2-40B4-BE49-F238E27FC236}">
                  <a16:creationId xmlns:a16="http://schemas.microsoft.com/office/drawing/2014/main" id="{1748D0A5-2182-4693-82DB-2ADB3B969596}"/>
                </a:ext>
              </a:extLst>
            </p:cNvPr>
            <p:cNvSpPr/>
            <p:nvPr/>
          </p:nvSpPr>
          <p:spPr bwMode="auto">
            <a:xfrm>
              <a:off x="4259263" y="4510088"/>
              <a:ext cx="638175" cy="490538"/>
            </a:xfrm>
            <a:custGeom>
              <a:avLst/>
              <a:gdLst>
                <a:gd name="T0" fmla="*/ 149 w 216"/>
                <a:gd name="T1" fmla="*/ 0 h 166"/>
                <a:gd name="T2" fmla="*/ 96 w 216"/>
                <a:gd name="T3" fmla="*/ 115 h 166"/>
                <a:gd name="T4" fmla="*/ 9 w 216"/>
                <a:gd name="T5" fmla="*/ 44 h 166"/>
                <a:gd name="T6" fmla="*/ 0 w 216"/>
                <a:gd name="T7" fmla="*/ 51 h 166"/>
                <a:gd name="T8" fmla="*/ 111 w 216"/>
                <a:gd name="T9" fmla="*/ 152 h 166"/>
                <a:gd name="T10" fmla="*/ 112 w 216"/>
                <a:gd name="T11" fmla="*/ 152 h 166"/>
                <a:gd name="T12" fmla="*/ 216 w 216"/>
                <a:gd name="T13" fmla="*/ 0 h 166"/>
                <a:gd name="T14" fmla="*/ 149 w 216"/>
                <a:gd name="T15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6" h="166">
                  <a:moveTo>
                    <a:pt x="149" y="0"/>
                  </a:moveTo>
                  <a:cubicBezTo>
                    <a:pt x="142" y="40"/>
                    <a:pt x="126" y="87"/>
                    <a:pt x="96" y="115"/>
                  </a:cubicBezTo>
                  <a:cubicBezTo>
                    <a:pt x="61" y="102"/>
                    <a:pt x="32" y="73"/>
                    <a:pt x="9" y="44"/>
                  </a:cubicBezTo>
                  <a:cubicBezTo>
                    <a:pt x="2" y="49"/>
                    <a:pt x="6" y="46"/>
                    <a:pt x="0" y="51"/>
                  </a:cubicBezTo>
                  <a:cubicBezTo>
                    <a:pt x="24" y="87"/>
                    <a:pt x="74" y="166"/>
                    <a:pt x="111" y="152"/>
                  </a:cubicBezTo>
                  <a:cubicBezTo>
                    <a:pt x="112" y="152"/>
                    <a:pt x="112" y="152"/>
                    <a:pt x="112" y="152"/>
                  </a:cubicBezTo>
                  <a:cubicBezTo>
                    <a:pt x="166" y="117"/>
                    <a:pt x="201" y="57"/>
                    <a:pt x="216" y="0"/>
                  </a:cubicBezTo>
                  <a:lnTo>
                    <a:pt x="149" y="0"/>
                  </a:lnTo>
                  <a:close/>
                </a:path>
              </a:pathLst>
            </a:custGeom>
            <a:solidFill>
              <a:srgbClr val="F8C4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475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2" name="islîḋê">
              <a:extLst>
                <a:ext uri="{FF2B5EF4-FFF2-40B4-BE49-F238E27FC236}">
                  <a16:creationId xmlns:a16="http://schemas.microsoft.com/office/drawing/2014/main" id="{36E26CF8-A4EF-4D1F-8435-8741FC95182F}"/>
                </a:ext>
              </a:extLst>
            </p:cNvPr>
            <p:cNvSpPr/>
            <p:nvPr/>
          </p:nvSpPr>
          <p:spPr bwMode="auto">
            <a:xfrm>
              <a:off x="4159250" y="4629151"/>
              <a:ext cx="134938" cy="93663"/>
            </a:xfrm>
            <a:custGeom>
              <a:avLst/>
              <a:gdLst>
                <a:gd name="T0" fmla="*/ 45 w 46"/>
                <a:gd name="T1" fmla="*/ 2 h 32"/>
                <a:gd name="T2" fmla="*/ 39 w 46"/>
                <a:gd name="T3" fmla="*/ 1 h 32"/>
                <a:gd name="T4" fmla="*/ 13 w 46"/>
                <a:gd name="T5" fmla="*/ 17 h 32"/>
                <a:gd name="T6" fmla="*/ 5 w 46"/>
                <a:gd name="T7" fmla="*/ 27 h 32"/>
                <a:gd name="T8" fmla="*/ 19 w 46"/>
                <a:gd name="T9" fmla="*/ 24 h 32"/>
                <a:gd name="T10" fmla="*/ 43 w 46"/>
                <a:gd name="T11" fmla="*/ 7 h 32"/>
                <a:gd name="T12" fmla="*/ 45 w 46"/>
                <a:gd name="T13" fmla="*/ 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32">
                  <a:moveTo>
                    <a:pt x="45" y="2"/>
                  </a:moveTo>
                  <a:cubicBezTo>
                    <a:pt x="43" y="0"/>
                    <a:pt x="40" y="0"/>
                    <a:pt x="39" y="1"/>
                  </a:cubicBezTo>
                  <a:cubicBezTo>
                    <a:pt x="30" y="6"/>
                    <a:pt x="22" y="12"/>
                    <a:pt x="13" y="17"/>
                  </a:cubicBezTo>
                  <a:cubicBezTo>
                    <a:pt x="10" y="18"/>
                    <a:pt x="0" y="22"/>
                    <a:pt x="5" y="27"/>
                  </a:cubicBezTo>
                  <a:cubicBezTo>
                    <a:pt x="9" y="32"/>
                    <a:pt x="16" y="27"/>
                    <a:pt x="19" y="24"/>
                  </a:cubicBezTo>
                  <a:cubicBezTo>
                    <a:pt x="27" y="19"/>
                    <a:pt x="36" y="13"/>
                    <a:pt x="43" y="7"/>
                  </a:cubicBezTo>
                  <a:cubicBezTo>
                    <a:pt x="45" y="6"/>
                    <a:pt x="46" y="4"/>
                    <a:pt x="45" y="2"/>
                  </a:cubicBezTo>
                  <a:close/>
                </a:path>
              </a:pathLst>
            </a:custGeom>
            <a:solidFill>
              <a:srgbClr val="4A64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3" name="išḻïďé">
              <a:extLst>
                <a:ext uri="{FF2B5EF4-FFF2-40B4-BE49-F238E27FC236}">
                  <a16:creationId xmlns:a16="http://schemas.microsoft.com/office/drawing/2014/main" id="{75E189D5-2123-4BF1-9DB0-512EFB95D4ED}"/>
                </a:ext>
              </a:extLst>
            </p:cNvPr>
            <p:cNvSpPr/>
            <p:nvPr/>
          </p:nvSpPr>
          <p:spPr bwMode="auto">
            <a:xfrm>
              <a:off x="4838700" y="4510088"/>
              <a:ext cx="174625" cy="812800"/>
            </a:xfrm>
            <a:custGeom>
              <a:avLst/>
              <a:gdLst>
                <a:gd name="T0" fmla="*/ 2 w 59"/>
                <a:gd name="T1" fmla="*/ 0 h 275"/>
                <a:gd name="T2" fmla="*/ 12 w 59"/>
                <a:gd name="T3" fmla="*/ 274 h 275"/>
                <a:gd name="T4" fmla="*/ 22 w 59"/>
                <a:gd name="T5" fmla="*/ 275 h 275"/>
                <a:gd name="T6" fmla="*/ 59 w 59"/>
                <a:gd name="T7" fmla="*/ 0 h 275"/>
                <a:gd name="T8" fmla="*/ 2 w 59"/>
                <a:gd name="T9" fmla="*/ 0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275">
                  <a:moveTo>
                    <a:pt x="2" y="0"/>
                  </a:moveTo>
                  <a:cubicBezTo>
                    <a:pt x="0" y="72"/>
                    <a:pt x="9" y="202"/>
                    <a:pt x="12" y="274"/>
                  </a:cubicBezTo>
                  <a:cubicBezTo>
                    <a:pt x="22" y="275"/>
                    <a:pt x="22" y="275"/>
                    <a:pt x="22" y="275"/>
                  </a:cubicBezTo>
                  <a:cubicBezTo>
                    <a:pt x="30" y="203"/>
                    <a:pt x="52" y="72"/>
                    <a:pt x="59" y="0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9CD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lnSpcReduction="1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4" name="ïSlíďé">
              <a:extLst>
                <a:ext uri="{FF2B5EF4-FFF2-40B4-BE49-F238E27FC236}">
                  <a16:creationId xmlns:a16="http://schemas.microsoft.com/office/drawing/2014/main" id="{6FCA5F27-2991-466A-A274-4D94CD452B60}"/>
                </a:ext>
              </a:extLst>
            </p:cNvPr>
            <p:cNvSpPr/>
            <p:nvPr/>
          </p:nvSpPr>
          <p:spPr bwMode="auto">
            <a:xfrm>
              <a:off x="4856163" y="5319713"/>
              <a:ext cx="142875" cy="41275"/>
            </a:xfrm>
            <a:custGeom>
              <a:avLst/>
              <a:gdLst>
                <a:gd name="T0" fmla="*/ 1 w 48"/>
                <a:gd name="T1" fmla="*/ 4 h 14"/>
                <a:gd name="T2" fmla="*/ 5 w 48"/>
                <a:gd name="T3" fmla="*/ 8 h 14"/>
                <a:gd name="T4" fmla="*/ 35 w 48"/>
                <a:gd name="T5" fmla="*/ 11 h 14"/>
                <a:gd name="T6" fmla="*/ 48 w 48"/>
                <a:gd name="T7" fmla="*/ 7 h 14"/>
                <a:gd name="T8" fmla="*/ 34 w 48"/>
                <a:gd name="T9" fmla="*/ 1 h 14"/>
                <a:gd name="T10" fmla="*/ 5 w 48"/>
                <a:gd name="T11" fmla="*/ 0 h 14"/>
                <a:gd name="T12" fmla="*/ 1 w 48"/>
                <a:gd name="T13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14">
                  <a:moveTo>
                    <a:pt x="1" y="4"/>
                  </a:moveTo>
                  <a:cubicBezTo>
                    <a:pt x="0" y="7"/>
                    <a:pt x="3" y="8"/>
                    <a:pt x="5" y="8"/>
                  </a:cubicBezTo>
                  <a:cubicBezTo>
                    <a:pt x="15" y="9"/>
                    <a:pt x="25" y="9"/>
                    <a:pt x="35" y="11"/>
                  </a:cubicBezTo>
                  <a:cubicBezTo>
                    <a:pt x="38" y="11"/>
                    <a:pt x="48" y="14"/>
                    <a:pt x="48" y="7"/>
                  </a:cubicBezTo>
                  <a:cubicBezTo>
                    <a:pt x="47" y="1"/>
                    <a:pt x="38" y="1"/>
                    <a:pt x="34" y="1"/>
                  </a:cubicBezTo>
                  <a:cubicBezTo>
                    <a:pt x="25" y="1"/>
                    <a:pt x="14" y="0"/>
                    <a:pt x="5" y="0"/>
                  </a:cubicBezTo>
                  <a:cubicBezTo>
                    <a:pt x="2" y="0"/>
                    <a:pt x="1" y="1"/>
                    <a:pt x="1" y="4"/>
                  </a:cubicBezTo>
                  <a:close/>
                </a:path>
              </a:pathLst>
            </a:custGeom>
            <a:solidFill>
              <a:srgbClr val="4A64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5" name="í$1iḍê">
              <a:extLst>
                <a:ext uri="{FF2B5EF4-FFF2-40B4-BE49-F238E27FC236}">
                  <a16:creationId xmlns:a16="http://schemas.microsoft.com/office/drawing/2014/main" id="{4B94A901-7374-4BD0-8668-CDC349C195B3}"/>
                </a:ext>
              </a:extLst>
            </p:cNvPr>
            <p:cNvSpPr/>
            <p:nvPr/>
          </p:nvSpPr>
          <p:spPr bwMode="auto">
            <a:xfrm>
              <a:off x="4981575" y="3059113"/>
              <a:ext cx="31750" cy="50800"/>
            </a:xfrm>
            <a:custGeom>
              <a:avLst/>
              <a:gdLst>
                <a:gd name="T0" fmla="*/ 9 w 11"/>
                <a:gd name="T1" fmla="*/ 9 h 17"/>
                <a:gd name="T2" fmla="*/ 1 w 11"/>
                <a:gd name="T3" fmla="*/ 2 h 17"/>
                <a:gd name="T4" fmla="*/ 1 w 11"/>
                <a:gd name="T5" fmla="*/ 14 h 17"/>
                <a:gd name="T6" fmla="*/ 9 w 11"/>
                <a:gd name="T7" fmla="*/ 15 h 17"/>
                <a:gd name="T8" fmla="*/ 9 w 11"/>
                <a:gd name="T9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7">
                  <a:moveTo>
                    <a:pt x="9" y="9"/>
                  </a:moveTo>
                  <a:cubicBezTo>
                    <a:pt x="2" y="7"/>
                    <a:pt x="1" y="3"/>
                    <a:pt x="1" y="2"/>
                  </a:cubicBezTo>
                  <a:cubicBezTo>
                    <a:pt x="1" y="0"/>
                    <a:pt x="0" y="13"/>
                    <a:pt x="1" y="14"/>
                  </a:cubicBezTo>
                  <a:cubicBezTo>
                    <a:pt x="3" y="17"/>
                    <a:pt x="6" y="17"/>
                    <a:pt x="9" y="15"/>
                  </a:cubicBezTo>
                  <a:cubicBezTo>
                    <a:pt x="11" y="14"/>
                    <a:pt x="11" y="10"/>
                    <a:pt x="9" y="9"/>
                  </a:cubicBezTo>
                  <a:close/>
                </a:path>
              </a:pathLst>
            </a:custGeom>
            <a:solidFill>
              <a:srgbClr val="ED7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6" name="i$ļîḍe">
              <a:extLst>
                <a:ext uri="{FF2B5EF4-FFF2-40B4-BE49-F238E27FC236}">
                  <a16:creationId xmlns:a16="http://schemas.microsoft.com/office/drawing/2014/main" id="{58B076BB-269B-46FC-A5E8-CB53329F37E6}"/>
                </a:ext>
              </a:extLst>
            </p:cNvPr>
            <p:cNvSpPr/>
            <p:nvPr/>
          </p:nvSpPr>
          <p:spPr bwMode="auto">
            <a:xfrm>
              <a:off x="4714875" y="2927351"/>
              <a:ext cx="284163" cy="481013"/>
            </a:xfrm>
            <a:custGeom>
              <a:avLst/>
              <a:gdLst>
                <a:gd name="T0" fmla="*/ 82 w 96"/>
                <a:gd name="T1" fmla="*/ 19 h 163"/>
                <a:gd name="T2" fmla="*/ 73 w 96"/>
                <a:gd name="T3" fmla="*/ 8 h 163"/>
                <a:gd name="T4" fmla="*/ 72 w 96"/>
                <a:gd name="T5" fmla="*/ 7 h 163"/>
                <a:gd name="T6" fmla="*/ 41 w 96"/>
                <a:gd name="T7" fmla="*/ 13 h 163"/>
                <a:gd name="T8" fmla="*/ 17 w 96"/>
                <a:gd name="T9" fmla="*/ 44 h 163"/>
                <a:gd name="T10" fmla="*/ 24 w 96"/>
                <a:gd name="T11" fmla="*/ 117 h 163"/>
                <a:gd name="T12" fmla="*/ 25 w 96"/>
                <a:gd name="T13" fmla="*/ 160 h 163"/>
                <a:gd name="T14" fmla="*/ 27 w 96"/>
                <a:gd name="T15" fmla="*/ 162 h 163"/>
                <a:gd name="T16" fmla="*/ 29 w 96"/>
                <a:gd name="T17" fmla="*/ 163 h 163"/>
                <a:gd name="T18" fmla="*/ 64 w 96"/>
                <a:gd name="T19" fmla="*/ 154 h 163"/>
                <a:gd name="T20" fmla="*/ 65 w 96"/>
                <a:gd name="T21" fmla="*/ 153 h 163"/>
                <a:gd name="T22" fmla="*/ 66 w 96"/>
                <a:gd name="T23" fmla="*/ 151 h 163"/>
                <a:gd name="T24" fmla="*/ 53 w 96"/>
                <a:gd name="T25" fmla="*/ 119 h 163"/>
                <a:gd name="T26" fmla="*/ 84 w 96"/>
                <a:gd name="T27" fmla="*/ 94 h 163"/>
                <a:gd name="T28" fmla="*/ 82 w 96"/>
                <a:gd name="T29" fmla="*/ 19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6" h="163">
                  <a:moveTo>
                    <a:pt x="82" y="19"/>
                  </a:moveTo>
                  <a:cubicBezTo>
                    <a:pt x="80" y="15"/>
                    <a:pt x="77" y="11"/>
                    <a:pt x="73" y="8"/>
                  </a:cubicBezTo>
                  <a:cubicBezTo>
                    <a:pt x="73" y="8"/>
                    <a:pt x="72" y="8"/>
                    <a:pt x="72" y="7"/>
                  </a:cubicBezTo>
                  <a:cubicBezTo>
                    <a:pt x="62" y="0"/>
                    <a:pt x="49" y="6"/>
                    <a:pt x="41" y="13"/>
                  </a:cubicBezTo>
                  <a:cubicBezTo>
                    <a:pt x="31" y="22"/>
                    <a:pt x="23" y="32"/>
                    <a:pt x="17" y="44"/>
                  </a:cubicBezTo>
                  <a:cubicBezTo>
                    <a:pt x="6" y="64"/>
                    <a:pt x="0" y="103"/>
                    <a:pt x="24" y="117"/>
                  </a:cubicBezTo>
                  <a:cubicBezTo>
                    <a:pt x="25" y="132"/>
                    <a:pt x="25" y="146"/>
                    <a:pt x="25" y="160"/>
                  </a:cubicBezTo>
                  <a:cubicBezTo>
                    <a:pt x="25" y="161"/>
                    <a:pt x="26" y="162"/>
                    <a:pt x="27" y="162"/>
                  </a:cubicBezTo>
                  <a:cubicBezTo>
                    <a:pt x="27" y="162"/>
                    <a:pt x="28" y="163"/>
                    <a:pt x="29" y="163"/>
                  </a:cubicBezTo>
                  <a:cubicBezTo>
                    <a:pt x="41" y="163"/>
                    <a:pt x="53" y="161"/>
                    <a:pt x="64" y="154"/>
                  </a:cubicBezTo>
                  <a:cubicBezTo>
                    <a:pt x="65" y="154"/>
                    <a:pt x="65" y="154"/>
                    <a:pt x="65" y="153"/>
                  </a:cubicBezTo>
                  <a:cubicBezTo>
                    <a:pt x="66" y="153"/>
                    <a:pt x="67" y="152"/>
                    <a:pt x="66" y="151"/>
                  </a:cubicBezTo>
                  <a:cubicBezTo>
                    <a:pt x="61" y="141"/>
                    <a:pt x="55" y="131"/>
                    <a:pt x="53" y="119"/>
                  </a:cubicBezTo>
                  <a:cubicBezTo>
                    <a:pt x="67" y="116"/>
                    <a:pt x="78" y="107"/>
                    <a:pt x="84" y="94"/>
                  </a:cubicBezTo>
                  <a:cubicBezTo>
                    <a:pt x="96" y="71"/>
                    <a:pt x="95" y="41"/>
                    <a:pt x="82" y="19"/>
                  </a:cubicBezTo>
                  <a:close/>
                </a:path>
              </a:pathLst>
            </a:custGeom>
            <a:solidFill>
              <a:srgbClr val="F9CD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475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7" name="isḻîḓè">
              <a:extLst>
                <a:ext uri="{FF2B5EF4-FFF2-40B4-BE49-F238E27FC236}">
                  <a16:creationId xmlns:a16="http://schemas.microsoft.com/office/drawing/2014/main" id="{DDE639E2-1091-410A-98B2-A07CBB88F05C}"/>
                </a:ext>
              </a:extLst>
            </p:cNvPr>
            <p:cNvSpPr/>
            <p:nvPr/>
          </p:nvSpPr>
          <p:spPr bwMode="auto">
            <a:xfrm>
              <a:off x="4856163" y="3106738"/>
              <a:ext cx="106363" cy="58738"/>
            </a:xfrm>
            <a:custGeom>
              <a:avLst/>
              <a:gdLst>
                <a:gd name="T0" fmla="*/ 29 w 36"/>
                <a:gd name="T1" fmla="*/ 3 h 20"/>
                <a:gd name="T2" fmla="*/ 25 w 36"/>
                <a:gd name="T3" fmla="*/ 2 h 20"/>
                <a:gd name="T4" fmla="*/ 10 w 36"/>
                <a:gd name="T5" fmla="*/ 1 h 20"/>
                <a:gd name="T6" fmla="*/ 2 w 36"/>
                <a:gd name="T7" fmla="*/ 12 h 20"/>
                <a:gd name="T8" fmla="*/ 8 w 36"/>
                <a:gd name="T9" fmla="*/ 17 h 20"/>
                <a:gd name="T10" fmla="*/ 21 w 36"/>
                <a:gd name="T11" fmla="*/ 20 h 20"/>
                <a:gd name="T12" fmla="*/ 34 w 36"/>
                <a:gd name="T13" fmla="*/ 13 h 20"/>
                <a:gd name="T14" fmla="*/ 29 w 36"/>
                <a:gd name="T15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20">
                  <a:moveTo>
                    <a:pt x="29" y="3"/>
                  </a:moveTo>
                  <a:cubicBezTo>
                    <a:pt x="27" y="2"/>
                    <a:pt x="26" y="2"/>
                    <a:pt x="25" y="2"/>
                  </a:cubicBezTo>
                  <a:cubicBezTo>
                    <a:pt x="20" y="1"/>
                    <a:pt x="15" y="0"/>
                    <a:pt x="10" y="1"/>
                  </a:cubicBezTo>
                  <a:cubicBezTo>
                    <a:pt x="5" y="2"/>
                    <a:pt x="0" y="6"/>
                    <a:pt x="2" y="12"/>
                  </a:cubicBezTo>
                  <a:cubicBezTo>
                    <a:pt x="3" y="14"/>
                    <a:pt x="5" y="16"/>
                    <a:pt x="8" y="17"/>
                  </a:cubicBezTo>
                  <a:cubicBezTo>
                    <a:pt x="12" y="19"/>
                    <a:pt x="16" y="20"/>
                    <a:pt x="21" y="20"/>
                  </a:cubicBezTo>
                  <a:cubicBezTo>
                    <a:pt x="25" y="20"/>
                    <a:pt x="32" y="18"/>
                    <a:pt x="34" y="13"/>
                  </a:cubicBezTo>
                  <a:cubicBezTo>
                    <a:pt x="36" y="9"/>
                    <a:pt x="33" y="5"/>
                    <a:pt x="29" y="3"/>
                  </a:cubicBezTo>
                  <a:close/>
                </a:path>
              </a:pathLst>
            </a:custGeom>
            <a:solidFill>
              <a:srgbClr val="F8C3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8" name="iṡlîḑé">
              <a:extLst>
                <a:ext uri="{FF2B5EF4-FFF2-40B4-BE49-F238E27FC236}">
                  <a16:creationId xmlns:a16="http://schemas.microsoft.com/office/drawing/2014/main" id="{576DB873-5DAD-4513-B380-939170E06066}"/>
                </a:ext>
              </a:extLst>
            </p:cNvPr>
            <p:cNvSpPr/>
            <p:nvPr/>
          </p:nvSpPr>
          <p:spPr bwMode="auto">
            <a:xfrm>
              <a:off x="4889500" y="3035301"/>
              <a:ext cx="79375" cy="50800"/>
            </a:xfrm>
            <a:custGeom>
              <a:avLst/>
              <a:gdLst>
                <a:gd name="T0" fmla="*/ 26 w 27"/>
                <a:gd name="T1" fmla="*/ 8 h 17"/>
                <a:gd name="T2" fmla="*/ 10 w 27"/>
                <a:gd name="T3" fmla="*/ 2 h 17"/>
                <a:gd name="T4" fmla="*/ 0 w 27"/>
                <a:gd name="T5" fmla="*/ 17 h 17"/>
                <a:gd name="T6" fmla="*/ 2 w 27"/>
                <a:gd name="T7" fmla="*/ 17 h 17"/>
                <a:gd name="T8" fmla="*/ 10 w 27"/>
                <a:gd name="T9" fmla="*/ 4 h 17"/>
                <a:gd name="T10" fmla="*/ 23 w 27"/>
                <a:gd name="T11" fmla="*/ 10 h 17"/>
                <a:gd name="T12" fmla="*/ 26 w 27"/>
                <a:gd name="T13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17">
                  <a:moveTo>
                    <a:pt x="26" y="8"/>
                  </a:moveTo>
                  <a:cubicBezTo>
                    <a:pt x="23" y="2"/>
                    <a:pt x="16" y="0"/>
                    <a:pt x="10" y="2"/>
                  </a:cubicBezTo>
                  <a:cubicBezTo>
                    <a:pt x="4" y="4"/>
                    <a:pt x="0" y="10"/>
                    <a:pt x="0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2"/>
                    <a:pt x="5" y="6"/>
                    <a:pt x="10" y="4"/>
                  </a:cubicBezTo>
                  <a:cubicBezTo>
                    <a:pt x="14" y="3"/>
                    <a:pt x="20" y="6"/>
                    <a:pt x="23" y="10"/>
                  </a:cubicBezTo>
                  <a:cubicBezTo>
                    <a:pt x="24" y="12"/>
                    <a:pt x="27" y="10"/>
                    <a:pt x="26" y="8"/>
                  </a:cubicBezTo>
                  <a:close/>
                </a:path>
              </a:pathLst>
            </a:custGeom>
            <a:solidFill>
              <a:srgbClr val="384C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9" name="îṩľíḋê">
              <a:extLst>
                <a:ext uri="{FF2B5EF4-FFF2-40B4-BE49-F238E27FC236}">
                  <a16:creationId xmlns:a16="http://schemas.microsoft.com/office/drawing/2014/main" id="{E03AF266-693B-49AE-97E6-8780412D9B43}"/>
                </a:ext>
              </a:extLst>
            </p:cNvPr>
            <p:cNvSpPr/>
            <p:nvPr/>
          </p:nvSpPr>
          <p:spPr bwMode="auto">
            <a:xfrm>
              <a:off x="4176713" y="2800351"/>
              <a:ext cx="850900" cy="661988"/>
            </a:xfrm>
            <a:custGeom>
              <a:avLst/>
              <a:gdLst>
                <a:gd name="T0" fmla="*/ 20 w 288"/>
                <a:gd name="T1" fmla="*/ 137 h 224"/>
                <a:gd name="T2" fmla="*/ 152 w 288"/>
                <a:gd name="T3" fmla="*/ 104 h 224"/>
                <a:gd name="T4" fmla="*/ 155 w 288"/>
                <a:gd name="T5" fmla="*/ 54 h 224"/>
                <a:gd name="T6" fmla="*/ 224 w 288"/>
                <a:gd name="T7" fmla="*/ 33 h 224"/>
                <a:gd name="T8" fmla="*/ 237 w 288"/>
                <a:gd name="T9" fmla="*/ 6 h 224"/>
                <a:gd name="T10" fmla="*/ 268 w 288"/>
                <a:gd name="T11" fmla="*/ 7 h 224"/>
                <a:gd name="T12" fmla="*/ 266 w 288"/>
                <a:gd name="T13" fmla="*/ 62 h 224"/>
                <a:gd name="T14" fmla="*/ 218 w 288"/>
                <a:gd name="T15" fmla="*/ 80 h 224"/>
                <a:gd name="T16" fmla="*/ 208 w 288"/>
                <a:gd name="T17" fmla="*/ 134 h 224"/>
                <a:gd name="T18" fmla="*/ 151 w 288"/>
                <a:gd name="T19" fmla="*/ 215 h 224"/>
                <a:gd name="T20" fmla="*/ 93 w 288"/>
                <a:gd name="T21" fmla="*/ 224 h 224"/>
                <a:gd name="T22" fmla="*/ 39 w 288"/>
                <a:gd name="T23" fmla="*/ 213 h 224"/>
                <a:gd name="T24" fmla="*/ 4 w 288"/>
                <a:gd name="T25" fmla="*/ 177 h 224"/>
                <a:gd name="T26" fmla="*/ 20 w 288"/>
                <a:gd name="T27" fmla="*/ 137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8" h="224">
                  <a:moveTo>
                    <a:pt x="20" y="137"/>
                  </a:moveTo>
                  <a:cubicBezTo>
                    <a:pt x="58" y="107"/>
                    <a:pt x="116" y="137"/>
                    <a:pt x="152" y="104"/>
                  </a:cubicBezTo>
                  <a:cubicBezTo>
                    <a:pt x="139" y="90"/>
                    <a:pt x="143" y="67"/>
                    <a:pt x="155" y="54"/>
                  </a:cubicBezTo>
                  <a:cubicBezTo>
                    <a:pt x="171" y="34"/>
                    <a:pt x="200" y="33"/>
                    <a:pt x="224" y="33"/>
                  </a:cubicBezTo>
                  <a:cubicBezTo>
                    <a:pt x="222" y="22"/>
                    <a:pt x="228" y="12"/>
                    <a:pt x="237" y="6"/>
                  </a:cubicBezTo>
                  <a:cubicBezTo>
                    <a:pt x="246" y="0"/>
                    <a:pt x="258" y="1"/>
                    <a:pt x="268" y="7"/>
                  </a:cubicBezTo>
                  <a:cubicBezTo>
                    <a:pt x="288" y="21"/>
                    <a:pt x="284" y="49"/>
                    <a:pt x="266" y="62"/>
                  </a:cubicBezTo>
                  <a:cubicBezTo>
                    <a:pt x="266" y="62"/>
                    <a:pt x="232" y="61"/>
                    <a:pt x="218" y="80"/>
                  </a:cubicBezTo>
                  <a:cubicBezTo>
                    <a:pt x="205" y="98"/>
                    <a:pt x="207" y="124"/>
                    <a:pt x="208" y="134"/>
                  </a:cubicBezTo>
                  <a:cubicBezTo>
                    <a:pt x="211" y="172"/>
                    <a:pt x="184" y="202"/>
                    <a:pt x="151" y="215"/>
                  </a:cubicBezTo>
                  <a:cubicBezTo>
                    <a:pt x="132" y="222"/>
                    <a:pt x="112" y="224"/>
                    <a:pt x="93" y="224"/>
                  </a:cubicBezTo>
                  <a:cubicBezTo>
                    <a:pt x="74" y="224"/>
                    <a:pt x="56" y="221"/>
                    <a:pt x="39" y="213"/>
                  </a:cubicBezTo>
                  <a:cubicBezTo>
                    <a:pt x="24" y="206"/>
                    <a:pt x="7" y="194"/>
                    <a:pt x="4" y="177"/>
                  </a:cubicBezTo>
                  <a:cubicBezTo>
                    <a:pt x="0" y="161"/>
                    <a:pt x="9" y="147"/>
                    <a:pt x="20" y="137"/>
                  </a:cubicBezTo>
                  <a:close/>
                </a:path>
              </a:pathLst>
            </a:custGeom>
            <a:solidFill>
              <a:srgbClr val="EB62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8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0" name="îṣḻîde">
              <a:extLst>
                <a:ext uri="{FF2B5EF4-FFF2-40B4-BE49-F238E27FC236}">
                  <a16:creationId xmlns:a16="http://schemas.microsoft.com/office/drawing/2014/main" id="{04E1897B-EA52-477E-8D01-11F125159762}"/>
                </a:ext>
              </a:extLst>
            </p:cNvPr>
            <p:cNvSpPr/>
            <p:nvPr/>
          </p:nvSpPr>
          <p:spPr bwMode="auto">
            <a:xfrm>
              <a:off x="4895850" y="2817813"/>
              <a:ext cx="103188" cy="150813"/>
            </a:xfrm>
            <a:custGeom>
              <a:avLst/>
              <a:gdLst>
                <a:gd name="T0" fmla="*/ 29 w 35"/>
                <a:gd name="T1" fmla="*/ 16 h 51"/>
                <a:gd name="T2" fmla="*/ 1 w 35"/>
                <a:gd name="T3" fmla="*/ 2 h 51"/>
                <a:gd name="T4" fmla="*/ 1 w 35"/>
                <a:gd name="T5" fmla="*/ 4 h 51"/>
                <a:gd name="T6" fmla="*/ 26 w 35"/>
                <a:gd name="T7" fmla="*/ 18 h 51"/>
                <a:gd name="T8" fmla="*/ 18 w 35"/>
                <a:gd name="T9" fmla="*/ 47 h 51"/>
                <a:gd name="T10" fmla="*/ 21 w 35"/>
                <a:gd name="T11" fmla="*/ 49 h 51"/>
                <a:gd name="T12" fmla="*/ 29 w 35"/>
                <a:gd name="T13" fmla="*/ 1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51">
                  <a:moveTo>
                    <a:pt x="29" y="16"/>
                  </a:moveTo>
                  <a:cubicBezTo>
                    <a:pt x="24" y="5"/>
                    <a:pt x="12" y="0"/>
                    <a:pt x="1" y="2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11" y="3"/>
                    <a:pt x="22" y="8"/>
                    <a:pt x="26" y="18"/>
                  </a:cubicBezTo>
                  <a:cubicBezTo>
                    <a:pt x="30" y="29"/>
                    <a:pt x="24" y="38"/>
                    <a:pt x="18" y="47"/>
                  </a:cubicBezTo>
                  <a:cubicBezTo>
                    <a:pt x="16" y="48"/>
                    <a:pt x="20" y="51"/>
                    <a:pt x="21" y="49"/>
                  </a:cubicBezTo>
                  <a:cubicBezTo>
                    <a:pt x="29" y="39"/>
                    <a:pt x="35" y="28"/>
                    <a:pt x="29" y="16"/>
                  </a:cubicBezTo>
                  <a:close/>
                </a:path>
              </a:pathLst>
            </a:custGeom>
            <a:solidFill>
              <a:srgbClr val="F090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1" name="îšļíḍe">
              <a:extLst>
                <a:ext uri="{FF2B5EF4-FFF2-40B4-BE49-F238E27FC236}">
                  <a16:creationId xmlns:a16="http://schemas.microsoft.com/office/drawing/2014/main" id="{D7B89A82-7FE5-46C7-AAAF-4F945A9C1C2D}"/>
                </a:ext>
              </a:extLst>
            </p:cNvPr>
            <p:cNvSpPr/>
            <p:nvPr/>
          </p:nvSpPr>
          <p:spPr bwMode="auto">
            <a:xfrm>
              <a:off x="4554538" y="2906713"/>
              <a:ext cx="257175" cy="192088"/>
            </a:xfrm>
            <a:custGeom>
              <a:avLst/>
              <a:gdLst>
                <a:gd name="T0" fmla="*/ 86 w 87"/>
                <a:gd name="T1" fmla="*/ 3 h 65"/>
                <a:gd name="T2" fmla="*/ 30 w 87"/>
                <a:gd name="T3" fmla="*/ 61 h 65"/>
                <a:gd name="T4" fmla="*/ 38 w 87"/>
                <a:gd name="T5" fmla="*/ 55 h 65"/>
                <a:gd name="T6" fmla="*/ 46 w 87"/>
                <a:gd name="T7" fmla="*/ 19 h 65"/>
                <a:gd name="T8" fmla="*/ 86 w 87"/>
                <a:gd name="T9" fmla="*/ 5 h 65"/>
                <a:gd name="T10" fmla="*/ 86 w 87"/>
                <a:gd name="T11" fmla="*/ 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" h="65">
                  <a:moveTo>
                    <a:pt x="86" y="3"/>
                  </a:moveTo>
                  <a:cubicBezTo>
                    <a:pt x="56" y="0"/>
                    <a:pt x="0" y="26"/>
                    <a:pt x="30" y="61"/>
                  </a:cubicBezTo>
                  <a:cubicBezTo>
                    <a:pt x="34" y="65"/>
                    <a:pt x="41" y="60"/>
                    <a:pt x="38" y="55"/>
                  </a:cubicBezTo>
                  <a:cubicBezTo>
                    <a:pt x="27" y="41"/>
                    <a:pt x="31" y="29"/>
                    <a:pt x="46" y="19"/>
                  </a:cubicBezTo>
                  <a:cubicBezTo>
                    <a:pt x="58" y="12"/>
                    <a:pt x="72" y="7"/>
                    <a:pt x="86" y="5"/>
                  </a:cubicBezTo>
                  <a:cubicBezTo>
                    <a:pt x="87" y="5"/>
                    <a:pt x="87" y="3"/>
                    <a:pt x="86" y="3"/>
                  </a:cubicBezTo>
                  <a:close/>
                </a:path>
              </a:pathLst>
            </a:custGeom>
            <a:solidFill>
              <a:srgbClr val="F090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2" name="iṣļïďê">
              <a:extLst>
                <a:ext uri="{FF2B5EF4-FFF2-40B4-BE49-F238E27FC236}">
                  <a16:creationId xmlns:a16="http://schemas.microsoft.com/office/drawing/2014/main" id="{343A4853-E93C-4170-9E2D-F9070BECB294}"/>
                </a:ext>
              </a:extLst>
            </p:cNvPr>
            <p:cNvSpPr/>
            <p:nvPr/>
          </p:nvSpPr>
          <p:spPr bwMode="auto">
            <a:xfrm>
              <a:off x="4211638" y="3267076"/>
              <a:ext cx="547688" cy="179388"/>
            </a:xfrm>
            <a:custGeom>
              <a:avLst/>
              <a:gdLst>
                <a:gd name="T0" fmla="*/ 172 w 185"/>
                <a:gd name="T1" fmla="*/ 5 h 61"/>
                <a:gd name="T2" fmla="*/ 6 w 185"/>
                <a:gd name="T3" fmla="*/ 26 h 61"/>
                <a:gd name="T4" fmla="*/ 2 w 185"/>
                <a:gd name="T5" fmla="*/ 30 h 61"/>
                <a:gd name="T6" fmla="*/ 98 w 185"/>
                <a:gd name="T7" fmla="*/ 57 h 61"/>
                <a:gd name="T8" fmla="*/ 181 w 185"/>
                <a:gd name="T9" fmla="*/ 11 h 61"/>
                <a:gd name="T10" fmla="*/ 172 w 185"/>
                <a:gd name="T11" fmla="*/ 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" h="61">
                  <a:moveTo>
                    <a:pt x="172" y="5"/>
                  </a:moveTo>
                  <a:cubicBezTo>
                    <a:pt x="137" y="54"/>
                    <a:pt x="52" y="61"/>
                    <a:pt x="6" y="26"/>
                  </a:cubicBezTo>
                  <a:cubicBezTo>
                    <a:pt x="3" y="24"/>
                    <a:pt x="0" y="28"/>
                    <a:pt x="2" y="30"/>
                  </a:cubicBezTo>
                  <a:cubicBezTo>
                    <a:pt x="26" y="55"/>
                    <a:pt x="64" y="60"/>
                    <a:pt x="98" y="57"/>
                  </a:cubicBezTo>
                  <a:cubicBezTo>
                    <a:pt x="131" y="54"/>
                    <a:pt x="163" y="40"/>
                    <a:pt x="181" y="11"/>
                  </a:cubicBezTo>
                  <a:cubicBezTo>
                    <a:pt x="185" y="5"/>
                    <a:pt x="176" y="0"/>
                    <a:pt x="172" y="5"/>
                  </a:cubicBezTo>
                  <a:close/>
                </a:path>
              </a:pathLst>
            </a:custGeom>
            <a:solidFill>
              <a:srgbClr val="F090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3" name="îślïḋé">
              <a:extLst>
                <a:ext uri="{FF2B5EF4-FFF2-40B4-BE49-F238E27FC236}">
                  <a16:creationId xmlns:a16="http://schemas.microsoft.com/office/drawing/2014/main" id="{B9F7A612-AB07-451D-BBC5-78E2A69056F0}"/>
                </a:ext>
              </a:extLst>
            </p:cNvPr>
            <p:cNvSpPr/>
            <p:nvPr/>
          </p:nvSpPr>
          <p:spPr bwMode="auto">
            <a:xfrm>
              <a:off x="5291138" y="2592388"/>
              <a:ext cx="133350" cy="157163"/>
            </a:xfrm>
            <a:custGeom>
              <a:avLst/>
              <a:gdLst>
                <a:gd name="T0" fmla="*/ 32 w 45"/>
                <a:gd name="T1" fmla="*/ 2 h 53"/>
                <a:gd name="T2" fmla="*/ 21 w 45"/>
                <a:gd name="T3" fmla="*/ 14 h 53"/>
                <a:gd name="T4" fmla="*/ 12 w 45"/>
                <a:gd name="T5" fmla="*/ 25 h 53"/>
                <a:gd name="T6" fmla="*/ 4 w 45"/>
                <a:gd name="T7" fmla="*/ 21 h 53"/>
                <a:gd name="T8" fmla="*/ 1 w 45"/>
                <a:gd name="T9" fmla="*/ 23 h 53"/>
                <a:gd name="T10" fmla="*/ 7 w 45"/>
                <a:gd name="T11" fmla="*/ 51 h 53"/>
                <a:gd name="T12" fmla="*/ 22 w 45"/>
                <a:gd name="T13" fmla="*/ 52 h 53"/>
                <a:gd name="T14" fmla="*/ 32 w 45"/>
                <a:gd name="T15" fmla="*/ 28 h 53"/>
                <a:gd name="T16" fmla="*/ 43 w 45"/>
                <a:gd name="T17" fmla="*/ 15 h 53"/>
                <a:gd name="T18" fmla="*/ 32 w 45"/>
                <a:gd name="T19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53">
                  <a:moveTo>
                    <a:pt x="32" y="2"/>
                  </a:moveTo>
                  <a:cubicBezTo>
                    <a:pt x="26" y="4"/>
                    <a:pt x="24" y="9"/>
                    <a:pt x="21" y="14"/>
                  </a:cubicBezTo>
                  <a:cubicBezTo>
                    <a:pt x="19" y="17"/>
                    <a:pt x="16" y="23"/>
                    <a:pt x="12" y="25"/>
                  </a:cubicBezTo>
                  <a:cubicBezTo>
                    <a:pt x="6" y="28"/>
                    <a:pt x="7" y="25"/>
                    <a:pt x="4" y="21"/>
                  </a:cubicBezTo>
                  <a:cubicBezTo>
                    <a:pt x="3" y="20"/>
                    <a:pt x="1" y="21"/>
                    <a:pt x="1" y="23"/>
                  </a:cubicBezTo>
                  <a:cubicBezTo>
                    <a:pt x="0" y="33"/>
                    <a:pt x="8" y="41"/>
                    <a:pt x="7" y="51"/>
                  </a:cubicBezTo>
                  <a:cubicBezTo>
                    <a:pt x="12" y="53"/>
                    <a:pt x="17" y="53"/>
                    <a:pt x="22" y="52"/>
                  </a:cubicBezTo>
                  <a:cubicBezTo>
                    <a:pt x="22" y="51"/>
                    <a:pt x="21" y="41"/>
                    <a:pt x="32" y="28"/>
                  </a:cubicBezTo>
                  <a:cubicBezTo>
                    <a:pt x="36" y="24"/>
                    <a:pt x="41" y="20"/>
                    <a:pt x="43" y="15"/>
                  </a:cubicBezTo>
                  <a:cubicBezTo>
                    <a:pt x="45" y="7"/>
                    <a:pt x="40" y="0"/>
                    <a:pt x="32" y="2"/>
                  </a:cubicBezTo>
                  <a:close/>
                </a:path>
              </a:pathLst>
            </a:custGeom>
            <a:solidFill>
              <a:srgbClr val="F9CD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4" name="íṧļíḍe">
              <a:extLst>
                <a:ext uri="{FF2B5EF4-FFF2-40B4-BE49-F238E27FC236}">
                  <a16:creationId xmlns:a16="http://schemas.microsoft.com/office/drawing/2014/main" id="{68D7A3E1-2E87-4CC6-96C5-DDDA716503FF}"/>
                </a:ext>
              </a:extLst>
            </p:cNvPr>
            <p:cNvSpPr/>
            <p:nvPr/>
          </p:nvSpPr>
          <p:spPr bwMode="auto">
            <a:xfrm>
              <a:off x="4570413" y="2736851"/>
              <a:ext cx="788988" cy="1903413"/>
            </a:xfrm>
            <a:custGeom>
              <a:avLst/>
              <a:gdLst>
                <a:gd name="T0" fmla="*/ 163 w 267"/>
                <a:gd name="T1" fmla="*/ 644 h 644"/>
                <a:gd name="T2" fmla="*/ 154 w 267"/>
                <a:gd name="T3" fmla="*/ 389 h 644"/>
                <a:gd name="T4" fmla="*/ 154 w 267"/>
                <a:gd name="T5" fmla="*/ 389 h 644"/>
                <a:gd name="T6" fmla="*/ 154 w 267"/>
                <a:gd name="T7" fmla="*/ 332 h 644"/>
                <a:gd name="T8" fmla="*/ 156 w 267"/>
                <a:gd name="T9" fmla="*/ 309 h 644"/>
                <a:gd name="T10" fmla="*/ 184 w 267"/>
                <a:gd name="T11" fmla="*/ 270 h 644"/>
                <a:gd name="T12" fmla="*/ 153 w 267"/>
                <a:gd name="T13" fmla="*/ 224 h 644"/>
                <a:gd name="T14" fmla="*/ 267 w 267"/>
                <a:gd name="T15" fmla="*/ 1 h 644"/>
                <a:gd name="T16" fmla="*/ 251 w 267"/>
                <a:gd name="T17" fmla="*/ 0 h 644"/>
                <a:gd name="T18" fmla="*/ 188 w 267"/>
                <a:gd name="T19" fmla="*/ 145 h 644"/>
                <a:gd name="T20" fmla="*/ 97 w 267"/>
                <a:gd name="T21" fmla="*/ 199 h 644"/>
                <a:gd name="T22" fmla="*/ 42 w 267"/>
                <a:gd name="T23" fmla="*/ 251 h 644"/>
                <a:gd name="T24" fmla="*/ 48 w 267"/>
                <a:gd name="T25" fmla="*/ 283 h 644"/>
                <a:gd name="T26" fmla="*/ 58 w 267"/>
                <a:gd name="T27" fmla="*/ 319 h 644"/>
                <a:gd name="T28" fmla="*/ 79 w 267"/>
                <a:gd name="T29" fmla="*/ 393 h 644"/>
                <a:gd name="T30" fmla="*/ 12 w 267"/>
                <a:gd name="T31" fmla="*/ 497 h 644"/>
                <a:gd name="T32" fmla="*/ 25 w 267"/>
                <a:gd name="T33" fmla="*/ 644 h 644"/>
                <a:gd name="T34" fmla="*/ 163 w 267"/>
                <a:gd name="T35" fmla="*/ 644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7" h="644">
                  <a:moveTo>
                    <a:pt x="163" y="644"/>
                  </a:moveTo>
                  <a:cubicBezTo>
                    <a:pt x="168" y="598"/>
                    <a:pt x="191" y="493"/>
                    <a:pt x="154" y="389"/>
                  </a:cubicBezTo>
                  <a:cubicBezTo>
                    <a:pt x="154" y="389"/>
                    <a:pt x="154" y="389"/>
                    <a:pt x="154" y="389"/>
                  </a:cubicBezTo>
                  <a:cubicBezTo>
                    <a:pt x="154" y="332"/>
                    <a:pt x="154" y="332"/>
                    <a:pt x="154" y="332"/>
                  </a:cubicBezTo>
                  <a:cubicBezTo>
                    <a:pt x="155" y="332"/>
                    <a:pt x="156" y="309"/>
                    <a:pt x="156" y="309"/>
                  </a:cubicBezTo>
                  <a:cubicBezTo>
                    <a:pt x="166" y="297"/>
                    <a:pt x="187" y="288"/>
                    <a:pt x="184" y="270"/>
                  </a:cubicBezTo>
                  <a:cubicBezTo>
                    <a:pt x="182" y="260"/>
                    <a:pt x="156" y="245"/>
                    <a:pt x="153" y="224"/>
                  </a:cubicBezTo>
                  <a:cubicBezTo>
                    <a:pt x="243" y="153"/>
                    <a:pt x="265" y="75"/>
                    <a:pt x="267" y="1"/>
                  </a:cubicBezTo>
                  <a:cubicBezTo>
                    <a:pt x="261" y="1"/>
                    <a:pt x="256" y="0"/>
                    <a:pt x="251" y="0"/>
                  </a:cubicBezTo>
                  <a:cubicBezTo>
                    <a:pt x="242" y="53"/>
                    <a:pt x="222" y="105"/>
                    <a:pt x="188" y="145"/>
                  </a:cubicBezTo>
                  <a:cubicBezTo>
                    <a:pt x="165" y="173"/>
                    <a:pt x="132" y="192"/>
                    <a:pt x="97" y="199"/>
                  </a:cubicBezTo>
                  <a:cubicBezTo>
                    <a:pt x="64" y="206"/>
                    <a:pt x="43" y="219"/>
                    <a:pt x="42" y="251"/>
                  </a:cubicBezTo>
                  <a:cubicBezTo>
                    <a:pt x="41" y="262"/>
                    <a:pt x="45" y="273"/>
                    <a:pt x="48" y="283"/>
                  </a:cubicBezTo>
                  <a:cubicBezTo>
                    <a:pt x="51" y="295"/>
                    <a:pt x="55" y="307"/>
                    <a:pt x="58" y="319"/>
                  </a:cubicBezTo>
                  <a:cubicBezTo>
                    <a:pt x="65" y="344"/>
                    <a:pt x="72" y="368"/>
                    <a:pt x="79" y="393"/>
                  </a:cubicBezTo>
                  <a:cubicBezTo>
                    <a:pt x="48" y="421"/>
                    <a:pt x="22" y="456"/>
                    <a:pt x="12" y="497"/>
                  </a:cubicBezTo>
                  <a:cubicBezTo>
                    <a:pt x="0" y="546"/>
                    <a:pt x="13" y="597"/>
                    <a:pt x="25" y="644"/>
                  </a:cubicBezTo>
                  <a:lnTo>
                    <a:pt x="163" y="644"/>
                  </a:lnTo>
                  <a:close/>
                </a:path>
              </a:pathLst>
            </a:custGeom>
            <a:solidFill>
              <a:srgbClr val="4A64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5" name="îṧḻîdé">
              <a:extLst>
                <a:ext uri="{FF2B5EF4-FFF2-40B4-BE49-F238E27FC236}">
                  <a16:creationId xmlns:a16="http://schemas.microsoft.com/office/drawing/2014/main" id="{76599C83-6CE4-48CD-8492-5965247D8E2A}"/>
                </a:ext>
              </a:extLst>
            </p:cNvPr>
            <p:cNvSpPr/>
            <p:nvPr/>
          </p:nvSpPr>
          <p:spPr bwMode="auto">
            <a:xfrm>
              <a:off x="4927600" y="3398838"/>
              <a:ext cx="136525" cy="77788"/>
            </a:xfrm>
            <a:custGeom>
              <a:avLst/>
              <a:gdLst>
                <a:gd name="T0" fmla="*/ 0 w 46"/>
                <a:gd name="T1" fmla="*/ 14 h 26"/>
                <a:gd name="T2" fmla="*/ 35 w 46"/>
                <a:gd name="T3" fmla="*/ 21 h 26"/>
                <a:gd name="T4" fmla="*/ 46 w 46"/>
                <a:gd name="T5" fmla="*/ 26 h 26"/>
                <a:gd name="T6" fmla="*/ 32 w 46"/>
                <a:gd name="T7" fmla="*/ 0 h 26"/>
                <a:gd name="T8" fmla="*/ 0 w 46"/>
                <a:gd name="T9" fmla="*/ 1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26">
                  <a:moveTo>
                    <a:pt x="0" y="14"/>
                  </a:moveTo>
                  <a:cubicBezTo>
                    <a:pt x="7" y="20"/>
                    <a:pt x="30" y="19"/>
                    <a:pt x="35" y="21"/>
                  </a:cubicBezTo>
                  <a:cubicBezTo>
                    <a:pt x="39" y="22"/>
                    <a:pt x="43" y="24"/>
                    <a:pt x="46" y="26"/>
                  </a:cubicBezTo>
                  <a:cubicBezTo>
                    <a:pt x="40" y="19"/>
                    <a:pt x="33" y="10"/>
                    <a:pt x="32" y="0"/>
                  </a:cubicBezTo>
                  <a:cubicBezTo>
                    <a:pt x="21" y="8"/>
                    <a:pt x="0" y="14"/>
                    <a:pt x="0" y="14"/>
                  </a:cubicBezTo>
                  <a:close/>
                </a:path>
              </a:pathLst>
            </a:custGeom>
            <a:solidFill>
              <a:srgbClr val="3851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6" name="iṩ1îdê">
              <a:extLst>
                <a:ext uri="{FF2B5EF4-FFF2-40B4-BE49-F238E27FC236}">
                  <a16:creationId xmlns:a16="http://schemas.microsoft.com/office/drawing/2014/main" id="{32930D82-6FEE-440C-94EE-BB1731AF1FE0}"/>
                </a:ext>
              </a:extLst>
            </p:cNvPr>
            <p:cNvSpPr/>
            <p:nvPr/>
          </p:nvSpPr>
          <p:spPr bwMode="auto">
            <a:xfrm>
              <a:off x="4619625" y="3957638"/>
              <a:ext cx="212725" cy="422275"/>
            </a:xfrm>
            <a:custGeom>
              <a:avLst/>
              <a:gdLst>
                <a:gd name="T0" fmla="*/ 59 w 72"/>
                <a:gd name="T1" fmla="*/ 3 h 143"/>
                <a:gd name="T2" fmla="*/ 0 w 72"/>
                <a:gd name="T3" fmla="*/ 118 h 143"/>
                <a:gd name="T4" fmla="*/ 40 w 72"/>
                <a:gd name="T5" fmla="*/ 118 h 143"/>
                <a:gd name="T6" fmla="*/ 45 w 72"/>
                <a:gd name="T7" fmla="*/ 63 h 143"/>
                <a:gd name="T8" fmla="*/ 69 w 72"/>
                <a:gd name="T9" fmla="*/ 13 h 143"/>
                <a:gd name="T10" fmla="*/ 59 w 72"/>
                <a:gd name="T11" fmla="*/ 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143">
                  <a:moveTo>
                    <a:pt x="59" y="3"/>
                  </a:moveTo>
                  <a:cubicBezTo>
                    <a:pt x="19" y="23"/>
                    <a:pt x="0" y="76"/>
                    <a:pt x="0" y="118"/>
                  </a:cubicBezTo>
                  <a:cubicBezTo>
                    <a:pt x="1" y="143"/>
                    <a:pt x="41" y="143"/>
                    <a:pt x="40" y="118"/>
                  </a:cubicBezTo>
                  <a:cubicBezTo>
                    <a:pt x="39" y="99"/>
                    <a:pt x="40" y="81"/>
                    <a:pt x="45" y="63"/>
                  </a:cubicBezTo>
                  <a:cubicBezTo>
                    <a:pt x="51" y="45"/>
                    <a:pt x="60" y="30"/>
                    <a:pt x="69" y="13"/>
                  </a:cubicBezTo>
                  <a:cubicBezTo>
                    <a:pt x="72" y="7"/>
                    <a:pt x="65" y="0"/>
                    <a:pt x="59" y="3"/>
                  </a:cubicBezTo>
                  <a:close/>
                </a:path>
              </a:pathLst>
            </a:custGeom>
            <a:solidFill>
              <a:srgbClr val="5B7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7" name="ïŝḻiḍê">
              <a:extLst>
                <a:ext uri="{FF2B5EF4-FFF2-40B4-BE49-F238E27FC236}">
                  <a16:creationId xmlns:a16="http://schemas.microsoft.com/office/drawing/2014/main" id="{40CF7323-C63F-4F38-9A2A-863226E2D8CB}"/>
                </a:ext>
              </a:extLst>
            </p:cNvPr>
            <p:cNvSpPr/>
            <p:nvPr/>
          </p:nvSpPr>
          <p:spPr bwMode="auto">
            <a:xfrm>
              <a:off x="4702175" y="3360738"/>
              <a:ext cx="128588" cy="198438"/>
            </a:xfrm>
            <a:custGeom>
              <a:avLst/>
              <a:gdLst>
                <a:gd name="T0" fmla="*/ 39 w 43"/>
                <a:gd name="T1" fmla="*/ 1 h 67"/>
                <a:gd name="T2" fmla="*/ 11 w 43"/>
                <a:gd name="T3" fmla="*/ 59 h 67"/>
                <a:gd name="T4" fmla="*/ 23 w 43"/>
                <a:gd name="T5" fmla="*/ 51 h 67"/>
                <a:gd name="T6" fmla="*/ 41 w 43"/>
                <a:gd name="T7" fmla="*/ 6 h 67"/>
                <a:gd name="T8" fmla="*/ 39 w 43"/>
                <a:gd name="T9" fmla="*/ 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67">
                  <a:moveTo>
                    <a:pt x="39" y="1"/>
                  </a:moveTo>
                  <a:cubicBezTo>
                    <a:pt x="12" y="7"/>
                    <a:pt x="0" y="34"/>
                    <a:pt x="11" y="59"/>
                  </a:cubicBezTo>
                  <a:cubicBezTo>
                    <a:pt x="14" y="67"/>
                    <a:pt x="28" y="60"/>
                    <a:pt x="23" y="51"/>
                  </a:cubicBezTo>
                  <a:cubicBezTo>
                    <a:pt x="14" y="33"/>
                    <a:pt x="22" y="14"/>
                    <a:pt x="41" y="6"/>
                  </a:cubicBezTo>
                  <a:cubicBezTo>
                    <a:pt x="43" y="4"/>
                    <a:pt x="41" y="0"/>
                    <a:pt x="39" y="1"/>
                  </a:cubicBezTo>
                  <a:close/>
                </a:path>
              </a:pathLst>
            </a:custGeom>
            <a:solidFill>
              <a:srgbClr val="5B7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8" name="išļîḓê">
              <a:extLst>
                <a:ext uri="{FF2B5EF4-FFF2-40B4-BE49-F238E27FC236}">
                  <a16:creationId xmlns:a16="http://schemas.microsoft.com/office/drawing/2014/main" id="{81615A57-561A-460D-A2D2-715A6F9E2790}"/>
                </a:ext>
              </a:extLst>
            </p:cNvPr>
            <p:cNvSpPr/>
            <p:nvPr/>
          </p:nvSpPr>
          <p:spPr bwMode="auto">
            <a:xfrm>
              <a:off x="5441950" y="5075238"/>
              <a:ext cx="252413" cy="250825"/>
            </a:xfrm>
            <a:custGeom>
              <a:avLst/>
              <a:gdLst>
                <a:gd name="T0" fmla="*/ 42 w 85"/>
                <a:gd name="T1" fmla="*/ 0 h 85"/>
                <a:gd name="T2" fmla="*/ 0 w 85"/>
                <a:gd name="T3" fmla="*/ 85 h 85"/>
                <a:gd name="T4" fmla="*/ 10 w 85"/>
                <a:gd name="T5" fmla="*/ 85 h 85"/>
                <a:gd name="T6" fmla="*/ 85 w 85"/>
                <a:gd name="T7" fmla="*/ 0 h 85"/>
                <a:gd name="T8" fmla="*/ 42 w 85"/>
                <a:gd name="T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85">
                  <a:moveTo>
                    <a:pt x="42" y="0"/>
                  </a:moveTo>
                  <a:cubicBezTo>
                    <a:pt x="27" y="31"/>
                    <a:pt x="4" y="77"/>
                    <a:pt x="0" y="85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0" y="85"/>
                    <a:pt x="53" y="43"/>
                    <a:pt x="85" y="0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15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9" name="îŝlíḋè">
              <a:extLst>
                <a:ext uri="{FF2B5EF4-FFF2-40B4-BE49-F238E27FC236}">
                  <a16:creationId xmlns:a16="http://schemas.microsoft.com/office/drawing/2014/main" id="{F3AA90CE-2B88-49DB-9B61-69BC05F3222B}"/>
                </a:ext>
              </a:extLst>
            </p:cNvPr>
            <p:cNvSpPr/>
            <p:nvPr/>
          </p:nvSpPr>
          <p:spPr bwMode="auto">
            <a:xfrm>
              <a:off x="5262563" y="4649788"/>
              <a:ext cx="939800" cy="676275"/>
            </a:xfrm>
            <a:custGeom>
              <a:avLst/>
              <a:gdLst>
                <a:gd name="T0" fmla="*/ 284 w 318"/>
                <a:gd name="T1" fmla="*/ 15 h 229"/>
                <a:gd name="T2" fmla="*/ 144 w 318"/>
                <a:gd name="T3" fmla="*/ 42 h 229"/>
                <a:gd name="T4" fmla="*/ 132 w 318"/>
                <a:gd name="T5" fmla="*/ 0 h 229"/>
                <a:gd name="T6" fmla="*/ 46 w 318"/>
                <a:gd name="T7" fmla="*/ 13 h 229"/>
                <a:gd name="T8" fmla="*/ 3 w 318"/>
                <a:gd name="T9" fmla="*/ 99 h 229"/>
                <a:gd name="T10" fmla="*/ 39 w 318"/>
                <a:gd name="T11" fmla="*/ 149 h 229"/>
                <a:gd name="T12" fmla="*/ 56 w 318"/>
                <a:gd name="T13" fmla="*/ 153 h 229"/>
                <a:gd name="T14" fmla="*/ 201 w 318"/>
                <a:gd name="T15" fmla="*/ 134 h 229"/>
                <a:gd name="T16" fmla="*/ 226 w 318"/>
                <a:gd name="T17" fmla="*/ 117 h 229"/>
                <a:gd name="T18" fmla="*/ 173 w 318"/>
                <a:gd name="T19" fmla="*/ 229 h 229"/>
                <a:gd name="T20" fmla="*/ 185 w 318"/>
                <a:gd name="T21" fmla="*/ 229 h 229"/>
                <a:gd name="T22" fmla="*/ 314 w 318"/>
                <a:gd name="T23" fmla="*/ 55 h 229"/>
                <a:gd name="T24" fmla="*/ 284 w 318"/>
                <a:gd name="T25" fmla="*/ 15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8" h="229">
                  <a:moveTo>
                    <a:pt x="284" y="15"/>
                  </a:moveTo>
                  <a:cubicBezTo>
                    <a:pt x="234" y="14"/>
                    <a:pt x="164" y="34"/>
                    <a:pt x="144" y="42"/>
                  </a:cubicBezTo>
                  <a:cubicBezTo>
                    <a:pt x="142" y="36"/>
                    <a:pt x="134" y="7"/>
                    <a:pt x="132" y="0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30" y="35"/>
                    <a:pt x="7" y="72"/>
                    <a:pt x="3" y="99"/>
                  </a:cubicBezTo>
                  <a:cubicBezTo>
                    <a:pt x="0" y="122"/>
                    <a:pt x="12" y="148"/>
                    <a:pt x="39" y="149"/>
                  </a:cubicBezTo>
                  <a:cubicBezTo>
                    <a:pt x="45" y="149"/>
                    <a:pt x="50" y="151"/>
                    <a:pt x="56" y="153"/>
                  </a:cubicBezTo>
                  <a:cubicBezTo>
                    <a:pt x="100" y="166"/>
                    <a:pt x="165" y="155"/>
                    <a:pt x="201" y="134"/>
                  </a:cubicBezTo>
                  <a:cubicBezTo>
                    <a:pt x="210" y="129"/>
                    <a:pt x="218" y="123"/>
                    <a:pt x="226" y="117"/>
                  </a:cubicBezTo>
                  <a:cubicBezTo>
                    <a:pt x="223" y="131"/>
                    <a:pt x="178" y="217"/>
                    <a:pt x="173" y="229"/>
                  </a:cubicBezTo>
                  <a:cubicBezTo>
                    <a:pt x="185" y="229"/>
                    <a:pt x="185" y="229"/>
                    <a:pt x="185" y="229"/>
                  </a:cubicBezTo>
                  <a:cubicBezTo>
                    <a:pt x="185" y="229"/>
                    <a:pt x="307" y="84"/>
                    <a:pt x="314" y="55"/>
                  </a:cubicBezTo>
                  <a:cubicBezTo>
                    <a:pt x="318" y="37"/>
                    <a:pt x="309" y="16"/>
                    <a:pt x="284" y="15"/>
                  </a:cubicBezTo>
                  <a:close/>
                </a:path>
              </a:pathLst>
            </a:custGeom>
            <a:solidFill>
              <a:srgbClr val="4A64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8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0" name="îSľîḓé">
              <a:extLst>
                <a:ext uri="{FF2B5EF4-FFF2-40B4-BE49-F238E27FC236}">
                  <a16:creationId xmlns:a16="http://schemas.microsoft.com/office/drawing/2014/main" id="{F4E9D1CE-3950-453E-A24D-D5C35DCF89F6}"/>
                </a:ext>
              </a:extLst>
            </p:cNvPr>
            <p:cNvSpPr/>
            <p:nvPr/>
          </p:nvSpPr>
          <p:spPr bwMode="auto">
            <a:xfrm>
              <a:off x="5351463" y="4749801"/>
              <a:ext cx="96838" cy="328613"/>
            </a:xfrm>
            <a:custGeom>
              <a:avLst/>
              <a:gdLst>
                <a:gd name="T0" fmla="*/ 31 w 33"/>
                <a:gd name="T1" fmla="*/ 1 h 111"/>
                <a:gd name="T2" fmla="*/ 12 w 33"/>
                <a:gd name="T3" fmla="*/ 109 h 111"/>
                <a:gd name="T4" fmla="*/ 16 w 33"/>
                <a:gd name="T5" fmla="*/ 108 h 111"/>
                <a:gd name="T6" fmla="*/ 32 w 33"/>
                <a:gd name="T7" fmla="*/ 2 h 111"/>
                <a:gd name="T8" fmla="*/ 31 w 33"/>
                <a:gd name="T9" fmla="*/ 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11">
                  <a:moveTo>
                    <a:pt x="31" y="1"/>
                  </a:moveTo>
                  <a:cubicBezTo>
                    <a:pt x="7" y="32"/>
                    <a:pt x="0" y="72"/>
                    <a:pt x="12" y="109"/>
                  </a:cubicBezTo>
                  <a:cubicBezTo>
                    <a:pt x="13" y="111"/>
                    <a:pt x="17" y="110"/>
                    <a:pt x="16" y="108"/>
                  </a:cubicBezTo>
                  <a:cubicBezTo>
                    <a:pt x="4" y="72"/>
                    <a:pt x="10" y="33"/>
                    <a:pt x="32" y="2"/>
                  </a:cubicBezTo>
                  <a:cubicBezTo>
                    <a:pt x="33" y="1"/>
                    <a:pt x="31" y="0"/>
                    <a:pt x="31" y="1"/>
                  </a:cubicBezTo>
                  <a:close/>
                </a:path>
              </a:pathLst>
            </a:custGeom>
            <a:solidFill>
              <a:srgbClr val="3956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1" name="iṩļïḑè">
              <a:extLst>
                <a:ext uri="{FF2B5EF4-FFF2-40B4-BE49-F238E27FC236}">
                  <a16:creationId xmlns:a16="http://schemas.microsoft.com/office/drawing/2014/main" id="{5E3EDCA5-088C-44C8-9198-F401E5B07E54}"/>
                </a:ext>
              </a:extLst>
            </p:cNvPr>
            <p:cNvSpPr/>
            <p:nvPr/>
          </p:nvSpPr>
          <p:spPr bwMode="auto">
            <a:xfrm>
              <a:off x="5561013" y="4656138"/>
              <a:ext cx="547688" cy="658813"/>
            </a:xfrm>
            <a:custGeom>
              <a:avLst/>
              <a:gdLst>
                <a:gd name="T0" fmla="*/ 175 w 185"/>
                <a:gd name="T1" fmla="*/ 42 h 223"/>
                <a:gd name="T2" fmla="*/ 145 w 185"/>
                <a:gd name="T3" fmla="*/ 53 h 223"/>
                <a:gd name="T4" fmla="*/ 103 w 185"/>
                <a:gd name="T5" fmla="*/ 74 h 223"/>
                <a:gd name="T6" fmla="*/ 63 w 185"/>
                <a:gd name="T7" fmla="*/ 94 h 223"/>
                <a:gd name="T8" fmla="*/ 43 w 185"/>
                <a:gd name="T9" fmla="*/ 105 h 223"/>
                <a:gd name="T10" fmla="*/ 31 w 185"/>
                <a:gd name="T11" fmla="*/ 110 h 223"/>
                <a:gd name="T12" fmla="*/ 21 w 185"/>
                <a:gd name="T13" fmla="*/ 97 h 223"/>
                <a:gd name="T14" fmla="*/ 14 w 185"/>
                <a:gd name="T15" fmla="*/ 56 h 223"/>
                <a:gd name="T16" fmla="*/ 14 w 185"/>
                <a:gd name="T17" fmla="*/ 54 h 223"/>
                <a:gd name="T18" fmla="*/ 14 w 185"/>
                <a:gd name="T19" fmla="*/ 54 h 223"/>
                <a:gd name="T20" fmla="*/ 29 w 185"/>
                <a:gd name="T21" fmla="*/ 2 h 223"/>
                <a:gd name="T22" fmla="*/ 25 w 185"/>
                <a:gd name="T23" fmla="*/ 3 h 223"/>
                <a:gd name="T24" fmla="*/ 13 w 185"/>
                <a:gd name="T25" fmla="*/ 52 h 223"/>
                <a:gd name="T26" fmla="*/ 2 w 185"/>
                <a:gd name="T27" fmla="*/ 15 h 223"/>
                <a:gd name="T28" fmla="*/ 1 w 185"/>
                <a:gd name="T29" fmla="*/ 15 h 223"/>
                <a:gd name="T30" fmla="*/ 15 w 185"/>
                <a:gd name="T31" fmla="*/ 92 h 223"/>
                <a:gd name="T32" fmla="*/ 26 w 185"/>
                <a:gd name="T33" fmla="*/ 115 h 223"/>
                <a:gd name="T34" fmla="*/ 49 w 185"/>
                <a:gd name="T35" fmla="*/ 107 h 223"/>
                <a:gd name="T36" fmla="*/ 125 w 185"/>
                <a:gd name="T37" fmla="*/ 69 h 223"/>
                <a:gd name="T38" fmla="*/ 161 w 185"/>
                <a:gd name="T39" fmla="*/ 51 h 223"/>
                <a:gd name="T40" fmla="*/ 171 w 185"/>
                <a:gd name="T41" fmla="*/ 48 h 223"/>
                <a:gd name="T42" fmla="*/ 172 w 185"/>
                <a:gd name="T43" fmla="*/ 61 h 223"/>
                <a:gd name="T44" fmla="*/ 79 w 185"/>
                <a:gd name="T45" fmla="*/ 223 h 223"/>
                <a:gd name="T46" fmla="*/ 84 w 185"/>
                <a:gd name="T47" fmla="*/ 223 h 223"/>
                <a:gd name="T48" fmla="*/ 182 w 185"/>
                <a:gd name="T49" fmla="*/ 54 h 223"/>
                <a:gd name="T50" fmla="*/ 175 w 185"/>
                <a:gd name="T51" fmla="*/ 42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5" h="223">
                  <a:moveTo>
                    <a:pt x="175" y="42"/>
                  </a:moveTo>
                  <a:cubicBezTo>
                    <a:pt x="165" y="41"/>
                    <a:pt x="154" y="49"/>
                    <a:pt x="145" y="53"/>
                  </a:cubicBezTo>
                  <a:cubicBezTo>
                    <a:pt x="131" y="60"/>
                    <a:pt x="117" y="67"/>
                    <a:pt x="103" y="74"/>
                  </a:cubicBezTo>
                  <a:cubicBezTo>
                    <a:pt x="90" y="81"/>
                    <a:pt x="77" y="88"/>
                    <a:pt x="63" y="94"/>
                  </a:cubicBezTo>
                  <a:cubicBezTo>
                    <a:pt x="57" y="98"/>
                    <a:pt x="50" y="101"/>
                    <a:pt x="43" y="105"/>
                  </a:cubicBezTo>
                  <a:cubicBezTo>
                    <a:pt x="40" y="106"/>
                    <a:pt x="34" y="110"/>
                    <a:pt x="31" y="110"/>
                  </a:cubicBezTo>
                  <a:cubicBezTo>
                    <a:pt x="24" y="111"/>
                    <a:pt x="22" y="102"/>
                    <a:pt x="21" y="97"/>
                  </a:cubicBezTo>
                  <a:cubicBezTo>
                    <a:pt x="18" y="84"/>
                    <a:pt x="17" y="70"/>
                    <a:pt x="14" y="56"/>
                  </a:cubicBezTo>
                  <a:cubicBezTo>
                    <a:pt x="14" y="55"/>
                    <a:pt x="14" y="55"/>
                    <a:pt x="14" y="54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28" y="41"/>
                    <a:pt x="34" y="21"/>
                    <a:pt x="29" y="2"/>
                  </a:cubicBezTo>
                  <a:cubicBezTo>
                    <a:pt x="28" y="0"/>
                    <a:pt x="25" y="1"/>
                    <a:pt x="25" y="3"/>
                  </a:cubicBezTo>
                  <a:cubicBezTo>
                    <a:pt x="29" y="21"/>
                    <a:pt x="25" y="38"/>
                    <a:pt x="13" y="52"/>
                  </a:cubicBezTo>
                  <a:cubicBezTo>
                    <a:pt x="11" y="39"/>
                    <a:pt x="7" y="27"/>
                    <a:pt x="2" y="15"/>
                  </a:cubicBezTo>
                  <a:cubicBezTo>
                    <a:pt x="2" y="13"/>
                    <a:pt x="0" y="14"/>
                    <a:pt x="1" y="15"/>
                  </a:cubicBezTo>
                  <a:cubicBezTo>
                    <a:pt x="9" y="40"/>
                    <a:pt x="11" y="66"/>
                    <a:pt x="15" y="92"/>
                  </a:cubicBezTo>
                  <a:cubicBezTo>
                    <a:pt x="16" y="99"/>
                    <a:pt x="18" y="112"/>
                    <a:pt x="26" y="115"/>
                  </a:cubicBezTo>
                  <a:cubicBezTo>
                    <a:pt x="33" y="118"/>
                    <a:pt x="43" y="111"/>
                    <a:pt x="49" y="107"/>
                  </a:cubicBezTo>
                  <a:cubicBezTo>
                    <a:pt x="74" y="95"/>
                    <a:pt x="100" y="82"/>
                    <a:pt x="125" y="69"/>
                  </a:cubicBezTo>
                  <a:cubicBezTo>
                    <a:pt x="137" y="63"/>
                    <a:pt x="149" y="56"/>
                    <a:pt x="161" y="51"/>
                  </a:cubicBezTo>
                  <a:cubicBezTo>
                    <a:pt x="164" y="49"/>
                    <a:pt x="168" y="48"/>
                    <a:pt x="171" y="48"/>
                  </a:cubicBezTo>
                  <a:cubicBezTo>
                    <a:pt x="175" y="49"/>
                    <a:pt x="175" y="56"/>
                    <a:pt x="172" y="61"/>
                  </a:cubicBezTo>
                  <a:cubicBezTo>
                    <a:pt x="169" y="66"/>
                    <a:pt x="91" y="203"/>
                    <a:pt x="79" y="223"/>
                  </a:cubicBezTo>
                  <a:cubicBezTo>
                    <a:pt x="84" y="223"/>
                    <a:pt x="84" y="223"/>
                    <a:pt x="84" y="223"/>
                  </a:cubicBezTo>
                  <a:cubicBezTo>
                    <a:pt x="104" y="187"/>
                    <a:pt x="164" y="95"/>
                    <a:pt x="182" y="54"/>
                  </a:cubicBezTo>
                  <a:cubicBezTo>
                    <a:pt x="185" y="47"/>
                    <a:pt x="179" y="43"/>
                    <a:pt x="175" y="42"/>
                  </a:cubicBezTo>
                  <a:close/>
                </a:path>
              </a:pathLst>
            </a:custGeom>
            <a:solidFill>
              <a:srgbClr val="3956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8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2" name="ïş1ídé">
              <a:extLst>
                <a:ext uri="{FF2B5EF4-FFF2-40B4-BE49-F238E27FC236}">
                  <a16:creationId xmlns:a16="http://schemas.microsoft.com/office/drawing/2014/main" id="{DFAAB2C2-9959-4028-8CA3-75448847D3A0}"/>
                </a:ext>
              </a:extLst>
            </p:cNvPr>
            <p:cNvSpPr/>
            <p:nvPr/>
          </p:nvSpPr>
          <p:spPr bwMode="auto">
            <a:xfrm>
              <a:off x="5767388" y="5314951"/>
              <a:ext cx="142875" cy="41275"/>
            </a:xfrm>
            <a:custGeom>
              <a:avLst/>
              <a:gdLst>
                <a:gd name="T0" fmla="*/ 0 w 48"/>
                <a:gd name="T1" fmla="*/ 4 h 14"/>
                <a:gd name="T2" fmla="*/ 4 w 48"/>
                <a:gd name="T3" fmla="*/ 8 h 14"/>
                <a:gd name="T4" fmla="*/ 34 w 48"/>
                <a:gd name="T5" fmla="*/ 11 h 14"/>
                <a:gd name="T6" fmla="*/ 47 w 48"/>
                <a:gd name="T7" fmla="*/ 7 h 14"/>
                <a:gd name="T8" fmla="*/ 33 w 48"/>
                <a:gd name="T9" fmla="*/ 1 h 14"/>
                <a:gd name="T10" fmla="*/ 4 w 48"/>
                <a:gd name="T11" fmla="*/ 0 h 14"/>
                <a:gd name="T12" fmla="*/ 0 w 48"/>
                <a:gd name="T13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14">
                  <a:moveTo>
                    <a:pt x="0" y="4"/>
                  </a:moveTo>
                  <a:cubicBezTo>
                    <a:pt x="0" y="7"/>
                    <a:pt x="2" y="8"/>
                    <a:pt x="4" y="8"/>
                  </a:cubicBezTo>
                  <a:cubicBezTo>
                    <a:pt x="14" y="9"/>
                    <a:pt x="24" y="9"/>
                    <a:pt x="34" y="11"/>
                  </a:cubicBezTo>
                  <a:cubicBezTo>
                    <a:pt x="38" y="11"/>
                    <a:pt x="48" y="14"/>
                    <a:pt x="47" y="7"/>
                  </a:cubicBezTo>
                  <a:cubicBezTo>
                    <a:pt x="47" y="1"/>
                    <a:pt x="37" y="1"/>
                    <a:pt x="33" y="1"/>
                  </a:cubicBezTo>
                  <a:cubicBezTo>
                    <a:pt x="24" y="1"/>
                    <a:pt x="13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lose/>
                </a:path>
              </a:pathLst>
            </a:custGeom>
            <a:solidFill>
              <a:srgbClr val="ED7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3" name="î$lîḍé">
              <a:extLst>
                <a:ext uri="{FF2B5EF4-FFF2-40B4-BE49-F238E27FC236}">
                  <a16:creationId xmlns:a16="http://schemas.microsoft.com/office/drawing/2014/main" id="{2DD1AC01-3350-4D44-9CE3-9DA4691A7BA1}"/>
                </a:ext>
              </a:extLst>
            </p:cNvPr>
            <p:cNvSpPr/>
            <p:nvPr/>
          </p:nvSpPr>
          <p:spPr bwMode="auto">
            <a:xfrm>
              <a:off x="5437188" y="5314951"/>
              <a:ext cx="141288" cy="41275"/>
            </a:xfrm>
            <a:custGeom>
              <a:avLst/>
              <a:gdLst>
                <a:gd name="T0" fmla="*/ 0 w 48"/>
                <a:gd name="T1" fmla="*/ 4 h 14"/>
                <a:gd name="T2" fmla="*/ 4 w 48"/>
                <a:gd name="T3" fmla="*/ 8 h 14"/>
                <a:gd name="T4" fmla="*/ 35 w 48"/>
                <a:gd name="T5" fmla="*/ 11 h 14"/>
                <a:gd name="T6" fmla="*/ 48 w 48"/>
                <a:gd name="T7" fmla="*/ 7 h 14"/>
                <a:gd name="T8" fmla="*/ 34 w 48"/>
                <a:gd name="T9" fmla="*/ 1 h 14"/>
                <a:gd name="T10" fmla="*/ 4 w 48"/>
                <a:gd name="T11" fmla="*/ 0 h 14"/>
                <a:gd name="T12" fmla="*/ 0 w 48"/>
                <a:gd name="T13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14">
                  <a:moveTo>
                    <a:pt x="0" y="4"/>
                  </a:moveTo>
                  <a:cubicBezTo>
                    <a:pt x="0" y="7"/>
                    <a:pt x="3" y="8"/>
                    <a:pt x="4" y="8"/>
                  </a:cubicBezTo>
                  <a:cubicBezTo>
                    <a:pt x="15" y="9"/>
                    <a:pt x="25" y="9"/>
                    <a:pt x="35" y="11"/>
                  </a:cubicBezTo>
                  <a:cubicBezTo>
                    <a:pt x="38" y="11"/>
                    <a:pt x="48" y="14"/>
                    <a:pt x="48" y="7"/>
                  </a:cubicBezTo>
                  <a:cubicBezTo>
                    <a:pt x="47" y="1"/>
                    <a:pt x="38" y="1"/>
                    <a:pt x="34" y="1"/>
                  </a:cubicBezTo>
                  <a:cubicBezTo>
                    <a:pt x="25" y="1"/>
                    <a:pt x="13" y="0"/>
                    <a:pt x="4" y="0"/>
                  </a:cubicBezTo>
                  <a:cubicBezTo>
                    <a:pt x="2" y="0"/>
                    <a:pt x="1" y="1"/>
                    <a:pt x="0" y="4"/>
                  </a:cubicBezTo>
                  <a:close/>
                </a:path>
              </a:pathLst>
            </a:custGeom>
            <a:solidFill>
              <a:srgbClr val="ED7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4" name="îS1ïdè">
              <a:extLst>
                <a:ext uri="{FF2B5EF4-FFF2-40B4-BE49-F238E27FC236}">
                  <a16:creationId xmlns:a16="http://schemas.microsoft.com/office/drawing/2014/main" id="{456F2C78-5086-48B6-9549-BD63A0CE9128}"/>
                </a:ext>
              </a:extLst>
            </p:cNvPr>
            <p:cNvSpPr/>
            <p:nvPr/>
          </p:nvSpPr>
          <p:spPr bwMode="auto">
            <a:xfrm>
              <a:off x="5516563" y="3373438"/>
              <a:ext cx="141288" cy="144463"/>
            </a:xfrm>
            <a:custGeom>
              <a:avLst/>
              <a:gdLst>
                <a:gd name="T0" fmla="*/ 12 w 48"/>
                <a:gd name="T1" fmla="*/ 1 h 49"/>
                <a:gd name="T2" fmla="*/ 25 w 48"/>
                <a:gd name="T3" fmla="*/ 11 h 49"/>
                <a:gd name="T4" fmla="*/ 35 w 48"/>
                <a:gd name="T5" fmla="*/ 21 h 49"/>
                <a:gd name="T6" fmla="*/ 42 w 48"/>
                <a:gd name="T7" fmla="*/ 16 h 49"/>
                <a:gd name="T8" fmla="*/ 46 w 48"/>
                <a:gd name="T9" fmla="*/ 17 h 49"/>
                <a:gd name="T10" fmla="*/ 44 w 48"/>
                <a:gd name="T11" fmla="*/ 46 h 49"/>
                <a:gd name="T12" fmla="*/ 30 w 48"/>
                <a:gd name="T13" fmla="*/ 49 h 49"/>
                <a:gd name="T14" fmla="*/ 16 w 48"/>
                <a:gd name="T15" fmla="*/ 28 h 49"/>
                <a:gd name="T16" fmla="*/ 3 w 48"/>
                <a:gd name="T17" fmla="*/ 16 h 49"/>
                <a:gd name="T18" fmla="*/ 12 w 48"/>
                <a:gd name="T19" fmla="*/ 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9">
                  <a:moveTo>
                    <a:pt x="12" y="1"/>
                  </a:moveTo>
                  <a:cubicBezTo>
                    <a:pt x="18" y="2"/>
                    <a:pt x="21" y="7"/>
                    <a:pt x="25" y="11"/>
                  </a:cubicBezTo>
                  <a:cubicBezTo>
                    <a:pt x="27" y="14"/>
                    <a:pt x="31" y="20"/>
                    <a:pt x="35" y="21"/>
                  </a:cubicBezTo>
                  <a:cubicBezTo>
                    <a:pt x="41" y="23"/>
                    <a:pt x="40" y="20"/>
                    <a:pt x="42" y="16"/>
                  </a:cubicBezTo>
                  <a:cubicBezTo>
                    <a:pt x="43" y="15"/>
                    <a:pt x="45" y="16"/>
                    <a:pt x="46" y="17"/>
                  </a:cubicBezTo>
                  <a:cubicBezTo>
                    <a:pt x="48" y="27"/>
                    <a:pt x="41" y="36"/>
                    <a:pt x="44" y="46"/>
                  </a:cubicBezTo>
                  <a:cubicBezTo>
                    <a:pt x="40" y="48"/>
                    <a:pt x="35" y="49"/>
                    <a:pt x="30" y="49"/>
                  </a:cubicBezTo>
                  <a:cubicBezTo>
                    <a:pt x="30" y="49"/>
                    <a:pt x="29" y="38"/>
                    <a:pt x="16" y="28"/>
                  </a:cubicBezTo>
                  <a:cubicBezTo>
                    <a:pt x="11" y="24"/>
                    <a:pt x="5" y="21"/>
                    <a:pt x="3" y="16"/>
                  </a:cubicBezTo>
                  <a:cubicBezTo>
                    <a:pt x="0" y="9"/>
                    <a:pt x="4" y="0"/>
                    <a:pt x="12" y="1"/>
                  </a:cubicBezTo>
                  <a:close/>
                </a:path>
              </a:pathLst>
            </a:custGeom>
            <a:solidFill>
              <a:srgbClr val="F9CD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5" name="íṧlîḋe">
              <a:extLst>
                <a:ext uri="{FF2B5EF4-FFF2-40B4-BE49-F238E27FC236}">
                  <a16:creationId xmlns:a16="http://schemas.microsoft.com/office/drawing/2014/main" id="{D3E5D2D1-EF18-409A-A11D-56803B013D60}"/>
                </a:ext>
              </a:extLst>
            </p:cNvPr>
            <p:cNvSpPr/>
            <p:nvPr/>
          </p:nvSpPr>
          <p:spPr bwMode="auto">
            <a:xfrm>
              <a:off x="5353050" y="3494088"/>
              <a:ext cx="358775" cy="712788"/>
            </a:xfrm>
            <a:custGeom>
              <a:avLst/>
              <a:gdLst>
                <a:gd name="T0" fmla="*/ 63 w 121"/>
                <a:gd name="T1" fmla="*/ 237 h 241"/>
                <a:gd name="T2" fmla="*/ 98 w 121"/>
                <a:gd name="T3" fmla="*/ 0 h 241"/>
                <a:gd name="T4" fmla="*/ 83 w 121"/>
                <a:gd name="T5" fmla="*/ 4 h 241"/>
                <a:gd name="T6" fmla="*/ 66 w 121"/>
                <a:gd name="T7" fmla="*/ 161 h 241"/>
                <a:gd name="T8" fmla="*/ 0 w 121"/>
                <a:gd name="T9" fmla="*/ 237 h 241"/>
                <a:gd name="T10" fmla="*/ 63 w 121"/>
                <a:gd name="T11" fmla="*/ 237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1" h="241">
                  <a:moveTo>
                    <a:pt x="63" y="237"/>
                  </a:moveTo>
                  <a:cubicBezTo>
                    <a:pt x="121" y="146"/>
                    <a:pt x="118" y="69"/>
                    <a:pt x="98" y="0"/>
                  </a:cubicBezTo>
                  <a:cubicBezTo>
                    <a:pt x="93" y="1"/>
                    <a:pt x="88" y="3"/>
                    <a:pt x="83" y="4"/>
                  </a:cubicBezTo>
                  <a:cubicBezTo>
                    <a:pt x="90" y="57"/>
                    <a:pt x="87" y="113"/>
                    <a:pt x="66" y="161"/>
                  </a:cubicBezTo>
                  <a:cubicBezTo>
                    <a:pt x="53" y="193"/>
                    <a:pt x="30" y="219"/>
                    <a:pt x="0" y="237"/>
                  </a:cubicBezTo>
                  <a:cubicBezTo>
                    <a:pt x="21" y="241"/>
                    <a:pt x="42" y="240"/>
                    <a:pt x="63" y="237"/>
                  </a:cubicBezTo>
                  <a:close/>
                </a:path>
              </a:pathLst>
            </a:custGeom>
            <a:solidFill>
              <a:srgbClr val="E94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6" name="í$ḻíďe">
              <a:extLst>
                <a:ext uri="{FF2B5EF4-FFF2-40B4-BE49-F238E27FC236}">
                  <a16:creationId xmlns:a16="http://schemas.microsoft.com/office/drawing/2014/main" id="{42150D5F-C107-470D-AA3B-CC3FEA3CA95F}"/>
                </a:ext>
              </a:extLst>
            </p:cNvPr>
            <p:cNvSpPr/>
            <p:nvPr/>
          </p:nvSpPr>
          <p:spPr bwMode="auto">
            <a:xfrm>
              <a:off x="5589588" y="3867151"/>
              <a:ext cx="33338" cy="49213"/>
            </a:xfrm>
            <a:custGeom>
              <a:avLst/>
              <a:gdLst>
                <a:gd name="T0" fmla="*/ 9 w 11"/>
                <a:gd name="T1" fmla="*/ 9 h 17"/>
                <a:gd name="T2" fmla="*/ 1 w 11"/>
                <a:gd name="T3" fmla="*/ 3 h 17"/>
                <a:gd name="T4" fmla="*/ 1 w 11"/>
                <a:gd name="T5" fmla="*/ 15 h 17"/>
                <a:gd name="T6" fmla="*/ 9 w 11"/>
                <a:gd name="T7" fmla="*/ 16 h 17"/>
                <a:gd name="T8" fmla="*/ 9 w 11"/>
                <a:gd name="T9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7">
                  <a:moveTo>
                    <a:pt x="9" y="9"/>
                  </a:moveTo>
                  <a:cubicBezTo>
                    <a:pt x="2" y="7"/>
                    <a:pt x="1" y="3"/>
                    <a:pt x="1" y="3"/>
                  </a:cubicBezTo>
                  <a:cubicBezTo>
                    <a:pt x="1" y="0"/>
                    <a:pt x="0" y="13"/>
                    <a:pt x="1" y="15"/>
                  </a:cubicBezTo>
                  <a:cubicBezTo>
                    <a:pt x="3" y="17"/>
                    <a:pt x="6" y="17"/>
                    <a:pt x="9" y="16"/>
                  </a:cubicBezTo>
                  <a:cubicBezTo>
                    <a:pt x="11" y="14"/>
                    <a:pt x="11" y="10"/>
                    <a:pt x="9" y="9"/>
                  </a:cubicBezTo>
                  <a:close/>
                </a:path>
              </a:pathLst>
            </a:custGeom>
            <a:solidFill>
              <a:srgbClr val="4A64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7" name="íśľiḓé">
              <a:extLst>
                <a:ext uri="{FF2B5EF4-FFF2-40B4-BE49-F238E27FC236}">
                  <a16:creationId xmlns:a16="http://schemas.microsoft.com/office/drawing/2014/main" id="{0804908F-B578-4768-B927-E7A16560F058}"/>
                </a:ext>
              </a:extLst>
            </p:cNvPr>
            <p:cNvSpPr/>
            <p:nvPr/>
          </p:nvSpPr>
          <p:spPr bwMode="auto">
            <a:xfrm>
              <a:off x="5324475" y="3733801"/>
              <a:ext cx="280988" cy="484188"/>
            </a:xfrm>
            <a:custGeom>
              <a:avLst/>
              <a:gdLst>
                <a:gd name="T0" fmla="*/ 82 w 95"/>
                <a:gd name="T1" fmla="*/ 19 h 164"/>
                <a:gd name="T2" fmla="*/ 73 w 95"/>
                <a:gd name="T3" fmla="*/ 8 h 164"/>
                <a:gd name="T4" fmla="*/ 72 w 95"/>
                <a:gd name="T5" fmla="*/ 8 h 164"/>
                <a:gd name="T6" fmla="*/ 41 w 95"/>
                <a:gd name="T7" fmla="*/ 14 h 164"/>
                <a:gd name="T8" fmla="*/ 17 w 95"/>
                <a:gd name="T9" fmla="*/ 44 h 164"/>
                <a:gd name="T10" fmla="*/ 24 w 95"/>
                <a:gd name="T11" fmla="*/ 117 h 164"/>
                <a:gd name="T12" fmla="*/ 25 w 95"/>
                <a:gd name="T13" fmla="*/ 160 h 164"/>
                <a:gd name="T14" fmla="*/ 27 w 95"/>
                <a:gd name="T15" fmla="*/ 162 h 164"/>
                <a:gd name="T16" fmla="*/ 28 w 95"/>
                <a:gd name="T17" fmla="*/ 163 h 164"/>
                <a:gd name="T18" fmla="*/ 64 w 95"/>
                <a:gd name="T19" fmla="*/ 155 h 164"/>
                <a:gd name="T20" fmla="*/ 65 w 95"/>
                <a:gd name="T21" fmla="*/ 154 h 164"/>
                <a:gd name="T22" fmla="*/ 66 w 95"/>
                <a:gd name="T23" fmla="*/ 151 h 164"/>
                <a:gd name="T24" fmla="*/ 53 w 95"/>
                <a:gd name="T25" fmla="*/ 120 h 164"/>
                <a:gd name="T26" fmla="*/ 84 w 95"/>
                <a:gd name="T27" fmla="*/ 94 h 164"/>
                <a:gd name="T28" fmla="*/ 82 w 95"/>
                <a:gd name="T29" fmla="*/ 19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5" h="164">
                  <a:moveTo>
                    <a:pt x="82" y="19"/>
                  </a:moveTo>
                  <a:cubicBezTo>
                    <a:pt x="79" y="15"/>
                    <a:pt x="76" y="11"/>
                    <a:pt x="73" y="8"/>
                  </a:cubicBezTo>
                  <a:cubicBezTo>
                    <a:pt x="72" y="8"/>
                    <a:pt x="72" y="8"/>
                    <a:pt x="72" y="8"/>
                  </a:cubicBezTo>
                  <a:cubicBezTo>
                    <a:pt x="62" y="0"/>
                    <a:pt x="49" y="6"/>
                    <a:pt x="41" y="14"/>
                  </a:cubicBezTo>
                  <a:cubicBezTo>
                    <a:pt x="31" y="22"/>
                    <a:pt x="23" y="32"/>
                    <a:pt x="17" y="44"/>
                  </a:cubicBezTo>
                  <a:cubicBezTo>
                    <a:pt x="6" y="65"/>
                    <a:pt x="0" y="103"/>
                    <a:pt x="24" y="117"/>
                  </a:cubicBezTo>
                  <a:cubicBezTo>
                    <a:pt x="25" y="132"/>
                    <a:pt x="25" y="146"/>
                    <a:pt x="25" y="160"/>
                  </a:cubicBezTo>
                  <a:cubicBezTo>
                    <a:pt x="25" y="162"/>
                    <a:pt x="26" y="162"/>
                    <a:pt x="27" y="162"/>
                  </a:cubicBezTo>
                  <a:cubicBezTo>
                    <a:pt x="27" y="163"/>
                    <a:pt x="28" y="163"/>
                    <a:pt x="28" y="163"/>
                  </a:cubicBezTo>
                  <a:cubicBezTo>
                    <a:pt x="41" y="164"/>
                    <a:pt x="53" y="161"/>
                    <a:pt x="64" y="155"/>
                  </a:cubicBezTo>
                  <a:cubicBezTo>
                    <a:pt x="65" y="154"/>
                    <a:pt x="65" y="154"/>
                    <a:pt x="65" y="154"/>
                  </a:cubicBezTo>
                  <a:cubicBezTo>
                    <a:pt x="66" y="153"/>
                    <a:pt x="67" y="152"/>
                    <a:pt x="66" y="151"/>
                  </a:cubicBezTo>
                  <a:cubicBezTo>
                    <a:pt x="60" y="141"/>
                    <a:pt x="55" y="131"/>
                    <a:pt x="53" y="120"/>
                  </a:cubicBezTo>
                  <a:cubicBezTo>
                    <a:pt x="66" y="116"/>
                    <a:pt x="78" y="107"/>
                    <a:pt x="84" y="94"/>
                  </a:cubicBezTo>
                  <a:cubicBezTo>
                    <a:pt x="95" y="71"/>
                    <a:pt x="95" y="41"/>
                    <a:pt x="82" y="19"/>
                  </a:cubicBezTo>
                  <a:close/>
                </a:path>
              </a:pathLst>
            </a:custGeom>
            <a:solidFill>
              <a:srgbClr val="F9CD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475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8" name="ï$ļîďe">
              <a:extLst>
                <a:ext uri="{FF2B5EF4-FFF2-40B4-BE49-F238E27FC236}">
                  <a16:creationId xmlns:a16="http://schemas.microsoft.com/office/drawing/2014/main" id="{139D6E74-5E5F-4CE5-ABE7-F0F6F6051BB2}"/>
                </a:ext>
              </a:extLst>
            </p:cNvPr>
            <p:cNvSpPr/>
            <p:nvPr/>
          </p:nvSpPr>
          <p:spPr bwMode="auto">
            <a:xfrm>
              <a:off x="5462588" y="3913188"/>
              <a:ext cx="109538" cy="60325"/>
            </a:xfrm>
            <a:custGeom>
              <a:avLst/>
              <a:gdLst>
                <a:gd name="T0" fmla="*/ 30 w 37"/>
                <a:gd name="T1" fmla="*/ 3 h 20"/>
                <a:gd name="T2" fmla="*/ 26 w 37"/>
                <a:gd name="T3" fmla="*/ 2 h 20"/>
                <a:gd name="T4" fmla="*/ 11 w 37"/>
                <a:gd name="T5" fmla="*/ 1 h 20"/>
                <a:gd name="T6" fmla="*/ 3 w 37"/>
                <a:gd name="T7" fmla="*/ 12 h 20"/>
                <a:gd name="T8" fmla="*/ 9 w 37"/>
                <a:gd name="T9" fmla="*/ 18 h 20"/>
                <a:gd name="T10" fmla="*/ 21 w 37"/>
                <a:gd name="T11" fmla="*/ 20 h 20"/>
                <a:gd name="T12" fmla="*/ 35 w 37"/>
                <a:gd name="T13" fmla="*/ 13 h 20"/>
                <a:gd name="T14" fmla="*/ 30 w 37"/>
                <a:gd name="T15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20">
                  <a:moveTo>
                    <a:pt x="30" y="3"/>
                  </a:moveTo>
                  <a:cubicBezTo>
                    <a:pt x="28" y="3"/>
                    <a:pt x="27" y="2"/>
                    <a:pt x="26" y="2"/>
                  </a:cubicBezTo>
                  <a:cubicBezTo>
                    <a:pt x="21" y="1"/>
                    <a:pt x="16" y="0"/>
                    <a:pt x="11" y="1"/>
                  </a:cubicBezTo>
                  <a:cubicBezTo>
                    <a:pt x="6" y="2"/>
                    <a:pt x="0" y="6"/>
                    <a:pt x="3" y="12"/>
                  </a:cubicBezTo>
                  <a:cubicBezTo>
                    <a:pt x="4" y="15"/>
                    <a:pt x="6" y="16"/>
                    <a:pt x="9" y="18"/>
                  </a:cubicBezTo>
                  <a:cubicBezTo>
                    <a:pt x="13" y="19"/>
                    <a:pt x="17" y="20"/>
                    <a:pt x="21" y="20"/>
                  </a:cubicBezTo>
                  <a:cubicBezTo>
                    <a:pt x="26" y="20"/>
                    <a:pt x="32" y="18"/>
                    <a:pt x="35" y="13"/>
                  </a:cubicBezTo>
                  <a:cubicBezTo>
                    <a:pt x="37" y="9"/>
                    <a:pt x="34" y="5"/>
                    <a:pt x="30" y="3"/>
                  </a:cubicBezTo>
                  <a:close/>
                </a:path>
              </a:pathLst>
            </a:custGeom>
            <a:solidFill>
              <a:srgbClr val="F8C3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9" name="ïṧḷïdé">
              <a:extLst>
                <a:ext uri="{FF2B5EF4-FFF2-40B4-BE49-F238E27FC236}">
                  <a16:creationId xmlns:a16="http://schemas.microsoft.com/office/drawing/2014/main" id="{EF52EF1E-134F-42F2-85BD-E01B445EC24E}"/>
                </a:ext>
              </a:extLst>
            </p:cNvPr>
            <p:cNvSpPr/>
            <p:nvPr/>
          </p:nvSpPr>
          <p:spPr bwMode="auto">
            <a:xfrm>
              <a:off x="5499100" y="3846513"/>
              <a:ext cx="79375" cy="46038"/>
            </a:xfrm>
            <a:custGeom>
              <a:avLst/>
              <a:gdLst>
                <a:gd name="T0" fmla="*/ 26 w 27"/>
                <a:gd name="T1" fmla="*/ 7 h 16"/>
                <a:gd name="T2" fmla="*/ 10 w 27"/>
                <a:gd name="T3" fmla="*/ 2 h 16"/>
                <a:gd name="T4" fmla="*/ 0 w 27"/>
                <a:gd name="T5" fmla="*/ 16 h 16"/>
                <a:gd name="T6" fmla="*/ 1 w 27"/>
                <a:gd name="T7" fmla="*/ 16 h 16"/>
                <a:gd name="T8" fmla="*/ 10 w 27"/>
                <a:gd name="T9" fmla="*/ 4 h 16"/>
                <a:gd name="T10" fmla="*/ 22 w 27"/>
                <a:gd name="T11" fmla="*/ 9 h 16"/>
                <a:gd name="T12" fmla="*/ 26 w 27"/>
                <a:gd name="T13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16">
                  <a:moveTo>
                    <a:pt x="26" y="7"/>
                  </a:moveTo>
                  <a:cubicBezTo>
                    <a:pt x="23" y="1"/>
                    <a:pt x="15" y="0"/>
                    <a:pt x="10" y="2"/>
                  </a:cubicBezTo>
                  <a:cubicBezTo>
                    <a:pt x="3" y="4"/>
                    <a:pt x="0" y="10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1"/>
                    <a:pt x="5" y="5"/>
                    <a:pt x="10" y="4"/>
                  </a:cubicBezTo>
                  <a:cubicBezTo>
                    <a:pt x="14" y="2"/>
                    <a:pt x="20" y="5"/>
                    <a:pt x="22" y="9"/>
                  </a:cubicBezTo>
                  <a:cubicBezTo>
                    <a:pt x="24" y="11"/>
                    <a:pt x="27" y="9"/>
                    <a:pt x="26" y="7"/>
                  </a:cubicBezTo>
                  <a:close/>
                </a:path>
              </a:pathLst>
            </a:custGeom>
            <a:solidFill>
              <a:srgbClr val="384C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0" name="í$ľíḍê">
              <a:extLst>
                <a:ext uri="{FF2B5EF4-FFF2-40B4-BE49-F238E27FC236}">
                  <a16:creationId xmlns:a16="http://schemas.microsoft.com/office/drawing/2014/main" id="{B218BAA3-84FA-414D-8ABA-CF61E2605F29}"/>
                </a:ext>
              </a:extLst>
            </p:cNvPr>
            <p:cNvSpPr/>
            <p:nvPr/>
          </p:nvSpPr>
          <p:spPr bwMode="auto">
            <a:xfrm>
              <a:off x="5084763" y="3606801"/>
              <a:ext cx="523875" cy="534988"/>
            </a:xfrm>
            <a:custGeom>
              <a:avLst/>
              <a:gdLst>
                <a:gd name="T0" fmla="*/ 167 w 177"/>
                <a:gd name="T1" fmla="*/ 23 h 181"/>
                <a:gd name="T2" fmla="*/ 88 w 177"/>
                <a:gd name="T3" fmla="*/ 26 h 181"/>
                <a:gd name="T4" fmla="*/ 28 w 177"/>
                <a:gd name="T5" fmla="*/ 53 h 181"/>
                <a:gd name="T6" fmla="*/ 33 w 177"/>
                <a:gd name="T7" fmla="*/ 79 h 181"/>
                <a:gd name="T8" fmla="*/ 6 w 177"/>
                <a:gd name="T9" fmla="*/ 128 h 181"/>
                <a:gd name="T10" fmla="*/ 55 w 177"/>
                <a:gd name="T11" fmla="*/ 156 h 181"/>
                <a:gd name="T12" fmla="*/ 117 w 177"/>
                <a:gd name="T13" fmla="*/ 163 h 181"/>
                <a:gd name="T14" fmla="*/ 122 w 177"/>
                <a:gd name="T15" fmla="*/ 150 h 181"/>
                <a:gd name="T16" fmla="*/ 116 w 177"/>
                <a:gd name="T17" fmla="*/ 128 h 181"/>
                <a:gd name="T18" fmla="*/ 143 w 177"/>
                <a:gd name="T19" fmla="*/ 74 h 181"/>
                <a:gd name="T20" fmla="*/ 163 w 177"/>
                <a:gd name="T21" fmla="*/ 65 h 181"/>
                <a:gd name="T22" fmla="*/ 167 w 177"/>
                <a:gd name="T23" fmla="*/ 2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7" h="181">
                  <a:moveTo>
                    <a:pt x="167" y="23"/>
                  </a:moveTo>
                  <a:cubicBezTo>
                    <a:pt x="149" y="0"/>
                    <a:pt x="102" y="1"/>
                    <a:pt x="88" y="26"/>
                  </a:cubicBezTo>
                  <a:cubicBezTo>
                    <a:pt x="65" y="19"/>
                    <a:pt x="36" y="28"/>
                    <a:pt x="28" y="53"/>
                  </a:cubicBezTo>
                  <a:cubicBezTo>
                    <a:pt x="24" y="64"/>
                    <a:pt x="27" y="73"/>
                    <a:pt x="33" y="79"/>
                  </a:cubicBezTo>
                  <a:cubicBezTo>
                    <a:pt x="13" y="84"/>
                    <a:pt x="0" y="109"/>
                    <a:pt x="6" y="128"/>
                  </a:cubicBezTo>
                  <a:cubicBezTo>
                    <a:pt x="12" y="149"/>
                    <a:pt x="35" y="157"/>
                    <a:pt x="55" y="156"/>
                  </a:cubicBezTo>
                  <a:cubicBezTo>
                    <a:pt x="60" y="181"/>
                    <a:pt x="104" y="179"/>
                    <a:pt x="117" y="163"/>
                  </a:cubicBezTo>
                  <a:cubicBezTo>
                    <a:pt x="120" y="159"/>
                    <a:pt x="122" y="155"/>
                    <a:pt x="122" y="150"/>
                  </a:cubicBezTo>
                  <a:cubicBezTo>
                    <a:pt x="123" y="142"/>
                    <a:pt x="119" y="136"/>
                    <a:pt x="116" y="128"/>
                  </a:cubicBezTo>
                  <a:cubicBezTo>
                    <a:pt x="108" y="107"/>
                    <a:pt x="119" y="78"/>
                    <a:pt x="143" y="74"/>
                  </a:cubicBezTo>
                  <a:cubicBezTo>
                    <a:pt x="150" y="73"/>
                    <a:pt x="158" y="70"/>
                    <a:pt x="163" y="65"/>
                  </a:cubicBezTo>
                  <a:cubicBezTo>
                    <a:pt x="176" y="55"/>
                    <a:pt x="177" y="36"/>
                    <a:pt x="167" y="23"/>
                  </a:cubicBezTo>
                  <a:close/>
                </a:path>
              </a:pathLst>
            </a:custGeom>
            <a:solidFill>
              <a:srgbClr val="3956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5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1" name="isḷiďê">
              <a:extLst>
                <a:ext uri="{FF2B5EF4-FFF2-40B4-BE49-F238E27FC236}">
                  <a16:creationId xmlns:a16="http://schemas.microsoft.com/office/drawing/2014/main" id="{2DA37217-5B3C-4451-8DA0-D670F6C5F4AF}"/>
                </a:ext>
              </a:extLst>
            </p:cNvPr>
            <p:cNvSpPr/>
            <p:nvPr/>
          </p:nvSpPr>
          <p:spPr bwMode="auto">
            <a:xfrm>
              <a:off x="5392738" y="3611563"/>
              <a:ext cx="192088" cy="166688"/>
            </a:xfrm>
            <a:custGeom>
              <a:avLst/>
              <a:gdLst>
                <a:gd name="T0" fmla="*/ 4 w 65"/>
                <a:gd name="T1" fmla="*/ 16 h 56"/>
                <a:gd name="T2" fmla="*/ 6 w 65"/>
                <a:gd name="T3" fmla="*/ 22 h 56"/>
                <a:gd name="T4" fmla="*/ 36 w 65"/>
                <a:gd name="T5" fmla="*/ 23 h 56"/>
                <a:gd name="T6" fmla="*/ 48 w 65"/>
                <a:gd name="T7" fmla="*/ 48 h 56"/>
                <a:gd name="T8" fmla="*/ 64 w 65"/>
                <a:gd name="T9" fmla="*/ 46 h 56"/>
                <a:gd name="T10" fmla="*/ 4 w 65"/>
                <a:gd name="T11" fmla="*/ 1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56">
                  <a:moveTo>
                    <a:pt x="4" y="16"/>
                  </a:moveTo>
                  <a:cubicBezTo>
                    <a:pt x="0" y="18"/>
                    <a:pt x="3" y="22"/>
                    <a:pt x="6" y="22"/>
                  </a:cubicBezTo>
                  <a:cubicBezTo>
                    <a:pt x="16" y="19"/>
                    <a:pt x="27" y="18"/>
                    <a:pt x="36" y="23"/>
                  </a:cubicBezTo>
                  <a:cubicBezTo>
                    <a:pt x="45" y="29"/>
                    <a:pt x="45" y="39"/>
                    <a:pt x="48" y="48"/>
                  </a:cubicBezTo>
                  <a:cubicBezTo>
                    <a:pt x="51" y="56"/>
                    <a:pt x="65" y="55"/>
                    <a:pt x="64" y="46"/>
                  </a:cubicBezTo>
                  <a:cubicBezTo>
                    <a:pt x="61" y="14"/>
                    <a:pt x="31" y="0"/>
                    <a:pt x="4" y="16"/>
                  </a:cubicBezTo>
                  <a:close/>
                </a:path>
              </a:pathLst>
            </a:custGeom>
            <a:solidFill>
              <a:srgbClr val="4361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2" name="ïslíḍe">
              <a:extLst>
                <a:ext uri="{FF2B5EF4-FFF2-40B4-BE49-F238E27FC236}">
                  <a16:creationId xmlns:a16="http://schemas.microsoft.com/office/drawing/2014/main" id="{CD33CF53-1DA1-465F-BB74-898143DBD7E5}"/>
                </a:ext>
              </a:extLst>
            </p:cNvPr>
            <p:cNvSpPr/>
            <p:nvPr/>
          </p:nvSpPr>
          <p:spPr bwMode="auto">
            <a:xfrm>
              <a:off x="5105400" y="3863976"/>
              <a:ext cx="304800" cy="247650"/>
            </a:xfrm>
            <a:custGeom>
              <a:avLst/>
              <a:gdLst>
                <a:gd name="T0" fmla="*/ 100 w 103"/>
                <a:gd name="T1" fmla="*/ 67 h 84"/>
                <a:gd name="T2" fmla="*/ 61 w 103"/>
                <a:gd name="T3" fmla="*/ 67 h 84"/>
                <a:gd name="T4" fmla="*/ 54 w 103"/>
                <a:gd name="T5" fmla="*/ 55 h 84"/>
                <a:gd name="T6" fmla="*/ 15 w 103"/>
                <a:gd name="T7" fmla="*/ 40 h 84"/>
                <a:gd name="T8" fmla="*/ 24 w 103"/>
                <a:gd name="T9" fmla="*/ 3 h 84"/>
                <a:gd name="T10" fmla="*/ 22 w 103"/>
                <a:gd name="T11" fmla="*/ 0 h 84"/>
                <a:gd name="T12" fmla="*/ 8 w 103"/>
                <a:gd name="T13" fmla="*/ 42 h 84"/>
                <a:gd name="T14" fmla="*/ 52 w 103"/>
                <a:gd name="T15" fmla="*/ 63 h 84"/>
                <a:gd name="T16" fmla="*/ 102 w 103"/>
                <a:gd name="T17" fmla="*/ 69 h 84"/>
                <a:gd name="T18" fmla="*/ 100 w 103"/>
                <a:gd name="T19" fmla="*/ 67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3" h="84">
                  <a:moveTo>
                    <a:pt x="100" y="67"/>
                  </a:moveTo>
                  <a:cubicBezTo>
                    <a:pt x="91" y="76"/>
                    <a:pt x="71" y="76"/>
                    <a:pt x="61" y="67"/>
                  </a:cubicBezTo>
                  <a:cubicBezTo>
                    <a:pt x="58" y="64"/>
                    <a:pt x="60" y="54"/>
                    <a:pt x="54" y="55"/>
                  </a:cubicBezTo>
                  <a:cubicBezTo>
                    <a:pt x="39" y="57"/>
                    <a:pt x="23" y="55"/>
                    <a:pt x="15" y="40"/>
                  </a:cubicBezTo>
                  <a:cubicBezTo>
                    <a:pt x="7" y="27"/>
                    <a:pt x="12" y="12"/>
                    <a:pt x="24" y="3"/>
                  </a:cubicBezTo>
                  <a:cubicBezTo>
                    <a:pt x="25" y="2"/>
                    <a:pt x="23" y="0"/>
                    <a:pt x="22" y="0"/>
                  </a:cubicBezTo>
                  <a:cubicBezTo>
                    <a:pt x="5" y="7"/>
                    <a:pt x="0" y="27"/>
                    <a:pt x="8" y="42"/>
                  </a:cubicBezTo>
                  <a:cubicBezTo>
                    <a:pt x="16" y="59"/>
                    <a:pt x="34" y="66"/>
                    <a:pt x="52" y="63"/>
                  </a:cubicBezTo>
                  <a:cubicBezTo>
                    <a:pt x="56" y="84"/>
                    <a:pt x="91" y="83"/>
                    <a:pt x="102" y="69"/>
                  </a:cubicBezTo>
                  <a:cubicBezTo>
                    <a:pt x="103" y="68"/>
                    <a:pt x="102" y="66"/>
                    <a:pt x="100" y="67"/>
                  </a:cubicBezTo>
                  <a:close/>
                </a:path>
              </a:pathLst>
            </a:custGeom>
            <a:solidFill>
              <a:srgbClr val="4361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3" name="iṩľídê">
              <a:extLst>
                <a:ext uri="{FF2B5EF4-FFF2-40B4-BE49-F238E27FC236}">
                  <a16:creationId xmlns:a16="http://schemas.microsoft.com/office/drawing/2014/main" id="{922D8CDD-ADCD-4483-B1C1-5B1496EF939B}"/>
                </a:ext>
              </a:extLst>
            </p:cNvPr>
            <p:cNvSpPr/>
            <p:nvPr/>
          </p:nvSpPr>
          <p:spPr bwMode="auto">
            <a:xfrm>
              <a:off x="5900738" y="3398838"/>
              <a:ext cx="133350" cy="157163"/>
            </a:xfrm>
            <a:custGeom>
              <a:avLst/>
              <a:gdLst>
                <a:gd name="T0" fmla="*/ 31 w 45"/>
                <a:gd name="T1" fmla="*/ 2 h 53"/>
                <a:gd name="T2" fmla="*/ 20 w 45"/>
                <a:gd name="T3" fmla="*/ 14 h 53"/>
                <a:gd name="T4" fmla="*/ 12 w 45"/>
                <a:gd name="T5" fmla="*/ 25 h 53"/>
                <a:gd name="T6" fmla="*/ 4 w 45"/>
                <a:gd name="T7" fmla="*/ 22 h 53"/>
                <a:gd name="T8" fmla="*/ 1 w 45"/>
                <a:gd name="T9" fmla="*/ 23 h 53"/>
                <a:gd name="T10" fmla="*/ 7 w 45"/>
                <a:gd name="T11" fmla="*/ 51 h 53"/>
                <a:gd name="T12" fmla="*/ 22 w 45"/>
                <a:gd name="T13" fmla="*/ 52 h 53"/>
                <a:gd name="T14" fmla="*/ 32 w 45"/>
                <a:gd name="T15" fmla="*/ 28 h 53"/>
                <a:gd name="T16" fmla="*/ 43 w 45"/>
                <a:gd name="T17" fmla="*/ 15 h 53"/>
                <a:gd name="T18" fmla="*/ 31 w 45"/>
                <a:gd name="T19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53">
                  <a:moveTo>
                    <a:pt x="31" y="2"/>
                  </a:moveTo>
                  <a:cubicBezTo>
                    <a:pt x="26" y="4"/>
                    <a:pt x="23" y="9"/>
                    <a:pt x="20" y="14"/>
                  </a:cubicBezTo>
                  <a:cubicBezTo>
                    <a:pt x="18" y="17"/>
                    <a:pt x="16" y="23"/>
                    <a:pt x="12" y="25"/>
                  </a:cubicBezTo>
                  <a:cubicBezTo>
                    <a:pt x="6" y="28"/>
                    <a:pt x="7" y="25"/>
                    <a:pt x="4" y="22"/>
                  </a:cubicBezTo>
                  <a:cubicBezTo>
                    <a:pt x="3" y="20"/>
                    <a:pt x="1" y="21"/>
                    <a:pt x="1" y="23"/>
                  </a:cubicBezTo>
                  <a:cubicBezTo>
                    <a:pt x="0" y="33"/>
                    <a:pt x="8" y="41"/>
                    <a:pt x="7" y="51"/>
                  </a:cubicBezTo>
                  <a:cubicBezTo>
                    <a:pt x="12" y="53"/>
                    <a:pt x="17" y="53"/>
                    <a:pt x="22" y="52"/>
                  </a:cubicBezTo>
                  <a:cubicBezTo>
                    <a:pt x="22" y="52"/>
                    <a:pt x="21" y="41"/>
                    <a:pt x="32" y="28"/>
                  </a:cubicBezTo>
                  <a:cubicBezTo>
                    <a:pt x="36" y="24"/>
                    <a:pt x="41" y="21"/>
                    <a:pt x="43" y="15"/>
                  </a:cubicBezTo>
                  <a:cubicBezTo>
                    <a:pt x="45" y="7"/>
                    <a:pt x="40" y="0"/>
                    <a:pt x="31" y="2"/>
                  </a:cubicBezTo>
                  <a:close/>
                </a:path>
              </a:pathLst>
            </a:custGeom>
            <a:solidFill>
              <a:srgbClr val="F9CD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4" name="ïṧḻiḓè">
              <a:extLst>
                <a:ext uri="{FF2B5EF4-FFF2-40B4-BE49-F238E27FC236}">
                  <a16:creationId xmlns:a16="http://schemas.microsoft.com/office/drawing/2014/main" id="{1FB0E380-F20A-4356-969A-1693D814C897}"/>
                </a:ext>
              </a:extLst>
            </p:cNvPr>
            <p:cNvSpPr/>
            <p:nvPr/>
          </p:nvSpPr>
          <p:spPr bwMode="auto">
            <a:xfrm>
              <a:off x="5300663" y="3546476"/>
              <a:ext cx="665163" cy="1176338"/>
            </a:xfrm>
            <a:custGeom>
              <a:avLst/>
              <a:gdLst>
                <a:gd name="T0" fmla="*/ 16 w 225"/>
                <a:gd name="T1" fmla="*/ 316 h 398"/>
                <a:gd name="T2" fmla="*/ 20 w 225"/>
                <a:gd name="T3" fmla="*/ 395 h 398"/>
                <a:gd name="T4" fmla="*/ 128 w 225"/>
                <a:gd name="T5" fmla="*/ 385 h 398"/>
                <a:gd name="T6" fmla="*/ 120 w 225"/>
                <a:gd name="T7" fmla="*/ 351 h 398"/>
                <a:gd name="T8" fmla="*/ 115 w 225"/>
                <a:gd name="T9" fmla="*/ 309 h 398"/>
                <a:gd name="T10" fmla="*/ 115 w 225"/>
                <a:gd name="T11" fmla="*/ 308 h 398"/>
                <a:gd name="T12" fmla="*/ 143 w 225"/>
                <a:gd name="T13" fmla="*/ 269 h 398"/>
                <a:gd name="T14" fmla="*/ 112 w 225"/>
                <a:gd name="T15" fmla="*/ 224 h 398"/>
                <a:gd name="T16" fmla="*/ 225 w 225"/>
                <a:gd name="T17" fmla="*/ 0 h 398"/>
                <a:gd name="T18" fmla="*/ 209 w 225"/>
                <a:gd name="T19" fmla="*/ 0 h 398"/>
                <a:gd name="T20" fmla="*/ 147 w 225"/>
                <a:gd name="T21" fmla="*/ 145 h 398"/>
                <a:gd name="T22" fmla="*/ 56 w 225"/>
                <a:gd name="T23" fmla="*/ 198 h 398"/>
                <a:gd name="T24" fmla="*/ 0 w 225"/>
                <a:gd name="T25" fmla="*/ 251 h 398"/>
                <a:gd name="T26" fmla="*/ 6 w 225"/>
                <a:gd name="T27" fmla="*/ 281 h 398"/>
                <a:gd name="T28" fmla="*/ 16 w 225"/>
                <a:gd name="T29" fmla="*/ 316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5" h="398">
                  <a:moveTo>
                    <a:pt x="16" y="316"/>
                  </a:moveTo>
                  <a:cubicBezTo>
                    <a:pt x="23" y="340"/>
                    <a:pt x="27" y="370"/>
                    <a:pt x="20" y="395"/>
                  </a:cubicBezTo>
                  <a:cubicBezTo>
                    <a:pt x="45" y="398"/>
                    <a:pt x="103" y="392"/>
                    <a:pt x="128" y="385"/>
                  </a:cubicBezTo>
                  <a:cubicBezTo>
                    <a:pt x="120" y="351"/>
                    <a:pt x="120" y="351"/>
                    <a:pt x="120" y="351"/>
                  </a:cubicBezTo>
                  <a:cubicBezTo>
                    <a:pt x="115" y="338"/>
                    <a:pt x="114" y="323"/>
                    <a:pt x="115" y="309"/>
                  </a:cubicBezTo>
                  <a:cubicBezTo>
                    <a:pt x="115" y="309"/>
                    <a:pt x="115" y="308"/>
                    <a:pt x="115" y="308"/>
                  </a:cubicBezTo>
                  <a:cubicBezTo>
                    <a:pt x="125" y="296"/>
                    <a:pt x="146" y="288"/>
                    <a:pt x="143" y="269"/>
                  </a:cubicBezTo>
                  <a:cubicBezTo>
                    <a:pt x="141" y="260"/>
                    <a:pt x="115" y="244"/>
                    <a:pt x="112" y="224"/>
                  </a:cubicBezTo>
                  <a:cubicBezTo>
                    <a:pt x="202" y="152"/>
                    <a:pt x="224" y="74"/>
                    <a:pt x="225" y="0"/>
                  </a:cubicBezTo>
                  <a:cubicBezTo>
                    <a:pt x="220" y="0"/>
                    <a:pt x="215" y="0"/>
                    <a:pt x="209" y="0"/>
                  </a:cubicBezTo>
                  <a:cubicBezTo>
                    <a:pt x="201" y="52"/>
                    <a:pt x="181" y="104"/>
                    <a:pt x="147" y="145"/>
                  </a:cubicBezTo>
                  <a:cubicBezTo>
                    <a:pt x="124" y="172"/>
                    <a:pt x="91" y="191"/>
                    <a:pt x="56" y="198"/>
                  </a:cubicBezTo>
                  <a:cubicBezTo>
                    <a:pt x="23" y="205"/>
                    <a:pt x="2" y="218"/>
                    <a:pt x="0" y="251"/>
                  </a:cubicBezTo>
                  <a:cubicBezTo>
                    <a:pt x="0" y="261"/>
                    <a:pt x="3" y="271"/>
                    <a:pt x="6" y="281"/>
                  </a:cubicBezTo>
                  <a:cubicBezTo>
                    <a:pt x="10" y="292"/>
                    <a:pt x="13" y="304"/>
                    <a:pt x="16" y="316"/>
                  </a:cubicBezTo>
                  <a:close/>
                </a:path>
              </a:pathLst>
            </a:custGeom>
            <a:solidFill>
              <a:srgbClr val="EB62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5" name="íṣ1iďé">
              <a:extLst>
                <a:ext uri="{FF2B5EF4-FFF2-40B4-BE49-F238E27FC236}">
                  <a16:creationId xmlns:a16="http://schemas.microsoft.com/office/drawing/2014/main" id="{D1AB81C5-B36A-4288-A1FB-8DAE69560124}"/>
                </a:ext>
              </a:extLst>
            </p:cNvPr>
            <p:cNvSpPr/>
            <p:nvPr/>
          </p:nvSpPr>
          <p:spPr bwMode="auto">
            <a:xfrm>
              <a:off x="5537200" y="4208463"/>
              <a:ext cx="136525" cy="74613"/>
            </a:xfrm>
            <a:custGeom>
              <a:avLst/>
              <a:gdLst>
                <a:gd name="T0" fmla="*/ 0 w 46"/>
                <a:gd name="T1" fmla="*/ 13 h 25"/>
                <a:gd name="T2" fmla="*/ 35 w 46"/>
                <a:gd name="T3" fmla="*/ 20 h 25"/>
                <a:gd name="T4" fmla="*/ 46 w 46"/>
                <a:gd name="T5" fmla="*/ 25 h 25"/>
                <a:gd name="T6" fmla="*/ 32 w 46"/>
                <a:gd name="T7" fmla="*/ 0 h 25"/>
                <a:gd name="T8" fmla="*/ 0 w 46"/>
                <a:gd name="T9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25">
                  <a:moveTo>
                    <a:pt x="0" y="13"/>
                  </a:moveTo>
                  <a:cubicBezTo>
                    <a:pt x="7" y="19"/>
                    <a:pt x="30" y="18"/>
                    <a:pt x="35" y="20"/>
                  </a:cubicBezTo>
                  <a:cubicBezTo>
                    <a:pt x="39" y="21"/>
                    <a:pt x="43" y="23"/>
                    <a:pt x="46" y="25"/>
                  </a:cubicBezTo>
                  <a:cubicBezTo>
                    <a:pt x="40" y="18"/>
                    <a:pt x="33" y="9"/>
                    <a:pt x="32" y="0"/>
                  </a:cubicBezTo>
                  <a:cubicBezTo>
                    <a:pt x="21" y="7"/>
                    <a:pt x="0" y="13"/>
                    <a:pt x="0" y="13"/>
                  </a:cubicBezTo>
                  <a:close/>
                </a:path>
              </a:pathLst>
            </a:custGeom>
            <a:solidFill>
              <a:srgbClr val="E94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6" name="îşḻîďé">
              <a:extLst>
                <a:ext uri="{FF2B5EF4-FFF2-40B4-BE49-F238E27FC236}">
                  <a16:creationId xmlns:a16="http://schemas.microsoft.com/office/drawing/2014/main" id="{FE3B995A-773A-4B0B-9E1C-81D3FBD6A4D7}"/>
                </a:ext>
              </a:extLst>
            </p:cNvPr>
            <p:cNvSpPr/>
            <p:nvPr/>
          </p:nvSpPr>
          <p:spPr bwMode="auto">
            <a:xfrm>
              <a:off x="5311775" y="4170363"/>
              <a:ext cx="127000" cy="198438"/>
            </a:xfrm>
            <a:custGeom>
              <a:avLst/>
              <a:gdLst>
                <a:gd name="T0" fmla="*/ 38 w 43"/>
                <a:gd name="T1" fmla="*/ 0 h 67"/>
                <a:gd name="T2" fmla="*/ 10 w 43"/>
                <a:gd name="T3" fmla="*/ 58 h 67"/>
                <a:gd name="T4" fmla="*/ 23 w 43"/>
                <a:gd name="T5" fmla="*/ 50 h 67"/>
                <a:gd name="T6" fmla="*/ 40 w 43"/>
                <a:gd name="T7" fmla="*/ 5 h 67"/>
                <a:gd name="T8" fmla="*/ 38 w 43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67">
                  <a:moveTo>
                    <a:pt x="38" y="0"/>
                  </a:moveTo>
                  <a:cubicBezTo>
                    <a:pt x="12" y="6"/>
                    <a:pt x="0" y="34"/>
                    <a:pt x="10" y="58"/>
                  </a:cubicBezTo>
                  <a:cubicBezTo>
                    <a:pt x="14" y="67"/>
                    <a:pt x="28" y="59"/>
                    <a:pt x="23" y="50"/>
                  </a:cubicBezTo>
                  <a:cubicBezTo>
                    <a:pt x="14" y="32"/>
                    <a:pt x="22" y="13"/>
                    <a:pt x="40" y="5"/>
                  </a:cubicBezTo>
                  <a:cubicBezTo>
                    <a:pt x="43" y="4"/>
                    <a:pt x="41" y="0"/>
                    <a:pt x="38" y="0"/>
                  </a:cubicBezTo>
                  <a:close/>
                </a:path>
              </a:pathLst>
            </a:custGeom>
            <a:solidFill>
              <a:srgbClr val="F090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7" name="ïšlîďê">
              <a:extLst>
                <a:ext uri="{FF2B5EF4-FFF2-40B4-BE49-F238E27FC236}">
                  <a16:creationId xmlns:a16="http://schemas.microsoft.com/office/drawing/2014/main" id="{027AE7E9-4273-4188-B4DB-93F4829A952C}"/>
                </a:ext>
              </a:extLst>
            </p:cNvPr>
            <p:cNvSpPr/>
            <p:nvPr/>
          </p:nvSpPr>
          <p:spPr bwMode="auto">
            <a:xfrm>
              <a:off x="5719763" y="2471738"/>
              <a:ext cx="1955800" cy="2144713"/>
            </a:xfrm>
            <a:custGeom>
              <a:avLst/>
              <a:gdLst>
                <a:gd name="T0" fmla="*/ 601 w 661"/>
                <a:gd name="T1" fmla="*/ 330 h 726"/>
                <a:gd name="T2" fmla="*/ 517 w 661"/>
                <a:gd name="T3" fmla="*/ 270 h 726"/>
                <a:gd name="T4" fmla="*/ 363 w 661"/>
                <a:gd name="T5" fmla="*/ 211 h 726"/>
                <a:gd name="T6" fmla="*/ 200 w 661"/>
                <a:gd name="T7" fmla="*/ 148 h 726"/>
                <a:gd name="T8" fmla="*/ 8 w 661"/>
                <a:gd name="T9" fmla="*/ 4 h 726"/>
                <a:gd name="T10" fmla="*/ 1 w 661"/>
                <a:gd name="T11" fmla="*/ 6 h 726"/>
                <a:gd name="T12" fmla="*/ 114 w 661"/>
                <a:gd name="T13" fmla="*/ 131 h 726"/>
                <a:gd name="T14" fmla="*/ 316 w 661"/>
                <a:gd name="T15" fmla="*/ 214 h 726"/>
                <a:gd name="T16" fmla="*/ 468 w 661"/>
                <a:gd name="T17" fmla="*/ 273 h 726"/>
                <a:gd name="T18" fmla="*/ 591 w 661"/>
                <a:gd name="T19" fmla="*/ 355 h 726"/>
                <a:gd name="T20" fmla="*/ 634 w 661"/>
                <a:gd name="T21" fmla="*/ 526 h 726"/>
                <a:gd name="T22" fmla="*/ 603 w 661"/>
                <a:gd name="T23" fmla="*/ 703 h 726"/>
                <a:gd name="T24" fmla="*/ 608 w 661"/>
                <a:gd name="T25" fmla="*/ 723 h 726"/>
                <a:gd name="T26" fmla="*/ 625 w 661"/>
                <a:gd name="T27" fmla="*/ 706 h 726"/>
                <a:gd name="T28" fmla="*/ 639 w 661"/>
                <a:gd name="T29" fmla="*/ 646 h 726"/>
                <a:gd name="T30" fmla="*/ 658 w 661"/>
                <a:gd name="T31" fmla="*/ 481 h 726"/>
                <a:gd name="T32" fmla="*/ 619 w 661"/>
                <a:gd name="T33" fmla="*/ 353 h 726"/>
                <a:gd name="T34" fmla="*/ 601 w 661"/>
                <a:gd name="T35" fmla="*/ 330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61" h="726">
                  <a:moveTo>
                    <a:pt x="601" y="330"/>
                  </a:moveTo>
                  <a:cubicBezTo>
                    <a:pt x="578" y="304"/>
                    <a:pt x="548" y="285"/>
                    <a:pt x="517" y="270"/>
                  </a:cubicBezTo>
                  <a:cubicBezTo>
                    <a:pt x="467" y="247"/>
                    <a:pt x="414" y="231"/>
                    <a:pt x="363" y="211"/>
                  </a:cubicBezTo>
                  <a:cubicBezTo>
                    <a:pt x="309" y="190"/>
                    <a:pt x="254" y="169"/>
                    <a:pt x="200" y="148"/>
                  </a:cubicBezTo>
                  <a:cubicBezTo>
                    <a:pt x="124" y="119"/>
                    <a:pt x="34" y="90"/>
                    <a:pt x="8" y="4"/>
                  </a:cubicBezTo>
                  <a:cubicBezTo>
                    <a:pt x="7" y="0"/>
                    <a:pt x="0" y="2"/>
                    <a:pt x="1" y="6"/>
                  </a:cubicBezTo>
                  <a:cubicBezTo>
                    <a:pt x="13" y="66"/>
                    <a:pt x="63" y="105"/>
                    <a:pt x="114" y="131"/>
                  </a:cubicBezTo>
                  <a:cubicBezTo>
                    <a:pt x="179" y="163"/>
                    <a:pt x="249" y="187"/>
                    <a:pt x="316" y="214"/>
                  </a:cubicBezTo>
                  <a:cubicBezTo>
                    <a:pt x="367" y="234"/>
                    <a:pt x="418" y="253"/>
                    <a:pt x="468" y="273"/>
                  </a:cubicBezTo>
                  <a:cubicBezTo>
                    <a:pt x="514" y="291"/>
                    <a:pt x="560" y="316"/>
                    <a:pt x="591" y="355"/>
                  </a:cubicBezTo>
                  <a:cubicBezTo>
                    <a:pt x="628" y="402"/>
                    <a:pt x="638" y="466"/>
                    <a:pt x="634" y="526"/>
                  </a:cubicBezTo>
                  <a:cubicBezTo>
                    <a:pt x="630" y="586"/>
                    <a:pt x="614" y="644"/>
                    <a:pt x="603" y="703"/>
                  </a:cubicBezTo>
                  <a:cubicBezTo>
                    <a:pt x="601" y="710"/>
                    <a:pt x="601" y="721"/>
                    <a:pt x="608" y="723"/>
                  </a:cubicBezTo>
                  <a:cubicBezTo>
                    <a:pt x="617" y="726"/>
                    <a:pt x="623" y="715"/>
                    <a:pt x="625" y="706"/>
                  </a:cubicBezTo>
                  <a:cubicBezTo>
                    <a:pt x="630" y="686"/>
                    <a:pt x="634" y="666"/>
                    <a:pt x="639" y="646"/>
                  </a:cubicBezTo>
                  <a:cubicBezTo>
                    <a:pt x="650" y="592"/>
                    <a:pt x="661" y="536"/>
                    <a:pt x="658" y="481"/>
                  </a:cubicBezTo>
                  <a:cubicBezTo>
                    <a:pt x="655" y="436"/>
                    <a:pt x="644" y="391"/>
                    <a:pt x="619" y="353"/>
                  </a:cubicBezTo>
                  <a:cubicBezTo>
                    <a:pt x="614" y="345"/>
                    <a:pt x="608" y="337"/>
                    <a:pt x="601" y="330"/>
                  </a:cubicBezTo>
                  <a:close/>
                </a:path>
              </a:pathLst>
            </a:custGeom>
            <a:solidFill>
              <a:srgbClr val="3851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8" name="ïṣľîḓé">
              <a:extLst>
                <a:ext uri="{FF2B5EF4-FFF2-40B4-BE49-F238E27FC236}">
                  <a16:creationId xmlns:a16="http://schemas.microsoft.com/office/drawing/2014/main" id="{30F21A5A-5DFC-4E06-BF36-7124DE69381B}"/>
                </a:ext>
              </a:extLst>
            </p:cNvPr>
            <p:cNvSpPr/>
            <p:nvPr/>
          </p:nvSpPr>
          <p:spPr bwMode="auto">
            <a:xfrm>
              <a:off x="5719763" y="2190751"/>
              <a:ext cx="796925" cy="357188"/>
            </a:xfrm>
            <a:custGeom>
              <a:avLst/>
              <a:gdLst>
                <a:gd name="T0" fmla="*/ 224 w 269"/>
                <a:gd name="T1" fmla="*/ 0 h 121"/>
                <a:gd name="T2" fmla="*/ 231 w 269"/>
                <a:gd name="T3" fmla="*/ 9 h 121"/>
                <a:gd name="T4" fmla="*/ 201 w 269"/>
                <a:gd name="T5" fmla="*/ 65 h 121"/>
                <a:gd name="T6" fmla="*/ 139 w 269"/>
                <a:gd name="T7" fmla="*/ 92 h 121"/>
                <a:gd name="T8" fmla="*/ 9 w 269"/>
                <a:gd name="T9" fmla="*/ 102 h 121"/>
                <a:gd name="T10" fmla="*/ 14 w 269"/>
                <a:gd name="T11" fmla="*/ 92 h 121"/>
                <a:gd name="T12" fmla="*/ 14 w 269"/>
                <a:gd name="T13" fmla="*/ 85 h 121"/>
                <a:gd name="T14" fmla="*/ 1 w 269"/>
                <a:gd name="T15" fmla="*/ 101 h 121"/>
                <a:gd name="T16" fmla="*/ 19 w 269"/>
                <a:gd name="T17" fmla="*/ 114 h 121"/>
                <a:gd name="T18" fmla="*/ 135 w 269"/>
                <a:gd name="T19" fmla="*/ 102 h 121"/>
                <a:gd name="T20" fmla="*/ 230 w 269"/>
                <a:gd name="T21" fmla="*/ 53 h 121"/>
                <a:gd name="T22" fmla="*/ 224 w 269"/>
                <a:gd name="T2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9" h="121">
                  <a:moveTo>
                    <a:pt x="224" y="0"/>
                  </a:moveTo>
                  <a:cubicBezTo>
                    <a:pt x="231" y="9"/>
                    <a:pt x="231" y="9"/>
                    <a:pt x="231" y="9"/>
                  </a:cubicBezTo>
                  <a:cubicBezTo>
                    <a:pt x="266" y="13"/>
                    <a:pt x="216" y="56"/>
                    <a:pt x="201" y="65"/>
                  </a:cubicBezTo>
                  <a:cubicBezTo>
                    <a:pt x="181" y="76"/>
                    <a:pt x="161" y="86"/>
                    <a:pt x="139" y="92"/>
                  </a:cubicBezTo>
                  <a:cubicBezTo>
                    <a:pt x="47" y="116"/>
                    <a:pt x="12" y="106"/>
                    <a:pt x="9" y="102"/>
                  </a:cubicBezTo>
                  <a:cubicBezTo>
                    <a:pt x="6" y="98"/>
                    <a:pt x="11" y="93"/>
                    <a:pt x="14" y="92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7" y="87"/>
                    <a:pt x="0" y="94"/>
                    <a:pt x="1" y="101"/>
                  </a:cubicBezTo>
                  <a:cubicBezTo>
                    <a:pt x="3" y="110"/>
                    <a:pt x="12" y="112"/>
                    <a:pt x="19" y="114"/>
                  </a:cubicBezTo>
                  <a:cubicBezTo>
                    <a:pt x="56" y="121"/>
                    <a:pt x="100" y="112"/>
                    <a:pt x="135" y="102"/>
                  </a:cubicBezTo>
                  <a:cubicBezTo>
                    <a:pt x="167" y="92"/>
                    <a:pt x="204" y="75"/>
                    <a:pt x="230" y="53"/>
                  </a:cubicBezTo>
                  <a:cubicBezTo>
                    <a:pt x="247" y="38"/>
                    <a:pt x="269" y="2"/>
                    <a:pt x="224" y="0"/>
                  </a:cubicBezTo>
                  <a:close/>
                </a:path>
              </a:pathLst>
            </a:custGeom>
            <a:solidFill>
              <a:srgbClr val="3851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9" name="íS1îḑé">
              <a:extLst>
                <a:ext uri="{FF2B5EF4-FFF2-40B4-BE49-F238E27FC236}">
                  <a16:creationId xmlns:a16="http://schemas.microsoft.com/office/drawing/2014/main" id="{BCC92202-51E1-480E-8E17-09ABA3459F94}"/>
                </a:ext>
              </a:extLst>
            </p:cNvPr>
            <p:cNvSpPr/>
            <p:nvPr/>
          </p:nvSpPr>
          <p:spPr bwMode="auto">
            <a:xfrm>
              <a:off x="7353300" y="3308351"/>
              <a:ext cx="206375" cy="123825"/>
            </a:xfrm>
            <a:custGeom>
              <a:avLst/>
              <a:gdLst>
                <a:gd name="T0" fmla="*/ 33 w 70"/>
                <a:gd name="T1" fmla="*/ 38 h 42"/>
                <a:gd name="T2" fmla="*/ 6 w 70"/>
                <a:gd name="T3" fmla="*/ 26 h 42"/>
                <a:gd name="T4" fmla="*/ 15 w 70"/>
                <a:gd name="T5" fmla="*/ 29 h 42"/>
                <a:gd name="T6" fmla="*/ 19 w 70"/>
                <a:gd name="T7" fmla="*/ 15 h 42"/>
                <a:gd name="T8" fmla="*/ 0 w 70"/>
                <a:gd name="T9" fmla="*/ 4 h 42"/>
                <a:gd name="T10" fmla="*/ 30 w 70"/>
                <a:gd name="T11" fmla="*/ 4 h 42"/>
                <a:gd name="T12" fmla="*/ 44 w 70"/>
                <a:gd name="T13" fmla="*/ 23 h 42"/>
                <a:gd name="T14" fmla="*/ 70 w 70"/>
                <a:gd name="T15" fmla="*/ 31 h 42"/>
                <a:gd name="T16" fmla="*/ 55 w 70"/>
                <a:gd name="T17" fmla="*/ 42 h 42"/>
                <a:gd name="T18" fmla="*/ 33 w 70"/>
                <a:gd name="T19" fmla="*/ 3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42">
                  <a:moveTo>
                    <a:pt x="33" y="38"/>
                  </a:moveTo>
                  <a:cubicBezTo>
                    <a:pt x="23" y="39"/>
                    <a:pt x="10" y="37"/>
                    <a:pt x="6" y="26"/>
                  </a:cubicBezTo>
                  <a:cubicBezTo>
                    <a:pt x="11" y="27"/>
                    <a:pt x="15" y="29"/>
                    <a:pt x="15" y="29"/>
                  </a:cubicBezTo>
                  <a:cubicBezTo>
                    <a:pt x="18" y="28"/>
                    <a:pt x="19" y="20"/>
                    <a:pt x="19" y="15"/>
                  </a:cubicBezTo>
                  <a:cubicBezTo>
                    <a:pt x="18" y="11"/>
                    <a:pt x="1" y="5"/>
                    <a:pt x="0" y="4"/>
                  </a:cubicBezTo>
                  <a:cubicBezTo>
                    <a:pt x="9" y="1"/>
                    <a:pt x="24" y="0"/>
                    <a:pt x="30" y="4"/>
                  </a:cubicBezTo>
                  <a:cubicBezTo>
                    <a:pt x="37" y="9"/>
                    <a:pt x="38" y="16"/>
                    <a:pt x="44" y="23"/>
                  </a:cubicBezTo>
                  <a:cubicBezTo>
                    <a:pt x="47" y="24"/>
                    <a:pt x="69" y="28"/>
                    <a:pt x="70" y="31"/>
                  </a:cubicBezTo>
                  <a:cubicBezTo>
                    <a:pt x="55" y="42"/>
                    <a:pt x="55" y="42"/>
                    <a:pt x="55" y="42"/>
                  </a:cubicBezTo>
                  <a:cubicBezTo>
                    <a:pt x="55" y="42"/>
                    <a:pt x="43" y="36"/>
                    <a:pt x="33" y="38"/>
                  </a:cubicBezTo>
                  <a:close/>
                </a:path>
              </a:pathLst>
            </a:custGeom>
            <a:solidFill>
              <a:srgbClr val="F8C4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0" name="ïşlíḑè">
              <a:extLst>
                <a:ext uri="{FF2B5EF4-FFF2-40B4-BE49-F238E27FC236}">
                  <a16:creationId xmlns:a16="http://schemas.microsoft.com/office/drawing/2014/main" id="{BE1F0616-B536-4F2E-A4A7-4B0AA7D30E42}"/>
                </a:ext>
              </a:extLst>
            </p:cNvPr>
            <p:cNvSpPr/>
            <p:nvPr/>
          </p:nvSpPr>
          <p:spPr bwMode="auto">
            <a:xfrm>
              <a:off x="7497763" y="3367088"/>
              <a:ext cx="739775" cy="165100"/>
            </a:xfrm>
            <a:custGeom>
              <a:avLst/>
              <a:gdLst>
                <a:gd name="T0" fmla="*/ 250 w 250"/>
                <a:gd name="T1" fmla="*/ 19 h 56"/>
                <a:gd name="T2" fmla="*/ 5 w 250"/>
                <a:gd name="T3" fmla="*/ 0 h 56"/>
                <a:gd name="T4" fmla="*/ 0 w 250"/>
                <a:gd name="T5" fmla="*/ 17 h 56"/>
                <a:gd name="T6" fmla="*/ 196 w 250"/>
                <a:gd name="T7" fmla="*/ 55 h 56"/>
                <a:gd name="T8" fmla="*/ 250 w 250"/>
                <a:gd name="T9" fmla="*/ 1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0" h="56">
                  <a:moveTo>
                    <a:pt x="250" y="19"/>
                  </a:moveTo>
                  <a:cubicBezTo>
                    <a:pt x="211" y="29"/>
                    <a:pt x="124" y="31"/>
                    <a:pt x="5" y="0"/>
                  </a:cubicBezTo>
                  <a:cubicBezTo>
                    <a:pt x="2" y="6"/>
                    <a:pt x="1" y="11"/>
                    <a:pt x="0" y="17"/>
                  </a:cubicBezTo>
                  <a:cubicBezTo>
                    <a:pt x="60" y="56"/>
                    <a:pt x="169" y="56"/>
                    <a:pt x="196" y="55"/>
                  </a:cubicBezTo>
                  <a:cubicBezTo>
                    <a:pt x="211" y="40"/>
                    <a:pt x="246" y="39"/>
                    <a:pt x="250" y="19"/>
                  </a:cubicBezTo>
                  <a:close/>
                </a:path>
              </a:pathLst>
            </a:custGeom>
            <a:solidFill>
              <a:srgbClr val="EB62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1" name="ïŝlîḑè">
              <a:extLst>
                <a:ext uri="{FF2B5EF4-FFF2-40B4-BE49-F238E27FC236}">
                  <a16:creationId xmlns:a16="http://schemas.microsoft.com/office/drawing/2014/main" id="{72B8C17A-E5EF-4A87-BD16-80CE4606D864}"/>
                </a:ext>
              </a:extLst>
            </p:cNvPr>
            <p:cNvSpPr/>
            <p:nvPr/>
          </p:nvSpPr>
          <p:spPr bwMode="auto">
            <a:xfrm>
              <a:off x="7281863" y="3311526"/>
              <a:ext cx="207963" cy="141288"/>
            </a:xfrm>
            <a:custGeom>
              <a:avLst/>
              <a:gdLst>
                <a:gd name="T0" fmla="*/ 45 w 70"/>
                <a:gd name="T1" fmla="*/ 18 h 48"/>
                <a:gd name="T2" fmla="*/ 19 w 70"/>
                <a:gd name="T3" fmla="*/ 3 h 48"/>
                <a:gd name="T4" fmla="*/ 28 w 70"/>
                <a:gd name="T5" fmla="*/ 8 h 48"/>
                <a:gd name="T6" fmla="*/ 18 w 70"/>
                <a:gd name="T7" fmla="*/ 19 h 48"/>
                <a:gd name="T8" fmla="*/ 0 w 70"/>
                <a:gd name="T9" fmla="*/ 17 h 48"/>
                <a:gd name="T10" fmla="*/ 16 w 70"/>
                <a:gd name="T11" fmla="*/ 35 h 48"/>
                <a:gd name="T12" fmla="*/ 39 w 70"/>
                <a:gd name="T13" fmla="*/ 35 h 48"/>
                <a:gd name="T14" fmla="*/ 66 w 70"/>
                <a:gd name="T15" fmla="*/ 48 h 48"/>
                <a:gd name="T16" fmla="*/ 70 w 70"/>
                <a:gd name="T17" fmla="*/ 31 h 48"/>
                <a:gd name="T18" fmla="*/ 45 w 70"/>
                <a:gd name="T19" fmla="*/ 1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48">
                  <a:moveTo>
                    <a:pt x="45" y="18"/>
                  </a:moveTo>
                  <a:cubicBezTo>
                    <a:pt x="40" y="9"/>
                    <a:pt x="31" y="0"/>
                    <a:pt x="19" y="3"/>
                  </a:cubicBezTo>
                  <a:cubicBezTo>
                    <a:pt x="24" y="6"/>
                    <a:pt x="28" y="8"/>
                    <a:pt x="28" y="8"/>
                  </a:cubicBezTo>
                  <a:cubicBezTo>
                    <a:pt x="28" y="11"/>
                    <a:pt x="22" y="17"/>
                    <a:pt x="18" y="19"/>
                  </a:cubicBezTo>
                  <a:cubicBezTo>
                    <a:pt x="14" y="21"/>
                    <a:pt x="1" y="18"/>
                    <a:pt x="0" y="17"/>
                  </a:cubicBezTo>
                  <a:cubicBezTo>
                    <a:pt x="3" y="27"/>
                    <a:pt x="9" y="32"/>
                    <a:pt x="16" y="35"/>
                  </a:cubicBezTo>
                  <a:cubicBezTo>
                    <a:pt x="23" y="38"/>
                    <a:pt x="29" y="35"/>
                    <a:pt x="39" y="35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70" y="31"/>
                    <a:pt x="70" y="31"/>
                    <a:pt x="70" y="31"/>
                  </a:cubicBezTo>
                  <a:cubicBezTo>
                    <a:pt x="70" y="31"/>
                    <a:pt x="49" y="26"/>
                    <a:pt x="45" y="18"/>
                  </a:cubicBezTo>
                  <a:close/>
                </a:path>
              </a:pathLst>
            </a:custGeom>
            <a:solidFill>
              <a:srgbClr val="F9CD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2" name="iṣļïḍe">
              <a:extLst>
                <a:ext uri="{FF2B5EF4-FFF2-40B4-BE49-F238E27FC236}">
                  <a16:creationId xmlns:a16="http://schemas.microsoft.com/office/drawing/2014/main" id="{730A83F4-5D9D-4FC5-953D-1586F01F0FF5}"/>
                </a:ext>
              </a:extLst>
            </p:cNvPr>
            <p:cNvSpPr/>
            <p:nvPr/>
          </p:nvSpPr>
          <p:spPr bwMode="auto">
            <a:xfrm>
              <a:off x="8059738" y="3157538"/>
              <a:ext cx="33338" cy="49213"/>
            </a:xfrm>
            <a:custGeom>
              <a:avLst/>
              <a:gdLst>
                <a:gd name="T0" fmla="*/ 3 w 11"/>
                <a:gd name="T1" fmla="*/ 15 h 17"/>
                <a:gd name="T2" fmla="*/ 10 w 11"/>
                <a:gd name="T3" fmla="*/ 14 h 17"/>
                <a:gd name="T4" fmla="*/ 10 w 11"/>
                <a:gd name="T5" fmla="*/ 2 h 17"/>
                <a:gd name="T6" fmla="*/ 3 w 11"/>
                <a:gd name="T7" fmla="*/ 9 h 17"/>
                <a:gd name="T8" fmla="*/ 3 w 11"/>
                <a:gd name="T9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7">
                  <a:moveTo>
                    <a:pt x="3" y="15"/>
                  </a:moveTo>
                  <a:cubicBezTo>
                    <a:pt x="5" y="17"/>
                    <a:pt x="9" y="17"/>
                    <a:pt x="10" y="14"/>
                  </a:cubicBezTo>
                  <a:cubicBezTo>
                    <a:pt x="11" y="13"/>
                    <a:pt x="11" y="0"/>
                    <a:pt x="10" y="2"/>
                  </a:cubicBezTo>
                  <a:cubicBezTo>
                    <a:pt x="10" y="3"/>
                    <a:pt x="9" y="7"/>
                    <a:pt x="3" y="9"/>
                  </a:cubicBezTo>
                  <a:cubicBezTo>
                    <a:pt x="0" y="10"/>
                    <a:pt x="0" y="14"/>
                    <a:pt x="3" y="15"/>
                  </a:cubicBezTo>
                  <a:close/>
                </a:path>
              </a:pathLst>
            </a:custGeom>
            <a:solidFill>
              <a:srgbClr val="ED7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3" name="îsḻiḍe">
              <a:extLst>
                <a:ext uri="{FF2B5EF4-FFF2-40B4-BE49-F238E27FC236}">
                  <a16:creationId xmlns:a16="http://schemas.microsoft.com/office/drawing/2014/main" id="{81E768E3-7105-47DB-81E4-57272DF75898}"/>
                </a:ext>
              </a:extLst>
            </p:cNvPr>
            <p:cNvSpPr/>
            <p:nvPr/>
          </p:nvSpPr>
          <p:spPr bwMode="auto">
            <a:xfrm>
              <a:off x="8077200" y="3024188"/>
              <a:ext cx="284163" cy="481013"/>
            </a:xfrm>
            <a:custGeom>
              <a:avLst/>
              <a:gdLst>
                <a:gd name="T0" fmla="*/ 13 w 96"/>
                <a:gd name="T1" fmla="*/ 19 h 163"/>
                <a:gd name="T2" fmla="*/ 23 w 96"/>
                <a:gd name="T3" fmla="*/ 8 h 163"/>
                <a:gd name="T4" fmla="*/ 23 w 96"/>
                <a:gd name="T5" fmla="*/ 7 h 163"/>
                <a:gd name="T6" fmla="*/ 55 w 96"/>
                <a:gd name="T7" fmla="*/ 13 h 163"/>
                <a:gd name="T8" fmla="*/ 78 w 96"/>
                <a:gd name="T9" fmla="*/ 44 h 163"/>
                <a:gd name="T10" fmla="*/ 71 w 96"/>
                <a:gd name="T11" fmla="*/ 117 h 163"/>
                <a:gd name="T12" fmla="*/ 70 w 96"/>
                <a:gd name="T13" fmla="*/ 160 h 163"/>
                <a:gd name="T14" fmla="*/ 68 w 96"/>
                <a:gd name="T15" fmla="*/ 162 h 163"/>
                <a:gd name="T16" fmla="*/ 67 w 96"/>
                <a:gd name="T17" fmla="*/ 163 h 163"/>
                <a:gd name="T18" fmla="*/ 31 w 96"/>
                <a:gd name="T19" fmla="*/ 154 h 163"/>
                <a:gd name="T20" fmla="*/ 30 w 96"/>
                <a:gd name="T21" fmla="*/ 153 h 163"/>
                <a:gd name="T22" fmla="*/ 29 w 96"/>
                <a:gd name="T23" fmla="*/ 151 h 163"/>
                <a:gd name="T24" fmla="*/ 42 w 96"/>
                <a:gd name="T25" fmla="*/ 119 h 163"/>
                <a:gd name="T26" fmla="*/ 11 w 96"/>
                <a:gd name="T27" fmla="*/ 94 h 163"/>
                <a:gd name="T28" fmla="*/ 13 w 96"/>
                <a:gd name="T29" fmla="*/ 19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6" h="163">
                  <a:moveTo>
                    <a:pt x="13" y="19"/>
                  </a:moveTo>
                  <a:cubicBezTo>
                    <a:pt x="16" y="15"/>
                    <a:pt x="19" y="11"/>
                    <a:pt x="23" y="8"/>
                  </a:cubicBezTo>
                  <a:cubicBezTo>
                    <a:pt x="23" y="8"/>
                    <a:pt x="23" y="7"/>
                    <a:pt x="23" y="7"/>
                  </a:cubicBezTo>
                  <a:cubicBezTo>
                    <a:pt x="34" y="0"/>
                    <a:pt x="46" y="6"/>
                    <a:pt x="55" y="13"/>
                  </a:cubicBezTo>
                  <a:cubicBezTo>
                    <a:pt x="64" y="22"/>
                    <a:pt x="72" y="32"/>
                    <a:pt x="78" y="44"/>
                  </a:cubicBezTo>
                  <a:cubicBezTo>
                    <a:pt x="89" y="64"/>
                    <a:pt x="96" y="103"/>
                    <a:pt x="71" y="117"/>
                  </a:cubicBezTo>
                  <a:cubicBezTo>
                    <a:pt x="71" y="131"/>
                    <a:pt x="70" y="146"/>
                    <a:pt x="70" y="160"/>
                  </a:cubicBezTo>
                  <a:cubicBezTo>
                    <a:pt x="70" y="161"/>
                    <a:pt x="69" y="162"/>
                    <a:pt x="68" y="162"/>
                  </a:cubicBezTo>
                  <a:cubicBezTo>
                    <a:pt x="68" y="162"/>
                    <a:pt x="68" y="163"/>
                    <a:pt x="67" y="163"/>
                  </a:cubicBezTo>
                  <a:cubicBezTo>
                    <a:pt x="54" y="163"/>
                    <a:pt x="42" y="160"/>
                    <a:pt x="31" y="154"/>
                  </a:cubicBezTo>
                  <a:cubicBezTo>
                    <a:pt x="31" y="154"/>
                    <a:pt x="30" y="154"/>
                    <a:pt x="30" y="153"/>
                  </a:cubicBezTo>
                  <a:cubicBezTo>
                    <a:pt x="29" y="153"/>
                    <a:pt x="29" y="152"/>
                    <a:pt x="29" y="151"/>
                  </a:cubicBezTo>
                  <a:cubicBezTo>
                    <a:pt x="35" y="141"/>
                    <a:pt x="40" y="131"/>
                    <a:pt x="42" y="119"/>
                  </a:cubicBezTo>
                  <a:cubicBezTo>
                    <a:pt x="29" y="116"/>
                    <a:pt x="18" y="106"/>
                    <a:pt x="11" y="94"/>
                  </a:cubicBezTo>
                  <a:cubicBezTo>
                    <a:pt x="0" y="71"/>
                    <a:pt x="1" y="41"/>
                    <a:pt x="13" y="19"/>
                  </a:cubicBezTo>
                  <a:close/>
                </a:path>
              </a:pathLst>
            </a:custGeom>
            <a:solidFill>
              <a:srgbClr val="F9CD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475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4" name="iŝḻîḓê">
              <a:extLst>
                <a:ext uri="{FF2B5EF4-FFF2-40B4-BE49-F238E27FC236}">
                  <a16:creationId xmlns:a16="http://schemas.microsoft.com/office/drawing/2014/main" id="{3F4DB428-59FA-4CFA-9810-7CC879A324BB}"/>
                </a:ext>
              </a:extLst>
            </p:cNvPr>
            <p:cNvSpPr/>
            <p:nvPr/>
          </p:nvSpPr>
          <p:spPr bwMode="auto">
            <a:xfrm>
              <a:off x="8110538" y="3205163"/>
              <a:ext cx="109538" cy="55563"/>
            </a:xfrm>
            <a:custGeom>
              <a:avLst/>
              <a:gdLst>
                <a:gd name="T0" fmla="*/ 8 w 37"/>
                <a:gd name="T1" fmla="*/ 3 h 19"/>
                <a:gd name="T2" fmla="*/ 12 w 37"/>
                <a:gd name="T3" fmla="*/ 2 h 19"/>
                <a:gd name="T4" fmla="*/ 26 w 37"/>
                <a:gd name="T5" fmla="*/ 1 h 19"/>
                <a:gd name="T6" fmla="*/ 35 w 37"/>
                <a:gd name="T7" fmla="*/ 12 h 19"/>
                <a:gd name="T8" fmla="*/ 28 w 37"/>
                <a:gd name="T9" fmla="*/ 17 h 19"/>
                <a:gd name="T10" fmla="*/ 16 w 37"/>
                <a:gd name="T11" fmla="*/ 19 h 19"/>
                <a:gd name="T12" fmla="*/ 3 w 37"/>
                <a:gd name="T13" fmla="*/ 13 h 19"/>
                <a:gd name="T14" fmla="*/ 8 w 37"/>
                <a:gd name="T1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19">
                  <a:moveTo>
                    <a:pt x="8" y="3"/>
                  </a:moveTo>
                  <a:cubicBezTo>
                    <a:pt x="9" y="2"/>
                    <a:pt x="11" y="2"/>
                    <a:pt x="12" y="2"/>
                  </a:cubicBezTo>
                  <a:cubicBezTo>
                    <a:pt x="16" y="0"/>
                    <a:pt x="21" y="0"/>
                    <a:pt x="26" y="1"/>
                  </a:cubicBezTo>
                  <a:cubicBezTo>
                    <a:pt x="31" y="2"/>
                    <a:pt x="37" y="6"/>
                    <a:pt x="35" y="12"/>
                  </a:cubicBezTo>
                  <a:cubicBezTo>
                    <a:pt x="33" y="14"/>
                    <a:pt x="31" y="16"/>
                    <a:pt x="28" y="17"/>
                  </a:cubicBezTo>
                  <a:cubicBezTo>
                    <a:pt x="24" y="19"/>
                    <a:pt x="20" y="19"/>
                    <a:pt x="16" y="19"/>
                  </a:cubicBezTo>
                  <a:cubicBezTo>
                    <a:pt x="11" y="19"/>
                    <a:pt x="5" y="18"/>
                    <a:pt x="3" y="13"/>
                  </a:cubicBezTo>
                  <a:cubicBezTo>
                    <a:pt x="0" y="9"/>
                    <a:pt x="4" y="5"/>
                    <a:pt x="8" y="3"/>
                  </a:cubicBezTo>
                  <a:close/>
                </a:path>
              </a:pathLst>
            </a:custGeom>
            <a:solidFill>
              <a:srgbClr val="F8C3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5" name="îsľíḑê">
              <a:extLst>
                <a:ext uri="{FF2B5EF4-FFF2-40B4-BE49-F238E27FC236}">
                  <a16:creationId xmlns:a16="http://schemas.microsoft.com/office/drawing/2014/main" id="{7C0A22C9-1DB8-4DC8-82A3-22A69710EDA7}"/>
                </a:ext>
              </a:extLst>
            </p:cNvPr>
            <p:cNvSpPr/>
            <p:nvPr/>
          </p:nvSpPr>
          <p:spPr bwMode="auto">
            <a:xfrm>
              <a:off x="8104188" y="3133726"/>
              <a:ext cx="80963" cy="47625"/>
            </a:xfrm>
            <a:custGeom>
              <a:avLst/>
              <a:gdLst>
                <a:gd name="T0" fmla="*/ 2 w 27"/>
                <a:gd name="T1" fmla="*/ 8 h 16"/>
                <a:gd name="T2" fmla="*/ 18 w 27"/>
                <a:gd name="T3" fmla="*/ 2 h 16"/>
                <a:gd name="T4" fmla="*/ 27 w 27"/>
                <a:gd name="T5" fmla="*/ 16 h 16"/>
                <a:gd name="T6" fmla="*/ 26 w 27"/>
                <a:gd name="T7" fmla="*/ 16 h 16"/>
                <a:gd name="T8" fmla="*/ 18 w 27"/>
                <a:gd name="T9" fmla="*/ 4 h 16"/>
                <a:gd name="T10" fmla="*/ 5 w 27"/>
                <a:gd name="T11" fmla="*/ 10 h 16"/>
                <a:gd name="T12" fmla="*/ 2 w 27"/>
                <a:gd name="T13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16">
                  <a:moveTo>
                    <a:pt x="2" y="8"/>
                  </a:moveTo>
                  <a:cubicBezTo>
                    <a:pt x="5" y="2"/>
                    <a:pt x="12" y="0"/>
                    <a:pt x="18" y="2"/>
                  </a:cubicBezTo>
                  <a:cubicBezTo>
                    <a:pt x="24" y="4"/>
                    <a:pt x="27" y="10"/>
                    <a:pt x="27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6" y="12"/>
                    <a:pt x="22" y="6"/>
                    <a:pt x="18" y="4"/>
                  </a:cubicBezTo>
                  <a:cubicBezTo>
                    <a:pt x="13" y="3"/>
                    <a:pt x="7" y="5"/>
                    <a:pt x="5" y="10"/>
                  </a:cubicBezTo>
                  <a:cubicBezTo>
                    <a:pt x="4" y="12"/>
                    <a:pt x="0" y="10"/>
                    <a:pt x="2" y="8"/>
                  </a:cubicBezTo>
                  <a:close/>
                </a:path>
              </a:pathLst>
            </a:custGeom>
            <a:solidFill>
              <a:srgbClr val="384C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6" name="íṣlïďe">
              <a:extLst>
                <a:ext uri="{FF2B5EF4-FFF2-40B4-BE49-F238E27FC236}">
                  <a16:creationId xmlns:a16="http://schemas.microsoft.com/office/drawing/2014/main" id="{CB0062C4-045B-407C-A55A-C4A257C308B3}"/>
                </a:ext>
              </a:extLst>
            </p:cNvPr>
            <p:cNvSpPr/>
            <p:nvPr/>
          </p:nvSpPr>
          <p:spPr bwMode="auto">
            <a:xfrm>
              <a:off x="8048625" y="2897188"/>
              <a:ext cx="473075" cy="517525"/>
            </a:xfrm>
            <a:custGeom>
              <a:avLst/>
              <a:gdLst>
                <a:gd name="T0" fmla="*/ 20 w 160"/>
                <a:gd name="T1" fmla="*/ 7 h 175"/>
                <a:gd name="T2" fmla="*/ 51 w 160"/>
                <a:gd name="T3" fmla="*/ 6 h 175"/>
                <a:gd name="T4" fmla="*/ 64 w 160"/>
                <a:gd name="T5" fmla="*/ 33 h 175"/>
                <a:gd name="T6" fmla="*/ 133 w 160"/>
                <a:gd name="T7" fmla="*/ 54 h 175"/>
                <a:gd name="T8" fmla="*/ 137 w 160"/>
                <a:gd name="T9" fmla="*/ 163 h 175"/>
                <a:gd name="T10" fmla="*/ 55 w 160"/>
                <a:gd name="T11" fmla="*/ 156 h 175"/>
                <a:gd name="T12" fmla="*/ 55 w 160"/>
                <a:gd name="T13" fmla="*/ 152 h 175"/>
                <a:gd name="T14" fmla="*/ 69 w 160"/>
                <a:gd name="T15" fmla="*/ 80 h 175"/>
                <a:gd name="T16" fmla="*/ 23 w 160"/>
                <a:gd name="T17" fmla="*/ 62 h 175"/>
                <a:gd name="T18" fmla="*/ 20 w 160"/>
                <a:gd name="T19" fmla="*/ 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0" h="175">
                  <a:moveTo>
                    <a:pt x="20" y="7"/>
                  </a:moveTo>
                  <a:cubicBezTo>
                    <a:pt x="29" y="1"/>
                    <a:pt x="41" y="0"/>
                    <a:pt x="51" y="6"/>
                  </a:cubicBezTo>
                  <a:cubicBezTo>
                    <a:pt x="60" y="12"/>
                    <a:pt x="65" y="22"/>
                    <a:pt x="64" y="33"/>
                  </a:cubicBezTo>
                  <a:cubicBezTo>
                    <a:pt x="87" y="33"/>
                    <a:pt x="117" y="34"/>
                    <a:pt x="133" y="54"/>
                  </a:cubicBezTo>
                  <a:cubicBezTo>
                    <a:pt x="160" y="87"/>
                    <a:pt x="153" y="141"/>
                    <a:pt x="137" y="163"/>
                  </a:cubicBezTo>
                  <a:cubicBezTo>
                    <a:pt x="129" y="175"/>
                    <a:pt x="66" y="166"/>
                    <a:pt x="55" y="156"/>
                  </a:cubicBezTo>
                  <a:cubicBezTo>
                    <a:pt x="53" y="155"/>
                    <a:pt x="54" y="153"/>
                    <a:pt x="55" y="152"/>
                  </a:cubicBezTo>
                  <a:cubicBezTo>
                    <a:pt x="70" y="142"/>
                    <a:pt x="88" y="111"/>
                    <a:pt x="69" y="80"/>
                  </a:cubicBezTo>
                  <a:cubicBezTo>
                    <a:pt x="57" y="60"/>
                    <a:pt x="23" y="62"/>
                    <a:pt x="23" y="62"/>
                  </a:cubicBezTo>
                  <a:cubicBezTo>
                    <a:pt x="5" y="49"/>
                    <a:pt x="0" y="21"/>
                    <a:pt x="20" y="7"/>
                  </a:cubicBezTo>
                  <a:close/>
                </a:path>
              </a:pathLst>
            </a:custGeom>
            <a:solidFill>
              <a:srgbClr val="3956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5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7" name="îś1ïḍe">
              <a:extLst>
                <a:ext uri="{FF2B5EF4-FFF2-40B4-BE49-F238E27FC236}">
                  <a16:creationId xmlns:a16="http://schemas.microsoft.com/office/drawing/2014/main" id="{0E3CF1AA-B9CB-4A01-B986-AF0D458CA62A}"/>
                </a:ext>
              </a:extLst>
            </p:cNvPr>
            <p:cNvSpPr/>
            <p:nvPr/>
          </p:nvSpPr>
          <p:spPr bwMode="auto">
            <a:xfrm>
              <a:off x="8077200" y="2914651"/>
              <a:ext cx="101600" cy="150813"/>
            </a:xfrm>
            <a:custGeom>
              <a:avLst/>
              <a:gdLst>
                <a:gd name="T0" fmla="*/ 6 w 34"/>
                <a:gd name="T1" fmla="*/ 15 h 51"/>
                <a:gd name="T2" fmla="*/ 34 w 34"/>
                <a:gd name="T3" fmla="*/ 2 h 51"/>
                <a:gd name="T4" fmla="*/ 33 w 34"/>
                <a:gd name="T5" fmla="*/ 4 h 51"/>
                <a:gd name="T6" fmla="*/ 9 w 34"/>
                <a:gd name="T7" fmla="*/ 18 h 51"/>
                <a:gd name="T8" fmla="*/ 17 w 34"/>
                <a:gd name="T9" fmla="*/ 46 h 51"/>
                <a:gd name="T10" fmla="*/ 14 w 34"/>
                <a:gd name="T11" fmla="*/ 49 h 51"/>
                <a:gd name="T12" fmla="*/ 6 w 34"/>
                <a:gd name="T13" fmla="*/ 1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51">
                  <a:moveTo>
                    <a:pt x="6" y="15"/>
                  </a:moveTo>
                  <a:cubicBezTo>
                    <a:pt x="11" y="5"/>
                    <a:pt x="22" y="0"/>
                    <a:pt x="34" y="2"/>
                  </a:cubicBezTo>
                  <a:cubicBezTo>
                    <a:pt x="34" y="2"/>
                    <a:pt x="34" y="4"/>
                    <a:pt x="33" y="4"/>
                  </a:cubicBezTo>
                  <a:cubicBezTo>
                    <a:pt x="23" y="3"/>
                    <a:pt x="12" y="8"/>
                    <a:pt x="9" y="18"/>
                  </a:cubicBezTo>
                  <a:cubicBezTo>
                    <a:pt x="5" y="29"/>
                    <a:pt x="10" y="38"/>
                    <a:pt x="17" y="46"/>
                  </a:cubicBezTo>
                  <a:cubicBezTo>
                    <a:pt x="18" y="48"/>
                    <a:pt x="15" y="51"/>
                    <a:pt x="14" y="49"/>
                  </a:cubicBezTo>
                  <a:cubicBezTo>
                    <a:pt x="6" y="39"/>
                    <a:pt x="0" y="28"/>
                    <a:pt x="6" y="15"/>
                  </a:cubicBezTo>
                  <a:close/>
                </a:path>
              </a:pathLst>
            </a:custGeom>
            <a:solidFill>
              <a:srgbClr val="4361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8" name="iṥļïdè">
              <a:extLst>
                <a:ext uri="{FF2B5EF4-FFF2-40B4-BE49-F238E27FC236}">
                  <a16:creationId xmlns:a16="http://schemas.microsoft.com/office/drawing/2014/main" id="{B17EAD20-CDAB-4239-AAC2-287A639AEBD1}"/>
                </a:ext>
              </a:extLst>
            </p:cNvPr>
            <p:cNvSpPr/>
            <p:nvPr/>
          </p:nvSpPr>
          <p:spPr bwMode="auto">
            <a:xfrm>
              <a:off x="8024813" y="5449888"/>
              <a:ext cx="141288" cy="41275"/>
            </a:xfrm>
            <a:custGeom>
              <a:avLst/>
              <a:gdLst>
                <a:gd name="T0" fmla="*/ 47 w 48"/>
                <a:gd name="T1" fmla="*/ 3 h 14"/>
                <a:gd name="T2" fmla="*/ 43 w 48"/>
                <a:gd name="T3" fmla="*/ 8 h 14"/>
                <a:gd name="T4" fmla="*/ 13 w 48"/>
                <a:gd name="T5" fmla="*/ 10 h 14"/>
                <a:gd name="T6" fmla="*/ 0 w 48"/>
                <a:gd name="T7" fmla="*/ 7 h 14"/>
                <a:gd name="T8" fmla="*/ 14 w 48"/>
                <a:gd name="T9" fmla="*/ 0 h 14"/>
                <a:gd name="T10" fmla="*/ 43 w 48"/>
                <a:gd name="T11" fmla="*/ 0 h 14"/>
                <a:gd name="T12" fmla="*/ 47 w 48"/>
                <a:gd name="T13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14">
                  <a:moveTo>
                    <a:pt x="47" y="3"/>
                  </a:moveTo>
                  <a:cubicBezTo>
                    <a:pt x="48" y="6"/>
                    <a:pt x="45" y="8"/>
                    <a:pt x="43" y="8"/>
                  </a:cubicBezTo>
                  <a:cubicBezTo>
                    <a:pt x="33" y="8"/>
                    <a:pt x="23" y="9"/>
                    <a:pt x="13" y="10"/>
                  </a:cubicBezTo>
                  <a:cubicBezTo>
                    <a:pt x="10" y="11"/>
                    <a:pt x="0" y="14"/>
                    <a:pt x="0" y="7"/>
                  </a:cubicBezTo>
                  <a:cubicBezTo>
                    <a:pt x="1" y="0"/>
                    <a:pt x="10" y="0"/>
                    <a:pt x="14" y="0"/>
                  </a:cubicBezTo>
                  <a:cubicBezTo>
                    <a:pt x="23" y="0"/>
                    <a:pt x="35" y="0"/>
                    <a:pt x="43" y="0"/>
                  </a:cubicBezTo>
                  <a:cubicBezTo>
                    <a:pt x="46" y="0"/>
                    <a:pt x="47" y="1"/>
                    <a:pt x="47" y="3"/>
                  </a:cubicBezTo>
                  <a:close/>
                </a:path>
              </a:pathLst>
            </a:custGeom>
            <a:solidFill>
              <a:srgbClr val="ED7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9" name="îşļiḋê">
              <a:extLst>
                <a:ext uri="{FF2B5EF4-FFF2-40B4-BE49-F238E27FC236}">
                  <a16:creationId xmlns:a16="http://schemas.microsoft.com/office/drawing/2014/main" id="{F5BF0851-5646-4149-9D3C-B0731DF36911}"/>
                </a:ext>
              </a:extLst>
            </p:cNvPr>
            <p:cNvSpPr/>
            <p:nvPr/>
          </p:nvSpPr>
          <p:spPr bwMode="auto">
            <a:xfrm>
              <a:off x="8296275" y="5449888"/>
              <a:ext cx="142875" cy="41275"/>
            </a:xfrm>
            <a:custGeom>
              <a:avLst/>
              <a:gdLst>
                <a:gd name="T0" fmla="*/ 48 w 48"/>
                <a:gd name="T1" fmla="*/ 3 h 14"/>
                <a:gd name="T2" fmla="*/ 44 w 48"/>
                <a:gd name="T3" fmla="*/ 8 h 14"/>
                <a:gd name="T4" fmla="*/ 14 w 48"/>
                <a:gd name="T5" fmla="*/ 10 h 14"/>
                <a:gd name="T6" fmla="*/ 1 w 48"/>
                <a:gd name="T7" fmla="*/ 7 h 14"/>
                <a:gd name="T8" fmla="*/ 14 w 48"/>
                <a:gd name="T9" fmla="*/ 0 h 14"/>
                <a:gd name="T10" fmla="*/ 44 w 48"/>
                <a:gd name="T11" fmla="*/ 0 h 14"/>
                <a:gd name="T12" fmla="*/ 48 w 48"/>
                <a:gd name="T13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14">
                  <a:moveTo>
                    <a:pt x="48" y="3"/>
                  </a:moveTo>
                  <a:cubicBezTo>
                    <a:pt x="48" y="6"/>
                    <a:pt x="45" y="8"/>
                    <a:pt x="44" y="8"/>
                  </a:cubicBezTo>
                  <a:cubicBezTo>
                    <a:pt x="34" y="8"/>
                    <a:pt x="24" y="9"/>
                    <a:pt x="14" y="10"/>
                  </a:cubicBezTo>
                  <a:cubicBezTo>
                    <a:pt x="10" y="11"/>
                    <a:pt x="0" y="14"/>
                    <a:pt x="1" y="7"/>
                  </a:cubicBezTo>
                  <a:cubicBezTo>
                    <a:pt x="1" y="0"/>
                    <a:pt x="10" y="0"/>
                    <a:pt x="14" y="0"/>
                  </a:cubicBezTo>
                  <a:cubicBezTo>
                    <a:pt x="23" y="0"/>
                    <a:pt x="35" y="0"/>
                    <a:pt x="44" y="0"/>
                  </a:cubicBezTo>
                  <a:cubicBezTo>
                    <a:pt x="46" y="0"/>
                    <a:pt x="48" y="1"/>
                    <a:pt x="48" y="3"/>
                  </a:cubicBezTo>
                  <a:close/>
                </a:path>
              </a:pathLst>
            </a:custGeom>
            <a:solidFill>
              <a:srgbClr val="ED7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0" name="í$ḻíďé">
              <a:extLst>
                <a:ext uri="{FF2B5EF4-FFF2-40B4-BE49-F238E27FC236}">
                  <a16:creationId xmlns:a16="http://schemas.microsoft.com/office/drawing/2014/main" id="{980723B4-3E54-4253-9044-24CAD13DDE05}"/>
                </a:ext>
              </a:extLst>
            </p:cNvPr>
            <p:cNvSpPr/>
            <p:nvPr/>
          </p:nvSpPr>
          <p:spPr bwMode="auto">
            <a:xfrm>
              <a:off x="7924800" y="3990976"/>
              <a:ext cx="552450" cy="1462088"/>
            </a:xfrm>
            <a:custGeom>
              <a:avLst/>
              <a:gdLst>
                <a:gd name="T0" fmla="*/ 41 w 187"/>
                <a:gd name="T1" fmla="*/ 0 h 495"/>
                <a:gd name="T2" fmla="*/ 138 w 187"/>
                <a:gd name="T3" fmla="*/ 0 h 495"/>
                <a:gd name="T4" fmla="*/ 160 w 187"/>
                <a:gd name="T5" fmla="*/ 42 h 495"/>
                <a:gd name="T6" fmla="*/ 181 w 187"/>
                <a:gd name="T7" fmla="*/ 152 h 495"/>
                <a:gd name="T8" fmla="*/ 168 w 187"/>
                <a:gd name="T9" fmla="*/ 494 h 495"/>
                <a:gd name="T10" fmla="*/ 158 w 187"/>
                <a:gd name="T11" fmla="*/ 495 h 495"/>
                <a:gd name="T12" fmla="*/ 104 w 187"/>
                <a:gd name="T13" fmla="*/ 150 h 495"/>
                <a:gd name="T14" fmla="*/ 76 w 187"/>
                <a:gd name="T15" fmla="*/ 494 h 495"/>
                <a:gd name="T16" fmla="*/ 66 w 187"/>
                <a:gd name="T17" fmla="*/ 495 h 495"/>
                <a:gd name="T18" fmla="*/ 29 w 187"/>
                <a:gd name="T19" fmla="*/ 220 h 495"/>
                <a:gd name="T20" fmla="*/ 29 w 187"/>
                <a:gd name="T21" fmla="*/ 220 h 495"/>
                <a:gd name="T22" fmla="*/ 41 w 187"/>
                <a:gd name="T23" fmla="*/ 0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7" h="495">
                  <a:moveTo>
                    <a:pt x="41" y="0"/>
                  </a:moveTo>
                  <a:cubicBezTo>
                    <a:pt x="138" y="0"/>
                    <a:pt x="138" y="0"/>
                    <a:pt x="138" y="0"/>
                  </a:cubicBezTo>
                  <a:cubicBezTo>
                    <a:pt x="143" y="15"/>
                    <a:pt x="150" y="29"/>
                    <a:pt x="160" y="42"/>
                  </a:cubicBezTo>
                  <a:cubicBezTo>
                    <a:pt x="187" y="74"/>
                    <a:pt x="187" y="105"/>
                    <a:pt x="181" y="152"/>
                  </a:cubicBezTo>
                  <a:cubicBezTo>
                    <a:pt x="182" y="224"/>
                    <a:pt x="172" y="422"/>
                    <a:pt x="168" y="494"/>
                  </a:cubicBezTo>
                  <a:cubicBezTo>
                    <a:pt x="158" y="495"/>
                    <a:pt x="158" y="495"/>
                    <a:pt x="158" y="495"/>
                  </a:cubicBezTo>
                  <a:cubicBezTo>
                    <a:pt x="152" y="433"/>
                    <a:pt x="104" y="150"/>
                    <a:pt x="104" y="150"/>
                  </a:cubicBezTo>
                  <a:cubicBezTo>
                    <a:pt x="104" y="150"/>
                    <a:pt x="79" y="432"/>
                    <a:pt x="76" y="494"/>
                  </a:cubicBezTo>
                  <a:cubicBezTo>
                    <a:pt x="66" y="495"/>
                    <a:pt x="66" y="495"/>
                    <a:pt x="66" y="495"/>
                  </a:cubicBezTo>
                  <a:cubicBezTo>
                    <a:pt x="58" y="423"/>
                    <a:pt x="36" y="292"/>
                    <a:pt x="29" y="220"/>
                  </a:cubicBezTo>
                  <a:cubicBezTo>
                    <a:pt x="29" y="220"/>
                    <a:pt x="29" y="220"/>
                    <a:pt x="29" y="220"/>
                  </a:cubicBezTo>
                  <a:cubicBezTo>
                    <a:pt x="22" y="166"/>
                    <a:pt x="0" y="93"/>
                    <a:pt x="41" y="0"/>
                  </a:cubicBezTo>
                  <a:close/>
                </a:path>
              </a:pathLst>
            </a:custGeom>
            <a:solidFill>
              <a:srgbClr val="4A64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1" name="ïṧḻîḑê">
              <a:extLst>
                <a:ext uri="{FF2B5EF4-FFF2-40B4-BE49-F238E27FC236}">
                  <a16:creationId xmlns:a16="http://schemas.microsoft.com/office/drawing/2014/main" id="{369CB35B-E09A-465F-92C6-68825FE7DF91}"/>
                </a:ext>
              </a:extLst>
            </p:cNvPr>
            <p:cNvSpPr/>
            <p:nvPr/>
          </p:nvSpPr>
          <p:spPr bwMode="auto">
            <a:xfrm>
              <a:off x="7445375" y="3387726"/>
              <a:ext cx="984250" cy="809625"/>
            </a:xfrm>
            <a:custGeom>
              <a:avLst/>
              <a:gdLst>
                <a:gd name="T0" fmla="*/ 299 w 333"/>
                <a:gd name="T1" fmla="*/ 136 h 274"/>
                <a:gd name="T2" fmla="*/ 300 w 333"/>
                <a:gd name="T3" fmla="*/ 132 h 274"/>
                <a:gd name="T4" fmla="*/ 311 w 333"/>
                <a:gd name="T5" fmla="*/ 96 h 274"/>
                <a:gd name="T6" fmla="*/ 317 w 333"/>
                <a:gd name="T7" fmla="*/ 64 h 274"/>
                <a:gd name="T8" fmla="*/ 262 w 333"/>
                <a:gd name="T9" fmla="*/ 12 h 274"/>
                <a:gd name="T10" fmla="*/ 6 w 333"/>
                <a:gd name="T11" fmla="*/ 0 h 274"/>
                <a:gd name="T12" fmla="*/ 0 w 333"/>
                <a:gd name="T13" fmla="*/ 18 h 274"/>
                <a:gd name="T14" fmla="*/ 200 w 333"/>
                <a:gd name="T15" fmla="*/ 67 h 274"/>
                <a:gd name="T16" fmla="*/ 202 w 333"/>
                <a:gd name="T17" fmla="*/ 122 h 274"/>
                <a:gd name="T18" fmla="*/ 204 w 333"/>
                <a:gd name="T19" fmla="*/ 145 h 274"/>
                <a:gd name="T20" fmla="*/ 204 w 333"/>
                <a:gd name="T21" fmla="*/ 159 h 274"/>
                <a:gd name="T22" fmla="*/ 180 w 333"/>
                <a:gd name="T23" fmla="*/ 245 h 274"/>
                <a:gd name="T24" fmla="*/ 180 w 333"/>
                <a:gd name="T25" fmla="*/ 245 h 274"/>
                <a:gd name="T26" fmla="*/ 333 w 333"/>
                <a:gd name="T27" fmla="*/ 245 h 274"/>
                <a:gd name="T28" fmla="*/ 299 w 333"/>
                <a:gd name="T29" fmla="*/ 136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3" h="274">
                  <a:moveTo>
                    <a:pt x="299" y="136"/>
                  </a:moveTo>
                  <a:cubicBezTo>
                    <a:pt x="299" y="135"/>
                    <a:pt x="300" y="133"/>
                    <a:pt x="300" y="132"/>
                  </a:cubicBezTo>
                  <a:cubicBezTo>
                    <a:pt x="304" y="120"/>
                    <a:pt x="307" y="108"/>
                    <a:pt x="311" y="96"/>
                  </a:cubicBezTo>
                  <a:cubicBezTo>
                    <a:pt x="314" y="85"/>
                    <a:pt x="317" y="75"/>
                    <a:pt x="317" y="64"/>
                  </a:cubicBezTo>
                  <a:cubicBezTo>
                    <a:pt x="316" y="32"/>
                    <a:pt x="295" y="16"/>
                    <a:pt x="262" y="12"/>
                  </a:cubicBezTo>
                  <a:cubicBezTo>
                    <a:pt x="227" y="8"/>
                    <a:pt x="166" y="52"/>
                    <a:pt x="6" y="0"/>
                  </a:cubicBezTo>
                  <a:cubicBezTo>
                    <a:pt x="3" y="6"/>
                    <a:pt x="1" y="12"/>
                    <a:pt x="0" y="18"/>
                  </a:cubicBezTo>
                  <a:cubicBezTo>
                    <a:pt x="66" y="65"/>
                    <a:pt x="200" y="67"/>
                    <a:pt x="200" y="67"/>
                  </a:cubicBezTo>
                  <a:cubicBezTo>
                    <a:pt x="197" y="80"/>
                    <a:pt x="166" y="89"/>
                    <a:pt x="202" y="122"/>
                  </a:cubicBezTo>
                  <a:cubicBezTo>
                    <a:pt x="203" y="122"/>
                    <a:pt x="204" y="145"/>
                    <a:pt x="204" y="145"/>
                  </a:cubicBezTo>
                  <a:cubicBezTo>
                    <a:pt x="204" y="159"/>
                    <a:pt x="204" y="159"/>
                    <a:pt x="204" y="159"/>
                  </a:cubicBezTo>
                  <a:cubicBezTo>
                    <a:pt x="204" y="190"/>
                    <a:pt x="196" y="219"/>
                    <a:pt x="180" y="245"/>
                  </a:cubicBezTo>
                  <a:cubicBezTo>
                    <a:pt x="180" y="245"/>
                    <a:pt x="180" y="245"/>
                    <a:pt x="180" y="245"/>
                  </a:cubicBezTo>
                  <a:cubicBezTo>
                    <a:pt x="243" y="274"/>
                    <a:pt x="333" y="246"/>
                    <a:pt x="333" y="245"/>
                  </a:cubicBezTo>
                  <a:cubicBezTo>
                    <a:pt x="308" y="215"/>
                    <a:pt x="288" y="174"/>
                    <a:pt x="299" y="136"/>
                  </a:cubicBezTo>
                  <a:close/>
                </a:path>
              </a:pathLst>
            </a:custGeom>
            <a:solidFill>
              <a:srgbClr val="EB62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lnSpcReduction="1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2" name="iṥlïḍe">
              <a:extLst>
                <a:ext uri="{FF2B5EF4-FFF2-40B4-BE49-F238E27FC236}">
                  <a16:creationId xmlns:a16="http://schemas.microsoft.com/office/drawing/2014/main" id="{018FFC4C-A71B-4C82-B12A-B54C946BA31A}"/>
                </a:ext>
              </a:extLst>
            </p:cNvPr>
            <p:cNvSpPr/>
            <p:nvPr/>
          </p:nvSpPr>
          <p:spPr bwMode="auto">
            <a:xfrm>
              <a:off x="8059738" y="4389438"/>
              <a:ext cx="341313" cy="76200"/>
            </a:xfrm>
            <a:custGeom>
              <a:avLst/>
              <a:gdLst>
                <a:gd name="T0" fmla="*/ 68 w 115"/>
                <a:gd name="T1" fmla="*/ 5 h 26"/>
                <a:gd name="T2" fmla="*/ 83 w 115"/>
                <a:gd name="T3" fmla="*/ 12 h 26"/>
                <a:gd name="T4" fmla="*/ 112 w 115"/>
                <a:gd name="T5" fmla="*/ 18 h 26"/>
                <a:gd name="T6" fmla="*/ 115 w 115"/>
                <a:gd name="T7" fmla="*/ 18 h 26"/>
                <a:gd name="T8" fmla="*/ 79 w 115"/>
                <a:gd name="T9" fmla="*/ 17 h 26"/>
                <a:gd name="T10" fmla="*/ 51 w 115"/>
                <a:gd name="T11" fmla="*/ 15 h 26"/>
                <a:gd name="T12" fmla="*/ 13 w 115"/>
                <a:gd name="T13" fmla="*/ 23 h 26"/>
                <a:gd name="T14" fmla="*/ 0 w 115"/>
                <a:gd name="T15" fmla="*/ 19 h 26"/>
                <a:gd name="T16" fmla="*/ 47 w 115"/>
                <a:gd name="T17" fmla="*/ 7 h 26"/>
                <a:gd name="T18" fmla="*/ 68 w 115"/>
                <a:gd name="T19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5" h="26">
                  <a:moveTo>
                    <a:pt x="68" y="5"/>
                  </a:moveTo>
                  <a:cubicBezTo>
                    <a:pt x="73" y="7"/>
                    <a:pt x="78" y="10"/>
                    <a:pt x="83" y="12"/>
                  </a:cubicBezTo>
                  <a:cubicBezTo>
                    <a:pt x="93" y="16"/>
                    <a:pt x="102" y="18"/>
                    <a:pt x="112" y="18"/>
                  </a:cubicBezTo>
                  <a:cubicBezTo>
                    <a:pt x="113" y="18"/>
                    <a:pt x="114" y="18"/>
                    <a:pt x="115" y="18"/>
                  </a:cubicBezTo>
                  <a:cubicBezTo>
                    <a:pt x="103" y="21"/>
                    <a:pt x="91" y="20"/>
                    <a:pt x="79" y="17"/>
                  </a:cubicBezTo>
                  <a:cubicBezTo>
                    <a:pt x="69" y="15"/>
                    <a:pt x="62" y="11"/>
                    <a:pt x="51" y="15"/>
                  </a:cubicBezTo>
                  <a:cubicBezTo>
                    <a:pt x="38" y="20"/>
                    <a:pt x="28" y="26"/>
                    <a:pt x="13" y="23"/>
                  </a:cubicBezTo>
                  <a:cubicBezTo>
                    <a:pt x="8" y="22"/>
                    <a:pt x="4" y="20"/>
                    <a:pt x="0" y="19"/>
                  </a:cubicBezTo>
                  <a:cubicBezTo>
                    <a:pt x="16" y="19"/>
                    <a:pt x="32" y="15"/>
                    <a:pt x="47" y="7"/>
                  </a:cubicBezTo>
                  <a:cubicBezTo>
                    <a:pt x="55" y="4"/>
                    <a:pt x="60" y="0"/>
                    <a:pt x="68" y="5"/>
                  </a:cubicBezTo>
                  <a:close/>
                </a:path>
              </a:pathLst>
            </a:custGeom>
            <a:solidFill>
              <a:srgbClr val="3851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3" name="islïḍe">
              <a:extLst>
                <a:ext uri="{FF2B5EF4-FFF2-40B4-BE49-F238E27FC236}">
                  <a16:creationId xmlns:a16="http://schemas.microsoft.com/office/drawing/2014/main" id="{E68F7D2F-F17A-4A67-A861-458B107940E2}"/>
                </a:ext>
              </a:extLst>
            </p:cNvPr>
            <p:cNvSpPr/>
            <p:nvPr/>
          </p:nvSpPr>
          <p:spPr bwMode="auto">
            <a:xfrm>
              <a:off x="8243888" y="3459163"/>
              <a:ext cx="127000" cy="196850"/>
            </a:xfrm>
            <a:custGeom>
              <a:avLst/>
              <a:gdLst>
                <a:gd name="T0" fmla="*/ 5 w 43"/>
                <a:gd name="T1" fmla="*/ 1 h 67"/>
                <a:gd name="T2" fmla="*/ 33 w 43"/>
                <a:gd name="T3" fmla="*/ 59 h 67"/>
                <a:gd name="T4" fmla="*/ 20 w 43"/>
                <a:gd name="T5" fmla="*/ 51 h 67"/>
                <a:gd name="T6" fmla="*/ 3 w 43"/>
                <a:gd name="T7" fmla="*/ 5 h 67"/>
                <a:gd name="T8" fmla="*/ 5 w 43"/>
                <a:gd name="T9" fmla="*/ 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67">
                  <a:moveTo>
                    <a:pt x="5" y="1"/>
                  </a:moveTo>
                  <a:cubicBezTo>
                    <a:pt x="32" y="7"/>
                    <a:pt x="43" y="34"/>
                    <a:pt x="33" y="59"/>
                  </a:cubicBezTo>
                  <a:cubicBezTo>
                    <a:pt x="29" y="67"/>
                    <a:pt x="16" y="60"/>
                    <a:pt x="20" y="51"/>
                  </a:cubicBezTo>
                  <a:cubicBezTo>
                    <a:pt x="29" y="33"/>
                    <a:pt x="21" y="14"/>
                    <a:pt x="3" y="5"/>
                  </a:cubicBezTo>
                  <a:cubicBezTo>
                    <a:pt x="0" y="4"/>
                    <a:pt x="2" y="0"/>
                    <a:pt x="5" y="1"/>
                  </a:cubicBezTo>
                  <a:close/>
                </a:path>
              </a:pathLst>
            </a:custGeom>
            <a:solidFill>
              <a:srgbClr val="F090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4" name="íṣ1iḓé">
              <a:extLst>
                <a:ext uri="{FF2B5EF4-FFF2-40B4-BE49-F238E27FC236}">
                  <a16:creationId xmlns:a16="http://schemas.microsoft.com/office/drawing/2014/main" id="{0699B259-FE93-4D64-9C90-CF083902F876}"/>
                </a:ext>
              </a:extLst>
            </p:cNvPr>
            <p:cNvSpPr/>
            <p:nvPr/>
          </p:nvSpPr>
          <p:spPr bwMode="auto">
            <a:xfrm>
              <a:off x="8288338" y="4194176"/>
              <a:ext cx="141288" cy="204788"/>
            </a:xfrm>
            <a:custGeom>
              <a:avLst/>
              <a:gdLst>
                <a:gd name="T0" fmla="*/ 8 w 48"/>
                <a:gd name="T1" fmla="*/ 55 h 69"/>
                <a:gd name="T2" fmla="*/ 3 w 48"/>
                <a:gd name="T3" fmla="*/ 47 h 69"/>
                <a:gd name="T4" fmla="*/ 1 w 48"/>
                <a:gd name="T5" fmla="*/ 34 h 69"/>
                <a:gd name="T6" fmla="*/ 0 w 48"/>
                <a:gd name="T7" fmla="*/ 6 h 69"/>
                <a:gd name="T8" fmla="*/ 1 w 48"/>
                <a:gd name="T9" fmla="*/ 9 h 69"/>
                <a:gd name="T10" fmla="*/ 2 w 48"/>
                <a:gd name="T11" fmla="*/ 21 h 69"/>
                <a:gd name="T12" fmla="*/ 6 w 48"/>
                <a:gd name="T13" fmla="*/ 44 h 69"/>
                <a:gd name="T14" fmla="*/ 28 w 48"/>
                <a:gd name="T15" fmla="*/ 60 h 69"/>
                <a:gd name="T16" fmla="*/ 39 w 48"/>
                <a:gd name="T17" fmla="*/ 50 h 69"/>
                <a:gd name="T18" fmla="*/ 44 w 48"/>
                <a:gd name="T19" fmla="*/ 39 h 69"/>
                <a:gd name="T20" fmla="*/ 35 w 48"/>
                <a:gd name="T21" fmla="*/ 1 h 69"/>
                <a:gd name="T22" fmla="*/ 36 w 48"/>
                <a:gd name="T23" fmla="*/ 1 h 69"/>
                <a:gd name="T24" fmla="*/ 45 w 48"/>
                <a:gd name="T25" fmla="*/ 28 h 69"/>
                <a:gd name="T26" fmla="*/ 41 w 48"/>
                <a:gd name="T27" fmla="*/ 56 h 69"/>
                <a:gd name="T28" fmla="*/ 35 w 48"/>
                <a:gd name="T29" fmla="*/ 63 h 69"/>
                <a:gd name="T30" fmla="*/ 12 w 48"/>
                <a:gd name="T31" fmla="*/ 58 h 69"/>
                <a:gd name="T32" fmla="*/ 8 w 48"/>
                <a:gd name="T33" fmla="*/ 5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69">
                  <a:moveTo>
                    <a:pt x="8" y="55"/>
                  </a:moveTo>
                  <a:cubicBezTo>
                    <a:pt x="6" y="52"/>
                    <a:pt x="4" y="50"/>
                    <a:pt x="3" y="47"/>
                  </a:cubicBezTo>
                  <a:cubicBezTo>
                    <a:pt x="2" y="43"/>
                    <a:pt x="2" y="38"/>
                    <a:pt x="1" y="34"/>
                  </a:cubicBezTo>
                  <a:cubicBezTo>
                    <a:pt x="0" y="25"/>
                    <a:pt x="0" y="16"/>
                    <a:pt x="0" y="6"/>
                  </a:cubicBezTo>
                  <a:cubicBezTo>
                    <a:pt x="1" y="7"/>
                    <a:pt x="1" y="8"/>
                    <a:pt x="1" y="9"/>
                  </a:cubicBezTo>
                  <a:cubicBezTo>
                    <a:pt x="2" y="13"/>
                    <a:pt x="2" y="17"/>
                    <a:pt x="2" y="21"/>
                  </a:cubicBezTo>
                  <a:cubicBezTo>
                    <a:pt x="3" y="29"/>
                    <a:pt x="3" y="37"/>
                    <a:pt x="6" y="44"/>
                  </a:cubicBezTo>
                  <a:cubicBezTo>
                    <a:pt x="10" y="52"/>
                    <a:pt x="19" y="59"/>
                    <a:pt x="28" y="60"/>
                  </a:cubicBezTo>
                  <a:cubicBezTo>
                    <a:pt x="32" y="58"/>
                    <a:pt x="36" y="53"/>
                    <a:pt x="39" y="50"/>
                  </a:cubicBezTo>
                  <a:cubicBezTo>
                    <a:pt x="42" y="46"/>
                    <a:pt x="43" y="41"/>
                    <a:pt x="44" y="39"/>
                  </a:cubicBezTo>
                  <a:cubicBezTo>
                    <a:pt x="44" y="27"/>
                    <a:pt x="38" y="12"/>
                    <a:pt x="35" y="1"/>
                  </a:cubicBezTo>
                  <a:cubicBezTo>
                    <a:pt x="35" y="0"/>
                    <a:pt x="36" y="0"/>
                    <a:pt x="36" y="1"/>
                  </a:cubicBezTo>
                  <a:cubicBezTo>
                    <a:pt x="40" y="9"/>
                    <a:pt x="43" y="18"/>
                    <a:pt x="45" y="28"/>
                  </a:cubicBezTo>
                  <a:cubicBezTo>
                    <a:pt x="48" y="38"/>
                    <a:pt x="48" y="47"/>
                    <a:pt x="41" y="56"/>
                  </a:cubicBezTo>
                  <a:cubicBezTo>
                    <a:pt x="39" y="58"/>
                    <a:pt x="37" y="61"/>
                    <a:pt x="35" y="63"/>
                  </a:cubicBezTo>
                  <a:cubicBezTo>
                    <a:pt x="28" y="69"/>
                    <a:pt x="18" y="64"/>
                    <a:pt x="12" y="58"/>
                  </a:cubicBezTo>
                  <a:cubicBezTo>
                    <a:pt x="11" y="57"/>
                    <a:pt x="10" y="56"/>
                    <a:pt x="8" y="55"/>
                  </a:cubicBezTo>
                  <a:close/>
                </a:path>
              </a:pathLst>
            </a:custGeom>
            <a:solidFill>
              <a:srgbClr val="3851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5" name="íSľíḑé">
              <a:extLst>
                <a:ext uri="{FF2B5EF4-FFF2-40B4-BE49-F238E27FC236}">
                  <a16:creationId xmlns:a16="http://schemas.microsoft.com/office/drawing/2014/main" id="{8904F5E4-8352-49E9-8649-0509AFD2FEC9}"/>
                </a:ext>
              </a:extLst>
            </p:cNvPr>
            <p:cNvSpPr/>
            <p:nvPr/>
          </p:nvSpPr>
          <p:spPr bwMode="auto">
            <a:xfrm>
              <a:off x="8032750" y="4194176"/>
              <a:ext cx="142875" cy="204788"/>
            </a:xfrm>
            <a:custGeom>
              <a:avLst/>
              <a:gdLst>
                <a:gd name="T0" fmla="*/ 39 w 48"/>
                <a:gd name="T1" fmla="*/ 55 h 69"/>
                <a:gd name="T2" fmla="*/ 44 w 48"/>
                <a:gd name="T3" fmla="*/ 47 h 69"/>
                <a:gd name="T4" fmla="*/ 47 w 48"/>
                <a:gd name="T5" fmla="*/ 34 h 69"/>
                <a:gd name="T6" fmla="*/ 47 w 48"/>
                <a:gd name="T7" fmla="*/ 6 h 69"/>
                <a:gd name="T8" fmla="*/ 46 w 48"/>
                <a:gd name="T9" fmla="*/ 9 h 69"/>
                <a:gd name="T10" fmla="*/ 45 w 48"/>
                <a:gd name="T11" fmla="*/ 21 h 69"/>
                <a:gd name="T12" fmla="*/ 41 w 48"/>
                <a:gd name="T13" fmla="*/ 44 h 69"/>
                <a:gd name="T14" fmla="*/ 19 w 48"/>
                <a:gd name="T15" fmla="*/ 60 h 69"/>
                <a:gd name="T16" fmla="*/ 8 w 48"/>
                <a:gd name="T17" fmla="*/ 50 h 69"/>
                <a:gd name="T18" fmla="*/ 4 w 48"/>
                <a:gd name="T19" fmla="*/ 39 h 69"/>
                <a:gd name="T20" fmla="*/ 13 w 48"/>
                <a:gd name="T21" fmla="*/ 1 h 69"/>
                <a:gd name="T22" fmla="*/ 11 w 48"/>
                <a:gd name="T23" fmla="*/ 1 h 69"/>
                <a:gd name="T24" fmla="*/ 2 w 48"/>
                <a:gd name="T25" fmla="*/ 28 h 69"/>
                <a:gd name="T26" fmla="*/ 6 w 48"/>
                <a:gd name="T27" fmla="*/ 56 h 69"/>
                <a:gd name="T28" fmla="*/ 13 w 48"/>
                <a:gd name="T29" fmla="*/ 63 h 69"/>
                <a:gd name="T30" fmla="*/ 36 w 48"/>
                <a:gd name="T31" fmla="*/ 58 h 69"/>
                <a:gd name="T32" fmla="*/ 39 w 48"/>
                <a:gd name="T33" fmla="*/ 5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69">
                  <a:moveTo>
                    <a:pt x="39" y="55"/>
                  </a:moveTo>
                  <a:cubicBezTo>
                    <a:pt x="41" y="52"/>
                    <a:pt x="43" y="50"/>
                    <a:pt x="44" y="47"/>
                  </a:cubicBezTo>
                  <a:cubicBezTo>
                    <a:pt x="46" y="43"/>
                    <a:pt x="46" y="38"/>
                    <a:pt x="47" y="34"/>
                  </a:cubicBezTo>
                  <a:cubicBezTo>
                    <a:pt x="48" y="25"/>
                    <a:pt x="48" y="16"/>
                    <a:pt x="47" y="6"/>
                  </a:cubicBezTo>
                  <a:cubicBezTo>
                    <a:pt x="46" y="7"/>
                    <a:pt x="46" y="8"/>
                    <a:pt x="46" y="9"/>
                  </a:cubicBezTo>
                  <a:cubicBezTo>
                    <a:pt x="46" y="13"/>
                    <a:pt x="46" y="17"/>
                    <a:pt x="45" y="21"/>
                  </a:cubicBezTo>
                  <a:cubicBezTo>
                    <a:pt x="45" y="29"/>
                    <a:pt x="44" y="37"/>
                    <a:pt x="41" y="44"/>
                  </a:cubicBezTo>
                  <a:cubicBezTo>
                    <a:pt x="38" y="52"/>
                    <a:pt x="29" y="59"/>
                    <a:pt x="19" y="60"/>
                  </a:cubicBezTo>
                  <a:cubicBezTo>
                    <a:pt x="16" y="58"/>
                    <a:pt x="12" y="53"/>
                    <a:pt x="8" y="50"/>
                  </a:cubicBezTo>
                  <a:cubicBezTo>
                    <a:pt x="6" y="46"/>
                    <a:pt x="4" y="41"/>
                    <a:pt x="4" y="39"/>
                  </a:cubicBezTo>
                  <a:cubicBezTo>
                    <a:pt x="3" y="27"/>
                    <a:pt x="9" y="12"/>
                    <a:pt x="13" y="1"/>
                  </a:cubicBezTo>
                  <a:cubicBezTo>
                    <a:pt x="13" y="0"/>
                    <a:pt x="12" y="0"/>
                    <a:pt x="11" y="1"/>
                  </a:cubicBezTo>
                  <a:cubicBezTo>
                    <a:pt x="8" y="9"/>
                    <a:pt x="5" y="18"/>
                    <a:pt x="2" y="28"/>
                  </a:cubicBezTo>
                  <a:cubicBezTo>
                    <a:pt x="0" y="38"/>
                    <a:pt x="0" y="47"/>
                    <a:pt x="6" y="56"/>
                  </a:cubicBezTo>
                  <a:cubicBezTo>
                    <a:pt x="8" y="58"/>
                    <a:pt x="10" y="61"/>
                    <a:pt x="13" y="63"/>
                  </a:cubicBezTo>
                  <a:cubicBezTo>
                    <a:pt x="20" y="69"/>
                    <a:pt x="30" y="64"/>
                    <a:pt x="36" y="58"/>
                  </a:cubicBezTo>
                  <a:cubicBezTo>
                    <a:pt x="37" y="57"/>
                    <a:pt x="38" y="56"/>
                    <a:pt x="39" y="55"/>
                  </a:cubicBezTo>
                  <a:close/>
                </a:path>
              </a:pathLst>
            </a:custGeom>
            <a:solidFill>
              <a:srgbClr val="3851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6" name="iṡlíďé">
              <a:extLst>
                <a:ext uri="{FF2B5EF4-FFF2-40B4-BE49-F238E27FC236}">
                  <a16:creationId xmlns:a16="http://schemas.microsoft.com/office/drawing/2014/main" id="{9612BB4C-0DF0-4DF4-AB5A-E3D4475F5664}"/>
                </a:ext>
              </a:extLst>
            </p:cNvPr>
            <p:cNvSpPr/>
            <p:nvPr/>
          </p:nvSpPr>
          <p:spPr bwMode="auto">
            <a:xfrm>
              <a:off x="7213600" y="2265363"/>
              <a:ext cx="568325" cy="419100"/>
            </a:xfrm>
            <a:custGeom>
              <a:avLst/>
              <a:gdLst>
                <a:gd name="T0" fmla="*/ 175 w 192"/>
                <a:gd name="T1" fmla="*/ 0 h 142"/>
                <a:gd name="T2" fmla="*/ 16 w 192"/>
                <a:gd name="T3" fmla="*/ 0 h 142"/>
                <a:gd name="T4" fmla="*/ 0 w 192"/>
                <a:gd name="T5" fmla="*/ 16 h 142"/>
                <a:gd name="T6" fmla="*/ 0 w 192"/>
                <a:gd name="T7" fmla="*/ 90 h 142"/>
                <a:gd name="T8" fmla="*/ 16 w 192"/>
                <a:gd name="T9" fmla="*/ 106 h 142"/>
                <a:gd name="T10" fmla="*/ 155 w 192"/>
                <a:gd name="T11" fmla="*/ 106 h 142"/>
                <a:gd name="T12" fmla="*/ 172 w 192"/>
                <a:gd name="T13" fmla="*/ 142 h 142"/>
                <a:gd name="T14" fmla="*/ 172 w 192"/>
                <a:gd name="T15" fmla="*/ 106 h 142"/>
                <a:gd name="T16" fmla="*/ 175 w 192"/>
                <a:gd name="T17" fmla="*/ 106 h 142"/>
                <a:gd name="T18" fmla="*/ 192 w 192"/>
                <a:gd name="T19" fmla="*/ 90 h 142"/>
                <a:gd name="T20" fmla="*/ 192 w 192"/>
                <a:gd name="T21" fmla="*/ 16 h 142"/>
                <a:gd name="T22" fmla="*/ 175 w 192"/>
                <a:gd name="T23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" h="142">
                  <a:moveTo>
                    <a:pt x="175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8"/>
                    <a:pt x="7" y="106"/>
                    <a:pt x="16" y="106"/>
                  </a:cubicBezTo>
                  <a:cubicBezTo>
                    <a:pt x="155" y="106"/>
                    <a:pt x="155" y="106"/>
                    <a:pt x="155" y="106"/>
                  </a:cubicBezTo>
                  <a:cubicBezTo>
                    <a:pt x="172" y="142"/>
                    <a:pt x="172" y="142"/>
                    <a:pt x="172" y="142"/>
                  </a:cubicBezTo>
                  <a:cubicBezTo>
                    <a:pt x="172" y="106"/>
                    <a:pt x="172" y="106"/>
                    <a:pt x="172" y="106"/>
                  </a:cubicBezTo>
                  <a:cubicBezTo>
                    <a:pt x="175" y="106"/>
                    <a:pt x="175" y="106"/>
                    <a:pt x="175" y="106"/>
                  </a:cubicBezTo>
                  <a:cubicBezTo>
                    <a:pt x="184" y="106"/>
                    <a:pt x="192" y="98"/>
                    <a:pt x="192" y="90"/>
                  </a:cubicBezTo>
                  <a:cubicBezTo>
                    <a:pt x="192" y="16"/>
                    <a:pt x="192" y="16"/>
                    <a:pt x="192" y="16"/>
                  </a:cubicBezTo>
                  <a:cubicBezTo>
                    <a:pt x="192" y="7"/>
                    <a:pt x="184" y="0"/>
                    <a:pt x="175" y="0"/>
                  </a:cubicBezTo>
                  <a:close/>
                </a:path>
              </a:pathLst>
            </a:custGeom>
            <a:solidFill>
              <a:srgbClr val="E3E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325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7" name="iṩḻïďé">
              <a:extLst>
                <a:ext uri="{FF2B5EF4-FFF2-40B4-BE49-F238E27FC236}">
                  <a16:creationId xmlns:a16="http://schemas.microsoft.com/office/drawing/2014/main" id="{0EBC6634-7DEF-4C40-AEFB-F1F798B99A42}"/>
                </a:ext>
              </a:extLst>
            </p:cNvPr>
            <p:cNvSpPr/>
            <p:nvPr/>
          </p:nvSpPr>
          <p:spPr bwMode="auto">
            <a:xfrm>
              <a:off x="6989763" y="2406651"/>
              <a:ext cx="568325" cy="422275"/>
            </a:xfrm>
            <a:custGeom>
              <a:avLst/>
              <a:gdLst>
                <a:gd name="T0" fmla="*/ 16 w 192"/>
                <a:gd name="T1" fmla="*/ 0 h 143"/>
                <a:gd name="T2" fmla="*/ 176 w 192"/>
                <a:gd name="T3" fmla="*/ 0 h 143"/>
                <a:gd name="T4" fmla="*/ 192 w 192"/>
                <a:gd name="T5" fmla="*/ 16 h 143"/>
                <a:gd name="T6" fmla="*/ 192 w 192"/>
                <a:gd name="T7" fmla="*/ 90 h 143"/>
                <a:gd name="T8" fmla="*/ 176 w 192"/>
                <a:gd name="T9" fmla="*/ 106 h 143"/>
                <a:gd name="T10" fmla="*/ 37 w 192"/>
                <a:gd name="T11" fmla="*/ 106 h 143"/>
                <a:gd name="T12" fmla="*/ 19 w 192"/>
                <a:gd name="T13" fmla="*/ 143 h 143"/>
                <a:gd name="T14" fmla="*/ 19 w 192"/>
                <a:gd name="T15" fmla="*/ 106 h 143"/>
                <a:gd name="T16" fmla="*/ 16 w 192"/>
                <a:gd name="T17" fmla="*/ 106 h 143"/>
                <a:gd name="T18" fmla="*/ 0 w 192"/>
                <a:gd name="T19" fmla="*/ 90 h 143"/>
                <a:gd name="T20" fmla="*/ 0 w 192"/>
                <a:gd name="T21" fmla="*/ 16 h 143"/>
                <a:gd name="T22" fmla="*/ 16 w 192"/>
                <a:gd name="T23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" h="143">
                  <a:moveTo>
                    <a:pt x="16" y="0"/>
                  </a:moveTo>
                  <a:cubicBezTo>
                    <a:pt x="176" y="0"/>
                    <a:pt x="176" y="0"/>
                    <a:pt x="176" y="0"/>
                  </a:cubicBezTo>
                  <a:cubicBezTo>
                    <a:pt x="185" y="0"/>
                    <a:pt x="192" y="7"/>
                    <a:pt x="192" y="16"/>
                  </a:cubicBezTo>
                  <a:cubicBezTo>
                    <a:pt x="192" y="90"/>
                    <a:pt x="192" y="90"/>
                    <a:pt x="192" y="90"/>
                  </a:cubicBezTo>
                  <a:cubicBezTo>
                    <a:pt x="192" y="99"/>
                    <a:pt x="185" y="106"/>
                    <a:pt x="176" y="106"/>
                  </a:cubicBezTo>
                  <a:cubicBezTo>
                    <a:pt x="37" y="106"/>
                    <a:pt x="37" y="106"/>
                    <a:pt x="37" y="106"/>
                  </a:cubicBezTo>
                  <a:cubicBezTo>
                    <a:pt x="19" y="143"/>
                    <a:pt x="19" y="143"/>
                    <a:pt x="19" y="143"/>
                  </a:cubicBezTo>
                  <a:cubicBezTo>
                    <a:pt x="19" y="106"/>
                    <a:pt x="19" y="106"/>
                    <a:pt x="19" y="106"/>
                  </a:cubicBezTo>
                  <a:cubicBezTo>
                    <a:pt x="16" y="106"/>
                    <a:pt x="16" y="106"/>
                    <a:pt x="16" y="106"/>
                  </a:cubicBezTo>
                  <a:cubicBezTo>
                    <a:pt x="8" y="106"/>
                    <a:pt x="0" y="99"/>
                    <a:pt x="0" y="9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8" y="0"/>
                    <a:pt x="16" y="0"/>
                  </a:cubicBezTo>
                  <a:close/>
                </a:path>
              </a:pathLst>
            </a:custGeom>
            <a:solidFill>
              <a:srgbClr val="D1D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8" name="išļîde">
              <a:extLst>
                <a:ext uri="{FF2B5EF4-FFF2-40B4-BE49-F238E27FC236}">
                  <a16:creationId xmlns:a16="http://schemas.microsoft.com/office/drawing/2014/main" id="{BA2677A5-EE2C-4B74-9019-79388C0D3E83}"/>
                </a:ext>
              </a:extLst>
            </p:cNvPr>
            <p:cNvSpPr/>
            <p:nvPr/>
          </p:nvSpPr>
          <p:spPr bwMode="auto">
            <a:xfrm>
              <a:off x="4625975" y="1435101"/>
              <a:ext cx="417513" cy="415925"/>
            </a:xfrm>
            <a:custGeom>
              <a:avLst/>
              <a:gdLst>
                <a:gd name="T0" fmla="*/ 141 w 141"/>
                <a:gd name="T1" fmla="*/ 67 h 141"/>
                <a:gd name="T2" fmla="*/ 138 w 141"/>
                <a:gd name="T3" fmla="*/ 50 h 141"/>
                <a:gd name="T4" fmla="*/ 121 w 141"/>
                <a:gd name="T5" fmla="*/ 53 h 141"/>
                <a:gd name="T6" fmla="*/ 108 w 141"/>
                <a:gd name="T7" fmla="*/ 33 h 141"/>
                <a:gd name="T8" fmla="*/ 118 w 141"/>
                <a:gd name="T9" fmla="*/ 18 h 141"/>
                <a:gd name="T10" fmla="*/ 104 w 141"/>
                <a:gd name="T11" fmla="*/ 8 h 141"/>
                <a:gd name="T12" fmla="*/ 94 w 141"/>
                <a:gd name="T13" fmla="*/ 23 h 141"/>
                <a:gd name="T14" fmla="*/ 70 w 141"/>
                <a:gd name="T15" fmla="*/ 17 h 141"/>
                <a:gd name="T16" fmla="*/ 67 w 141"/>
                <a:gd name="T17" fmla="*/ 0 h 141"/>
                <a:gd name="T18" fmla="*/ 50 w 141"/>
                <a:gd name="T19" fmla="*/ 3 h 141"/>
                <a:gd name="T20" fmla="*/ 53 w 141"/>
                <a:gd name="T21" fmla="*/ 20 h 141"/>
                <a:gd name="T22" fmla="*/ 33 w 141"/>
                <a:gd name="T23" fmla="*/ 33 h 141"/>
                <a:gd name="T24" fmla="*/ 19 w 141"/>
                <a:gd name="T25" fmla="*/ 23 h 141"/>
                <a:gd name="T26" fmla="*/ 9 w 141"/>
                <a:gd name="T27" fmla="*/ 37 h 141"/>
                <a:gd name="T28" fmla="*/ 23 w 141"/>
                <a:gd name="T29" fmla="*/ 47 h 141"/>
                <a:gd name="T30" fmla="*/ 17 w 141"/>
                <a:gd name="T31" fmla="*/ 71 h 141"/>
                <a:gd name="T32" fmla="*/ 0 w 141"/>
                <a:gd name="T33" fmla="*/ 73 h 141"/>
                <a:gd name="T34" fmla="*/ 3 w 141"/>
                <a:gd name="T35" fmla="*/ 90 h 141"/>
                <a:gd name="T36" fmla="*/ 20 w 141"/>
                <a:gd name="T37" fmla="*/ 87 h 141"/>
                <a:gd name="T38" fmla="*/ 33 w 141"/>
                <a:gd name="T39" fmla="*/ 108 h 141"/>
                <a:gd name="T40" fmla="*/ 23 w 141"/>
                <a:gd name="T41" fmla="*/ 122 h 141"/>
                <a:gd name="T42" fmla="*/ 37 w 141"/>
                <a:gd name="T43" fmla="*/ 132 h 141"/>
                <a:gd name="T44" fmla="*/ 47 w 141"/>
                <a:gd name="T45" fmla="*/ 118 h 141"/>
                <a:gd name="T46" fmla="*/ 71 w 141"/>
                <a:gd name="T47" fmla="*/ 123 h 141"/>
                <a:gd name="T48" fmla="*/ 74 w 141"/>
                <a:gd name="T49" fmla="*/ 141 h 141"/>
                <a:gd name="T50" fmla="*/ 91 w 141"/>
                <a:gd name="T51" fmla="*/ 138 h 141"/>
                <a:gd name="T52" fmla="*/ 88 w 141"/>
                <a:gd name="T53" fmla="*/ 121 h 141"/>
                <a:gd name="T54" fmla="*/ 108 w 141"/>
                <a:gd name="T55" fmla="*/ 108 h 141"/>
                <a:gd name="T56" fmla="*/ 123 w 141"/>
                <a:gd name="T57" fmla="*/ 118 h 141"/>
                <a:gd name="T58" fmla="*/ 132 w 141"/>
                <a:gd name="T59" fmla="*/ 104 h 141"/>
                <a:gd name="T60" fmla="*/ 118 w 141"/>
                <a:gd name="T61" fmla="*/ 94 h 141"/>
                <a:gd name="T62" fmla="*/ 124 w 141"/>
                <a:gd name="T63" fmla="*/ 70 h 141"/>
                <a:gd name="T64" fmla="*/ 141 w 141"/>
                <a:gd name="T65" fmla="*/ 67 h 141"/>
                <a:gd name="T66" fmla="*/ 73 w 141"/>
                <a:gd name="T67" fmla="*/ 86 h 141"/>
                <a:gd name="T68" fmla="*/ 55 w 141"/>
                <a:gd name="T69" fmla="*/ 73 h 141"/>
                <a:gd name="T70" fmla="*/ 68 w 141"/>
                <a:gd name="T71" fmla="*/ 55 h 141"/>
                <a:gd name="T72" fmla="*/ 86 w 141"/>
                <a:gd name="T73" fmla="*/ 68 h 141"/>
                <a:gd name="T74" fmla="*/ 73 w 141"/>
                <a:gd name="T75" fmla="*/ 8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1" h="141">
                  <a:moveTo>
                    <a:pt x="141" y="67"/>
                  </a:moveTo>
                  <a:cubicBezTo>
                    <a:pt x="138" y="50"/>
                    <a:pt x="138" y="50"/>
                    <a:pt x="138" y="50"/>
                  </a:cubicBezTo>
                  <a:cubicBezTo>
                    <a:pt x="121" y="53"/>
                    <a:pt x="121" y="53"/>
                    <a:pt x="121" y="53"/>
                  </a:cubicBezTo>
                  <a:cubicBezTo>
                    <a:pt x="118" y="45"/>
                    <a:pt x="114" y="38"/>
                    <a:pt x="108" y="33"/>
                  </a:cubicBezTo>
                  <a:cubicBezTo>
                    <a:pt x="118" y="18"/>
                    <a:pt x="118" y="18"/>
                    <a:pt x="118" y="1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94" y="23"/>
                    <a:pt x="94" y="23"/>
                    <a:pt x="94" y="23"/>
                  </a:cubicBezTo>
                  <a:cubicBezTo>
                    <a:pt x="87" y="19"/>
                    <a:pt x="79" y="17"/>
                    <a:pt x="70" y="17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45" y="23"/>
                    <a:pt x="38" y="27"/>
                    <a:pt x="33" y="3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9" y="54"/>
                    <a:pt x="17" y="62"/>
                    <a:pt x="17" y="71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3" y="90"/>
                    <a:pt x="3" y="90"/>
                    <a:pt x="3" y="90"/>
                  </a:cubicBezTo>
                  <a:cubicBezTo>
                    <a:pt x="20" y="87"/>
                    <a:pt x="20" y="87"/>
                    <a:pt x="20" y="87"/>
                  </a:cubicBezTo>
                  <a:cubicBezTo>
                    <a:pt x="23" y="95"/>
                    <a:pt x="27" y="102"/>
                    <a:pt x="33" y="108"/>
                  </a:cubicBezTo>
                  <a:cubicBezTo>
                    <a:pt x="23" y="122"/>
                    <a:pt x="23" y="122"/>
                    <a:pt x="23" y="122"/>
                  </a:cubicBezTo>
                  <a:cubicBezTo>
                    <a:pt x="37" y="132"/>
                    <a:pt x="37" y="132"/>
                    <a:pt x="37" y="132"/>
                  </a:cubicBezTo>
                  <a:cubicBezTo>
                    <a:pt x="47" y="118"/>
                    <a:pt x="47" y="118"/>
                    <a:pt x="47" y="118"/>
                  </a:cubicBezTo>
                  <a:cubicBezTo>
                    <a:pt x="54" y="121"/>
                    <a:pt x="62" y="123"/>
                    <a:pt x="71" y="123"/>
                  </a:cubicBezTo>
                  <a:cubicBezTo>
                    <a:pt x="74" y="141"/>
                    <a:pt x="74" y="141"/>
                    <a:pt x="74" y="141"/>
                  </a:cubicBezTo>
                  <a:cubicBezTo>
                    <a:pt x="91" y="138"/>
                    <a:pt x="91" y="138"/>
                    <a:pt x="91" y="138"/>
                  </a:cubicBezTo>
                  <a:cubicBezTo>
                    <a:pt x="88" y="121"/>
                    <a:pt x="88" y="121"/>
                    <a:pt x="88" y="121"/>
                  </a:cubicBezTo>
                  <a:cubicBezTo>
                    <a:pt x="96" y="118"/>
                    <a:pt x="103" y="113"/>
                    <a:pt x="108" y="108"/>
                  </a:cubicBezTo>
                  <a:cubicBezTo>
                    <a:pt x="123" y="118"/>
                    <a:pt x="123" y="118"/>
                    <a:pt x="123" y="118"/>
                  </a:cubicBezTo>
                  <a:cubicBezTo>
                    <a:pt x="132" y="104"/>
                    <a:pt x="132" y="104"/>
                    <a:pt x="132" y="104"/>
                  </a:cubicBezTo>
                  <a:cubicBezTo>
                    <a:pt x="118" y="94"/>
                    <a:pt x="118" y="94"/>
                    <a:pt x="118" y="94"/>
                  </a:cubicBezTo>
                  <a:cubicBezTo>
                    <a:pt x="122" y="86"/>
                    <a:pt x="124" y="78"/>
                    <a:pt x="124" y="70"/>
                  </a:cubicBezTo>
                  <a:lnTo>
                    <a:pt x="141" y="67"/>
                  </a:lnTo>
                  <a:close/>
                  <a:moveTo>
                    <a:pt x="73" y="86"/>
                  </a:moveTo>
                  <a:cubicBezTo>
                    <a:pt x="65" y="88"/>
                    <a:pt x="56" y="82"/>
                    <a:pt x="55" y="73"/>
                  </a:cubicBezTo>
                  <a:cubicBezTo>
                    <a:pt x="53" y="64"/>
                    <a:pt x="59" y="56"/>
                    <a:pt x="68" y="55"/>
                  </a:cubicBezTo>
                  <a:cubicBezTo>
                    <a:pt x="77" y="53"/>
                    <a:pt x="85" y="59"/>
                    <a:pt x="86" y="68"/>
                  </a:cubicBezTo>
                  <a:cubicBezTo>
                    <a:pt x="88" y="76"/>
                    <a:pt x="82" y="84"/>
                    <a:pt x="73" y="86"/>
                  </a:cubicBezTo>
                  <a:close/>
                </a:path>
              </a:pathLst>
            </a:custGeom>
            <a:solidFill>
              <a:srgbClr val="D1D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325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9" name="îṥḷîďè">
              <a:extLst>
                <a:ext uri="{FF2B5EF4-FFF2-40B4-BE49-F238E27FC236}">
                  <a16:creationId xmlns:a16="http://schemas.microsoft.com/office/drawing/2014/main" id="{DCC68B69-F78B-49DB-B5FD-0AEEBECB9BBA}"/>
                </a:ext>
              </a:extLst>
            </p:cNvPr>
            <p:cNvSpPr/>
            <p:nvPr/>
          </p:nvSpPr>
          <p:spPr bwMode="auto">
            <a:xfrm>
              <a:off x="5006975" y="1243013"/>
              <a:ext cx="512763" cy="512763"/>
            </a:xfrm>
            <a:custGeom>
              <a:avLst/>
              <a:gdLst>
                <a:gd name="T0" fmla="*/ 173 w 173"/>
                <a:gd name="T1" fmla="*/ 98 h 174"/>
                <a:gd name="T2" fmla="*/ 173 w 173"/>
                <a:gd name="T3" fmla="*/ 77 h 174"/>
                <a:gd name="T4" fmla="*/ 152 w 173"/>
                <a:gd name="T5" fmla="*/ 77 h 174"/>
                <a:gd name="T6" fmla="*/ 141 w 173"/>
                <a:gd name="T7" fmla="*/ 49 h 174"/>
                <a:gd name="T8" fmla="*/ 156 w 173"/>
                <a:gd name="T9" fmla="*/ 33 h 174"/>
                <a:gd name="T10" fmla="*/ 141 w 173"/>
                <a:gd name="T11" fmla="*/ 18 h 174"/>
                <a:gd name="T12" fmla="*/ 126 w 173"/>
                <a:gd name="T13" fmla="*/ 33 h 174"/>
                <a:gd name="T14" fmla="*/ 98 w 173"/>
                <a:gd name="T15" fmla="*/ 22 h 174"/>
                <a:gd name="T16" fmla="*/ 98 w 173"/>
                <a:gd name="T17" fmla="*/ 0 h 174"/>
                <a:gd name="T18" fmla="*/ 76 w 173"/>
                <a:gd name="T19" fmla="*/ 0 h 174"/>
                <a:gd name="T20" fmla="*/ 76 w 173"/>
                <a:gd name="T21" fmla="*/ 22 h 174"/>
                <a:gd name="T22" fmla="*/ 49 w 173"/>
                <a:gd name="T23" fmla="*/ 33 h 174"/>
                <a:gd name="T24" fmla="*/ 33 w 173"/>
                <a:gd name="T25" fmla="*/ 18 h 174"/>
                <a:gd name="T26" fmla="*/ 18 w 173"/>
                <a:gd name="T27" fmla="*/ 33 h 174"/>
                <a:gd name="T28" fmla="*/ 33 w 173"/>
                <a:gd name="T29" fmla="*/ 48 h 174"/>
                <a:gd name="T30" fmla="*/ 22 w 173"/>
                <a:gd name="T31" fmla="*/ 76 h 174"/>
                <a:gd name="T32" fmla="*/ 0 w 173"/>
                <a:gd name="T33" fmla="*/ 76 h 174"/>
                <a:gd name="T34" fmla="*/ 0 w 173"/>
                <a:gd name="T35" fmla="*/ 97 h 174"/>
                <a:gd name="T36" fmla="*/ 22 w 173"/>
                <a:gd name="T37" fmla="*/ 97 h 174"/>
                <a:gd name="T38" fmla="*/ 33 w 173"/>
                <a:gd name="T39" fmla="*/ 125 h 174"/>
                <a:gd name="T40" fmla="*/ 18 w 173"/>
                <a:gd name="T41" fmla="*/ 140 h 174"/>
                <a:gd name="T42" fmla="*/ 33 w 173"/>
                <a:gd name="T43" fmla="*/ 155 h 174"/>
                <a:gd name="T44" fmla="*/ 48 w 173"/>
                <a:gd name="T45" fmla="*/ 140 h 174"/>
                <a:gd name="T46" fmla="*/ 76 w 173"/>
                <a:gd name="T47" fmla="*/ 152 h 174"/>
                <a:gd name="T48" fmla="*/ 76 w 173"/>
                <a:gd name="T49" fmla="*/ 174 h 174"/>
                <a:gd name="T50" fmla="*/ 97 w 173"/>
                <a:gd name="T51" fmla="*/ 174 h 174"/>
                <a:gd name="T52" fmla="*/ 97 w 173"/>
                <a:gd name="T53" fmla="*/ 152 h 174"/>
                <a:gd name="T54" fmla="*/ 125 w 173"/>
                <a:gd name="T55" fmla="*/ 141 h 174"/>
                <a:gd name="T56" fmla="*/ 140 w 173"/>
                <a:gd name="T57" fmla="*/ 156 h 174"/>
                <a:gd name="T58" fmla="*/ 155 w 173"/>
                <a:gd name="T59" fmla="*/ 141 h 174"/>
                <a:gd name="T60" fmla="*/ 140 w 173"/>
                <a:gd name="T61" fmla="*/ 126 h 174"/>
                <a:gd name="T62" fmla="*/ 152 w 173"/>
                <a:gd name="T63" fmla="*/ 98 h 174"/>
                <a:gd name="T64" fmla="*/ 173 w 173"/>
                <a:gd name="T65" fmla="*/ 98 h 174"/>
                <a:gd name="T66" fmla="*/ 87 w 173"/>
                <a:gd name="T67" fmla="*/ 107 h 174"/>
                <a:gd name="T68" fmla="*/ 67 w 173"/>
                <a:gd name="T69" fmla="*/ 87 h 174"/>
                <a:gd name="T70" fmla="*/ 87 w 173"/>
                <a:gd name="T71" fmla="*/ 67 h 174"/>
                <a:gd name="T72" fmla="*/ 107 w 173"/>
                <a:gd name="T73" fmla="*/ 87 h 174"/>
                <a:gd name="T74" fmla="*/ 87 w 173"/>
                <a:gd name="T75" fmla="*/ 10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3" h="174">
                  <a:moveTo>
                    <a:pt x="173" y="98"/>
                  </a:moveTo>
                  <a:cubicBezTo>
                    <a:pt x="173" y="77"/>
                    <a:pt x="173" y="77"/>
                    <a:pt x="173" y="77"/>
                  </a:cubicBezTo>
                  <a:cubicBezTo>
                    <a:pt x="152" y="77"/>
                    <a:pt x="152" y="77"/>
                    <a:pt x="152" y="77"/>
                  </a:cubicBezTo>
                  <a:cubicBezTo>
                    <a:pt x="150" y="66"/>
                    <a:pt x="146" y="57"/>
                    <a:pt x="141" y="49"/>
                  </a:cubicBezTo>
                  <a:cubicBezTo>
                    <a:pt x="156" y="33"/>
                    <a:pt x="156" y="33"/>
                    <a:pt x="156" y="33"/>
                  </a:cubicBezTo>
                  <a:cubicBezTo>
                    <a:pt x="141" y="18"/>
                    <a:pt x="141" y="18"/>
                    <a:pt x="141" y="18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18" y="28"/>
                    <a:pt x="108" y="24"/>
                    <a:pt x="98" y="22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6" y="22"/>
                    <a:pt x="76" y="22"/>
                    <a:pt x="76" y="22"/>
                  </a:cubicBezTo>
                  <a:cubicBezTo>
                    <a:pt x="66" y="23"/>
                    <a:pt x="57" y="27"/>
                    <a:pt x="49" y="33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28" y="56"/>
                    <a:pt x="24" y="66"/>
                    <a:pt x="22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22" y="97"/>
                    <a:pt x="22" y="97"/>
                    <a:pt x="22" y="97"/>
                  </a:cubicBezTo>
                  <a:cubicBezTo>
                    <a:pt x="23" y="107"/>
                    <a:pt x="27" y="117"/>
                    <a:pt x="33" y="125"/>
                  </a:cubicBezTo>
                  <a:cubicBezTo>
                    <a:pt x="18" y="140"/>
                    <a:pt x="18" y="140"/>
                    <a:pt x="18" y="140"/>
                  </a:cubicBezTo>
                  <a:cubicBezTo>
                    <a:pt x="33" y="155"/>
                    <a:pt x="33" y="155"/>
                    <a:pt x="33" y="155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6" y="146"/>
                    <a:pt x="66" y="150"/>
                    <a:pt x="76" y="152"/>
                  </a:cubicBezTo>
                  <a:cubicBezTo>
                    <a:pt x="76" y="174"/>
                    <a:pt x="76" y="174"/>
                    <a:pt x="76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7" y="152"/>
                    <a:pt x="97" y="152"/>
                    <a:pt x="97" y="152"/>
                  </a:cubicBezTo>
                  <a:cubicBezTo>
                    <a:pt x="107" y="150"/>
                    <a:pt x="117" y="146"/>
                    <a:pt x="125" y="141"/>
                  </a:cubicBezTo>
                  <a:cubicBezTo>
                    <a:pt x="140" y="156"/>
                    <a:pt x="140" y="156"/>
                    <a:pt x="140" y="156"/>
                  </a:cubicBezTo>
                  <a:cubicBezTo>
                    <a:pt x="155" y="141"/>
                    <a:pt x="155" y="141"/>
                    <a:pt x="155" y="141"/>
                  </a:cubicBezTo>
                  <a:cubicBezTo>
                    <a:pt x="140" y="126"/>
                    <a:pt x="140" y="126"/>
                    <a:pt x="140" y="126"/>
                  </a:cubicBezTo>
                  <a:cubicBezTo>
                    <a:pt x="146" y="118"/>
                    <a:pt x="150" y="108"/>
                    <a:pt x="152" y="98"/>
                  </a:cubicBezTo>
                  <a:lnTo>
                    <a:pt x="173" y="98"/>
                  </a:lnTo>
                  <a:close/>
                  <a:moveTo>
                    <a:pt x="87" y="107"/>
                  </a:moveTo>
                  <a:cubicBezTo>
                    <a:pt x="76" y="107"/>
                    <a:pt x="67" y="98"/>
                    <a:pt x="67" y="87"/>
                  </a:cubicBezTo>
                  <a:cubicBezTo>
                    <a:pt x="67" y="76"/>
                    <a:pt x="76" y="67"/>
                    <a:pt x="87" y="67"/>
                  </a:cubicBezTo>
                  <a:cubicBezTo>
                    <a:pt x="98" y="67"/>
                    <a:pt x="107" y="76"/>
                    <a:pt x="107" y="87"/>
                  </a:cubicBezTo>
                  <a:cubicBezTo>
                    <a:pt x="107" y="98"/>
                    <a:pt x="98" y="107"/>
                    <a:pt x="87" y="107"/>
                  </a:cubicBezTo>
                  <a:close/>
                </a:path>
              </a:pathLst>
            </a:custGeom>
            <a:solidFill>
              <a:srgbClr val="E3E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55000" lnSpcReduction="20000"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sp>
        <p:nvSpPr>
          <p:cNvPr id="170" name="íš1íḋé">
            <a:extLst>
              <a:ext uri="{FF2B5EF4-FFF2-40B4-BE49-F238E27FC236}">
                <a16:creationId xmlns:a16="http://schemas.microsoft.com/office/drawing/2014/main" id="{8BC4ED40-2A3B-480C-8713-C1CE9AE50067}"/>
              </a:ext>
            </a:extLst>
          </p:cNvPr>
          <p:cNvSpPr/>
          <p:nvPr/>
        </p:nvSpPr>
        <p:spPr>
          <a:xfrm>
            <a:off x="784682" y="3288938"/>
            <a:ext cx="430697" cy="430696"/>
          </a:xfrm>
          <a:prstGeom prst="ellipse">
            <a:avLst/>
          </a:prstGeom>
          <a:solidFill>
            <a:srgbClr val="195B5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 lnSpcReduction="10000"/>
          </a:bodyPr>
          <a:lstStyle/>
          <a:p>
            <a:pPr algn="ctr"/>
            <a:r>
              <a:rPr lang="en-US" altLang="zh-CN" sz="1400" b="1" i="1" dirty="0">
                <a:solidFill>
                  <a:schemeClr val="bg1"/>
                </a:solidFill>
                <a:cs typeface="+mn-ea"/>
                <a:sym typeface="+mn-lt"/>
              </a:rPr>
              <a:t>1</a:t>
            </a:r>
            <a:endParaRPr lang="zh-CN" altLang="en-US" sz="1400" b="1" i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72" name="íṧḻîḑe">
            <a:extLst>
              <a:ext uri="{FF2B5EF4-FFF2-40B4-BE49-F238E27FC236}">
                <a16:creationId xmlns:a16="http://schemas.microsoft.com/office/drawing/2014/main" id="{31015AFC-A31D-4600-8D7A-512FE90DD433}"/>
              </a:ext>
            </a:extLst>
          </p:cNvPr>
          <p:cNvSpPr/>
          <p:nvPr/>
        </p:nvSpPr>
        <p:spPr>
          <a:xfrm>
            <a:off x="6829952" y="3196657"/>
            <a:ext cx="430697" cy="430696"/>
          </a:xfrm>
          <a:prstGeom prst="ellipse">
            <a:avLst/>
          </a:prstGeom>
          <a:solidFill>
            <a:srgbClr val="195B5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 lnSpcReduction="10000"/>
          </a:bodyPr>
          <a:lstStyle/>
          <a:p>
            <a:pPr algn="ctr"/>
            <a:r>
              <a:rPr lang="en-US" altLang="zh-CN" sz="1400" b="1" i="1" dirty="0">
                <a:solidFill>
                  <a:schemeClr val="bg1"/>
                </a:solidFill>
                <a:cs typeface="+mn-ea"/>
                <a:sym typeface="+mn-lt"/>
              </a:rPr>
              <a:t>2</a:t>
            </a:r>
            <a:endParaRPr lang="zh-CN" altLang="en-US" sz="1400" b="1" i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73" name="iṧḻiḑe">
            <a:extLst>
              <a:ext uri="{FF2B5EF4-FFF2-40B4-BE49-F238E27FC236}">
                <a16:creationId xmlns:a16="http://schemas.microsoft.com/office/drawing/2014/main" id="{86F87669-7DBB-4EF2-A021-BF08195974F3}"/>
              </a:ext>
            </a:extLst>
          </p:cNvPr>
          <p:cNvSpPr/>
          <p:nvPr/>
        </p:nvSpPr>
        <p:spPr bwMode="auto">
          <a:xfrm>
            <a:off x="1333304" y="3838643"/>
            <a:ext cx="4266757" cy="1325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60000"/>
              </a:lnSpc>
            </a:pPr>
            <a:r>
              <a:rPr lang="zh-CN" altLang="en-US" sz="1600" dirty="0">
                <a:solidFill>
                  <a:srgbClr val="195B5A"/>
                </a:solidFill>
                <a:cs typeface="+mn-ea"/>
                <a:sym typeface="+mn-lt"/>
              </a:rPr>
              <a:t>在同樣的年齡段，在同樣的班級，授課的時間相同，教學環境是一致，除個人差異則大部分是</a:t>
            </a:r>
            <a:r>
              <a:rPr lang="zh-CN" altLang="en-US" sz="1600" dirty="0">
                <a:solidFill>
                  <a:srgbClr val="0070C0"/>
                </a:solidFill>
                <a:cs typeface="+mn-ea"/>
                <a:sym typeface="+mn-lt"/>
              </a:rPr>
              <a:t>學習態度</a:t>
            </a:r>
            <a:r>
              <a:rPr lang="zh-CN" altLang="en-US" sz="1600" dirty="0">
                <a:solidFill>
                  <a:srgbClr val="195B5A"/>
                </a:solidFill>
                <a:cs typeface="+mn-ea"/>
                <a:sym typeface="+mn-lt"/>
              </a:rPr>
              <a:t>問題。</a:t>
            </a:r>
          </a:p>
          <a:p>
            <a:pPr marL="171450" indent="-171450">
              <a:lnSpc>
                <a:spcPct val="160000"/>
              </a:lnSpc>
              <a:buFont typeface="Arial" panose="020B0604020202020204" pitchFamily="34" charset="0"/>
              <a:buChar char="•"/>
            </a:pPr>
            <a:endParaRPr lang="en-US" altLang="zh-CN" sz="1600" dirty="0">
              <a:solidFill>
                <a:srgbClr val="195B5A"/>
              </a:solidFill>
              <a:cs typeface="+mn-ea"/>
              <a:sym typeface="+mn-lt"/>
            </a:endParaRPr>
          </a:p>
        </p:txBody>
      </p:sp>
      <p:sp>
        <p:nvSpPr>
          <p:cNvPr id="174" name="ïṥľïďe">
            <a:extLst>
              <a:ext uri="{FF2B5EF4-FFF2-40B4-BE49-F238E27FC236}">
                <a16:creationId xmlns:a16="http://schemas.microsoft.com/office/drawing/2014/main" id="{204945A3-6F4A-4D5F-88ED-0435216CF5E7}"/>
              </a:ext>
            </a:extLst>
          </p:cNvPr>
          <p:cNvSpPr txBox="1"/>
          <p:nvPr/>
        </p:nvSpPr>
        <p:spPr bwMode="auto">
          <a:xfrm>
            <a:off x="1275913" y="3256915"/>
            <a:ext cx="4560423" cy="47052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spcBef>
                <a:spcPct val="0"/>
              </a:spcBef>
            </a:pPr>
            <a:r>
              <a:rPr lang="zh-CN" altLang="en-US" b="1" dirty="0">
                <a:cs typeface="+mn-ea"/>
                <a:sym typeface="+mn-lt"/>
              </a:rPr>
              <a:t>學生的學習態度和學習成績出現密切相關</a:t>
            </a:r>
          </a:p>
        </p:txBody>
      </p:sp>
      <p:sp>
        <p:nvSpPr>
          <p:cNvPr id="175" name="îṧ1íḋe">
            <a:extLst>
              <a:ext uri="{FF2B5EF4-FFF2-40B4-BE49-F238E27FC236}">
                <a16:creationId xmlns:a16="http://schemas.microsoft.com/office/drawing/2014/main" id="{A1D7A93D-2703-43BF-848C-FA6C01970590}"/>
              </a:ext>
            </a:extLst>
          </p:cNvPr>
          <p:cNvSpPr/>
          <p:nvPr/>
        </p:nvSpPr>
        <p:spPr bwMode="auto">
          <a:xfrm>
            <a:off x="7446664" y="3778028"/>
            <a:ext cx="3928415" cy="173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195B5A"/>
                </a:solidFill>
                <a:cs typeface="+mn-ea"/>
                <a:sym typeface="+mn-lt"/>
              </a:rPr>
              <a:t>基礎較好的孩子：立志高遠，追求卓越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195B5A"/>
                </a:solidFill>
                <a:cs typeface="+mn-ea"/>
                <a:sym typeface="+mn-lt"/>
              </a:rPr>
              <a:t>學習中等的孩子：服從老師，穩步前進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195B5A"/>
                </a:solidFill>
                <a:cs typeface="+mn-ea"/>
                <a:sym typeface="+mn-lt"/>
              </a:rPr>
              <a:t>學習較差的孩子：端正態度，決不放棄</a:t>
            </a:r>
          </a:p>
        </p:txBody>
      </p:sp>
      <p:sp>
        <p:nvSpPr>
          <p:cNvPr id="176" name="îṥľíḓè">
            <a:extLst>
              <a:ext uri="{FF2B5EF4-FFF2-40B4-BE49-F238E27FC236}">
                <a16:creationId xmlns:a16="http://schemas.microsoft.com/office/drawing/2014/main" id="{B3282C50-007C-4B97-AD45-F8D524B83BE1}"/>
              </a:ext>
            </a:extLst>
          </p:cNvPr>
          <p:cNvSpPr txBox="1"/>
          <p:nvPr/>
        </p:nvSpPr>
        <p:spPr bwMode="auto">
          <a:xfrm>
            <a:off x="7276670" y="3258867"/>
            <a:ext cx="4268404" cy="41026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spcBef>
                <a:spcPct val="0"/>
              </a:spcBef>
            </a:pPr>
            <a:r>
              <a:rPr lang="zh-CN" altLang="en-US" b="1" dirty="0">
                <a:cs typeface="+mn-ea"/>
                <a:sym typeface="+mn-lt"/>
              </a:rPr>
              <a:t>我們要因材施教，制定不同的學習目標</a:t>
            </a:r>
          </a:p>
        </p:txBody>
      </p:sp>
      <p:pic>
        <p:nvPicPr>
          <p:cNvPr id="177" name="图片 176">
            <a:extLst>
              <a:ext uri="{FF2B5EF4-FFF2-40B4-BE49-F238E27FC236}">
                <a16:creationId xmlns:a16="http://schemas.microsoft.com/office/drawing/2014/main" id="{B8F37E66-54EF-4207-87D7-0F68ACE252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861" y="4292628"/>
            <a:ext cx="7942083" cy="511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7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085D5C08-E15A-48A0-807D-4D742B08711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A377792-24B5-4C63-95C1-17600515F782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3E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ruler_263676">
              <a:extLst>
                <a:ext uri="{FF2B5EF4-FFF2-40B4-BE49-F238E27FC236}">
                  <a16:creationId xmlns:a16="http://schemas.microsoft.com/office/drawing/2014/main" id="{AC882A57-2612-4363-A01A-7DEAA5C6D03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34725" y="1143465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paint-palette-and-brush_27557">
              <a:extLst>
                <a:ext uri="{FF2B5EF4-FFF2-40B4-BE49-F238E27FC236}">
                  <a16:creationId xmlns:a16="http://schemas.microsoft.com/office/drawing/2014/main" id="{8D02DCC5-E8B7-4FA9-922C-C8A224721D0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5499" y="591077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paper-aeroplane-shape_18344">
              <a:extLst>
                <a:ext uri="{FF2B5EF4-FFF2-40B4-BE49-F238E27FC236}">
                  <a16:creationId xmlns:a16="http://schemas.microsoft.com/office/drawing/2014/main" id="{B578F6F8-2017-42A6-B7CD-87EDA057C23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03086" y="1142535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fountain-pen-close-up_16941">
              <a:extLst>
                <a:ext uri="{FF2B5EF4-FFF2-40B4-BE49-F238E27FC236}">
                  <a16:creationId xmlns:a16="http://schemas.microsoft.com/office/drawing/2014/main" id="{A4F8F0CC-0AFB-4756-9629-DB7B2C0ED52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073910" y="53331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ruler_263676">
              <a:extLst>
                <a:ext uri="{FF2B5EF4-FFF2-40B4-BE49-F238E27FC236}">
                  <a16:creationId xmlns:a16="http://schemas.microsoft.com/office/drawing/2014/main" id="{10706FDE-A568-41A2-BD64-2A925CDCA0B8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642643" y="1143465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paint-palette-and-brush_27557">
              <a:extLst>
                <a:ext uri="{FF2B5EF4-FFF2-40B4-BE49-F238E27FC236}">
                  <a16:creationId xmlns:a16="http://schemas.microsoft.com/office/drawing/2014/main" id="{399A8752-9FF3-4D74-8CB2-5666CF2B564F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543417" y="591077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paper-aeroplane-shape_18344">
              <a:extLst>
                <a:ext uri="{FF2B5EF4-FFF2-40B4-BE49-F238E27FC236}">
                  <a16:creationId xmlns:a16="http://schemas.microsoft.com/office/drawing/2014/main" id="{CD3CE553-299D-4D87-9EF7-6176E4C0C058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0511004" y="1142535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fountain-pen-close-up_16941">
              <a:extLst>
                <a:ext uri="{FF2B5EF4-FFF2-40B4-BE49-F238E27FC236}">
                  <a16:creationId xmlns:a16="http://schemas.microsoft.com/office/drawing/2014/main" id="{26E6FFAA-9DCB-48A6-9D4F-D5CF7C88E6A1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8981828" y="53331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ruler_263676">
              <a:extLst>
                <a:ext uri="{FF2B5EF4-FFF2-40B4-BE49-F238E27FC236}">
                  <a16:creationId xmlns:a16="http://schemas.microsoft.com/office/drawing/2014/main" id="{BC2DC992-EFEE-4855-86D7-4305A12C2E6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66112" y="331988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paint-palette-and-brush_27557">
              <a:extLst>
                <a:ext uri="{FF2B5EF4-FFF2-40B4-BE49-F238E27FC236}">
                  <a16:creationId xmlns:a16="http://schemas.microsoft.com/office/drawing/2014/main" id="{3FEC9116-B898-4EA1-91B8-9A456023AD9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339641" y="3652673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paper-aeroplane-shape_18344">
              <a:extLst>
                <a:ext uri="{FF2B5EF4-FFF2-40B4-BE49-F238E27FC236}">
                  <a16:creationId xmlns:a16="http://schemas.microsoft.com/office/drawing/2014/main" id="{C5F0C204-23AB-4BD4-9258-092029C5EB8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4473" y="331895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fountain-pen-close-up_16941">
              <a:extLst>
                <a:ext uri="{FF2B5EF4-FFF2-40B4-BE49-F238E27FC236}">
                  <a16:creationId xmlns:a16="http://schemas.microsoft.com/office/drawing/2014/main" id="{761B67C6-AC9E-4CD7-8481-92E20604FDC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193291" y="270926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ruler_263676">
              <a:extLst>
                <a:ext uri="{FF2B5EF4-FFF2-40B4-BE49-F238E27FC236}">
                  <a16:creationId xmlns:a16="http://schemas.microsoft.com/office/drawing/2014/main" id="{D2BB61BD-639A-48E0-AB1B-544472FA5CF1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474030" y="331988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paint-palette-and-brush_27557">
              <a:extLst>
                <a:ext uri="{FF2B5EF4-FFF2-40B4-BE49-F238E27FC236}">
                  <a16:creationId xmlns:a16="http://schemas.microsoft.com/office/drawing/2014/main" id="{B801F78B-4EEF-4300-9AA5-D8158B24AED0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74804" y="276749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paper-aeroplane-shape_18344">
              <a:extLst>
                <a:ext uri="{FF2B5EF4-FFF2-40B4-BE49-F238E27FC236}">
                  <a16:creationId xmlns:a16="http://schemas.microsoft.com/office/drawing/2014/main" id="{B731076C-A570-4097-9C79-33EBFFB92510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4717" y="2644031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fountain-pen-close-up_16941">
              <a:extLst>
                <a:ext uri="{FF2B5EF4-FFF2-40B4-BE49-F238E27FC236}">
                  <a16:creationId xmlns:a16="http://schemas.microsoft.com/office/drawing/2014/main" id="{DFBF2451-85BE-426B-A497-31F2638B319D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2641970" y="2650422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ruler_263676">
              <a:extLst>
                <a:ext uri="{FF2B5EF4-FFF2-40B4-BE49-F238E27FC236}">
                  <a16:creationId xmlns:a16="http://schemas.microsoft.com/office/drawing/2014/main" id="{BC730BAF-5928-48D9-820B-8C7B0F9A46E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66112" y="571593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paint-palette-and-brush_27557">
              <a:extLst>
                <a:ext uri="{FF2B5EF4-FFF2-40B4-BE49-F238E27FC236}">
                  <a16:creationId xmlns:a16="http://schemas.microsoft.com/office/drawing/2014/main" id="{C14C3C61-C62A-456C-B195-04D05946DA2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6886" y="516354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paper-aeroplane-shape_18344">
              <a:extLst>
                <a:ext uri="{FF2B5EF4-FFF2-40B4-BE49-F238E27FC236}">
                  <a16:creationId xmlns:a16="http://schemas.microsoft.com/office/drawing/2014/main" id="{E12D59C6-4385-475F-AC01-743E46AA48F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4473" y="571500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fountain-pen-close-up_16941">
              <a:extLst>
                <a:ext uri="{FF2B5EF4-FFF2-40B4-BE49-F238E27FC236}">
                  <a16:creationId xmlns:a16="http://schemas.microsoft.com/office/drawing/2014/main" id="{6F6EEB41-4788-4052-990E-64A4EBE69BD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905297" y="5105780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ruler_263676">
              <a:extLst>
                <a:ext uri="{FF2B5EF4-FFF2-40B4-BE49-F238E27FC236}">
                  <a16:creationId xmlns:a16="http://schemas.microsoft.com/office/drawing/2014/main" id="{5544AE8D-57A0-49FC-94C7-5F514EE391DB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474030" y="571593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paint-palette-and-brush_27557">
              <a:extLst>
                <a:ext uri="{FF2B5EF4-FFF2-40B4-BE49-F238E27FC236}">
                  <a16:creationId xmlns:a16="http://schemas.microsoft.com/office/drawing/2014/main" id="{45C5B800-D844-406C-A5B4-98A418BAA08A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74804" y="516354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paper-aeroplane-shape_18344">
              <a:extLst>
                <a:ext uri="{FF2B5EF4-FFF2-40B4-BE49-F238E27FC236}">
                  <a16:creationId xmlns:a16="http://schemas.microsoft.com/office/drawing/2014/main" id="{F8483FB5-AEEA-4A3C-B672-B05F7505916F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0342391" y="571500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fountain-pen-close-up_16941">
              <a:extLst>
                <a:ext uri="{FF2B5EF4-FFF2-40B4-BE49-F238E27FC236}">
                  <a16:creationId xmlns:a16="http://schemas.microsoft.com/office/drawing/2014/main" id="{F1DBB26E-5E4D-469E-AD8A-44F28ADA58BF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8813215" y="5105780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37" name="圖片 36">
            <a:extLst>
              <a:ext uri="{FF2B5EF4-FFF2-40B4-BE49-F238E27FC236}">
                <a16:creationId xmlns:a16="http://schemas.microsoft.com/office/drawing/2014/main" id="{9227DAB1-3F6A-46DA-ACCF-524E6427FC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60" b="13194"/>
          <a:stretch/>
        </p:blipFill>
        <p:spPr>
          <a:xfrm>
            <a:off x="43200" y="533315"/>
            <a:ext cx="12105600" cy="597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44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B8A6DE13-7039-476E-B1F1-E6CCADC05E55}"/>
              </a:ext>
            </a:extLst>
          </p:cNvPr>
          <p:cNvGrpSpPr/>
          <p:nvPr/>
        </p:nvGrpSpPr>
        <p:grpSpPr>
          <a:xfrm>
            <a:off x="4967559" y="2046626"/>
            <a:ext cx="2362413" cy="3801444"/>
            <a:chOff x="4660206" y="2090918"/>
            <a:chExt cx="2871572" cy="4620751"/>
          </a:xfrm>
        </p:grpSpPr>
        <p:grpSp>
          <p:nvGrpSpPr>
            <p:cNvPr id="65" name="îśļíḋè">
              <a:extLst>
                <a:ext uri="{FF2B5EF4-FFF2-40B4-BE49-F238E27FC236}">
                  <a16:creationId xmlns:a16="http://schemas.microsoft.com/office/drawing/2014/main" id="{CBDBA7F2-BBB1-4990-A350-1CB550AAB080}"/>
                </a:ext>
              </a:extLst>
            </p:cNvPr>
            <p:cNvGrpSpPr/>
            <p:nvPr/>
          </p:nvGrpSpPr>
          <p:grpSpPr>
            <a:xfrm>
              <a:off x="6036640" y="4861124"/>
              <a:ext cx="160146" cy="560510"/>
              <a:chOff x="2752726" y="4344988"/>
              <a:chExt cx="184150" cy="644525"/>
            </a:xfrm>
            <a:solidFill>
              <a:schemeClr val="accent6"/>
            </a:solidFill>
          </p:grpSpPr>
          <p:sp>
            <p:nvSpPr>
              <p:cNvPr id="269" name="îṥļïḍé">
                <a:extLst>
                  <a:ext uri="{FF2B5EF4-FFF2-40B4-BE49-F238E27FC236}">
                    <a16:creationId xmlns:a16="http://schemas.microsoft.com/office/drawing/2014/main" id="{B1F843FB-F5A6-429A-9D1D-5A5EFCA562CD}"/>
                  </a:ext>
                </a:extLst>
              </p:cNvPr>
              <p:cNvSpPr/>
              <p:nvPr/>
            </p:nvSpPr>
            <p:spPr bwMode="auto">
              <a:xfrm>
                <a:off x="2762251" y="4427538"/>
                <a:ext cx="174625" cy="519113"/>
              </a:xfrm>
              <a:custGeom>
                <a:avLst/>
                <a:gdLst>
                  <a:gd name="T0" fmla="*/ 34 w 110"/>
                  <a:gd name="T1" fmla="*/ 267 h 327"/>
                  <a:gd name="T2" fmla="*/ 67 w 110"/>
                  <a:gd name="T3" fmla="*/ 327 h 327"/>
                  <a:gd name="T4" fmla="*/ 95 w 110"/>
                  <a:gd name="T5" fmla="*/ 323 h 327"/>
                  <a:gd name="T6" fmla="*/ 110 w 110"/>
                  <a:gd name="T7" fmla="*/ 256 h 327"/>
                  <a:gd name="T8" fmla="*/ 76 w 110"/>
                  <a:gd name="T9" fmla="*/ 0 h 327"/>
                  <a:gd name="T10" fmla="*/ 0 w 110"/>
                  <a:gd name="T11" fmla="*/ 10 h 327"/>
                  <a:gd name="T12" fmla="*/ 34 w 110"/>
                  <a:gd name="T13" fmla="*/ 267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0" h="327">
                    <a:moveTo>
                      <a:pt x="34" y="267"/>
                    </a:moveTo>
                    <a:lnTo>
                      <a:pt x="67" y="327"/>
                    </a:lnTo>
                    <a:lnTo>
                      <a:pt x="95" y="323"/>
                    </a:lnTo>
                    <a:lnTo>
                      <a:pt x="110" y="256"/>
                    </a:lnTo>
                    <a:lnTo>
                      <a:pt x="76" y="0"/>
                    </a:lnTo>
                    <a:lnTo>
                      <a:pt x="0" y="10"/>
                    </a:lnTo>
                    <a:lnTo>
                      <a:pt x="34" y="26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70" name="ïṥḷiḍê">
                <a:extLst>
                  <a:ext uri="{FF2B5EF4-FFF2-40B4-BE49-F238E27FC236}">
                    <a16:creationId xmlns:a16="http://schemas.microsoft.com/office/drawing/2014/main" id="{70B3C981-E810-41D5-B067-B7F19993D4E2}"/>
                  </a:ext>
                </a:extLst>
              </p:cNvPr>
              <p:cNvSpPr/>
              <p:nvPr/>
            </p:nvSpPr>
            <p:spPr bwMode="auto">
              <a:xfrm>
                <a:off x="2754313" y="4344988"/>
                <a:ext cx="128588" cy="146050"/>
              </a:xfrm>
              <a:custGeom>
                <a:avLst/>
                <a:gdLst>
                  <a:gd name="T0" fmla="*/ 5 w 81"/>
                  <a:gd name="T1" fmla="*/ 58 h 92"/>
                  <a:gd name="T2" fmla="*/ 5 w 81"/>
                  <a:gd name="T3" fmla="*/ 58 h 92"/>
                  <a:gd name="T4" fmla="*/ 7 w 81"/>
                  <a:gd name="T5" fmla="*/ 66 h 92"/>
                  <a:gd name="T6" fmla="*/ 10 w 81"/>
                  <a:gd name="T7" fmla="*/ 73 h 92"/>
                  <a:gd name="T8" fmla="*/ 15 w 81"/>
                  <a:gd name="T9" fmla="*/ 78 h 92"/>
                  <a:gd name="T10" fmla="*/ 20 w 81"/>
                  <a:gd name="T11" fmla="*/ 84 h 92"/>
                  <a:gd name="T12" fmla="*/ 26 w 81"/>
                  <a:gd name="T13" fmla="*/ 88 h 92"/>
                  <a:gd name="T14" fmla="*/ 33 w 81"/>
                  <a:gd name="T15" fmla="*/ 90 h 92"/>
                  <a:gd name="T16" fmla="*/ 39 w 81"/>
                  <a:gd name="T17" fmla="*/ 92 h 92"/>
                  <a:gd name="T18" fmla="*/ 47 w 81"/>
                  <a:gd name="T19" fmla="*/ 90 h 92"/>
                  <a:gd name="T20" fmla="*/ 49 w 81"/>
                  <a:gd name="T21" fmla="*/ 90 h 92"/>
                  <a:gd name="T22" fmla="*/ 49 w 81"/>
                  <a:gd name="T23" fmla="*/ 90 h 92"/>
                  <a:gd name="T24" fmla="*/ 56 w 81"/>
                  <a:gd name="T25" fmla="*/ 89 h 92"/>
                  <a:gd name="T26" fmla="*/ 62 w 81"/>
                  <a:gd name="T27" fmla="*/ 86 h 92"/>
                  <a:gd name="T28" fmla="*/ 69 w 81"/>
                  <a:gd name="T29" fmla="*/ 81 h 92"/>
                  <a:gd name="T30" fmla="*/ 73 w 81"/>
                  <a:gd name="T31" fmla="*/ 77 h 92"/>
                  <a:gd name="T32" fmla="*/ 77 w 81"/>
                  <a:gd name="T33" fmla="*/ 70 h 92"/>
                  <a:gd name="T34" fmla="*/ 80 w 81"/>
                  <a:gd name="T35" fmla="*/ 63 h 92"/>
                  <a:gd name="T36" fmla="*/ 81 w 81"/>
                  <a:gd name="T37" fmla="*/ 56 h 92"/>
                  <a:gd name="T38" fmla="*/ 81 w 81"/>
                  <a:gd name="T39" fmla="*/ 48 h 92"/>
                  <a:gd name="T40" fmla="*/ 76 w 81"/>
                  <a:gd name="T41" fmla="*/ 13 h 92"/>
                  <a:gd name="T42" fmla="*/ 76 w 81"/>
                  <a:gd name="T43" fmla="*/ 13 h 92"/>
                  <a:gd name="T44" fmla="*/ 75 w 81"/>
                  <a:gd name="T45" fmla="*/ 8 h 92"/>
                  <a:gd name="T46" fmla="*/ 72 w 81"/>
                  <a:gd name="T47" fmla="*/ 2 h 92"/>
                  <a:gd name="T48" fmla="*/ 68 w 81"/>
                  <a:gd name="T49" fmla="*/ 1 h 92"/>
                  <a:gd name="T50" fmla="*/ 64 w 81"/>
                  <a:gd name="T51" fmla="*/ 0 h 92"/>
                  <a:gd name="T52" fmla="*/ 51 w 81"/>
                  <a:gd name="T53" fmla="*/ 0 h 92"/>
                  <a:gd name="T54" fmla="*/ 37 w 81"/>
                  <a:gd name="T55" fmla="*/ 2 h 92"/>
                  <a:gd name="T56" fmla="*/ 35 w 81"/>
                  <a:gd name="T57" fmla="*/ 2 h 92"/>
                  <a:gd name="T58" fmla="*/ 35 w 81"/>
                  <a:gd name="T59" fmla="*/ 2 h 92"/>
                  <a:gd name="T60" fmla="*/ 22 w 81"/>
                  <a:gd name="T61" fmla="*/ 4 h 92"/>
                  <a:gd name="T62" fmla="*/ 10 w 81"/>
                  <a:gd name="T63" fmla="*/ 6 h 92"/>
                  <a:gd name="T64" fmla="*/ 5 w 81"/>
                  <a:gd name="T65" fmla="*/ 9 h 92"/>
                  <a:gd name="T66" fmla="*/ 3 w 81"/>
                  <a:gd name="T67" fmla="*/ 12 h 92"/>
                  <a:gd name="T68" fmla="*/ 0 w 81"/>
                  <a:gd name="T69" fmla="*/ 17 h 92"/>
                  <a:gd name="T70" fmla="*/ 0 w 81"/>
                  <a:gd name="T71" fmla="*/ 24 h 92"/>
                  <a:gd name="T72" fmla="*/ 5 w 81"/>
                  <a:gd name="T73" fmla="*/ 5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1" h="92">
                    <a:moveTo>
                      <a:pt x="5" y="58"/>
                    </a:moveTo>
                    <a:lnTo>
                      <a:pt x="5" y="58"/>
                    </a:lnTo>
                    <a:lnTo>
                      <a:pt x="7" y="66"/>
                    </a:lnTo>
                    <a:lnTo>
                      <a:pt x="10" y="73"/>
                    </a:lnTo>
                    <a:lnTo>
                      <a:pt x="15" y="78"/>
                    </a:lnTo>
                    <a:lnTo>
                      <a:pt x="20" y="84"/>
                    </a:lnTo>
                    <a:lnTo>
                      <a:pt x="26" y="88"/>
                    </a:lnTo>
                    <a:lnTo>
                      <a:pt x="33" y="90"/>
                    </a:lnTo>
                    <a:lnTo>
                      <a:pt x="39" y="92"/>
                    </a:lnTo>
                    <a:lnTo>
                      <a:pt x="47" y="90"/>
                    </a:lnTo>
                    <a:lnTo>
                      <a:pt x="49" y="90"/>
                    </a:lnTo>
                    <a:lnTo>
                      <a:pt x="49" y="90"/>
                    </a:lnTo>
                    <a:lnTo>
                      <a:pt x="56" y="89"/>
                    </a:lnTo>
                    <a:lnTo>
                      <a:pt x="62" y="86"/>
                    </a:lnTo>
                    <a:lnTo>
                      <a:pt x="69" y="81"/>
                    </a:lnTo>
                    <a:lnTo>
                      <a:pt x="73" y="77"/>
                    </a:lnTo>
                    <a:lnTo>
                      <a:pt x="77" y="70"/>
                    </a:lnTo>
                    <a:lnTo>
                      <a:pt x="80" y="63"/>
                    </a:lnTo>
                    <a:lnTo>
                      <a:pt x="81" y="56"/>
                    </a:lnTo>
                    <a:lnTo>
                      <a:pt x="81" y="48"/>
                    </a:lnTo>
                    <a:lnTo>
                      <a:pt x="76" y="13"/>
                    </a:lnTo>
                    <a:lnTo>
                      <a:pt x="76" y="13"/>
                    </a:lnTo>
                    <a:lnTo>
                      <a:pt x="75" y="8"/>
                    </a:lnTo>
                    <a:lnTo>
                      <a:pt x="72" y="2"/>
                    </a:lnTo>
                    <a:lnTo>
                      <a:pt x="68" y="1"/>
                    </a:lnTo>
                    <a:lnTo>
                      <a:pt x="64" y="0"/>
                    </a:lnTo>
                    <a:lnTo>
                      <a:pt x="51" y="0"/>
                    </a:lnTo>
                    <a:lnTo>
                      <a:pt x="37" y="2"/>
                    </a:lnTo>
                    <a:lnTo>
                      <a:pt x="35" y="2"/>
                    </a:lnTo>
                    <a:lnTo>
                      <a:pt x="35" y="2"/>
                    </a:lnTo>
                    <a:lnTo>
                      <a:pt x="22" y="4"/>
                    </a:lnTo>
                    <a:lnTo>
                      <a:pt x="10" y="6"/>
                    </a:lnTo>
                    <a:lnTo>
                      <a:pt x="5" y="9"/>
                    </a:lnTo>
                    <a:lnTo>
                      <a:pt x="3" y="12"/>
                    </a:lnTo>
                    <a:lnTo>
                      <a:pt x="0" y="17"/>
                    </a:lnTo>
                    <a:lnTo>
                      <a:pt x="0" y="24"/>
                    </a:lnTo>
                    <a:lnTo>
                      <a:pt x="5" y="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71" name="isḷïḋe">
                <a:extLst>
                  <a:ext uri="{FF2B5EF4-FFF2-40B4-BE49-F238E27FC236}">
                    <a16:creationId xmlns:a16="http://schemas.microsoft.com/office/drawing/2014/main" id="{D61B0EFD-0795-42B7-BB28-C2E6F46A6EB4}"/>
                  </a:ext>
                </a:extLst>
              </p:cNvPr>
              <p:cNvSpPr/>
              <p:nvPr/>
            </p:nvSpPr>
            <p:spPr bwMode="auto">
              <a:xfrm>
                <a:off x="2752726" y="4394200"/>
                <a:ext cx="149225" cy="142875"/>
              </a:xfrm>
              <a:custGeom>
                <a:avLst/>
                <a:gdLst>
                  <a:gd name="T0" fmla="*/ 11 w 94"/>
                  <a:gd name="T1" fmla="*/ 90 h 90"/>
                  <a:gd name="T2" fmla="*/ 94 w 94"/>
                  <a:gd name="T3" fmla="*/ 80 h 90"/>
                  <a:gd name="T4" fmla="*/ 84 w 94"/>
                  <a:gd name="T5" fmla="*/ 0 h 90"/>
                  <a:gd name="T6" fmla="*/ 0 w 94"/>
                  <a:gd name="T7" fmla="*/ 11 h 90"/>
                  <a:gd name="T8" fmla="*/ 11 w 94"/>
                  <a:gd name="T9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90">
                    <a:moveTo>
                      <a:pt x="11" y="90"/>
                    </a:moveTo>
                    <a:lnTo>
                      <a:pt x="94" y="80"/>
                    </a:lnTo>
                    <a:lnTo>
                      <a:pt x="84" y="0"/>
                    </a:lnTo>
                    <a:lnTo>
                      <a:pt x="0" y="11"/>
                    </a:lnTo>
                    <a:lnTo>
                      <a:pt x="11" y="9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72" name="íṡlîḓé">
                <a:extLst>
                  <a:ext uri="{FF2B5EF4-FFF2-40B4-BE49-F238E27FC236}">
                    <a16:creationId xmlns:a16="http://schemas.microsoft.com/office/drawing/2014/main" id="{DB1A21B5-E0E2-4A19-8AC9-302D9DC8D688}"/>
                  </a:ext>
                </a:extLst>
              </p:cNvPr>
              <p:cNvSpPr/>
              <p:nvPr/>
            </p:nvSpPr>
            <p:spPr bwMode="auto">
              <a:xfrm>
                <a:off x="2868613" y="4933950"/>
                <a:ext cx="44450" cy="55563"/>
              </a:xfrm>
              <a:custGeom>
                <a:avLst/>
                <a:gdLst>
                  <a:gd name="T0" fmla="*/ 28 w 28"/>
                  <a:gd name="T1" fmla="*/ 2 h 35"/>
                  <a:gd name="T2" fmla="*/ 28 w 28"/>
                  <a:gd name="T3" fmla="*/ 2 h 35"/>
                  <a:gd name="T4" fmla="*/ 27 w 28"/>
                  <a:gd name="T5" fmla="*/ 14 h 35"/>
                  <a:gd name="T6" fmla="*/ 21 w 28"/>
                  <a:gd name="T7" fmla="*/ 31 h 35"/>
                  <a:gd name="T8" fmla="*/ 21 w 28"/>
                  <a:gd name="T9" fmla="*/ 31 h 35"/>
                  <a:gd name="T10" fmla="*/ 20 w 28"/>
                  <a:gd name="T11" fmla="*/ 35 h 35"/>
                  <a:gd name="T12" fmla="*/ 19 w 28"/>
                  <a:gd name="T13" fmla="*/ 35 h 35"/>
                  <a:gd name="T14" fmla="*/ 16 w 28"/>
                  <a:gd name="T15" fmla="*/ 35 h 35"/>
                  <a:gd name="T16" fmla="*/ 13 w 28"/>
                  <a:gd name="T17" fmla="*/ 32 h 35"/>
                  <a:gd name="T18" fmla="*/ 11 w 28"/>
                  <a:gd name="T19" fmla="*/ 27 h 35"/>
                  <a:gd name="T20" fmla="*/ 0 w 28"/>
                  <a:gd name="T21" fmla="*/ 8 h 35"/>
                  <a:gd name="T22" fmla="*/ 0 w 28"/>
                  <a:gd name="T23" fmla="*/ 8 h 35"/>
                  <a:gd name="T24" fmla="*/ 3 w 28"/>
                  <a:gd name="T25" fmla="*/ 5 h 35"/>
                  <a:gd name="T26" fmla="*/ 8 w 28"/>
                  <a:gd name="T27" fmla="*/ 2 h 35"/>
                  <a:gd name="T28" fmla="*/ 12 w 28"/>
                  <a:gd name="T29" fmla="*/ 1 h 35"/>
                  <a:gd name="T30" fmla="*/ 16 w 28"/>
                  <a:gd name="T31" fmla="*/ 0 h 35"/>
                  <a:gd name="T32" fmla="*/ 23 w 28"/>
                  <a:gd name="T33" fmla="*/ 0 h 35"/>
                  <a:gd name="T34" fmla="*/ 28 w 28"/>
                  <a:gd name="T35" fmla="*/ 2 h 35"/>
                  <a:gd name="T36" fmla="*/ 28 w 28"/>
                  <a:gd name="T37" fmla="*/ 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8" h="35">
                    <a:moveTo>
                      <a:pt x="28" y="2"/>
                    </a:moveTo>
                    <a:lnTo>
                      <a:pt x="28" y="2"/>
                    </a:lnTo>
                    <a:lnTo>
                      <a:pt x="27" y="14"/>
                    </a:lnTo>
                    <a:lnTo>
                      <a:pt x="21" y="31"/>
                    </a:lnTo>
                    <a:lnTo>
                      <a:pt x="21" y="31"/>
                    </a:lnTo>
                    <a:lnTo>
                      <a:pt x="20" y="35"/>
                    </a:lnTo>
                    <a:lnTo>
                      <a:pt x="19" y="35"/>
                    </a:lnTo>
                    <a:lnTo>
                      <a:pt x="16" y="35"/>
                    </a:lnTo>
                    <a:lnTo>
                      <a:pt x="13" y="32"/>
                    </a:lnTo>
                    <a:lnTo>
                      <a:pt x="11" y="2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3" y="5"/>
                    </a:lnTo>
                    <a:lnTo>
                      <a:pt x="8" y="2"/>
                    </a:lnTo>
                    <a:lnTo>
                      <a:pt x="12" y="1"/>
                    </a:lnTo>
                    <a:lnTo>
                      <a:pt x="16" y="0"/>
                    </a:lnTo>
                    <a:lnTo>
                      <a:pt x="23" y="0"/>
                    </a:lnTo>
                    <a:lnTo>
                      <a:pt x="28" y="2"/>
                    </a:lnTo>
                    <a:lnTo>
                      <a:pt x="28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66" name="iṩľïdé">
              <a:extLst>
                <a:ext uri="{FF2B5EF4-FFF2-40B4-BE49-F238E27FC236}">
                  <a16:creationId xmlns:a16="http://schemas.microsoft.com/office/drawing/2014/main" id="{DBEF3FE1-6A49-4B5A-8AAC-5DF6ABD7D4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06492" y="5371140"/>
              <a:ext cx="1230082" cy="1340529"/>
              <a:chOff x="2143126" y="4930775"/>
              <a:chExt cx="1414463" cy="1541463"/>
            </a:xfrm>
          </p:grpSpPr>
          <p:sp>
            <p:nvSpPr>
              <p:cNvPr id="172" name="ïṧļiḓé">
                <a:extLst>
                  <a:ext uri="{FF2B5EF4-FFF2-40B4-BE49-F238E27FC236}">
                    <a16:creationId xmlns:a16="http://schemas.microsoft.com/office/drawing/2014/main" id="{BE442C8A-7181-4C75-BCB0-C704F293050A}"/>
                  </a:ext>
                </a:extLst>
              </p:cNvPr>
              <p:cNvSpPr/>
              <p:nvPr/>
            </p:nvSpPr>
            <p:spPr bwMode="auto">
              <a:xfrm>
                <a:off x="2143126" y="5083175"/>
                <a:ext cx="1414463" cy="1257300"/>
              </a:xfrm>
              <a:custGeom>
                <a:avLst/>
                <a:gdLst>
                  <a:gd name="T0" fmla="*/ 530225 w 891"/>
                  <a:gd name="T1" fmla="*/ 1254125 h 792"/>
                  <a:gd name="T2" fmla="*/ 361950 w 891"/>
                  <a:gd name="T3" fmla="*/ 1230313 h 792"/>
                  <a:gd name="T4" fmla="*/ 336550 w 891"/>
                  <a:gd name="T5" fmla="*/ 1212850 h 792"/>
                  <a:gd name="T6" fmla="*/ 301625 w 891"/>
                  <a:gd name="T7" fmla="*/ 1165225 h 792"/>
                  <a:gd name="T8" fmla="*/ 174625 w 891"/>
                  <a:gd name="T9" fmla="*/ 1084263 h 792"/>
                  <a:gd name="T10" fmla="*/ 103188 w 891"/>
                  <a:gd name="T11" fmla="*/ 1001713 h 792"/>
                  <a:gd name="T12" fmla="*/ 88900 w 891"/>
                  <a:gd name="T13" fmla="*/ 947738 h 792"/>
                  <a:gd name="T14" fmla="*/ 96838 w 891"/>
                  <a:gd name="T15" fmla="*/ 889000 h 792"/>
                  <a:gd name="T16" fmla="*/ 71438 w 891"/>
                  <a:gd name="T17" fmla="*/ 865188 h 792"/>
                  <a:gd name="T18" fmla="*/ 41275 w 891"/>
                  <a:gd name="T19" fmla="*/ 838200 h 792"/>
                  <a:gd name="T20" fmla="*/ 76200 w 891"/>
                  <a:gd name="T21" fmla="*/ 814388 h 792"/>
                  <a:gd name="T22" fmla="*/ 96838 w 891"/>
                  <a:gd name="T23" fmla="*/ 795338 h 792"/>
                  <a:gd name="T24" fmla="*/ 88900 w 891"/>
                  <a:gd name="T25" fmla="*/ 738188 h 792"/>
                  <a:gd name="T26" fmla="*/ 103188 w 891"/>
                  <a:gd name="T27" fmla="*/ 701675 h 792"/>
                  <a:gd name="T28" fmla="*/ 76200 w 891"/>
                  <a:gd name="T29" fmla="*/ 690563 h 792"/>
                  <a:gd name="T30" fmla="*/ 36513 w 891"/>
                  <a:gd name="T31" fmla="*/ 674688 h 792"/>
                  <a:gd name="T32" fmla="*/ 53975 w 891"/>
                  <a:gd name="T33" fmla="*/ 642938 h 792"/>
                  <a:gd name="T34" fmla="*/ 88900 w 891"/>
                  <a:gd name="T35" fmla="*/ 623888 h 792"/>
                  <a:gd name="T36" fmla="*/ 87313 w 891"/>
                  <a:gd name="T37" fmla="*/ 579438 h 792"/>
                  <a:gd name="T38" fmla="*/ 88900 w 891"/>
                  <a:gd name="T39" fmla="*/ 544513 h 792"/>
                  <a:gd name="T40" fmla="*/ 84138 w 891"/>
                  <a:gd name="T41" fmla="*/ 508000 h 792"/>
                  <a:gd name="T42" fmla="*/ 50800 w 891"/>
                  <a:gd name="T43" fmla="*/ 492125 h 792"/>
                  <a:gd name="T44" fmla="*/ 57150 w 891"/>
                  <a:gd name="T45" fmla="*/ 461963 h 792"/>
                  <a:gd name="T46" fmla="*/ 95250 w 891"/>
                  <a:gd name="T47" fmla="*/ 446088 h 792"/>
                  <a:gd name="T48" fmla="*/ 101600 w 891"/>
                  <a:gd name="T49" fmla="*/ 415925 h 792"/>
                  <a:gd name="T50" fmla="*/ 96838 w 891"/>
                  <a:gd name="T51" fmla="*/ 388938 h 792"/>
                  <a:gd name="T52" fmla="*/ 112713 w 891"/>
                  <a:gd name="T53" fmla="*/ 346075 h 792"/>
                  <a:gd name="T54" fmla="*/ 93663 w 891"/>
                  <a:gd name="T55" fmla="*/ 339725 h 792"/>
                  <a:gd name="T56" fmla="*/ 53975 w 891"/>
                  <a:gd name="T57" fmla="*/ 322263 h 792"/>
                  <a:gd name="T58" fmla="*/ 0 w 891"/>
                  <a:gd name="T59" fmla="*/ 0 h 792"/>
                  <a:gd name="T60" fmla="*/ 1385888 w 891"/>
                  <a:gd name="T61" fmla="*/ 233363 h 792"/>
                  <a:gd name="T62" fmla="*/ 1355725 w 891"/>
                  <a:gd name="T63" fmla="*/ 260350 h 792"/>
                  <a:gd name="T64" fmla="*/ 1325563 w 891"/>
                  <a:gd name="T65" fmla="*/ 266700 h 792"/>
                  <a:gd name="T66" fmla="*/ 1320800 w 891"/>
                  <a:gd name="T67" fmla="*/ 285750 h 792"/>
                  <a:gd name="T68" fmla="*/ 1331913 w 891"/>
                  <a:gd name="T69" fmla="*/ 325438 h 792"/>
                  <a:gd name="T70" fmla="*/ 1320800 w 891"/>
                  <a:gd name="T71" fmla="*/ 361950 h 792"/>
                  <a:gd name="T72" fmla="*/ 1346200 w 891"/>
                  <a:gd name="T73" fmla="*/ 376238 h 792"/>
                  <a:gd name="T74" fmla="*/ 1382713 w 891"/>
                  <a:gd name="T75" fmla="*/ 403225 h 792"/>
                  <a:gd name="T76" fmla="*/ 1355725 w 891"/>
                  <a:gd name="T77" fmla="*/ 430213 h 792"/>
                  <a:gd name="T78" fmla="*/ 1335088 w 891"/>
                  <a:gd name="T79" fmla="*/ 446088 h 792"/>
                  <a:gd name="T80" fmla="*/ 1341438 w 891"/>
                  <a:gd name="T81" fmla="*/ 492125 h 792"/>
                  <a:gd name="T82" fmla="*/ 1335088 w 891"/>
                  <a:gd name="T83" fmla="*/ 533400 h 792"/>
                  <a:gd name="T84" fmla="*/ 1358900 w 891"/>
                  <a:gd name="T85" fmla="*/ 563563 h 792"/>
                  <a:gd name="T86" fmla="*/ 1392238 w 891"/>
                  <a:gd name="T87" fmla="*/ 585788 h 792"/>
                  <a:gd name="T88" fmla="*/ 1370013 w 891"/>
                  <a:gd name="T89" fmla="*/ 612775 h 792"/>
                  <a:gd name="T90" fmla="*/ 1327150 w 891"/>
                  <a:gd name="T91" fmla="*/ 619125 h 792"/>
                  <a:gd name="T92" fmla="*/ 1338263 w 891"/>
                  <a:gd name="T93" fmla="*/ 652463 h 792"/>
                  <a:gd name="T94" fmla="*/ 1335088 w 891"/>
                  <a:gd name="T95" fmla="*/ 690563 h 792"/>
                  <a:gd name="T96" fmla="*/ 1339850 w 891"/>
                  <a:gd name="T97" fmla="*/ 735013 h 792"/>
                  <a:gd name="T98" fmla="*/ 1376363 w 891"/>
                  <a:gd name="T99" fmla="*/ 752475 h 792"/>
                  <a:gd name="T100" fmla="*/ 1381125 w 891"/>
                  <a:gd name="T101" fmla="*/ 777875 h 792"/>
                  <a:gd name="T102" fmla="*/ 1341438 w 891"/>
                  <a:gd name="T103" fmla="*/ 798513 h 792"/>
                  <a:gd name="T104" fmla="*/ 1335088 w 891"/>
                  <a:gd name="T105" fmla="*/ 849313 h 792"/>
                  <a:gd name="T106" fmla="*/ 1339850 w 891"/>
                  <a:gd name="T107" fmla="*/ 879475 h 792"/>
                  <a:gd name="T108" fmla="*/ 1362075 w 891"/>
                  <a:gd name="T109" fmla="*/ 908050 h 792"/>
                  <a:gd name="T110" fmla="*/ 1358900 w 891"/>
                  <a:gd name="T111" fmla="*/ 944563 h 792"/>
                  <a:gd name="T112" fmla="*/ 1301750 w 891"/>
                  <a:gd name="T113" fmla="*/ 1036638 h 792"/>
                  <a:gd name="T114" fmla="*/ 1231900 w 891"/>
                  <a:gd name="T115" fmla="*/ 1103313 h 792"/>
                  <a:gd name="T116" fmla="*/ 1128713 w 891"/>
                  <a:gd name="T117" fmla="*/ 1177925 h 792"/>
                  <a:gd name="T118" fmla="*/ 1103313 w 891"/>
                  <a:gd name="T119" fmla="*/ 1212850 h 792"/>
                  <a:gd name="T120" fmla="*/ 1071563 w 891"/>
                  <a:gd name="T121" fmla="*/ 1230313 h 792"/>
                  <a:gd name="T122" fmla="*/ 869950 w 891"/>
                  <a:gd name="T123" fmla="*/ 1254125 h 792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891" h="792">
                    <a:moveTo>
                      <a:pt x="435" y="792"/>
                    </a:moveTo>
                    <a:lnTo>
                      <a:pt x="435" y="792"/>
                    </a:lnTo>
                    <a:lnTo>
                      <a:pt x="370" y="791"/>
                    </a:lnTo>
                    <a:lnTo>
                      <a:pt x="334" y="790"/>
                    </a:lnTo>
                    <a:lnTo>
                      <a:pt x="298" y="787"/>
                    </a:lnTo>
                    <a:lnTo>
                      <a:pt x="266" y="783"/>
                    </a:lnTo>
                    <a:lnTo>
                      <a:pt x="237" y="778"/>
                    </a:lnTo>
                    <a:lnTo>
                      <a:pt x="228" y="775"/>
                    </a:lnTo>
                    <a:lnTo>
                      <a:pt x="220" y="772"/>
                    </a:lnTo>
                    <a:lnTo>
                      <a:pt x="213" y="768"/>
                    </a:lnTo>
                    <a:lnTo>
                      <a:pt x="212" y="764"/>
                    </a:lnTo>
                    <a:lnTo>
                      <a:pt x="209" y="756"/>
                    </a:lnTo>
                    <a:lnTo>
                      <a:pt x="205" y="749"/>
                    </a:lnTo>
                    <a:lnTo>
                      <a:pt x="198" y="741"/>
                    </a:lnTo>
                    <a:lnTo>
                      <a:pt x="190" y="734"/>
                    </a:lnTo>
                    <a:lnTo>
                      <a:pt x="164" y="717"/>
                    </a:lnTo>
                    <a:lnTo>
                      <a:pt x="129" y="695"/>
                    </a:lnTo>
                    <a:lnTo>
                      <a:pt x="110" y="683"/>
                    </a:lnTo>
                    <a:lnTo>
                      <a:pt x="95" y="669"/>
                    </a:lnTo>
                    <a:lnTo>
                      <a:pt x="82" y="657"/>
                    </a:lnTo>
                    <a:lnTo>
                      <a:pt x="72" y="643"/>
                    </a:lnTo>
                    <a:lnTo>
                      <a:pt x="65" y="631"/>
                    </a:lnTo>
                    <a:lnTo>
                      <a:pt x="60" y="619"/>
                    </a:lnTo>
                    <a:lnTo>
                      <a:pt x="57" y="608"/>
                    </a:lnTo>
                    <a:lnTo>
                      <a:pt x="56" y="597"/>
                    </a:lnTo>
                    <a:lnTo>
                      <a:pt x="57" y="589"/>
                    </a:lnTo>
                    <a:lnTo>
                      <a:pt x="59" y="581"/>
                    </a:lnTo>
                    <a:lnTo>
                      <a:pt x="61" y="566"/>
                    </a:lnTo>
                    <a:lnTo>
                      <a:pt x="61" y="560"/>
                    </a:lnTo>
                    <a:lnTo>
                      <a:pt x="59" y="554"/>
                    </a:lnTo>
                    <a:lnTo>
                      <a:pt x="55" y="549"/>
                    </a:lnTo>
                    <a:lnTo>
                      <a:pt x="45" y="545"/>
                    </a:lnTo>
                    <a:lnTo>
                      <a:pt x="36" y="541"/>
                    </a:lnTo>
                    <a:lnTo>
                      <a:pt x="30" y="537"/>
                    </a:lnTo>
                    <a:lnTo>
                      <a:pt x="28" y="532"/>
                    </a:lnTo>
                    <a:lnTo>
                      <a:pt x="26" y="528"/>
                    </a:lnTo>
                    <a:lnTo>
                      <a:pt x="29" y="524"/>
                    </a:lnTo>
                    <a:lnTo>
                      <a:pt x="33" y="522"/>
                    </a:lnTo>
                    <a:lnTo>
                      <a:pt x="40" y="518"/>
                    </a:lnTo>
                    <a:lnTo>
                      <a:pt x="48" y="513"/>
                    </a:lnTo>
                    <a:lnTo>
                      <a:pt x="55" y="511"/>
                    </a:lnTo>
                    <a:lnTo>
                      <a:pt x="59" y="505"/>
                    </a:lnTo>
                    <a:lnTo>
                      <a:pt x="61" y="501"/>
                    </a:lnTo>
                    <a:lnTo>
                      <a:pt x="61" y="496"/>
                    </a:lnTo>
                    <a:lnTo>
                      <a:pt x="59" y="482"/>
                    </a:lnTo>
                    <a:lnTo>
                      <a:pt x="57" y="474"/>
                    </a:lnTo>
                    <a:lnTo>
                      <a:pt x="56" y="465"/>
                    </a:lnTo>
                    <a:lnTo>
                      <a:pt x="57" y="457"/>
                    </a:lnTo>
                    <a:lnTo>
                      <a:pt x="60" y="450"/>
                    </a:lnTo>
                    <a:lnTo>
                      <a:pt x="65" y="442"/>
                    </a:lnTo>
                    <a:lnTo>
                      <a:pt x="65" y="439"/>
                    </a:lnTo>
                    <a:lnTo>
                      <a:pt x="64" y="436"/>
                    </a:lnTo>
                    <a:lnTo>
                      <a:pt x="59" y="435"/>
                    </a:lnTo>
                    <a:lnTo>
                      <a:pt x="48" y="435"/>
                    </a:lnTo>
                    <a:lnTo>
                      <a:pt x="36" y="432"/>
                    </a:lnTo>
                    <a:lnTo>
                      <a:pt x="28" y="430"/>
                    </a:lnTo>
                    <a:lnTo>
                      <a:pt x="23" y="425"/>
                    </a:lnTo>
                    <a:lnTo>
                      <a:pt x="22" y="420"/>
                    </a:lnTo>
                    <a:lnTo>
                      <a:pt x="23" y="415"/>
                    </a:lnTo>
                    <a:lnTo>
                      <a:pt x="28" y="409"/>
                    </a:lnTo>
                    <a:lnTo>
                      <a:pt x="34" y="405"/>
                    </a:lnTo>
                    <a:lnTo>
                      <a:pt x="42" y="401"/>
                    </a:lnTo>
                    <a:lnTo>
                      <a:pt x="51" y="397"/>
                    </a:lnTo>
                    <a:lnTo>
                      <a:pt x="56" y="393"/>
                    </a:lnTo>
                    <a:lnTo>
                      <a:pt x="59" y="389"/>
                    </a:lnTo>
                    <a:lnTo>
                      <a:pt x="59" y="384"/>
                    </a:lnTo>
                    <a:lnTo>
                      <a:pt x="56" y="371"/>
                    </a:lnTo>
                    <a:lnTo>
                      <a:pt x="55" y="365"/>
                    </a:lnTo>
                    <a:lnTo>
                      <a:pt x="55" y="356"/>
                    </a:lnTo>
                    <a:lnTo>
                      <a:pt x="55" y="350"/>
                    </a:lnTo>
                    <a:lnTo>
                      <a:pt x="56" y="343"/>
                    </a:lnTo>
                    <a:lnTo>
                      <a:pt x="59" y="332"/>
                    </a:lnTo>
                    <a:lnTo>
                      <a:pt x="59" y="328"/>
                    </a:lnTo>
                    <a:lnTo>
                      <a:pt x="57" y="324"/>
                    </a:lnTo>
                    <a:lnTo>
                      <a:pt x="53" y="320"/>
                    </a:lnTo>
                    <a:lnTo>
                      <a:pt x="45" y="317"/>
                    </a:lnTo>
                    <a:lnTo>
                      <a:pt x="37" y="314"/>
                    </a:lnTo>
                    <a:lnTo>
                      <a:pt x="32" y="310"/>
                    </a:lnTo>
                    <a:lnTo>
                      <a:pt x="29" y="305"/>
                    </a:lnTo>
                    <a:lnTo>
                      <a:pt x="29" y="301"/>
                    </a:lnTo>
                    <a:lnTo>
                      <a:pt x="30" y="296"/>
                    </a:lnTo>
                    <a:lnTo>
                      <a:pt x="36" y="291"/>
                    </a:lnTo>
                    <a:lnTo>
                      <a:pt x="42" y="287"/>
                    </a:lnTo>
                    <a:lnTo>
                      <a:pt x="52" y="283"/>
                    </a:lnTo>
                    <a:lnTo>
                      <a:pt x="60" y="281"/>
                    </a:lnTo>
                    <a:lnTo>
                      <a:pt x="65" y="278"/>
                    </a:lnTo>
                    <a:lnTo>
                      <a:pt x="68" y="275"/>
                    </a:lnTo>
                    <a:lnTo>
                      <a:pt x="68" y="271"/>
                    </a:lnTo>
                    <a:lnTo>
                      <a:pt x="64" y="262"/>
                    </a:lnTo>
                    <a:lnTo>
                      <a:pt x="63" y="256"/>
                    </a:lnTo>
                    <a:lnTo>
                      <a:pt x="61" y="251"/>
                    </a:lnTo>
                    <a:lnTo>
                      <a:pt x="61" y="245"/>
                    </a:lnTo>
                    <a:lnTo>
                      <a:pt x="63" y="239"/>
                    </a:lnTo>
                    <a:lnTo>
                      <a:pt x="68" y="228"/>
                    </a:lnTo>
                    <a:lnTo>
                      <a:pt x="70" y="222"/>
                    </a:lnTo>
                    <a:lnTo>
                      <a:pt x="71" y="218"/>
                    </a:lnTo>
                    <a:lnTo>
                      <a:pt x="70" y="216"/>
                    </a:lnTo>
                    <a:lnTo>
                      <a:pt x="65" y="216"/>
                    </a:lnTo>
                    <a:lnTo>
                      <a:pt x="59" y="214"/>
                    </a:lnTo>
                    <a:lnTo>
                      <a:pt x="53" y="213"/>
                    </a:lnTo>
                    <a:lnTo>
                      <a:pt x="46" y="210"/>
                    </a:lnTo>
                    <a:lnTo>
                      <a:pt x="40" y="207"/>
                    </a:lnTo>
                    <a:lnTo>
                      <a:pt x="34" y="203"/>
                    </a:lnTo>
                    <a:lnTo>
                      <a:pt x="30" y="198"/>
                    </a:lnTo>
                    <a:lnTo>
                      <a:pt x="28" y="193"/>
                    </a:lnTo>
                    <a:lnTo>
                      <a:pt x="25" y="187"/>
                    </a:lnTo>
                    <a:lnTo>
                      <a:pt x="0" y="0"/>
                    </a:lnTo>
                    <a:lnTo>
                      <a:pt x="891" y="0"/>
                    </a:lnTo>
                    <a:lnTo>
                      <a:pt x="874" y="140"/>
                    </a:lnTo>
                    <a:lnTo>
                      <a:pt x="873" y="147"/>
                    </a:lnTo>
                    <a:lnTo>
                      <a:pt x="870" y="152"/>
                    </a:lnTo>
                    <a:lnTo>
                      <a:pt x="864" y="157"/>
                    </a:lnTo>
                    <a:lnTo>
                      <a:pt x="859" y="161"/>
                    </a:lnTo>
                    <a:lnTo>
                      <a:pt x="854" y="164"/>
                    </a:lnTo>
                    <a:lnTo>
                      <a:pt x="847" y="167"/>
                    </a:lnTo>
                    <a:lnTo>
                      <a:pt x="840" y="168"/>
                    </a:lnTo>
                    <a:lnTo>
                      <a:pt x="835" y="168"/>
                    </a:lnTo>
                    <a:lnTo>
                      <a:pt x="831" y="170"/>
                    </a:lnTo>
                    <a:lnTo>
                      <a:pt x="829" y="172"/>
                    </a:lnTo>
                    <a:lnTo>
                      <a:pt x="829" y="176"/>
                    </a:lnTo>
                    <a:lnTo>
                      <a:pt x="832" y="180"/>
                    </a:lnTo>
                    <a:lnTo>
                      <a:pt x="837" y="193"/>
                    </a:lnTo>
                    <a:lnTo>
                      <a:pt x="839" y="198"/>
                    </a:lnTo>
                    <a:lnTo>
                      <a:pt x="839" y="205"/>
                    </a:lnTo>
                    <a:lnTo>
                      <a:pt x="837" y="210"/>
                    </a:lnTo>
                    <a:lnTo>
                      <a:pt x="835" y="216"/>
                    </a:lnTo>
                    <a:lnTo>
                      <a:pt x="832" y="224"/>
                    </a:lnTo>
                    <a:lnTo>
                      <a:pt x="832" y="228"/>
                    </a:lnTo>
                    <a:lnTo>
                      <a:pt x="833" y="232"/>
                    </a:lnTo>
                    <a:lnTo>
                      <a:pt x="839" y="235"/>
                    </a:lnTo>
                    <a:lnTo>
                      <a:pt x="848" y="237"/>
                    </a:lnTo>
                    <a:lnTo>
                      <a:pt x="858" y="240"/>
                    </a:lnTo>
                    <a:lnTo>
                      <a:pt x="864" y="244"/>
                    </a:lnTo>
                    <a:lnTo>
                      <a:pt x="868" y="249"/>
                    </a:lnTo>
                    <a:lnTo>
                      <a:pt x="871" y="254"/>
                    </a:lnTo>
                    <a:lnTo>
                      <a:pt x="870" y="259"/>
                    </a:lnTo>
                    <a:lnTo>
                      <a:pt x="867" y="263"/>
                    </a:lnTo>
                    <a:lnTo>
                      <a:pt x="862" y="267"/>
                    </a:lnTo>
                    <a:lnTo>
                      <a:pt x="854" y="271"/>
                    </a:lnTo>
                    <a:lnTo>
                      <a:pt x="847" y="274"/>
                    </a:lnTo>
                    <a:lnTo>
                      <a:pt x="843" y="277"/>
                    </a:lnTo>
                    <a:lnTo>
                      <a:pt x="841" y="281"/>
                    </a:lnTo>
                    <a:lnTo>
                      <a:pt x="840" y="286"/>
                    </a:lnTo>
                    <a:lnTo>
                      <a:pt x="843" y="297"/>
                    </a:lnTo>
                    <a:lnTo>
                      <a:pt x="844" y="304"/>
                    </a:lnTo>
                    <a:lnTo>
                      <a:pt x="845" y="310"/>
                    </a:lnTo>
                    <a:lnTo>
                      <a:pt x="844" y="317"/>
                    </a:lnTo>
                    <a:lnTo>
                      <a:pt x="843" y="324"/>
                    </a:lnTo>
                    <a:lnTo>
                      <a:pt x="841" y="336"/>
                    </a:lnTo>
                    <a:lnTo>
                      <a:pt x="841" y="342"/>
                    </a:lnTo>
                    <a:lnTo>
                      <a:pt x="844" y="347"/>
                    </a:lnTo>
                    <a:lnTo>
                      <a:pt x="848" y="351"/>
                    </a:lnTo>
                    <a:lnTo>
                      <a:pt x="856" y="355"/>
                    </a:lnTo>
                    <a:lnTo>
                      <a:pt x="866" y="359"/>
                    </a:lnTo>
                    <a:lnTo>
                      <a:pt x="873" y="363"/>
                    </a:lnTo>
                    <a:lnTo>
                      <a:pt x="877" y="369"/>
                    </a:lnTo>
                    <a:lnTo>
                      <a:pt x="878" y="374"/>
                    </a:lnTo>
                    <a:lnTo>
                      <a:pt x="877" y="378"/>
                    </a:lnTo>
                    <a:lnTo>
                      <a:pt x="871" y="384"/>
                    </a:lnTo>
                    <a:lnTo>
                      <a:pt x="863" y="386"/>
                    </a:lnTo>
                    <a:lnTo>
                      <a:pt x="852" y="388"/>
                    </a:lnTo>
                    <a:lnTo>
                      <a:pt x="841" y="389"/>
                    </a:lnTo>
                    <a:lnTo>
                      <a:pt x="836" y="390"/>
                    </a:lnTo>
                    <a:lnTo>
                      <a:pt x="833" y="392"/>
                    </a:lnTo>
                    <a:lnTo>
                      <a:pt x="835" y="396"/>
                    </a:lnTo>
                    <a:lnTo>
                      <a:pt x="840" y="404"/>
                    </a:lnTo>
                    <a:lnTo>
                      <a:pt x="843" y="411"/>
                    </a:lnTo>
                    <a:lnTo>
                      <a:pt x="843" y="419"/>
                    </a:lnTo>
                    <a:lnTo>
                      <a:pt x="843" y="428"/>
                    </a:lnTo>
                    <a:lnTo>
                      <a:pt x="841" y="435"/>
                    </a:lnTo>
                    <a:lnTo>
                      <a:pt x="839" y="449"/>
                    </a:lnTo>
                    <a:lnTo>
                      <a:pt x="839" y="455"/>
                    </a:lnTo>
                    <a:lnTo>
                      <a:pt x="840" y="459"/>
                    </a:lnTo>
                    <a:lnTo>
                      <a:pt x="844" y="463"/>
                    </a:lnTo>
                    <a:lnTo>
                      <a:pt x="852" y="467"/>
                    </a:lnTo>
                    <a:lnTo>
                      <a:pt x="860" y="472"/>
                    </a:lnTo>
                    <a:lnTo>
                      <a:pt x="867" y="474"/>
                    </a:lnTo>
                    <a:lnTo>
                      <a:pt x="871" y="478"/>
                    </a:lnTo>
                    <a:lnTo>
                      <a:pt x="873" y="482"/>
                    </a:lnTo>
                    <a:lnTo>
                      <a:pt x="873" y="486"/>
                    </a:lnTo>
                    <a:lnTo>
                      <a:pt x="870" y="490"/>
                    </a:lnTo>
                    <a:lnTo>
                      <a:pt x="863" y="495"/>
                    </a:lnTo>
                    <a:lnTo>
                      <a:pt x="854" y="499"/>
                    </a:lnTo>
                    <a:lnTo>
                      <a:pt x="845" y="503"/>
                    </a:lnTo>
                    <a:lnTo>
                      <a:pt x="840" y="508"/>
                    </a:lnTo>
                    <a:lnTo>
                      <a:pt x="839" y="513"/>
                    </a:lnTo>
                    <a:lnTo>
                      <a:pt x="837" y="520"/>
                    </a:lnTo>
                    <a:lnTo>
                      <a:pt x="841" y="535"/>
                    </a:lnTo>
                    <a:lnTo>
                      <a:pt x="843" y="543"/>
                    </a:lnTo>
                    <a:lnTo>
                      <a:pt x="843" y="551"/>
                    </a:lnTo>
                    <a:lnTo>
                      <a:pt x="844" y="554"/>
                    </a:lnTo>
                    <a:lnTo>
                      <a:pt x="845" y="557"/>
                    </a:lnTo>
                    <a:lnTo>
                      <a:pt x="852" y="564"/>
                    </a:lnTo>
                    <a:lnTo>
                      <a:pt x="855" y="568"/>
                    </a:lnTo>
                    <a:lnTo>
                      <a:pt x="858" y="572"/>
                    </a:lnTo>
                    <a:lnTo>
                      <a:pt x="859" y="576"/>
                    </a:lnTo>
                    <a:lnTo>
                      <a:pt x="859" y="581"/>
                    </a:lnTo>
                    <a:lnTo>
                      <a:pt x="856" y="595"/>
                    </a:lnTo>
                    <a:lnTo>
                      <a:pt x="850" y="610"/>
                    </a:lnTo>
                    <a:lnTo>
                      <a:pt x="841" y="625"/>
                    </a:lnTo>
                    <a:lnTo>
                      <a:pt x="832" y="638"/>
                    </a:lnTo>
                    <a:lnTo>
                      <a:pt x="820" y="653"/>
                    </a:lnTo>
                    <a:lnTo>
                      <a:pt x="806" y="668"/>
                    </a:lnTo>
                    <a:lnTo>
                      <a:pt x="793" y="681"/>
                    </a:lnTo>
                    <a:lnTo>
                      <a:pt x="776" y="695"/>
                    </a:lnTo>
                    <a:lnTo>
                      <a:pt x="761" y="707"/>
                    </a:lnTo>
                    <a:lnTo>
                      <a:pt x="747" y="718"/>
                    </a:lnTo>
                    <a:lnTo>
                      <a:pt x="722" y="734"/>
                    </a:lnTo>
                    <a:lnTo>
                      <a:pt x="711" y="742"/>
                    </a:lnTo>
                    <a:lnTo>
                      <a:pt x="703" y="749"/>
                    </a:lnTo>
                    <a:lnTo>
                      <a:pt x="698" y="756"/>
                    </a:lnTo>
                    <a:lnTo>
                      <a:pt x="695" y="764"/>
                    </a:lnTo>
                    <a:lnTo>
                      <a:pt x="694" y="765"/>
                    </a:lnTo>
                    <a:lnTo>
                      <a:pt x="692" y="768"/>
                    </a:lnTo>
                    <a:lnTo>
                      <a:pt x="686" y="772"/>
                    </a:lnTo>
                    <a:lnTo>
                      <a:pt x="675" y="775"/>
                    </a:lnTo>
                    <a:lnTo>
                      <a:pt x="663" y="778"/>
                    </a:lnTo>
                    <a:lnTo>
                      <a:pt x="629" y="783"/>
                    </a:lnTo>
                    <a:lnTo>
                      <a:pt x="590" y="787"/>
                    </a:lnTo>
                    <a:lnTo>
                      <a:pt x="548" y="790"/>
                    </a:lnTo>
                    <a:lnTo>
                      <a:pt x="504" y="791"/>
                    </a:lnTo>
                    <a:lnTo>
                      <a:pt x="435" y="792"/>
                    </a:lnTo>
                    <a:close/>
                  </a:path>
                </a:pathLst>
              </a:custGeom>
              <a:solidFill>
                <a:srgbClr val="9393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73" name="íŝļîdè">
                <a:extLst>
                  <a:ext uri="{FF2B5EF4-FFF2-40B4-BE49-F238E27FC236}">
                    <a16:creationId xmlns:a16="http://schemas.microsoft.com/office/drawing/2014/main" id="{7C12786B-8916-4C7E-BD69-C6C355CEFE25}"/>
                  </a:ext>
                </a:extLst>
              </p:cNvPr>
              <p:cNvSpPr/>
              <p:nvPr/>
            </p:nvSpPr>
            <p:spPr bwMode="auto">
              <a:xfrm>
                <a:off x="2446338" y="5083175"/>
                <a:ext cx="400050" cy="1257300"/>
              </a:xfrm>
              <a:custGeom>
                <a:avLst/>
                <a:gdLst>
                  <a:gd name="T0" fmla="*/ 146050 w 252"/>
                  <a:gd name="T1" fmla="*/ 1254125 h 792"/>
                  <a:gd name="T2" fmla="*/ 93663 w 252"/>
                  <a:gd name="T3" fmla="*/ 1225550 h 792"/>
                  <a:gd name="T4" fmla="*/ 87313 w 252"/>
                  <a:gd name="T5" fmla="*/ 1189038 h 792"/>
                  <a:gd name="T6" fmla="*/ 52388 w 252"/>
                  <a:gd name="T7" fmla="*/ 1103313 h 792"/>
                  <a:gd name="T8" fmla="*/ 22225 w 252"/>
                  <a:gd name="T9" fmla="*/ 982663 h 792"/>
                  <a:gd name="T10" fmla="*/ 22225 w 252"/>
                  <a:gd name="T11" fmla="*/ 898525 h 792"/>
                  <a:gd name="T12" fmla="*/ 15875 w 252"/>
                  <a:gd name="T13" fmla="*/ 865188 h 792"/>
                  <a:gd name="T14" fmla="*/ 15875 w 252"/>
                  <a:gd name="T15" fmla="*/ 814388 h 792"/>
                  <a:gd name="T16" fmla="*/ 22225 w 252"/>
                  <a:gd name="T17" fmla="*/ 787400 h 792"/>
                  <a:gd name="T18" fmla="*/ 22225 w 252"/>
                  <a:gd name="T19" fmla="*/ 714375 h 792"/>
                  <a:gd name="T20" fmla="*/ 20638 w 252"/>
                  <a:gd name="T21" fmla="*/ 690563 h 792"/>
                  <a:gd name="T22" fmla="*/ 6350 w 252"/>
                  <a:gd name="T23" fmla="*/ 682625 h 792"/>
                  <a:gd name="T24" fmla="*/ 9525 w 252"/>
                  <a:gd name="T25" fmla="*/ 642938 h 792"/>
                  <a:gd name="T26" fmla="*/ 20638 w 252"/>
                  <a:gd name="T27" fmla="*/ 623888 h 792"/>
                  <a:gd name="T28" fmla="*/ 20638 w 252"/>
                  <a:gd name="T29" fmla="*/ 527050 h 792"/>
                  <a:gd name="T30" fmla="*/ 15875 w 252"/>
                  <a:gd name="T31" fmla="*/ 503238 h 792"/>
                  <a:gd name="T32" fmla="*/ 9525 w 252"/>
                  <a:gd name="T33" fmla="*/ 461963 h 792"/>
                  <a:gd name="T34" fmla="*/ 22225 w 252"/>
                  <a:gd name="T35" fmla="*/ 446088 h 792"/>
                  <a:gd name="T36" fmla="*/ 22225 w 252"/>
                  <a:gd name="T37" fmla="*/ 398463 h 792"/>
                  <a:gd name="T38" fmla="*/ 26988 w 252"/>
                  <a:gd name="T39" fmla="*/ 342900 h 792"/>
                  <a:gd name="T40" fmla="*/ 11113 w 252"/>
                  <a:gd name="T41" fmla="*/ 328613 h 792"/>
                  <a:gd name="T42" fmla="*/ 6350 w 252"/>
                  <a:gd name="T43" fmla="*/ 276225 h 792"/>
                  <a:gd name="T44" fmla="*/ 11113 w 252"/>
                  <a:gd name="T45" fmla="*/ 211138 h 792"/>
                  <a:gd name="T46" fmla="*/ 11113 w 252"/>
                  <a:gd name="T47" fmla="*/ 103188 h 792"/>
                  <a:gd name="T48" fmla="*/ 400050 w 252"/>
                  <a:gd name="T49" fmla="*/ 0 h 792"/>
                  <a:gd name="T50" fmla="*/ 396875 w 252"/>
                  <a:gd name="T51" fmla="*/ 53975 h 792"/>
                  <a:gd name="T52" fmla="*/ 387350 w 252"/>
                  <a:gd name="T53" fmla="*/ 138113 h 792"/>
                  <a:gd name="T54" fmla="*/ 392113 w 252"/>
                  <a:gd name="T55" fmla="*/ 222250 h 792"/>
                  <a:gd name="T56" fmla="*/ 381000 w 252"/>
                  <a:gd name="T57" fmla="*/ 265113 h 792"/>
                  <a:gd name="T58" fmla="*/ 373063 w 252"/>
                  <a:gd name="T59" fmla="*/ 273050 h 792"/>
                  <a:gd name="T60" fmla="*/ 376238 w 252"/>
                  <a:gd name="T61" fmla="*/ 325438 h 792"/>
                  <a:gd name="T62" fmla="*/ 381000 w 252"/>
                  <a:gd name="T63" fmla="*/ 376238 h 792"/>
                  <a:gd name="T64" fmla="*/ 392113 w 252"/>
                  <a:gd name="T65" fmla="*/ 403225 h 792"/>
                  <a:gd name="T66" fmla="*/ 382588 w 252"/>
                  <a:gd name="T67" fmla="*/ 430213 h 792"/>
                  <a:gd name="T68" fmla="*/ 379413 w 252"/>
                  <a:gd name="T69" fmla="*/ 492125 h 792"/>
                  <a:gd name="T70" fmla="*/ 381000 w 252"/>
                  <a:gd name="T71" fmla="*/ 557213 h 792"/>
                  <a:gd name="T72" fmla="*/ 392113 w 252"/>
                  <a:gd name="T73" fmla="*/ 576263 h 792"/>
                  <a:gd name="T74" fmla="*/ 387350 w 252"/>
                  <a:gd name="T75" fmla="*/ 612775 h 792"/>
                  <a:gd name="T76" fmla="*/ 374650 w 252"/>
                  <a:gd name="T77" fmla="*/ 619125 h 792"/>
                  <a:gd name="T78" fmla="*/ 379413 w 252"/>
                  <a:gd name="T79" fmla="*/ 665163 h 792"/>
                  <a:gd name="T80" fmla="*/ 376238 w 252"/>
                  <a:gd name="T81" fmla="*/ 728663 h 792"/>
                  <a:gd name="T82" fmla="*/ 388938 w 252"/>
                  <a:gd name="T83" fmla="*/ 752475 h 792"/>
                  <a:gd name="T84" fmla="*/ 382588 w 252"/>
                  <a:gd name="T85" fmla="*/ 792163 h 792"/>
                  <a:gd name="T86" fmla="*/ 376238 w 252"/>
                  <a:gd name="T87" fmla="*/ 849313 h 792"/>
                  <a:gd name="T88" fmla="*/ 382588 w 252"/>
                  <a:gd name="T89" fmla="*/ 895350 h 792"/>
                  <a:gd name="T90" fmla="*/ 381000 w 252"/>
                  <a:gd name="T91" fmla="*/ 968375 h 792"/>
                  <a:gd name="T92" fmla="*/ 349250 w 252"/>
                  <a:gd name="T93" fmla="*/ 1103313 h 792"/>
                  <a:gd name="T94" fmla="*/ 312738 w 252"/>
                  <a:gd name="T95" fmla="*/ 1200150 h 792"/>
                  <a:gd name="T96" fmla="*/ 306388 w 252"/>
                  <a:gd name="T97" fmla="*/ 1225550 h 792"/>
                  <a:gd name="T98" fmla="*/ 263525 w 252"/>
                  <a:gd name="T99" fmla="*/ 1249363 h 792"/>
                  <a:gd name="T100" fmla="*/ 192088 w 252"/>
                  <a:gd name="T101" fmla="*/ 1257300 h 79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252" h="792">
                    <a:moveTo>
                      <a:pt x="121" y="792"/>
                    </a:moveTo>
                    <a:lnTo>
                      <a:pt x="121" y="792"/>
                    </a:lnTo>
                    <a:lnTo>
                      <a:pt x="103" y="791"/>
                    </a:lnTo>
                    <a:lnTo>
                      <a:pt x="92" y="790"/>
                    </a:lnTo>
                    <a:lnTo>
                      <a:pt x="82" y="787"/>
                    </a:lnTo>
                    <a:lnTo>
                      <a:pt x="72" y="783"/>
                    </a:lnTo>
                    <a:lnTo>
                      <a:pt x="64" y="778"/>
                    </a:lnTo>
                    <a:lnTo>
                      <a:pt x="59" y="772"/>
                    </a:lnTo>
                    <a:lnTo>
                      <a:pt x="57" y="768"/>
                    </a:lnTo>
                    <a:lnTo>
                      <a:pt x="57" y="764"/>
                    </a:lnTo>
                    <a:lnTo>
                      <a:pt x="55" y="749"/>
                    </a:lnTo>
                    <a:lnTo>
                      <a:pt x="50" y="734"/>
                    </a:lnTo>
                    <a:lnTo>
                      <a:pt x="44" y="717"/>
                    </a:lnTo>
                    <a:lnTo>
                      <a:pt x="33" y="695"/>
                    </a:lnTo>
                    <a:lnTo>
                      <a:pt x="27" y="683"/>
                    </a:lnTo>
                    <a:lnTo>
                      <a:pt x="23" y="669"/>
                    </a:lnTo>
                    <a:lnTo>
                      <a:pt x="17" y="643"/>
                    </a:lnTo>
                    <a:lnTo>
                      <a:pt x="14" y="619"/>
                    </a:lnTo>
                    <a:lnTo>
                      <a:pt x="13" y="597"/>
                    </a:lnTo>
                    <a:lnTo>
                      <a:pt x="13" y="581"/>
                    </a:lnTo>
                    <a:lnTo>
                      <a:pt x="14" y="566"/>
                    </a:lnTo>
                    <a:lnTo>
                      <a:pt x="13" y="554"/>
                    </a:lnTo>
                    <a:lnTo>
                      <a:pt x="11" y="549"/>
                    </a:lnTo>
                    <a:lnTo>
                      <a:pt x="10" y="545"/>
                    </a:lnTo>
                    <a:lnTo>
                      <a:pt x="4" y="537"/>
                    </a:lnTo>
                    <a:lnTo>
                      <a:pt x="4" y="528"/>
                    </a:lnTo>
                    <a:lnTo>
                      <a:pt x="6" y="522"/>
                    </a:lnTo>
                    <a:lnTo>
                      <a:pt x="10" y="513"/>
                    </a:lnTo>
                    <a:lnTo>
                      <a:pt x="13" y="511"/>
                    </a:lnTo>
                    <a:lnTo>
                      <a:pt x="13" y="505"/>
                    </a:lnTo>
                    <a:lnTo>
                      <a:pt x="14" y="496"/>
                    </a:lnTo>
                    <a:lnTo>
                      <a:pt x="13" y="482"/>
                    </a:lnTo>
                    <a:lnTo>
                      <a:pt x="13" y="465"/>
                    </a:lnTo>
                    <a:lnTo>
                      <a:pt x="14" y="450"/>
                    </a:lnTo>
                    <a:lnTo>
                      <a:pt x="15" y="442"/>
                    </a:lnTo>
                    <a:lnTo>
                      <a:pt x="15" y="439"/>
                    </a:lnTo>
                    <a:lnTo>
                      <a:pt x="14" y="436"/>
                    </a:lnTo>
                    <a:lnTo>
                      <a:pt x="13" y="435"/>
                    </a:lnTo>
                    <a:lnTo>
                      <a:pt x="10" y="435"/>
                    </a:lnTo>
                    <a:lnTo>
                      <a:pt x="7" y="432"/>
                    </a:lnTo>
                    <a:lnTo>
                      <a:pt x="4" y="430"/>
                    </a:lnTo>
                    <a:lnTo>
                      <a:pt x="3" y="425"/>
                    </a:lnTo>
                    <a:lnTo>
                      <a:pt x="3" y="420"/>
                    </a:lnTo>
                    <a:lnTo>
                      <a:pt x="4" y="409"/>
                    </a:lnTo>
                    <a:lnTo>
                      <a:pt x="6" y="405"/>
                    </a:lnTo>
                    <a:lnTo>
                      <a:pt x="9" y="401"/>
                    </a:lnTo>
                    <a:lnTo>
                      <a:pt x="11" y="397"/>
                    </a:lnTo>
                    <a:lnTo>
                      <a:pt x="13" y="393"/>
                    </a:lnTo>
                    <a:lnTo>
                      <a:pt x="13" y="384"/>
                    </a:lnTo>
                    <a:lnTo>
                      <a:pt x="11" y="356"/>
                    </a:lnTo>
                    <a:lnTo>
                      <a:pt x="13" y="332"/>
                    </a:lnTo>
                    <a:lnTo>
                      <a:pt x="13" y="324"/>
                    </a:lnTo>
                    <a:lnTo>
                      <a:pt x="11" y="320"/>
                    </a:lnTo>
                    <a:lnTo>
                      <a:pt x="10" y="317"/>
                    </a:lnTo>
                    <a:lnTo>
                      <a:pt x="7" y="314"/>
                    </a:lnTo>
                    <a:lnTo>
                      <a:pt x="6" y="310"/>
                    </a:lnTo>
                    <a:lnTo>
                      <a:pt x="4" y="301"/>
                    </a:lnTo>
                    <a:lnTo>
                      <a:pt x="6" y="291"/>
                    </a:lnTo>
                    <a:lnTo>
                      <a:pt x="9" y="287"/>
                    </a:lnTo>
                    <a:lnTo>
                      <a:pt x="11" y="283"/>
                    </a:lnTo>
                    <a:lnTo>
                      <a:pt x="14" y="281"/>
                    </a:lnTo>
                    <a:lnTo>
                      <a:pt x="15" y="278"/>
                    </a:lnTo>
                    <a:lnTo>
                      <a:pt x="15" y="271"/>
                    </a:lnTo>
                    <a:lnTo>
                      <a:pt x="14" y="251"/>
                    </a:lnTo>
                    <a:lnTo>
                      <a:pt x="14" y="239"/>
                    </a:lnTo>
                    <a:lnTo>
                      <a:pt x="15" y="228"/>
                    </a:lnTo>
                    <a:lnTo>
                      <a:pt x="17" y="218"/>
                    </a:lnTo>
                    <a:lnTo>
                      <a:pt x="17" y="216"/>
                    </a:lnTo>
                    <a:lnTo>
                      <a:pt x="15" y="216"/>
                    </a:lnTo>
                    <a:lnTo>
                      <a:pt x="11" y="213"/>
                    </a:lnTo>
                    <a:lnTo>
                      <a:pt x="7" y="207"/>
                    </a:lnTo>
                    <a:lnTo>
                      <a:pt x="4" y="198"/>
                    </a:lnTo>
                    <a:lnTo>
                      <a:pt x="3" y="187"/>
                    </a:lnTo>
                    <a:lnTo>
                      <a:pt x="4" y="174"/>
                    </a:lnTo>
                    <a:lnTo>
                      <a:pt x="6" y="163"/>
                    </a:lnTo>
                    <a:lnTo>
                      <a:pt x="7" y="149"/>
                    </a:lnTo>
                    <a:lnTo>
                      <a:pt x="7" y="133"/>
                    </a:lnTo>
                    <a:lnTo>
                      <a:pt x="9" y="96"/>
                    </a:lnTo>
                    <a:lnTo>
                      <a:pt x="7" y="80"/>
                    </a:lnTo>
                    <a:lnTo>
                      <a:pt x="7" y="65"/>
                    </a:lnTo>
                    <a:lnTo>
                      <a:pt x="3" y="34"/>
                    </a:lnTo>
                    <a:lnTo>
                      <a:pt x="0" y="0"/>
                    </a:lnTo>
                    <a:lnTo>
                      <a:pt x="252" y="0"/>
                    </a:lnTo>
                    <a:lnTo>
                      <a:pt x="252" y="21"/>
                    </a:lnTo>
                    <a:lnTo>
                      <a:pt x="251" y="27"/>
                    </a:lnTo>
                    <a:lnTo>
                      <a:pt x="250" y="34"/>
                    </a:lnTo>
                    <a:lnTo>
                      <a:pt x="245" y="46"/>
                    </a:lnTo>
                    <a:lnTo>
                      <a:pt x="244" y="59"/>
                    </a:lnTo>
                    <a:lnTo>
                      <a:pt x="244" y="87"/>
                    </a:lnTo>
                    <a:lnTo>
                      <a:pt x="244" y="103"/>
                    </a:lnTo>
                    <a:lnTo>
                      <a:pt x="245" y="115"/>
                    </a:lnTo>
                    <a:lnTo>
                      <a:pt x="247" y="128"/>
                    </a:lnTo>
                    <a:lnTo>
                      <a:pt x="247" y="140"/>
                    </a:lnTo>
                    <a:lnTo>
                      <a:pt x="247" y="152"/>
                    </a:lnTo>
                    <a:lnTo>
                      <a:pt x="243" y="161"/>
                    </a:lnTo>
                    <a:lnTo>
                      <a:pt x="240" y="167"/>
                    </a:lnTo>
                    <a:lnTo>
                      <a:pt x="236" y="168"/>
                    </a:lnTo>
                    <a:lnTo>
                      <a:pt x="235" y="170"/>
                    </a:lnTo>
                    <a:lnTo>
                      <a:pt x="235" y="172"/>
                    </a:lnTo>
                    <a:lnTo>
                      <a:pt x="235" y="180"/>
                    </a:lnTo>
                    <a:lnTo>
                      <a:pt x="236" y="193"/>
                    </a:lnTo>
                    <a:lnTo>
                      <a:pt x="237" y="205"/>
                    </a:lnTo>
                    <a:lnTo>
                      <a:pt x="235" y="224"/>
                    </a:lnTo>
                    <a:lnTo>
                      <a:pt x="236" y="232"/>
                    </a:lnTo>
                    <a:lnTo>
                      <a:pt x="237" y="235"/>
                    </a:lnTo>
                    <a:lnTo>
                      <a:pt x="240" y="237"/>
                    </a:lnTo>
                    <a:lnTo>
                      <a:pt x="243" y="240"/>
                    </a:lnTo>
                    <a:lnTo>
                      <a:pt x="244" y="244"/>
                    </a:lnTo>
                    <a:lnTo>
                      <a:pt x="247" y="254"/>
                    </a:lnTo>
                    <a:lnTo>
                      <a:pt x="245" y="263"/>
                    </a:lnTo>
                    <a:lnTo>
                      <a:pt x="244" y="267"/>
                    </a:lnTo>
                    <a:lnTo>
                      <a:pt x="241" y="271"/>
                    </a:lnTo>
                    <a:lnTo>
                      <a:pt x="240" y="274"/>
                    </a:lnTo>
                    <a:lnTo>
                      <a:pt x="239" y="277"/>
                    </a:lnTo>
                    <a:lnTo>
                      <a:pt x="237" y="286"/>
                    </a:lnTo>
                    <a:lnTo>
                      <a:pt x="239" y="310"/>
                    </a:lnTo>
                    <a:lnTo>
                      <a:pt x="237" y="336"/>
                    </a:lnTo>
                    <a:lnTo>
                      <a:pt x="239" y="347"/>
                    </a:lnTo>
                    <a:lnTo>
                      <a:pt x="240" y="351"/>
                    </a:lnTo>
                    <a:lnTo>
                      <a:pt x="243" y="355"/>
                    </a:lnTo>
                    <a:lnTo>
                      <a:pt x="245" y="359"/>
                    </a:lnTo>
                    <a:lnTo>
                      <a:pt x="247" y="363"/>
                    </a:lnTo>
                    <a:lnTo>
                      <a:pt x="248" y="374"/>
                    </a:lnTo>
                    <a:lnTo>
                      <a:pt x="248" y="378"/>
                    </a:lnTo>
                    <a:lnTo>
                      <a:pt x="247" y="384"/>
                    </a:lnTo>
                    <a:lnTo>
                      <a:pt x="244" y="386"/>
                    </a:lnTo>
                    <a:lnTo>
                      <a:pt x="241" y="388"/>
                    </a:lnTo>
                    <a:lnTo>
                      <a:pt x="237" y="389"/>
                    </a:lnTo>
                    <a:lnTo>
                      <a:pt x="236" y="390"/>
                    </a:lnTo>
                    <a:lnTo>
                      <a:pt x="236" y="392"/>
                    </a:lnTo>
                    <a:lnTo>
                      <a:pt x="236" y="396"/>
                    </a:lnTo>
                    <a:lnTo>
                      <a:pt x="237" y="404"/>
                    </a:lnTo>
                    <a:lnTo>
                      <a:pt x="239" y="419"/>
                    </a:lnTo>
                    <a:lnTo>
                      <a:pt x="237" y="435"/>
                    </a:lnTo>
                    <a:lnTo>
                      <a:pt x="237" y="449"/>
                    </a:lnTo>
                    <a:lnTo>
                      <a:pt x="237" y="459"/>
                    </a:lnTo>
                    <a:lnTo>
                      <a:pt x="239" y="463"/>
                    </a:lnTo>
                    <a:lnTo>
                      <a:pt x="241" y="467"/>
                    </a:lnTo>
                    <a:lnTo>
                      <a:pt x="245" y="474"/>
                    </a:lnTo>
                    <a:lnTo>
                      <a:pt x="247" y="482"/>
                    </a:lnTo>
                    <a:lnTo>
                      <a:pt x="245" y="490"/>
                    </a:lnTo>
                    <a:lnTo>
                      <a:pt x="241" y="499"/>
                    </a:lnTo>
                    <a:lnTo>
                      <a:pt x="239" y="503"/>
                    </a:lnTo>
                    <a:lnTo>
                      <a:pt x="237" y="508"/>
                    </a:lnTo>
                    <a:lnTo>
                      <a:pt x="237" y="520"/>
                    </a:lnTo>
                    <a:lnTo>
                      <a:pt x="237" y="535"/>
                    </a:lnTo>
                    <a:lnTo>
                      <a:pt x="239" y="551"/>
                    </a:lnTo>
                    <a:lnTo>
                      <a:pt x="239" y="557"/>
                    </a:lnTo>
                    <a:lnTo>
                      <a:pt x="241" y="564"/>
                    </a:lnTo>
                    <a:lnTo>
                      <a:pt x="243" y="572"/>
                    </a:lnTo>
                    <a:lnTo>
                      <a:pt x="243" y="581"/>
                    </a:lnTo>
                    <a:lnTo>
                      <a:pt x="240" y="610"/>
                    </a:lnTo>
                    <a:lnTo>
                      <a:pt x="235" y="638"/>
                    </a:lnTo>
                    <a:lnTo>
                      <a:pt x="228" y="668"/>
                    </a:lnTo>
                    <a:lnTo>
                      <a:pt x="220" y="695"/>
                    </a:lnTo>
                    <a:lnTo>
                      <a:pt x="210" y="718"/>
                    </a:lnTo>
                    <a:lnTo>
                      <a:pt x="204" y="734"/>
                    </a:lnTo>
                    <a:lnTo>
                      <a:pt x="198" y="749"/>
                    </a:lnTo>
                    <a:lnTo>
                      <a:pt x="197" y="756"/>
                    </a:lnTo>
                    <a:lnTo>
                      <a:pt x="195" y="764"/>
                    </a:lnTo>
                    <a:lnTo>
                      <a:pt x="195" y="768"/>
                    </a:lnTo>
                    <a:lnTo>
                      <a:pt x="193" y="772"/>
                    </a:lnTo>
                    <a:lnTo>
                      <a:pt x="190" y="775"/>
                    </a:lnTo>
                    <a:lnTo>
                      <a:pt x="186" y="778"/>
                    </a:lnTo>
                    <a:lnTo>
                      <a:pt x="176" y="783"/>
                    </a:lnTo>
                    <a:lnTo>
                      <a:pt x="166" y="787"/>
                    </a:lnTo>
                    <a:lnTo>
                      <a:pt x="153" y="790"/>
                    </a:lnTo>
                    <a:lnTo>
                      <a:pt x="141" y="791"/>
                    </a:lnTo>
                    <a:lnTo>
                      <a:pt x="121" y="792"/>
                    </a:lnTo>
                    <a:close/>
                  </a:path>
                </a:pathLst>
              </a:custGeom>
              <a:solidFill>
                <a:srgbClr val="B1B1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74" name="íš1íde">
                <a:extLst>
                  <a:ext uri="{FF2B5EF4-FFF2-40B4-BE49-F238E27FC236}">
                    <a16:creationId xmlns:a16="http://schemas.microsoft.com/office/drawing/2014/main" id="{1089100E-EB1D-49E4-9D25-504EFAA4F084}"/>
                  </a:ext>
                </a:extLst>
              </p:cNvPr>
              <p:cNvSpPr/>
              <p:nvPr/>
            </p:nvSpPr>
            <p:spPr bwMode="auto">
              <a:xfrm>
                <a:off x="2700338" y="6330950"/>
                <a:ext cx="322263" cy="141288"/>
              </a:xfrm>
              <a:custGeom>
                <a:avLst/>
                <a:gdLst>
                  <a:gd name="T0" fmla="*/ 161925 w 203"/>
                  <a:gd name="T1" fmla="*/ 0 h 89"/>
                  <a:gd name="T2" fmla="*/ 161925 w 203"/>
                  <a:gd name="T3" fmla="*/ 0 h 89"/>
                  <a:gd name="T4" fmla="*/ 193675 w 203"/>
                  <a:gd name="T5" fmla="*/ 1588 h 89"/>
                  <a:gd name="T6" fmla="*/ 223838 w 203"/>
                  <a:gd name="T7" fmla="*/ 6350 h 89"/>
                  <a:gd name="T8" fmla="*/ 252413 w 203"/>
                  <a:gd name="T9" fmla="*/ 12700 h 89"/>
                  <a:gd name="T10" fmla="*/ 276225 w 203"/>
                  <a:gd name="T11" fmla="*/ 20638 h 89"/>
                  <a:gd name="T12" fmla="*/ 295275 w 203"/>
                  <a:gd name="T13" fmla="*/ 31750 h 89"/>
                  <a:gd name="T14" fmla="*/ 309563 w 203"/>
                  <a:gd name="T15" fmla="*/ 42863 h 89"/>
                  <a:gd name="T16" fmla="*/ 315913 w 203"/>
                  <a:gd name="T17" fmla="*/ 49213 h 89"/>
                  <a:gd name="T18" fmla="*/ 320675 w 203"/>
                  <a:gd name="T19" fmla="*/ 57150 h 89"/>
                  <a:gd name="T20" fmla="*/ 322263 w 203"/>
                  <a:gd name="T21" fmla="*/ 63500 h 89"/>
                  <a:gd name="T22" fmla="*/ 322263 w 203"/>
                  <a:gd name="T23" fmla="*/ 69850 h 89"/>
                  <a:gd name="T24" fmla="*/ 322263 w 203"/>
                  <a:gd name="T25" fmla="*/ 69850 h 89"/>
                  <a:gd name="T26" fmla="*/ 322263 w 203"/>
                  <a:gd name="T27" fmla="*/ 79375 h 89"/>
                  <a:gd name="T28" fmla="*/ 320675 w 203"/>
                  <a:gd name="T29" fmla="*/ 85725 h 89"/>
                  <a:gd name="T30" fmla="*/ 315913 w 203"/>
                  <a:gd name="T31" fmla="*/ 92075 h 89"/>
                  <a:gd name="T32" fmla="*/ 309563 w 203"/>
                  <a:gd name="T33" fmla="*/ 98425 h 89"/>
                  <a:gd name="T34" fmla="*/ 295275 w 203"/>
                  <a:gd name="T35" fmla="*/ 111125 h 89"/>
                  <a:gd name="T36" fmla="*/ 276225 w 203"/>
                  <a:gd name="T37" fmla="*/ 122238 h 89"/>
                  <a:gd name="T38" fmla="*/ 252413 w 203"/>
                  <a:gd name="T39" fmla="*/ 130175 h 89"/>
                  <a:gd name="T40" fmla="*/ 223838 w 203"/>
                  <a:gd name="T41" fmla="*/ 136525 h 89"/>
                  <a:gd name="T42" fmla="*/ 193675 w 203"/>
                  <a:gd name="T43" fmla="*/ 141288 h 89"/>
                  <a:gd name="T44" fmla="*/ 161925 w 203"/>
                  <a:gd name="T45" fmla="*/ 141288 h 89"/>
                  <a:gd name="T46" fmla="*/ 161925 w 203"/>
                  <a:gd name="T47" fmla="*/ 141288 h 89"/>
                  <a:gd name="T48" fmla="*/ 128588 w 203"/>
                  <a:gd name="T49" fmla="*/ 141288 h 89"/>
                  <a:gd name="T50" fmla="*/ 98425 w 203"/>
                  <a:gd name="T51" fmla="*/ 136525 h 89"/>
                  <a:gd name="T52" fmla="*/ 71438 w 203"/>
                  <a:gd name="T53" fmla="*/ 130175 h 89"/>
                  <a:gd name="T54" fmla="*/ 47625 w 203"/>
                  <a:gd name="T55" fmla="*/ 122238 h 89"/>
                  <a:gd name="T56" fmla="*/ 28575 w 203"/>
                  <a:gd name="T57" fmla="*/ 111125 h 89"/>
                  <a:gd name="T58" fmla="*/ 12700 w 203"/>
                  <a:gd name="T59" fmla="*/ 98425 h 89"/>
                  <a:gd name="T60" fmla="*/ 6350 w 203"/>
                  <a:gd name="T61" fmla="*/ 92075 h 89"/>
                  <a:gd name="T62" fmla="*/ 3175 w 203"/>
                  <a:gd name="T63" fmla="*/ 85725 h 89"/>
                  <a:gd name="T64" fmla="*/ 0 w 203"/>
                  <a:gd name="T65" fmla="*/ 79375 h 89"/>
                  <a:gd name="T66" fmla="*/ 0 w 203"/>
                  <a:gd name="T67" fmla="*/ 69850 h 89"/>
                  <a:gd name="T68" fmla="*/ 0 w 203"/>
                  <a:gd name="T69" fmla="*/ 69850 h 89"/>
                  <a:gd name="T70" fmla="*/ 0 w 203"/>
                  <a:gd name="T71" fmla="*/ 63500 h 89"/>
                  <a:gd name="T72" fmla="*/ 3175 w 203"/>
                  <a:gd name="T73" fmla="*/ 57150 h 89"/>
                  <a:gd name="T74" fmla="*/ 6350 w 203"/>
                  <a:gd name="T75" fmla="*/ 49213 h 89"/>
                  <a:gd name="T76" fmla="*/ 12700 w 203"/>
                  <a:gd name="T77" fmla="*/ 42863 h 89"/>
                  <a:gd name="T78" fmla="*/ 28575 w 203"/>
                  <a:gd name="T79" fmla="*/ 31750 h 89"/>
                  <a:gd name="T80" fmla="*/ 47625 w 203"/>
                  <a:gd name="T81" fmla="*/ 20638 h 89"/>
                  <a:gd name="T82" fmla="*/ 71438 w 203"/>
                  <a:gd name="T83" fmla="*/ 12700 h 89"/>
                  <a:gd name="T84" fmla="*/ 98425 w 203"/>
                  <a:gd name="T85" fmla="*/ 6350 h 89"/>
                  <a:gd name="T86" fmla="*/ 128588 w 203"/>
                  <a:gd name="T87" fmla="*/ 1588 h 89"/>
                  <a:gd name="T88" fmla="*/ 161925 w 203"/>
                  <a:gd name="T89" fmla="*/ 0 h 89"/>
                  <a:gd name="T90" fmla="*/ 161925 w 203"/>
                  <a:gd name="T91" fmla="*/ 0 h 8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03" h="89">
                    <a:moveTo>
                      <a:pt x="102" y="0"/>
                    </a:moveTo>
                    <a:lnTo>
                      <a:pt x="102" y="0"/>
                    </a:lnTo>
                    <a:lnTo>
                      <a:pt x="122" y="1"/>
                    </a:lnTo>
                    <a:lnTo>
                      <a:pt x="141" y="4"/>
                    </a:lnTo>
                    <a:lnTo>
                      <a:pt x="159" y="8"/>
                    </a:lnTo>
                    <a:lnTo>
                      <a:pt x="174" y="13"/>
                    </a:lnTo>
                    <a:lnTo>
                      <a:pt x="186" y="20"/>
                    </a:lnTo>
                    <a:lnTo>
                      <a:pt x="195" y="27"/>
                    </a:lnTo>
                    <a:lnTo>
                      <a:pt x="199" y="31"/>
                    </a:lnTo>
                    <a:lnTo>
                      <a:pt x="202" y="36"/>
                    </a:lnTo>
                    <a:lnTo>
                      <a:pt x="203" y="40"/>
                    </a:lnTo>
                    <a:lnTo>
                      <a:pt x="203" y="44"/>
                    </a:lnTo>
                    <a:lnTo>
                      <a:pt x="203" y="50"/>
                    </a:lnTo>
                    <a:lnTo>
                      <a:pt x="202" y="54"/>
                    </a:lnTo>
                    <a:lnTo>
                      <a:pt x="199" y="58"/>
                    </a:lnTo>
                    <a:lnTo>
                      <a:pt x="195" y="62"/>
                    </a:lnTo>
                    <a:lnTo>
                      <a:pt x="186" y="70"/>
                    </a:lnTo>
                    <a:lnTo>
                      <a:pt x="174" y="77"/>
                    </a:lnTo>
                    <a:lnTo>
                      <a:pt x="159" y="82"/>
                    </a:lnTo>
                    <a:lnTo>
                      <a:pt x="141" y="86"/>
                    </a:lnTo>
                    <a:lnTo>
                      <a:pt x="122" y="89"/>
                    </a:lnTo>
                    <a:lnTo>
                      <a:pt x="102" y="89"/>
                    </a:lnTo>
                    <a:lnTo>
                      <a:pt x="81" y="89"/>
                    </a:lnTo>
                    <a:lnTo>
                      <a:pt x="62" y="86"/>
                    </a:lnTo>
                    <a:lnTo>
                      <a:pt x="45" y="82"/>
                    </a:lnTo>
                    <a:lnTo>
                      <a:pt x="30" y="77"/>
                    </a:lnTo>
                    <a:lnTo>
                      <a:pt x="18" y="70"/>
                    </a:lnTo>
                    <a:lnTo>
                      <a:pt x="8" y="62"/>
                    </a:lnTo>
                    <a:lnTo>
                      <a:pt x="4" y="58"/>
                    </a:lnTo>
                    <a:lnTo>
                      <a:pt x="2" y="54"/>
                    </a:lnTo>
                    <a:lnTo>
                      <a:pt x="0" y="50"/>
                    </a:lnTo>
                    <a:lnTo>
                      <a:pt x="0" y="44"/>
                    </a:lnTo>
                    <a:lnTo>
                      <a:pt x="0" y="40"/>
                    </a:lnTo>
                    <a:lnTo>
                      <a:pt x="2" y="36"/>
                    </a:lnTo>
                    <a:lnTo>
                      <a:pt x="4" y="31"/>
                    </a:lnTo>
                    <a:lnTo>
                      <a:pt x="8" y="27"/>
                    </a:lnTo>
                    <a:lnTo>
                      <a:pt x="18" y="20"/>
                    </a:lnTo>
                    <a:lnTo>
                      <a:pt x="30" y="13"/>
                    </a:lnTo>
                    <a:lnTo>
                      <a:pt x="45" y="8"/>
                    </a:lnTo>
                    <a:lnTo>
                      <a:pt x="62" y="4"/>
                    </a:lnTo>
                    <a:lnTo>
                      <a:pt x="81" y="1"/>
                    </a:lnTo>
                    <a:lnTo>
                      <a:pt x="102" y="0"/>
                    </a:lnTo>
                    <a:close/>
                  </a:path>
                </a:pathLst>
              </a:custGeom>
              <a:solidFill>
                <a:srgbClr val="6C6C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75" name="íṧḻíḓê">
                <a:extLst>
                  <a:ext uri="{FF2B5EF4-FFF2-40B4-BE49-F238E27FC236}">
                    <a16:creationId xmlns:a16="http://schemas.microsoft.com/office/drawing/2014/main" id="{90074CD5-FAF6-4510-82EC-2633C0C3C24F}"/>
                  </a:ext>
                </a:extLst>
              </p:cNvPr>
              <p:cNvSpPr/>
              <p:nvPr/>
            </p:nvSpPr>
            <p:spPr bwMode="auto">
              <a:xfrm>
                <a:off x="2579688" y="6265863"/>
                <a:ext cx="563563" cy="157163"/>
              </a:xfrm>
              <a:custGeom>
                <a:avLst/>
                <a:gdLst>
                  <a:gd name="T0" fmla="*/ 282575 w 355"/>
                  <a:gd name="T1" fmla="*/ 0 h 99"/>
                  <a:gd name="T2" fmla="*/ 282575 w 355"/>
                  <a:gd name="T3" fmla="*/ 0 h 99"/>
                  <a:gd name="T4" fmla="*/ 338138 w 355"/>
                  <a:gd name="T5" fmla="*/ 1588 h 99"/>
                  <a:gd name="T6" fmla="*/ 392113 w 355"/>
                  <a:gd name="T7" fmla="*/ 6350 h 99"/>
                  <a:gd name="T8" fmla="*/ 439738 w 355"/>
                  <a:gd name="T9" fmla="*/ 12700 h 99"/>
                  <a:gd name="T10" fmla="*/ 479425 w 355"/>
                  <a:gd name="T11" fmla="*/ 23813 h 99"/>
                  <a:gd name="T12" fmla="*/ 514350 w 355"/>
                  <a:gd name="T13" fmla="*/ 34925 h 99"/>
                  <a:gd name="T14" fmla="*/ 528638 w 355"/>
                  <a:gd name="T15" fmla="*/ 41275 h 99"/>
                  <a:gd name="T16" fmla="*/ 539750 w 355"/>
                  <a:gd name="T17" fmla="*/ 47625 h 99"/>
                  <a:gd name="T18" fmla="*/ 550863 w 355"/>
                  <a:gd name="T19" fmla="*/ 53975 h 99"/>
                  <a:gd name="T20" fmla="*/ 557213 w 355"/>
                  <a:gd name="T21" fmla="*/ 61913 h 99"/>
                  <a:gd name="T22" fmla="*/ 561975 w 355"/>
                  <a:gd name="T23" fmla="*/ 71438 h 99"/>
                  <a:gd name="T24" fmla="*/ 563563 w 355"/>
                  <a:gd name="T25" fmla="*/ 77788 h 99"/>
                  <a:gd name="T26" fmla="*/ 563563 w 355"/>
                  <a:gd name="T27" fmla="*/ 77788 h 99"/>
                  <a:gd name="T28" fmla="*/ 561975 w 355"/>
                  <a:gd name="T29" fmla="*/ 85725 h 99"/>
                  <a:gd name="T30" fmla="*/ 557213 w 355"/>
                  <a:gd name="T31" fmla="*/ 95250 h 99"/>
                  <a:gd name="T32" fmla="*/ 550863 w 355"/>
                  <a:gd name="T33" fmla="*/ 101600 h 99"/>
                  <a:gd name="T34" fmla="*/ 539750 w 355"/>
                  <a:gd name="T35" fmla="*/ 107950 h 99"/>
                  <a:gd name="T36" fmla="*/ 528638 w 355"/>
                  <a:gd name="T37" fmla="*/ 115888 h 99"/>
                  <a:gd name="T38" fmla="*/ 514350 w 355"/>
                  <a:gd name="T39" fmla="*/ 122238 h 99"/>
                  <a:gd name="T40" fmla="*/ 479425 w 355"/>
                  <a:gd name="T41" fmla="*/ 133350 h 99"/>
                  <a:gd name="T42" fmla="*/ 439738 w 355"/>
                  <a:gd name="T43" fmla="*/ 141288 h 99"/>
                  <a:gd name="T44" fmla="*/ 392113 w 355"/>
                  <a:gd name="T45" fmla="*/ 150813 h 99"/>
                  <a:gd name="T46" fmla="*/ 338138 w 355"/>
                  <a:gd name="T47" fmla="*/ 155575 h 99"/>
                  <a:gd name="T48" fmla="*/ 282575 w 355"/>
                  <a:gd name="T49" fmla="*/ 157163 h 99"/>
                  <a:gd name="T50" fmla="*/ 282575 w 355"/>
                  <a:gd name="T51" fmla="*/ 157163 h 99"/>
                  <a:gd name="T52" fmla="*/ 227013 w 355"/>
                  <a:gd name="T53" fmla="*/ 155575 h 99"/>
                  <a:gd name="T54" fmla="*/ 173038 w 355"/>
                  <a:gd name="T55" fmla="*/ 150813 h 99"/>
                  <a:gd name="T56" fmla="*/ 125413 w 355"/>
                  <a:gd name="T57" fmla="*/ 141288 h 99"/>
                  <a:gd name="T58" fmla="*/ 84138 w 355"/>
                  <a:gd name="T59" fmla="*/ 133350 h 99"/>
                  <a:gd name="T60" fmla="*/ 49213 w 355"/>
                  <a:gd name="T61" fmla="*/ 122238 h 99"/>
                  <a:gd name="T62" fmla="*/ 34925 w 355"/>
                  <a:gd name="T63" fmla="*/ 115888 h 99"/>
                  <a:gd name="T64" fmla="*/ 23813 w 355"/>
                  <a:gd name="T65" fmla="*/ 107950 h 99"/>
                  <a:gd name="T66" fmla="*/ 12700 w 355"/>
                  <a:gd name="T67" fmla="*/ 101600 h 99"/>
                  <a:gd name="T68" fmla="*/ 6350 w 355"/>
                  <a:gd name="T69" fmla="*/ 95250 h 99"/>
                  <a:gd name="T70" fmla="*/ 3175 w 355"/>
                  <a:gd name="T71" fmla="*/ 85725 h 99"/>
                  <a:gd name="T72" fmla="*/ 0 w 355"/>
                  <a:gd name="T73" fmla="*/ 77788 h 99"/>
                  <a:gd name="T74" fmla="*/ 0 w 355"/>
                  <a:gd name="T75" fmla="*/ 77788 h 99"/>
                  <a:gd name="T76" fmla="*/ 3175 w 355"/>
                  <a:gd name="T77" fmla="*/ 71438 h 99"/>
                  <a:gd name="T78" fmla="*/ 6350 w 355"/>
                  <a:gd name="T79" fmla="*/ 61913 h 99"/>
                  <a:gd name="T80" fmla="*/ 12700 w 355"/>
                  <a:gd name="T81" fmla="*/ 53975 h 99"/>
                  <a:gd name="T82" fmla="*/ 23813 w 355"/>
                  <a:gd name="T83" fmla="*/ 47625 h 99"/>
                  <a:gd name="T84" fmla="*/ 34925 w 355"/>
                  <a:gd name="T85" fmla="*/ 41275 h 99"/>
                  <a:gd name="T86" fmla="*/ 49213 w 355"/>
                  <a:gd name="T87" fmla="*/ 34925 h 99"/>
                  <a:gd name="T88" fmla="*/ 84138 w 355"/>
                  <a:gd name="T89" fmla="*/ 23813 h 99"/>
                  <a:gd name="T90" fmla="*/ 125413 w 355"/>
                  <a:gd name="T91" fmla="*/ 12700 h 99"/>
                  <a:gd name="T92" fmla="*/ 173038 w 355"/>
                  <a:gd name="T93" fmla="*/ 6350 h 99"/>
                  <a:gd name="T94" fmla="*/ 227013 w 355"/>
                  <a:gd name="T95" fmla="*/ 1588 h 99"/>
                  <a:gd name="T96" fmla="*/ 282575 w 355"/>
                  <a:gd name="T97" fmla="*/ 0 h 99"/>
                  <a:gd name="T98" fmla="*/ 282575 w 355"/>
                  <a:gd name="T99" fmla="*/ 0 h 9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355" h="99">
                    <a:moveTo>
                      <a:pt x="178" y="0"/>
                    </a:moveTo>
                    <a:lnTo>
                      <a:pt x="178" y="0"/>
                    </a:lnTo>
                    <a:lnTo>
                      <a:pt x="213" y="1"/>
                    </a:lnTo>
                    <a:lnTo>
                      <a:pt x="247" y="4"/>
                    </a:lnTo>
                    <a:lnTo>
                      <a:pt x="277" y="8"/>
                    </a:lnTo>
                    <a:lnTo>
                      <a:pt x="302" y="15"/>
                    </a:lnTo>
                    <a:lnTo>
                      <a:pt x="324" y="22"/>
                    </a:lnTo>
                    <a:lnTo>
                      <a:pt x="333" y="26"/>
                    </a:lnTo>
                    <a:lnTo>
                      <a:pt x="340" y="30"/>
                    </a:lnTo>
                    <a:lnTo>
                      <a:pt x="347" y="34"/>
                    </a:lnTo>
                    <a:lnTo>
                      <a:pt x="351" y="39"/>
                    </a:lnTo>
                    <a:lnTo>
                      <a:pt x="354" y="45"/>
                    </a:lnTo>
                    <a:lnTo>
                      <a:pt x="355" y="49"/>
                    </a:lnTo>
                    <a:lnTo>
                      <a:pt x="354" y="54"/>
                    </a:lnTo>
                    <a:lnTo>
                      <a:pt x="351" y="60"/>
                    </a:lnTo>
                    <a:lnTo>
                      <a:pt x="347" y="64"/>
                    </a:lnTo>
                    <a:lnTo>
                      <a:pt x="340" y="68"/>
                    </a:lnTo>
                    <a:lnTo>
                      <a:pt x="333" y="73"/>
                    </a:lnTo>
                    <a:lnTo>
                      <a:pt x="324" y="77"/>
                    </a:lnTo>
                    <a:lnTo>
                      <a:pt x="302" y="84"/>
                    </a:lnTo>
                    <a:lnTo>
                      <a:pt x="277" y="89"/>
                    </a:lnTo>
                    <a:lnTo>
                      <a:pt x="247" y="95"/>
                    </a:lnTo>
                    <a:lnTo>
                      <a:pt x="213" y="98"/>
                    </a:lnTo>
                    <a:lnTo>
                      <a:pt x="178" y="99"/>
                    </a:lnTo>
                    <a:lnTo>
                      <a:pt x="143" y="98"/>
                    </a:lnTo>
                    <a:lnTo>
                      <a:pt x="109" y="95"/>
                    </a:lnTo>
                    <a:lnTo>
                      <a:pt x="79" y="89"/>
                    </a:lnTo>
                    <a:lnTo>
                      <a:pt x="53" y="84"/>
                    </a:lnTo>
                    <a:lnTo>
                      <a:pt x="31" y="77"/>
                    </a:lnTo>
                    <a:lnTo>
                      <a:pt x="22" y="73"/>
                    </a:lnTo>
                    <a:lnTo>
                      <a:pt x="15" y="68"/>
                    </a:lnTo>
                    <a:lnTo>
                      <a:pt x="8" y="64"/>
                    </a:lnTo>
                    <a:lnTo>
                      <a:pt x="4" y="60"/>
                    </a:lnTo>
                    <a:lnTo>
                      <a:pt x="2" y="54"/>
                    </a:lnTo>
                    <a:lnTo>
                      <a:pt x="0" y="49"/>
                    </a:lnTo>
                    <a:lnTo>
                      <a:pt x="2" y="45"/>
                    </a:lnTo>
                    <a:lnTo>
                      <a:pt x="4" y="39"/>
                    </a:lnTo>
                    <a:lnTo>
                      <a:pt x="8" y="34"/>
                    </a:lnTo>
                    <a:lnTo>
                      <a:pt x="15" y="30"/>
                    </a:lnTo>
                    <a:lnTo>
                      <a:pt x="22" y="26"/>
                    </a:lnTo>
                    <a:lnTo>
                      <a:pt x="31" y="22"/>
                    </a:lnTo>
                    <a:lnTo>
                      <a:pt x="53" y="15"/>
                    </a:lnTo>
                    <a:lnTo>
                      <a:pt x="79" y="8"/>
                    </a:lnTo>
                    <a:lnTo>
                      <a:pt x="109" y="4"/>
                    </a:lnTo>
                    <a:lnTo>
                      <a:pt x="143" y="1"/>
                    </a:lnTo>
                    <a:lnTo>
                      <a:pt x="178" y="0"/>
                    </a:lnTo>
                    <a:close/>
                  </a:path>
                </a:pathLst>
              </a:custGeom>
              <a:solidFill>
                <a:srgbClr val="5757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76" name="îṧļiďè">
                <a:extLst>
                  <a:ext uri="{FF2B5EF4-FFF2-40B4-BE49-F238E27FC236}">
                    <a16:creationId xmlns:a16="http://schemas.microsoft.com/office/drawing/2014/main" id="{9612C717-B310-40B0-9E81-90A2F91015E2}"/>
                  </a:ext>
                </a:extLst>
              </p:cNvPr>
              <p:cNvSpPr/>
              <p:nvPr/>
            </p:nvSpPr>
            <p:spPr bwMode="auto">
              <a:xfrm>
                <a:off x="2505076" y="6310313"/>
                <a:ext cx="714375" cy="58738"/>
              </a:xfrm>
              <a:custGeom>
                <a:avLst/>
                <a:gdLst>
                  <a:gd name="T0" fmla="*/ 328613 w 450"/>
                  <a:gd name="T1" fmla="*/ 58738 h 37"/>
                  <a:gd name="T2" fmla="*/ 328613 w 450"/>
                  <a:gd name="T3" fmla="*/ 58738 h 37"/>
                  <a:gd name="T4" fmla="*/ 236538 w 450"/>
                  <a:gd name="T5" fmla="*/ 58738 h 37"/>
                  <a:gd name="T6" fmla="*/ 182563 w 450"/>
                  <a:gd name="T7" fmla="*/ 53975 h 37"/>
                  <a:gd name="T8" fmla="*/ 131763 w 450"/>
                  <a:gd name="T9" fmla="*/ 50800 h 37"/>
                  <a:gd name="T10" fmla="*/ 84138 w 450"/>
                  <a:gd name="T11" fmla="*/ 46038 h 37"/>
                  <a:gd name="T12" fmla="*/ 42863 w 450"/>
                  <a:gd name="T13" fmla="*/ 36513 h 37"/>
                  <a:gd name="T14" fmla="*/ 28575 w 450"/>
                  <a:gd name="T15" fmla="*/ 33338 h 37"/>
                  <a:gd name="T16" fmla="*/ 14288 w 450"/>
                  <a:gd name="T17" fmla="*/ 28575 h 37"/>
                  <a:gd name="T18" fmla="*/ 7938 w 450"/>
                  <a:gd name="T19" fmla="*/ 23813 h 37"/>
                  <a:gd name="T20" fmla="*/ 4763 w 450"/>
                  <a:gd name="T21" fmla="*/ 17463 h 37"/>
                  <a:gd name="T22" fmla="*/ 4763 w 450"/>
                  <a:gd name="T23" fmla="*/ 17463 h 37"/>
                  <a:gd name="T24" fmla="*/ 0 w 450"/>
                  <a:gd name="T25" fmla="*/ 3175 h 37"/>
                  <a:gd name="T26" fmla="*/ 0 w 450"/>
                  <a:gd name="T27" fmla="*/ 3175 h 37"/>
                  <a:gd name="T28" fmla="*/ 30163 w 450"/>
                  <a:gd name="T29" fmla="*/ 11113 h 37"/>
                  <a:gd name="T30" fmla="*/ 66675 w 450"/>
                  <a:gd name="T31" fmla="*/ 15875 h 37"/>
                  <a:gd name="T32" fmla="*/ 109538 w 450"/>
                  <a:gd name="T33" fmla="*/ 22225 h 37"/>
                  <a:gd name="T34" fmla="*/ 153988 w 450"/>
                  <a:gd name="T35" fmla="*/ 23813 h 37"/>
                  <a:gd name="T36" fmla="*/ 247650 w 450"/>
                  <a:gd name="T37" fmla="*/ 30163 h 37"/>
                  <a:gd name="T38" fmla="*/ 327025 w 450"/>
                  <a:gd name="T39" fmla="*/ 30163 h 37"/>
                  <a:gd name="T40" fmla="*/ 327025 w 450"/>
                  <a:gd name="T41" fmla="*/ 30163 h 37"/>
                  <a:gd name="T42" fmla="*/ 417513 w 450"/>
                  <a:gd name="T43" fmla="*/ 28575 h 37"/>
                  <a:gd name="T44" fmla="*/ 527050 w 450"/>
                  <a:gd name="T45" fmla="*/ 23813 h 37"/>
                  <a:gd name="T46" fmla="*/ 582613 w 450"/>
                  <a:gd name="T47" fmla="*/ 20638 h 37"/>
                  <a:gd name="T48" fmla="*/ 633413 w 450"/>
                  <a:gd name="T49" fmla="*/ 15875 h 37"/>
                  <a:gd name="T50" fmla="*/ 679450 w 450"/>
                  <a:gd name="T51" fmla="*/ 9525 h 37"/>
                  <a:gd name="T52" fmla="*/ 714375 w 450"/>
                  <a:gd name="T53" fmla="*/ 0 h 37"/>
                  <a:gd name="T54" fmla="*/ 714375 w 450"/>
                  <a:gd name="T55" fmla="*/ 0 h 37"/>
                  <a:gd name="T56" fmla="*/ 709613 w 450"/>
                  <a:gd name="T57" fmla="*/ 17463 h 37"/>
                  <a:gd name="T58" fmla="*/ 709613 w 450"/>
                  <a:gd name="T59" fmla="*/ 17463 h 37"/>
                  <a:gd name="T60" fmla="*/ 704850 w 450"/>
                  <a:gd name="T61" fmla="*/ 23813 h 37"/>
                  <a:gd name="T62" fmla="*/ 693738 w 450"/>
                  <a:gd name="T63" fmla="*/ 28575 h 37"/>
                  <a:gd name="T64" fmla="*/ 681038 w 450"/>
                  <a:gd name="T65" fmla="*/ 33338 h 37"/>
                  <a:gd name="T66" fmla="*/ 661988 w 450"/>
                  <a:gd name="T67" fmla="*/ 36513 h 37"/>
                  <a:gd name="T68" fmla="*/ 612775 w 450"/>
                  <a:gd name="T69" fmla="*/ 46038 h 37"/>
                  <a:gd name="T70" fmla="*/ 557213 w 450"/>
                  <a:gd name="T71" fmla="*/ 50800 h 37"/>
                  <a:gd name="T72" fmla="*/ 493713 w 450"/>
                  <a:gd name="T73" fmla="*/ 53975 h 37"/>
                  <a:gd name="T74" fmla="*/ 431800 w 450"/>
                  <a:gd name="T75" fmla="*/ 58738 h 37"/>
                  <a:gd name="T76" fmla="*/ 328613 w 450"/>
                  <a:gd name="T77" fmla="*/ 58738 h 37"/>
                  <a:gd name="T78" fmla="*/ 328613 w 450"/>
                  <a:gd name="T79" fmla="*/ 58738 h 37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50" h="37">
                    <a:moveTo>
                      <a:pt x="207" y="37"/>
                    </a:moveTo>
                    <a:lnTo>
                      <a:pt x="207" y="37"/>
                    </a:lnTo>
                    <a:lnTo>
                      <a:pt x="149" y="37"/>
                    </a:lnTo>
                    <a:lnTo>
                      <a:pt x="115" y="34"/>
                    </a:lnTo>
                    <a:lnTo>
                      <a:pt x="83" y="32"/>
                    </a:lnTo>
                    <a:lnTo>
                      <a:pt x="53" y="29"/>
                    </a:lnTo>
                    <a:lnTo>
                      <a:pt x="27" y="23"/>
                    </a:lnTo>
                    <a:lnTo>
                      <a:pt x="18" y="21"/>
                    </a:lnTo>
                    <a:lnTo>
                      <a:pt x="9" y="18"/>
                    </a:lnTo>
                    <a:lnTo>
                      <a:pt x="5" y="15"/>
                    </a:lnTo>
                    <a:lnTo>
                      <a:pt x="3" y="11"/>
                    </a:lnTo>
                    <a:lnTo>
                      <a:pt x="0" y="2"/>
                    </a:lnTo>
                    <a:lnTo>
                      <a:pt x="19" y="7"/>
                    </a:lnTo>
                    <a:lnTo>
                      <a:pt x="42" y="10"/>
                    </a:lnTo>
                    <a:lnTo>
                      <a:pt x="69" y="14"/>
                    </a:lnTo>
                    <a:lnTo>
                      <a:pt x="97" y="15"/>
                    </a:lnTo>
                    <a:lnTo>
                      <a:pt x="156" y="19"/>
                    </a:lnTo>
                    <a:lnTo>
                      <a:pt x="206" y="19"/>
                    </a:lnTo>
                    <a:lnTo>
                      <a:pt x="263" y="18"/>
                    </a:lnTo>
                    <a:lnTo>
                      <a:pt x="332" y="15"/>
                    </a:lnTo>
                    <a:lnTo>
                      <a:pt x="367" y="13"/>
                    </a:lnTo>
                    <a:lnTo>
                      <a:pt x="399" y="10"/>
                    </a:lnTo>
                    <a:lnTo>
                      <a:pt x="428" y="6"/>
                    </a:lnTo>
                    <a:lnTo>
                      <a:pt x="450" y="0"/>
                    </a:lnTo>
                    <a:lnTo>
                      <a:pt x="447" y="11"/>
                    </a:lnTo>
                    <a:lnTo>
                      <a:pt x="444" y="15"/>
                    </a:lnTo>
                    <a:lnTo>
                      <a:pt x="437" y="18"/>
                    </a:lnTo>
                    <a:lnTo>
                      <a:pt x="429" y="21"/>
                    </a:lnTo>
                    <a:lnTo>
                      <a:pt x="417" y="23"/>
                    </a:lnTo>
                    <a:lnTo>
                      <a:pt x="386" y="29"/>
                    </a:lnTo>
                    <a:lnTo>
                      <a:pt x="351" y="32"/>
                    </a:lnTo>
                    <a:lnTo>
                      <a:pt x="311" y="34"/>
                    </a:lnTo>
                    <a:lnTo>
                      <a:pt x="272" y="37"/>
                    </a:lnTo>
                    <a:lnTo>
                      <a:pt x="207" y="37"/>
                    </a:lnTo>
                    <a:close/>
                  </a:path>
                </a:pathLst>
              </a:custGeom>
              <a:solidFill>
                <a:srgbClr val="4B4B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77" name="îsḻïdé">
                <a:extLst>
                  <a:ext uri="{FF2B5EF4-FFF2-40B4-BE49-F238E27FC236}">
                    <a16:creationId xmlns:a16="http://schemas.microsoft.com/office/drawing/2014/main" id="{B8697274-32F5-4F44-A81E-41019B3AA78A}"/>
                  </a:ext>
                </a:extLst>
              </p:cNvPr>
              <p:cNvSpPr/>
              <p:nvPr/>
            </p:nvSpPr>
            <p:spPr bwMode="auto">
              <a:xfrm>
                <a:off x="2212976" y="5440363"/>
                <a:ext cx="1306513" cy="96838"/>
              </a:xfrm>
              <a:custGeom>
                <a:avLst/>
                <a:gdLst>
                  <a:gd name="T0" fmla="*/ 31750 w 823"/>
                  <a:gd name="T1" fmla="*/ 58738 h 61"/>
                  <a:gd name="T2" fmla="*/ 1250950 w 823"/>
                  <a:gd name="T3" fmla="*/ 0 h 61"/>
                  <a:gd name="T4" fmla="*/ 1250950 w 823"/>
                  <a:gd name="T5" fmla="*/ 0 h 61"/>
                  <a:gd name="T6" fmla="*/ 1250950 w 823"/>
                  <a:gd name="T7" fmla="*/ 6350 h 61"/>
                  <a:gd name="T8" fmla="*/ 1255713 w 823"/>
                  <a:gd name="T9" fmla="*/ 11113 h 61"/>
                  <a:gd name="T10" fmla="*/ 1262063 w 823"/>
                  <a:gd name="T11" fmla="*/ 15875 h 61"/>
                  <a:gd name="T12" fmla="*/ 1276350 w 823"/>
                  <a:gd name="T13" fmla="*/ 19050 h 61"/>
                  <a:gd name="T14" fmla="*/ 1276350 w 823"/>
                  <a:gd name="T15" fmla="*/ 19050 h 61"/>
                  <a:gd name="T16" fmla="*/ 1285875 w 823"/>
                  <a:gd name="T17" fmla="*/ 23813 h 61"/>
                  <a:gd name="T18" fmla="*/ 1295400 w 823"/>
                  <a:gd name="T19" fmla="*/ 25400 h 61"/>
                  <a:gd name="T20" fmla="*/ 1301750 w 823"/>
                  <a:gd name="T21" fmla="*/ 30163 h 61"/>
                  <a:gd name="T22" fmla="*/ 1306513 w 823"/>
                  <a:gd name="T23" fmla="*/ 36513 h 61"/>
                  <a:gd name="T24" fmla="*/ 0 w 823"/>
                  <a:gd name="T25" fmla="*/ 96838 h 61"/>
                  <a:gd name="T26" fmla="*/ 0 w 823"/>
                  <a:gd name="T27" fmla="*/ 96838 h 61"/>
                  <a:gd name="T28" fmla="*/ 12700 w 823"/>
                  <a:gd name="T29" fmla="*/ 92075 h 61"/>
                  <a:gd name="T30" fmla="*/ 12700 w 823"/>
                  <a:gd name="T31" fmla="*/ 92075 h 61"/>
                  <a:gd name="T32" fmla="*/ 23813 w 823"/>
                  <a:gd name="T33" fmla="*/ 90488 h 61"/>
                  <a:gd name="T34" fmla="*/ 31750 w 823"/>
                  <a:gd name="T35" fmla="*/ 85725 h 61"/>
                  <a:gd name="T36" fmla="*/ 36513 w 823"/>
                  <a:gd name="T37" fmla="*/ 82550 h 61"/>
                  <a:gd name="T38" fmla="*/ 38100 w 823"/>
                  <a:gd name="T39" fmla="*/ 77788 h 61"/>
                  <a:gd name="T40" fmla="*/ 38100 w 823"/>
                  <a:gd name="T41" fmla="*/ 73025 h 61"/>
                  <a:gd name="T42" fmla="*/ 36513 w 823"/>
                  <a:gd name="T43" fmla="*/ 68263 h 61"/>
                  <a:gd name="T44" fmla="*/ 31750 w 823"/>
                  <a:gd name="T45" fmla="*/ 58738 h 61"/>
                  <a:gd name="T46" fmla="*/ 31750 w 823"/>
                  <a:gd name="T47" fmla="*/ 58738 h 6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23" h="61">
                    <a:moveTo>
                      <a:pt x="20" y="37"/>
                    </a:moveTo>
                    <a:lnTo>
                      <a:pt x="788" y="0"/>
                    </a:lnTo>
                    <a:lnTo>
                      <a:pt x="788" y="4"/>
                    </a:lnTo>
                    <a:lnTo>
                      <a:pt x="791" y="7"/>
                    </a:lnTo>
                    <a:lnTo>
                      <a:pt x="795" y="10"/>
                    </a:lnTo>
                    <a:lnTo>
                      <a:pt x="804" y="12"/>
                    </a:lnTo>
                    <a:lnTo>
                      <a:pt x="810" y="15"/>
                    </a:lnTo>
                    <a:lnTo>
                      <a:pt x="816" y="16"/>
                    </a:lnTo>
                    <a:lnTo>
                      <a:pt x="820" y="19"/>
                    </a:lnTo>
                    <a:lnTo>
                      <a:pt x="823" y="23"/>
                    </a:lnTo>
                    <a:lnTo>
                      <a:pt x="0" y="61"/>
                    </a:lnTo>
                    <a:lnTo>
                      <a:pt x="8" y="58"/>
                    </a:lnTo>
                    <a:lnTo>
                      <a:pt x="15" y="57"/>
                    </a:lnTo>
                    <a:lnTo>
                      <a:pt x="20" y="54"/>
                    </a:lnTo>
                    <a:lnTo>
                      <a:pt x="23" y="52"/>
                    </a:lnTo>
                    <a:lnTo>
                      <a:pt x="24" y="49"/>
                    </a:lnTo>
                    <a:lnTo>
                      <a:pt x="24" y="46"/>
                    </a:lnTo>
                    <a:lnTo>
                      <a:pt x="23" y="43"/>
                    </a:lnTo>
                    <a:lnTo>
                      <a:pt x="20" y="37"/>
                    </a:lnTo>
                    <a:close/>
                  </a:path>
                </a:pathLst>
              </a:custGeom>
              <a:solidFill>
                <a:srgbClr val="6C6C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78" name="işḻiḓé">
                <a:extLst>
                  <a:ext uri="{FF2B5EF4-FFF2-40B4-BE49-F238E27FC236}">
                    <a16:creationId xmlns:a16="http://schemas.microsoft.com/office/drawing/2014/main" id="{E227777E-2160-4E9F-B8F2-45F7E4AC4469}"/>
                  </a:ext>
                </a:extLst>
              </p:cNvPr>
              <p:cNvSpPr/>
              <p:nvPr/>
            </p:nvSpPr>
            <p:spPr bwMode="auto">
              <a:xfrm>
                <a:off x="2189163" y="5332413"/>
                <a:ext cx="1325563" cy="100013"/>
              </a:xfrm>
              <a:custGeom>
                <a:avLst/>
                <a:gdLst>
                  <a:gd name="T0" fmla="*/ 0 w 835"/>
                  <a:gd name="T1" fmla="*/ 63500 h 63"/>
                  <a:gd name="T2" fmla="*/ 1325563 w 835"/>
                  <a:gd name="T3" fmla="*/ 0 h 63"/>
                  <a:gd name="T4" fmla="*/ 1325563 w 835"/>
                  <a:gd name="T5" fmla="*/ 0 h 63"/>
                  <a:gd name="T6" fmla="*/ 1316038 w 835"/>
                  <a:gd name="T7" fmla="*/ 9525 h 63"/>
                  <a:gd name="T8" fmla="*/ 1303338 w 835"/>
                  <a:gd name="T9" fmla="*/ 14288 h 63"/>
                  <a:gd name="T10" fmla="*/ 1289050 w 835"/>
                  <a:gd name="T11" fmla="*/ 17463 h 63"/>
                  <a:gd name="T12" fmla="*/ 1279525 w 835"/>
                  <a:gd name="T13" fmla="*/ 17463 h 63"/>
                  <a:gd name="T14" fmla="*/ 1279525 w 835"/>
                  <a:gd name="T15" fmla="*/ 17463 h 63"/>
                  <a:gd name="T16" fmla="*/ 1270000 w 835"/>
                  <a:gd name="T17" fmla="*/ 20638 h 63"/>
                  <a:gd name="T18" fmla="*/ 1270000 w 835"/>
                  <a:gd name="T19" fmla="*/ 22225 h 63"/>
                  <a:gd name="T20" fmla="*/ 1270000 w 835"/>
                  <a:gd name="T21" fmla="*/ 26988 h 63"/>
                  <a:gd name="T22" fmla="*/ 1273175 w 835"/>
                  <a:gd name="T23" fmla="*/ 33338 h 63"/>
                  <a:gd name="T24" fmla="*/ 1276350 w 835"/>
                  <a:gd name="T25" fmla="*/ 41275 h 63"/>
                  <a:gd name="T26" fmla="*/ 66675 w 835"/>
                  <a:gd name="T27" fmla="*/ 100013 h 63"/>
                  <a:gd name="T28" fmla="*/ 66675 w 835"/>
                  <a:gd name="T29" fmla="*/ 100013 h 63"/>
                  <a:gd name="T30" fmla="*/ 66675 w 835"/>
                  <a:gd name="T31" fmla="*/ 95250 h 63"/>
                  <a:gd name="T32" fmla="*/ 65088 w 835"/>
                  <a:gd name="T33" fmla="*/ 95250 h 63"/>
                  <a:gd name="T34" fmla="*/ 57150 w 835"/>
                  <a:gd name="T35" fmla="*/ 93663 h 63"/>
                  <a:gd name="T36" fmla="*/ 57150 w 835"/>
                  <a:gd name="T37" fmla="*/ 93663 h 63"/>
                  <a:gd name="T38" fmla="*/ 42863 w 835"/>
                  <a:gd name="T39" fmla="*/ 90488 h 63"/>
                  <a:gd name="T40" fmla="*/ 25400 w 835"/>
                  <a:gd name="T41" fmla="*/ 84138 h 63"/>
                  <a:gd name="T42" fmla="*/ 11113 w 835"/>
                  <a:gd name="T43" fmla="*/ 76200 h 63"/>
                  <a:gd name="T44" fmla="*/ 4763 w 835"/>
                  <a:gd name="T45" fmla="*/ 69850 h 63"/>
                  <a:gd name="T46" fmla="*/ 0 w 835"/>
                  <a:gd name="T47" fmla="*/ 63500 h 63"/>
                  <a:gd name="T48" fmla="*/ 0 w 835"/>
                  <a:gd name="T49" fmla="*/ 63500 h 6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835" h="63">
                    <a:moveTo>
                      <a:pt x="0" y="40"/>
                    </a:moveTo>
                    <a:lnTo>
                      <a:pt x="835" y="0"/>
                    </a:lnTo>
                    <a:lnTo>
                      <a:pt x="829" y="6"/>
                    </a:lnTo>
                    <a:lnTo>
                      <a:pt x="821" y="9"/>
                    </a:lnTo>
                    <a:lnTo>
                      <a:pt x="812" y="11"/>
                    </a:lnTo>
                    <a:lnTo>
                      <a:pt x="806" y="11"/>
                    </a:lnTo>
                    <a:lnTo>
                      <a:pt x="800" y="13"/>
                    </a:lnTo>
                    <a:lnTo>
                      <a:pt x="800" y="14"/>
                    </a:lnTo>
                    <a:lnTo>
                      <a:pt x="800" y="17"/>
                    </a:lnTo>
                    <a:lnTo>
                      <a:pt x="802" y="21"/>
                    </a:lnTo>
                    <a:lnTo>
                      <a:pt x="804" y="26"/>
                    </a:lnTo>
                    <a:lnTo>
                      <a:pt x="42" y="63"/>
                    </a:lnTo>
                    <a:lnTo>
                      <a:pt x="42" y="60"/>
                    </a:lnTo>
                    <a:lnTo>
                      <a:pt x="41" y="60"/>
                    </a:lnTo>
                    <a:lnTo>
                      <a:pt x="36" y="59"/>
                    </a:lnTo>
                    <a:lnTo>
                      <a:pt x="27" y="57"/>
                    </a:lnTo>
                    <a:lnTo>
                      <a:pt x="16" y="53"/>
                    </a:lnTo>
                    <a:lnTo>
                      <a:pt x="7" y="48"/>
                    </a:lnTo>
                    <a:lnTo>
                      <a:pt x="3" y="44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6C6C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79" name="iṡ1íḍè">
                <a:extLst>
                  <a:ext uri="{FF2B5EF4-FFF2-40B4-BE49-F238E27FC236}">
                    <a16:creationId xmlns:a16="http://schemas.microsoft.com/office/drawing/2014/main" id="{739302C5-8FC1-43A8-BB9F-6F1B7F11A6DF}"/>
                  </a:ext>
                </a:extLst>
              </p:cNvPr>
              <p:cNvSpPr/>
              <p:nvPr/>
            </p:nvSpPr>
            <p:spPr bwMode="auto">
              <a:xfrm>
                <a:off x="2216151" y="5529263"/>
                <a:ext cx="1268413" cy="96838"/>
              </a:xfrm>
              <a:custGeom>
                <a:avLst/>
                <a:gdLst>
                  <a:gd name="T0" fmla="*/ 0 w 799"/>
                  <a:gd name="T1" fmla="*/ 57150 h 61"/>
                  <a:gd name="T2" fmla="*/ 1262063 w 799"/>
                  <a:gd name="T3" fmla="*/ 0 h 61"/>
                  <a:gd name="T4" fmla="*/ 1262063 w 799"/>
                  <a:gd name="T5" fmla="*/ 0 h 61"/>
                  <a:gd name="T6" fmla="*/ 1260475 w 799"/>
                  <a:gd name="T7" fmla="*/ 6350 h 61"/>
                  <a:gd name="T8" fmla="*/ 1262063 w 799"/>
                  <a:gd name="T9" fmla="*/ 15875 h 61"/>
                  <a:gd name="T10" fmla="*/ 1268413 w 799"/>
                  <a:gd name="T11" fmla="*/ 36513 h 61"/>
                  <a:gd name="T12" fmla="*/ 17463 w 799"/>
                  <a:gd name="T13" fmla="*/ 96838 h 61"/>
                  <a:gd name="T14" fmla="*/ 17463 w 799"/>
                  <a:gd name="T15" fmla="*/ 96838 h 61"/>
                  <a:gd name="T16" fmla="*/ 20638 w 799"/>
                  <a:gd name="T17" fmla="*/ 82550 h 61"/>
                  <a:gd name="T18" fmla="*/ 20638 w 799"/>
                  <a:gd name="T19" fmla="*/ 73025 h 61"/>
                  <a:gd name="T20" fmla="*/ 17463 w 799"/>
                  <a:gd name="T21" fmla="*/ 68263 h 61"/>
                  <a:gd name="T22" fmla="*/ 15875 w 799"/>
                  <a:gd name="T23" fmla="*/ 63500 h 61"/>
                  <a:gd name="T24" fmla="*/ 9525 w 799"/>
                  <a:gd name="T25" fmla="*/ 61913 h 61"/>
                  <a:gd name="T26" fmla="*/ 0 w 799"/>
                  <a:gd name="T27" fmla="*/ 57150 h 61"/>
                  <a:gd name="T28" fmla="*/ 0 w 799"/>
                  <a:gd name="T29" fmla="*/ 57150 h 6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799" h="61">
                    <a:moveTo>
                      <a:pt x="0" y="36"/>
                    </a:moveTo>
                    <a:lnTo>
                      <a:pt x="795" y="0"/>
                    </a:lnTo>
                    <a:lnTo>
                      <a:pt x="794" y="4"/>
                    </a:lnTo>
                    <a:lnTo>
                      <a:pt x="795" y="10"/>
                    </a:lnTo>
                    <a:lnTo>
                      <a:pt x="799" y="23"/>
                    </a:lnTo>
                    <a:lnTo>
                      <a:pt x="11" y="61"/>
                    </a:lnTo>
                    <a:lnTo>
                      <a:pt x="13" y="52"/>
                    </a:lnTo>
                    <a:lnTo>
                      <a:pt x="13" y="46"/>
                    </a:lnTo>
                    <a:lnTo>
                      <a:pt x="11" y="43"/>
                    </a:lnTo>
                    <a:lnTo>
                      <a:pt x="10" y="40"/>
                    </a:lnTo>
                    <a:lnTo>
                      <a:pt x="6" y="39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6C6C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80" name="išliḋê">
                <a:extLst>
                  <a:ext uri="{FF2B5EF4-FFF2-40B4-BE49-F238E27FC236}">
                    <a16:creationId xmlns:a16="http://schemas.microsoft.com/office/drawing/2014/main" id="{065234D1-3D61-4EA4-801E-C20077CAFFDE}"/>
                  </a:ext>
                </a:extLst>
              </p:cNvPr>
              <p:cNvSpPr/>
              <p:nvPr/>
            </p:nvSpPr>
            <p:spPr bwMode="auto">
              <a:xfrm>
                <a:off x="2227263" y="5614988"/>
                <a:ext cx="1285875" cy="96838"/>
              </a:xfrm>
              <a:custGeom>
                <a:avLst/>
                <a:gdLst>
                  <a:gd name="T0" fmla="*/ 4763 w 810"/>
                  <a:gd name="T1" fmla="*/ 57150 h 61"/>
                  <a:gd name="T2" fmla="*/ 1250950 w 810"/>
                  <a:gd name="T3" fmla="*/ 0 h 61"/>
                  <a:gd name="T4" fmla="*/ 1250950 w 810"/>
                  <a:gd name="T5" fmla="*/ 0 h 61"/>
                  <a:gd name="T6" fmla="*/ 1250950 w 810"/>
                  <a:gd name="T7" fmla="*/ 7938 h 61"/>
                  <a:gd name="T8" fmla="*/ 1254125 w 810"/>
                  <a:gd name="T9" fmla="*/ 17463 h 61"/>
                  <a:gd name="T10" fmla="*/ 1262063 w 810"/>
                  <a:gd name="T11" fmla="*/ 25400 h 61"/>
                  <a:gd name="T12" fmla="*/ 1274763 w 810"/>
                  <a:gd name="T13" fmla="*/ 31750 h 61"/>
                  <a:gd name="T14" fmla="*/ 1274763 w 810"/>
                  <a:gd name="T15" fmla="*/ 31750 h 61"/>
                  <a:gd name="T16" fmla="*/ 1285875 w 810"/>
                  <a:gd name="T17" fmla="*/ 36513 h 61"/>
                  <a:gd name="T18" fmla="*/ 0 w 810"/>
                  <a:gd name="T19" fmla="*/ 96838 h 61"/>
                  <a:gd name="T20" fmla="*/ 0 w 810"/>
                  <a:gd name="T21" fmla="*/ 96838 h 61"/>
                  <a:gd name="T22" fmla="*/ 6350 w 810"/>
                  <a:gd name="T23" fmla="*/ 87313 h 61"/>
                  <a:gd name="T24" fmla="*/ 9525 w 810"/>
                  <a:gd name="T25" fmla="*/ 79375 h 61"/>
                  <a:gd name="T26" fmla="*/ 6350 w 810"/>
                  <a:gd name="T27" fmla="*/ 68263 h 61"/>
                  <a:gd name="T28" fmla="*/ 4763 w 810"/>
                  <a:gd name="T29" fmla="*/ 57150 h 61"/>
                  <a:gd name="T30" fmla="*/ 4763 w 810"/>
                  <a:gd name="T31" fmla="*/ 57150 h 6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810" h="61">
                    <a:moveTo>
                      <a:pt x="3" y="36"/>
                    </a:moveTo>
                    <a:lnTo>
                      <a:pt x="788" y="0"/>
                    </a:lnTo>
                    <a:lnTo>
                      <a:pt x="788" y="5"/>
                    </a:lnTo>
                    <a:lnTo>
                      <a:pt x="790" y="11"/>
                    </a:lnTo>
                    <a:lnTo>
                      <a:pt x="795" y="16"/>
                    </a:lnTo>
                    <a:lnTo>
                      <a:pt x="803" y="20"/>
                    </a:lnTo>
                    <a:lnTo>
                      <a:pt x="810" y="23"/>
                    </a:lnTo>
                    <a:lnTo>
                      <a:pt x="0" y="61"/>
                    </a:lnTo>
                    <a:lnTo>
                      <a:pt x="4" y="55"/>
                    </a:lnTo>
                    <a:lnTo>
                      <a:pt x="6" y="50"/>
                    </a:lnTo>
                    <a:lnTo>
                      <a:pt x="4" y="43"/>
                    </a:lnTo>
                    <a:lnTo>
                      <a:pt x="3" y="36"/>
                    </a:lnTo>
                    <a:close/>
                  </a:path>
                </a:pathLst>
              </a:custGeom>
              <a:solidFill>
                <a:srgbClr val="6C6C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81" name="îṥ1îḍê">
                <a:extLst>
                  <a:ext uri="{FF2B5EF4-FFF2-40B4-BE49-F238E27FC236}">
                    <a16:creationId xmlns:a16="http://schemas.microsoft.com/office/drawing/2014/main" id="{AC0371A9-E854-4AEB-BD0B-879F23A9214C}"/>
                  </a:ext>
                </a:extLst>
              </p:cNvPr>
              <p:cNvSpPr/>
              <p:nvPr/>
            </p:nvSpPr>
            <p:spPr bwMode="auto">
              <a:xfrm>
                <a:off x="2219326" y="5713413"/>
                <a:ext cx="1262063" cy="96838"/>
              </a:xfrm>
              <a:custGeom>
                <a:avLst/>
                <a:gdLst>
                  <a:gd name="T0" fmla="*/ 0 w 795"/>
                  <a:gd name="T1" fmla="*/ 60325 h 61"/>
                  <a:gd name="T2" fmla="*/ 1250950 w 795"/>
                  <a:gd name="T3" fmla="*/ 0 h 61"/>
                  <a:gd name="T4" fmla="*/ 1250950 w 795"/>
                  <a:gd name="T5" fmla="*/ 0 h 61"/>
                  <a:gd name="T6" fmla="*/ 1257300 w 795"/>
                  <a:gd name="T7" fmla="*/ 12700 h 61"/>
                  <a:gd name="T8" fmla="*/ 1262063 w 795"/>
                  <a:gd name="T9" fmla="*/ 23813 h 61"/>
                  <a:gd name="T10" fmla="*/ 1262063 w 795"/>
                  <a:gd name="T11" fmla="*/ 34925 h 61"/>
                  <a:gd name="T12" fmla="*/ 1262063 w 795"/>
                  <a:gd name="T13" fmla="*/ 34925 h 61"/>
                  <a:gd name="T14" fmla="*/ 1262063 w 795"/>
                  <a:gd name="T15" fmla="*/ 38100 h 61"/>
                  <a:gd name="T16" fmla="*/ 14288 w 795"/>
                  <a:gd name="T17" fmla="*/ 96838 h 61"/>
                  <a:gd name="T18" fmla="*/ 14288 w 795"/>
                  <a:gd name="T19" fmla="*/ 96838 h 61"/>
                  <a:gd name="T20" fmla="*/ 17463 w 795"/>
                  <a:gd name="T21" fmla="*/ 88900 h 61"/>
                  <a:gd name="T22" fmla="*/ 20638 w 795"/>
                  <a:gd name="T23" fmla="*/ 79375 h 61"/>
                  <a:gd name="T24" fmla="*/ 26988 w 795"/>
                  <a:gd name="T25" fmla="*/ 68263 h 61"/>
                  <a:gd name="T26" fmla="*/ 26988 w 795"/>
                  <a:gd name="T27" fmla="*/ 65088 h 61"/>
                  <a:gd name="T28" fmla="*/ 23813 w 795"/>
                  <a:gd name="T29" fmla="*/ 61913 h 61"/>
                  <a:gd name="T30" fmla="*/ 14288 w 795"/>
                  <a:gd name="T31" fmla="*/ 60325 h 61"/>
                  <a:gd name="T32" fmla="*/ 0 w 795"/>
                  <a:gd name="T33" fmla="*/ 60325 h 61"/>
                  <a:gd name="T34" fmla="*/ 0 w 795"/>
                  <a:gd name="T35" fmla="*/ 60325 h 6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95" h="61">
                    <a:moveTo>
                      <a:pt x="0" y="38"/>
                    </a:moveTo>
                    <a:lnTo>
                      <a:pt x="788" y="0"/>
                    </a:lnTo>
                    <a:lnTo>
                      <a:pt x="792" y="8"/>
                    </a:lnTo>
                    <a:lnTo>
                      <a:pt x="795" y="15"/>
                    </a:lnTo>
                    <a:lnTo>
                      <a:pt x="795" y="22"/>
                    </a:lnTo>
                    <a:lnTo>
                      <a:pt x="795" y="24"/>
                    </a:lnTo>
                    <a:lnTo>
                      <a:pt x="9" y="61"/>
                    </a:lnTo>
                    <a:lnTo>
                      <a:pt x="11" y="56"/>
                    </a:lnTo>
                    <a:lnTo>
                      <a:pt x="13" y="50"/>
                    </a:lnTo>
                    <a:lnTo>
                      <a:pt x="17" y="43"/>
                    </a:lnTo>
                    <a:lnTo>
                      <a:pt x="17" y="41"/>
                    </a:lnTo>
                    <a:lnTo>
                      <a:pt x="15" y="39"/>
                    </a:lnTo>
                    <a:lnTo>
                      <a:pt x="9" y="38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6C6C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82" name="i$ḻídê">
                <a:extLst>
                  <a:ext uri="{FF2B5EF4-FFF2-40B4-BE49-F238E27FC236}">
                    <a16:creationId xmlns:a16="http://schemas.microsoft.com/office/drawing/2014/main" id="{18DFE09E-8709-4C9C-BF73-4506D3B6C814}"/>
                  </a:ext>
                </a:extLst>
              </p:cNvPr>
              <p:cNvSpPr/>
              <p:nvPr/>
            </p:nvSpPr>
            <p:spPr bwMode="auto">
              <a:xfrm>
                <a:off x="2214563" y="5803900"/>
                <a:ext cx="1306513" cy="96838"/>
              </a:xfrm>
              <a:custGeom>
                <a:avLst/>
                <a:gdLst>
                  <a:gd name="T0" fmla="*/ 23813 w 823"/>
                  <a:gd name="T1" fmla="*/ 57150 h 61"/>
                  <a:gd name="T2" fmla="*/ 1260475 w 823"/>
                  <a:gd name="T3" fmla="*/ 0 h 61"/>
                  <a:gd name="T4" fmla="*/ 1260475 w 823"/>
                  <a:gd name="T5" fmla="*/ 0 h 61"/>
                  <a:gd name="T6" fmla="*/ 1260475 w 823"/>
                  <a:gd name="T7" fmla="*/ 6350 h 61"/>
                  <a:gd name="T8" fmla="*/ 1263650 w 823"/>
                  <a:gd name="T9" fmla="*/ 11113 h 61"/>
                  <a:gd name="T10" fmla="*/ 1270000 w 823"/>
                  <a:gd name="T11" fmla="*/ 17463 h 61"/>
                  <a:gd name="T12" fmla="*/ 1281113 w 823"/>
                  <a:gd name="T13" fmla="*/ 20638 h 61"/>
                  <a:gd name="T14" fmla="*/ 1281113 w 823"/>
                  <a:gd name="T15" fmla="*/ 20638 h 61"/>
                  <a:gd name="T16" fmla="*/ 1296988 w 823"/>
                  <a:gd name="T17" fmla="*/ 28575 h 61"/>
                  <a:gd name="T18" fmla="*/ 1306513 w 823"/>
                  <a:gd name="T19" fmla="*/ 34925 h 61"/>
                  <a:gd name="T20" fmla="*/ 0 w 823"/>
                  <a:gd name="T21" fmla="*/ 96838 h 61"/>
                  <a:gd name="T22" fmla="*/ 0 w 823"/>
                  <a:gd name="T23" fmla="*/ 96838 h 61"/>
                  <a:gd name="T24" fmla="*/ 4763 w 823"/>
                  <a:gd name="T25" fmla="*/ 93663 h 61"/>
                  <a:gd name="T26" fmla="*/ 4763 w 823"/>
                  <a:gd name="T27" fmla="*/ 93663 h 61"/>
                  <a:gd name="T28" fmla="*/ 17463 w 823"/>
                  <a:gd name="T29" fmla="*/ 87313 h 61"/>
                  <a:gd name="T30" fmla="*/ 22225 w 823"/>
                  <a:gd name="T31" fmla="*/ 84138 h 61"/>
                  <a:gd name="T32" fmla="*/ 23813 w 823"/>
                  <a:gd name="T33" fmla="*/ 79375 h 61"/>
                  <a:gd name="T34" fmla="*/ 25400 w 823"/>
                  <a:gd name="T35" fmla="*/ 68263 h 61"/>
                  <a:gd name="T36" fmla="*/ 23813 w 823"/>
                  <a:gd name="T37" fmla="*/ 57150 h 61"/>
                  <a:gd name="T38" fmla="*/ 23813 w 823"/>
                  <a:gd name="T39" fmla="*/ 57150 h 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23" h="61">
                    <a:moveTo>
                      <a:pt x="15" y="36"/>
                    </a:moveTo>
                    <a:lnTo>
                      <a:pt x="794" y="0"/>
                    </a:lnTo>
                    <a:lnTo>
                      <a:pt x="794" y="4"/>
                    </a:lnTo>
                    <a:lnTo>
                      <a:pt x="796" y="7"/>
                    </a:lnTo>
                    <a:lnTo>
                      <a:pt x="800" y="11"/>
                    </a:lnTo>
                    <a:lnTo>
                      <a:pt x="807" y="13"/>
                    </a:lnTo>
                    <a:lnTo>
                      <a:pt x="817" y="18"/>
                    </a:lnTo>
                    <a:lnTo>
                      <a:pt x="823" y="22"/>
                    </a:lnTo>
                    <a:lnTo>
                      <a:pt x="0" y="61"/>
                    </a:lnTo>
                    <a:lnTo>
                      <a:pt x="3" y="59"/>
                    </a:lnTo>
                    <a:lnTo>
                      <a:pt x="11" y="55"/>
                    </a:lnTo>
                    <a:lnTo>
                      <a:pt x="14" y="53"/>
                    </a:lnTo>
                    <a:lnTo>
                      <a:pt x="15" y="50"/>
                    </a:lnTo>
                    <a:lnTo>
                      <a:pt x="16" y="43"/>
                    </a:lnTo>
                    <a:lnTo>
                      <a:pt x="15" y="36"/>
                    </a:lnTo>
                    <a:close/>
                  </a:path>
                </a:pathLst>
              </a:custGeom>
              <a:solidFill>
                <a:srgbClr val="6C6C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83" name="íṡḻíḍe">
                <a:extLst>
                  <a:ext uri="{FF2B5EF4-FFF2-40B4-BE49-F238E27FC236}">
                    <a16:creationId xmlns:a16="http://schemas.microsoft.com/office/drawing/2014/main" id="{D111A6BA-A4A8-4273-A05D-8E5571AF7F57}"/>
                  </a:ext>
                </a:extLst>
              </p:cNvPr>
              <p:cNvSpPr/>
              <p:nvPr/>
            </p:nvSpPr>
            <p:spPr bwMode="auto">
              <a:xfrm>
                <a:off x="2227263" y="5895975"/>
                <a:ext cx="1250950" cy="96838"/>
              </a:xfrm>
              <a:custGeom>
                <a:avLst/>
                <a:gdLst>
                  <a:gd name="T0" fmla="*/ 0 w 788"/>
                  <a:gd name="T1" fmla="*/ 58738 h 61"/>
                  <a:gd name="T2" fmla="*/ 1247775 w 788"/>
                  <a:gd name="T3" fmla="*/ 0 h 61"/>
                  <a:gd name="T4" fmla="*/ 1247775 w 788"/>
                  <a:gd name="T5" fmla="*/ 0 h 61"/>
                  <a:gd name="T6" fmla="*/ 1244600 w 788"/>
                  <a:gd name="T7" fmla="*/ 9525 h 61"/>
                  <a:gd name="T8" fmla="*/ 1247775 w 788"/>
                  <a:gd name="T9" fmla="*/ 17463 h 61"/>
                  <a:gd name="T10" fmla="*/ 1250950 w 788"/>
                  <a:gd name="T11" fmla="*/ 39688 h 61"/>
                  <a:gd name="T12" fmla="*/ 11113 w 788"/>
                  <a:gd name="T13" fmla="*/ 96838 h 61"/>
                  <a:gd name="T14" fmla="*/ 11113 w 788"/>
                  <a:gd name="T15" fmla="*/ 96838 h 61"/>
                  <a:gd name="T16" fmla="*/ 12700 w 788"/>
                  <a:gd name="T17" fmla="*/ 85725 h 61"/>
                  <a:gd name="T18" fmla="*/ 12700 w 788"/>
                  <a:gd name="T19" fmla="*/ 76200 h 61"/>
                  <a:gd name="T20" fmla="*/ 9525 w 788"/>
                  <a:gd name="T21" fmla="*/ 66675 h 61"/>
                  <a:gd name="T22" fmla="*/ 0 w 788"/>
                  <a:gd name="T23" fmla="*/ 58738 h 61"/>
                  <a:gd name="T24" fmla="*/ 0 w 788"/>
                  <a:gd name="T25" fmla="*/ 58738 h 6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88" h="61">
                    <a:moveTo>
                      <a:pt x="0" y="37"/>
                    </a:moveTo>
                    <a:lnTo>
                      <a:pt x="786" y="0"/>
                    </a:lnTo>
                    <a:lnTo>
                      <a:pt x="784" y="6"/>
                    </a:lnTo>
                    <a:lnTo>
                      <a:pt x="786" y="11"/>
                    </a:lnTo>
                    <a:lnTo>
                      <a:pt x="788" y="25"/>
                    </a:lnTo>
                    <a:lnTo>
                      <a:pt x="7" y="61"/>
                    </a:lnTo>
                    <a:lnTo>
                      <a:pt x="8" y="54"/>
                    </a:lnTo>
                    <a:lnTo>
                      <a:pt x="8" y="48"/>
                    </a:lnTo>
                    <a:lnTo>
                      <a:pt x="6" y="42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6C6C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84" name="í$ḻídè">
                <a:extLst>
                  <a:ext uri="{FF2B5EF4-FFF2-40B4-BE49-F238E27FC236}">
                    <a16:creationId xmlns:a16="http://schemas.microsoft.com/office/drawing/2014/main" id="{8A4F30FB-02A9-45D5-93E5-C8BDEE3F8539}"/>
                  </a:ext>
                </a:extLst>
              </p:cNvPr>
              <p:cNvSpPr/>
              <p:nvPr/>
            </p:nvSpPr>
            <p:spPr bwMode="auto">
              <a:xfrm>
                <a:off x="2246313" y="6029325"/>
                <a:ext cx="1254125" cy="311150"/>
              </a:xfrm>
              <a:custGeom>
                <a:avLst/>
                <a:gdLst>
                  <a:gd name="T0" fmla="*/ 587375 w 790"/>
                  <a:gd name="T1" fmla="*/ 311150 h 196"/>
                  <a:gd name="T2" fmla="*/ 587375 w 790"/>
                  <a:gd name="T3" fmla="*/ 311150 h 196"/>
                  <a:gd name="T4" fmla="*/ 484188 w 790"/>
                  <a:gd name="T5" fmla="*/ 309563 h 196"/>
                  <a:gd name="T6" fmla="*/ 427038 w 790"/>
                  <a:gd name="T7" fmla="*/ 307975 h 196"/>
                  <a:gd name="T8" fmla="*/ 369888 w 790"/>
                  <a:gd name="T9" fmla="*/ 303213 h 196"/>
                  <a:gd name="T10" fmla="*/ 319088 w 790"/>
                  <a:gd name="T11" fmla="*/ 296863 h 196"/>
                  <a:gd name="T12" fmla="*/ 273050 w 790"/>
                  <a:gd name="T13" fmla="*/ 288925 h 196"/>
                  <a:gd name="T14" fmla="*/ 258763 w 790"/>
                  <a:gd name="T15" fmla="*/ 284163 h 196"/>
                  <a:gd name="T16" fmla="*/ 246063 w 790"/>
                  <a:gd name="T17" fmla="*/ 279400 h 196"/>
                  <a:gd name="T18" fmla="*/ 234950 w 790"/>
                  <a:gd name="T19" fmla="*/ 273050 h 196"/>
                  <a:gd name="T20" fmla="*/ 233363 w 790"/>
                  <a:gd name="T21" fmla="*/ 266700 h 196"/>
                  <a:gd name="T22" fmla="*/ 233363 w 790"/>
                  <a:gd name="T23" fmla="*/ 266700 h 196"/>
                  <a:gd name="T24" fmla="*/ 228600 w 790"/>
                  <a:gd name="T25" fmla="*/ 254000 h 196"/>
                  <a:gd name="T26" fmla="*/ 222250 w 790"/>
                  <a:gd name="T27" fmla="*/ 242888 h 196"/>
                  <a:gd name="T28" fmla="*/ 211138 w 790"/>
                  <a:gd name="T29" fmla="*/ 230188 h 196"/>
                  <a:gd name="T30" fmla="*/ 198438 w 790"/>
                  <a:gd name="T31" fmla="*/ 219075 h 196"/>
                  <a:gd name="T32" fmla="*/ 157163 w 790"/>
                  <a:gd name="T33" fmla="*/ 192088 h 196"/>
                  <a:gd name="T34" fmla="*/ 101600 w 790"/>
                  <a:gd name="T35" fmla="*/ 157163 h 196"/>
                  <a:gd name="T36" fmla="*/ 101600 w 790"/>
                  <a:gd name="T37" fmla="*/ 157163 h 196"/>
                  <a:gd name="T38" fmla="*/ 82550 w 790"/>
                  <a:gd name="T39" fmla="*/ 146050 h 196"/>
                  <a:gd name="T40" fmla="*/ 66675 w 790"/>
                  <a:gd name="T41" fmla="*/ 133350 h 196"/>
                  <a:gd name="T42" fmla="*/ 52388 w 790"/>
                  <a:gd name="T43" fmla="*/ 120650 h 196"/>
                  <a:gd name="T44" fmla="*/ 36513 w 790"/>
                  <a:gd name="T45" fmla="*/ 107950 h 196"/>
                  <a:gd name="T46" fmla="*/ 17463 w 790"/>
                  <a:gd name="T47" fmla="*/ 84138 h 196"/>
                  <a:gd name="T48" fmla="*/ 0 w 790"/>
                  <a:gd name="T49" fmla="*/ 58738 h 196"/>
                  <a:gd name="T50" fmla="*/ 1254125 w 790"/>
                  <a:gd name="T51" fmla="*/ 0 h 196"/>
                  <a:gd name="T52" fmla="*/ 1254125 w 790"/>
                  <a:gd name="T53" fmla="*/ 0 h 196"/>
                  <a:gd name="T54" fmla="*/ 1247775 w 790"/>
                  <a:gd name="T55" fmla="*/ 19050 h 196"/>
                  <a:gd name="T56" fmla="*/ 1235075 w 790"/>
                  <a:gd name="T57" fmla="*/ 38100 h 196"/>
                  <a:gd name="T58" fmla="*/ 1222375 w 790"/>
                  <a:gd name="T59" fmla="*/ 60325 h 196"/>
                  <a:gd name="T60" fmla="*/ 1206500 w 790"/>
                  <a:gd name="T61" fmla="*/ 79375 h 196"/>
                  <a:gd name="T62" fmla="*/ 1189038 w 790"/>
                  <a:gd name="T63" fmla="*/ 98425 h 196"/>
                  <a:gd name="T64" fmla="*/ 1171575 w 790"/>
                  <a:gd name="T65" fmla="*/ 120650 h 196"/>
                  <a:gd name="T66" fmla="*/ 1128713 w 790"/>
                  <a:gd name="T67" fmla="*/ 157163 h 196"/>
                  <a:gd name="T68" fmla="*/ 1128713 w 790"/>
                  <a:gd name="T69" fmla="*/ 157163 h 196"/>
                  <a:gd name="T70" fmla="*/ 1104900 w 790"/>
                  <a:gd name="T71" fmla="*/ 176213 h 196"/>
                  <a:gd name="T72" fmla="*/ 1082675 w 790"/>
                  <a:gd name="T73" fmla="*/ 193675 h 196"/>
                  <a:gd name="T74" fmla="*/ 1042988 w 790"/>
                  <a:gd name="T75" fmla="*/ 219075 h 196"/>
                  <a:gd name="T76" fmla="*/ 1025525 w 790"/>
                  <a:gd name="T77" fmla="*/ 231775 h 196"/>
                  <a:gd name="T78" fmla="*/ 1012825 w 790"/>
                  <a:gd name="T79" fmla="*/ 242888 h 196"/>
                  <a:gd name="T80" fmla="*/ 1004888 w 790"/>
                  <a:gd name="T81" fmla="*/ 254000 h 196"/>
                  <a:gd name="T82" fmla="*/ 1000125 w 790"/>
                  <a:gd name="T83" fmla="*/ 266700 h 196"/>
                  <a:gd name="T84" fmla="*/ 1000125 w 790"/>
                  <a:gd name="T85" fmla="*/ 266700 h 196"/>
                  <a:gd name="T86" fmla="*/ 998538 w 790"/>
                  <a:gd name="T87" fmla="*/ 268288 h 196"/>
                  <a:gd name="T88" fmla="*/ 995363 w 790"/>
                  <a:gd name="T89" fmla="*/ 273050 h 196"/>
                  <a:gd name="T90" fmla="*/ 985838 w 790"/>
                  <a:gd name="T91" fmla="*/ 279400 h 196"/>
                  <a:gd name="T92" fmla="*/ 968375 w 790"/>
                  <a:gd name="T93" fmla="*/ 284163 h 196"/>
                  <a:gd name="T94" fmla="*/ 949325 w 790"/>
                  <a:gd name="T95" fmla="*/ 288925 h 196"/>
                  <a:gd name="T96" fmla="*/ 895350 w 790"/>
                  <a:gd name="T97" fmla="*/ 296863 h 196"/>
                  <a:gd name="T98" fmla="*/ 833438 w 790"/>
                  <a:gd name="T99" fmla="*/ 303213 h 196"/>
                  <a:gd name="T100" fmla="*/ 766763 w 790"/>
                  <a:gd name="T101" fmla="*/ 307975 h 196"/>
                  <a:gd name="T102" fmla="*/ 696913 w 790"/>
                  <a:gd name="T103" fmla="*/ 309563 h 196"/>
                  <a:gd name="T104" fmla="*/ 587375 w 790"/>
                  <a:gd name="T105" fmla="*/ 311150 h 196"/>
                  <a:gd name="T106" fmla="*/ 587375 w 790"/>
                  <a:gd name="T107" fmla="*/ 311150 h 19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790" h="196">
                    <a:moveTo>
                      <a:pt x="370" y="196"/>
                    </a:moveTo>
                    <a:lnTo>
                      <a:pt x="370" y="196"/>
                    </a:lnTo>
                    <a:lnTo>
                      <a:pt x="305" y="195"/>
                    </a:lnTo>
                    <a:lnTo>
                      <a:pt x="269" y="194"/>
                    </a:lnTo>
                    <a:lnTo>
                      <a:pt x="233" y="191"/>
                    </a:lnTo>
                    <a:lnTo>
                      <a:pt x="201" y="187"/>
                    </a:lnTo>
                    <a:lnTo>
                      <a:pt x="172" y="182"/>
                    </a:lnTo>
                    <a:lnTo>
                      <a:pt x="163" y="179"/>
                    </a:lnTo>
                    <a:lnTo>
                      <a:pt x="155" y="176"/>
                    </a:lnTo>
                    <a:lnTo>
                      <a:pt x="148" y="172"/>
                    </a:lnTo>
                    <a:lnTo>
                      <a:pt x="147" y="168"/>
                    </a:lnTo>
                    <a:lnTo>
                      <a:pt x="144" y="160"/>
                    </a:lnTo>
                    <a:lnTo>
                      <a:pt x="140" y="153"/>
                    </a:lnTo>
                    <a:lnTo>
                      <a:pt x="133" y="145"/>
                    </a:lnTo>
                    <a:lnTo>
                      <a:pt x="125" y="138"/>
                    </a:lnTo>
                    <a:lnTo>
                      <a:pt x="99" y="121"/>
                    </a:lnTo>
                    <a:lnTo>
                      <a:pt x="64" y="99"/>
                    </a:lnTo>
                    <a:lnTo>
                      <a:pt x="52" y="92"/>
                    </a:lnTo>
                    <a:lnTo>
                      <a:pt x="42" y="84"/>
                    </a:lnTo>
                    <a:lnTo>
                      <a:pt x="33" y="76"/>
                    </a:lnTo>
                    <a:lnTo>
                      <a:pt x="23" y="68"/>
                    </a:lnTo>
                    <a:lnTo>
                      <a:pt x="11" y="53"/>
                    </a:lnTo>
                    <a:lnTo>
                      <a:pt x="0" y="37"/>
                    </a:lnTo>
                    <a:lnTo>
                      <a:pt x="790" y="0"/>
                    </a:lnTo>
                    <a:lnTo>
                      <a:pt x="786" y="12"/>
                    </a:lnTo>
                    <a:lnTo>
                      <a:pt x="778" y="24"/>
                    </a:lnTo>
                    <a:lnTo>
                      <a:pt x="770" y="38"/>
                    </a:lnTo>
                    <a:lnTo>
                      <a:pt x="760" y="50"/>
                    </a:lnTo>
                    <a:lnTo>
                      <a:pt x="749" y="62"/>
                    </a:lnTo>
                    <a:lnTo>
                      <a:pt x="738" y="76"/>
                    </a:lnTo>
                    <a:lnTo>
                      <a:pt x="711" y="99"/>
                    </a:lnTo>
                    <a:lnTo>
                      <a:pt x="696" y="111"/>
                    </a:lnTo>
                    <a:lnTo>
                      <a:pt x="682" y="122"/>
                    </a:lnTo>
                    <a:lnTo>
                      <a:pt x="657" y="138"/>
                    </a:lnTo>
                    <a:lnTo>
                      <a:pt x="646" y="146"/>
                    </a:lnTo>
                    <a:lnTo>
                      <a:pt x="638" y="153"/>
                    </a:lnTo>
                    <a:lnTo>
                      <a:pt x="633" y="160"/>
                    </a:lnTo>
                    <a:lnTo>
                      <a:pt x="630" y="168"/>
                    </a:lnTo>
                    <a:lnTo>
                      <a:pt x="629" y="169"/>
                    </a:lnTo>
                    <a:lnTo>
                      <a:pt x="627" y="172"/>
                    </a:lnTo>
                    <a:lnTo>
                      <a:pt x="621" y="176"/>
                    </a:lnTo>
                    <a:lnTo>
                      <a:pt x="610" y="179"/>
                    </a:lnTo>
                    <a:lnTo>
                      <a:pt x="598" y="182"/>
                    </a:lnTo>
                    <a:lnTo>
                      <a:pt x="564" y="187"/>
                    </a:lnTo>
                    <a:lnTo>
                      <a:pt x="525" y="191"/>
                    </a:lnTo>
                    <a:lnTo>
                      <a:pt x="483" y="194"/>
                    </a:lnTo>
                    <a:lnTo>
                      <a:pt x="439" y="195"/>
                    </a:lnTo>
                    <a:lnTo>
                      <a:pt x="370" y="196"/>
                    </a:lnTo>
                    <a:close/>
                  </a:path>
                </a:pathLst>
              </a:custGeom>
              <a:solidFill>
                <a:srgbClr val="6C6C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85" name="ïśľídê">
                <a:extLst>
                  <a:ext uri="{FF2B5EF4-FFF2-40B4-BE49-F238E27FC236}">
                    <a16:creationId xmlns:a16="http://schemas.microsoft.com/office/drawing/2014/main" id="{A96F1B91-EFBB-4F65-8B87-4321FACB209B}"/>
                  </a:ext>
                </a:extLst>
              </p:cNvPr>
              <p:cNvSpPr/>
              <p:nvPr/>
            </p:nvSpPr>
            <p:spPr bwMode="auto">
              <a:xfrm>
                <a:off x="2470151" y="6061075"/>
                <a:ext cx="361950" cy="279400"/>
              </a:xfrm>
              <a:custGeom>
                <a:avLst/>
                <a:gdLst>
                  <a:gd name="T0" fmla="*/ 130175 w 228"/>
                  <a:gd name="T1" fmla="*/ 269875 h 176"/>
                  <a:gd name="T2" fmla="*/ 130175 w 228"/>
                  <a:gd name="T3" fmla="*/ 269875 h 176"/>
                  <a:gd name="T4" fmla="*/ 115888 w 228"/>
                  <a:gd name="T5" fmla="*/ 236538 h 176"/>
                  <a:gd name="T6" fmla="*/ 103188 w 228"/>
                  <a:gd name="T7" fmla="*/ 206375 h 176"/>
                  <a:gd name="T8" fmla="*/ 82550 w 228"/>
                  <a:gd name="T9" fmla="*/ 173038 h 176"/>
                  <a:gd name="T10" fmla="*/ 53975 w 228"/>
                  <a:gd name="T11" fmla="*/ 127000 h 176"/>
                  <a:gd name="T12" fmla="*/ 53975 w 228"/>
                  <a:gd name="T13" fmla="*/ 127000 h 176"/>
                  <a:gd name="T14" fmla="*/ 39688 w 228"/>
                  <a:gd name="T15" fmla="*/ 101600 h 176"/>
                  <a:gd name="T16" fmla="*/ 23813 w 228"/>
                  <a:gd name="T17" fmla="*/ 73025 h 176"/>
                  <a:gd name="T18" fmla="*/ 0 w 228"/>
                  <a:gd name="T19" fmla="*/ 15875 h 176"/>
                  <a:gd name="T20" fmla="*/ 357188 w 228"/>
                  <a:gd name="T21" fmla="*/ 0 h 176"/>
                  <a:gd name="T22" fmla="*/ 357188 w 228"/>
                  <a:gd name="T23" fmla="*/ 0 h 176"/>
                  <a:gd name="T24" fmla="*/ 361950 w 228"/>
                  <a:gd name="T25" fmla="*/ 65088 h 176"/>
                  <a:gd name="T26" fmla="*/ 361950 w 228"/>
                  <a:gd name="T27" fmla="*/ 127000 h 176"/>
                  <a:gd name="T28" fmla="*/ 361950 w 228"/>
                  <a:gd name="T29" fmla="*/ 127000 h 176"/>
                  <a:gd name="T30" fmla="*/ 358775 w 228"/>
                  <a:gd name="T31" fmla="*/ 174625 h 176"/>
                  <a:gd name="T32" fmla="*/ 355600 w 228"/>
                  <a:gd name="T33" fmla="*/ 211138 h 176"/>
                  <a:gd name="T34" fmla="*/ 355600 w 228"/>
                  <a:gd name="T35" fmla="*/ 241300 h 176"/>
                  <a:gd name="T36" fmla="*/ 355600 w 228"/>
                  <a:gd name="T37" fmla="*/ 257175 h 176"/>
                  <a:gd name="T38" fmla="*/ 358775 w 228"/>
                  <a:gd name="T39" fmla="*/ 273050 h 176"/>
                  <a:gd name="T40" fmla="*/ 358775 w 228"/>
                  <a:gd name="T41" fmla="*/ 273050 h 176"/>
                  <a:gd name="T42" fmla="*/ 358775 w 228"/>
                  <a:gd name="T43" fmla="*/ 279400 h 176"/>
                  <a:gd name="T44" fmla="*/ 358775 w 228"/>
                  <a:gd name="T45" fmla="*/ 279400 h 176"/>
                  <a:gd name="T46" fmla="*/ 249238 w 228"/>
                  <a:gd name="T47" fmla="*/ 277813 h 176"/>
                  <a:gd name="T48" fmla="*/ 187325 w 228"/>
                  <a:gd name="T49" fmla="*/ 273050 h 176"/>
                  <a:gd name="T50" fmla="*/ 130175 w 228"/>
                  <a:gd name="T51" fmla="*/ 269875 h 176"/>
                  <a:gd name="T52" fmla="*/ 130175 w 228"/>
                  <a:gd name="T53" fmla="*/ 269875 h 17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28" h="176">
                    <a:moveTo>
                      <a:pt x="82" y="170"/>
                    </a:moveTo>
                    <a:lnTo>
                      <a:pt x="82" y="170"/>
                    </a:lnTo>
                    <a:lnTo>
                      <a:pt x="73" y="149"/>
                    </a:lnTo>
                    <a:lnTo>
                      <a:pt x="65" y="130"/>
                    </a:lnTo>
                    <a:lnTo>
                      <a:pt x="52" y="109"/>
                    </a:lnTo>
                    <a:lnTo>
                      <a:pt x="34" y="80"/>
                    </a:lnTo>
                    <a:lnTo>
                      <a:pt x="25" y="64"/>
                    </a:lnTo>
                    <a:lnTo>
                      <a:pt x="15" y="46"/>
                    </a:lnTo>
                    <a:lnTo>
                      <a:pt x="0" y="10"/>
                    </a:lnTo>
                    <a:lnTo>
                      <a:pt x="225" y="0"/>
                    </a:lnTo>
                    <a:lnTo>
                      <a:pt x="228" y="41"/>
                    </a:lnTo>
                    <a:lnTo>
                      <a:pt x="228" y="80"/>
                    </a:lnTo>
                    <a:lnTo>
                      <a:pt x="226" y="110"/>
                    </a:lnTo>
                    <a:lnTo>
                      <a:pt x="224" y="133"/>
                    </a:lnTo>
                    <a:lnTo>
                      <a:pt x="224" y="152"/>
                    </a:lnTo>
                    <a:lnTo>
                      <a:pt x="224" y="162"/>
                    </a:lnTo>
                    <a:lnTo>
                      <a:pt x="226" y="172"/>
                    </a:lnTo>
                    <a:lnTo>
                      <a:pt x="226" y="176"/>
                    </a:lnTo>
                    <a:lnTo>
                      <a:pt x="157" y="175"/>
                    </a:lnTo>
                    <a:lnTo>
                      <a:pt x="118" y="172"/>
                    </a:lnTo>
                    <a:lnTo>
                      <a:pt x="82" y="170"/>
                    </a:lnTo>
                    <a:close/>
                  </a:path>
                </a:pathLst>
              </a:custGeom>
              <a:solidFill>
                <a:srgbClr val="9393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86" name="iṩḻïḋé">
                <a:extLst>
                  <a:ext uri="{FF2B5EF4-FFF2-40B4-BE49-F238E27FC236}">
                    <a16:creationId xmlns:a16="http://schemas.microsoft.com/office/drawing/2014/main" id="{9DE45650-4BEA-44AA-BD97-636D0879DBFA}"/>
                  </a:ext>
                </a:extLst>
              </p:cNvPr>
              <p:cNvSpPr/>
              <p:nvPr/>
            </p:nvSpPr>
            <p:spPr bwMode="auto">
              <a:xfrm>
                <a:off x="3044826" y="5083175"/>
                <a:ext cx="512763" cy="271463"/>
              </a:xfrm>
              <a:custGeom>
                <a:avLst/>
                <a:gdLst>
                  <a:gd name="T0" fmla="*/ 0 w 323"/>
                  <a:gd name="T1" fmla="*/ 0 h 171"/>
                  <a:gd name="T2" fmla="*/ 512763 w 323"/>
                  <a:gd name="T3" fmla="*/ 0 h 171"/>
                  <a:gd name="T4" fmla="*/ 485775 w 323"/>
                  <a:gd name="T5" fmla="*/ 222250 h 171"/>
                  <a:gd name="T6" fmla="*/ 485775 w 323"/>
                  <a:gd name="T7" fmla="*/ 222250 h 171"/>
                  <a:gd name="T8" fmla="*/ 484188 w 323"/>
                  <a:gd name="T9" fmla="*/ 233363 h 171"/>
                  <a:gd name="T10" fmla="*/ 479425 w 323"/>
                  <a:gd name="T11" fmla="*/ 241300 h 171"/>
                  <a:gd name="T12" fmla="*/ 469900 w 323"/>
                  <a:gd name="T13" fmla="*/ 249238 h 171"/>
                  <a:gd name="T14" fmla="*/ 461963 w 323"/>
                  <a:gd name="T15" fmla="*/ 255588 h 171"/>
                  <a:gd name="T16" fmla="*/ 454025 w 323"/>
                  <a:gd name="T17" fmla="*/ 260350 h 171"/>
                  <a:gd name="T18" fmla="*/ 442913 w 323"/>
                  <a:gd name="T19" fmla="*/ 265113 h 171"/>
                  <a:gd name="T20" fmla="*/ 431800 w 323"/>
                  <a:gd name="T21" fmla="*/ 266700 h 171"/>
                  <a:gd name="T22" fmla="*/ 423863 w 323"/>
                  <a:gd name="T23" fmla="*/ 266700 h 171"/>
                  <a:gd name="T24" fmla="*/ 0 w 323"/>
                  <a:gd name="T25" fmla="*/ 271463 h 171"/>
                  <a:gd name="T26" fmla="*/ 0 w 323"/>
                  <a:gd name="T27" fmla="*/ 0 h 17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23" h="171">
                    <a:moveTo>
                      <a:pt x="0" y="0"/>
                    </a:moveTo>
                    <a:lnTo>
                      <a:pt x="323" y="0"/>
                    </a:lnTo>
                    <a:lnTo>
                      <a:pt x="306" y="140"/>
                    </a:lnTo>
                    <a:lnTo>
                      <a:pt x="305" y="147"/>
                    </a:lnTo>
                    <a:lnTo>
                      <a:pt x="302" y="152"/>
                    </a:lnTo>
                    <a:lnTo>
                      <a:pt x="296" y="157"/>
                    </a:lnTo>
                    <a:lnTo>
                      <a:pt x="291" y="161"/>
                    </a:lnTo>
                    <a:lnTo>
                      <a:pt x="286" y="164"/>
                    </a:lnTo>
                    <a:lnTo>
                      <a:pt x="279" y="167"/>
                    </a:lnTo>
                    <a:lnTo>
                      <a:pt x="272" y="168"/>
                    </a:lnTo>
                    <a:lnTo>
                      <a:pt x="267" y="168"/>
                    </a:lnTo>
                    <a:lnTo>
                      <a:pt x="0" y="17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393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87" name="îṥļïdé">
                <a:extLst>
                  <a:ext uri="{FF2B5EF4-FFF2-40B4-BE49-F238E27FC236}">
                    <a16:creationId xmlns:a16="http://schemas.microsoft.com/office/drawing/2014/main" id="{1250E184-76D9-40EF-A567-DB4CEFB61479}"/>
                  </a:ext>
                </a:extLst>
              </p:cNvPr>
              <p:cNvSpPr/>
              <p:nvPr/>
            </p:nvSpPr>
            <p:spPr bwMode="auto">
              <a:xfrm>
                <a:off x="3049588" y="5083175"/>
                <a:ext cx="508000" cy="269875"/>
              </a:xfrm>
              <a:custGeom>
                <a:avLst/>
                <a:gdLst>
                  <a:gd name="T0" fmla="*/ 0 w 320"/>
                  <a:gd name="T1" fmla="*/ 0 h 170"/>
                  <a:gd name="T2" fmla="*/ 0 w 320"/>
                  <a:gd name="T3" fmla="*/ 0 h 170"/>
                  <a:gd name="T4" fmla="*/ 508000 w 320"/>
                  <a:gd name="T5" fmla="*/ 0 h 170"/>
                  <a:gd name="T6" fmla="*/ 508000 w 320"/>
                  <a:gd name="T7" fmla="*/ 0 h 170"/>
                  <a:gd name="T8" fmla="*/ 481013 w 320"/>
                  <a:gd name="T9" fmla="*/ 222250 h 170"/>
                  <a:gd name="T10" fmla="*/ 481013 w 320"/>
                  <a:gd name="T11" fmla="*/ 222250 h 170"/>
                  <a:gd name="T12" fmla="*/ 479425 w 320"/>
                  <a:gd name="T13" fmla="*/ 233363 h 170"/>
                  <a:gd name="T14" fmla="*/ 474663 w 320"/>
                  <a:gd name="T15" fmla="*/ 241300 h 170"/>
                  <a:gd name="T16" fmla="*/ 465138 w 320"/>
                  <a:gd name="T17" fmla="*/ 249238 h 170"/>
                  <a:gd name="T18" fmla="*/ 457200 w 320"/>
                  <a:gd name="T19" fmla="*/ 255588 h 170"/>
                  <a:gd name="T20" fmla="*/ 449263 w 320"/>
                  <a:gd name="T21" fmla="*/ 260350 h 170"/>
                  <a:gd name="T22" fmla="*/ 438150 w 320"/>
                  <a:gd name="T23" fmla="*/ 265113 h 170"/>
                  <a:gd name="T24" fmla="*/ 427038 w 320"/>
                  <a:gd name="T25" fmla="*/ 266700 h 170"/>
                  <a:gd name="T26" fmla="*/ 419100 w 320"/>
                  <a:gd name="T27" fmla="*/ 266700 h 170"/>
                  <a:gd name="T28" fmla="*/ 419100 w 320"/>
                  <a:gd name="T29" fmla="*/ 266700 h 170"/>
                  <a:gd name="T30" fmla="*/ 1588 w 320"/>
                  <a:gd name="T31" fmla="*/ 269875 h 170"/>
                  <a:gd name="T32" fmla="*/ 1588 w 320"/>
                  <a:gd name="T33" fmla="*/ 269875 h 170"/>
                  <a:gd name="T34" fmla="*/ 0 w 320"/>
                  <a:gd name="T35" fmla="*/ 0 h 170"/>
                  <a:gd name="T36" fmla="*/ 0 w 320"/>
                  <a:gd name="T37" fmla="*/ 0 h 17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320" h="170">
                    <a:moveTo>
                      <a:pt x="0" y="0"/>
                    </a:moveTo>
                    <a:lnTo>
                      <a:pt x="0" y="0"/>
                    </a:lnTo>
                    <a:lnTo>
                      <a:pt x="320" y="0"/>
                    </a:lnTo>
                    <a:lnTo>
                      <a:pt x="303" y="140"/>
                    </a:lnTo>
                    <a:lnTo>
                      <a:pt x="302" y="147"/>
                    </a:lnTo>
                    <a:lnTo>
                      <a:pt x="299" y="152"/>
                    </a:lnTo>
                    <a:lnTo>
                      <a:pt x="293" y="157"/>
                    </a:lnTo>
                    <a:lnTo>
                      <a:pt x="288" y="161"/>
                    </a:lnTo>
                    <a:lnTo>
                      <a:pt x="283" y="164"/>
                    </a:lnTo>
                    <a:lnTo>
                      <a:pt x="276" y="167"/>
                    </a:lnTo>
                    <a:lnTo>
                      <a:pt x="269" y="168"/>
                    </a:lnTo>
                    <a:lnTo>
                      <a:pt x="264" y="168"/>
                    </a:lnTo>
                    <a:lnTo>
                      <a:pt x="1" y="1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4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88" name="ïšlide">
                <a:extLst>
                  <a:ext uri="{FF2B5EF4-FFF2-40B4-BE49-F238E27FC236}">
                    <a16:creationId xmlns:a16="http://schemas.microsoft.com/office/drawing/2014/main" id="{4CBF2C32-9A59-495F-B0EE-F5B9C70C9262}"/>
                  </a:ext>
                </a:extLst>
              </p:cNvPr>
              <p:cNvSpPr/>
              <p:nvPr/>
            </p:nvSpPr>
            <p:spPr bwMode="auto">
              <a:xfrm>
                <a:off x="3055938" y="5083175"/>
                <a:ext cx="501650" cy="269875"/>
              </a:xfrm>
              <a:custGeom>
                <a:avLst/>
                <a:gdLst>
                  <a:gd name="T0" fmla="*/ 0 w 316"/>
                  <a:gd name="T1" fmla="*/ 0 h 170"/>
                  <a:gd name="T2" fmla="*/ 0 w 316"/>
                  <a:gd name="T3" fmla="*/ 0 h 170"/>
                  <a:gd name="T4" fmla="*/ 501650 w 316"/>
                  <a:gd name="T5" fmla="*/ 0 h 170"/>
                  <a:gd name="T6" fmla="*/ 501650 w 316"/>
                  <a:gd name="T7" fmla="*/ 0 h 170"/>
                  <a:gd name="T8" fmla="*/ 474663 w 316"/>
                  <a:gd name="T9" fmla="*/ 222250 h 170"/>
                  <a:gd name="T10" fmla="*/ 474663 w 316"/>
                  <a:gd name="T11" fmla="*/ 222250 h 170"/>
                  <a:gd name="T12" fmla="*/ 473075 w 316"/>
                  <a:gd name="T13" fmla="*/ 233363 h 170"/>
                  <a:gd name="T14" fmla="*/ 468313 w 316"/>
                  <a:gd name="T15" fmla="*/ 241300 h 170"/>
                  <a:gd name="T16" fmla="*/ 458788 w 316"/>
                  <a:gd name="T17" fmla="*/ 247650 h 170"/>
                  <a:gd name="T18" fmla="*/ 450850 w 316"/>
                  <a:gd name="T19" fmla="*/ 254000 h 170"/>
                  <a:gd name="T20" fmla="*/ 442913 w 316"/>
                  <a:gd name="T21" fmla="*/ 260350 h 170"/>
                  <a:gd name="T22" fmla="*/ 431800 w 316"/>
                  <a:gd name="T23" fmla="*/ 265113 h 170"/>
                  <a:gd name="T24" fmla="*/ 422275 w 316"/>
                  <a:gd name="T25" fmla="*/ 266700 h 170"/>
                  <a:gd name="T26" fmla="*/ 412750 w 316"/>
                  <a:gd name="T27" fmla="*/ 266700 h 170"/>
                  <a:gd name="T28" fmla="*/ 412750 w 316"/>
                  <a:gd name="T29" fmla="*/ 266700 h 170"/>
                  <a:gd name="T30" fmla="*/ 1588 w 316"/>
                  <a:gd name="T31" fmla="*/ 269875 h 170"/>
                  <a:gd name="T32" fmla="*/ 1588 w 316"/>
                  <a:gd name="T33" fmla="*/ 269875 h 170"/>
                  <a:gd name="T34" fmla="*/ 0 w 316"/>
                  <a:gd name="T35" fmla="*/ 0 h 170"/>
                  <a:gd name="T36" fmla="*/ 0 w 316"/>
                  <a:gd name="T37" fmla="*/ 0 h 17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316" h="170">
                    <a:moveTo>
                      <a:pt x="0" y="0"/>
                    </a:moveTo>
                    <a:lnTo>
                      <a:pt x="0" y="0"/>
                    </a:lnTo>
                    <a:lnTo>
                      <a:pt x="316" y="0"/>
                    </a:lnTo>
                    <a:lnTo>
                      <a:pt x="299" y="140"/>
                    </a:lnTo>
                    <a:lnTo>
                      <a:pt x="298" y="147"/>
                    </a:lnTo>
                    <a:lnTo>
                      <a:pt x="295" y="152"/>
                    </a:lnTo>
                    <a:lnTo>
                      <a:pt x="289" y="156"/>
                    </a:lnTo>
                    <a:lnTo>
                      <a:pt x="284" y="160"/>
                    </a:lnTo>
                    <a:lnTo>
                      <a:pt x="279" y="164"/>
                    </a:lnTo>
                    <a:lnTo>
                      <a:pt x="272" y="167"/>
                    </a:lnTo>
                    <a:lnTo>
                      <a:pt x="266" y="168"/>
                    </a:lnTo>
                    <a:lnTo>
                      <a:pt x="260" y="168"/>
                    </a:lnTo>
                    <a:lnTo>
                      <a:pt x="1" y="1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4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89" name="íŝļiḓê">
                <a:extLst>
                  <a:ext uri="{FF2B5EF4-FFF2-40B4-BE49-F238E27FC236}">
                    <a16:creationId xmlns:a16="http://schemas.microsoft.com/office/drawing/2014/main" id="{ECCFCB61-958A-43BA-ACA3-8A3532E24777}"/>
                  </a:ext>
                </a:extLst>
              </p:cNvPr>
              <p:cNvSpPr/>
              <p:nvPr/>
            </p:nvSpPr>
            <p:spPr bwMode="auto">
              <a:xfrm>
                <a:off x="3062288" y="5083175"/>
                <a:ext cx="495300" cy="266700"/>
              </a:xfrm>
              <a:custGeom>
                <a:avLst/>
                <a:gdLst>
                  <a:gd name="T0" fmla="*/ 0 w 312"/>
                  <a:gd name="T1" fmla="*/ 0 h 168"/>
                  <a:gd name="T2" fmla="*/ 0 w 312"/>
                  <a:gd name="T3" fmla="*/ 0 h 168"/>
                  <a:gd name="T4" fmla="*/ 495300 w 312"/>
                  <a:gd name="T5" fmla="*/ 0 h 168"/>
                  <a:gd name="T6" fmla="*/ 495300 w 312"/>
                  <a:gd name="T7" fmla="*/ 0 h 168"/>
                  <a:gd name="T8" fmla="*/ 468313 w 312"/>
                  <a:gd name="T9" fmla="*/ 222250 h 168"/>
                  <a:gd name="T10" fmla="*/ 468313 w 312"/>
                  <a:gd name="T11" fmla="*/ 222250 h 168"/>
                  <a:gd name="T12" fmla="*/ 466725 w 312"/>
                  <a:gd name="T13" fmla="*/ 233363 h 168"/>
                  <a:gd name="T14" fmla="*/ 461963 w 312"/>
                  <a:gd name="T15" fmla="*/ 241300 h 168"/>
                  <a:gd name="T16" fmla="*/ 452438 w 312"/>
                  <a:gd name="T17" fmla="*/ 247650 h 168"/>
                  <a:gd name="T18" fmla="*/ 444500 w 312"/>
                  <a:gd name="T19" fmla="*/ 254000 h 168"/>
                  <a:gd name="T20" fmla="*/ 436563 w 312"/>
                  <a:gd name="T21" fmla="*/ 260350 h 168"/>
                  <a:gd name="T22" fmla="*/ 427038 w 312"/>
                  <a:gd name="T23" fmla="*/ 265113 h 168"/>
                  <a:gd name="T24" fmla="*/ 415925 w 312"/>
                  <a:gd name="T25" fmla="*/ 266700 h 168"/>
                  <a:gd name="T26" fmla="*/ 407988 w 312"/>
                  <a:gd name="T27" fmla="*/ 266700 h 168"/>
                  <a:gd name="T28" fmla="*/ 407988 w 312"/>
                  <a:gd name="T29" fmla="*/ 266700 h 168"/>
                  <a:gd name="T30" fmla="*/ 0 w 312"/>
                  <a:gd name="T31" fmla="*/ 266700 h 168"/>
                  <a:gd name="T32" fmla="*/ 0 w 312"/>
                  <a:gd name="T33" fmla="*/ 266700 h 168"/>
                  <a:gd name="T34" fmla="*/ 0 w 312"/>
                  <a:gd name="T35" fmla="*/ 0 h 168"/>
                  <a:gd name="T36" fmla="*/ 0 w 312"/>
                  <a:gd name="T37" fmla="*/ 0 h 16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312" h="168">
                    <a:moveTo>
                      <a:pt x="0" y="0"/>
                    </a:moveTo>
                    <a:lnTo>
                      <a:pt x="0" y="0"/>
                    </a:lnTo>
                    <a:lnTo>
                      <a:pt x="312" y="0"/>
                    </a:lnTo>
                    <a:lnTo>
                      <a:pt x="295" y="140"/>
                    </a:lnTo>
                    <a:lnTo>
                      <a:pt x="294" y="147"/>
                    </a:lnTo>
                    <a:lnTo>
                      <a:pt x="291" y="152"/>
                    </a:lnTo>
                    <a:lnTo>
                      <a:pt x="285" y="156"/>
                    </a:lnTo>
                    <a:lnTo>
                      <a:pt x="280" y="160"/>
                    </a:lnTo>
                    <a:lnTo>
                      <a:pt x="275" y="164"/>
                    </a:lnTo>
                    <a:lnTo>
                      <a:pt x="269" y="167"/>
                    </a:lnTo>
                    <a:lnTo>
                      <a:pt x="262" y="168"/>
                    </a:lnTo>
                    <a:lnTo>
                      <a:pt x="257" y="168"/>
                    </a:lnTo>
                    <a:lnTo>
                      <a:pt x="0" y="1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5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90" name="ïṡľîḑe">
                <a:extLst>
                  <a:ext uri="{FF2B5EF4-FFF2-40B4-BE49-F238E27FC236}">
                    <a16:creationId xmlns:a16="http://schemas.microsoft.com/office/drawing/2014/main" id="{2BFCA580-EC9D-4181-9F2E-57593578AAA3}"/>
                  </a:ext>
                </a:extLst>
              </p:cNvPr>
              <p:cNvSpPr/>
              <p:nvPr/>
            </p:nvSpPr>
            <p:spPr bwMode="auto">
              <a:xfrm>
                <a:off x="3068638" y="5083175"/>
                <a:ext cx="488950" cy="266700"/>
              </a:xfrm>
              <a:custGeom>
                <a:avLst/>
                <a:gdLst>
                  <a:gd name="T0" fmla="*/ 0 w 308"/>
                  <a:gd name="T1" fmla="*/ 0 h 168"/>
                  <a:gd name="T2" fmla="*/ 0 w 308"/>
                  <a:gd name="T3" fmla="*/ 0 h 168"/>
                  <a:gd name="T4" fmla="*/ 488950 w 308"/>
                  <a:gd name="T5" fmla="*/ 0 h 168"/>
                  <a:gd name="T6" fmla="*/ 488950 w 308"/>
                  <a:gd name="T7" fmla="*/ 0 h 168"/>
                  <a:gd name="T8" fmla="*/ 461963 w 308"/>
                  <a:gd name="T9" fmla="*/ 222250 h 168"/>
                  <a:gd name="T10" fmla="*/ 461963 w 308"/>
                  <a:gd name="T11" fmla="*/ 222250 h 168"/>
                  <a:gd name="T12" fmla="*/ 460375 w 308"/>
                  <a:gd name="T13" fmla="*/ 233363 h 168"/>
                  <a:gd name="T14" fmla="*/ 455613 w 308"/>
                  <a:gd name="T15" fmla="*/ 241300 h 168"/>
                  <a:gd name="T16" fmla="*/ 446088 w 308"/>
                  <a:gd name="T17" fmla="*/ 247650 h 168"/>
                  <a:gd name="T18" fmla="*/ 439738 w 308"/>
                  <a:gd name="T19" fmla="*/ 254000 h 168"/>
                  <a:gd name="T20" fmla="*/ 430213 w 308"/>
                  <a:gd name="T21" fmla="*/ 260350 h 168"/>
                  <a:gd name="T22" fmla="*/ 420688 w 308"/>
                  <a:gd name="T23" fmla="*/ 263525 h 168"/>
                  <a:gd name="T24" fmla="*/ 409575 w 308"/>
                  <a:gd name="T25" fmla="*/ 266700 h 168"/>
                  <a:gd name="T26" fmla="*/ 401638 w 308"/>
                  <a:gd name="T27" fmla="*/ 266700 h 168"/>
                  <a:gd name="T28" fmla="*/ 401638 w 308"/>
                  <a:gd name="T29" fmla="*/ 266700 h 168"/>
                  <a:gd name="T30" fmla="*/ 0 w 308"/>
                  <a:gd name="T31" fmla="*/ 265113 h 168"/>
                  <a:gd name="T32" fmla="*/ 0 w 308"/>
                  <a:gd name="T33" fmla="*/ 265113 h 168"/>
                  <a:gd name="T34" fmla="*/ 0 w 308"/>
                  <a:gd name="T35" fmla="*/ 0 h 168"/>
                  <a:gd name="T36" fmla="*/ 0 w 308"/>
                  <a:gd name="T37" fmla="*/ 0 h 16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308" h="168">
                    <a:moveTo>
                      <a:pt x="0" y="0"/>
                    </a:moveTo>
                    <a:lnTo>
                      <a:pt x="0" y="0"/>
                    </a:lnTo>
                    <a:lnTo>
                      <a:pt x="308" y="0"/>
                    </a:lnTo>
                    <a:lnTo>
                      <a:pt x="291" y="140"/>
                    </a:lnTo>
                    <a:lnTo>
                      <a:pt x="290" y="147"/>
                    </a:lnTo>
                    <a:lnTo>
                      <a:pt x="287" y="152"/>
                    </a:lnTo>
                    <a:lnTo>
                      <a:pt x="281" y="156"/>
                    </a:lnTo>
                    <a:lnTo>
                      <a:pt x="277" y="160"/>
                    </a:lnTo>
                    <a:lnTo>
                      <a:pt x="271" y="164"/>
                    </a:lnTo>
                    <a:lnTo>
                      <a:pt x="265" y="166"/>
                    </a:lnTo>
                    <a:lnTo>
                      <a:pt x="258" y="168"/>
                    </a:lnTo>
                    <a:lnTo>
                      <a:pt x="253" y="168"/>
                    </a:lnTo>
                    <a:lnTo>
                      <a:pt x="0" y="1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595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91" name="îŝ1ïḋé">
                <a:extLst>
                  <a:ext uri="{FF2B5EF4-FFF2-40B4-BE49-F238E27FC236}">
                    <a16:creationId xmlns:a16="http://schemas.microsoft.com/office/drawing/2014/main" id="{A2060B06-D946-40EC-93D6-405A18CF3944}"/>
                  </a:ext>
                </a:extLst>
              </p:cNvPr>
              <p:cNvSpPr/>
              <p:nvPr/>
            </p:nvSpPr>
            <p:spPr bwMode="auto">
              <a:xfrm>
                <a:off x="3074988" y="5083175"/>
                <a:ext cx="482600" cy="266700"/>
              </a:xfrm>
              <a:custGeom>
                <a:avLst/>
                <a:gdLst>
                  <a:gd name="T0" fmla="*/ 0 w 304"/>
                  <a:gd name="T1" fmla="*/ 0 h 168"/>
                  <a:gd name="T2" fmla="*/ 0 w 304"/>
                  <a:gd name="T3" fmla="*/ 0 h 168"/>
                  <a:gd name="T4" fmla="*/ 482600 w 304"/>
                  <a:gd name="T5" fmla="*/ 0 h 168"/>
                  <a:gd name="T6" fmla="*/ 482600 w 304"/>
                  <a:gd name="T7" fmla="*/ 0 h 168"/>
                  <a:gd name="T8" fmla="*/ 455613 w 304"/>
                  <a:gd name="T9" fmla="*/ 222250 h 168"/>
                  <a:gd name="T10" fmla="*/ 455613 w 304"/>
                  <a:gd name="T11" fmla="*/ 222250 h 168"/>
                  <a:gd name="T12" fmla="*/ 454025 w 304"/>
                  <a:gd name="T13" fmla="*/ 233363 h 168"/>
                  <a:gd name="T14" fmla="*/ 449263 w 304"/>
                  <a:gd name="T15" fmla="*/ 241300 h 168"/>
                  <a:gd name="T16" fmla="*/ 442913 w 304"/>
                  <a:gd name="T17" fmla="*/ 247650 h 168"/>
                  <a:gd name="T18" fmla="*/ 433388 w 304"/>
                  <a:gd name="T19" fmla="*/ 254000 h 168"/>
                  <a:gd name="T20" fmla="*/ 423863 w 304"/>
                  <a:gd name="T21" fmla="*/ 260350 h 168"/>
                  <a:gd name="T22" fmla="*/ 414338 w 304"/>
                  <a:gd name="T23" fmla="*/ 263525 h 168"/>
                  <a:gd name="T24" fmla="*/ 403225 w 304"/>
                  <a:gd name="T25" fmla="*/ 265113 h 168"/>
                  <a:gd name="T26" fmla="*/ 395288 w 304"/>
                  <a:gd name="T27" fmla="*/ 266700 h 168"/>
                  <a:gd name="T28" fmla="*/ 395288 w 304"/>
                  <a:gd name="T29" fmla="*/ 266700 h 168"/>
                  <a:gd name="T30" fmla="*/ 0 w 304"/>
                  <a:gd name="T31" fmla="*/ 263525 h 168"/>
                  <a:gd name="T32" fmla="*/ 0 w 304"/>
                  <a:gd name="T33" fmla="*/ 263525 h 168"/>
                  <a:gd name="T34" fmla="*/ 0 w 304"/>
                  <a:gd name="T35" fmla="*/ 0 h 168"/>
                  <a:gd name="T36" fmla="*/ 0 w 304"/>
                  <a:gd name="T37" fmla="*/ 0 h 16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304" h="168">
                    <a:moveTo>
                      <a:pt x="0" y="0"/>
                    </a:moveTo>
                    <a:lnTo>
                      <a:pt x="0" y="0"/>
                    </a:lnTo>
                    <a:lnTo>
                      <a:pt x="304" y="0"/>
                    </a:lnTo>
                    <a:lnTo>
                      <a:pt x="287" y="140"/>
                    </a:lnTo>
                    <a:lnTo>
                      <a:pt x="286" y="147"/>
                    </a:lnTo>
                    <a:lnTo>
                      <a:pt x="283" y="152"/>
                    </a:lnTo>
                    <a:lnTo>
                      <a:pt x="279" y="156"/>
                    </a:lnTo>
                    <a:lnTo>
                      <a:pt x="273" y="160"/>
                    </a:lnTo>
                    <a:lnTo>
                      <a:pt x="267" y="164"/>
                    </a:lnTo>
                    <a:lnTo>
                      <a:pt x="261" y="166"/>
                    </a:lnTo>
                    <a:lnTo>
                      <a:pt x="254" y="167"/>
                    </a:lnTo>
                    <a:lnTo>
                      <a:pt x="249" y="168"/>
                    </a:lnTo>
                    <a:lnTo>
                      <a:pt x="0" y="1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696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92" name="ïṩ1íḓê">
                <a:extLst>
                  <a:ext uri="{FF2B5EF4-FFF2-40B4-BE49-F238E27FC236}">
                    <a16:creationId xmlns:a16="http://schemas.microsoft.com/office/drawing/2014/main" id="{CFD04CBC-63F4-4CDF-BE21-55B1EB161FC5}"/>
                  </a:ext>
                </a:extLst>
              </p:cNvPr>
              <p:cNvSpPr/>
              <p:nvPr/>
            </p:nvSpPr>
            <p:spPr bwMode="auto">
              <a:xfrm>
                <a:off x="3081338" y="5083175"/>
                <a:ext cx="476250" cy="266700"/>
              </a:xfrm>
              <a:custGeom>
                <a:avLst/>
                <a:gdLst>
                  <a:gd name="T0" fmla="*/ 0 w 300"/>
                  <a:gd name="T1" fmla="*/ 0 h 168"/>
                  <a:gd name="T2" fmla="*/ 0 w 300"/>
                  <a:gd name="T3" fmla="*/ 0 h 168"/>
                  <a:gd name="T4" fmla="*/ 476250 w 300"/>
                  <a:gd name="T5" fmla="*/ 0 h 168"/>
                  <a:gd name="T6" fmla="*/ 476250 w 300"/>
                  <a:gd name="T7" fmla="*/ 0 h 168"/>
                  <a:gd name="T8" fmla="*/ 449263 w 300"/>
                  <a:gd name="T9" fmla="*/ 222250 h 168"/>
                  <a:gd name="T10" fmla="*/ 449263 w 300"/>
                  <a:gd name="T11" fmla="*/ 222250 h 168"/>
                  <a:gd name="T12" fmla="*/ 447675 w 300"/>
                  <a:gd name="T13" fmla="*/ 233363 h 168"/>
                  <a:gd name="T14" fmla="*/ 442913 w 300"/>
                  <a:gd name="T15" fmla="*/ 241300 h 168"/>
                  <a:gd name="T16" fmla="*/ 436563 w 300"/>
                  <a:gd name="T17" fmla="*/ 247650 h 168"/>
                  <a:gd name="T18" fmla="*/ 427038 w 300"/>
                  <a:gd name="T19" fmla="*/ 254000 h 168"/>
                  <a:gd name="T20" fmla="*/ 419100 w 300"/>
                  <a:gd name="T21" fmla="*/ 258763 h 168"/>
                  <a:gd name="T22" fmla="*/ 407988 w 300"/>
                  <a:gd name="T23" fmla="*/ 263525 h 168"/>
                  <a:gd name="T24" fmla="*/ 400050 w 300"/>
                  <a:gd name="T25" fmla="*/ 265113 h 168"/>
                  <a:gd name="T26" fmla="*/ 388938 w 300"/>
                  <a:gd name="T27" fmla="*/ 266700 h 168"/>
                  <a:gd name="T28" fmla="*/ 388938 w 300"/>
                  <a:gd name="T29" fmla="*/ 266700 h 168"/>
                  <a:gd name="T30" fmla="*/ 0 w 300"/>
                  <a:gd name="T31" fmla="*/ 260350 h 168"/>
                  <a:gd name="T32" fmla="*/ 0 w 300"/>
                  <a:gd name="T33" fmla="*/ 260350 h 168"/>
                  <a:gd name="T34" fmla="*/ 0 w 300"/>
                  <a:gd name="T35" fmla="*/ 0 h 168"/>
                  <a:gd name="T36" fmla="*/ 0 w 300"/>
                  <a:gd name="T37" fmla="*/ 0 h 16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300" h="168">
                    <a:moveTo>
                      <a:pt x="0" y="0"/>
                    </a:moveTo>
                    <a:lnTo>
                      <a:pt x="0" y="0"/>
                    </a:lnTo>
                    <a:lnTo>
                      <a:pt x="300" y="0"/>
                    </a:lnTo>
                    <a:lnTo>
                      <a:pt x="283" y="140"/>
                    </a:lnTo>
                    <a:lnTo>
                      <a:pt x="282" y="147"/>
                    </a:lnTo>
                    <a:lnTo>
                      <a:pt x="279" y="152"/>
                    </a:lnTo>
                    <a:lnTo>
                      <a:pt x="275" y="156"/>
                    </a:lnTo>
                    <a:lnTo>
                      <a:pt x="269" y="160"/>
                    </a:lnTo>
                    <a:lnTo>
                      <a:pt x="264" y="163"/>
                    </a:lnTo>
                    <a:lnTo>
                      <a:pt x="257" y="166"/>
                    </a:lnTo>
                    <a:lnTo>
                      <a:pt x="252" y="167"/>
                    </a:lnTo>
                    <a:lnTo>
                      <a:pt x="245" y="168"/>
                    </a:lnTo>
                    <a:lnTo>
                      <a:pt x="0" y="1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797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93" name="îṡ1íḍè">
                <a:extLst>
                  <a:ext uri="{FF2B5EF4-FFF2-40B4-BE49-F238E27FC236}">
                    <a16:creationId xmlns:a16="http://schemas.microsoft.com/office/drawing/2014/main" id="{0D3ADB0F-422B-4AC0-AEC4-1EEA65900769}"/>
                  </a:ext>
                </a:extLst>
              </p:cNvPr>
              <p:cNvSpPr/>
              <p:nvPr/>
            </p:nvSpPr>
            <p:spPr bwMode="auto">
              <a:xfrm>
                <a:off x="3086101" y="5083175"/>
                <a:ext cx="471488" cy="266700"/>
              </a:xfrm>
              <a:custGeom>
                <a:avLst/>
                <a:gdLst>
                  <a:gd name="T0" fmla="*/ 0 w 297"/>
                  <a:gd name="T1" fmla="*/ 0 h 168"/>
                  <a:gd name="T2" fmla="*/ 0 w 297"/>
                  <a:gd name="T3" fmla="*/ 0 h 168"/>
                  <a:gd name="T4" fmla="*/ 471488 w 297"/>
                  <a:gd name="T5" fmla="*/ 0 h 168"/>
                  <a:gd name="T6" fmla="*/ 471488 w 297"/>
                  <a:gd name="T7" fmla="*/ 0 h 168"/>
                  <a:gd name="T8" fmla="*/ 444500 w 297"/>
                  <a:gd name="T9" fmla="*/ 222250 h 168"/>
                  <a:gd name="T10" fmla="*/ 444500 w 297"/>
                  <a:gd name="T11" fmla="*/ 222250 h 168"/>
                  <a:gd name="T12" fmla="*/ 442913 w 297"/>
                  <a:gd name="T13" fmla="*/ 233363 h 168"/>
                  <a:gd name="T14" fmla="*/ 438150 w 297"/>
                  <a:gd name="T15" fmla="*/ 241300 h 168"/>
                  <a:gd name="T16" fmla="*/ 431800 w 297"/>
                  <a:gd name="T17" fmla="*/ 247650 h 168"/>
                  <a:gd name="T18" fmla="*/ 422275 w 297"/>
                  <a:gd name="T19" fmla="*/ 254000 h 168"/>
                  <a:gd name="T20" fmla="*/ 414338 w 297"/>
                  <a:gd name="T21" fmla="*/ 258763 h 168"/>
                  <a:gd name="T22" fmla="*/ 403225 w 297"/>
                  <a:gd name="T23" fmla="*/ 263525 h 168"/>
                  <a:gd name="T24" fmla="*/ 395288 w 297"/>
                  <a:gd name="T25" fmla="*/ 265113 h 168"/>
                  <a:gd name="T26" fmla="*/ 385763 w 297"/>
                  <a:gd name="T27" fmla="*/ 266700 h 168"/>
                  <a:gd name="T28" fmla="*/ 385763 w 297"/>
                  <a:gd name="T29" fmla="*/ 266700 h 168"/>
                  <a:gd name="T30" fmla="*/ 1588 w 297"/>
                  <a:gd name="T31" fmla="*/ 258763 h 168"/>
                  <a:gd name="T32" fmla="*/ 1588 w 297"/>
                  <a:gd name="T33" fmla="*/ 258763 h 168"/>
                  <a:gd name="T34" fmla="*/ 0 w 297"/>
                  <a:gd name="T35" fmla="*/ 0 h 168"/>
                  <a:gd name="T36" fmla="*/ 0 w 297"/>
                  <a:gd name="T37" fmla="*/ 0 h 16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97" h="168">
                    <a:moveTo>
                      <a:pt x="0" y="0"/>
                    </a:moveTo>
                    <a:lnTo>
                      <a:pt x="0" y="0"/>
                    </a:lnTo>
                    <a:lnTo>
                      <a:pt x="297" y="0"/>
                    </a:lnTo>
                    <a:lnTo>
                      <a:pt x="280" y="140"/>
                    </a:lnTo>
                    <a:lnTo>
                      <a:pt x="279" y="147"/>
                    </a:lnTo>
                    <a:lnTo>
                      <a:pt x="276" y="152"/>
                    </a:lnTo>
                    <a:lnTo>
                      <a:pt x="272" y="156"/>
                    </a:lnTo>
                    <a:lnTo>
                      <a:pt x="266" y="160"/>
                    </a:lnTo>
                    <a:lnTo>
                      <a:pt x="261" y="163"/>
                    </a:lnTo>
                    <a:lnTo>
                      <a:pt x="254" y="166"/>
                    </a:lnTo>
                    <a:lnTo>
                      <a:pt x="249" y="167"/>
                    </a:lnTo>
                    <a:lnTo>
                      <a:pt x="243" y="168"/>
                    </a:lnTo>
                    <a:lnTo>
                      <a:pt x="1" y="1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797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94" name="iŝlíďè">
                <a:extLst>
                  <a:ext uri="{FF2B5EF4-FFF2-40B4-BE49-F238E27FC236}">
                    <a16:creationId xmlns:a16="http://schemas.microsoft.com/office/drawing/2014/main" id="{1736771D-E0B6-40A2-9869-5AEEB89D19A2}"/>
                  </a:ext>
                </a:extLst>
              </p:cNvPr>
              <p:cNvSpPr/>
              <p:nvPr/>
            </p:nvSpPr>
            <p:spPr bwMode="auto">
              <a:xfrm>
                <a:off x="3092451" y="5083175"/>
                <a:ext cx="465138" cy="266700"/>
              </a:xfrm>
              <a:custGeom>
                <a:avLst/>
                <a:gdLst>
                  <a:gd name="T0" fmla="*/ 0 w 293"/>
                  <a:gd name="T1" fmla="*/ 0 h 168"/>
                  <a:gd name="T2" fmla="*/ 0 w 293"/>
                  <a:gd name="T3" fmla="*/ 0 h 168"/>
                  <a:gd name="T4" fmla="*/ 465138 w 293"/>
                  <a:gd name="T5" fmla="*/ 0 h 168"/>
                  <a:gd name="T6" fmla="*/ 465138 w 293"/>
                  <a:gd name="T7" fmla="*/ 0 h 168"/>
                  <a:gd name="T8" fmla="*/ 438150 w 293"/>
                  <a:gd name="T9" fmla="*/ 222250 h 168"/>
                  <a:gd name="T10" fmla="*/ 438150 w 293"/>
                  <a:gd name="T11" fmla="*/ 222250 h 168"/>
                  <a:gd name="T12" fmla="*/ 436563 w 293"/>
                  <a:gd name="T13" fmla="*/ 233363 h 168"/>
                  <a:gd name="T14" fmla="*/ 431800 w 293"/>
                  <a:gd name="T15" fmla="*/ 241300 h 168"/>
                  <a:gd name="T16" fmla="*/ 425450 w 293"/>
                  <a:gd name="T17" fmla="*/ 247650 h 168"/>
                  <a:gd name="T18" fmla="*/ 415925 w 293"/>
                  <a:gd name="T19" fmla="*/ 254000 h 168"/>
                  <a:gd name="T20" fmla="*/ 407988 w 293"/>
                  <a:gd name="T21" fmla="*/ 258763 h 168"/>
                  <a:gd name="T22" fmla="*/ 396875 w 293"/>
                  <a:gd name="T23" fmla="*/ 263525 h 168"/>
                  <a:gd name="T24" fmla="*/ 388938 w 293"/>
                  <a:gd name="T25" fmla="*/ 265113 h 168"/>
                  <a:gd name="T26" fmla="*/ 379413 w 293"/>
                  <a:gd name="T27" fmla="*/ 266700 h 168"/>
                  <a:gd name="T28" fmla="*/ 379413 w 293"/>
                  <a:gd name="T29" fmla="*/ 266700 h 168"/>
                  <a:gd name="T30" fmla="*/ 0 w 293"/>
                  <a:gd name="T31" fmla="*/ 258763 h 168"/>
                  <a:gd name="T32" fmla="*/ 0 w 293"/>
                  <a:gd name="T33" fmla="*/ 258763 h 168"/>
                  <a:gd name="T34" fmla="*/ 0 w 293"/>
                  <a:gd name="T35" fmla="*/ 0 h 168"/>
                  <a:gd name="T36" fmla="*/ 0 w 293"/>
                  <a:gd name="T37" fmla="*/ 0 h 16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93" h="168">
                    <a:moveTo>
                      <a:pt x="0" y="0"/>
                    </a:moveTo>
                    <a:lnTo>
                      <a:pt x="0" y="0"/>
                    </a:lnTo>
                    <a:lnTo>
                      <a:pt x="293" y="0"/>
                    </a:lnTo>
                    <a:lnTo>
                      <a:pt x="276" y="140"/>
                    </a:lnTo>
                    <a:lnTo>
                      <a:pt x="275" y="147"/>
                    </a:lnTo>
                    <a:lnTo>
                      <a:pt x="272" y="152"/>
                    </a:lnTo>
                    <a:lnTo>
                      <a:pt x="268" y="156"/>
                    </a:lnTo>
                    <a:lnTo>
                      <a:pt x="262" y="160"/>
                    </a:lnTo>
                    <a:lnTo>
                      <a:pt x="257" y="163"/>
                    </a:lnTo>
                    <a:lnTo>
                      <a:pt x="250" y="166"/>
                    </a:lnTo>
                    <a:lnTo>
                      <a:pt x="245" y="167"/>
                    </a:lnTo>
                    <a:lnTo>
                      <a:pt x="239" y="168"/>
                    </a:lnTo>
                    <a:lnTo>
                      <a:pt x="0" y="1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898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95" name="íSḷïďê">
                <a:extLst>
                  <a:ext uri="{FF2B5EF4-FFF2-40B4-BE49-F238E27FC236}">
                    <a16:creationId xmlns:a16="http://schemas.microsoft.com/office/drawing/2014/main" id="{70F4B017-1F40-4F95-AB07-ED795CE8A8E6}"/>
                  </a:ext>
                </a:extLst>
              </p:cNvPr>
              <p:cNvSpPr/>
              <p:nvPr/>
            </p:nvSpPr>
            <p:spPr bwMode="auto">
              <a:xfrm>
                <a:off x="3098801" y="5083175"/>
                <a:ext cx="458788" cy="266700"/>
              </a:xfrm>
              <a:custGeom>
                <a:avLst/>
                <a:gdLst>
                  <a:gd name="T0" fmla="*/ 0 w 289"/>
                  <a:gd name="T1" fmla="*/ 0 h 168"/>
                  <a:gd name="T2" fmla="*/ 0 w 289"/>
                  <a:gd name="T3" fmla="*/ 0 h 168"/>
                  <a:gd name="T4" fmla="*/ 458788 w 289"/>
                  <a:gd name="T5" fmla="*/ 0 h 168"/>
                  <a:gd name="T6" fmla="*/ 458788 w 289"/>
                  <a:gd name="T7" fmla="*/ 0 h 168"/>
                  <a:gd name="T8" fmla="*/ 431800 w 289"/>
                  <a:gd name="T9" fmla="*/ 222250 h 168"/>
                  <a:gd name="T10" fmla="*/ 431800 w 289"/>
                  <a:gd name="T11" fmla="*/ 222250 h 168"/>
                  <a:gd name="T12" fmla="*/ 430213 w 289"/>
                  <a:gd name="T13" fmla="*/ 233363 h 168"/>
                  <a:gd name="T14" fmla="*/ 425450 w 289"/>
                  <a:gd name="T15" fmla="*/ 239713 h 168"/>
                  <a:gd name="T16" fmla="*/ 419100 w 289"/>
                  <a:gd name="T17" fmla="*/ 247650 h 168"/>
                  <a:gd name="T18" fmla="*/ 409575 w 289"/>
                  <a:gd name="T19" fmla="*/ 254000 h 168"/>
                  <a:gd name="T20" fmla="*/ 401638 w 289"/>
                  <a:gd name="T21" fmla="*/ 258763 h 168"/>
                  <a:gd name="T22" fmla="*/ 393700 w 289"/>
                  <a:gd name="T23" fmla="*/ 263525 h 168"/>
                  <a:gd name="T24" fmla="*/ 373063 w 289"/>
                  <a:gd name="T25" fmla="*/ 266700 h 168"/>
                  <a:gd name="T26" fmla="*/ 373063 w 289"/>
                  <a:gd name="T27" fmla="*/ 266700 h 168"/>
                  <a:gd name="T28" fmla="*/ 0 w 289"/>
                  <a:gd name="T29" fmla="*/ 255588 h 168"/>
                  <a:gd name="T30" fmla="*/ 0 w 289"/>
                  <a:gd name="T31" fmla="*/ 255588 h 168"/>
                  <a:gd name="T32" fmla="*/ 0 w 289"/>
                  <a:gd name="T33" fmla="*/ 0 h 168"/>
                  <a:gd name="T34" fmla="*/ 0 w 289"/>
                  <a:gd name="T35" fmla="*/ 0 h 16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89" h="168">
                    <a:moveTo>
                      <a:pt x="0" y="0"/>
                    </a:moveTo>
                    <a:lnTo>
                      <a:pt x="0" y="0"/>
                    </a:lnTo>
                    <a:lnTo>
                      <a:pt x="289" y="0"/>
                    </a:lnTo>
                    <a:lnTo>
                      <a:pt x="272" y="140"/>
                    </a:lnTo>
                    <a:lnTo>
                      <a:pt x="271" y="147"/>
                    </a:lnTo>
                    <a:lnTo>
                      <a:pt x="268" y="151"/>
                    </a:lnTo>
                    <a:lnTo>
                      <a:pt x="264" y="156"/>
                    </a:lnTo>
                    <a:lnTo>
                      <a:pt x="258" y="160"/>
                    </a:lnTo>
                    <a:lnTo>
                      <a:pt x="253" y="163"/>
                    </a:lnTo>
                    <a:lnTo>
                      <a:pt x="248" y="166"/>
                    </a:lnTo>
                    <a:lnTo>
                      <a:pt x="235" y="168"/>
                    </a:lnTo>
                    <a:lnTo>
                      <a:pt x="0" y="16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99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96" name="iSḻîḍè">
                <a:extLst>
                  <a:ext uri="{FF2B5EF4-FFF2-40B4-BE49-F238E27FC236}">
                    <a16:creationId xmlns:a16="http://schemas.microsoft.com/office/drawing/2014/main" id="{366C15A7-6B32-48B4-8B8A-CEA0EDF31C6D}"/>
                  </a:ext>
                </a:extLst>
              </p:cNvPr>
              <p:cNvSpPr/>
              <p:nvPr/>
            </p:nvSpPr>
            <p:spPr bwMode="auto">
              <a:xfrm>
                <a:off x="3105151" y="5083175"/>
                <a:ext cx="452438" cy="265113"/>
              </a:xfrm>
              <a:custGeom>
                <a:avLst/>
                <a:gdLst>
                  <a:gd name="T0" fmla="*/ 0 w 285"/>
                  <a:gd name="T1" fmla="*/ 0 h 167"/>
                  <a:gd name="T2" fmla="*/ 0 w 285"/>
                  <a:gd name="T3" fmla="*/ 0 h 167"/>
                  <a:gd name="T4" fmla="*/ 452438 w 285"/>
                  <a:gd name="T5" fmla="*/ 0 h 167"/>
                  <a:gd name="T6" fmla="*/ 452438 w 285"/>
                  <a:gd name="T7" fmla="*/ 0 h 167"/>
                  <a:gd name="T8" fmla="*/ 425450 w 285"/>
                  <a:gd name="T9" fmla="*/ 222250 h 167"/>
                  <a:gd name="T10" fmla="*/ 425450 w 285"/>
                  <a:gd name="T11" fmla="*/ 222250 h 167"/>
                  <a:gd name="T12" fmla="*/ 423863 w 285"/>
                  <a:gd name="T13" fmla="*/ 233363 h 167"/>
                  <a:gd name="T14" fmla="*/ 419100 w 285"/>
                  <a:gd name="T15" fmla="*/ 239713 h 167"/>
                  <a:gd name="T16" fmla="*/ 412750 w 285"/>
                  <a:gd name="T17" fmla="*/ 247650 h 167"/>
                  <a:gd name="T18" fmla="*/ 403225 w 285"/>
                  <a:gd name="T19" fmla="*/ 254000 h 167"/>
                  <a:gd name="T20" fmla="*/ 395288 w 285"/>
                  <a:gd name="T21" fmla="*/ 258763 h 167"/>
                  <a:gd name="T22" fmla="*/ 387350 w 285"/>
                  <a:gd name="T23" fmla="*/ 263525 h 167"/>
                  <a:gd name="T24" fmla="*/ 366713 w 285"/>
                  <a:gd name="T25" fmla="*/ 265113 h 167"/>
                  <a:gd name="T26" fmla="*/ 366713 w 285"/>
                  <a:gd name="T27" fmla="*/ 265113 h 167"/>
                  <a:gd name="T28" fmla="*/ 0 w 285"/>
                  <a:gd name="T29" fmla="*/ 254000 h 167"/>
                  <a:gd name="T30" fmla="*/ 0 w 285"/>
                  <a:gd name="T31" fmla="*/ 254000 h 167"/>
                  <a:gd name="T32" fmla="*/ 0 w 285"/>
                  <a:gd name="T33" fmla="*/ 0 h 167"/>
                  <a:gd name="T34" fmla="*/ 0 w 285"/>
                  <a:gd name="T35" fmla="*/ 0 h 16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85" h="167">
                    <a:moveTo>
                      <a:pt x="0" y="0"/>
                    </a:moveTo>
                    <a:lnTo>
                      <a:pt x="0" y="0"/>
                    </a:lnTo>
                    <a:lnTo>
                      <a:pt x="285" y="0"/>
                    </a:lnTo>
                    <a:lnTo>
                      <a:pt x="268" y="140"/>
                    </a:lnTo>
                    <a:lnTo>
                      <a:pt x="267" y="147"/>
                    </a:lnTo>
                    <a:lnTo>
                      <a:pt x="264" y="151"/>
                    </a:lnTo>
                    <a:lnTo>
                      <a:pt x="260" y="156"/>
                    </a:lnTo>
                    <a:lnTo>
                      <a:pt x="254" y="160"/>
                    </a:lnTo>
                    <a:lnTo>
                      <a:pt x="249" y="163"/>
                    </a:lnTo>
                    <a:lnTo>
                      <a:pt x="244" y="166"/>
                    </a:lnTo>
                    <a:lnTo>
                      <a:pt x="231" y="167"/>
                    </a:lnTo>
                    <a:lnTo>
                      <a:pt x="0" y="1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99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97" name="íşļîḋé">
                <a:extLst>
                  <a:ext uri="{FF2B5EF4-FFF2-40B4-BE49-F238E27FC236}">
                    <a16:creationId xmlns:a16="http://schemas.microsoft.com/office/drawing/2014/main" id="{8853376E-2F26-4561-B907-6CDF8429D483}"/>
                  </a:ext>
                </a:extLst>
              </p:cNvPr>
              <p:cNvSpPr/>
              <p:nvPr/>
            </p:nvSpPr>
            <p:spPr bwMode="auto">
              <a:xfrm>
                <a:off x="3111501" y="5083175"/>
                <a:ext cx="446088" cy="265113"/>
              </a:xfrm>
              <a:custGeom>
                <a:avLst/>
                <a:gdLst>
                  <a:gd name="T0" fmla="*/ 0 w 281"/>
                  <a:gd name="T1" fmla="*/ 0 h 167"/>
                  <a:gd name="T2" fmla="*/ 0 w 281"/>
                  <a:gd name="T3" fmla="*/ 0 h 167"/>
                  <a:gd name="T4" fmla="*/ 446088 w 281"/>
                  <a:gd name="T5" fmla="*/ 0 h 167"/>
                  <a:gd name="T6" fmla="*/ 446088 w 281"/>
                  <a:gd name="T7" fmla="*/ 0 h 167"/>
                  <a:gd name="T8" fmla="*/ 419100 w 281"/>
                  <a:gd name="T9" fmla="*/ 222250 h 167"/>
                  <a:gd name="T10" fmla="*/ 419100 w 281"/>
                  <a:gd name="T11" fmla="*/ 222250 h 167"/>
                  <a:gd name="T12" fmla="*/ 417513 w 281"/>
                  <a:gd name="T13" fmla="*/ 230188 h 167"/>
                  <a:gd name="T14" fmla="*/ 412750 w 281"/>
                  <a:gd name="T15" fmla="*/ 239713 h 167"/>
                  <a:gd name="T16" fmla="*/ 406400 w 281"/>
                  <a:gd name="T17" fmla="*/ 247650 h 167"/>
                  <a:gd name="T18" fmla="*/ 396875 w 281"/>
                  <a:gd name="T19" fmla="*/ 254000 h 167"/>
                  <a:gd name="T20" fmla="*/ 388938 w 281"/>
                  <a:gd name="T21" fmla="*/ 258763 h 167"/>
                  <a:gd name="T22" fmla="*/ 381000 w 281"/>
                  <a:gd name="T23" fmla="*/ 263525 h 167"/>
                  <a:gd name="T24" fmla="*/ 363538 w 281"/>
                  <a:gd name="T25" fmla="*/ 265113 h 167"/>
                  <a:gd name="T26" fmla="*/ 363538 w 281"/>
                  <a:gd name="T27" fmla="*/ 265113 h 167"/>
                  <a:gd name="T28" fmla="*/ 0 w 281"/>
                  <a:gd name="T29" fmla="*/ 252413 h 167"/>
                  <a:gd name="T30" fmla="*/ 0 w 281"/>
                  <a:gd name="T31" fmla="*/ 252413 h 167"/>
                  <a:gd name="T32" fmla="*/ 0 w 281"/>
                  <a:gd name="T33" fmla="*/ 0 h 167"/>
                  <a:gd name="T34" fmla="*/ 0 w 281"/>
                  <a:gd name="T35" fmla="*/ 0 h 16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81" h="167">
                    <a:moveTo>
                      <a:pt x="0" y="0"/>
                    </a:moveTo>
                    <a:lnTo>
                      <a:pt x="0" y="0"/>
                    </a:lnTo>
                    <a:lnTo>
                      <a:pt x="281" y="0"/>
                    </a:lnTo>
                    <a:lnTo>
                      <a:pt x="264" y="140"/>
                    </a:lnTo>
                    <a:lnTo>
                      <a:pt x="263" y="145"/>
                    </a:lnTo>
                    <a:lnTo>
                      <a:pt x="260" y="151"/>
                    </a:lnTo>
                    <a:lnTo>
                      <a:pt x="256" y="156"/>
                    </a:lnTo>
                    <a:lnTo>
                      <a:pt x="250" y="160"/>
                    </a:lnTo>
                    <a:lnTo>
                      <a:pt x="245" y="163"/>
                    </a:lnTo>
                    <a:lnTo>
                      <a:pt x="240" y="166"/>
                    </a:lnTo>
                    <a:lnTo>
                      <a:pt x="229" y="167"/>
                    </a:lnTo>
                    <a:lnTo>
                      <a:pt x="0" y="1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A9A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98" name="isḻîḍè">
                <a:extLst>
                  <a:ext uri="{FF2B5EF4-FFF2-40B4-BE49-F238E27FC236}">
                    <a16:creationId xmlns:a16="http://schemas.microsoft.com/office/drawing/2014/main" id="{E5D2D721-8DB1-4D8D-850E-A397D7B8FFB1}"/>
                  </a:ext>
                </a:extLst>
              </p:cNvPr>
              <p:cNvSpPr/>
              <p:nvPr/>
            </p:nvSpPr>
            <p:spPr bwMode="auto">
              <a:xfrm>
                <a:off x="3116263" y="5083175"/>
                <a:ext cx="441325" cy="265113"/>
              </a:xfrm>
              <a:custGeom>
                <a:avLst/>
                <a:gdLst>
                  <a:gd name="T0" fmla="*/ 1588 w 278"/>
                  <a:gd name="T1" fmla="*/ 0 h 167"/>
                  <a:gd name="T2" fmla="*/ 1588 w 278"/>
                  <a:gd name="T3" fmla="*/ 0 h 167"/>
                  <a:gd name="T4" fmla="*/ 441325 w 278"/>
                  <a:gd name="T5" fmla="*/ 0 h 167"/>
                  <a:gd name="T6" fmla="*/ 441325 w 278"/>
                  <a:gd name="T7" fmla="*/ 0 h 167"/>
                  <a:gd name="T8" fmla="*/ 414338 w 278"/>
                  <a:gd name="T9" fmla="*/ 222250 h 167"/>
                  <a:gd name="T10" fmla="*/ 414338 w 278"/>
                  <a:gd name="T11" fmla="*/ 222250 h 167"/>
                  <a:gd name="T12" fmla="*/ 412750 w 278"/>
                  <a:gd name="T13" fmla="*/ 230188 h 167"/>
                  <a:gd name="T14" fmla="*/ 407988 w 278"/>
                  <a:gd name="T15" fmla="*/ 239713 h 167"/>
                  <a:gd name="T16" fmla="*/ 401638 w 278"/>
                  <a:gd name="T17" fmla="*/ 247650 h 167"/>
                  <a:gd name="T18" fmla="*/ 392113 w 278"/>
                  <a:gd name="T19" fmla="*/ 252413 h 167"/>
                  <a:gd name="T20" fmla="*/ 384175 w 278"/>
                  <a:gd name="T21" fmla="*/ 258763 h 167"/>
                  <a:gd name="T22" fmla="*/ 376238 w 278"/>
                  <a:gd name="T23" fmla="*/ 263525 h 167"/>
                  <a:gd name="T24" fmla="*/ 358775 w 278"/>
                  <a:gd name="T25" fmla="*/ 265113 h 167"/>
                  <a:gd name="T26" fmla="*/ 358775 w 278"/>
                  <a:gd name="T27" fmla="*/ 265113 h 167"/>
                  <a:gd name="T28" fmla="*/ 0 w 278"/>
                  <a:gd name="T29" fmla="*/ 249238 h 167"/>
                  <a:gd name="T30" fmla="*/ 0 w 278"/>
                  <a:gd name="T31" fmla="*/ 249238 h 167"/>
                  <a:gd name="T32" fmla="*/ 1588 w 278"/>
                  <a:gd name="T33" fmla="*/ 0 h 167"/>
                  <a:gd name="T34" fmla="*/ 1588 w 278"/>
                  <a:gd name="T35" fmla="*/ 0 h 16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78" h="167">
                    <a:moveTo>
                      <a:pt x="1" y="0"/>
                    </a:moveTo>
                    <a:lnTo>
                      <a:pt x="1" y="0"/>
                    </a:lnTo>
                    <a:lnTo>
                      <a:pt x="278" y="0"/>
                    </a:lnTo>
                    <a:lnTo>
                      <a:pt x="261" y="140"/>
                    </a:lnTo>
                    <a:lnTo>
                      <a:pt x="260" y="145"/>
                    </a:lnTo>
                    <a:lnTo>
                      <a:pt x="257" y="151"/>
                    </a:lnTo>
                    <a:lnTo>
                      <a:pt x="253" y="156"/>
                    </a:lnTo>
                    <a:lnTo>
                      <a:pt x="247" y="159"/>
                    </a:lnTo>
                    <a:lnTo>
                      <a:pt x="242" y="163"/>
                    </a:lnTo>
                    <a:lnTo>
                      <a:pt x="237" y="166"/>
                    </a:lnTo>
                    <a:lnTo>
                      <a:pt x="226" y="167"/>
                    </a:lnTo>
                    <a:lnTo>
                      <a:pt x="0" y="1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A9A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99" name="ïṥḻiḍê">
                <a:extLst>
                  <a:ext uri="{FF2B5EF4-FFF2-40B4-BE49-F238E27FC236}">
                    <a16:creationId xmlns:a16="http://schemas.microsoft.com/office/drawing/2014/main" id="{0A47CAFC-1C58-4B57-8708-A46C6F1037B8}"/>
                  </a:ext>
                </a:extLst>
              </p:cNvPr>
              <p:cNvSpPr/>
              <p:nvPr/>
            </p:nvSpPr>
            <p:spPr bwMode="auto">
              <a:xfrm>
                <a:off x="3122613" y="5083175"/>
                <a:ext cx="434975" cy="265113"/>
              </a:xfrm>
              <a:custGeom>
                <a:avLst/>
                <a:gdLst>
                  <a:gd name="T0" fmla="*/ 1588 w 274"/>
                  <a:gd name="T1" fmla="*/ 0 h 167"/>
                  <a:gd name="T2" fmla="*/ 1588 w 274"/>
                  <a:gd name="T3" fmla="*/ 0 h 167"/>
                  <a:gd name="T4" fmla="*/ 434975 w 274"/>
                  <a:gd name="T5" fmla="*/ 0 h 167"/>
                  <a:gd name="T6" fmla="*/ 434975 w 274"/>
                  <a:gd name="T7" fmla="*/ 0 h 167"/>
                  <a:gd name="T8" fmla="*/ 407988 w 274"/>
                  <a:gd name="T9" fmla="*/ 222250 h 167"/>
                  <a:gd name="T10" fmla="*/ 407988 w 274"/>
                  <a:gd name="T11" fmla="*/ 222250 h 167"/>
                  <a:gd name="T12" fmla="*/ 406400 w 274"/>
                  <a:gd name="T13" fmla="*/ 230188 h 167"/>
                  <a:gd name="T14" fmla="*/ 401638 w 274"/>
                  <a:gd name="T15" fmla="*/ 239713 h 167"/>
                  <a:gd name="T16" fmla="*/ 395288 w 274"/>
                  <a:gd name="T17" fmla="*/ 247650 h 167"/>
                  <a:gd name="T18" fmla="*/ 388938 w 274"/>
                  <a:gd name="T19" fmla="*/ 252413 h 167"/>
                  <a:gd name="T20" fmla="*/ 379413 w 274"/>
                  <a:gd name="T21" fmla="*/ 258763 h 167"/>
                  <a:gd name="T22" fmla="*/ 369888 w 274"/>
                  <a:gd name="T23" fmla="*/ 260350 h 167"/>
                  <a:gd name="T24" fmla="*/ 352425 w 274"/>
                  <a:gd name="T25" fmla="*/ 265113 h 167"/>
                  <a:gd name="T26" fmla="*/ 352425 w 274"/>
                  <a:gd name="T27" fmla="*/ 265113 h 167"/>
                  <a:gd name="T28" fmla="*/ 0 w 274"/>
                  <a:gd name="T29" fmla="*/ 247650 h 167"/>
                  <a:gd name="T30" fmla="*/ 0 w 274"/>
                  <a:gd name="T31" fmla="*/ 247650 h 167"/>
                  <a:gd name="T32" fmla="*/ 1588 w 274"/>
                  <a:gd name="T33" fmla="*/ 0 h 167"/>
                  <a:gd name="T34" fmla="*/ 1588 w 274"/>
                  <a:gd name="T35" fmla="*/ 0 h 16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74" h="167">
                    <a:moveTo>
                      <a:pt x="1" y="0"/>
                    </a:moveTo>
                    <a:lnTo>
                      <a:pt x="1" y="0"/>
                    </a:lnTo>
                    <a:lnTo>
                      <a:pt x="274" y="0"/>
                    </a:lnTo>
                    <a:lnTo>
                      <a:pt x="257" y="140"/>
                    </a:lnTo>
                    <a:lnTo>
                      <a:pt x="256" y="145"/>
                    </a:lnTo>
                    <a:lnTo>
                      <a:pt x="253" y="151"/>
                    </a:lnTo>
                    <a:lnTo>
                      <a:pt x="249" y="156"/>
                    </a:lnTo>
                    <a:lnTo>
                      <a:pt x="245" y="159"/>
                    </a:lnTo>
                    <a:lnTo>
                      <a:pt x="239" y="163"/>
                    </a:lnTo>
                    <a:lnTo>
                      <a:pt x="233" y="164"/>
                    </a:lnTo>
                    <a:lnTo>
                      <a:pt x="222" y="167"/>
                    </a:lnTo>
                    <a:lnTo>
                      <a:pt x="0" y="15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B9B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00" name="î$ḻîḍe">
                <a:extLst>
                  <a:ext uri="{FF2B5EF4-FFF2-40B4-BE49-F238E27FC236}">
                    <a16:creationId xmlns:a16="http://schemas.microsoft.com/office/drawing/2014/main" id="{AC1800B9-D4E7-4819-B9B4-FD669DCA8CE0}"/>
                  </a:ext>
                </a:extLst>
              </p:cNvPr>
              <p:cNvSpPr/>
              <p:nvPr/>
            </p:nvSpPr>
            <p:spPr bwMode="auto">
              <a:xfrm>
                <a:off x="3128963" y="5083175"/>
                <a:ext cx="428625" cy="265113"/>
              </a:xfrm>
              <a:custGeom>
                <a:avLst/>
                <a:gdLst>
                  <a:gd name="T0" fmla="*/ 0 w 270"/>
                  <a:gd name="T1" fmla="*/ 0 h 167"/>
                  <a:gd name="T2" fmla="*/ 0 w 270"/>
                  <a:gd name="T3" fmla="*/ 0 h 167"/>
                  <a:gd name="T4" fmla="*/ 428625 w 270"/>
                  <a:gd name="T5" fmla="*/ 0 h 167"/>
                  <a:gd name="T6" fmla="*/ 428625 w 270"/>
                  <a:gd name="T7" fmla="*/ 0 h 167"/>
                  <a:gd name="T8" fmla="*/ 401638 w 270"/>
                  <a:gd name="T9" fmla="*/ 222250 h 167"/>
                  <a:gd name="T10" fmla="*/ 401638 w 270"/>
                  <a:gd name="T11" fmla="*/ 222250 h 167"/>
                  <a:gd name="T12" fmla="*/ 400050 w 270"/>
                  <a:gd name="T13" fmla="*/ 230188 h 167"/>
                  <a:gd name="T14" fmla="*/ 395288 w 270"/>
                  <a:gd name="T15" fmla="*/ 239713 h 167"/>
                  <a:gd name="T16" fmla="*/ 388938 w 270"/>
                  <a:gd name="T17" fmla="*/ 246063 h 167"/>
                  <a:gd name="T18" fmla="*/ 382588 w 270"/>
                  <a:gd name="T19" fmla="*/ 252413 h 167"/>
                  <a:gd name="T20" fmla="*/ 373063 w 270"/>
                  <a:gd name="T21" fmla="*/ 258763 h 167"/>
                  <a:gd name="T22" fmla="*/ 365125 w 270"/>
                  <a:gd name="T23" fmla="*/ 260350 h 167"/>
                  <a:gd name="T24" fmla="*/ 347663 w 270"/>
                  <a:gd name="T25" fmla="*/ 265113 h 167"/>
                  <a:gd name="T26" fmla="*/ 347663 w 270"/>
                  <a:gd name="T27" fmla="*/ 265113 h 167"/>
                  <a:gd name="T28" fmla="*/ 0 w 270"/>
                  <a:gd name="T29" fmla="*/ 247650 h 167"/>
                  <a:gd name="T30" fmla="*/ 0 w 270"/>
                  <a:gd name="T31" fmla="*/ 247650 h 167"/>
                  <a:gd name="T32" fmla="*/ 0 w 270"/>
                  <a:gd name="T33" fmla="*/ 0 h 167"/>
                  <a:gd name="T34" fmla="*/ 0 w 270"/>
                  <a:gd name="T35" fmla="*/ 0 h 16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70" h="167">
                    <a:moveTo>
                      <a:pt x="0" y="0"/>
                    </a:moveTo>
                    <a:lnTo>
                      <a:pt x="0" y="0"/>
                    </a:lnTo>
                    <a:lnTo>
                      <a:pt x="270" y="0"/>
                    </a:lnTo>
                    <a:lnTo>
                      <a:pt x="253" y="140"/>
                    </a:lnTo>
                    <a:lnTo>
                      <a:pt x="252" y="145"/>
                    </a:lnTo>
                    <a:lnTo>
                      <a:pt x="249" y="151"/>
                    </a:lnTo>
                    <a:lnTo>
                      <a:pt x="245" y="155"/>
                    </a:lnTo>
                    <a:lnTo>
                      <a:pt x="241" y="159"/>
                    </a:lnTo>
                    <a:lnTo>
                      <a:pt x="235" y="163"/>
                    </a:lnTo>
                    <a:lnTo>
                      <a:pt x="230" y="164"/>
                    </a:lnTo>
                    <a:lnTo>
                      <a:pt x="219" y="167"/>
                    </a:lnTo>
                    <a:lnTo>
                      <a:pt x="0" y="1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C9C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01" name="ïSľiḋé">
                <a:extLst>
                  <a:ext uri="{FF2B5EF4-FFF2-40B4-BE49-F238E27FC236}">
                    <a16:creationId xmlns:a16="http://schemas.microsoft.com/office/drawing/2014/main" id="{04AD1EFC-20BF-4123-9BC1-F7B17F9E956D}"/>
                  </a:ext>
                </a:extLst>
              </p:cNvPr>
              <p:cNvSpPr/>
              <p:nvPr/>
            </p:nvSpPr>
            <p:spPr bwMode="auto">
              <a:xfrm>
                <a:off x="3135313" y="5083175"/>
                <a:ext cx="422275" cy="265113"/>
              </a:xfrm>
              <a:custGeom>
                <a:avLst/>
                <a:gdLst>
                  <a:gd name="T0" fmla="*/ 0 w 266"/>
                  <a:gd name="T1" fmla="*/ 0 h 167"/>
                  <a:gd name="T2" fmla="*/ 0 w 266"/>
                  <a:gd name="T3" fmla="*/ 0 h 167"/>
                  <a:gd name="T4" fmla="*/ 422275 w 266"/>
                  <a:gd name="T5" fmla="*/ 0 h 167"/>
                  <a:gd name="T6" fmla="*/ 422275 w 266"/>
                  <a:gd name="T7" fmla="*/ 0 h 167"/>
                  <a:gd name="T8" fmla="*/ 395288 w 266"/>
                  <a:gd name="T9" fmla="*/ 222250 h 167"/>
                  <a:gd name="T10" fmla="*/ 395288 w 266"/>
                  <a:gd name="T11" fmla="*/ 222250 h 167"/>
                  <a:gd name="T12" fmla="*/ 393700 w 266"/>
                  <a:gd name="T13" fmla="*/ 230188 h 167"/>
                  <a:gd name="T14" fmla="*/ 388938 w 266"/>
                  <a:gd name="T15" fmla="*/ 239713 h 167"/>
                  <a:gd name="T16" fmla="*/ 382588 w 266"/>
                  <a:gd name="T17" fmla="*/ 246063 h 167"/>
                  <a:gd name="T18" fmla="*/ 376238 w 266"/>
                  <a:gd name="T19" fmla="*/ 252413 h 167"/>
                  <a:gd name="T20" fmla="*/ 358775 w 266"/>
                  <a:gd name="T21" fmla="*/ 260350 h 167"/>
                  <a:gd name="T22" fmla="*/ 341313 w 266"/>
                  <a:gd name="T23" fmla="*/ 265113 h 167"/>
                  <a:gd name="T24" fmla="*/ 341313 w 266"/>
                  <a:gd name="T25" fmla="*/ 265113 h 167"/>
                  <a:gd name="T26" fmla="*/ 0 w 266"/>
                  <a:gd name="T27" fmla="*/ 246063 h 167"/>
                  <a:gd name="T28" fmla="*/ 0 w 266"/>
                  <a:gd name="T29" fmla="*/ 246063 h 167"/>
                  <a:gd name="T30" fmla="*/ 0 w 266"/>
                  <a:gd name="T31" fmla="*/ 0 h 167"/>
                  <a:gd name="T32" fmla="*/ 0 w 266"/>
                  <a:gd name="T33" fmla="*/ 0 h 1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66" h="167">
                    <a:moveTo>
                      <a:pt x="0" y="0"/>
                    </a:moveTo>
                    <a:lnTo>
                      <a:pt x="0" y="0"/>
                    </a:lnTo>
                    <a:lnTo>
                      <a:pt x="266" y="0"/>
                    </a:lnTo>
                    <a:lnTo>
                      <a:pt x="249" y="140"/>
                    </a:lnTo>
                    <a:lnTo>
                      <a:pt x="248" y="145"/>
                    </a:lnTo>
                    <a:lnTo>
                      <a:pt x="245" y="151"/>
                    </a:lnTo>
                    <a:lnTo>
                      <a:pt x="241" y="155"/>
                    </a:lnTo>
                    <a:lnTo>
                      <a:pt x="237" y="159"/>
                    </a:lnTo>
                    <a:lnTo>
                      <a:pt x="226" y="164"/>
                    </a:lnTo>
                    <a:lnTo>
                      <a:pt x="215" y="167"/>
                    </a:lnTo>
                    <a:lnTo>
                      <a:pt x="0" y="1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C9C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02" name="iSḻîďè">
                <a:extLst>
                  <a:ext uri="{FF2B5EF4-FFF2-40B4-BE49-F238E27FC236}">
                    <a16:creationId xmlns:a16="http://schemas.microsoft.com/office/drawing/2014/main" id="{333D5544-09B4-4244-8292-B761ACF1FA46}"/>
                  </a:ext>
                </a:extLst>
              </p:cNvPr>
              <p:cNvSpPr/>
              <p:nvPr/>
            </p:nvSpPr>
            <p:spPr bwMode="auto">
              <a:xfrm>
                <a:off x="3138488" y="5083175"/>
                <a:ext cx="419100" cy="265113"/>
              </a:xfrm>
              <a:custGeom>
                <a:avLst/>
                <a:gdLst>
                  <a:gd name="T0" fmla="*/ 3175 w 264"/>
                  <a:gd name="T1" fmla="*/ 0 h 167"/>
                  <a:gd name="T2" fmla="*/ 3175 w 264"/>
                  <a:gd name="T3" fmla="*/ 0 h 167"/>
                  <a:gd name="T4" fmla="*/ 419100 w 264"/>
                  <a:gd name="T5" fmla="*/ 0 h 167"/>
                  <a:gd name="T6" fmla="*/ 419100 w 264"/>
                  <a:gd name="T7" fmla="*/ 0 h 167"/>
                  <a:gd name="T8" fmla="*/ 392113 w 264"/>
                  <a:gd name="T9" fmla="*/ 222250 h 167"/>
                  <a:gd name="T10" fmla="*/ 392113 w 264"/>
                  <a:gd name="T11" fmla="*/ 222250 h 167"/>
                  <a:gd name="T12" fmla="*/ 390525 w 264"/>
                  <a:gd name="T13" fmla="*/ 230188 h 167"/>
                  <a:gd name="T14" fmla="*/ 385763 w 264"/>
                  <a:gd name="T15" fmla="*/ 239713 h 167"/>
                  <a:gd name="T16" fmla="*/ 379413 w 264"/>
                  <a:gd name="T17" fmla="*/ 246063 h 167"/>
                  <a:gd name="T18" fmla="*/ 373063 w 264"/>
                  <a:gd name="T19" fmla="*/ 252413 h 167"/>
                  <a:gd name="T20" fmla="*/ 355600 w 264"/>
                  <a:gd name="T21" fmla="*/ 260350 h 167"/>
                  <a:gd name="T22" fmla="*/ 338138 w 264"/>
                  <a:gd name="T23" fmla="*/ 265113 h 167"/>
                  <a:gd name="T24" fmla="*/ 338138 w 264"/>
                  <a:gd name="T25" fmla="*/ 265113 h 167"/>
                  <a:gd name="T26" fmla="*/ 0 w 264"/>
                  <a:gd name="T27" fmla="*/ 242888 h 167"/>
                  <a:gd name="T28" fmla="*/ 0 w 264"/>
                  <a:gd name="T29" fmla="*/ 242888 h 167"/>
                  <a:gd name="T30" fmla="*/ 3175 w 264"/>
                  <a:gd name="T31" fmla="*/ 0 h 167"/>
                  <a:gd name="T32" fmla="*/ 3175 w 264"/>
                  <a:gd name="T33" fmla="*/ 0 h 1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64" h="167">
                    <a:moveTo>
                      <a:pt x="2" y="0"/>
                    </a:moveTo>
                    <a:lnTo>
                      <a:pt x="2" y="0"/>
                    </a:lnTo>
                    <a:lnTo>
                      <a:pt x="264" y="0"/>
                    </a:lnTo>
                    <a:lnTo>
                      <a:pt x="247" y="140"/>
                    </a:lnTo>
                    <a:lnTo>
                      <a:pt x="246" y="145"/>
                    </a:lnTo>
                    <a:lnTo>
                      <a:pt x="243" y="151"/>
                    </a:lnTo>
                    <a:lnTo>
                      <a:pt x="239" y="155"/>
                    </a:lnTo>
                    <a:lnTo>
                      <a:pt x="235" y="159"/>
                    </a:lnTo>
                    <a:lnTo>
                      <a:pt x="224" y="164"/>
                    </a:lnTo>
                    <a:lnTo>
                      <a:pt x="213" y="167"/>
                    </a:lnTo>
                    <a:lnTo>
                      <a:pt x="0" y="15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9D9D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03" name="îṥļîḋé">
                <a:extLst>
                  <a:ext uri="{FF2B5EF4-FFF2-40B4-BE49-F238E27FC236}">
                    <a16:creationId xmlns:a16="http://schemas.microsoft.com/office/drawing/2014/main" id="{7DE91BCF-F1EF-4661-BA05-524364508243}"/>
                  </a:ext>
                </a:extLst>
              </p:cNvPr>
              <p:cNvSpPr/>
              <p:nvPr/>
            </p:nvSpPr>
            <p:spPr bwMode="auto">
              <a:xfrm>
                <a:off x="3144838" y="5083175"/>
                <a:ext cx="412750" cy="265113"/>
              </a:xfrm>
              <a:custGeom>
                <a:avLst/>
                <a:gdLst>
                  <a:gd name="T0" fmla="*/ 3175 w 260"/>
                  <a:gd name="T1" fmla="*/ 0 h 167"/>
                  <a:gd name="T2" fmla="*/ 3175 w 260"/>
                  <a:gd name="T3" fmla="*/ 0 h 167"/>
                  <a:gd name="T4" fmla="*/ 412750 w 260"/>
                  <a:gd name="T5" fmla="*/ 0 h 167"/>
                  <a:gd name="T6" fmla="*/ 412750 w 260"/>
                  <a:gd name="T7" fmla="*/ 0 h 167"/>
                  <a:gd name="T8" fmla="*/ 385763 w 260"/>
                  <a:gd name="T9" fmla="*/ 222250 h 167"/>
                  <a:gd name="T10" fmla="*/ 385763 w 260"/>
                  <a:gd name="T11" fmla="*/ 222250 h 167"/>
                  <a:gd name="T12" fmla="*/ 384175 w 260"/>
                  <a:gd name="T13" fmla="*/ 230188 h 167"/>
                  <a:gd name="T14" fmla="*/ 379413 w 260"/>
                  <a:gd name="T15" fmla="*/ 239713 h 167"/>
                  <a:gd name="T16" fmla="*/ 373063 w 260"/>
                  <a:gd name="T17" fmla="*/ 246063 h 167"/>
                  <a:gd name="T18" fmla="*/ 366713 w 260"/>
                  <a:gd name="T19" fmla="*/ 252413 h 167"/>
                  <a:gd name="T20" fmla="*/ 349250 w 260"/>
                  <a:gd name="T21" fmla="*/ 260350 h 167"/>
                  <a:gd name="T22" fmla="*/ 331788 w 260"/>
                  <a:gd name="T23" fmla="*/ 265113 h 167"/>
                  <a:gd name="T24" fmla="*/ 331788 w 260"/>
                  <a:gd name="T25" fmla="*/ 265113 h 167"/>
                  <a:gd name="T26" fmla="*/ 0 w 260"/>
                  <a:gd name="T27" fmla="*/ 241300 h 167"/>
                  <a:gd name="T28" fmla="*/ 0 w 260"/>
                  <a:gd name="T29" fmla="*/ 241300 h 167"/>
                  <a:gd name="T30" fmla="*/ 3175 w 260"/>
                  <a:gd name="T31" fmla="*/ 0 h 167"/>
                  <a:gd name="T32" fmla="*/ 3175 w 260"/>
                  <a:gd name="T33" fmla="*/ 0 h 1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60" h="167">
                    <a:moveTo>
                      <a:pt x="2" y="0"/>
                    </a:moveTo>
                    <a:lnTo>
                      <a:pt x="2" y="0"/>
                    </a:lnTo>
                    <a:lnTo>
                      <a:pt x="260" y="0"/>
                    </a:lnTo>
                    <a:lnTo>
                      <a:pt x="243" y="140"/>
                    </a:lnTo>
                    <a:lnTo>
                      <a:pt x="242" y="145"/>
                    </a:lnTo>
                    <a:lnTo>
                      <a:pt x="239" y="151"/>
                    </a:lnTo>
                    <a:lnTo>
                      <a:pt x="235" y="155"/>
                    </a:lnTo>
                    <a:lnTo>
                      <a:pt x="231" y="159"/>
                    </a:lnTo>
                    <a:lnTo>
                      <a:pt x="220" y="164"/>
                    </a:lnTo>
                    <a:lnTo>
                      <a:pt x="209" y="167"/>
                    </a:lnTo>
                    <a:lnTo>
                      <a:pt x="0" y="15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9D9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04" name="îšḷídè">
                <a:extLst>
                  <a:ext uri="{FF2B5EF4-FFF2-40B4-BE49-F238E27FC236}">
                    <a16:creationId xmlns:a16="http://schemas.microsoft.com/office/drawing/2014/main" id="{4EC32DC8-EC78-41AB-B9F5-578914989708}"/>
                  </a:ext>
                </a:extLst>
              </p:cNvPr>
              <p:cNvSpPr/>
              <p:nvPr/>
            </p:nvSpPr>
            <p:spPr bwMode="auto">
              <a:xfrm>
                <a:off x="3152776" y="5083175"/>
                <a:ext cx="404813" cy="265113"/>
              </a:xfrm>
              <a:custGeom>
                <a:avLst/>
                <a:gdLst>
                  <a:gd name="T0" fmla="*/ 1588 w 255"/>
                  <a:gd name="T1" fmla="*/ 0 h 167"/>
                  <a:gd name="T2" fmla="*/ 1588 w 255"/>
                  <a:gd name="T3" fmla="*/ 0 h 167"/>
                  <a:gd name="T4" fmla="*/ 404813 w 255"/>
                  <a:gd name="T5" fmla="*/ 0 h 167"/>
                  <a:gd name="T6" fmla="*/ 404813 w 255"/>
                  <a:gd name="T7" fmla="*/ 0 h 167"/>
                  <a:gd name="T8" fmla="*/ 377825 w 255"/>
                  <a:gd name="T9" fmla="*/ 222250 h 167"/>
                  <a:gd name="T10" fmla="*/ 377825 w 255"/>
                  <a:gd name="T11" fmla="*/ 222250 h 167"/>
                  <a:gd name="T12" fmla="*/ 376238 w 255"/>
                  <a:gd name="T13" fmla="*/ 230188 h 167"/>
                  <a:gd name="T14" fmla="*/ 371475 w 255"/>
                  <a:gd name="T15" fmla="*/ 239713 h 167"/>
                  <a:gd name="T16" fmla="*/ 365125 w 255"/>
                  <a:gd name="T17" fmla="*/ 246063 h 167"/>
                  <a:gd name="T18" fmla="*/ 358775 w 255"/>
                  <a:gd name="T19" fmla="*/ 252413 h 167"/>
                  <a:gd name="T20" fmla="*/ 341313 w 255"/>
                  <a:gd name="T21" fmla="*/ 260350 h 167"/>
                  <a:gd name="T22" fmla="*/ 325438 w 255"/>
                  <a:gd name="T23" fmla="*/ 265113 h 167"/>
                  <a:gd name="T24" fmla="*/ 325438 w 255"/>
                  <a:gd name="T25" fmla="*/ 265113 h 167"/>
                  <a:gd name="T26" fmla="*/ 0 w 255"/>
                  <a:gd name="T27" fmla="*/ 239713 h 167"/>
                  <a:gd name="T28" fmla="*/ 0 w 255"/>
                  <a:gd name="T29" fmla="*/ 239713 h 167"/>
                  <a:gd name="T30" fmla="*/ 1588 w 255"/>
                  <a:gd name="T31" fmla="*/ 0 h 167"/>
                  <a:gd name="T32" fmla="*/ 1588 w 255"/>
                  <a:gd name="T33" fmla="*/ 0 h 1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5" h="167">
                    <a:moveTo>
                      <a:pt x="1" y="0"/>
                    </a:moveTo>
                    <a:lnTo>
                      <a:pt x="1" y="0"/>
                    </a:lnTo>
                    <a:lnTo>
                      <a:pt x="255" y="0"/>
                    </a:lnTo>
                    <a:lnTo>
                      <a:pt x="238" y="140"/>
                    </a:lnTo>
                    <a:lnTo>
                      <a:pt x="237" y="145"/>
                    </a:lnTo>
                    <a:lnTo>
                      <a:pt x="234" y="151"/>
                    </a:lnTo>
                    <a:lnTo>
                      <a:pt x="230" y="155"/>
                    </a:lnTo>
                    <a:lnTo>
                      <a:pt x="226" y="159"/>
                    </a:lnTo>
                    <a:lnTo>
                      <a:pt x="215" y="164"/>
                    </a:lnTo>
                    <a:lnTo>
                      <a:pt x="205" y="167"/>
                    </a:lnTo>
                    <a:lnTo>
                      <a:pt x="0" y="15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E9E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05" name="ïşļïďè">
                <a:extLst>
                  <a:ext uri="{FF2B5EF4-FFF2-40B4-BE49-F238E27FC236}">
                    <a16:creationId xmlns:a16="http://schemas.microsoft.com/office/drawing/2014/main" id="{A116FCD8-9004-4B7A-88E2-8EFCA6FEA6D1}"/>
                  </a:ext>
                </a:extLst>
              </p:cNvPr>
              <p:cNvSpPr/>
              <p:nvPr/>
            </p:nvSpPr>
            <p:spPr bwMode="auto">
              <a:xfrm>
                <a:off x="3159126" y="5083175"/>
                <a:ext cx="398463" cy="265113"/>
              </a:xfrm>
              <a:custGeom>
                <a:avLst/>
                <a:gdLst>
                  <a:gd name="T0" fmla="*/ 1588 w 251"/>
                  <a:gd name="T1" fmla="*/ 0 h 167"/>
                  <a:gd name="T2" fmla="*/ 1588 w 251"/>
                  <a:gd name="T3" fmla="*/ 0 h 167"/>
                  <a:gd name="T4" fmla="*/ 398463 w 251"/>
                  <a:gd name="T5" fmla="*/ 0 h 167"/>
                  <a:gd name="T6" fmla="*/ 398463 w 251"/>
                  <a:gd name="T7" fmla="*/ 0 h 167"/>
                  <a:gd name="T8" fmla="*/ 371475 w 251"/>
                  <a:gd name="T9" fmla="*/ 222250 h 167"/>
                  <a:gd name="T10" fmla="*/ 371475 w 251"/>
                  <a:gd name="T11" fmla="*/ 222250 h 167"/>
                  <a:gd name="T12" fmla="*/ 369888 w 251"/>
                  <a:gd name="T13" fmla="*/ 230188 h 167"/>
                  <a:gd name="T14" fmla="*/ 365125 w 251"/>
                  <a:gd name="T15" fmla="*/ 239713 h 167"/>
                  <a:gd name="T16" fmla="*/ 358775 w 251"/>
                  <a:gd name="T17" fmla="*/ 246063 h 167"/>
                  <a:gd name="T18" fmla="*/ 352425 w 251"/>
                  <a:gd name="T19" fmla="*/ 252413 h 167"/>
                  <a:gd name="T20" fmla="*/ 336550 w 251"/>
                  <a:gd name="T21" fmla="*/ 260350 h 167"/>
                  <a:gd name="T22" fmla="*/ 319088 w 251"/>
                  <a:gd name="T23" fmla="*/ 265113 h 167"/>
                  <a:gd name="T24" fmla="*/ 319088 w 251"/>
                  <a:gd name="T25" fmla="*/ 265113 h 167"/>
                  <a:gd name="T26" fmla="*/ 0 w 251"/>
                  <a:gd name="T27" fmla="*/ 236538 h 167"/>
                  <a:gd name="T28" fmla="*/ 0 w 251"/>
                  <a:gd name="T29" fmla="*/ 236538 h 167"/>
                  <a:gd name="T30" fmla="*/ 1588 w 251"/>
                  <a:gd name="T31" fmla="*/ 0 h 167"/>
                  <a:gd name="T32" fmla="*/ 1588 w 251"/>
                  <a:gd name="T33" fmla="*/ 0 h 1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1" h="167">
                    <a:moveTo>
                      <a:pt x="1" y="0"/>
                    </a:moveTo>
                    <a:lnTo>
                      <a:pt x="1" y="0"/>
                    </a:lnTo>
                    <a:lnTo>
                      <a:pt x="251" y="0"/>
                    </a:lnTo>
                    <a:lnTo>
                      <a:pt x="234" y="140"/>
                    </a:lnTo>
                    <a:lnTo>
                      <a:pt x="233" y="145"/>
                    </a:lnTo>
                    <a:lnTo>
                      <a:pt x="230" y="151"/>
                    </a:lnTo>
                    <a:lnTo>
                      <a:pt x="226" y="155"/>
                    </a:lnTo>
                    <a:lnTo>
                      <a:pt x="222" y="159"/>
                    </a:lnTo>
                    <a:lnTo>
                      <a:pt x="212" y="164"/>
                    </a:lnTo>
                    <a:lnTo>
                      <a:pt x="201" y="167"/>
                    </a:lnTo>
                    <a:lnTo>
                      <a:pt x="0" y="14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F9F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06" name="îŝļíḑe">
                <a:extLst>
                  <a:ext uri="{FF2B5EF4-FFF2-40B4-BE49-F238E27FC236}">
                    <a16:creationId xmlns:a16="http://schemas.microsoft.com/office/drawing/2014/main" id="{EA524536-13A0-4E4E-8943-E0E2F241C1CA}"/>
                  </a:ext>
                </a:extLst>
              </p:cNvPr>
              <p:cNvSpPr/>
              <p:nvPr/>
            </p:nvSpPr>
            <p:spPr bwMode="auto">
              <a:xfrm>
                <a:off x="3162301" y="5083175"/>
                <a:ext cx="395288" cy="263525"/>
              </a:xfrm>
              <a:custGeom>
                <a:avLst/>
                <a:gdLst>
                  <a:gd name="T0" fmla="*/ 3175 w 249"/>
                  <a:gd name="T1" fmla="*/ 0 h 166"/>
                  <a:gd name="T2" fmla="*/ 3175 w 249"/>
                  <a:gd name="T3" fmla="*/ 0 h 166"/>
                  <a:gd name="T4" fmla="*/ 395288 w 249"/>
                  <a:gd name="T5" fmla="*/ 0 h 166"/>
                  <a:gd name="T6" fmla="*/ 395288 w 249"/>
                  <a:gd name="T7" fmla="*/ 0 h 166"/>
                  <a:gd name="T8" fmla="*/ 368300 w 249"/>
                  <a:gd name="T9" fmla="*/ 222250 h 166"/>
                  <a:gd name="T10" fmla="*/ 368300 w 249"/>
                  <a:gd name="T11" fmla="*/ 222250 h 166"/>
                  <a:gd name="T12" fmla="*/ 366713 w 249"/>
                  <a:gd name="T13" fmla="*/ 230188 h 166"/>
                  <a:gd name="T14" fmla="*/ 361950 w 249"/>
                  <a:gd name="T15" fmla="*/ 239713 h 166"/>
                  <a:gd name="T16" fmla="*/ 357188 w 249"/>
                  <a:gd name="T17" fmla="*/ 246063 h 166"/>
                  <a:gd name="T18" fmla="*/ 349250 w 249"/>
                  <a:gd name="T19" fmla="*/ 252413 h 166"/>
                  <a:gd name="T20" fmla="*/ 333375 w 249"/>
                  <a:gd name="T21" fmla="*/ 260350 h 166"/>
                  <a:gd name="T22" fmla="*/ 315913 w 249"/>
                  <a:gd name="T23" fmla="*/ 263525 h 166"/>
                  <a:gd name="T24" fmla="*/ 315913 w 249"/>
                  <a:gd name="T25" fmla="*/ 263525 h 166"/>
                  <a:gd name="T26" fmla="*/ 0 w 249"/>
                  <a:gd name="T27" fmla="*/ 234950 h 166"/>
                  <a:gd name="T28" fmla="*/ 0 w 249"/>
                  <a:gd name="T29" fmla="*/ 234950 h 166"/>
                  <a:gd name="T30" fmla="*/ 3175 w 249"/>
                  <a:gd name="T31" fmla="*/ 0 h 166"/>
                  <a:gd name="T32" fmla="*/ 3175 w 249"/>
                  <a:gd name="T33" fmla="*/ 0 h 1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49" h="166">
                    <a:moveTo>
                      <a:pt x="2" y="0"/>
                    </a:moveTo>
                    <a:lnTo>
                      <a:pt x="2" y="0"/>
                    </a:lnTo>
                    <a:lnTo>
                      <a:pt x="249" y="0"/>
                    </a:lnTo>
                    <a:lnTo>
                      <a:pt x="232" y="140"/>
                    </a:lnTo>
                    <a:lnTo>
                      <a:pt x="231" y="145"/>
                    </a:lnTo>
                    <a:lnTo>
                      <a:pt x="228" y="151"/>
                    </a:lnTo>
                    <a:lnTo>
                      <a:pt x="225" y="155"/>
                    </a:lnTo>
                    <a:lnTo>
                      <a:pt x="220" y="159"/>
                    </a:lnTo>
                    <a:lnTo>
                      <a:pt x="210" y="164"/>
                    </a:lnTo>
                    <a:lnTo>
                      <a:pt x="199" y="166"/>
                    </a:lnTo>
                    <a:lnTo>
                      <a:pt x="0" y="148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9F9F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07" name="işḻiḑè">
                <a:extLst>
                  <a:ext uri="{FF2B5EF4-FFF2-40B4-BE49-F238E27FC236}">
                    <a16:creationId xmlns:a16="http://schemas.microsoft.com/office/drawing/2014/main" id="{05C9311E-1DF9-44A4-ABCF-2B03482BEE1A}"/>
                  </a:ext>
                </a:extLst>
              </p:cNvPr>
              <p:cNvSpPr/>
              <p:nvPr/>
            </p:nvSpPr>
            <p:spPr bwMode="auto">
              <a:xfrm>
                <a:off x="3168651" y="5083175"/>
                <a:ext cx="388938" cy="263525"/>
              </a:xfrm>
              <a:custGeom>
                <a:avLst/>
                <a:gdLst>
                  <a:gd name="T0" fmla="*/ 3175 w 245"/>
                  <a:gd name="T1" fmla="*/ 0 h 166"/>
                  <a:gd name="T2" fmla="*/ 3175 w 245"/>
                  <a:gd name="T3" fmla="*/ 0 h 166"/>
                  <a:gd name="T4" fmla="*/ 388938 w 245"/>
                  <a:gd name="T5" fmla="*/ 0 h 166"/>
                  <a:gd name="T6" fmla="*/ 388938 w 245"/>
                  <a:gd name="T7" fmla="*/ 0 h 166"/>
                  <a:gd name="T8" fmla="*/ 361950 w 245"/>
                  <a:gd name="T9" fmla="*/ 222250 h 166"/>
                  <a:gd name="T10" fmla="*/ 361950 w 245"/>
                  <a:gd name="T11" fmla="*/ 222250 h 166"/>
                  <a:gd name="T12" fmla="*/ 360363 w 245"/>
                  <a:gd name="T13" fmla="*/ 230188 h 166"/>
                  <a:gd name="T14" fmla="*/ 355600 w 245"/>
                  <a:gd name="T15" fmla="*/ 239713 h 166"/>
                  <a:gd name="T16" fmla="*/ 350838 w 245"/>
                  <a:gd name="T17" fmla="*/ 246063 h 166"/>
                  <a:gd name="T18" fmla="*/ 342900 w 245"/>
                  <a:gd name="T19" fmla="*/ 252413 h 166"/>
                  <a:gd name="T20" fmla="*/ 327025 w 245"/>
                  <a:gd name="T21" fmla="*/ 258763 h 166"/>
                  <a:gd name="T22" fmla="*/ 309563 w 245"/>
                  <a:gd name="T23" fmla="*/ 263525 h 166"/>
                  <a:gd name="T24" fmla="*/ 309563 w 245"/>
                  <a:gd name="T25" fmla="*/ 263525 h 166"/>
                  <a:gd name="T26" fmla="*/ 0 w 245"/>
                  <a:gd name="T27" fmla="*/ 234950 h 166"/>
                  <a:gd name="T28" fmla="*/ 0 w 245"/>
                  <a:gd name="T29" fmla="*/ 234950 h 166"/>
                  <a:gd name="T30" fmla="*/ 3175 w 245"/>
                  <a:gd name="T31" fmla="*/ 0 h 166"/>
                  <a:gd name="T32" fmla="*/ 3175 w 245"/>
                  <a:gd name="T33" fmla="*/ 0 h 1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45" h="166">
                    <a:moveTo>
                      <a:pt x="2" y="0"/>
                    </a:moveTo>
                    <a:lnTo>
                      <a:pt x="2" y="0"/>
                    </a:lnTo>
                    <a:lnTo>
                      <a:pt x="245" y="0"/>
                    </a:lnTo>
                    <a:lnTo>
                      <a:pt x="228" y="140"/>
                    </a:lnTo>
                    <a:lnTo>
                      <a:pt x="227" y="145"/>
                    </a:lnTo>
                    <a:lnTo>
                      <a:pt x="224" y="151"/>
                    </a:lnTo>
                    <a:lnTo>
                      <a:pt x="221" y="155"/>
                    </a:lnTo>
                    <a:lnTo>
                      <a:pt x="216" y="159"/>
                    </a:lnTo>
                    <a:lnTo>
                      <a:pt x="206" y="163"/>
                    </a:lnTo>
                    <a:lnTo>
                      <a:pt x="195" y="166"/>
                    </a:lnTo>
                    <a:lnTo>
                      <a:pt x="0" y="148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A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08" name="î$ļíḑê">
                <a:extLst>
                  <a:ext uri="{FF2B5EF4-FFF2-40B4-BE49-F238E27FC236}">
                    <a16:creationId xmlns:a16="http://schemas.microsoft.com/office/drawing/2014/main" id="{402B1014-2A1D-4333-8C74-619B1A7C7263}"/>
                  </a:ext>
                </a:extLst>
              </p:cNvPr>
              <p:cNvSpPr/>
              <p:nvPr/>
            </p:nvSpPr>
            <p:spPr bwMode="auto">
              <a:xfrm>
                <a:off x="3175001" y="5083175"/>
                <a:ext cx="382588" cy="263525"/>
              </a:xfrm>
              <a:custGeom>
                <a:avLst/>
                <a:gdLst>
                  <a:gd name="T0" fmla="*/ 3175 w 241"/>
                  <a:gd name="T1" fmla="*/ 0 h 166"/>
                  <a:gd name="T2" fmla="*/ 3175 w 241"/>
                  <a:gd name="T3" fmla="*/ 0 h 166"/>
                  <a:gd name="T4" fmla="*/ 382588 w 241"/>
                  <a:gd name="T5" fmla="*/ 0 h 166"/>
                  <a:gd name="T6" fmla="*/ 382588 w 241"/>
                  <a:gd name="T7" fmla="*/ 0 h 166"/>
                  <a:gd name="T8" fmla="*/ 355600 w 241"/>
                  <a:gd name="T9" fmla="*/ 222250 h 166"/>
                  <a:gd name="T10" fmla="*/ 355600 w 241"/>
                  <a:gd name="T11" fmla="*/ 222250 h 166"/>
                  <a:gd name="T12" fmla="*/ 354013 w 241"/>
                  <a:gd name="T13" fmla="*/ 230188 h 166"/>
                  <a:gd name="T14" fmla="*/ 349250 w 241"/>
                  <a:gd name="T15" fmla="*/ 239713 h 166"/>
                  <a:gd name="T16" fmla="*/ 344488 w 241"/>
                  <a:gd name="T17" fmla="*/ 246063 h 166"/>
                  <a:gd name="T18" fmla="*/ 336550 w 241"/>
                  <a:gd name="T19" fmla="*/ 249238 h 166"/>
                  <a:gd name="T20" fmla="*/ 320675 w 241"/>
                  <a:gd name="T21" fmla="*/ 258763 h 166"/>
                  <a:gd name="T22" fmla="*/ 306388 w 241"/>
                  <a:gd name="T23" fmla="*/ 263525 h 166"/>
                  <a:gd name="T24" fmla="*/ 306388 w 241"/>
                  <a:gd name="T25" fmla="*/ 263525 h 166"/>
                  <a:gd name="T26" fmla="*/ 0 w 241"/>
                  <a:gd name="T27" fmla="*/ 233363 h 166"/>
                  <a:gd name="T28" fmla="*/ 0 w 241"/>
                  <a:gd name="T29" fmla="*/ 233363 h 166"/>
                  <a:gd name="T30" fmla="*/ 3175 w 241"/>
                  <a:gd name="T31" fmla="*/ 0 h 166"/>
                  <a:gd name="T32" fmla="*/ 3175 w 241"/>
                  <a:gd name="T33" fmla="*/ 0 h 1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41" h="166">
                    <a:moveTo>
                      <a:pt x="2" y="0"/>
                    </a:moveTo>
                    <a:lnTo>
                      <a:pt x="2" y="0"/>
                    </a:lnTo>
                    <a:lnTo>
                      <a:pt x="241" y="0"/>
                    </a:lnTo>
                    <a:lnTo>
                      <a:pt x="224" y="140"/>
                    </a:lnTo>
                    <a:lnTo>
                      <a:pt x="223" y="145"/>
                    </a:lnTo>
                    <a:lnTo>
                      <a:pt x="220" y="151"/>
                    </a:lnTo>
                    <a:lnTo>
                      <a:pt x="217" y="155"/>
                    </a:lnTo>
                    <a:lnTo>
                      <a:pt x="212" y="157"/>
                    </a:lnTo>
                    <a:lnTo>
                      <a:pt x="202" y="163"/>
                    </a:lnTo>
                    <a:lnTo>
                      <a:pt x="193" y="166"/>
                    </a:lnTo>
                    <a:lnTo>
                      <a:pt x="0" y="14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1A1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09" name="íSḻiḋé">
                <a:extLst>
                  <a:ext uri="{FF2B5EF4-FFF2-40B4-BE49-F238E27FC236}">
                    <a16:creationId xmlns:a16="http://schemas.microsoft.com/office/drawing/2014/main" id="{5F5CB757-5B11-4346-9288-6C328460ABC5}"/>
                  </a:ext>
                </a:extLst>
              </p:cNvPr>
              <p:cNvSpPr/>
              <p:nvPr/>
            </p:nvSpPr>
            <p:spPr bwMode="auto">
              <a:xfrm>
                <a:off x="3182938" y="5083175"/>
                <a:ext cx="374650" cy="263525"/>
              </a:xfrm>
              <a:custGeom>
                <a:avLst/>
                <a:gdLst>
                  <a:gd name="T0" fmla="*/ 1588 w 236"/>
                  <a:gd name="T1" fmla="*/ 0 h 166"/>
                  <a:gd name="T2" fmla="*/ 1588 w 236"/>
                  <a:gd name="T3" fmla="*/ 0 h 166"/>
                  <a:gd name="T4" fmla="*/ 374650 w 236"/>
                  <a:gd name="T5" fmla="*/ 0 h 166"/>
                  <a:gd name="T6" fmla="*/ 374650 w 236"/>
                  <a:gd name="T7" fmla="*/ 0 h 166"/>
                  <a:gd name="T8" fmla="*/ 347663 w 236"/>
                  <a:gd name="T9" fmla="*/ 222250 h 166"/>
                  <a:gd name="T10" fmla="*/ 347663 w 236"/>
                  <a:gd name="T11" fmla="*/ 222250 h 166"/>
                  <a:gd name="T12" fmla="*/ 346075 w 236"/>
                  <a:gd name="T13" fmla="*/ 230188 h 166"/>
                  <a:gd name="T14" fmla="*/ 341313 w 236"/>
                  <a:gd name="T15" fmla="*/ 239713 h 166"/>
                  <a:gd name="T16" fmla="*/ 336550 w 236"/>
                  <a:gd name="T17" fmla="*/ 246063 h 166"/>
                  <a:gd name="T18" fmla="*/ 330200 w 236"/>
                  <a:gd name="T19" fmla="*/ 249238 h 166"/>
                  <a:gd name="T20" fmla="*/ 312738 w 236"/>
                  <a:gd name="T21" fmla="*/ 258763 h 166"/>
                  <a:gd name="T22" fmla="*/ 298450 w 236"/>
                  <a:gd name="T23" fmla="*/ 263525 h 166"/>
                  <a:gd name="T24" fmla="*/ 298450 w 236"/>
                  <a:gd name="T25" fmla="*/ 263525 h 166"/>
                  <a:gd name="T26" fmla="*/ 0 w 236"/>
                  <a:gd name="T27" fmla="*/ 230188 h 166"/>
                  <a:gd name="T28" fmla="*/ 0 w 236"/>
                  <a:gd name="T29" fmla="*/ 230188 h 166"/>
                  <a:gd name="T30" fmla="*/ 1588 w 236"/>
                  <a:gd name="T31" fmla="*/ 0 h 166"/>
                  <a:gd name="T32" fmla="*/ 1588 w 236"/>
                  <a:gd name="T33" fmla="*/ 0 h 1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36" h="166">
                    <a:moveTo>
                      <a:pt x="1" y="0"/>
                    </a:moveTo>
                    <a:lnTo>
                      <a:pt x="1" y="0"/>
                    </a:lnTo>
                    <a:lnTo>
                      <a:pt x="236" y="0"/>
                    </a:lnTo>
                    <a:lnTo>
                      <a:pt x="219" y="140"/>
                    </a:lnTo>
                    <a:lnTo>
                      <a:pt x="218" y="145"/>
                    </a:lnTo>
                    <a:lnTo>
                      <a:pt x="215" y="151"/>
                    </a:lnTo>
                    <a:lnTo>
                      <a:pt x="212" y="155"/>
                    </a:lnTo>
                    <a:lnTo>
                      <a:pt x="208" y="157"/>
                    </a:lnTo>
                    <a:lnTo>
                      <a:pt x="197" y="163"/>
                    </a:lnTo>
                    <a:lnTo>
                      <a:pt x="188" y="166"/>
                    </a:lnTo>
                    <a:lnTo>
                      <a:pt x="0" y="14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1A1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10" name="íŝḻïdè">
                <a:extLst>
                  <a:ext uri="{FF2B5EF4-FFF2-40B4-BE49-F238E27FC236}">
                    <a16:creationId xmlns:a16="http://schemas.microsoft.com/office/drawing/2014/main" id="{7177E95E-E333-4B6E-AA28-AD880843E994}"/>
                  </a:ext>
                </a:extLst>
              </p:cNvPr>
              <p:cNvSpPr/>
              <p:nvPr/>
            </p:nvSpPr>
            <p:spPr bwMode="auto">
              <a:xfrm>
                <a:off x="3189288" y="5083175"/>
                <a:ext cx="368300" cy="263525"/>
              </a:xfrm>
              <a:custGeom>
                <a:avLst/>
                <a:gdLst>
                  <a:gd name="T0" fmla="*/ 1588 w 232"/>
                  <a:gd name="T1" fmla="*/ 0 h 166"/>
                  <a:gd name="T2" fmla="*/ 1588 w 232"/>
                  <a:gd name="T3" fmla="*/ 0 h 166"/>
                  <a:gd name="T4" fmla="*/ 368300 w 232"/>
                  <a:gd name="T5" fmla="*/ 0 h 166"/>
                  <a:gd name="T6" fmla="*/ 368300 w 232"/>
                  <a:gd name="T7" fmla="*/ 0 h 166"/>
                  <a:gd name="T8" fmla="*/ 341313 w 232"/>
                  <a:gd name="T9" fmla="*/ 222250 h 166"/>
                  <a:gd name="T10" fmla="*/ 341313 w 232"/>
                  <a:gd name="T11" fmla="*/ 222250 h 166"/>
                  <a:gd name="T12" fmla="*/ 339725 w 232"/>
                  <a:gd name="T13" fmla="*/ 230188 h 166"/>
                  <a:gd name="T14" fmla="*/ 334963 w 232"/>
                  <a:gd name="T15" fmla="*/ 239713 h 166"/>
                  <a:gd name="T16" fmla="*/ 330200 w 232"/>
                  <a:gd name="T17" fmla="*/ 246063 h 166"/>
                  <a:gd name="T18" fmla="*/ 323850 w 232"/>
                  <a:gd name="T19" fmla="*/ 249238 h 166"/>
                  <a:gd name="T20" fmla="*/ 309563 w 232"/>
                  <a:gd name="T21" fmla="*/ 258763 h 166"/>
                  <a:gd name="T22" fmla="*/ 292100 w 232"/>
                  <a:gd name="T23" fmla="*/ 263525 h 166"/>
                  <a:gd name="T24" fmla="*/ 292100 w 232"/>
                  <a:gd name="T25" fmla="*/ 263525 h 166"/>
                  <a:gd name="T26" fmla="*/ 0 w 232"/>
                  <a:gd name="T27" fmla="*/ 228600 h 166"/>
                  <a:gd name="T28" fmla="*/ 0 w 232"/>
                  <a:gd name="T29" fmla="*/ 228600 h 166"/>
                  <a:gd name="T30" fmla="*/ 1588 w 232"/>
                  <a:gd name="T31" fmla="*/ 0 h 166"/>
                  <a:gd name="T32" fmla="*/ 1588 w 232"/>
                  <a:gd name="T33" fmla="*/ 0 h 1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32" h="166">
                    <a:moveTo>
                      <a:pt x="1" y="0"/>
                    </a:moveTo>
                    <a:lnTo>
                      <a:pt x="1" y="0"/>
                    </a:lnTo>
                    <a:lnTo>
                      <a:pt x="232" y="0"/>
                    </a:lnTo>
                    <a:lnTo>
                      <a:pt x="215" y="140"/>
                    </a:lnTo>
                    <a:lnTo>
                      <a:pt x="214" y="145"/>
                    </a:lnTo>
                    <a:lnTo>
                      <a:pt x="211" y="151"/>
                    </a:lnTo>
                    <a:lnTo>
                      <a:pt x="208" y="155"/>
                    </a:lnTo>
                    <a:lnTo>
                      <a:pt x="204" y="157"/>
                    </a:lnTo>
                    <a:lnTo>
                      <a:pt x="195" y="163"/>
                    </a:lnTo>
                    <a:lnTo>
                      <a:pt x="184" y="166"/>
                    </a:lnTo>
                    <a:lnTo>
                      <a:pt x="0" y="14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2A2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11" name="islîde">
                <a:extLst>
                  <a:ext uri="{FF2B5EF4-FFF2-40B4-BE49-F238E27FC236}">
                    <a16:creationId xmlns:a16="http://schemas.microsoft.com/office/drawing/2014/main" id="{15ACFF55-7C4E-4C7E-9F77-A14B88E8AAE1}"/>
                  </a:ext>
                </a:extLst>
              </p:cNvPr>
              <p:cNvSpPr/>
              <p:nvPr/>
            </p:nvSpPr>
            <p:spPr bwMode="auto">
              <a:xfrm>
                <a:off x="3192463" y="5083175"/>
                <a:ext cx="365125" cy="263525"/>
              </a:xfrm>
              <a:custGeom>
                <a:avLst/>
                <a:gdLst>
                  <a:gd name="T0" fmla="*/ 4763 w 230"/>
                  <a:gd name="T1" fmla="*/ 0 h 166"/>
                  <a:gd name="T2" fmla="*/ 4763 w 230"/>
                  <a:gd name="T3" fmla="*/ 0 h 166"/>
                  <a:gd name="T4" fmla="*/ 365125 w 230"/>
                  <a:gd name="T5" fmla="*/ 0 h 166"/>
                  <a:gd name="T6" fmla="*/ 365125 w 230"/>
                  <a:gd name="T7" fmla="*/ 0 h 166"/>
                  <a:gd name="T8" fmla="*/ 338138 w 230"/>
                  <a:gd name="T9" fmla="*/ 222250 h 166"/>
                  <a:gd name="T10" fmla="*/ 338138 w 230"/>
                  <a:gd name="T11" fmla="*/ 222250 h 166"/>
                  <a:gd name="T12" fmla="*/ 336550 w 230"/>
                  <a:gd name="T13" fmla="*/ 230188 h 166"/>
                  <a:gd name="T14" fmla="*/ 331788 w 230"/>
                  <a:gd name="T15" fmla="*/ 236538 h 166"/>
                  <a:gd name="T16" fmla="*/ 327025 w 230"/>
                  <a:gd name="T17" fmla="*/ 242888 h 166"/>
                  <a:gd name="T18" fmla="*/ 320675 w 230"/>
                  <a:gd name="T19" fmla="*/ 249238 h 166"/>
                  <a:gd name="T20" fmla="*/ 306388 w 230"/>
                  <a:gd name="T21" fmla="*/ 258763 h 166"/>
                  <a:gd name="T22" fmla="*/ 290513 w 230"/>
                  <a:gd name="T23" fmla="*/ 263525 h 166"/>
                  <a:gd name="T24" fmla="*/ 290513 w 230"/>
                  <a:gd name="T25" fmla="*/ 263525 h 166"/>
                  <a:gd name="T26" fmla="*/ 0 w 230"/>
                  <a:gd name="T27" fmla="*/ 227013 h 166"/>
                  <a:gd name="T28" fmla="*/ 0 w 230"/>
                  <a:gd name="T29" fmla="*/ 227013 h 166"/>
                  <a:gd name="T30" fmla="*/ 4763 w 230"/>
                  <a:gd name="T31" fmla="*/ 0 h 166"/>
                  <a:gd name="T32" fmla="*/ 4763 w 230"/>
                  <a:gd name="T33" fmla="*/ 0 h 1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30" h="166">
                    <a:moveTo>
                      <a:pt x="3" y="0"/>
                    </a:moveTo>
                    <a:lnTo>
                      <a:pt x="3" y="0"/>
                    </a:lnTo>
                    <a:lnTo>
                      <a:pt x="230" y="0"/>
                    </a:lnTo>
                    <a:lnTo>
                      <a:pt x="213" y="140"/>
                    </a:lnTo>
                    <a:lnTo>
                      <a:pt x="212" y="145"/>
                    </a:lnTo>
                    <a:lnTo>
                      <a:pt x="209" y="149"/>
                    </a:lnTo>
                    <a:lnTo>
                      <a:pt x="206" y="153"/>
                    </a:lnTo>
                    <a:lnTo>
                      <a:pt x="202" y="157"/>
                    </a:lnTo>
                    <a:lnTo>
                      <a:pt x="193" y="163"/>
                    </a:lnTo>
                    <a:lnTo>
                      <a:pt x="183" y="166"/>
                    </a:lnTo>
                    <a:lnTo>
                      <a:pt x="0" y="14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2A2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12" name="ï$1íḍè">
                <a:extLst>
                  <a:ext uri="{FF2B5EF4-FFF2-40B4-BE49-F238E27FC236}">
                    <a16:creationId xmlns:a16="http://schemas.microsoft.com/office/drawing/2014/main" id="{B8ECDB06-931F-4A4E-BBC9-63EAB1A22400}"/>
                  </a:ext>
                </a:extLst>
              </p:cNvPr>
              <p:cNvSpPr/>
              <p:nvPr/>
            </p:nvSpPr>
            <p:spPr bwMode="auto">
              <a:xfrm>
                <a:off x="3198813" y="5083175"/>
                <a:ext cx="358775" cy="263525"/>
              </a:xfrm>
              <a:custGeom>
                <a:avLst/>
                <a:gdLst>
                  <a:gd name="T0" fmla="*/ 4763 w 226"/>
                  <a:gd name="T1" fmla="*/ 0 h 166"/>
                  <a:gd name="T2" fmla="*/ 4763 w 226"/>
                  <a:gd name="T3" fmla="*/ 0 h 166"/>
                  <a:gd name="T4" fmla="*/ 358775 w 226"/>
                  <a:gd name="T5" fmla="*/ 0 h 166"/>
                  <a:gd name="T6" fmla="*/ 358775 w 226"/>
                  <a:gd name="T7" fmla="*/ 0 h 166"/>
                  <a:gd name="T8" fmla="*/ 331788 w 226"/>
                  <a:gd name="T9" fmla="*/ 222250 h 166"/>
                  <a:gd name="T10" fmla="*/ 331788 w 226"/>
                  <a:gd name="T11" fmla="*/ 222250 h 166"/>
                  <a:gd name="T12" fmla="*/ 330200 w 226"/>
                  <a:gd name="T13" fmla="*/ 230188 h 166"/>
                  <a:gd name="T14" fmla="*/ 325438 w 226"/>
                  <a:gd name="T15" fmla="*/ 236538 h 166"/>
                  <a:gd name="T16" fmla="*/ 320675 w 226"/>
                  <a:gd name="T17" fmla="*/ 242888 h 166"/>
                  <a:gd name="T18" fmla="*/ 314325 w 226"/>
                  <a:gd name="T19" fmla="*/ 249238 h 166"/>
                  <a:gd name="T20" fmla="*/ 300038 w 226"/>
                  <a:gd name="T21" fmla="*/ 258763 h 166"/>
                  <a:gd name="T22" fmla="*/ 284163 w 226"/>
                  <a:gd name="T23" fmla="*/ 263525 h 166"/>
                  <a:gd name="T24" fmla="*/ 284163 w 226"/>
                  <a:gd name="T25" fmla="*/ 263525 h 166"/>
                  <a:gd name="T26" fmla="*/ 0 w 226"/>
                  <a:gd name="T27" fmla="*/ 223838 h 166"/>
                  <a:gd name="T28" fmla="*/ 0 w 226"/>
                  <a:gd name="T29" fmla="*/ 223838 h 166"/>
                  <a:gd name="T30" fmla="*/ 4763 w 226"/>
                  <a:gd name="T31" fmla="*/ 0 h 166"/>
                  <a:gd name="T32" fmla="*/ 4763 w 226"/>
                  <a:gd name="T33" fmla="*/ 0 h 1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26" h="166">
                    <a:moveTo>
                      <a:pt x="3" y="0"/>
                    </a:moveTo>
                    <a:lnTo>
                      <a:pt x="3" y="0"/>
                    </a:lnTo>
                    <a:lnTo>
                      <a:pt x="226" y="0"/>
                    </a:lnTo>
                    <a:lnTo>
                      <a:pt x="209" y="140"/>
                    </a:lnTo>
                    <a:lnTo>
                      <a:pt x="208" y="145"/>
                    </a:lnTo>
                    <a:lnTo>
                      <a:pt x="205" y="149"/>
                    </a:lnTo>
                    <a:lnTo>
                      <a:pt x="202" y="153"/>
                    </a:lnTo>
                    <a:lnTo>
                      <a:pt x="198" y="157"/>
                    </a:lnTo>
                    <a:lnTo>
                      <a:pt x="189" y="163"/>
                    </a:lnTo>
                    <a:lnTo>
                      <a:pt x="179" y="166"/>
                    </a:lnTo>
                    <a:lnTo>
                      <a:pt x="0" y="14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3A3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13" name="ïślíḓê">
                <a:extLst>
                  <a:ext uri="{FF2B5EF4-FFF2-40B4-BE49-F238E27FC236}">
                    <a16:creationId xmlns:a16="http://schemas.microsoft.com/office/drawing/2014/main" id="{5FE0F4B0-3ED5-4539-A36F-B3FCD2BC89A5}"/>
                  </a:ext>
                </a:extLst>
              </p:cNvPr>
              <p:cNvSpPr/>
              <p:nvPr/>
            </p:nvSpPr>
            <p:spPr bwMode="auto">
              <a:xfrm>
                <a:off x="3205163" y="5083175"/>
                <a:ext cx="352425" cy="263525"/>
              </a:xfrm>
              <a:custGeom>
                <a:avLst/>
                <a:gdLst>
                  <a:gd name="T0" fmla="*/ 3175 w 222"/>
                  <a:gd name="T1" fmla="*/ 0 h 166"/>
                  <a:gd name="T2" fmla="*/ 3175 w 222"/>
                  <a:gd name="T3" fmla="*/ 0 h 166"/>
                  <a:gd name="T4" fmla="*/ 352425 w 222"/>
                  <a:gd name="T5" fmla="*/ 0 h 166"/>
                  <a:gd name="T6" fmla="*/ 352425 w 222"/>
                  <a:gd name="T7" fmla="*/ 0 h 166"/>
                  <a:gd name="T8" fmla="*/ 325438 w 222"/>
                  <a:gd name="T9" fmla="*/ 222250 h 166"/>
                  <a:gd name="T10" fmla="*/ 325438 w 222"/>
                  <a:gd name="T11" fmla="*/ 222250 h 166"/>
                  <a:gd name="T12" fmla="*/ 323850 w 222"/>
                  <a:gd name="T13" fmla="*/ 230188 h 166"/>
                  <a:gd name="T14" fmla="*/ 319088 w 222"/>
                  <a:gd name="T15" fmla="*/ 236538 h 166"/>
                  <a:gd name="T16" fmla="*/ 314325 w 222"/>
                  <a:gd name="T17" fmla="*/ 242888 h 166"/>
                  <a:gd name="T18" fmla="*/ 307975 w 222"/>
                  <a:gd name="T19" fmla="*/ 249238 h 166"/>
                  <a:gd name="T20" fmla="*/ 293688 w 222"/>
                  <a:gd name="T21" fmla="*/ 258763 h 166"/>
                  <a:gd name="T22" fmla="*/ 277813 w 222"/>
                  <a:gd name="T23" fmla="*/ 263525 h 166"/>
                  <a:gd name="T24" fmla="*/ 277813 w 222"/>
                  <a:gd name="T25" fmla="*/ 263525 h 166"/>
                  <a:gd name="T26" fmla="*/ 0 w 222"/>
                  <a:gd name="T27" fmla="*/ 223838 h 166"/>
                  <a:gd name="T28" fmla="*/ 0 w 222"/>
                  <a:gd name="T29" fmla="*/ 223838 h 166"/>
                  <a:gd name="T30" fmla="*/ 3175 w 222"/>
                  <a:gd name="T31" fmla="*/ 0 h 166"/>
                  <a:gd name="T32" fmla="*/ 3175 w 222"/>
                  <a:gd name="T33" fmla="*/ 0 h 1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22" h="166">
                    <a:moveTo>
                      <a:pt x="2" y="0"/>
                    </a:moveTo>
                    <a:lnTo>
                      <a:pt x="2" y="0"/>
                    </a:lnTo>
                    <a:lnTo>
                      <a:pt x="222" y="0"/>
                    </a:lnTo>
                    <a:lnTo>
                      <a:pt x="205" y="140"/>
                    </a:lnTo>
                    <a:lnTo>
                      <a:pt x="204" y="145"/>
                    </a:lnTo>
                    <a:lnTo>
                      <a:pt x="201" y="149"/>
                    </a:lnTo>
                    <a:lnTo>
                      <a:pt x="198" y="153"/>
                    </a:lnTo>
                    <a:lnTo>
                      <a:pt x="194" y="157"/>
                    </a:lnTo>
                    <a:lnTo>
                      <a:pt x="185" y="163"/>
                    </a:lnTo>
                    <a:lnTo>
                      <a:pt x="175" y="166"/>
                    </a:lnTo>
                    <a:lnTo>
                      <a:pt x="0" y="14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4A4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14" name="ïṥľîḑê">
                <a:extLst>
                  <a:ext uri="{FF2B5EF4-FFF2-40B4-BE49-F238E27FC236}">
                    <a16:creationId xmlns:a16="http://schemas.microsoft.com/office/drawing/2014/main" id="{EF3308CD-7A3D-450D-BB93-DE90F5200069}"/>
                  </a:ext>
                </a:extLst>
              </p:cNvPr>
              <p:cNvSpPr/>
              <p:nvPr/>
            </p:nvSpPr>
            <p:spPr bwMode="auto">
              <a:xfrm>
                <a:off x="3211513" y="5083175"/>
                <a:ext cx="346075" cy="263525"/>
              </a:xfrm>
              <a:custGeom>
                <a:avLst/>
                <a:gdLst>
                  <a:gd name="T0" fmla="*/ 3175 w 218"/>
                  <a:gd name="T1" fmla="*/ 0 h 166"/>
                  <a:gd name="T2" fmla="*/ 3175 w 218"/>
                  <a:gd name="T3" fmla="*/ 0 h 166"/>
                  <a:gd name="T4" fmla="*/ 346075 w 218"/>
                  <a:gd name="T5" fmla="*/ 0 h 166"/>
                  <a:gd name="T6" fmla="*/ 346075 w 218"/>
                  <a:gd name="T7" fmla="*/ 0 h 166"/>
                  <a:gd name="T8" fmla="*/ 319088 w 218"/>
                  <a:gd name="T9" fmla="*/ 222250 h 166"/>
                  <a:gd name="T10" fmla="*/ 319088 w 218"/>
                  <a:gd name="T11" fmla="*/ 222250 h 166"/>
                  <a:gd name="T12" fmla="*/ 317500 w 218"/>
                  <a:gd name="T13" fmla="*/ 230188 h 166"/>
                  <a:gd name="T14" fmla="*/ 312738 w 218"/>
                  <a:gd name="T15" fmla="*/ 236538 h 166"/>
                  <a:gd name="T16" fmla="*/ 307975 w 218"/>
                  <a:gd name="T17" fmla="*/ 242888 h 166"/>
                  <a:gd name="T18" fmla="*/ 301625 w 218"/>
                  <a:gd name="T19" fmla="*/ 249238 h 166"/>
                  <a:gd name="T20" fmla="*/ 287338 w 218"/>
                  <a:gd name="T21" fmla="*/ 258763 h 166"/>
                  <a:gd name="T22" fmla="*/ 271463 w 218"/>
                  <a:gd name="T23" fmla="*/ 263525 h 166"/>
                  <a:gd name="T24" fmla="*/ 271463 w 218"/>
                  <a:gd name="T25" fmla="*/ 263525 h 166"/>
                  <a:gd name="T26" fmla="*/ 0 w 218"/>
                  <a:gd name="T27" fmla="*/ 222250 h 166"/>
                  <a:gd name="T28" fmla="*/ 0 w 218"/>
                  <a:gd name="T29" fmla="*/ 222250 h 166"/>
                  <a:gd name="T30" fmla="*/ 3175 w 218"/>
                  <a:gd name="T31" fmla="*/ 0 h 166"/>
                  <a:gd name="T32" fmla="*/ 3175 w 218"/>
                  <a:gd name="T33" fmla="*/ 0 h 1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18" h="166">
                    <a:moveTo>
                      <a:pt x="2" y="0"/>
                    </a:moveTo>
                    <a:lnTo>
                      <a:pt x="2" y="0"/>
                    </a:lnTo>
                    <a:lnTo>
                      <a:pt x="218" y="0"/>
                    </a:lnTo>
                    <a:lnTo>
                      <a:pt x="201" y="140"/>
                    </a:lnTo>
                    <a:lnTo>
                      <a:pt x="200" y="145"/>
                    </a:lnTo>
                    <a:lnTo>
                      <a:pt x="197" y="149"/>
                    </a:lnTo>
                    <a:lnTo>
                      <a:pt x="194" y="153"/>
                    </a:lnTo>
                    <a:lnTo>
                      <a:pt x="190" y="157"/>
                    </a:lnTo>
                    <a:lnTo>
                      <a:pt x="181" y="163"/>
                    </a:lnTo>
                    <a:lnTo>
                      <a:pt x="171" y="166"/>
                    </a:lnTo>
                    <a:lnTo>
                      <a:pt x="0" y="14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4A4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15" name="íṡļïdê">
                <a:extLst>
                  <a:ext uri="{FF2B5EF4-FFF2-40B4-BE49-F238E27FC236}">
                    <a16:creationId xmlns:a16="http://schemas.microsoft.com/office/drawing/2014/main" id="{2AC40347-448C-494B-87B7-6B80984903A6}"/>
                  </a:ext>
                </a:extLst>
              </p:cNvPr>
              <p:cNvSpPr/>
              <p:nvPr/>
            </p:nvSpPr>
            <p:spPr bwMode="auto">
              <a:xfrm>
                <a:off x="3216276" y="5083175"/>
                <a:ext cx="341313" cy="260350"/>
              </a:xfrm>
              <a:custGeom>
                <a:avLst/>
                <a:gdLst>
                  <a:gd name="T0" fmla="*/ 4763 w 215"/>
                  <a:gd name="T1" fmla="*/ 0 h 164"/>
                  <a:gd name="T2" fmla="*/ 4763 w 215"/>
                  <a:gd name="T3" fmla="*/ 0 h 164"/>
                  <a:gd name="T4" fmla="*/ 341313 w 215"/>
                  <a:gd name="T5" fmla="*/ 0 h 164"/>
                  <a:gd name="T6" fmla="*/ 341313 w 215"/>
                  <a:gd name="T7" fmla="*/ 0 h 164"/>
                  <a:gd name="T8" fmla="*/ 314325 w 215"/>
                  <a:gd name="T9" fmla="*/ 222250 h 164"/>
                  <a:gd name="T10" fmla="*/ 314325 w 215"/>
                  <a:gd name="T11" fmla="*/ 222250 h 164"/>
                  <a:gd name="T12" fmla="*/ 312738 w 215"/>
                  <a:gd name="T13" fmla="*/ 230188 h 164"/>
                  <a:gd name="T14" fmla="*/ 309563 w 215"/>
                  <a:gd name="T15" fmla="*/ 236538 h 164"/>
                  <a:gd name="T16" fmla="*/ 303213 w 215"/>
                  <a:gd name="T17" fmla="*/ 242888 h 164"/>
                  <a:gd name="T18" fmla="*/ 296863 w 215"/>
                  <a:gd name="T19" fmla="*/ 249238 h 164"/>
                  <a:gd name="T20" fmla="*/ 282575 w 215"/>
                  <a:gd name="T21" fmla="*/ 258763 h 164"/>
                  <a:gd name="T22" fmla="*/ 268288 w 215"/>
                  <a:gd name="T23" fmla="*/ 260350 h 164"/>
                  <a:gd name="T24" fmla="*/ 268288 w 215"/>
                  <a:gd name="T25" fmla="*/ 260350 h 164"/>
                  <a:gd name="T26" fmla="*/ 0 w 215"/>
                  <a:gd name="T27" fmla="*/ 219075 h 164"/>
                  <a:gd name="T28" fmla="*/ 0 w 215"/>
                  <a:gd name="T29" fmla="*/ 219075 h 164"/>
                  <a:gd name="T30" fmla="*/ 4763 w 215"/>
                  <a:gd name="T31" fmla="*/ 0 h 164"/>
                  <a:gd name="T32" fmla="*/ 4763 w 215"/>
                  <a:gd name="T33" fmla="*/ 0 h 1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15" h="164">
                    <a:moveTo>
                      <a:pt x="3" y="0"/>
                    </a:moveTo>
                    <a:lnTo>
                      <a:pt x="3" y="0"/>
                    </a:lnTo>
                    <a:lnTo>
                      <a:pt x="215" y="0"/>
                    </a:lnTo>
                    <a:lnTo>
                      <a:pt x="198" y="140"/>
                    </a:lnTo>
                    <a:lnTo>
                      <a:pt x="197" y="145"/>
                    </a:lnTo>
                    <a:lnTo>
                      <a:pt x="195" y="149"/>
                    </a:lnTo>
                    <a:lnTo>
                      <a:pt x="191" y="153"/>
                    </a:lnTo>
                    <a:lnTo>
                      <a:pt x="187" y="157"/>
                    </a:lnTo>
                    <a:lnTo>
                      <a:pt x="178" y="163"/>
                    </a:lnTo>
                    <a:lnTo>
                      <a:pt x="169" y="164"/>
                    </a:lnTo>
                    <a:lnTo>
                      <a:pt x="0" y="138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5A5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16" name="í$ḷîdè">
                <a:extLst>
                  <a:ext uri="{FF2B5EF4-FFF2-40B4-BE49-F238E27FC236}">
                    <a16:creationId xmlns:a16="http://schemas.microsoft.com/office/drawing/2014/main" id="{414ECCF4-FD32-4AE8-B8D5-D678EAC54732}"/>
                  </a:ext>
                </a:extLst>
              </p:cNvPr>
              <p:cNvSpPr/>
              <p:nvPr/>
            </p:nvSpPr>
            <p:spPr bwMode="auto">
              <a:xfrm>
                <a:off x="3222626" y="5083175"/>
                <a:ext cx="334963" cy="260350"/>
              </a:xfrm>
              <a:custGeom>
                <a:avLst/>
                <a:gdLst>
                  <a:gd name="T0" fmla="*/ 4763 w 211"/>
                  <a:gd name="T1" fmla="*/ 0 h 164"/>
                  <a:gd name="T2" fmla="*/ 4763 w 211"/>
                  <a:gd name="T3" fmla="*/ 0 h 164"/>
                  <a:gd name="T4" fmla="*/ 334963 w 211"/>
                  <a:gd name="T5" fmla="*/ 0 h 164"/>
                  <a:gd name="T6" fmla="*/ 334963 w 211"/>
                  <a:gd name="T7" fmla="*/ 0 h 164"/>
                  <a:gd name="T8" fmla="*/ 307975 w 211"/>
                  <a:gd name="T9" fmla="*/ 222250 h 164"/>
                  <a:gd name="T10" fmla="*/ 307975 w 211"/>
                  <a:gd name="T11" fmla="*/ 222250 h 164"/>
                  <a:gd name="T12" fmla="*/ 306388 w 211"/>
                  <a:gd name="T13" fmla="*/ 230188 h 164"/>
                  <a:gd name="T14" fmla="*/ 303213 w 211"/>
                  <a:gd name="T15" fmla="*/ 236538 h 164"/>
                  <a:gd name="T16" fmla="*/ 296863 w 211"/>
                  <a:gd name="T17" fmla="*/ 242888 h 164"/>
                  <a:gd name="T18" fmla="*/ 290513 w 211"/>
                  <a:gd name="T19" fmla="*/ 249238 h 164"/>
                  <a:gd name="T20" fmla="*/ 277813 w 211"/>
                  <a:gd name="T21" fmla="*/ 255588 h 164"/>
                  <a:gd name="T22" fmla="*/ 261938 w 211"/>
                  <a:gd name="T23" fmla="*/ 260350 h 164"/>
                  <a:gd name="T24" fmla="*/ 261938 w 211"/>
                  <a:gd name="T25" fmla="*/ 260350 h 164"/>
                  <a:gd name="T26" fmla="*/ 0 w 211"/>
                  <a:gd name="T27" fmla="*/ 217488 h 164"/>
                  <a:gd name="T28" fmla="*/ 0 w 211"/>
                  <a:gd name="T29" fmla="*/ 217488 h 164"/>
                  <a:gd name="T30" fmla="*/ 4763 w 211"/>
                  <a:gd name="T31" fmla="*/ 0 h 164"/>
                  <a:gd name="T32" fmla="*/ 4763 w 211"/>
                  <a:gd name="T33" fmla="*/ 0 h 1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11" h="164">
                    <a:moveTo>
                      <a:pt x="3" y="0"/>
                    </a:moveTo>
                    <a:lnTo>
                      <a:pt x="3" y="0"/>
                    </a:lnTo>
                    <a:lnTo>
                      <a:pt x="211" y="0"/>
                    </a:lnTo>
                    <a:lnTo>
                      <a:pt x="194" y="140"/>
                    </a:lnTo>
                    <a:lnTo>
                      <a:pt x="193" y="145"/>
                    </a:lnTo>
                    <a:lnTo>
                      <a:pt x="191" y="149"/>
                    </a:lnTo>
                    <a:lnTo>
                      <a:pt x="187" y="153"/>
                    </a:lnTo>
                    <a:lnTo>
                      <a:pt x="183" y="157"/>
                    </a:lnTo>
                    <a:lnTo>
                      <a:pt x="175" y="161"/>
                    </a:lnTo>
                    <a:lnTo>
                      <a:pt x="165" y="164"/>
                    </a:lnTo>
                    <a:lnTo>
                      <a:pt x="0" y="13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6A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17" name="iš1íḑè">
                <a:extLst>
                  <a:ext uri="{FF2B5EF4-FFF2-40B4-BE49-F238E27FC236}">
                    <a16:creationId xmlns:a16="http://schemas.microsoft.com/office/drawing/2014/main" id="{A6264A8E-BCF2-4713-BC9D-D16BE2B3E8C9}"/>
                  </a:ext>
                </a:extLst>
              </p:cNvPr>
              <p:cNvSpPr/>
              <p:nvPr/>
            </p:nvSpPr>
            <p:spPr bwMode="auto">
              <a:xfrm>
                <a:off x="3228976" y="5083175"/>
                <a:ext cx="328613" cy="260350"/>
              </a:xfrm>
              <a:custGeom>
                <a:avLst/>
                <a:gdLst>
                  <a:gd name="T0" fmla="*/ 4763 w 207"/>
                  <a:gd name="T1" fmla="*/ 0 h 164"/>
                  <a:gd name="T2" fmla="*/ 4763 w 207"/>
                  <a:gd name="T3" fmla="*/ 0 h 164"/>
                  <a:gd name="T4" fmla="*/ 328613 w 207"/>
                  <a:gd name="T5" fmla="*/ 0 h 164"/>
                  <a:gd name="T6" fmla="*/ 328613 w 207"/>
                  <a:gd name="T7" fmla="*/ 0 h 164"/>
                  <a:gd name="T8" fmla="*/ 301625 w 207"/>
                  <a:gd name="T9" fmla="*/ 222250 h 164"/>
                  <a:gd name="T10" fmla="*/ 301625 w 207"/>
                  <a:gd name="T11" fmla="*/ 222250 h 164"/>
                  <a:gd name="T12" fmla="*/ 300038 w 207"/>
                  <a:gd name="T13" fmla="*/ 230188 h 164"/>
                  <a:gd name="T14" fmla="*/ 296863 w 207"/>
                  <a:gd name="T15" fmla="*/ 236538 h 164"/>
                  <a:gd name="T16" fmla="*/ 290513 w 207"/>
                  <a:gd name="T17" fmla="*/ 242888 h 164"/>
                  <a:gd name="T18" fmla="*/ 284163 w 207"/>
                  <a:gd name="T19" fmla="*/ 247650 h 164"/>
                  <a:gd name="T20" fmla="*/ 271463 w 207"/>
                  <a:gd name="T21" fmla="*/ 255588 h 164"/>
                  <a:gd name="T22" fmla="*/ 255588 w 207"/>
                  <a:gd name="T23" fmla="*/ 260350 h 164"/>
                  <a:gd name="T24" fmla="*/ 255588 w 207"/>
                  <a:gd name="T25" fmla="*/ 260350 h 164"/>
                  <a:gd name="T26" fmla="*/ 0 w 207"/>
                  <a:gd name="T27" fmla="*/ 215900 h 164"/>
                  <a:gd name="T28" fmla="*/ 0 w 207"/>
                  <a:gd name="T29" fmla="*/ 215900 h 164"/>
                  <a:gd name="T30" fmla="*/ 4763 w 207"/>
                  <a:gd name="T31" fmla="*/ 0 h 164"/>
                  <a:gd name="T32" fmla="*/ 4763 w 207"/>
                  <a:gd name="T33" fmla="*/ 0 h 1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07" h="164">
                    <a:moveTo>
                      <a:pt x="3" y="0"/>
                    </a:moveTo>
                    <a:lnTo>
                      <a:pt x="3" y="0"/>
                    </a:lnTo>
                    <a:lnTo>
                      <a:pt x="207" y="0"/>
                    </a:lnTo>
                    <a:lnTo>
                      <a:pt x="190" y="140"/>
                    </a:lnTo>
                    <a:lnTo>
                      <a:pt x="189" y="145"/>
                    </a:lnTo>
                    <a:lnTo>
                      <a:pt x="187" y="149"/>
                    </a:lnTo>
                    <a:lnTo>
                      <a:pt x="183" y="153"/>
                    </a:lnTo>
                    <a:lnTo>
                      <a:pt x="179" y="156"/>
                    </a:lnTo>
                    <a:lnTo>
                      <a:pt x="171" y="161"/>
                    </a:lnTo>
                    <a:lnTo>
                      <a:pt x="161" y="164"/>
                    </a:lnTo>
                    <a:lnTo>
                      <a:pt x="0" y="13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6A6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18" name="ïSļîḍê">
                <a:extLst>
                  <a:ext uri="{FF2B5EF4-FFF2-40B4-BE49-F238E27FC236}">
                    <a16:creationId xmlns:a16="http://schemas.microsoft.com/office/drawing/2014/main" id="{A61952A0-A06E-49FC-8278-7703BEAEFA70}"/>
                  </a:ext>
                </a:extLst>
              </p:cNvPr>
              <p:cNvSpPr/>
              <p:nvPr/>
            </p:nvSpPr>
            <p:spPr bwMode="auto">
              <a:xfrm>
                <a:off x="3235326" y="5083175"/>
                <a:ext cx="322263" cy="260350"/>
              </a:xfrm>
              <a:custGeom>
                <a:avLst/>
                <a:gdLst>
                  <a:gd name="T0" fmla="*/ 4763 w 203"/>
                  <a:gd name="T1" fmla="*/ 0 h 164"/>
                  <a:gd name="T2" fmla="*/ 4763 w 203"/>
                  <a:gd name="T3" fmla="*/ 0 h 164"/>
                  <a:gd name="T4" fmla="*/ 322263 w 203"/>
                  <a:gd name="T5" fmla="*/ 0 h 164"/>
                  <a:gd name="T6" fmla="*/ 322263 w 203"/>
                  <a:gd name="T7" fmla="*/ 0 h 164"/>
                  <a:gd name="T8" fmla="*/ 295275 w 203"/>
                  <a:gd name="T9" fmla="*/ 222250 h 164"/>
                  <a:gd name="T10" fmla="*/ 295275 w 203"/>
                  <a:gd name="T11" fmla="*/ 222250 h 164"/>
                  <a:gd name="T12" fmla="*/ 293688 w 203"/>
                  <a:gd name="T13" fmla="*/ 230188 h 164"/>
                  <a:gd name="T14" fmla="*/ 290513 w 203"/>
                  <a:gd name="T15" fmla="*/ 236538 h 164"/>
                  <a:gd name="T16" fmla="*/ 284163 w 203"/>
                  <a:gd name="T17" fmla="*/ 242888 h 164"/>
                  <a:gd name="T18" fmla="*/ 279400 w 203"/>
                  <a:gd name="T19" fmla="*/ 247650 h 164"/>
                  <a:gd name="T20" fmla="*/ 265113 w 203"/>
                  <a:gd name="T21" fmla="*/ 255588 h 164"/>
                  <a:gd name="T22" fmla="*/ 249238 w 203"/>
                  <a:gd name="T23" fmla="*/ 260350 h 164"/>
                  <a:gd name="T24" fmla="*/ 249238 w 203"/>
                  <a:gd name="T25" fmla="*/ 260350 h 164"/>
                  <a:gd name="T26" fmla="*/ 0 w 203"/>
                  <a:gd name="T27" fmla="*/ 212725 h 164"/>
                  <a:gd name="T28" fmla="*/ 0 w 203"/>
                  <a:gd name="T29" fmla="*/ 212725 h 164"/>
                  <a:gd name="T30" fmla="*/ 4763 w 203"/>
                  <a:gd name="T31" fmla="*/ 0 h 164"/>
                  <a:gd name="T32" fmla="*/ 4763 w 203"/>
                  <a:gd name="T33" fmla="*/ 0 h 1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03" h="164">
                    <a:moveTo>
                      <a:pt x="3" y="0"/>
                    </a:moveTo>
                    <a:lnTo>
                      <a:pt x="3" y="0"/>
                    </a:lnTo>
                    <a:lnTo>
                      <a:pt x="203" y="0"/>
                    </a:lnTo>
                    <a:lnTo>
                      <a:pt x="186" y="140"/>
                    </a:lnTo>
                    <a:lnTo>
                      <a:pt x="185" y="145"/>
                    </a:lnTo>
                    <a:lnTo>
                      <a:pt x="183" y="149"/>
                    </a:lnTo>
                    <a:lnTo>
                      <a:pt x="179" y="153"/>
                    </a:lnTo>
                    <a:lnTo>
                      <a:pt x="176" y="156"/>
                    </a:lnTo>
                    <a:lnTo>
                      <a:pt x="167" y="161"/>
                    </a:lnTo>
                    <a:lnTo>
                      <a:pt x="157" y="164"/>
                    </a:lnTo>
                    <a:lnTo>
                      <a:pt x="0" y="1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7A7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19" name="íSḻïḋé">
                <a:extLst>
                  <a:ext uri="{FF2B5EF4-FFF2-40B4-BE49-F238E27FC236}">
                    <a16:creationId xmlns:a16="http://schemas.microsoft.com/office/drawing/2014/main" id="{31954759-FDDB-4ABD-81A0-576E1A4FFE73}"/>
                  </a:ext>
                </a:extLst>
              </p:cNvPr>
              <p:cNvSpPr/>
              <p:nvPr/>
            </p:nvSpPr>
            <p:spPr bwMode="auto">
              <a:xfrm>
                <a:off x="3240088" y="5083175"/>
                <a:ext cx="317500" cy="260350"/>
              </a:xfrm>
              <a:custGeom>
                <a:avLst/>
                <a:gdLst>
                  <a:gd name="T0" fmla="*/ 4763 w 200"/>
                  <a:gd name="T1" fmla="*/ 0 h 164"/>
                  <a:gd name="T2" fmla="*/ 4763 w 200"/>
                  <a:gd name="T3" fmla="*/ 0 h 164"/>
                  <a:gd name="T4" fmla="*/ 317500 w 200"/>
                  <a:gd name="T5" fmla="*/ 0 h 164"/>
                  <a:gd name="T6" fmla="*/ 317500 w 200"/>
                  <a:gd name="T7" fmla="*/ 0 h 164"/>
                  <a:gd name="T8" fmla="*/ 290513 w 200"/>
                  <a:gd name="T9" fmla="*/ 222250 h 164"/>
                  <a:gd name="T10" fmla="*/ 290513 w 200"/>
                  <a:gd name="T11" fmla="*/ 222250 h 164"/>
                  <a:gd name="T12" fmla="*/ 288925 w 200"/>
                  <a:gd name="T13" fmla="*/ 230188 h 164"/>
                  <a:gd name="T14" fmla="*/ 285750 w 200"/>
                  <a:gd name="T15" fmla="*/ 236538 h 164"/>
                  <a:gd name="T16" fmla="*/ 279400 w 200"/>
                  <a:gd name="T17" fmla="*/ 242888 h 164"/>
                  <a:gd name="T18" fmla="*/ 274638 w 200"/>
                  <a:gd name="T19" fmla="*/ 247650 h 164"/>
                  <a:gd name="T20" fmla="*/ 260350 w 200"/>
                  <a:gd name="T21" fmla="*/ 255588 h 164"/>
                  <a:gd name="T22" fmla="*/ 247650 w 200"/>
                  <a:gd name="T23" fmla="*/ 260350 h 164"/>
                  <a:gd name="T24" fmla="*/ 247650 w 200"/>
                  <a:gd name="T25" fmla="*/ 260350 h 164"/>
                  <a:gd name="T26" fmla="*/ 0 w 200"/>
                  <a:gd name="T27" fmla="*/ 212725 h 164"/>
                  <a:gd name="T28" fmla="*/ 0 w 200"/>
                  <a:gd name="T29" fmla="*/ 212725 h 164"/>
                  <a:gd name="T30" fmla="*/ 4763 w 200"/>
                  <a:gd name="T31" fmla="*/ 0 h 164"/>
                  <a:gd name="T32" fmla="*/ 4763 w 200"/>
                  <a:gd name="T33" fmla="*/ 0 h 1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00" h="164">
                    <a:moveTo>
                      <a:pt x="3" y="0"/>
                    </a:moveTo>
                    <a:lnTo>
                      <a:pt x="3" y="0"/>
                    </a:lnTo>
                    <a:lnTo>
                      <a:pt x="200" y="0"/>
                    </a:lnTo>
                    <a:lnTo>
                      <a:pt x="183" y="140"/>
                    </a:lnTo>
                    <a:lnTo>
                      <a:pt x="182" y="145"/>
                    </a:lnTo>
                    <a:lnTo>
                      <a:pt x="180" y="149"/>
                    </a:lnTo>
                    <a:lnTo>
                      <a:pt x="176" y="153"/>
                    </a:lnTo>
                    <a:lnTo>
                      <a:pt x="173" y="156"/>
                    </a:lnTo>
                    <a:lnTo>
                      <a:pt x="164" y="161"/>
                    </a:lnTo>
                    <a:lnTo>
                      <a:pt x="156" y="164"/>
                    </a:lnTo>
                    <a:lnTo>
                      <a:pt x="0" y="1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7A7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20" name="ïṩļíḋê">
                <a:extLst>
                  <a:ext uri="{FF2B5EF4-FFF2-40B4-BE49-F238E27FC236}">
                    <a16:creationId xmlns:a16="http://schemas.microsoft.com/office/drawing/2014/main" id="{6D64AEC0-B067-4A1E-AAC0-E8088ED81AE1}"/>
                  </a:ext>
                </a:extLst>
              </p:cNvPr>
              <p:cNvSpPr/>
              <p:nvPr/>
            </p:nvSpPr>
            <p:spPr bwMode="auto">
              <a:xfrm>
                <a:off x="3246438" y="5083175"/>
                <a:ext cx="311150" cy="260350"/>
              </a:xfrm>
              <a:custGeom>
                <a:avLst/>
                <a:gdLst>
                  <a:gd name="T0" fmla="*/ 4763 w 196"/>
                  <a:gd name="T1" fmla="*/ 0 h 164"/>
                  <a:gd name="T2" fmla="*/ 4763 w 196"/>
                  <a:gd name="T3" fmla="*/ 0 h 164"/>
                  <a:gd name="T4" fmla="*/ 311150 w 196"/>
                  <a:gd name="T5" fmla="*/ 0 h 164"/>
                  <a:gd name="T6" fmla="*/ 311150 w 196"/>
                  <a:gd name="T7" fmla="*/ 0 h 164"/>
                  <a:gd name="T8" fmla="*/ 284163 w 196"/>
                  <a:gd name="T9" fmla="*/ 222250 h 164"/>
                  <a:gd name="T10" fmla="*/ 284163 w 196"/>
                  <a:gd name="T11" fmla="*/ 222250 h 164"/>
                  <a:gd name="T12" fmla="*/ 282575 w 196"/>
                  <a:gd name="T13" fmla="*/ 230188 h 164"/>
                  <a:gd name="T14" fmla="*/ 279400 w 196"/>
                  <a:gd name="T15" fmla="*/ 236538 h 164"/>
                  <a:gd name="T16" fmla="*/ 273050 w 196"/>
                  <a:gd name="T17" fmla="*/ 242888 h 164"/>
                  <a:gd name="T18" fmla="*/ 268288 w 196"/>
                  <a:gd name="T19" fmla="*/ 247650 h 164"/>
                  <a:gd name="T20" fmla="*/ 254000 w 196"/>
                  <a:gd name="T21" fmla="*/ 255588 h 164"/>
                  <a:gd name="T22" fmla="*/ 241300 w 196"/>
                  <a:gd name="T23" fmla="*/ 260350 h 164"/>
                  <a:gd name="T24" fmla="*/ 241300 w 196"/>
                  <a:gd name="T25" fmla="*/ 260350 h 164"/>
                  <a:gd name="T26" fmla="*/ 0 w 196"/>
                  <a:gd name="T27" fmla="*/ 211138 h 164"/>
                  <a:gd name="T28" fmla="*/ 0 w 196"/>
                  <a:gd name="T29" fmla="*/ 211138 h 164"/>
                  <a:gd name="T30" fmla="*/ 4763 w 196"/>
                  <a:gd name="T31" fmla="*/ 0 h 164"/>
                  <a:gd name="T32" fmla="*/ 4763 w 196"/>
                  <a:gd name="T33" fmla="*/ 0 h 1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96" h="164">
                    <a:moveTo>
                      <a:pt x="3" y="0"/>
                    </a:moveTo>
                    <a:lnTo>
                      <a:pt x="3" y="0"/>
                    </a:lnTo>
                    <a:lnTo>
                      <a:pt x="196" y="0"/>
                    </a:lnTo>
                    <a:lnTo>
                      <a:pt x="179" y="140"/>
                    </a:lnTo>
                    <a:lnTo>
                      <a:pt x="178" y="145"/>
                    </a:lnTo>
                    <a:lnTo>
                      <a:pt x="176" y="149"/>
                    </a:lnTo>
                    <a:lnTo>
                      <a:pt x="172" y="153"/>
                    </a:lnTo>
                    <a:lnTo>
                      <a:pt x="169" y="156"/>
                    </a:lnTo>
                    <a:lnTo>
                      <a:pt x="160" y="161"/>
                    </a:lnTo>
                    <a:lnTo>
                      <a:pt x="152" y="164"/>
                    </a:lnTo>
                    <a:lnTo>
                      <a:pt x="0" y="13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8A8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21" name="îş1idè">
                <a:extLst>
                  <a:ext uri="{FF2B5EF4-FFF2-40B4-BE49-F238E27FC236}">
                    <a16:creationId xmlns:a16="http://schemas.microsoft.com/office/drawing/2014/main" id="{0C97DBCB-76C1-4843-B096-154B5A165A2B}"/>
                  </a:ext>
                </a:extLst>
              </p:cNvPr>
              <p:cNvSpPr/>
              <p:nvPr/>
            </p:nvSpPr>
            <p:spPr bwMode="auto">
              <a:xfrm>
                <a:off x="3252788" y="5083175"/>
                <a:ext cx="304800" cy="260350"/>
              </a:xfrm>
              <a:custGeom>
                <a:avLst/>
                <a:gdLst>
                  <a:gd name="T0" fmla="*/ 4763 w 192"/>
                  <a:gd name="T1" fmla="*/ 0 h 164"/>
                  <a:gd name="T2" fmla="*/ 4763 w 192"/>
                  <a:gd name="T3" fmla="*/ 0 h 164"/>
                  <a:gd name="T4" fmla="*/ 304800 w 192"/>
                  <a:gd name="T5" fmla="*/ 0 h 164"/>
                  <a:gd name="T6" fmla="*/ 304800 w 192"/>
                  <a:gd name="T7" fmla="*/ 0 h 164"/>
                  <a:gd name="T8" fmla="*/ 277813 w 192"/>
                  <a:gd name="T9" fmla="*/ 222250 h 164"/>
                  <a:gd name="T10" fmla="*/ 277813 w 192"/>
                  <a:gd name="T11" fmla="*/ 222250 h 164"/>
                  <a:gd name="T12" fmla="*/ 276225 w 192"/>
                  <a:gd name="T13" fmla="*/ 230188 h 164"/>
                  <a:gd name="T14" fmla="*/ 273050 w 192"/>
                  <a:gd name="T15" fmla="*/ 236538 h 164"/>
                  <a:gd name="T16" fmla="*/ 268288 w 192"/>
                  <a:gd name="T17" fmla="*/ 242888 h 164"/>
                  <a:gd name="T18" fmla="*/ 261938 w 192"/>
                  <a:gd name="T19" fmla="*/ 247650 h 164"/>
                  <a:gd name="T20" fmla="*/ 249238 w 192"/>
                  <a:gd name="T21" fmla="*/ 255588 h 164"/>
                  <a:gd name="T22" fmla="*/ 234950 w 192"/>
                  <a:gd name="T23" fmla="*/ 260350 h 164"/>
                  <a:gd name="T24" fmla="*/ 234950 w 192"/>
                  <a:gd name="T25" fmla="*/ 260350 h 164"/>
                  <a:gd name="T26" fmla="*/ 0 w 192"/>
                  <a:gd name="T27" fmla="*/ 209550 h 164"/>
                  <a:gd name="T28" fmla="*/ 0 w 192"/>
                  <a:gd name="T29" fmla="*/ 209550 h 164"/>
                  <a:gd name="T30" fmla="*/ 4763 w 192"/>
                  <a:gd name="T31" fmla="*/ 0 h 164"/>
                  <a:gd name="T32" fmla="*/ 4763 w 192"/>
                  <a:gd name="T33" fmla="*/ 0 h 1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92" h="164">
                    <a:moveTo>
                      <a:pt x="3" y="0"/>
                    </a:moveTo>
                    <a:lnTo>
                      <a:pt x="3" y="0"/>
                    </a:lnTo>
                    <a:lnTo>
                      <a:pt x="192" y="0"/>
                    </a:lnTo>
                    <a:lnTo>
                      <a:pt x="175" y="140"/>
                    </a:lnTo>
                    <a:lnTo>
                      <a:pt x="174" y="145"/>
                    </a:lnTo>
                    <a:lnTo>
                      <a:pt x="172" y="149"/>
                    </a:lnTo>
                    <a:lnTo>
                      <a:pt x="169" y="153"/>
                    </a:lnTo>
                    <a:lnTo>
                      <a:pt x="165" y="156"/>
                    </a:lnTo>
                    <a:lnTo>
                      <a:pt x="157" y="161"/>
                    </a:lnTo>
                    <a:lnTo>
                      <a:pt x="148" y="164"/>
                    </a:lnTo>
                    <a:lnTo>
                      <a:pt x="0" y="13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9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22" name="îslîḋê">
                <a:extLst>
                  <a:ext uri="{FF2B5EF4-FFF2-40B4-BE49-F238E27FC236}">
                    <a16:creationId xmlns:a16="http://schemas.microsoft.com/office/drawing/2014/main" id="{4CDFD3F1-BF90-4F20-BF79-6D3DE5C32BD0}"/>
                  </a:ext>
                </a:extLst>
              </p:cNvPr>
              <p:cNvSpPr/>
              <p:nvPr/>
            </p:nvSpPr>
            <p:spPr bwMode="auto">
              <a:xfrm>
                <a:off x="3259138" y="5083175"/>
                <a:ext cx="298450" cy="260350"/>
              </a:xfrm>
              <a:custGeom>
                <a:avLst/>
                <a:gdLst>
                  <a:gd name="T0" fmla="*/ 4763 w 188"/>
                  <a:gd name="T1" fmla="*/ 0 h 164"/>
                  <a:gd name="T2" fmla="*/ 4763 w 188"/>
                  <a:gd name="T3" fmla="*/ 0 h 164"/>
                  <a:gd name="T4" fmla="*/ 298450 w 188"/>
                  <a:gd name="T5" fmla="*/ 0 h 164"/>
                  <a:gd name="T6" fmla="*/ 298450 w 188"/>
                  <a:gd name="T7" fmla="*/ 0 h 164"/>
                  <a:gd name="T8" fmla="*/ 271463 w 188"/>
                  <a:gd name="T9" fmla="*/ 222250 h 164"/>
                  <a:gd name="T10" fmla="*/ 271463 w 188"/>
                  <a:gd name="T11" fmla="*/ 222250 h 164"/>
                  <a:gd name="T12" fmla="*/ 269875 w 188"/>
                  <a:gd name="T13" fmla="*/ 230188 h 164"/>
                  <a:gd name="T14" fmla="*/ 266700 w 188"/>
                  <a:gd name="T15" fmla="*/ 236538 h 164"/>
                  <a:gd name="T16" fmla="*/ 261938 w 188"/>
                  <a:gd name="T17" fmla="*/ 242888 h 164"/>
                  <a:gd name="T18" fmla="*/ 255588 w 188"/>
                  <a:gd name="T19" fmla="*/ 247650 h 164"/>
                  <a:gd name="T20" fmla="*/ 242888 w 188"/>
                  <a:gd name="T21" fmla="*/ 255588 h 164"/>
                  <a:gd name="T22" fmla="*/ 228600 w 188"/>
                  <a:gd name="T23" fmla="*/ 260350 h 164"/>
                  <a:gd name="T24" fmla="*/ 228600 w 188"/>
                  <a:gd name="T25" fmla="*/ 260350 h 164"/>
                  <a:gd name="T26" fmla="*/ 0 w 188"/>
                  <a:gd name="T27" fmla="*/ 206375 h 164"/>
                  <a:gd name="T28" fmla="*/ 0 w 188"/>
                  <a:gd name="T29" fmla="*/ 206375 h 164"/>
                  <a:gd name="T30" fmla="*/ 4763 w 188"/>
                  <a:gd name="T31" fmla="*/ 0 h 164"/>
                  <a:gd name="T32" fmla="*/ 4763 w 188"/>
                  <a:gd name="T33" fmla="*/ 0 h 1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88" h="164">
                    <a:moveTo>
                      <a:pt x="3" y="0"/>
                    </a:moveTo>
                    <a:lnTo>
                      <a:pt x="3" y="0"/>
                    </a:lnTo>
                    <a:lnTo>
                      <a:pt x="188" y="0"/>
                    </a:lnTo>
                    <a:lnTo>
                      <a:pt x="171" y="140"/>
                    </a:lnTo>
                    <a:lnTo>
                      <a:pt x="170" y="145"/>
                    </a:lnTo>
                    <a:lnTo>
                      <a:pt x="168" y="149"/>
                    </a:lnTo>
                    <a:lnTo>
                      <a:pt x="165" y="153"/>
                    </a:lnTo>
                    <a:lnTo>
                      <a:pt x="161" y="156"/>
                    </a:lnTo>
                    <a:lnTo>
                      <a:pt x="153" y="161"/>
                    </a:lnTo>
                    <a:lnTo>
                      <a:pt x="144" y="164"/>
                    </a:lnTo>
                    <a:lnTo>
                      <a:pt x="0" y="13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9A9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23" name="ïṡḻiḓé">
                <a:extLst>
                  <a:ext uri="{FF2B5EF4-FFF2-40B4-BE49-F238E27FC236}">
                    <a16:creationId xmlns:a16="http://schemas.microsoft.com/office/drawing/2014/main" id="{7E93E886-03BA-448D-BE0B-333BB47A0133}"/>
                  </a:ext>
                </a:extLst>
              </p:cNvPr>
              <p:cNvSpPr/>
              <p:nvPr/>
            </p:nvSpPr>
            <p:spPr bwMode="auto">
              <a:xfrm>
                <a:off x="3265488" y="5083175"/>
                <a:ext cx="292100" cy="260350"/>
              </a:xfrm>
              <a:custGeom>
                <a:avLst/>
                <a:gdLst>
                  <a:gd name="T0" fmla="*/ 4763 w 184"/>
                  <a:gd name="T1" fmla="*/ 0 h 164"/>
                  <a:gd name="T2" fmla="*/ 4763 w 184"/>
                  <a:gd name="T3" fmla="*/ 0 h 164"/>
                  <a:gd name="T4" fmla="*/ 292100 w 184"/>
                  <a:gd name="T5" fmla="*/ 0 h 164"/>
                  <a:gd name="T6" fmla="*/ 292100 w 184"/>
                  <a:gd name="T7" fmla="*/ 0 h 164"/>
                  <a:gd name="T8" fmla="*/ 265113 w 184"/>
                  <a:gd name="T9" fmla="*/ 222250 h 164"/>
                  <a:gd name="T10" fmla="*/ 265113 w 184"/>
                  <a:gd name="T11" fmla="*/ 222250 h 164"/>
                  <a:gd name="T12" fmla="*/ 263525 w 184"/>
                  <a:gd name="T13" fmla="*/ 230188 h 164"/>
                  <a:gd name="T14" fmla="*/ 260350 w 184"/>
                  <a:gd name="T15" fmla="*/ 236538 h 164"/>
                  <a:gd name="T16" fmla="*/ 249238 w 184"/>
                  <a:gd name="T17" fmla="*/ 247650 h 164"/>
                  <a:gd name="T18" fmla="*/ 236538 w 184"/>
                  <a:gd name="T19" fmla="*/ 255588 h 164"/>
                  <a:gd name="T20" fmla="*/ 223838 w 184"/>
                  <a:gd name="T21" fmla="*/ 260350 h 164"/>
                  <a:gd name="T22" fmla="*/ 223838 w 184"/>
                  <a:gd name="T23" fmla="*/ 260350 h 164"/>
                  <a:gd name="T24" fmla="*/ 0 w 184"/>
                  <a:gd name="T25" fmla="*/ 204788 h 164"/>
                  <a:gd name="T26" fmla="*/ 0 w 184"/>
                  <a:gd name="T27" fmla="*/ 204788 h 164"/>
                  <a:gd name="T28" fmla="*/ 4763 w 184"/>
                  <a:gd name="T29" fmla="*/ 0 h 164"/>
                  <a:gd name="T30" fmla="*/ 4763 w 184"/>
                  <a:gd name="T31" fmla="*/ 0 h 16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4" h="164">
                    <a:moveTo>
                      <a:pt x="3" y="0"/>
                    </a:moveTo>
                    <a:lnTo>
                      <a:pt x="3" y="0"/>
                    </a:lnTo>
                    <a:lnTo>
                      <a:pt x="184" y="0"/>
                    </a:lnTo>
                    <a:lnTo>
                      <a:pt x="167" y="140"/>
                    </a:lnTo>
                    <a:lnTo>
                      <a:pt x="166" y="145"/>
                    </a:lnTo>
                    <a:lnTo>
                      <a:pt x="164" y="149"/>
                    </a:lnTo>
                    <a:lnTo>
                      <a:pt x="157" y="156"/>
                    </a:lnTo>
                    <a:lnTo>
                      <a:pt x="149" y="161"/>
                    </a:lnTo>
                    <a:lnTo>
                      <a:pt x="141" y="164"/>
                    </a:lnTo>
                    <a:lnTo>
                      <a:pt x="0" y="129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AAA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24" name="íŝ1îḑê">
                <a:extLst>
                  <a:ext uri="{FF2B5EF4-FFF2-40B4-BE49-F238E27FC236}">
                    <a16:creationId xmlns:a16="http://schemas.microsoft.com/office/drawing/2014/main" id="{42DDA421-FAB7-434E-B626-A2CDE9890002}"/>
                  </a:ext>
                </a:extLst>
              </p:cNvPr>
              <p:cNvSpPr/>
              <p:nvPr/>
            </p:nvSpPr>
            <p:spPr bwMode="auto">
              <a:xfrm>
                <a:off x="3270251" y="5083175"/>
                <a:ext cx="287338" cy="260350"/>
              </a:xfrm>
              <a:custGeom>
                <a:avLst/>
                <a:gdLst>
                  <a:gd name="T0" fmla="*/ 6350 w 181"/>
                  <a:gd name="T1" fmla="*/ 0 h 164"/>
                  <a:gd name="T2" fmla="*/ 6350 w 181"/>
                  <a:gd name="T3" fmla="*/ 0 h 164"/>
                  <a:gd name="T4" fmla="*/ 287338 w 181"/>
                  <a:gd name="T5" fmla="*/ 0 h 164"/>
                  <a:gd name="T6" fmla="*/ 287338 w 181"/>
                  <a:gd name="T7" fmla="*/ 0 h 164"/>
                  <a:gd name="T8" fmla="*/ 260350 w 181"/>
                  <a:gd name="T9" fmla="*/ 222250 h 164"/>
                  <a:gd name="T10" fmla="*/ 260350 w 181"/>
                  <a:gd name="T11" fmla="*/ 222250 h 164"/>
                  <a:gd name="T12" fmla="*/ 258763 w 181"/>
                  <a:gd name="T13" fmla="*/ 230188 h 164"/>
                  <a:gd name="T14" fmla="*/ 255588 w 181"/>
                  <a:gd name="T15" fmla="*/ 236538 h 164"/>
                  <a:gd name="T16" fmla="*/ 244475 w 181"/>
                  <a:gd name="T17" fmla="*/ 247650 h 164"/>
                  <a:gd name="T18" fmla="*/ 231775 w 181"/>
                  <a:gd name="T19" fmla="*/ 254000 h 164"/>
                  <a:gd name="T20" fmla="*/ 219075 w 181"/>
                  <a:gd name="T21" fmla="*/ 260350 h 164"/>
                  <a:gd name="T22" fmla="*/ 219075 w 181"/>
                  <a:gd name="T23" fmla="*/ 260350 h 164"/>
                  <a:gd name="T24" fmla="*/ 0 w 181"/>
                  <a:gd name="T25" fmla="*/ 203200 h 164"/>
                  <a:gd name="T26" fmla="*/ 0 w 181"/>
                  <a:gd name="T27" fmla="*/ 203200 h 164"/>
                  <a:gd name="T28" fmla="*/ 6350 w 181"/>
                  <a:gd name="T29" fmla="*/ 0 h 164"/>
                  <a:gd name="T30" fmla="*/ 6350 w 181"/>
                  <a:gd name="T31" fmla="*/ 0 h 16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1" h="164">
                    <a:moveTo>
                      <a:pt x="4" y="0"/>
                    </a:moveTo>
                    <a:lnTo>
                      <a:pt x="4" y="0"/>
                    </a:lnTo>
                    <a:lnTo>
                      <a:pt x="181" y="0"/>
                    </a:lnTo>
                    <a:lnTo>
                      <a:pt x="164" y="140"/>
                    </a:lnTo>
                    <a:lnTo>
                      <a:pt x="163" y="145"/>
                    </a:lnTo>
                    <a:lnTo>
                      <a:pt x="161" y="149"/>
                    </a:lnTo>
                    <a:lnTo>
                      <a:pt x="154" y="156"/>
                    </a:lnTo>
                    <a:lnTo>
                      <a:pt x="146" y="160"/>
                    </a:lnTo>
                    <a:lnTo>
                      <a:pt x="138" y="164"/>
                    </a:lnTo>
                    <a:lnTo>
                      <a:pt x="0" y="128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AAA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25" name="ïś1iďé">
                <a:extLst>
                  <a:ext uri="{FF2B5EF4-FFF2-40B4-BE49-F238E27FC236}">
                    <a16:creationId xmlns:a16="http://schemas.microsoft.com/office/drawing/2014/main" id="{A6AD3B2E-1A81-4498-8662-64598605811B}"/>
                  </a:ext>
                </a:extLst>
              </p:cNvPr>
              <p:cNvSpPr/>
              <p:nvPr/>
            </p:nvSpPr>
            <p:spPr bwMode="auto">
              <a:xfrm>
                <a:off x="3276601" y="5083175"/>
                <a:ext cx="280988" cy="258763"/>
              </a:xfrm>
              <a:custGeom>
                <a:avLst/>
                <a:gdLst>
                  <a:gd name="T0" fmla="*/ 6350 w 177"/>
                  <a:gd name="T1" fmla="*/ 0 h 163"/>
                  <a:gd name="T2" fmla="*/ 6350 w 177"/>
                  <a:gd name="T3" fmla="*/ 0 h 163"/>
                  <a:gd name="T4" fmla="*/ 280988 w 177"/>
                  <a:gd name="T5" fmla="*/ 0 h 163"/>
                  <a:gd name="T6" fmla="*/ 280988 w 177"/>
                  <a:gd name="T7" fmla="*/ 0 h 163"/>
                  <a:gd name="T8" fmla="*/ 254000 w 177"/>
                  <a:gd name="T9" fmla="*/ 222250 h 163"/>
                  <a:gd name="T10" fmla="*/ 254000 w 177"/>
                  <a:gd name="T11" fmla="*/ 222250 h 163"/>
                  <a:gd name="T12" fmla="*/ 252413 w 177"/>
                  <a:gd name="T13" fmla="*/ 230188 h 163"/>
                  <a:gd name="T14" fmla="*/ 249238 w 177"/>
                  <a:gd name="T15" fmla="*/ 236538 h 163"/>
                  <a:gd name="T16" fmla="*/ 238125 w 177"/>
                  <a:gd name="T17" fmla="*/ 247650 h 163"/>
                  <a:gd name="T18" fmla="*/ 225425 w 177"/>
                  <a:gd name="T19" fmla="*/ 254000 h 163"/>
                  <a:gd name="T20" fmla="*/ 212725 w 177"/>
                  <a:gd name="T21" fmla="*/ 258763 h 163"/>
                  <a:gd name="T22" fmla="*/ 212725 w 177"/>
                  <a:gd name="T23" fmla="*/ 258763 h 163"/>
                  <a:gd name="T24" fmla="*/ 0 w 177"/>
                  <a:gd name="T25" fmla="*/ 203200 h 163"/>
                  <a:gd name="T26" fmla="*/ 0 w 177"/>
                  <a:gd name="T27" fmla="*/ 203200 h 163"/>
                  <a:gd name="T28" fmla="*/ 6350 w 177"/>
                  <a:gd name="T29" fmla="*/ 0 h 163"/>
                  <a:gd name="T30" fmla="*/ 6350 w 177"/>
                  <a:gd name="T31" fmla="*/ 0 h 16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77" h="163">
                    <a:moveTo>
                      <a:pt x="4" y="0"/>
                    </a:moveTo>
                    <a:lnTo>
                      <a:pt x="4" y="0"/>
                    </a:lnTo>
                    <a:lnTo>
                      <a:pt x="177" y="0"/>
                    </a:lnTo>
                    <a:lnTo>
                      <a:pt x="160" y="140"/>
                    </a:lnTo>
                    <a:lnTo>
                      <a:pt x="159" y="145"/>
                    </a:lnTo>
                    <a:lnTo>
                      <a:pt x="157" y="149"/>
                    </a:lnTo>
                    <a:lnTo>
                      <a:pt x="150" y="156"/>
                    </a:lnTo>
                    <a:lnTo>
                      <a:pt x="142" y="160"/>
                    </a:lnTo>
                    <a:lnTo>
                      <a:pt x="134" y="163"/>
                    </a:lnTo>
                    <a:lnTo>
                      <a:pt x="0" y="128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BAB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26" name="ïṧļíḓé">
                <a:extLst>
                  <a:ext uri="{FF2B5EF4-FFF2-40B4-BE49-F238E27FC236}">
                    <a16:creationId xmlns:a16="http://schemas.microsoft.com/office/drawing/2014/main" id="{A647D01D-3EF6-4148-A858-225A3F5569DC}"/>
                  </a:ext>
                </a:extLst>
              </p:cNvPr>
              <p:cNvSpPr/>
              <p:nvPr/>
            </p:nvSpPr>
            <p:spPr bwMode="auto">
              <a:xfrm>
                <a:off x="3282951" y="5083175"/>
                <a:ext cx="274638" cy="258763"/>
              </a:xfrm>
              <a:custGeom>
                <a:avLst/>
                <a:gdLst>
                  <a:gd name="T0" fmla="*/ 4763 w 173"/>
                  <a:gd name="T1" fmla="*/ 0 h 163"/>
                  <a:gd name="T2" fmla="*/ 4763 w 173"/>
                  <a:gd name="T3" fmla="*/ 0 h 163"/>
                  <a:gd name="T4" fmla="*/ 274638 w 173"/>
                  <a:gd name="T5" fmla="*/ 0 h 163"/>
                  <a:gd name="T6" fmla="*/ 274638 w 173"/>
                  <a:gd name="T7" fmla="*/ 0 h 163"/>
                  <a:gd name="T8" fmla="*/ 247650 w 173"/>
                  <a:gd name="T9" fmla="*/ 222250 h 163"/>
                  <a:gd name="T10" fmla="*/ 247650 w 173"/>
                  <a:gd name="T11" fmla="*/ 222250 h 163"/>
                  <a:gd name="T12" fmla="*/ 246063 w 173"/>
                  <a:gd name="T13" fmla="*/ 230188 h 163"/>
                  <a:gd name="T14" fmla="*/ 242888 w 173"/>
                  <a:gd name="T15" fmla="*/ 236538 h 163"/>
                  <a:gd name="T16" fmla="*/ 231775 w 173"/>
                  <a:gd name="T17" fmla="*/ 247650 h 163"/>
                  <a:gd name="T18" fmla="*/ 222250 w 173"/>
                  <a:gd name="T19" fmla="*/ 254000 h 163"/>
                  <a:gd name="T20" fmla="*/ 209550 w 173"/>
                  <a:gd name="T21" fmla="*/ 258763 h 163"/>
                  <a:gd name="T22" fmla="*/ 209550 w 173"/>
                  <a:gd name="T23" fmla="*/ 258763 h 163"/>
                  <a:gd name="T24" fmla="*/ 0 w 173"/>
                  <a:gd name="T25" fmla="*/ 200025 h 163"/>
                  <a:gd name="T26" fmla="*/ 0 w 173"/>
                  <a:gd name="T27" fmla="*/ 200025 h 163"/>
                  <a:gd name="T28" fmla="*/ 4763 w 173"/>
                  <a:gd name="T29" fmla="*/ 0 h 163"/>
                  <a:gd name="T30" fmla="*/ 4763 w 173"/>
                  <a:gd name="T31" fmla="*/ 0 h 16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73" h="163">
                    <a:moveTo>
                      <a:pt x="3" y="0"/>
                    </a:moveTo>
                    <a:lnTo>
                      <a:pt x="3" y="0"/>
                    </a:lnTo>
                    <a:lnTo>
                      <a:pt x="173" y="0"/>
                    </a:lnTo>
                    <a:lnTo>
                      <a:pt x="156" y="140"/>
                    </a:lnTo>
                    <a:lnTo>
                      <a:pt x="155" y="145"/>
                    </a:lnTo>
                    <a:lnTo>
                      <a:pt x="153" y="149"/>
                    </a:lnTo>
                    <a:lnTo>
                      <a:pt x="146" y="156"/>
                    </a:lnTo>
                    <a:lnTo>
                      <a:pt x="140" y="160"/>
                    </a:lnTo>
                    <a:lnTo>
                      <a:pt x="132" y="163"/>
                    </a:lnTo>
                    <a:lnTo>
                      <a:pt x="0" y="12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CAC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27" name="iṧḻídè">
                <a:extLst>
                  <a:ext uri="{FF2B5EF4-FFF2-40B4-BE49-F238E27FC236}">
                    <a16:creationId xmlns:a16="http://schemas.microsoft.com/office/drawing/2014/main" id="{9393EDB8-54FF-47DD-AE2F-16A75D10EE35}"/>
                  </a:ext>
                </a:extLst>
              </p:cNvPr>
              <p:cNvSpPr/>
              <p:nvPr/>
            </p:nvSpPr>
            <p:spPr bwMode="auto">
              <a:xfrm>
                <a:off x="3289301" y="5083175"/>
                <a:ext cx="268288" cy="258763"/>
              </a:xfrm>
              <a:custGeom>
                <a:avLst/>
                <a:gdLst>
                  <a:gd name="T0" fmla="*/ 4763 w 169"/>
                  <a:gd name="T1" fmla="*/ 0 h 163"/>
                  <a:gd name="T2" fmla="*/ 4763 w 169"/>
                  <a:gd name="T3" fmla="*/ 0 h 163"/>
                  <a:gd name="T4" fmla="*/ 268288 w 169"/>
                  <a:gd name="T5" fmla="*/ 0 h 163"/>
                  <a:gd name="T6" fmla="*/ 268288 w 169"/>
                  <a:gd name="T7" fmla="*/ 0 h 163"/>
                  <a:gd name="T8" fmla="*/ 241300 w 169"/>
                  <a:gd name="T9" fmla="*/ 222250 h 163"/>
                  <a:gd name="T10" fmla="*/ 241300 w 169"/>
                  <a:gd name="T11" fmla="*/ 222250 h 163"/>
                  <a:gd name="T12" fmla="*/ 239713 w 169"/>
                  <a:gd name="T13" fmla="*/ 228600 h 163"/>
                  <a:gd name="T14" fmla="*/ 236538 w 169"/>
                  <a:gd name="T15" fmla="*/ 234950 h 163"/>
                  <a:gd name="T16" fmla="*/ 225425 w 169"/>
                  <a:gd name="T17" fmla="*/ 246063 h 163"/>
                  <a:gd name="T18" fmla="*/ 215900 w 169"/>
                  <a:gd name="T19" fmla="*/ 254000 h 163"/>
                  <a:gd name="T20" fmla="*/ 203200 w 169"/>
                  <a:gd name="T21" fmla="*/ 258763 h 163"/>
                  <a:gd name="T22" fmla="*/ 203200 w 169"/>
                  <a:gd name="T23" fmla="*/ 258763 h 163"/>
                  <a:gd name="T24" fmla="*/ 0 w 169"/>
                  <a:gd name="T25" fmla="*/ 198438 h 163"/>
                  <a:gd name="T26" fmla="*/ 0 w 169"/>
                  <a:gd name="T27" fmla="*/ 198438 h 163"/>
                  <a:gd name="T28" fmla="*/ 4763 w 169"/>
                  <a:gd name="T29" fmla="*/ 0 h 163"/>
                  <a:gd name="T30" fmla="*/ 4763 w 169"/>
                  <a:gd name="T31" fmla="*/ 0 h 16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69" h="163">
                    <a:moveTo>
                      <a:pt x="3" y="0"/>
                    </a:moveTo>
                    <a:lnTo>
                      <a:pt x="3" y="0"/>
                    </a:lnTo>
                    <a:lnTo>
                      <a:pt x="169" y="0"/>
                    </a:lnTo>
                    <a:lnTo>
                      <a:pt x="152" y="140"/>
                    </a:lnTo>
                    <a:lnTo>
                      <a:pt x="151" y="144"/>
                    </a:lnTo>
                    <a:lnTo>
                      <a:pt x="149" y="148"/>
                    </a:lnTo>
                    <a:lnTo>
                      <a:pt x="142" y="155"/>
                    </a:lnTo>
                    <a:lnTo>
                      <a:pt x="136" y="160"/>
                    </a:lnTo>
                    <a:lnTo>
                      <a:pt x="128" y="163"/>
                    </a:lnTo>
                    <a:lnTo>
                      <a:pt x="0" y="125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CAC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28" name="îṣḷïdê">
                <a:extLst>
                  <a:ext uri="{FF2B5EF4-FFF2-40B4-BE49-F238E27FC236}">
                    <a16:creationId xmlns:a16="http://schemas.microsoft.com/office/drawing/2014/main" id="{B9869470-C35E-4882-AE5B-5E8B8658466C}"/>
                  </a:ext>
                </a:extLst>
              </p:cNvPr>
              <p:cNvSpPr/>
              <p:nvPr/>
            </p:nvSpPr>
            <p:spPr bwMode="auto">
              <a:xfrm>
                <a:off x="3294063" y="5083175"/>
                <a:ext cx="263525" cy="258763"/>
              </a:xfrm>
              <a:custGeom>
                <a:avLst/>
                <a:gdLst>
                  <a:gd name="T0" fmla="*/ 6350 w 166"/>
                  <a:gd name="T1" fmla="*/ 0 h 163"/>
                  <a:gd name="T2" fmla="*/ 6350 w 166"/>
                  <a:gd name="T3" fmla="*/ 0 h 163"/>
                  <a:gd name="T4" fmla="*/ 263525 w 166"/>
                  <a:gd name="T5" fmla="*/ 0 h 163"/>
                  <a:gd name="T6" fmla="*/ 263525 w 166"/>
                  <a:gd name="T7" fmla="*/ 0 h 163"/>
                  <a:gd name="T8" fmla="*/ 236538 w 166"/>
                  <a:gd name="T9" fmla="*/ 222250 h 163"/>
                  <a:gd name="T10" fmla="*/ 236538 w 166"/>
                  <a:gd name="T11" fmla="*/ 222250 h 163"/>
                  <a:gd name="T12" fmla="*/ 234950 w 166"/>
                  <a:gd name="T13" fmla="*/ 228600 h 163"/>
                  <a:gd name="T14" fmla="*/ 231775 w 166"/>
                  <a:gd name="T15" fmla="*/ 234950 h 163"/>
                  <a:gd name="T16" fmla="*/ 223838 w 166"/>
                  <a:gd name="T17" fmla="*/ 246063 h 163"/>
                  <a:gd name="T18" fmla="*/ 211138 w 166"/>
                  <a:gd name="T19" fmla="*/ 254000 h 163"/>
                  <a:gd name="T20" fmla="*/ 198438 w 166"/>
                  <a:gd name="T21" fmla="*/ 258763 h 163"/>
                  <a:gd name="T22" fmla="*/ 198438 w 166"/>
                  <a:gd name="T23" fmla="*/ 258763 h 163"/>
                  <a:gd name="T24" fmla="*/ 0 w 166"/>
                  <a:gd name="T25" fmla="*/ 196850 h 163"/>
                  <a:gd name="T26" fmla="*/ 0 w 166"/>
                  <a:gd name="T27" fmla="*/ 196850 h 163"/>
                  <a:gd name="T28" fmla="*/ 6350 w 166"/>
                  <a:gd name="T29" fmla="*/ 0 h 163"/>
                  <a:gd name="T30" fmla="*/ 6350 w 166"/>
                  <a:gd name="T31" fmla="*/ 0 h 16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66" h="163">
                    <a:moveTo>
                      <a:pt x="4" y="0"/>
                    </a:moveTo>
                    <a:lnTo>
                      <a:pt x="4" y="0"/>
                    </a:lnTo>
                    <a:lnTo>
                      <a:pt x="166" y="0"/>
                    </a:lnTo>
                    <a:lnTo>
                      <a:pt x="149" y="140"/>
                    </a:lnTo>
                    <a:lnTo>
                      <a:pt x="148" y="144"/>
                    </a:lnTo>
                    <a:lnTo>
                      <a:pt x="146" y="148"/>
                    </a:lnTo>
                    <a:lnTo>
                      <a:pt x="141" y="155"/>
                    </a:lnTo>
                    <a:lnTo>
                      <a:pt x="133" y="160"/>
                    </a:lnTo>
                    <a:lnTo>
                      <a:pt x="125" y="163"/>
                    </a:lnTo>
                    <a:lnTo>
                      <a:pt x="0" y="124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DAD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29" name="îṧḷidé">
                <a:extLst>
                  <a:ext uri="{FF2B5EF4-FFF2-40B4-BE49-F238E27FC236}">
                    <a16:creationId xmlns:a16="http://schemas.microsoft.com/office/drawing/2014/main" id="{10E43AFC-0771-452D-B001-E4288AA95AF8}"/>
                  </a:ext>
                </a:extLst>
              </p:cNvPr>
              <p:cNvSpPr/>
              <p:nvPr/>
            </p:nvSpPr>
            <p:spPr bwMode="auto">
              <a:xfrm>
                <a:off x="3300413" y="5083175"/>
                <a:ext cx="257175" cy="258763"/>
              </a:xfrm>
              <a:custGeom>
                <a:avLst/>
                <a:gdLst>
                  <a:gd name="T0" fmla="*/ 6350 w 162"/>
                  <a:gd name="T1" fmla="*/ 0 h 163"/>
                  <a:gd name="T2" fmla="*/ 6350 w 162"/>
                  <a:gd name="T3" fmla="*/ 0 h 163"/>
                  <a:gd name="T4" fmla="*/ 257175 w 162"/>
                  <a:gd name="T5" fmla="*/ 0 h 163"/>
                  <a:gd name="T6" fmla="*/ 257175 w 162"/>
                  <a:gd name="T7" fmla="*/ 0 h 163"/>
                  <a:gd name="T8" fmla="*/ 230188 w 162"/>
                  <a:gd name="T9" fmla="*/ 222250 h 163"/>
                  <a:gd name="T10" fmla="*/ 230188 w 162"/>
                  <a:gd name="T11" fmla="*/ 222250 h 163"/>
                  <a:gd name="T12" fmla="*/ 228600 w 162"/>
                  <a:gd name="T13" fmla="*/ 228600 h 163"/>
                  <a:gd name="T14" fmla="*/ 225425 w 162"/>
                  <a:gd name="T15" fmla="*/ 234950 h 163"/>
                  <a:gd name="T16" fmla="*/ 217488 w 162"/>
                  <a:gd name="T17" fmla="*/ 246063 h 163"/>
                  <a:gd name="T18" fmla="*/ 204788 w 162"/>
                  <a:gd name="T19" fmla="*/ 254000 h 163"/>
                  <a:gd name="T20" fmla="*/ 192088 w 162"/>
                  <a:gd name="T21" fmla="*/ 258763 h 163"/>
                  <a:gd name="T22" fmla="*/ 192088 w 162"/>
                  <a:gd name="T23" fmla="*/ 258763 h 163"/>
                  <a:gd name="T24" fmla="*/ 0 w 162"/>
                  <a:gd name="T25" fmla="*/ 193675 h 163"/>
                  <a:gd name="T26" fmla="*/ 0 w 162"/>
                  <a:gd name="T27" fmla="*/ 193675 h 163"/>
                  <a:gd name="T28" fmla="*/ 6350 w 162"/>
                  <a:gd name="T29" fmla="*/ 0 h 163"/>
                  <a:gd name="T30" fmla="*/ 6350 w 162"/>
                  <a:gd name="T31" fmla="*/ 0 h 16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62" h="163">
                    <a:moveTo>
                      <a:pt x="4" y="0"/>
                    </a:moveTo>
                    <a:lnTo>
                      <a:pt x="4" y="0"/>
                    </a:lnTo>
                    <a:lnTo>
                      <a:pt x="162" y="0"/>
                    </a:lnTo>
                    <a:lnTo>
                      <a:pt x="145" y="140"/>
                    </a:lnTo>
                    <a:lnTo>
                      <a:pt x="144" y="144"/>
                    </a:lnTo>
                    <a:lnTo>
                      <a:pt x="142" y="148"/>
                    </a:lnTo>
                    <a:lnTo>
                      <a:pt x="137" y="155"/>
                    </a:lnTo>
                    <a:lnTo>
                      <a:pt x="129" y="160"/>
                    </a:lnTo>
                    <a:lnTo>
                      <a:pt x="121" y="163"/>
                    </a:lnTo>
                    <a:lnTo>
                      <a:pt x="0" y="12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EAE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30" name="ïSľidê">
                <a:extLst>
                  <a:ext uri="{FF2B5EF4-FFF2-40B4-BE49-F238E27FC236}">
                    <a16:creationId xmlns:a16="http://schemas.microsoft.com/office/drawing/2014/main" id="{CC65DF99-4CE0-477A-8435-39D43F9D9E5E}"/>
                  </a:ext>
                </a:extLst>
              </p:cNvPr>
              <p:cNvSpPr/>
              <p:nvPr/>
            </p:nvSpPr>
            <p:spPr bwMode="auto">
              <a:xfrm>
                <a:off x="3306763" y="5083175"/>
                <a:ext cx="250825" cy="258763"/>
              </a:xfrm>
              <a:custGeom>
                <a:avLst/>
                <a:gdLst>
                  <a:gd name="T0" fmla="*/ 6350 w 158"/>
                  <a:gd name="T1" fmla="*/ 0 h 163"/>
                  <a:gd name="T2" fmla="*/ 6350 w 158"/>
                  <a:gd name="T3" fmla="*/ 0 h 163"/>
                  <a:gd name="T4" fmla="*/ 250825 w 158"/>
                  <a:gd name="T5" fmla="*/ 0 h 163"/>
                  <a:gd name="T6" fmla="*/ 250825 w 158"/>
                  <a:gd name="T7" fmla="*/ 0 h 163"/>
                  <a:gd name="T8" fmla="*/ 223838 w 158"/>
                  <a:gd name="T9" fmla="*/ 222250 h 163"/>
                  <a:gd name="T10" fmla="*/ 223838 w 158"/>
                  <a:gd name="T11" fmla="*/ 222250 h 163"/>
                  <a:gd name="T12" fmla="*/ 222250 w 158"/>
                  <a:gd name="T13" fmla="*/ 228600 h 163"/>
                  <a:gd name="T14" fmla="*/ 219075 w 158"/>
                  <a:gd name="T15" fmla="*/ 234950 h 163"/>
                  <a:gd name="T16" fmla="*/ 211138 w 158"/>
                  <a:gd name="T17" fmla="*/ 246063 h 163"/>
                  <a:gd name="T18" fmla="*/ 198438 w 158"/>
                  <a:gd name="T19" fmla="*/ 254000 h 163"/>
                  <a:gd name="T20" fmla="*/ 187325 w 158"/>
                  <a:gd name="T21" fmla="*/ 258763 h 163"/>
                  <a:gd name="T22" fmla="*/ 187325 w 158"/>
                  <a:gd name="T23" fmla="*/ 258763 h 163"/>
                  <a:gd name="T24" fmla="*/ 0 w 158"/>
                  <a:gd name="T25" fmla="*/ 192088 h 163"/>
                  <a:gd name="T26" fmla="*/ 0 w 158"/>
                  <a:gd name="T27" fmla="*/ 192088 h 163"/>
                  <a:gd name="T28" fmla="*/ 6350 w 158"/>
                  <a:gd name="T29" fmla="*/ 0 h 163"/>
                  <a:gd name="T30" fmla="*/ 6350 w 158"/>
                  <a:gd name="T31" fmla="*/ 0 h 16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58" h="163">
                    <a:moveTo>
                      <a:pt x="4" y="0"/>
                    </a:moveTo>
                    <a:lnTo>
                      <a:pt x="4" y="0"/>
                    </a:lnTo>
                    <a:lnTo>
                      <a:pt x="158" y="0"/>
                    </a:lnTo>
                    <a:lnTo>
                      <a:pt x="141" y="140"/>
                    </a:lnTo>
                    <a:lnTo>
                      <a:pt x="140" y="144"/>
                    </a:lnTo>
                    <a:lnTo>
                      <a:pt x="138" y="148"/>
                    </a:lnTo>
                    <a:lnTo>
                      <a:pt x="133" y="155"/>
                    </a:lnTo>
                    <a:lnTo>
                      <a:pt x="125" y="160"/>
                    </a:lnTo>
                    <a:lnTo>
                      <a:pt x="118" y="163"/>
                    </a:lnTo>
                    <a:lnTo>
                      <a:pt x="0" y="12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EAE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31" name="íṡlîďè">
                <a:extLst>
                  <a:ext uri="{FF2B5EF4-FFF2-40B4-BE49-F238E27FC236}">
                    <a16:creationId xmlns:a16="http://schemas.microsoft.com/office/drawing/2014/main" id="{3C965891-6604-4358-887C-C9FA7F3D6485}"/>
                  </a:ext>
                </a:extLst>
              </p:cNvPr>
              <p:cNvSpPr/>
              <p:nvPr/>
            </p:nvSpPr>
            <p:spPr bwMode="auto">
              <a:xfrm>
                <a:off x="3313113" y="5083175"/>
                <a:ext cx="244475" cy="258763"/>
              </a:xfrm>
              <a:custGeom>
                <a:avLst/>
                <a:gdLst>
                  <a:gd name="T0" fmla="*/ 6350 w 154"/>
                  <a:gd name="T1" fmla="*/ 0 h 163"/>
                  <a:gd name="T2" fmla="*/ 6350 w 154"/>
                  <a:gd name="T3" fmla="*/ 0 h 163"/>
                  <a:gd name="T4" fmla="*/ 244475 w 154"/>
                  <a:gd name="T5" fmla="*/ 0 h 163"/>
                  <a:gd name="T6" fmla="*/ 244475 w 154"/>
                  <a:gd name="T7" fmla="*/ 0 h 163"/>
                  <a:gd name="T8" fmla="*/ 217488 w 154"/>
                  <a:gd name="T9" fmla="*/ 222250 h 163"/>
                  <a:gd name="T10" fmla="*/ 217488 w 154"/>
                  <a:gd name="T11" fmla="*/ 222250 h 163"/>
                  <a:gd name="T12" fmla="*/ 215900 w 154"/>
                  <a:gd name="T13" fmla="*/ 228600 h 163"/>
                  <a:gd name="T14" fmla="*/ 212725 w 154"/>
                  <a:gd name="T15" fmla="*/ 234950 h 163"/>
                  <a:gd name="T16" fmla="*/ 204788 w 154"/>
                  <a:gd name="T17" fmla="*/ 246063 h 163"/>
                  <a:gd name="T18" fmla="*/ 193675 w 154"/>
                  <a:gd name="T19" fmla="*/ 254000 h 163"/>
                  <a:gd name="T20" fmla="*/ 180975 w 154"/>
                  <a:gd name="T21" fmla="*/ 258763 h 163"/>
                  <a:gd name="T22" fmla="*/ 180975 w 154"/>
                  <a:gd name="T23" fmla="*/ 258763 h 163"/>
                  <a:gd name="T24" fmla="*/ 0 w 154"/>
                  <a:gd name="T25" fmla="*/ 188913 h 163"/>
                  <a:gd name="T26" fmla="*/ 0 w 154"/>
                  <a:gd name="T27" fmla="*/ 188913 h 163"/>
                  <a:gd name="T28" fmla="*/ 6350 w 154"/>
                  <a:gd name="T29" fmla="*/ 0 h 163"/>
                  <a:gd name="T30" fmla="*/ 6350 w 154"/>
                  <a:gd name="T31" fmla="*/ 0 h 16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54" h="163">
                    <a:moveTo>
                      <a:pt x="4" y="0"/>
                    </a:moveTo>
                    <a:lnTo>
                      <a:pt x="4" y="0"/>
                    </a:lnTo>
                    <a:lnTo>
                      <a:pt x="154" y="0"/>
                    </a:lnTo>
                    <a:lnTo>
                      <a:pt x="137" y="140"/>
                    </a:lnTo>
                    <a:lnTo>
                      <a:pt x="136" y="144"/>
                    </a:lnTo>
                    <a:lnTo>
                      <a:pt x="134" y="148"/>
                    </a:lnTo>
                    <a:lnTo>
                      <a:pt x="129" y="155"/>
                    </a:lnTo>
                    <a:lnTo>
                      <a:pt x="122" y="160"/>
                    </a:lnTo>
                    <a:lnTo>
                      <a:pt x="114" y="163"/>
                    </a:lnTo>
                    <a:lnTo>
                      <a:pt x="0" y="119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FAF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32" name="íṣḷíďê">
                <a:extLst>
                  <a:ext uri="{FF2B5EF4-FFF2-40B4-BE49-F238E27FC236}">
                    <a16:creationId xmlns:a16="http://schemas.microsoft.com/office/drawing/2014/main" id="{26D6222B-A5C1-44DE-8EAC-B095C0D26E4F}"/>
                  </a:ext>
                </a:extLst>
              </p:cNvPr>
              <p:cNvSpPr/>
              <p:nvPr/>
            </p:nvSpPr>
            <p:spPr bwMode="auto">
              <a:xfrm>
                <a:off x="3317876" y="5083175"/>
                <a:ext cx="239713" cy="258763"/>
              </a:xfrm>
              <a:custGeom>
                <a:avLst/>
                <a:gdLst>
                  <a:gd name="T0" fmla="*/ 6350 w 151"/>
                  <a:gd name="T1" fmla="*/ 0 h 163"/>
                  <a:gd name="T2" fmla="*/ 6350 w 151"/>
                  <a:gd name="T3" fmla="*/ 0 h 163"/>
                  <a:gd name="T4" fmla="*/ 239713 w 151"/>
                  <a:gd name="T5" fmla="*/ 0 h 163"/>
                  <a:gd name="T6" fmla="*/ 239713 w 151"/>
                  <a:gd name="T7" fmla="*/ 0 h 163"/>
                  <a:gd name="T8" fmla="*/ 212725 w 151"/>
                  <a:gd name="T9" fmla="*/ 222250 h 163"/>
                  <a:gd name="T10" fmla="*/ 212725 w 151"/>
                  <a:gd name="T11" fmla="*/ 222250 h 163"/>
                  <a:gd name="T12" fmla="*/ 211138 w 151"/>
                  <a:gd name="T13" fmla="*/ 228600 h 163"/>
                  <a:gd name="T14" fmla="*/ 207963 w 151"/>
                  <a:gd name="T15" fmla="*/ 234950 h 163"/>
                  <a:gd name="T16" fmla="*/ 200025 w 151"/>
                  <a:gd name="T17" fmla="*/ 246063 h 163"/>
                  <a:gd name="T18" fmla="*/ 188913 w 151"/>
                  <a:gd name="T19" fmla="*/ 254000 h 163"/>
                  <a:gd name="T20" fmla="*/ 176213 w 151"/>
                  <a:gd name="T21" fmla="*/ 258763 h 163"/>
                  <a:gd name="T22" fmla="*/ 176213 w 151"/>
                  <a:gd name="T23" fmla="*/ 258763 h 163"/>
                  <a:gd name="T24" fmla="*/ 0 w 151"/>
                  <a:gd name="T25" fmla="*/ 188913 h 163"/>
                  <a:gd name="T26" fmla="*/ 0 w 151"/>
                  <a:gd name="T27" fmla="*/ 188913 h 163"/>
                  <a:gd name="T28" fmla="*/ 6350 w 151"/>
                  <a:gd name="T29" fmla="*/ 0 h 163"/>
                  <a:gd name="T30" fmla="*/ 6350 w 151"/>
                  <a:gd name="T31" fmla="*/ 0 h 16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51" h="163">
                    <a:moveTo>
                      <a:pt x="4" y="0"/>
                    </a:moveTo>
                    <a:lnTo>
                      <a:pt x="4" y="0"/>
                    </a:lnTo>
                    <a:lnTo>
                      <a:pt x="151" y="0"/>
                    </a:lnTo>
                    <a:lnTo>
                      <a:pt x="134" y="140"/>
                    </a:lnTo>
                    <a:lnTo>
                      <a:pt x="133" y="144"/>
                    </a:lnTo>
                    <a:lnTo>
                      <a:pt x="131" y="148"/>
                    </a:lnTo>
                    <a:lnTo>
                      <a:pt x="126" y="155"/>
                    </a:lnTo>
                    <a:lnTo>
                      <a:pt x="119" y="160"/>
                    </a:lnTo>
                    <a:lnTo>
                      <a:pt x="111" y="163"/>
                    </a:lnTo>
                    <a:lnTo>
                      <a:pt x="0" y="119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FAF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33" name="îSļîde">
                <a:extLst>
                  <a:ext uri="{FF2B5EF4-FFF2-40B4-BE49-F238E27FC236}">
                    <a16:creationId xmlns:a16="http://schemas.microsoft.com/office/drawing/2014/main" id="{4A14C3F4-467D-4336-8959-AA7A5E491F29}"/>
                  </a:ext>
                </a:extLst>
              </p:cNvPr>
              <p:cNvSpPr/>
              <p:nvPr/>
            </p:nvSpPr>
            <p:spPr bwMode="auto">
              <a:xfrm>
                <a:off x="3324226" y="5083175"/>
                <a:ext cx="233363" cy="258763"/>
              </a:xfrm>
              <a:custGeom>
                <a:avLst/>
                <a:gdLst>
                  <a:gd name="T0" fmla="*/ 6350 w 147"/>
                  <a:gd name="T1" fmla="*/ 0 h 163"/>
                  <a:gd name="T2" fmla="*/ 6350 w 147"/>
                  <a:gd name="T3" fmla="*/ 0 h 163"/>
                  <a:gd name="T4" fmla="*/ 233363 w 147"/>
                  <a:gd name="T5" fmla="*/ 0 h 163"/>
                  <a:gd name="T6" fmla="*/ 233363 w 147"/>
                  <a:gd name="T7" fmla="*/ 0 h 163"/>
                  <a:gd name="T8" fmla="*/ 206375 w 147"/>
                  <a:gd name="T9" fmla="*/ 222250 h 163"/>
                  <a:gd name="T10" fmla="*/ 206375 w 147"/>
                  <a:gd name="T11" fmla="*/ 222250 h 163"/>
                  <a:gd name="T12" fmla="*/ 204788 w 147"/>
                  <a:gd name="T13" fmla="*/ 228600 h 163"/>
                  <a:gd name="T14" fmla="*/ 201613 w 147"/>
                  <a:gd name="T15" fmla="*/ 234950 h 163"/>
                  <a:gd name="T16" fmla="*/ 193675 w 147"/>
                  <a:gd name="T17" fmla="*/ 246063 h 163"/>
                  <a:gd name="T18" fmla="*/ 182563 w 147"/>
                  <a:gd name="T19" fmla="*/ 252413 h 163"/>
                  <a:gd name="T20" fmla="*/ 169863 w 147"/>
                  <a:gd name="T21" fmla="*/ 258763 h 163"/>
                  <a:gd name="T22" fmla="*/ 169863 w 147"/>
                  <a:gd name="T23" fmla="*/ 258763 h 163"/>
                  <a:gd name="T24" fmla="*/ 0 w 147"/>
                  <a:gd name="T25" fmla="*/ 187325 h 163"/>
                  <a:gd name="T26" fmla="*/ 0 w 147"/>
                  <a:gd name="T27" fmla="*/ 187325 h 163"/>
                  <a:gd name="T28" fmla="*/ 6350 w 147"/>
                  <a:gd name="T29" fmla="*/ 0 h 163"/>
                  <a:gd name="T30" fmla="*/ 6350 w 147"/>
                  <a:gd name="T31" fmla="*/ 0 h 16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47" h="163">
                    <a:moveTo>
                      <a:pt x="4" y="0"/>
                    </a:moveTo>
                    <a:lnTo>
                      <a:pt x="4" y="0"/>
                    </a:lnTo>
                    <a:lnTo>
                      <a:pt x="147" y="0"/>
                    </a:lnTo>
                    <a:lnTo>
                      <a:pt x="130" y="140"/>
                    </a:lnTo>
                    <a:lnTo>
                      <a:pt x="129" y="144"/>
                    </a:lnTo>
                    <a:lnTo>
                      <a:pt x="127" y="148"/>
                    </a:lnTo>
                    <a:lnTo>
                      <a:pt x="122" y="155"/>
                    </a:lnTo>
                    <a:lnTo>
                      <a:pt x="115" y="159"/>
                    </a:lnTo>
                    <a:lnTo>
                      <a:pt x="107" y="163"/>
                    </a:lnTo>
                    <a:lnTo>
                      <a:pt x="0" y="118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B0B0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34" name="iSliḑe">
                <a:extLst>
                  <a:ext uri="{FF2B5EF4-FFF2-40B4-BE49-F238E27FC236}">
                    <a16:creationId xmlns:a16="http://schemas.microsoft.com/office/drawing/2014/main" id="{DB5B0109-8085-4C29-9EDB-1F60B4E49EE8}"/>
                  </a:ext>
                </a:extLst>
              </p:cNvPr>
              <p:cNvSpPr/>
              <p:nvPr/>
            </p:nvSpPr>
            <p:spPr bwMode="auto">
              <a:xfrm>
                <a:off x="3330576" y="5083175"/>
                <a:ext cx="227013" cy="258763"/>
              </a:xfrm>
              <a:custGeom>
                <a:avLst/>
                <a:gdLst>
                  <a:gd name="T0" fmla="*/ 6350 w 143"/>
                  <a:gd name="T1" fmla="*/ 0 h 163"/>
                  <a:gd name="T2" fmla="*/ 6350 w 143"/>
                  <a:gd name="T3" fmla="*/ 0 h 163"/>
                  <a:gd name="T4" fmla="*/ 227013 w 143"/>
                  <a:gd name="T5" fmla="*/ 0 h 163"/>
                  <a:gd name="T6" fmla="*/ 227013 w 143"/>
                  <a:gd name="T7" fmla="*/ 0 h 163"/>
                  <a:gd name="T8" fmla="*/ 200025 w 143"/>
                  <a:gd name="T9" fmla="*/ 222250 h 163"/>
                  <a:gd name="T10" fmla="*/ 200025 w 143"/>
                  <a:gd name="T11" fmla="*/ 222250 h 163"/>
                  <a:gd name="T12" fmla="*/ 198438 w 143"/>
                  <a:gd name="T13" fmla="*/ 228600 h 163"/>
                  <a:gd name="T14" fmla="*/ 195263 w 143"/>
                  <a:gd name="T15" fmla="*/ 234950 h 163"/>
                  <a:gd name="T16" fmla="*/ 187325 w 143"/>
                  <a:gd name="T17" fmla="*/ 246063 h 163"/>
                  <a:gd name="T18" fmla="*/ 176213 w 143"/>
                  <a:gd name="T19" fmla="*/ 252413 h 163"/>
                  <a:gd name="T20" fmla="*/ 165100 w 143"/>
                  <a:gd name="T21" fmla="*/ 258763 h 163"/>
                  <a:gd name="T22" fmla="*/ 165100 w 143"/>
                  <a:gd name="T23" fmla="*/ 258763 h 163"/>
                  <a:gd name="T24" fmla="*/ 0 w 143"/>
                  <a:gd name="T25" fmla="*/ 185738 h 163"/>
                  <a:gd name="T26" fmla="*/ 0 w 143"/>
                  <a:gd name="T27" fmla="*/ 185738 h 163"/>
                  <a:gd name="T28" fmla="*/ 6350 w 143"/>
                  <a:gd name="T29" fmla="*/ 0 h 163"/>
                  <a:gd name="T30" fmla="*/ 6350 w 143"/>
                  <a:gd name="T31" fmla="*/ 0 h 16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43" h="163">
                    <a:moveTo>
                      <a:pt x="4" y="0"/>
                    </a:moveTo>
                    <a:lnTo>
                      <a:pt x="4" y="0"/>
                    </a:lnTo>
                    <a:lnTo>
                      <a:pt x="143" y="0"/>
                    </a:lnTo>
                    <a:lnTo>
                      <a:pt x="126" y="140"/>
                    </a:lnTo>
                    <a:lnTo>
                      <a:pt x="125" y="144"/>
                    </a:lnTo>
                    <a:lnTo>
                      <a:pt x="123" y="148"/>
                    </a:lnTo>
                    <a:lnTo>
                      <a:pt x="118" y="155"/>
                    </a:lnTo>
                    <a:lnTo>
                      <a:pt x="111" y="159"/>
                    </a:lnTo>
                    <a:lnTo>
                      <a:pt x="104" y="163"/>
                    </a:lnTo>
                    <a:lnTo>
                      <a:pt x="0" y="11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B1B1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35" name="ïṧḷïḑé">
                <a:extLst>
                  <a:ext uri="{FF2B5EF4-FFF2-40B4-BE49-F238E27FC236}">
                    <a16:creationId xmlns:a16="http://schemas.microsoft.com/office/drawing/2014/main" id="{4B6322BA-3C1B-4A4F-B342-8DDBE886C19A}"/>
                  </a:ext>
                </a:extLst>
              </p:cNvPr>
              <p:cNvSpPr/>
              <p:nvPr/>
            </p:nvSpPr>
            <p:spPr bwMode="auto">
              <a:xfrm>
                <a:off x="3336926" y="5083175"/>
                <a:ext cx="220663" cy="255588"/>
              </a:xfrm>
              <a:custGeom>
                <a:avLst/>
                <a:gdLst>
                  <a:gd name="T0" fmla="*/ 6350 w 139"/>
                  <a:gd name="T1" fmla="*/ 0 h 161"/>
                  <a:gd name="T2" fmla="*/ 6350 w 139"/>
                  <a:gd name="T3" fmla="*/ 0 h 161"/>
                  <a:gd name="T4" fmla="*/ 220663 w 139"/>
                  <a:gd name="T5" fmla="*/ 0 h 161"/>
                  <a:gd name="T6" fmla="*/ 220663 w 139"/>
                  <a:gd name="T7" fmla="*/ 0 h 161"/>
                  <a:gd name="T8" fmla="*/ 193675 w 139"/>
                  <a:gd name="T9" fmla="*/ 222250 h 161"/>
                  <a:gd name="T10" fmla="*/ 193675 w 139"/>
                  <a:gd name="T11" fmla="*/ 222250 h 161"/>
                  <a:gd name="T12" fmla="*/ 192088 w 139"/>
                  <a:gd name="T13" fmla="*/ 228600 h 161"/>
                  <a:gd name="T14" fmla="*/ 188913 w 139"/>
                  <a:gd name="T15" fmla="*/ 234950 h 161"/>
                  <a:gd name="T16" fmla="*/ 180975 w 139"/>
                  <a:gd name="T17" fmla="*/ 246063 h 161"/>
                  <a:gd name="T18" fmla="*/ 169863 w 139"/>
                  <a:gd name="T19" fmla="*/ 252413 h 161"/>
                  <a:gd name="T20" fmla="*/ 158750 w 139"/>
                  <a:gd name="T21" fmla="*/ 255588 h 161"/>
                  <a:gd name="T22" fmla="*/ 158750 w 139"/>
                  <a:gd name="T23" fmla="*/ 255588 h 161"/>
                  <a:gd name="T24" fmla="*/ 0 w 139"/>
                  <a:gd name="T25" fmla="*/ 182563 h 161"/>
                  <a:gd name="T26" fmla="*/ 0 w 139"/>
                  <a:gd name="T27" fmla="*/ 182563 h 161"/>
                  <a:gd name="T28" fmla="*/ 6350 w 139"/>
                  <a:gd name="T29" fmla="*/ 0 h 161"/>
                  <a:gd name="T30" fmla="*/ 6350 w 139"/>
                  <a:gd name="T31" fmla="*/ 0 h 16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39" h="161">
                    <a:moveTo>
                      <a:pt x="4" y="0"/>
                    </a:moveTo>
                    <a:lnTo>
                      <a:pt x="4" y="0"/>
                    </a:lnTo>
                    <a:lnTo>
                      <a:pt x="139" y="0"/>
                    </a:lnTo>
                    <a:lnTo>
                      <a:pt x="122" y="140"/>
                    </a:lnTo>
                    <a:lnTo>
                      <a:pt x="121" y="144"/>
                    </a:lnTo>
                    <a:lnTo>
                      <a:pt x="119" y="148"/>
                    </a:lnTo>
                    <a:lnTo>
                      <a:pt x="114" y="155"/>
                    </a:lnTo>
                    <a:lnTo>
                      <a:pt x="107" y="159"/>
                    </a:lnTo>
                    <a:lnTo>
                      <a:pt x="100" y="161"/>
                    </a:lnTo>
                    <a:lnTo>
                      <a:pt x="0" y="115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B1B1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36" name="işḷidé">
                <a:extLst>
                  <a:ext uri="{FF2B5EF4-FFF2-40B4-BE49-F238E27FC236}">
                    <a16:creationId xmlns:a16="http://schemas.microsoft.com/office/drawing/2014/main" id="{1022AF23-6470-4518-B10B-60CA3F724A41}"/>
                  </a:ext>
                </a:extLst>
              </p:cNvPr>
              <p:cNvSpPr/>
              <p:nvPr/>
            </p:nvSpPr>
            <p:spPr bwMode="auto">
              <a:xfrm>
                <a:off x="3343276" y="5083175"/>
                <a:ext cx="214313" cy="255588"/>
              </a:xfrm>
              <a:custGeom>
                <a:avLst/>
                <a:gdLst>
                  <a:gd name="T0" fmla="*/ 6350 w 135"/>
                  <a:gd name="T1" fmla="*/ 0 h 161"/>
                  <a:gd name="T2" fmla="*/ 6350 w 135"/>
                  <a:gd name="T3" fmla="*/ 0 h 161"/>
                  <a:gd name="T4" fmla="*/ 214313 w 135"/>
                  <a:gd name="T5" fmla="*/ 0 h 161"/>
                  <a:gd name="T6" fmla="*/ 214313 w 135"/>
                  <a:gd name="T7" fmla="*/ 0 h 161"/>
                  <a:gd name="T8" fmla="*/ 187325 w 135"/>
                  <a:gd name="T9" fmla="*/ 222250 h 161"/>
                  <a:gd name="T10" fmla="*/ 187325 w 135"/>
                  <a:gd name="T11" fmla="*/ 222250 h 161"/>
                  <a:gd name="T12" fmla="*/ 185738 w 135"/>
                  <a:gd name="T13" fmla="*/ 228600 h 161"/>
                  <a:gd name="T14" fmla="*/ 182563 w 135"/>
                  <a:gd name="T15" fmla="*/ 234950 h 161"/>
                  <a:gd name="T16" fmla="*/ 174625 w 135"/>
                  <a:gd name="T17" fmla="*/ 246063 h 161"/>
                  <a:gd name="T18" fmla="*/ 163513 w 135"/>
                  <a:gd name="T19" fmla="*/ 252413 h 161"/>
                  <a:gd name="T20" fmla="*/ 152400 w 135"/>
                  <a:gd name="T21" fmla="*/ 255588 h 161"/>
                  <a:gd name="T22" fmla="*/ 152400 w 135"/>
                  <a:gd name="T23" fmla="*/ 255588 h 161"/>
                  <a:gd name="T24" fmla="*/ 0 w 135"/>
                  <a:gd name="T25" fmla="*/ 180975 h 161"/>
                  <a:gd name="T26" fmla="*/ 0 w 135"/>
                  <a:gd name="T27" fmla="*/ 180975 h 161"/>
                  <a:gd name="T28" fmla="*/ 6350 w 135"/>
                  <a:gd name="T29" fmla="*/ 0 h 161"/>
                  <a:gd name="T30" fmla="*/ 6350 w 135"/>
                  <a:gd name="T31" fmla="*/ 0 h 16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35" h="161">
                    <a:moveTo>
                      <a:pt x="4" y="0"/>
                    </a:moveTo>
                    <a:lnTo>
                      <a:pt x="4" y="0"/>
                    </a:lnTo>
                    <a:lnTo>
                      <a:pt x="135" y="0"/>
                    </a:lnTo>
                    <a:lnTo>
                      <a:pt x="118" y="140"/>
                    </a:lnTo>
                    <a:lnTo>
                      <a:pt x="117" y="144"/>
                    </a:lnTo>
                    <a:lnTo>
                      <a:pt x="115" y="148"/>
                    </a:lnTo>
                    <a:lnTo>
                      <a:pt x="110" y="155"/>
                    </a:lnTo>
                    <a:lnTo>
                      <a:pt x="103" y="159"/>
                    </a:lnTo>
                    <a:lnTo>
                      <a:pt x="96" y="161"/>
                    </a:lnTo>
                    <a:lnTo>
                      <a:pt x="0" y="114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B2B2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37" name="ïSḷíḓè">
                <a:extLst>
                  <a:ext uri="{FF2B5EF4-FFF2-40B4-BE49-F238E27FC236}">
                    <a16:creationId xmlns:a16="http://schemas.microsoft.com/office/drawing/2014/main" id="{8F264EBA-C43E-4680-BB3A-10FC76040EAC}"/>
                  </a:ext>
                </a:extLst>
              </p:cNvPr>
              <p:cNvSpPr/>
              <p:nvPr/>
            </p:nvSpPr>
            <p:spPr bwMode="auto">
              <a:xfrm>
                <a:off x="3348038" y="5083175"/>
                <a:ext cx="209550" cy="255588"/>
              </a:xfrm>
              <a:custGeom>
                <a:avLst/>
                <a:gdLst>
                  <a:gd name="T0" fmla="*/ 7938 w 132"/>
                  <a:gd name="T1" fmla="*/ 0 h 161"/>
                  <a:gd name="T2" fmla="*/ 7938 w 132"/>
                  <a:gd name="T3" fmla="*/ 0 h 161"/>
                  <a:gd name="T4" fmla="*/ 209550 w 132"/>
                  <a:gd name="T5" fmla="*/ 0 h 161"/>
                  <a:gd name="T6" fmla="*/ 209550 w 132"/>
                  <a:gd name="T7" fmla="*/ 0 h 161"/>
                  <a:gd name="T8" fmla="*/ 182563 w 132"/>
                  <a:gd name="T9" fmla="*/ 222250 h 161"/>
                  <a:gd name="T10" fmla="*/ 182563 w 132"/>
                  <a:gd name="T11" fmla="*/ 222250 h 161"/>
                  <a:gd name="T12" fmla="*/ 180975 w 132"/>
                  <a:gd name="T13" fmla="*/ 228600 h 161"/>
                  <a:gd name="T14" fmla="*/ 177800 w 132"/>
                  <a:gd name="T15" fmla="*/ 234950 h 161"/>
                  <a:gd name="T16" fmla="*/ 171450 w 132"/>
                  <a:gd name="T17" fmla="*/ 242888 h 161"/>
                  <a:gd name="T18" fmla="*/ 160338 w 132"/>
                  <a:gd name="T19" fmla="*/ 252413 h 161"/>
                  <a:gd name="T20" fmla="*/ 150813 w 132"/>
                  <a:gd name="T21" fmla="*/ 255588 h 161"/>
                  <a:gd name="T22" fmla="*/ 150813 w 132"/>
                  <a:gd name="T23" fmla="*/ 255588 h 161"/>
                  <a:gd name="T24" fmla="*/ 0 w 132"/>
                  <a:gd name="T25" fmla="*/ 179388 h 161"/>
                  <a:gd name="T26" fmla="*/ 0 w 132"/>
                  <a:gd name="T27" fmla="*/ 179388 h 161"/>
                  <a:gd name="T28" fmla="*/ 7938 w 132"/>
                  <a:gd name="T29" fmla="*/ 0 h 161"/>
                  <a:gd name="T30" fmla="*/ 7938 w 132"/>
                  <a:gd name="T31" fmla="*/ 0 h 16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32" h="161">
                    <a:moveTo>
                      <a:pt x="5" y="0"/>
                    </a:moveTo>
                    <a:lnTo>
                      <a:pt x="5" y="0"/>
                    </a:lnTo>
                    <a:lnTo>
                      <a:pt x="132" y="0"/>
                    </a:lnTo>
                    <a:lnTo>
                      <a:pt x="115" y="140"/>
                    </a:lnTo>
                    <a:lnTo>
                      <a:pt x="114" y="144"/>
                    </a:lnTo>
                    <a:lnTo>
                      <a:pt x="112" y="148"/>
                    </a:lnTo>
                    <a:lnTo>
                      <a:pt x="108" y="153"/>
                    </a:lnTo>
                    <a:lnTo>
                      <a:pt x="101" y="159"/>
                    </a:lnTo>
                    <a:lnTo>
                      <a:pt x="95" y="161"/>
                    </a:lnTo>
                    <a:lnTo>
                      <a:pt x="0" y="113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B2B2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38" name="i$ḻîḍe">
                <a:extLst>
                  <a:ext uri="{FF2B5EF4-FFF2-40B4-BE49-F238E27FC236}">
                    <a16:creationId xmlns:a16="http://schemas.microsoft.com/office/drawing/2014/main" id="{5BD277CC-98DE-4604-A4FF-B1AA913F1F40}"/>
                  </a:ext>
                </a:extLst>
              </p:cNvPr>
              <p:cNvSpPr/>
              <p:nvPr/>
            </p:nvSpPr>
            <p:spPr bwMode="auto">
              <a:xfrm>
                <a:off x="3354388" y="5083175"/>
                <a:ext cx="203200" cy="255588"/>
              </a:xfrm>
              <a:custGeom>
                <a:avLst/>
                <a:gdLst>
                  <a:gd name="T0" fmla="*/ 6350 w 128"/>
                  <a:gd name="T1" fmla="*/ 0 h 161"/>
                  <a:gd name="T2" fmla="*/ 6350 w 128"/>
                  <a:gd name="T3" fmla="*/ 0 h 161"/>
                  <a:gd name="T4" fmla="*/ 203200 w 128"/>
                  <a:gd name="T5" fmla="*/ 0 h 161"/>
                  <a:gd name="T6" fmla="*/ 203200 w 128"/>
                  <a:gd name="T7" fmla="*/ 0 h 161"/>
                  <a:gd name="T8" fmla="*/ 176213 w 128"/>
                  <a:gd name="T9" fmla="*/ 222250 h 161"/>
                  <a:gd name="T10" fmla="*/ 176213 w 128"/>
                  <a:gd name="T11" fmla="*/ 222250 h 161"/>
                  <a:gd name="T12" fmla="*/ 176213 w 128"/>
                  <a:gd name="T13" fmla="*/ 228600 h 161"/>
                  <a:gd name="T14" fmla="*/ 171450 w 128"/>
                  <a:gd name="T15" fmla="*/ 234950 h 161"/>
                  <a:gd name="T16" fmla="*/ 165100 w 128"/>
                  <a:gd name="T17" fmla="*/ 242888 h 161"/>
                  <a:gd name="T18" fmla="*/ 153988 w 128"/>
                  <a:gd name="T19" fmla="*/ 252413 h 161"/>
                  <a:gd name="T20" fmla="*/ 144463 w 128"/>
                  <a:gd name="T21" fmla="*/ 255588 h 161"/>
                  <a:gd name="T22" fmla="*/ 144463 w 128"/>
                  <a:gd name="T23" fmla="*/ 255588 h 161"/>
                  <a:gd name="T24" fmla="*/ 0 w 128"/>
                  <a:gd name="T25" fmla="*/ 179388 h 161"/>
                  <a:gd name="T26" fmla="*/ 0 w 128"/>
                  <a:gd name="T27" fmla="*/ 179388 h 161"/>
                  <a:gd name="T28" fmla="*/ 6350 w 128"/>
                  <a:gd name="T29" fmla="*/ 0 h 161"/>
                  <a:gd name="T30" fmla="*/ 6350 w 128"/>
                  <a:gd name="T31" fmla="*/ 0 h 16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28" h="161">
                    <a:moveTo>
                      <a:pt x="4" y="0"/>
                    </a:moveTo>
                    <a:lnTo>
                      <a:pt x="4" y="0"/>
                    </a:lnTo>
                    <a:lnTo>
                      <a:pt x="128" y="0"/>
                    </a:lnTo>
                    <a:lnTo>
                      <a:pt x="111" y="140"/>
                    </a:lnTo>
                    <a:lnTo>
                      <a:pt x="111" y="144"/>
                    </a:lnTo>
                    <a:lnTo>
                      <a:pt x="108" y="148"/>
                    </a:lnTo>
                    <a:lnTo>
                      <a:pt x="104" y="153"/>
                    </a:lnTo>
                    <a:lnTo>
                      <a:pt x="97" y="159"/>
                    </a:lnTo>
                    <a:lnTo>
                      <a:pt x="91" y="161"/>
                    </a:lnTo>
                    <a:lnTo>
                      <a:pt x="0" y="113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B3B3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39" name="iSḻíde">
                <a:extLst>
                  <a:ext uri="{FF2B5EF4-FFF2-40B4-BE49-F238E27FC236}">
                    <a16:creationId xmlns:a16="http://schemas.microsoft.com/office/drawing/2014/main" id="{4B2A3CC1-E6A6-43F1-BC27-7CE6CEF321DE}"/>
                  </a:ext>
                </a:extLst>
              </p:cNvPr>
              <p:cNvSpPr/>
              <p:nvPr/>
            </p:nvSpPr>
            <p:spPr bwMode="auto">
              <a:xfrm>
                <a:off x="3360738" y="5083175"/>
                <a:ext cx="196850" cy="255588"/>
              </a:xfrm>
              <a:custGeom>
                <a:avLst/>
                <a:gdLst>
                  <a:gd name="T0" fmla="*/ 6350 w 124"/>
                  <a:gd name="T1" fmla="*/ 0 h 161"/>
                  <a:gd name="T2" fmla="*/ 6350 w 124"/>
                  <a:gd name="T3" fmla="*/ 0 h 161"/>
                  <a:gd name="T4" fmla="*/ 196850 w 124"/>
                  <a:gd name="T5" fmla="*/ 0 h 161"/>
                  <a:gd name="T6" fmla="*/ 196850 w 124"/>
                  <a:gd name="T7" fmla="*/ 0 h 161"/>
                  <a:gd name="T8" fmla="*/ 169863 w 124"/>
                  <a:gd name="T9" fmla="*/ 222250 h 161"/>
                  <a:gd name="T10" fmla="*/ 169863 w 124"/>
                  <a:gd name="T11" fmla="*/ 222250 h 161"/>
                  <a:gd name="T12" fmla="*/ 165100 w 124"/>
                  <a:gd name="T13" fmla="*/ 234950 h 161"/>
                  <a:gd name="T14" fmla="*/ 158750 w 124"/>
                  <a:gd name="T15" fmla="*/ 242888 h 161"/>
                  <a:gd name="T16" fmla="*/ 147638 w 124"/>
                  <a:gd name="T17" fmla="*/ 252413 h 161"/>
                  <a:gd name="T18" fmla="*/ 138113 w 124"/>
                  <a:gd name="T19" fmla="*/ 255588 h 161"/>
                  <a:gd name="T20" fmla="*/ 138113 w 124"/>
                  <a:gd name="T21" fmla="*/ 255588 h 161"/>
                  <a:gd name="T22" fmla="*/ 0 w 124"/>
                  <a:gd name="T23" fmla="*/ 176213 h 161"/>
                  <a:gd name="T24" fmla="*/ 0 w 124"/>
                  <a:gd name="T25" fmla="*/ 176213 h 161"/>
                  <a:gd name="T26" fmla="*/ 6350 w 124"/>
                  <a:gd name="T27" fmla="*/ 0 h 161"/>
                  <a:gd name="T28" fmla="*/ 6350 w 124"/>
                  <a:gd name="T29" fmla="*/ 0 h 16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24" h="161">
                    <a:moveTo>
                      <a:pt x="4" y="0"/>
                    </a:moveTo>
                    <a:lnTo>
                      <a:pt x="4" y="0"/>
                    </a:lnTo>
                    <a:lnTo>
                      <a:pt x="124" y="0"/>
                    </a:lnTo>
                    <a:lnTo>
                      <a:pt x="107" y="140"/>
                    </a:lnTo>
                    <a:lnTo>
                      <a:pt x="104" y="148"/>
                    </a:lnTo>
                    <a:lnTo>
                      <a:pt x="100" y="153"/>
                    </a:lnTo>
                    <a:lnTo>
                      <a:pt x="93" y="159"/>
                    </a:lnTo>
                    <a:lnTo>
                      <a:pt x="87" y="161"/>
                    </a:lnTo>
                    <a:lnTo>
                      <a:pt x="0" y="11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B4B4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40" name="îSḻiḓe">
                <a:extLst>
                  <a:ext uri="{FF2B5EF4-FFF2-40B4-BE49-F238E27FC236}">
                    <a16:creationId xmlns:a16="http://schemas.microsoft.com/office/drawing/2014/main" id="{0CB9280B-206E-402A-A48C-714605B5B777}"/>
                  </a:ext>
                </a:extLst>
              </p:cNvPr>
              <p:cNvSpPr/>
              <p:nvPr/>
            </p:nvSpPr>
            <p:spPr bwMode="auto">
              <a:xfrm>
                <a:off x="3367088" y="5083175"/>
                <a:ext cx="190500" cy="255588"/>
              </a:xfrm>
              <a:custGeom>
                <a:avLst/>
                <a:gdLst>
                  <a:gd name="T0" fmla="*/ 6350 w 120"/>
                  <a:gd name="T1" fmla="*/ 0 h 161"/>
                  <a:gd name="T2" fmla="*/ 6350 w 120"/>
                  <a:gd name="T3" fmla="*/ 0 h 161"/>
                  <a:gd name="T4" fmla="*/ 190500 w 120"/>
                  <a:gd name="T5" fmla="*/ 0 h 161"/>
                  <a:gd name="T6" fmla="*/ 190500 w 120"/>
                  <a:gd name="T7" fmla="*/ 0 h 161"/>
                  <a:gd name="T8" fmla="*/ 163513 w 120"/>
                  <a:gd name="T9" fmla="*/ 222250 h 161"/>
                  <a:gd name="T10" fmla="*/ 163513 w 120"/>
                  <a:gd name="T11" fmla="*/ 222250 h 161"/>
                  <a:gd name="T12" fmla="*/ 158750 w 120"/>
                  <a:gd name="T13" fmla="*/ 234950 h 161"/>
                  <a:gd name="T14" fmla="*/ 152400 w 120"/>
                  <a:gd name="T15" fmla="*/ 242888 h 161"/>
                  <a:gd name="T16" fmla="*/ 141288 w 120"/>
                  <a:gd name="T17" fmla="*/ 252413 h 161"/>
                  <a:gd name="T18" fmla="*/ 131763 w 120"/>
                  <a:gd name="T19" fmla="*/ 255588 h 161"/>
                  <a:gd name="T20" fmla="*/ 131763 w 120"/>
                  <a:gd name="T21" fmla="*/ 255588 h 161"/>
                  <a:gd name="T22" fmla="*/ 0 w 120"/>
                  <a:gd name="T23" fmla="*/ 174625 h 161"/>
                  <a:gd name="T24" fmla="*/ 0 w 120"/>
                  <a:gd name="T25" fmla="*/ 174625 h 161"/>
                  <a:gd name="T26" fmla="*/ 6350 w 120"/>
                  <a:gd name="T27" fmla="*/ 0 h 161"/>
                  <a:gd name="T28" fmla="*/ 6350 w 120"/>
                  <a:gd name="T29" fmla="*/ 0 h 16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20" h="161">
                    <a:moveTo>
                      <a:pt x="4" y="0"/>
                    </a:moveTo>
                    <a:lnTo>
                      <a:pt x="4" y="0"/>
                    </a:lnTo>
                    <a:lnTo>
                      <a:pt x="120" y="0"/>
                    </a:lnTo>
                    <a:lnTo>
                      <a:pt x="103" y="140"/>
                    </a:lnTo>
                    <a:lnTo>
                      <a:pt x="100" y="148"/>
                    </a:lnTo>
                    <a:lnTo>
                      <a:pt x="96" y="153"/>
                    </a:lnTo>
                    <a:lnTo>
                      <a:pt x="89" y="159"/>
                    </a:lnTo>
                    <a:lnTo>
                      <a:pt x="83" y="161"/>
                    </a:lnTo>
                    <a:lnTo>
                      <a:pt x="0" y="11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B4B4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41" name="îś1ïḋê">
                <a:extLst>
                  <a:ext uri="{FF2B5EF4-FFF2-40B4-BE49-F238E27FC236}">
                    <a16:creationId xmlns:a16="http://schemas.microsoft.com/office/drawing/2014/main" id="{8CBB855C-3973-475B-9E98-F00F05727351}"/>
                  </a:ext>
                </a:extLst>
              </p:cNvPr>
              <p:cNvSpPr/>
              <p:nvPr/>
            </p:nvSpPr>
            <p:spPr bwMode="auto">
              <a:xfrm>
                <a:off x="3371851" y="5083175"/>
                <a:ext cx="185738" cy="255588"/>
              </a:xfrm>
              <a:custGeom>
                <a:avLst/>
                <a:gdLst>
                  <a:gd name="T0" fmla="*/ 7938 w 117"/>
                  <a:gd name="T1" fmla="*/ 0 h 161"/>
                  <a:gd name="T2" fmla="*/ 7938 w 117"/>
                  <a:gd name="T3" fmla="*/ 0 h 161"/>
                  <a:gd name="T4" fmla="*/ 185738 w 117"/>
                  <a:gd name="T5" fmla="*/ 0 h 161"/>
                  <a:gd name="T6" fmla="*/ 185738 w 117"/>
                  <a:gd name="T7" fmla="*/ 0 h 161"/>
                  <a:gd name="T8" fmla="*/ 158750 w 117"/>
                  <a:gd name="T9" fmla="*/ 222250 h 161"/>
                  <a:gd name="T10" fmla="*/ 158750 w 117"/>
                  <a:gd name="T11" fmla="*/ 222250 h 161"/>
                  <a:gd name="T12" fmla="*/ 153988 w 117"/>
                  <a:gd name="T13" fmla="*/ 234950 h 161"/>
                  <a:gd name="T14" fmla="*/ 147638 w 117"/>
                  <a:gd name="T15" fmla="*/ 242888 h 161"/>
                  <a:gd name="T16" fmla="*/ 136525 w 117"/>
                  <a:gd name="T17" fmla="*/ 249238 h 161"/>
                  <a:gd name="T18" fmla="*/ 128588 w 117"/>
                  <a:gd name="T19" fmla="*/ 255588 h 161"/>
                  <a:gd name="T20" fmla="*/ 128588 w 117"/>
                  <a:gd name="T21" fmla="*/ 255588 h 161"/>
                  <a:gd name="T22" fmla="*/ 0 w 117"/>
                  <a:gd name="T23" fmla="*/ 173038 h 161"/>
                  <a:gd name="T24" fmla="*/ 0 w 117"/>
                  <a:gd name="T25" fmla="*/ 173038 h 161"/>
                  <a:gd name="T26" fmla="*/ 7938 w 117"/>
                  <a:gd name="T27" fmla="*/ 0 h 161"/>
                  <a:gd name="T28" fmla="*/ 7938 w 117"/>
                  <a:gd name="T29" fmla="*/ 0 h 16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17" h="161">
                    <a:moveTo>
                      <a:pt x="5" y="0"/>
                    </a:moveTo>
                    <a:lnTo>
                      <a:pt x="5" y="0"/>
                    </a:lnTo>
                    <a:lnTo>
                      <a:pt x="117" y="0"/>
                    </a:lnTo>
                    <a:lnTo>
                      <a:pt x="100" y="140"/>
                    </a:lnTo>
                    <a:lnTo>
                      <a:pt x="97" y="148"/>
                    </a:lnTo>
                    <a:lnTo>
                      <a:pt x="93" y="153"/>
                    </a:lnTo>
                    <a:lnTo>
                      <a:pt x="86" y="157"/>
                    </a:lnTo>
                    <a:lnTo>
                      <a:pt x="81" y="161"/>
                    </a:lnTo>
                    <a:lnTo>
                      <a:pt x="0" y="109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B5B5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42" name="íṥḻïḓe">
                <a:extLst>
                  <a:ext uri="{FF2B5EF4-FFF2-40B4-BE49-F238E27FC236}">
                    <a16:creationId xmlns:a16="http://schemas.microsoft.com/office/drawing/2014/main" id="{F28F2BC0-6D56-425C-8A1C-25337E91C9C1}"/>
                  </a:ext>
                </a:extLst>
              </p:cNvPr>
              <p:cNvSpPr/>
              <p:nvPr/>
            </p:nvSpPr>
            <p:spPr bwMode="auto">
              <a:xfrm>
                <a:off x="3378201" y="5083175"/>
                <a:ext cx="179388" cy="255588"/>
              </a:xfrm>
              <a:custGeom>
                <a:avLst/>
                <a:gdLst>
                  <a:gd name="T0" fmla="*/ 7938 w 113"/>
                  <a:gd name="T1" fmla="*/ 0 h 161"/>
                  <a:gd name="T2" fmla="*/ 7938 w 113"/>
                  <a:gd name="T3" fmla="*/ 0 h 161"/>
                  <a:gd name="T4" fmla="*/ 179388 w 113"/>
                  <a:gd name="T5" fmla="*/ 0 h 161"/>
                  <a:gd name="T6" fmla="*/ 179388 w 113"/>
                  <a:gd name="T7" fmla="*/ 0 h 161"/>
                  <a:gd name="T8" fmla="*/ 152400 w 113"/>
                  <a:gd name="T9" fmla="*/ 222250 h 161"/>
                  <a:gd name="T10" fmla="*/ 152400 w 113"/>
                  <a:gd name="T11" fmla="*/ 222250 h 161"/>
                  <a:gd name="T12" fmla="*/ 147638 w 113"/>
                  <a:gd name="T13" fmla="*/ 233363 h 161"/>
                  <a:gd name="T14" fmla="*/ 141288 w 113"/>
                  <a:gd name="T15" fmla="*/ 242888 h 161"/>
                  <a:gd name="T16" fmla="*/ 133350 w 113"/>
                  <a:gd name="T17" fmla="*/ 249238 h 161"/>
                  <a:gd name="T18" fmla="*/ 122238 w 113"/>
                  <a:gd name="T19" fmla="*/ 255588 h 161"/>
                  <a:gd name="T20" fmla="*/ 122238 w 113"/>
                  <a:gd name="T21" fmla="*/ 255588 h 161"/>
                  <a:gd name="T22" fmla="*/ 0 w 113"/>
                  <a:gd name="T23" fmla="*/ 169863 h 161"/>
                  <a:gd name="T24" fmla="*/ 0 w 113"/>
                  <a:gd name="T25" fmla="*/ 169863 h 161"/>
                  <a:gd name="T26" fmla="*/ 7938 w 113"/>
                  <a:gd name="T27" fmla="*/ 0 h 161"/>
                  <a:gd name="T28" fmla="*/ 7938 w 113"/>
                  <a:gd name="T29" fmla="*/ 0 h 16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13" h="161">
                    <a:moveTo>
                      <a:pt x="5" y="0"/>
                    </a:moveTo>
                    <a:lnTo>
                      <a:pt x="5" y="0"/>
                    </a:lnTo>
                    <a:lnTo>
                      <a:pt x="113" y="0"/>
                    </a:lnTo>
                    <a:lnTo>
                      <a:pt x="96" y="140"/>
                    </a:lnTo>
                    <a:lnTo>
                      <a:pt x="93" y="147"/>
                    </a:lnTo>
                    <a:lnTo>
                      <a:pt x="89" y="153"/>
                    </a:lnTo>
                    <a:lnTo>
                      <a:pt x="84" y="157"/>
                    </a:lnTo>
                    <a:lnTo>
                      <a:pt x="77" y="161"/>
                    </a:lnTo>
                    <a:lnTo>
                      <a:pt x="0" y="107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B6B6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43" name="íṧlîdè">
                <a:extLst>
                  <a:ext uri="{FF2B5EF4-FFF2-40B4-BE49-F238E27FC236}">
                    <a16:creationId xmlns:a16="http://schemas.microsoft.com/office/drawing/2014/main" id="{9CC71886-5A75-4F4E-A098-5B4D62A663CD}"/>
                  </a:ext>
                </a:extLst>
              </p:cNvPr>
              <p:cNvSpPr/>
              <p:nvPr/>
            </p:nvSpPr>
            <p:spPr bwMode="auto">
              <a:xfrm>
                <a:off x="3384551" y="5083175"/>
                <a:ext cx="173038" cy="255588"/>
              </a:xfrm>
              <a:custGeom>
                <a:avLst/>
                <a:gdLst>
                  <a:gd name="T0" fmla="*/ 7938 w 109"/>
                  <a:gd name="T1" fmla="*/ 0 h 161"/>
                  <a:gd name="T2" fmla="*/ 7938 w 109"/>
                  <a:gd name="T3" fmla="*/ 0 h 161"/>
                  <a:gd name="T4" fmla="*/ 173038 w 109"/>
                  <a:gd name="T5" fmla="*/ 0 h 161"/>
                  <a:gd name="T6" fmla="*/ 173038 w 109"/>
                  <a:gd name="T7" fmla="*/ 0 h 161"/>
                  <a:gd name="T8" fmla="*/ 146050 w 109"/>
                  <a:gd name="T9" fmla="*/ 222250 h 161"/>
                  <a:gd name="T10" fmla="*/ 146050 w 109"/>
                  <a:gd name="T11" fmla="*/ 222250 h 161"/>
                  <a:gd name="T12" fmla="*/ 141288 w 109"/>
                  <a:gd name="T13" fmla="*/ 233363 h 161"/>
                  <a:gd name="T14" fmla="*/ 134938 w 109"/>
                  <a:gd name="T15" fmla="*/ 242888 h 161"/>
                  <a:gd name="T16" fmla="*/ 127000 w 109"/>
                  <a:gd name="T17" fmla="*/ 249238 h 161"/>
                  <a:gd name="T18" fmla="*/ 115888 w 109"/>
                  <a:gd name="T19" fmla="*/ 255588 h 161"/>
                  <a:gd name="T20" fmla="*/ 115888 w 109"/>
                  <a:gd name="T21" fmla="*/ 255588 h 161"/>
                  <a:gd name="T22" fmla="*/ 0 w 109"/>
                  <a:gd name="T23" fmla="*/ 168275 h 161"/>
                  <a:gd name="T24" fmla="*/ 0 w 109"/>
                  <a:gd name="T25" fmla="*/ 168275 h 161"/>
                  <a:gd name="T26" fmla="*/ 7938 w 109"/>
                  <a:gd name="T27" fmla="*/ 0 h 161"/>
                  <a:gd name="T28" fmla="*/ 7938 w 109"/>
                  <a:gd name="T29" fmla="*/ 0 h 16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09" h="161">
                    <a:moveTo>
                      <a:pt x="5" y="0"/>
                    </a:moveTo>
                    <a:lnTo>
                      <a:pt x="5" y="0"/>
                    </a:lnTo>
                    <a:lnTo>
                      <a:pt x="109" y="0"/>
                    </a:lnTo>
                    <a:lnTo>
                      <a:pt x="92" y="140"/>
                    </a:lnTo>
                    <a:lnTo>
                      <a:pt x="89" y="147"/>
                    </a:lnTo>
                    <a:lnTo>
                      <a:pt x="85" y="153"/>
                    </a:lnTo>
                    <a:lnTo>
                      <a:pt x="80" y="157"/>
                    </a:lnTo>
                    <a:lnTo>
                      <a:pt x="73" y="161"/>
                    </a:lnTo>
                    <a:lnTo>
                      <a:pt x="0" y="10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B6B6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44" name="i$ľîďè">
                <a:extLst>
                  <a:ext uri="{FF2B5EF4-FFF2-40B4-BE49-F238E27FC236}">
                    <a16:creationId xmlns:a16="http://schemas.microsoft.com/office/drawing/2014/main" id="{1F7DB4B4-9713-4076-A100-C8B647A3F61F}"/>
                  </a:ext>
                </a:extLst>
              </p:cNvPr>
              <p:cNvSpPr/>
              <p:nvPr/>
            </p:nvSpPr>
            <p:spPr bwMode="auto">
              <a:xfrm>
                <a:off x="3390901" y="5083175"/>
                <a:ext cx="166688" cy="254000"/>
              </a:xfrm>
              <a:custGeom>
                <a:avLst/>
                <a:gdLst>
                  <a:gd name="T0" fmla="*/ 7938 w 105"/>
                  <a:gd name="T1" fmla="*/ 0 h 160"/>
                  <a:gd name="T2" fmla="*/ 7938 w 105"/>
                  <a:gd name="T3" fmla="*/ 0 h 160"/>
                  <a:gd name="T4" fmla="*/ 166688 w 105"/>
                  <a:gd name="T5" fmla="*/ 0 h 160"/>
                  <a:gd name="T6" fmla="*/ 166688 w 105"/>
                  <a:gd name="T7" fmla="*/ 0 h 160"/>
                  <a:gd name="T8" fmla="*/ 139700 w 105"/>
                  <a:gd name="T9" fmla="*/ 222250 h 160"/>
                  <a:gd name="T10" fmla="*/ 139700 w 105"/>
                  <a:gd name="T11" fmla="*/ 222250 h 160"/>
                  <a:gd name="T12" fmla="*/ 138113 w 105"/>
                  <a:gd name="T13" fmla="*/ 233363 h 160"/>
                  <a:gd name="T14" fmla="*/ 128588 w 105"/>
                  <a:gd name="T15" fmla="*/ 242888 h 160"/>
                  <a:gd name="T16" fmla="*/ 120650 w 105"/>
                  <a:gd name="T17" fmla="*/ 249238 h 160"/>
                  <a:gd name="T18" fmla="*/ 109538 w 105"/>
                  <a:gd name="T19" fmla="*/ 254000 h 160"/>
                  <a:gd name="T20" fmla="*/ 109538 w 105"/>
                  <a:gd name="T21" fmla="*/ 254000 h 160"/>
                  <a:gd name="T22" fmla="*/ 0 w 105"/>
                  <a:gd name="T23" fmla="*/ 168275 h 160"/>
                  <a:gd name="T24" fmla="*/ 0 w 105"/>
                  <a:gd name="T25" fmla="*/ 168275 h 160"/>
                  <a:gd name="T26" fmla="*/ 7938 w 105"/>
                  <a:gd name="T27" fmla="*/ 0 h 160"/>
                  <a:gd name="T28" fmla="*/ 7938 w 105"/>
                  <a:gd name="T29" fmla="*/ 0 h 16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05" h="160">
                    <a:moveTo>
                      <a:pt x="5" y="0"/>
                    </a:moveTo>
                    <a:lnTo>
                      <a:pt x="5" y="0"/>
                    </a:lnTo>
                    <a:lnTo>
                      <a:pt x="105" y="0"/>
                    </a:lnTo>
                    <a:lnTo>
                      <a:pt x="88" y="140"/>
                    </a:lnTo>
                    <a:lnTo>
                      <a:pt x="87" y="147"/>
                    </a:lnTo>
                    <a:lnTo>
                      <a:pt x="81" y="153"/>
                    </a:lnTo>
                    <a:lnTo>
                      <a:pt x="76" y="157"/>
                    </a:lnTo>
                    <a:lnTo>
                      <a:pt x="69" y="160"/>
                    </a:lnTo>
                    <a:lnTo>
                      <a:pt x="0" y="10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B7B7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45" name="îšḷîḍê">
                <a:extLst>
                  <a:ext uri="{FF2B5EF4-FFF2-40B4-BE49-F238E27FC236}">
                    <a16:creationId xmlns:a16="http://schemas.microsoft.com/office/drawing/2014/main" id="{FF867D68-CA27-43E9-ADBA-CBC8E8CBA8D9}"/>
                  </a:ext>
                </a:extLst>
              </p:cNvPr>
              <p:cNvSpPr/>
              <p:nvPr/>
            </p:nvSpPr>
            <p:spPr bwMode="auto">
              <a:xfrm>
                <a:off x="3395663" y="5083175"/>
                <a:ext cx="161925" cy="254000"/>
              </a:xfrm>
              <a:custGeom>
                <a:avLst/>
                <a:gdLst>
                  <a:gd name="T0" fmla="*/ 7938 w 102"/>
                  <a:gd name="T1" fmla="*/ 0 h 160"/>
                  <a:gd name="T2" fmla="*/ 7938 w 102"/>
                  <a:gd name="T3" fmla="*/ 0 h 160"/>
                  <a:gd name="T4" fmla="*/ 161925 w 102"/>
                  <a:gd name="T5" fmla="*/ 0 h 160"/>
                  <a:gd name="T6" fmla="*/ 161925 w 102"/>
                  <a:gd name="T7" fmla="*/ 0 h 160"/>
                  <a:gd name="T8" fmla="*/ 134938 w 102"/>
                  <a:gd name="T9" fmla="*/ 222250 h 160"/>
                  <a:gd name="T10" fmla="*/ 134938 w 102"/>
                  <a:gd name="T11" fmla="*/ 222250 h 160"/>
                  <a:gd name="T12" fmla="*/ 133350 w 102"/>
                  <a:gd name="T13" fmla="*/ 233363 h 160"/>
                  <a:gd name="T14" fmla="*/ 123825 w 102"/>
                  <a:gd name="T15" fmla="*/ 242888 h 160"/>
                  <a:gd name="T16" fmla="*/ 115888 w 102"/>
                  <a:gd name="T17" fmla="*/ 249238 h 160"/>
                  <a:gd name="T18" fmla="*/ 106363 w 102"/>
                  <a:gd name="T19" fmla="*/ 254000 h 160"/>
                  <a:gd name="T20" fmla="*/ 106363 w 102"/>
                  <a:gd name="T21" fmla="*/ 254000 h 160"/>
                  <a:gd name="T22" fmla="*/ 0 w 102"/>
                  <a:gd name="T23" fmla="*/ 166688 h 160"/>
                  <a:gd name="T24" fmla="*/ 0 w 102"/>
                  <a:gd name="T25" fmla="*/ 166688 h 160"/>
                  <a:gd name="T26" fmla="*/ 7938 w 102"/>
                  <a:gd name="T27" fmla="*/ 0 h 160"/>
                  <a:gd name="T28" fmla="*/ 7938 w 102"/>
                  <a:gd name="T29" fmla="*/ 0 h 16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02" h="160">
                    <a:moveTo>
                      <a:pt x="5" y="0"/>
                    </a:moveTo>
                    <a:lnTo>
                      <a:pt x="5" y="0"/>
                    </a:lnTo>
                    <a:lnTo>
                      <a:pt x="102" y="0"/>
                    </a:lnTo>
                    <a:lnTo>
                      <a:pt x="85" y="140"/>
                    </a:lnTo>
                    <a:lnTo>
                      <a:pt x="84" y="147"/>
                    </a:lnTo>
                    <a:lnTo>
                      <a:pt x="78" y="153"/>
                    </a:lnTo>
                    <a:lnTo>
                      <a:pt x="73" y="157"/>
                    </a:lnTo>
                    <a:lnTo>
                      <a:pt x="67" y="160"/>
                    </a:lnTo>
                    <a:lnTo>
                      <a:pt x="0" y="10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B7B7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46" name="ïṧlîḑè">
                <a:extLst>
                  <a:ext uri="{FF2B5EF4-FFF2-40B4-BE49-F238E27FC236}">
                    <a16:creationId xmlns:a16="http://schemas.microsoft.com/office/drawing/2014/main" id="{FD7767EA-4CAD-4210-B9FA-E7669A8602B8}"/>
                  </a:ext>
                </a:extLst>
              </p:cNvPr>
              <p:cNvSpPr/>
              <p:nvPr/>
            </p:nvSpPr>
            <p:spPr bwMode="auto">
              <a:xfrm>
                <a:off x="3402013" y="5083175"/>
                <a:ext cx="155575" cy="254000"/>
              </a:xfrm>
              <a:custGeom>
                <a:avLst/>
                <a:gdLst>
                  <a:gd name="T0" fmla="*/ 7938 w 98"/>
                  <a:gd name="T1" fmla="*/ 0 h 160"/>
                  <a:gd name="T2" fmla="*/ 7938 w 98"/>
                  <a:gd name="T3" fmla="*/ 0 h 160"/>
                  <a:gd name="T4" fmla="*/ 155575 w 98"/>
                  <a:gd name="T5" fmla="*/ 0 h 160"/>
                  <a:gd name="T6" fmla="*/ 155575 w 98"/>
                  <a:gd name="T7" fmla="*/ 0 h 160"/>
                  <a:gd name="T8" fmla="*/ 128588 w 98"/>
                  <a:gd name="T9" fmla="*/ 222250 h 160"/>
                  <a:gd name="T10" fmla="*/ 128588 w 98"/>
                  <a:gd name="T11" fmla="*/ 222250 h 160"/>
                  <a:gd name="T12" fmla="*/ 127000 w 98"/>
                  <a:gd name="T13" fmla="*/ 233363 h 160"/>
                  <a:gd name="T14" fmla="*/ 117475 w 98"/>
                  <a:gd name="T15" fmla="*/ 241300 h 160"/>
                  <a:gd name="T16" fmla="*/ 109538 w 98"/>
                  <a:gd name="T17" fmla="*/ 249238 h 160"/>
                  <a:gd name="T18" fmla="*/ 100013 w 98"/>
                  <a:gd name="T19" fmla="*/ 254000 h 160"/>
                  <a:gd name="T20" fmla="*/ 100013 w 98"/>
                  <a:gd name="T21" fmla="*/ 254000 h 160"/>
                  <a:gd name="T22" fmla="*/ 0 w 98"/>
                  <a:gd name="T23" fmla="*/ 163513 h 160"/>
                  <a:gd name="T24" fmla="*/ 0 w 98"/>
                  <a:gd name="T25" fmla="*/ 163513 h 160"/>
                  <a:gd name="T26" fmla="*/ 7938 w 98"/>
                  <a:gd name="T27" fmla="*/ 0 h 160"/>
                  <a:gd name="T28" fmla="*/ 7938 w 98"/>
                  <a:gd name="T29" fmla="*/ 0 h 16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8" h="160">
                    <a:moveTo>
                      <a:pt x="5" y="0"/>
                    </a:moveTo>
                    <a:lnTo>
                      <a:pt x="5" y="0"/>
                    </a:lnTo>
                    <a:lnTo>
                      <a:pt x="98" y="0"/>
                    </a:lnTo>
                    <a:lnTo>
                      <a:pt x="81" y="140"/>
                    </a:lnTo>
                    <a:lnTo>
                      <a:pt x="80" y="147"/>
                    </a:lnTo>
                    <a:lnTo>
                      <a:pt x="74" y="152"/>
                    </a:lnTo>
                    <a:lnTo>
                      <a:pt x="69" y="157"/>
                    </a:lnTo>
                    <a:lnTo>
                      <a:pt x="63" y="160"/>
                    </a:lnTo>
                    <a:lnTo>
                      <a:pt x="0" y="103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B8B8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47" name="ís1iḍê">
                <a:extLst>
                  <a:ext uri="{FF2B5EF4-FFF2-40B4-BE49-F238E27FC236}">
                    <a16:creationId xmlns:a16="http://schemas.microsoft.com/office/drawing/2014/main" id="{27EC287B-6CF1-4FB1-8F1E-9D04E6367832}"/>
                  </a:ext>
                </a:extLst>
              </p:cNvPr>
              <p:cNvSpPr/>
              <p:nvPr/>
            </p:nvSpPr>
            <p:spPr bwMode="auto">
              <a:xfrm>
                <a:off x="3408363" y="5083175"/>
                <a:ext cx="149225" cy="254000"/>
              </a:xfrm>
              <a:custGeom>
                <a:avLst/>
                <a:gdLst>
                  <a:gd name="T0" fmla="*/ 7938 w 94"/>
                  <a:gd name="T1" fmla="*/ 0 h 160"/>
                  <a:gd name="T2" fmla="*/ 7938 w 94"/>
                  <a:gd name="T3" fmla="*/ 0 h 160"/>
                  <a:gd name="T4" fmla="*/ 149225 w 94"/>
                  <a:gd name="T5" fmla="*/ 0 h 160"/>
                  <a:gd name="T6" fmla="*/ 149225 w 94"/>
                  <a:gd name="T7" fmla="*/ 0 h 160"/>
                  <a:gd name="T8" fmla="*/ 122238 w 94"/>
                  <a:gd name="T9" fmla="*/ 222250 h 160"/>
                  <a:gd name="T10" fmla="*/ 122238 w 94"/>
                  <a:gd name="T11" fmla="*/ 222250 h 160"/>
                  <a:gd name="T12" fmla="*/ 120650 w 94"/>
                  <a:gd name="T13" fmla="*/ 233363 h 160"/>
                  <a:gd name="T14" fmla="*/ 112713 w 94"/>
                  <a:gd name="T15" fmla="*/ 241300 h 160"/>
                  <a:gd name="T16" fmla="*/ 104775 w 94"/>
                  <a:gd name="T17" fmla="*/ 249238 h 160"/>
                  <a:gd name="T18" fmla="*/ 93663 w 94"/>
                  <a:gd name="T19" fmla="*/ 254000 h 160"/>
                  <a:gd name="T20" fmla="*/ 93663 w 94"/>
                  <a:gd name="T21" fmla="*/ 254000 h 160"/>
                  <a:gd name="T22" fmla="*/ 0 w 94"/>
                  <a:gd name="T23" fmla="*/ 161925 h 160"/>
                  <a:gd name="T24" fmla="*/ 0 w 94"/>
                  <a:gd name="T25" fmla="*/ 161925 h 160"/>
                  <a:gd name="T26" fmla="*/ 7938 w 94"/>
                  <a:gd name="T27" fmla="*/ 0 h 160"/>
                  <a:gd name="T28" fmla="*/ 7938 w 94"/>
                  <a:gd name="T29" fmla="*/ 0 h 16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4" h="160">
                    <a:moveTo>
                      <a:pt x="5" y="0"/>
                    </a:moveTo>
                    <a:lnTo>
                      <a:pt x="5" y="0"/>
                    </a:lnTo>
                    <a:lnTo>
                      <a:pt x="94" y="0"/>
                    </a:lnTo>
                    <a:lnTo>
                      <a:pt x="77" y="140"/>
                    </a:lnTo>
                    <a:lnTo>
                      <a:pt x="76" y="147"/>
                    </a:lnTo>
                    <a:lnTo>
                      <a:pt x="71" y="152"/>
                    </a:lnTo>
                    <a:lnTo>
                      <a:pt x="66" y="157"/>
                    </a:lnTo>
                    <a:lnTo>
                      <a:pt x="59" y="160"/>
                    </a:lnTo>
                    <a:lnTo>
                      <a:pt x="0" y="10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B9B9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48" name="i$lïdè">
                <a:extLst>
                  <a:ext uri="{FF2B5EF4-FFF2-40B4-BE49-F238E27FC236}">
                    <a16:creationId xmlns:a16="http://schemas.microsoft.com/office/drawing/2014/main" id="{BA46B002-6A07-4133-B832-5EC64E5CFF43}"/>
                  </a:ext>
                </a:extLst>
              </p:cNvPr>
              <p:cNvSpPr/>
              <p:nvPr/>
            </p:nvSpPr>
            <p:spPr bwMode="auto">
              <a:xfrm>
                <a:off x="3414713" y="5083175"/>
                <a:ext cx="142875" cy="254000"/>
              </a:xfrm>
              <a:custGeom>
                <a:avLst/>
                <a:gdLst>
                  <a:gd name="T0" fmla="*/ 7938 w 90"/>
                  <a:gd name="T1" fmla="*/ 0 h 160"/>
                  <a:gd name="T2" fmla="*/ 7938 w 90"/>
                  <a:gd name="T3" fmla="*/ 0 h 160"/>
                  <a:gd name="T4" fmla="*/ 142875 w 90"/>
                  <a:gd name="T5" fmla="*/ 0 h 160"/>
                  <a:gd name="T6" fmla="*/ 142875 w 90"/>
                  <a:gd name="T7" fmla="*/ 0 h 160"/>
                  <a:gd name="T8" fmla="*/ 115888 w 90"/>
                  <a:gd name="T9" fmla="*/ 222250 h 160"/>
                  <a:gd name="T10" fmla="*/ 115888 w 90"/>
                  <a:gd name="T11" fmla="*/ 222250 h 160"/>
                  <a:gd name="T12" fmla="*/ 114300 w 90"/>
                  <a:gd name="T13" fmla="*/ 233363 h 160"/>
                  <a:gd name="T14" fmla="*/ 106363 w 90"/>
                  <a:gd name="T15" fmla="*/ 241300 h 160"/>
                  <a:gd name="T16" fmla="*/ 98425 w 90"/>
                  <a:gd name="T17" fmla="*/ 249238 h 160"/>
                  <a:gd name="T18" fmla="*/ 87313 w 90"/>
                  <a:gd name="T19" fmla="*/ 254000 h 160"/>
                  <a:gd name="T20" fmla="*/ 87313 w 90"/>
                  <a:gd name="T21" fmla="*/ 254000 h 160"/>
                  <a:gd name="T22" fmla="*/ 0 w 90"/>
                  <a:gd name="T23" fmla="*/ 160338 h 160"/>
                  <a:gd name="T24" fmla="*/ 0 w 90"/>
                  <a:gd name="T25" fmla="*/ 160338 h 160"/>
                  <a:gd name="T26" fmla="*/ 7938 w 90"/>
                  <a:gd name="T27" fmla="*/ 0 h 160"/>
                  <a:gd name="T28" fmla="*/ 7938 w 90"/>
                  <a:gd name="T29" fmla="*/ 0 h 16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0" h="160">
                    <a:moveTo>
                      <a:pt x="5" y="0"/>
                    </a:moveTo>
                    <a:lnTo>
                      <a:pt x="5" y="0"/>
                    </a:lnTo>
                    <a:lnTo>
                      <a:pt x="90" y="0"/>
                    </a:lnTo>
                    <a:lnTo>
                      <a:pt x="73" y="140"/>
                    </a:lnTo>
                    <a:lnTo>
                      <a:pt x="72" y="147"/>
                    </a:lnTo>
                    <a:lnTo>
                      <a:pt x="67" y="152"/>
                    </a:lnTo>
                    <a:lnTo>
                      <a:pt x="62" y="157"/>
                    </a:lnTo>
                    <a:lnTo>
                      <a:pt x="55" y="160"/>
                    </a:lnTo>
                    <a:lnTo>
                      <a:pt x="0" y="10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B9B9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49" name="ïşḻîdé">
                <a:extLst>
                  <a:ext uri="{FF2B5EF4-FFF2-40B4-BE49-F238E27FC236}">
                    <a16:creationId xmlns:a16="http://schemas.microsoft.com/office/drawing/2014/main" id="{3688F4A5-9782-4631-B057-B8F5710AC67A}"/>
                  </a:ext>
                </a:extLst>
              </p:cNvPr>
              <p:cNvSpPr/>
              <p:nvPr/>
            </p:nvSpPr>
            <p:spPr bwMode="auto">
              <a:xfrm>
                <a:off x="3417888" y="5083175"/>
                <a:ext cx="139700" cy="254000"/>
              </a:xfrm>
              <a:custGeom>
                <a:avLst/>
                <a:gdLst>
                  <a:gd name="T0" fmla="*/ 11113 w 88"/>
                  <a:gd name="T1" fmla="*/ 0 h 160"/>
                  <a:gd name="T2" fmla="*/ 11113 w 88"/>
                  <a:gd name="T3" fmla="*/ 0 h 160"/>
                  <a:gd name="T4" fmla="*/ 139700 w 88"/>
                  <a:gd name="T5" fmla="*/ 0 h 160"/>
                  <a:gd name="T6" fmla="*/ 139700 w 88"/>
                  <a:gd name="T7" fmla="*/ 0 h 160"/>
                  <a:gd name="T8" fmla="*/ 112713 w 88"/>
                  <a:gd name="T9" fmla="*/ 222250 h 160"/>
                  <a:gd name="T10" fmla="*/ 112713 w 88"/>
                  <a:gd name="T11" fmla="*/ 222250 h 160"/>
                  <a:gd name="T12" fmla="*/ 111125 w 88"/>
                  <a:gd name="T13" fmla="*/ 233363 h 160"/>
                  <a:gd name="T14" fmla="*/ 103188 w 88"/>
                  <a:gd name="T15" fmla="*/ 241300 h 160"/>
                  <a:gd name="T16" fmla="*/ 95250 w 88"/>
                  <a:gd name="T17" fmla="*/ 249238 h 160"/>
                  <a:gd name="T18" fmla="*/ 87313 w 88"/>
                  <a:gd name="T19" fmla="*/ 254000 h 160"/>
                  <a:gd name="T20" fmla="*/ 87313 w 88"/>
                  <a:gd name="T21" fmla="*/ 254000 h 160"/>
                  <a:gd name="T22" fmla="*/ 0 w 88"/>
                  <a:gd name="T23" fmla="*/ 157163 h 160"/>
                  <a:gd name="T24" fmla="*/ 0 w 88"/>
                  <a:gd name="T25" fmla="*/ 157163 h 160"/>
                  <a:gd name="T26" fmla="*/ 11113 w 88"/>
                  <a:gd name="T27" fmla="*/ 0 h 160"/>
                  <a:gd name="T28" fmla="*/ 11113 w 88"/>
                  <a:gd name="T29" fmla="*/ 0 h 16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88" h="160">
                    <a:moveTo>
                      <a:pt x="7" y="0"/>
                    </a:moveTo>
                    <a:lnTo>
                      <a:pt x="7" y="0"/>
                    </a:lnTo>
                    <a:lnTo>
                      <a:pt x="88" y="0"/>
                    </a:lnTo>
                    <a:lnTo>
                      <a:pt x="71" y="140"/>
                    </a:lnTo>
                    <a:lnTo>
                      <a:pt x="70" y="147"/>
                    </a:lnTo>
                    <a:lnTo>
                      <a:pt x="65" y="152"/>
                    </a:lnTo>
                    <a:lnTo>
                      <a:pt x="60" y="157"/>
                    </a:lnTo>
                    <a:lnTo>
                      <a:pt x="55" y="160"/>
                    </a:lnTo>
                    <a:lnTo>
                      <a:pt x="0" y="9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BABA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50" name="îSľîḋè">
                <a:extLst>
                  <a:ext uri="{FF2B5EF4-FFF2-40B4-BE49-F238E27FC236}">
                    <a16:creationId xmlns:a16="http://schemas.microsoft.com/office/drawing/2014/main" id="{C545454B-4270-41A8-835D-CAF36AC4C2D8}"/>
                  </a:ext>
                </a:extLst>
              </p:cNvPr>
              <p:cNvSpPr/>
              <p:nvPr/>
            </p:nvSpPr>
            <p:spPr bwMode="auto">
              <a:xfrm>
                <a:off x="3425826" y="5083175"/>
                <a:ext cx="131763" cy="254000"/>
              </a:xfrm>
              <a:custGeom>
                <a:avLst/>
                <a:gdLst>
                  <a:gd name="T0" fmla="*/ 9525 w 83"/>
                  <a:gd name="T1" fmla="*/ 0 h 160"/>
                  <a:gd name="T2" fmla="*/ 9525 w 83"/>
                  <a:gd name="T3" fmla="*/ 0 h 160"/>
                  <a:gd name="T4" fmla="*/ 131763 w 83"/>
                  <a:gd name="T5" fmla="*/ 0 h 160"/>
                  <a:gd name="T6" fmla="*/ 131763 w 83"/>
                  <a:gd name="T7" fmla="*/ 0 h 160"/>
                  <a:gd name="T8" fmla="*/ 104775 w 83"/>
                  <a:gd name="T9" fmla="*/ 222250 h 160"/>
                  <a:gd name="T10" fmla="*/ 104775 w 83"/>
                  <a:gd name="T11" fmla="*/ 222250 h 160"/>
                  <a:gd name="T12" fmla="*/ 103188 w 83"/>
                  <a:gd name="T13" fmla="*/ 233363 h 160"/>
                  <a:gd name="T14" fmla="*/ 95250 w 83"/>
                  <a:gd name="T15" fmla="*/ 241300 h 160"/>
                  <a:gd name="T16" fmla="*/ 87313 w 83"/>
                  <a:gd name="T17" fmla="*/ 247650 h 160"/>
                  <a:gd name="T18" fmla="*/ 79375 w 83"/>
                  <a:gd name="T19" fmla="*/ 254000 h 160"/>
                  <a:gd name="T20" fmla="*/ 79375 w 83"/>
                  <a:gd name="T21" fmla="*/ 254000 h 160"/>
                  <a:gd name="T22" fmla="*/ 0 w 83"/>
                  <a:gd name="T23" fmla="*/ 157163 h 160"/>
                  <a:gd name="T24" fmla="*/ 0 w 83"/>
                  <a:gd name="T25" fmla="*/ 157163 h 160"/>
                  <a:gd name="T26" fmla="*/ 9525 w 83"/>
                  <a:gd name="T27" fmla="*/ 0 h 160"/>
                  <a:gd name="T28" fmla="*/ 9525 w 83"/>
                  <a:gd name="T29" fmla="*/ 0 h 16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83" h="160">
                    <a:moveTo>
                      <a:pt x="6" y="0"/>
                    </a:moveTo>
                    <a:lnTo>
                      <a:pt x="6" y="0"/>
                    </a:lnTo>
                    <a:lnTo>
                      <a:pt x="83" y="0"/>
                    </a:lnTo>
                    <a:lnTo>
                      <a:pt x="66" y="140"/>
                    </a:lnTo>
                    <a:lnTo>
                      <a:pt x="65" y="147"/>
                    </a:lnTo>
                    <a:lnTo>
                      <a:pt x="60" y="152"/>
                    </a:lnTo>
                    <a:lnTo>
                      <a:pt x="55" y="156"/>
                    </a:lnTo>
                    <a:lnTo>
                      <a:pt x="50" y="160"/>
                    </a:lnTo>
                    <a:lnTo>
                      <a:pt x="0" y="9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BBBB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51" name="iṧ1ïďê">
                <a:extLst>
                  <a:ext uri="{FF2B5EF4-FFF2-40B4-BE49-F238E27FC236}">
                    <a16:creationId xmlns:a16="http://schemas.microsoft.com/office/drawing/2014/main" id="{0235893A-CFE8-4454-BC77-639A94FF9A8C}"/>
                  </a:ext>
                </a:extLst>
              </p:cNvPr>
              <p:cNvSpPr/>
              <p:nvPr/>
            </p:nvSpPr>
            <p:spPr bwMode="auto">
              <a:xfrm>
                <a:off x="3432176" y="5083175"/>
                <a:ext cx="125413" cy="254000"/>
              </a:xfrm>
              <a:custGeom>
                <a:avLst/>
                <a:gdLst>
                  <a:gd name="T0" fmla="*/ 7938 w 79"/>
                  <a:gd name="T1" fmla="*/ 0 h 160"/>
                  <a:gd name="T2" fmla="*/ 7938 w 79"/>
                  <a:gd name="T3" fmla="*/ 0 h 160"/>
                  <a:gd name="T4" fmla="*/ 125413 w 79"/>
                  <a:gd name="T5" fmla="*/ 0 h 160"/>
                  <a:gd name="T6" fmla="*/ 125413 w 79"/>
                  <a:gd name="T7" fmla="*/ 0 h 160"/>
                  <a:gd name="T8" fmla="*/ 98425 w 79"/>
                  <a:gd name="T9" fmla="*/ 222250 h 160"/>
                  <a:gd name="T10" fmla="*/ 98425 w 79"/>
                  <a:gd name="T11" fmla="*/ 222250 h 160"/>
                  <a:gd name="T12" fmla="*/ 96838 w 79"/>
                  <a:gd name="T13" fmla="*/ 233363 h 160"/>
                  <a:gd name="T14" fmla="*/ 88900 w 79"/>
                  <a:gd name="T15" fmla="*/ 241300 h 160"/>
                  <a:gd name="T16" fmla="*/ 80963 w 79"/>
                  <a:gd name="T17" fmla="*/ 247650 h 160"/>
                  <a:gd name="T18" fmla="*/ 73025 w 79"/>
                  <a:gd name="T19" fmla="*/ 254000 h 160"/>
                  <a:gd name="T20" fmla="*/ 73025 w 79"/>
                  <a:gd name="T21" fmla="*/ 254000 h 160"/>
                  <a:gd name="T22" fmla="*/ 0 w 79"/>
                  <a:gd name="T23" fmla="*/ 155575 h 160"/>
                  <a:gd name="T24" fmla="*/ 0 w 79"/>
                  <a:gd name="T25" fmla="*/ 155575 h 160"/>
                  <a:gd name="T26" fmla="*/ 7938 w 79"/>
                  <a:gd name="T27" fmla="*/ 0 h 160"/>
                  <a:gd name="T28" fmla="*/ 7938 w 79"/>
                  <a:gd name="T29" fmla="*/ 0 h 16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79" h="160">
                    <a:moveTo>
                      <a:pt x="5" y="0"/>
                    </a:moveTo>
                    <a:lnTo>
                      <a:pt x="5" y="0"/>
                    </a:lnTo>
                    <a:lnTo>
                      <a:pt x="79" y="0"/>
                    </a:lnTo>
                    <a:lnTo>
                      <a:pt x="62" y="140"/>
                    </a:lnTo>
                    <a:lnTo>
                      <a:pt x="61" y="147"/>
                    </a:lnTo>
                    <a:lnTo>
                      <a:pt x="56" y="152"/>
                    </a:lnTo>
                    <a:lnTo>
                      <a:pt x="51" y="156"/>
                    </a:lnTo>
                    <a:lnTo>
                      <a:pt x="46" y="160"/>
                    </a:lnTo>
                    <a:lnTo>
                      <a:pt x="0" y="98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BBBB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52" name="îṥ1ïḍe">
                <a:extLst>
                  <a:ext uri="{FF2B5EF4-FFF2-40B4-BE49-F238E27FC236}">
                    <a16:creationId xmlns:a16="http://schemas.microsoft.com/office/drawing/2014/main" id="{B6C9F652-3FBB-4458-BD24-E74236104B6B}"/>
                  </a:ext>
                </a:extLst>
              </p:cNvPr>
              <p:cNvSpPr/>
              <p:nvPr/>
            </p:nvSpPr>
            <p:spPr bwMode="auto">
              <a:xfrm>
                <a:off x="3438526" y="5083175"/>
                <a:ext cx="119063" cy="254000"/>
              </a:xfrm>
              <a:custGeom>
                <a:avLst/>
                <a:gdLst>
                  <a:gd name="T0" fmla="*/ 7938 w 75"/>
                  <a:gd name="T1" fmla="*/ 0 h 160"/>
                  <a:gd name="T2" fmla="*/ 7938 w 75"/>
                  <a:gd name="T3" fmla="*/ 0 h 160"/>
                  <a:gd name="T4" fmla="*/ 119063 w 75"/>
                  <a:gd name="T5" fmla="*/ 0 h 160"/>
                  <a:gd name="T6" fmla="*/ 119063 w 75"/>
                  <a:gd name="T7" fmla="*/ 0 h 160"/>
                  <a:gd name="T8" fmla="*/ 92075 w 75"/>
                  <a:gd name="T9" fmla="*/ 222250 h 160"/>
                  <a:gd name="T10" fmla="*/ 92075 w 75"/>
                  <a:gd name="T11" fmla="*/ 222250 h 160"/>
                  <a:gd name="T12" fmla="*/ 90488 w 75"/>
                  <a:gd name="T13" fmla="*/ 233363 h 160"/>
                  <a:gd name="T14" fmla="*/ 82550 w 75"/>
                  <a:gd name="T15" fmla="*/ 241300 h 160"/>
                  <a:gd name="T16" fmla="*/ 76200 w 75"/>
                  <a:gd name="T17" fmla="*/ 247650 h 160"/>
                  <a:gd name="T18" fmla="*/ 68263 w 75"/>
                  <a:gd name="T19" fmla="*/ 254000 h 160"/>
                  <a:gd name="T20" fmla="*/ 68263 w 75"/>
                  <a:gd name="T21" fmla="*/ 254000 h 160"/>
                  <a:gd name="T22" fmla="*/ 0 w 75"/>
                  <a:gd name="T23" fmla="*/ 152400 h 160"/>
                  <a:gd name="T24" fmla="*/ 0 w 75"/>
                  <a:gd name="T25" fmla="*/ 152400 h 160"/>
                  <a:gd name="T26" fmla="*/ 7938 w 75"/>
                  <a:gd name="T27" fmla="*/ 0 h 160"/>
                  <a:gd name="T28" fmla="*/ 7938 w 75"/>
                  <a:gd name="T29" fmla="*/ 0 h 16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75" h="160">
                    <a:moveTo>
                      <a:pt x="5" y="0"/>
                    </a:moveTo>
                    <a:lnTo>
                      <a:pt x="5" y="0"/>
                    </a:lnTo>
                    <a:lnTo>
                      <a:pt x="75" y="0"/>
                    </a:lnTo>
                    <a:lnTo>
                      <a:pt x="58" y="140"/>
                    </a:lnTo>
                    <a:lnTo>
                      <a:pt x="57" y="147"/>
                    </a:lnTo>
                    <a:lnTo>
                      <a:pt x="52" y="152"/>
                    </a:lnTo>
                    <a:lnTo>
                      <a:pt x="48" y="156"/>
                    </a:lnTo>
                    <a:lnTo>
                      <a:pt x="43" y="160"/>
                    </a:lnTo>
                    <a:lnTo>
                      <a:pt x="0" y="9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BCBC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53" name="ísḷíḑê">
                <a:extLst>
                  <a:ext uri="{FF2B5EF4-FFF2-40B4-BE49-F238E27FC236}">
                    <a16:creationId xmlns:a16="http://schemas.microsoft.com/office/drawing/2014/main" id="{CBEEF6C2-1FE9-41CE-A695-D93715A3AA01}"/>
                  </a:ext>
                </a:extLst>
              </p:cNvPr>
              <p:cNvSpPr/>
              <p:nvPr/>
            </p:nvSpPr>
            <p:spPr bwMode="auto">
              <a:xfrm>
                <a:off x="3444876" y="5083175"/>
                <a:ext cx="112713" cy="254000"/>
              </a:xfrm>
              <a:custGeom>
                <a:avLst/>
                <a:gdLst>
                  <a:gd name="T0" fmla="*/ 7938 w 71"/>
                  <a:gd name="T1" fmla="*/ 0 h 160"/>
                  <a:gd name="T2" fmla="*/ 7938 w 71"/>
                  <a:gd name="T3" fmla="*/ 0 h 160"/>
                  <a:gd name="T4" fmla="*/ 112713 w 71"/>
                  <a:gd name="T5" fmla="*/ 0 h 160"/>
                  <a:gd name="T6" fmla="*/ 112713 w 71"/>
                  <a:gd name="T7" fmla="*/ 0 h 160"/>
                  <a:gd name="T8" fmla="*/ 85725 w 71"/>
                  <a:gd name="T9" fmla="*/ 222250 h 160"/>
                  <a:gd name="T10" fmla="*/ 85725 w 71"/>
                  <a:gd name="T11" fmla="*/ 222250 h 160"/>
                  <a:gd name="T12" fmla="*/ 84138 w 71"/>
                  <a:gd name="T13" fmla="*/ 233363 h 160"/>
                  <a:gd name="T14" fmla="*/ 76200 w 71"/>
                  <a:gd name="T15" fmla="*/ 241300 h 160"/>
                  <a:gd name="T16" fmla="*/ 69850 w 71"/>
                  <a:gd name="T17" fmla="*/ 247650 h 160"/>
                  <a:gd name="T18" fmla="*/ 61913 w 71"/>
                  <a:gd name="T19" fmla="*/ 254000 h 160"/>
                  <a:gd name="T20" fmla="*/ 61913 w 71"/>
                  <a:gd name="T21" fmla="*/ 254000 h 160"/>
                  <a:gd name="T22" fmla="*/ 0 w 71"/>
                  <a:gd name="T23" fmla="*/ 150813 h 160"/>
                  <a:gd name="T24" fmla="*/ 0 w 71"/>
                  <a:gd name="T25" fmla="*/ 150813 h 160"/>
                  <a:gd name="T26" fmla="*/ 7938 w 71"/>
                  <a:gd name="T27" fmla="*/ 0 h 160"/>
                  <a:gd name="T28" fmla="*/ 7938 w 71"/>
                  <a:gd name="T29" fmla="*/ 0 h 16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71" h="160">
                    <a:moveTo>
                      <a:pt x="5" y="0"/>
                    </a:moveTo>
                    <a:lnTo>
                      <a:pt x="5" y="0"/>
                    </a:lnTo>
                    <a:lnTo>
                      <a:pt x="71" y="0"/>
                    </a:lnTo>
                    <a:lnTo>
                      <a:pt x="54" y="140"/>
                    </a:lnTo>
                    <a:lnTo>
                      <a:pt x="53" y="147"/>
                    </a:lnTo>
                    <a:lnTo>
                      <a:pt x="48" y="152"/>
                    </a:lnTo>
                    <a:lnTo>
                      <a:pt x="44" y="156"/>
                    </a:lnTo>
                    <a:lnTo>
                      <a:pt x="39" y="160"/>
                    </a:lnTo>
                    <a:lnTo>
                      <a:pt x="0" y="9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BCBC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54" name="iṧḷíḓé">
                <a:extLst>
                  <a:ext uri="{FF2B5EF4-FFF2-40B4-BE49-F238E27FC236}">
                    <a16:creationId xmlns:a16="http://schemas.microsoft.com/office/drawing/2014/main" id="{A70F881F-069F-41BA-ADAC-7AC12CAD97A8}"/>
                  </a:ext>
                </a:extLst>
              </p:cNvPr>
              <p:cNvSpPr/>
              <p:nvPr/>
            </p:nvSpPr>
            <p:spPr bwMode="auto">
              <a:xfrm>
                <a:off x="3448051" y="5083175"/>
                <a:ext cx="109538" cy="252413"/>
              </a:xfrm>
              <a:custGeom>
                <a:avLst/>
                <a:gdLst>
                  <a:gd name="T0" fmla="*/ 11113 w 69"/>
                  <a:gd name="T1" fmla="*/ 0 h 159"/>
                  <a:gd name="T2" fmla="*/ 11113 w 69"/>
                  <a:gd name="T3" fmla="*/ 0 h 159"/>
                  <a:gd name="T4" fmla="*/ 109538 w 69"/>
                  <a:gd name="T5" fmla="*/ 0 h 159"/>
                  <a:gd name="T6" fmla="*/ 109538 w 69"/>
                  <a:gd name="T7" fmla="*/ 0 h 159"/>
                  <a:gd name="T8" fmla="*/ 82550 w 69"/>
                  <a:gd name="T9" fmla="*/ 222250 h 159"/>
                  <a:gd name="T10" fmla="*/ 82550 w 69"/>
                  <a:gd name="T11" fmla="*/ 222250 h 159"/>
                  <a:gd name="T12" fmla="*/ 80963 w 69"/>
                  <a:gd name="T13" fmla="*/ 233363 h 159"/>
                  <a:gd name="T14" fmla="*/ 73025 w 69"/>
                  <a:gd name="T15" fmla="*/ 241300 h 159"/>
                  <a:gd name="T16" fmla="*/ 66675 w 69"/>
                  <a:gd name="T17" fmla="*/ 247650 h 159"/>
                  <a:gd name="T18" fmla="*/ 58738 w 69"/>
                  <a:gd name="T19" fmla="*/ 252413 h 159"/>
                  <a:gd name="T20" fmla="*/ 58738 w 69"/>
                  <a:gd name="T21" fmla="*/ 252413 h 159"/>
                  <a:gd name="T22" fmla="*/ 0 w 69"/>
                  <a:gd name="T23" fmla="*/ 149225 h 159"/>
                  <a:gd name="T24" fmla="*/ 0 w 69"/>
                  <a:gd name="T25" fmla="*/ 149225 h 159"/>
                  <a:gd name="T26" fmla="*/ 11113 w 69"/>
                  <a:gd name="T27" fmla="*/ 0 h 159"/>
                  <a:gd name="T28" fmla="*/ 11113 w 69"/>
                  <a:gd name="T29" fmla="*/ 0 h 15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9" h="159">
                    <a:moveTo>
                      <a:pt x="7" y="0"/>
                    </a:moveTo>
                    <a:lnTo>
                      <a:pt x="7" y="0"/>
                    </a:lnTo>
                    <a:lnTo>
                      <a:pt x="69" y="0"/>
                    </a:lnTo>
                    <a:lnTo>
                      <a:pt x="52" y="140"/>
                    </a:lnTo>
                    <a:lnTo>
                      <a:pt x="51" y="147"/>
                    </a:lnTo>
                    <a:lnTo>
                      <a:pt x="46" y="152"/>
                    </a:lnTo>
                    <a:lnTo>
                      <a:pt x="42" y="156"/>
                    </a:lnTo>
                    <a:lnTo>
                      <a:pt x="37" y="159"/>
                    </a:lnTo>
                    <a:lnTo>
                      <a:pt x="0" y="9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BDBD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55" name="iṡḷîdé">
                <a:extLst>
                  <a:ext uri="{FF2B5EF4-FFF2-40B4-BE49-F238E27FC236}">
                    <a16:creationId xmlns:a16="http://schemas.microsoft.com/office/drawing/2014/main" id="{D406AB50-6884-4992-87AF-5A846F6B3256}"/>
                  </a:ext>
                </a:extLst>
              </p:cNvPr>
              <p:cNvSpPr/>
              <p:nvPr/>
            </p:nvSpPr>
            <p:spPr bwMode="auto">
              <a:xfrm>
                <a:off x="3454401" y="5083175"/>
                <a:ext cx="103188" cy="252413"/>
              </a:xfrm>
              <a:custGeom>
                <a:avLst/>
                <a:gdLst>
                  <a:gd name="T0" fmla="*/ 11113 w 65"/>
                  <a:gd name="T1" fmla="*/ 0 h 159"/>
                  <a:gd name="T2" fmla="*/ 11113 w 65"/>
                  <a:gd name="T3" fmla="*/ 0 h 159"/>
                  <a:gd name="T4" fmla="*/ 103188 w 65"/>
                  <a:gd name="T5" fmla="*/ 0 h 159"/>
                  <a:gd name="T6" fmla="*/ 103188 w 65"/>
                  <a:gd name="T7" fmla="*/ 0 h 159"/>
                  <a:gd name="T8" fmla="*/ 76200 w 65"/>
                  <a:gd name="T9" fmla="*/ 222250 h 159"/>
                  <a:gd name="T10" fmla="*/ 76200 w 65"/>
                  <a:gd name="T11" fmla="*/ 222250 h 159"/>
                  <a:gd name="T12" fmla="*/ 74613 w 65"/>
                  <a:gd name="T13" fmla="*/ 233363 h 159"/>
                  <a:gd name="T14" fmla="*/ 66675 w 65"/>
                  <a:gd name="T15" fmla="*/ 241300 h 159"/>
                  <a:gd name="T16" fmla="*/ 60325 w 65"/>
                  <a:gd name="T17" fmla="*/ 247650 h 159"/>
                  <a:gd name="T18" fmla="*/ 52388 w 65"/>
                  <a:gd name="T19" fmla="*/ 252413 h 159"/>
                  <a:gd name="T20" fmla="*/ 52388 w 65"/>
                  <a:gd name="T21" fmla="*/ 252413 h 159"/>
                  <a:gd name="T22" fmla="*/ 0 w 65"/>
                  <a:gd name="T23" fmla="*/ 146050 h 159"/>
                  <a:gd name="T24" fmla="*/ 0 w 65"/>
                  <a:gd name="T25" fmla="*/ 146050 h 159"/>
                  <a:gd name="T26" fmla="*/ 11113 w 65"/>
                  <a:gd name="T27" fmla="*/ 0 h 159"/>
                  <a:gd name="T28" fmla="*/ 11113 w 65"/>
                  <a:gd name="T29" fmla="*/ 0 h 15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5" h="159">
                    <a:moveTo>
                      <a:pt x="7" y="0"/>
                    </a:moveTo>
                    <a:lnTo>
                      <a:pt x="7" y="0"/>
                    </a:lnTo>
                    <a:lnTo>
                      <a:pt x="65" y="0"/>
                    </a:lnTo>
                    <a:lnTo>
                      <a:pt x="48" y="140"/>
                    </a:lnTo>
                    <a:lnTo>
                      <a:pt x="47" y="147"/>
                    </a:lnTo>
                    <a:lnTo>
                      <a:pt x="42" y="152"/>
                    </a:lnTo>
                    <a:lnTo>
                      <a:pt x="38" y="156"/>
                    </a:lnTo>
                    <a:lnTo>
                      <a:pt x="33" y="159"/>
                    </a:lnTo>
                    <a:lnTo>
                      <a:pt x="0" y="92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BEBE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56" name="iṧḻîďé">
                <a:extLst>
                  <a:ext uri="{FF2B5EF4-FFF2-40B4-BE49-F238E27FC236}">
                    <a16:creationId xmlns:a16="http://schemas.microsoft.com/office/drawing/2014/main" id="{9A46BEAE-A7FF-4C09-B775-8D1BF2665FA9}"/>
                  </a:ext>
                </a:extLst>
              </p:cNvPr>
              <p:cNvSpPr/>
              <p:nvPr/>
            </p:nvSpPr>
            <p:spPr bwMode="auto">
              <a:xfrm>
                <a:off x="3462338" y="5083175"/>
                <a:ext cx="95250" cy="252413"/>
              </a:xfrm>
              <a:custGeom>
                <a:avLst/>
                <a:gdLst>
                  <a:gd name="T0" fmla="*/ 9525 w 60"/>
                  <a:gd name="T1" fmla="*/ 0 h 159"/>
                  <a:gd name="T2" fmla="*/ 9525 w 60"/>
                  <a:gd name="T3" fmla="*/ 0 h 159"/>
                  <a:gd name="T4" fmla="*/ 95250 w 60"/>
                  <a:gd name="T5" fmla="*/ 0 h 159"/>
                  <a:gd name="T6" fmla="*/ 95250 w 60"/>
                  <a:gd name="T7" fmla="*/ 0 h 159"/>
                  <a:gd name="T8" fmla="*/ 68263 w 60"/>
                  <a:gd name="T9" fmla="*/ 222250 h 159"/>
                  <a:gd name="T10" fmla="*/ 68263 w 60"/>
                  <a:gd name="T11" fmla="*/ 222250 h 159"/>
                  <a:gd name="T12" fmla="*/ 66675 w 60"/>
                  <a:gd name="T13" fmla="*/ 233363 h 159"/>
                  <a:gd name="T14" fmla="*/ 61913 w 60"/>
                  <a:gd name="T15" fmla="*/ 239713 h 159"/>
                  <a:gd name="T16" fmla="*/ 52388 w 60"/>
                  <a:gd name="T17" fmla="*/ 247650 h 159"/>
                  <a:gd name="T18" fmla="*/ 46038 w 60"/>
                  <a:gd name="T19" fmla="*/ 252413 h 159"/>
                  <a:gd name="T20" fmla="*/ 46038 w 60"/>
                  <a:gd name="T21" fmla="*/ 252413 h 159"/>
                  <a:gd name="T22" fmla="*/ 0 w 60"/>
                  <a:gd name="T23" fmla="*/ 144463 h 159"/>
                  <a:gd name="T24" fmla="*/ 0 w 60"/>
                  <a:gd name="T25" fmla="*/ 144463 h 159"/>
                  <a:gd name="T26" fmla="*/ 9525 w 60"/>
                  <a:gd name="T27" fmla="*/ 0 h 159"/>
                  <a:gd name="T28" fmla="*/ 9525 w 60"/>
                  <a:gd name="T29" fmla="*/ 0 h 15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0" h="159">
                    <a:moveTo>
                      <a:pt x="6" y="0"/>
                    </a:moveTo>
                    <a:lnTo>
                      <a:pt x="6" y="0"/>
                    </a:lnTo>
                    <a:lnTo>
                      <a:pt x="60" y="0"/>
                    </a:lnTo>
                    <a:lnTo>
                      <a:pt x="43" y="140"/>
                    </a:lnTo>
                    <a:lnTo>
                      <a:pt x="42" y="147"/>
                    </a:lnTo>
                    <a:lnTo>
                      <a:pt x="39" y="151"/>
                    </a:lnTo>
                    <a:lnTo>
                      <a:pt x="33" y="156"/>
                    </a:lnTo>
                    <a:lnTo>
                      <a:pt x="29" y="159"/>
                    </a:lnTo>
                    <a:lnTo>
                      <a:pt x="0" y="9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BEBE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57" name="ïSlíḋé">
                <a:extLst>
                  <a:ext uri="{FF2B5EF4-FFF2-40B4-BE49-F238E27FC236}">
                    <a16:creationId xmlns:a16="http://schemas.microsoft.com/office/drawing/2014/main" id="{E928DDB9-986F-47C9-9C4A-44710637204E}"/>
                  </a:ext>
                </a:extLst>
              </p:cNvPr>
              <p:cNvSpPr/>
              <p:nvPr/>
            </p:nvSpPr>
            <p:spPr bwMode="auto">
              <a:xfrm>
                <a:off x="3468688" y="5083175"/>
                <a:ext cx="88900" cy="252413"/>
              </a:xfrm>
              <a:custGeom>
                <a:avLst/>
                <a:gdLst>
                  <a:gd name="T0" fmla="*/ 9525 w 56"/>
                  <a:gd name="T1" fmla="*/ 0 h 159"/>
                  <a:gd name="T2" fmla="*/ 9525 w 56"/>
                  <a:gd name="T3" fmla="*/ 0 h 159"/>
                  <a:gd name="T4" fmla="*/ 88900 w 56"/>
                  <a:gd name="T5" fmla="*/ 0 h 159"/>
                  <a:gd name="T6" fmla="*/ 88900 w 56"/>
                  <a:gd name="T7" fmla="*/ 0 h 159"/>
                  <a:gd name="T8" fmla="*/ 61913 w 56"/>
                  <a:gd name="T9" fmla="*/ 222250 h 159"/>
                  <a:gd name="T10" fmla="*/ 61913 w 56"/>
                  <a:gd name="T11" fmla="*/ 222250 h 159"/>
                  <a:gd name="T12" fmla="*/ 60325 w 56"/>
                  <a:gd name="T13" fmla="*/ 233363 h 159"/>
                  <a:gd name="T14" fmla="*/ 55563 w 56"/>
                  <a:gd name="T15" fmla="*/ 239713 h 159"/>
                  <a:gd name="T16" fmla="*/ 46038 w 56"/>
                  <a:gd name="T17" fmla="*/ 247650 h 159"/>
                  <a:gd name="T18" fmla="*/ 39688 w 56"/>
                  <a:gd name="T19" fmla="*/ 252413 h 159"/>
                  <a:gd name="T20" fmla="*/ 39688 w 56"/>
                  <a:gd name="T21" fmla="*/ 252413 h 159"/>
                  <a:gd name="T22" fmla="*/ 0 w 56"/>
                  <a:gd name="T23" fmla="*/ 144463 h 159"/>
                  <a:gd name="T24" fmla="*/ 0 w 56"/>
                  <a:gd name="T25" fmla="*/ 144463 h 159"/>
                  <a:gd name="T26" fmla="*/ 9525 w 56"/>
                  <a:gd name="T27" fmla="*/ 0 h 159"/>
                  <a:gd name="T28" fmla="*/ 9525 w 56"/>
                  <a:gd name="T29" fmla="*/ 0 h 15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56" h="159">
                    <a:moveTo>
                      <a:pt x="6" y="0"/>
                    </a:moveTo>
                    <a:lnTo>
                      <a:pt x="6" y="0"/>
                    </a:lnTo>
                    <a:lnTo>
                      <a:pt x="56" y="0"/>
                    </a:lnTo>
                    <a:lnTo>
                      <a:pt x="39" y="140"/>
                    </a:lnTo>
                    <a:lnTo>
                      <a:pt x="38" y="147"/>
                    </a:lnTo>
                    <a:lnTo>
                      <a:pt x="35" y="151"/>
                    </a:lnTo>
                    <a:lnTo>
                      <a:pt x="29" y="156"/>
                    </a:lnTo>
                    <a:lnTo>
                      <a:pt x="25" y="159"/>
                    </a:lnTo>
                    <a:lnTo>
                      <a:pt x="0" y="9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BFB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58" name="işļïḋê">
                <a:extLst>
                  <a:ext uri="{FF2B5EF4-FFF2-40B4-BE49-F238E27FC236}">
                    <a16:creationId xmlns:a16="http://schemas.microsoft.com/office/drawing/2014/main" id="{6B67B011-3B5B-40E8-8C43-B2E109D10D55}"/>
                  </a:ext>
                </a:extLst>
              </p:cNvPr>
              <p:cNvSpPr/>
              <p:nvPr/>
            </p:nvSpPr>
            <p:spPr bwMode="auto">
              <a:xfrm>
                <a:off x="3471863" y="5083175"/>
                <a:ext cx="85725" cy="252413"/>
              </a:xfrm>
              <a:custGeom>
                <a:avLst/>
                <a:gdLst>
                  <a:gd name="T0" fmla="*/ 11113 w 54"/>
                  <a:gd name="T1" fmla="*/ 0 h 159"/>
                  <a:gd name="T2" fmla="*/ 11113 w 54"/>
                  <a:gd name="T3" fmla="*/ 0 h 159"/>
                  <a:gd name="T4" fmla="*/ 85725 w 54"/>
                  <a:gd name="T5" fmla="*/ 0 h 159"/>
                  <a:gd name="T6" fmla="*/ 85725 w 54"/>
                  <a:gd name="T7" fmla="*/ 0 h 159"/>
                  <a:gd name="T8" fmla="*/ 58738 w 54"/>
                  <a:gd name="T9" fmla="*/ 222250 h 159"/>
                  <a:gd name="T10" fmla="*/ 58738 w 54"/>
                  <a:gd name="T11" fmla="*/ 222250 h 159"/>
                  <a:gd name="T12" fmla="*/ 57150 w 54"/>
                  <a:gd name="T13" fmla="*/ 230188 h 159"/>
                  <a:gd name="T14" fmla="*/ 52388 w 54"/>
                  <a:gd name="T15" fmla="*/ 239713 h 159"/>
                  <a:gd name="T16" fmla="*/ 46038 w 54"/>
                  <a:gd name="T17" fmla="*/ 246063 h 159"/>
                  <a:gd name="T18" fmla="*/ 36513 w 54"/>
                  <a:gd name="T19" fmla="*/ 252413 h 159"/>
                  <a:gd name="T20" fmla="*/ 36513 w 54"/>
                  <a:gd name="T21" fmla="*/ 252413 h 159"/>
                  <a:gd name="T22" fmla="*/ 0 w 54"/>
                  <a:gd name="T23" fmla="*/ 142875 h 159"/>
                  <a:gd name="T24" fmla="*/ 0 w 54"/>
                  <a:gd name="T25" fmla="*/ 142875 h 159"/>
                  <a:gd name="T26" fmla="*/ 11113 w 54"/>
                  <a:gd name="T27" fmla="*/ 0 h 159"/>
                  <a:gd name="T28" fmla="*/ 11113 w 54"/>
                  <a:gd name="T29" fmla="*/ 0 h 15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54" h="159">
                    <a:moveTo>
                      <a:pt x="7" y="0"/>
                    </a:moveTo>
                    <a:lnTo>
                      <a:pt x="7" y="0"/>
                    </a:lnTo>
                    <a:lnTo>
                      <a:pt x="54" y="0"/>
                    </a:lnTo>
                    <a:lnTo>
                      <a:pt x="37" y="140"/>
                    </a:lnTo>
                    <a:lnTo>
                      <a:pt x="36" y="145"/>
                    </a:lnTo>
                    <a:lnTo>
                      <a:pt x="33" y="151"/>
                    </a:lnTo>
                    <a:lnTo>
                      <a:pt x="29" y="155"/>
                    </a:lnTo>
                    <a:lnTo>
                      <a:pt x="23" y="159"/>
                    </a:lnTo>
                    <a:lnTo>
                      <a:pt x="0" y="9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BFB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59" name="ï$ľîḍé">
                <a:extLst>
                  <a:ext uri="{FF2B5EF4-FFF2-40B4-BE49-F238E27FC236}">
                    <a16:creationId xmlns:a16="http://schemas.microsoft.com/office/drawing/2014/main" id="{81F69ADE-670B-490D-8722-E9CEF7BCB9A1}"/>
                  </a:ext>
                </a:extLst>
              </p:cNvPr>
              <p:cNvSpPr/>
              <p:nvPr/>
            </p:nvSpPr>
            <p:spPr bwMode="auto">
              <a:xfrm>
                <a:off x="3478213" y="5083175"/>
                <a:ext cx="79375" cy="252413"/>
              </a:xfrm>
              <a:custGeom>
                <a:avLst/>
                <a:gdLst>
                  <a:gd name="T0" fmla="*/ 11113 w 50"/>
                  <a:gd name="T1" fmla="*/ 0 h 159"/>
                  <a:gd name="T2" fmla="*/ 11113 w 50"/>
                  <a:gd name="T3" fmla="*/ 0 h 159"/>
                  <a:gd name="T4" fmla="*/ 79375 w 50"/>
                  <a:gd name="T5" fmla="*/ 0 h 159"/>
                  <a:gd name="T6" fmla="*/ 79375 w 50"/>
                  <a:gd name="T7" fmla="*/ 0 h 159"/>
                  <a:gd name="T8" fmla="*/ 52388 w 50"/>
                  <a:gd name="T9" fmla="*/ 222250 h 159"/>
                  <a:gd name="T10" fmla="*/ 52388 w 50"/>
                  <a:gd name="T11" fmla="*/ 222250 h 159"/>
                  <a:gd name="T12" fmla="*/ 50800 w 50"/>
                  <a:gd name="T13" fmla="*/ 230188 h 159"/>
                  <a:gd name="T14" fmla="*/ 46038 w 50"/>
                  <a:gd name="T15" fmla="*/ 239713 h 159"/>
                  <a:gd name="T16" fmla="*/ 39688 w 50"/>
                  <a:gd name="T17" fmla="*/ 246063 h 159"/>
                  <a:gd name="T18" fmla="*/ 30163 w 50"/>
                  <a:gd name="T19" fmla="*/ 252413 h 159"/>
                  <a:gd name="T20" fmla="*/ 30163 w 50"/>
                  <a:gd name="T21" fmla="*/ 252413 h 159"/>
                  <a:gd name="T22" fmla="*/ 0 w 50"/>
                  <a:gd name="T23" fmla="*/ 139700 h 159"/>
                  <a:gd name="T24" fmla="*/ 0 w 50"/>
                  <a:gd name="T25" fmla="*/ 139700 h 159"/>
                  <a:gd name="T26" fmla="*/ 11113 w 50"/>
                  <a:gd name="T27" fmla="*/ 0 h 159"/>
                  <a:gd name="T28" fmla="*/ 11113 w 50"/>
                  <a:gd name="T29" fmla="*/ 0 h 15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50" h="159">
                    <a:moveTo>
                      <a:pt x="7" y="0"/>
                    </a:moveTo>
                    <a:lnTo>
                      <a:pt x="7" y="0"/>
                    </a:lnTo>
                    <a:lnTo>
                      <a:pt x="50" y="0"/>
                    </a:lnTo>
                    <a:lnTo>
                      <a:pt x="33" y="140"/>
                    </a:lnTo>
                    <a:lnTo>
                      <a:pt x="32" y="145"/>
                    </a:lnTo>
                    <a:lnTo>
                      <a:pt x="29" y="151"/>
                    </a:lnTo>
                    <a:lnTo>
                      <a:pt x="25" y="155"/>
                    </a:lnTo>
                    <a:lnTo>
                      <a:pt x="19" y="159"/>
                    </a:lnTo>
                    <a:lnTo>
                      <a:pt x="0" y="8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C0C0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60" name="îṣ1îďé">
                <a:extLst>
                  <a:ext uri="{FF2B5EF4-FFF2-40B4-BE49-F238E27FC236}">
                    <a16:creationId xmlns:a16="http://schemas.microsoft.com/office/drawing/2014/main" id="{E24884C7-C8B1-47CF-B58B-CD454E20C2B6}"/>
                  </a:ext>
                </a:extLst>
              </p:cNvPr>
              <p:cNvSpPr/>
              <p:nvPr/>
            </p:nvSpPr>
            <p:spPr bwMode="auto">
              <a:xfrm>
                <a:off x="3484563" y="5083175"/>
                <a:ext cx="73025" cy="252413"/>
              </a:xfrm>
              <a:custGeom>
                <a:avLst/>
                <a:gdLst>
                  <a:gd name="T0" fmla="*/ 11113 w 46"/>
                  <a:gd name="T1" fmla="*/ 0 h 159"/>
                  <a:gd name="T2" fmla="*/ 11113 w 46"/>
                  <a:gd name="T3" fmla="*/ 0 h 159"/>
                  <a:gd name="T4" fmla="*/ 73025 w 46"/>
                  <a:gd name="T5" fmla="*/ 0 h 159"/>
                  <a:gd name="T6" fmla="*/ 73025 w 46"/>
                  <a:gd name="T7" fmla="*/ 0 h 159"/>
                  <a:gd name="T8" fmla="*/ 46038 w 46"/>
                  <a:gd name="T9" fmla="*/ 222250 h 159"/>
                  <a:gd name="T10" fmla="*/ 46038 w 46"/>
                  <a:gd name="T11" fmla="*/ 222250 h 159"/>
                  <a:gd name="T12" fmla="*/ 44450 w 46"/>
                  <a:gd name="T13" fmla="*/ 230188 h 159"/>
                  <a:gd name="T14" fmla="*/ 39688 w 46"/>
                  <a:gd name="T15" fmla="*/ 239713 h 159"/>
                  <a:gd name="T16" fmla="*/ 33338 w 46"/>
                  <a:gd name="T17" fmla="*/ 246063 h 159"/>
                  <a:gd name="T18" fmla="*/ 26988 w 46"/>
                  <a:gd name="T19" fmla="*/ 252413 h 159"/>
                  <a:gd name="T20" fmla="*/ 26988 w 46"/>
                  <a:gd name="T21" fmla="*/ 252413 h 159"/>
                  <a:gd name="T22" fmla="*/ 0 w 46"/>
                  <a:gd name="T23" fmla="*/ 138113 h 159"/>
                  <a:gd name="T24" fmla="*/ 0 w 46"/>
                  <a:gd name="T25" fmla="*/ 138113 h 159"/>
                  <a:gd name="T26" fmla="*/ 11113 w 46"/>
                  <a:gd name="T27" fmla="*/ 0 h 159"/>
                  <a:gd name="T28" fmla="*/ 11113 w 46"/>
                  <a:gd name="T29" fmla="*/ 0 h 15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6" h="159">
                    <a:moveTo>
                      <a:pt x="7" y="0"/>
                    </a:moveTo>
                    <a:lnTo>
                      <a:pt x="7" y="0"/>
                    </a:lnTo>
                    <a:lnTo>
                      <a:pt x="46" y="0"/>
                    </a:lnTo>
                    <a:lnTo>
                      <a:pt x="29" y="140"/>
                    </a:lnTo>
                    <a:lnTo>
                      <a:pt x="28" y="145"/>
                    </a:lnTo>
                    <a:lnTo>
                      <a:pt x="25" y="151"/>
                    </a:lnTo>
                    <a:lnTo>
                      <a:pt x="21" y="155"/>
                    </a:lnTo>
                    <a:lnTo>
                      <a:pt x="17" y="159"/>
                    </a:lnTo>
                    <a:lnTo>
                      <a:pt x="0" y="87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C1C1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61" name="iSľîďé">
                <a:extLst>
                  <a:ext uri="{FF2B5EF4-FFF2-40B4-BE49-F238E27FC236}">
                    <a16:creationId xmlns:a16="http://schemas.microsoft.com/office/drawing/2014/main" id="{A92D6914-ABF1-4957-B086-758FB76222EB}"/>
                  </a:ext>
                </a:extLst>
              </p:cNvPr>
              <p:cNvSpPr/>
              <p:nvPr/>
            </p:nvSpPr>
            <p:spPr bwMode="auto">
              <a:xfrm>
                <a:off x="3492501" y="5083175"/>
                <a:ext cx="65088" cy="252413"/>
              </a:xfrm>
              <a:custGeom>
                <a:avLst/>
                <a:gdLst>
                  <a:gd name="T0" fmla="*/ 9525 w 41"/>
                  <a:gd name="T1" fmla="*/ 0 h 159"/>
                  <a:gd name="T2" fmla="*/ 9525 w 41"/>
                  <a:gd name="T3" fmla="*/ 0 h 159"/>
                  <a:gd name="T4" fmla="*/ 65088 w 41"/>
                  <a:gd name="T5" fmla="*/ 0 h 159"/>
                  <a:gd name="T6" fmla="*/ 65088 w 41"/>
                  <a:gd name="T7" fmla="*/ 0 h 159"/>
                  <a:gd name="T8" fmla="*/ 38100 w 41"/>
                  <a:gd name="T9" fmla="*/ 222250 h 159"/>
                  <a:gd name="T10" fmla="*/ 38100 w 41"/>
                  <a:gd name="T11" fmla="*/ 222250 h 159"/>
                  <a:gd name="T12" fmla="*/ 36513 w 41"/>
                  <a:gd name="T13" fmla="*/ 230188 h 159"/>
                  <a:gd name="T14" fmla="*/ 31750 w 41"/>
                  <a:gd name="T15" fmla="*/ 239713 h 159"/>
                  <a:gd name="T16" fmla="*/ 25400 w 41"/>
                  <a:gd name="T17" fmla="*/ 246063 h 159"/>
                  <a:gd name="T18" fmla="*/ 19050 w 41"/>
                  <a:gd name="T19" fmla="*/ 252413 h 159"/>
                  <a:gd name="T20" fmla="*/ 19050 w 41"/>
                  <a:gd name="T21" fmla="*/ 252413 h 159"/>
                  <a:gd name="T22" fmla="*/ 0 w 41"/>
                  <a:gd name="T23" fmla="*/ 136525 h 159"/>
                  <a:gd name="T24" fmla="*/ 0 w 41"/>
                  <a:gd name="T25" fmla="*/ 136525 h 159"/>
                  <a:gd name="T26" fmla="*/ 9525 w 41"/>
                  <a:gd name="T27" fmla="*/ 0 h 159"/>
                  <a:gd name="T28" fmla="*/ 9525 w 41"/>
                  <a:gd name="T29" fmla="*/ 0 h 15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1" h="159">
                    <a:moveTo>
                      <a:pt x="6" y="0"/>
                    </a:moveTo>
                    <a:lnTo>
                      <a:pt x="6" y="0"/>
                    </a:lnTo>
                    <a:lnTo>
                      <a:pt x="41" y="0"/>
                    </a:lnTo>
                    <a:lnTo>
                      <a:pt x="24" y="140"/>
                    </a:lnTo>
                    <a:lnTo>
                      <a:pt x="23" y="145"/>
                    </a:lnTo>
                    <a:lnTo>
                      <a:pt x="20" y="151"/>
                    </a:lnTo>
                    <a:lnTo>
                      <a:pt x="16" y="155"/>
                    </a:lnTo>
                    <a:lnTo>
                      <a:pt x="12" y="159"/>
                    </a:lnTo>
                    <a:lnTo>
                      <a:pt x="0" y="8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1C1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62" name="iṣliḑé">
                <a:extLst>
                  <a:ext uri="{FF2B5EF4-FFF2-40B4-BE49-F238E27FC236}">
                    <a16:creationId xmlns:a16="http://schemas.microsoft.com/office/drawing/2014/main" id="{61592FAA-0C11-45AA-8AC1-D267E26A76B7}"/>
                  </a:ext>
                </a:extLst>
              </p:cNvPr>
              <p:cNvSpPr/>
              <p:nvPr/>
            </p:nvSpPr>
            <p:spPr bwMode="auto">
              <a:xfrm>
                <a:off x="3495676" y="5083175"/>
                <a:ext cx="61913" cy="252413"/>
              </a:xfrm>
              <a:custGeom>
                <a:avLst/>
                <a:gdLst>
                  <a:gd name="T0" fmla="*/ 12700 w 39"/>
                  <a:gd name="T1" fmla="*/ 0 h 159"/>
                  <a:gd name="T2" fmla="*/ 12700 w 39"/>
                  <a:gd name="T3" fmla="*/ 0 h 159"/>
                  <a:gd name="T4" fmla="*/ 61913 w 39"/>
                  <a:gd name="T5" fmla="*/ 0 h 159"/>
                  <a:gd name="T6" fmla="*/ 61913 w 39"/>
                  <a:gd name="T7" fmla="*/ 0 h 159"/>
                  <a:gd name="T8" fmla="*/ 34925 w 39"/>
                  <a:gd name="T9" fmla="*/ 222250 h 159"/>
                  <a:gd name="T10" fmla="*/ 34925 w 39"/>
                  <a:gd name="T11" fmla="*/ 222250 h 159"/>
                  <a:gd name="T12" fmla="*/ 33338 w 39"/>
                  <a:gd name="T13" fmla="*/ 230188 h 159"/>
                  <a:gd name="T14" fmla="*/ 28575 w 39"/>
                  <a:gd name="T15" fmla="*/ 239713 h 159"/>
                  <a:gd name="T16" fmla="*/ 22225 w 39"/>
                  <a:gd name="T17" fmla="*/ 246063 h 159"/>
                  <a:gd name="T18" fmla="*/ 15875 w 39"/>
                  <a:gd name="T19" fmla="*/ 252413 h 159"/>
                  <a:gd name="T20" fmla="*/ 15875 w 39"/>
                  <a:gd name="T21" fmla="*/ 252413 h 159"/>
                  <a:gd name="T22" fmla="*/ 0 w 39"/>
                  <a:gd name="T23" fmla="*/ 133350 h 159"/>
                  <a:gd name="T24" fmla="*/ 0 w 39"/>
                  <a:gd name="T25" fmla="*/ 133350 h 159"/>
                  <a:gd name="T26" fmla="*/ 12700 w 39"/>
                  <a:gd name="T27" fmla="*/ 0 h 159"/>
                  <a:gd name="T28" fmla="*/ 12700 w 39"/>
                  <a:gd name="T29" fmla="*/ 0 h 15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9" h="159">
                    <a:moveTo>
                      <a:pt x="8" y="0"/>
                    </a:moveTo>
                    <a:lnTo>
                      <a:pt x="8" y="0"/>
                    </a:lnTo>
                    <a:lnTo>
                      <a:pt x="39" y="0"/>
                    </a:lnTo>
                    <a:lnTo>
                      <a:pt x="22" y="140"/>
                    </a:lnTo>
                    <a:lnTo>
                      <a:pt x="21" y="145"/>
                    </a:lnTo>
                    <a:lnTo>
                      <a:pt x="18" y="151"/>
                    </a:lnTo>
                    <a:lnTo>
                      <a:pt x="14" y="155"/>
                    </a:lnTo>
                    <a:lnTo>
                      <a:pt x="10" y="159"/>
                    </a:lnTo>
                    <a:lnTo>
                      <a:pt x="0" y="84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C2C2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63" name="îšļiḋê">
                <a:extLst>
                  <a:ext uri="{FF2B5EF4-FFF2-40B4-BE49-F238E27FC236}">
                    <a16:creationId xmlns:a16="http://schemas.microsoft.com/office/drawing/2014/main" id="{EC814062-016C-448B-BFCD-D32A8B4F4B42}"/>
                  </a:ext>
                </a:extLst>
              </p:cNvPr>
              <p:cNvSpPr/>
              <p:nvPr/>
            </p:nvSpPr>
            <p:spPr bwMode="auto">
              <a:xfrm>
                <a:off x="3502026" y="5083175"/>
                <a:ext cx="55563" cy="252413"/>
              </a:xfrm>
              <a:custGeom>
                <a:avLst/>
                <a:gdLst>
                  <a:gd name="T0" fmla="*/ 12700 w 35"/>
                  <a:gd name="T1" fmla="*/ 0 h 159"/>
                  <a:gd name="T2" fmla="*/ 12700 w 35"/>
                  <a:gd name="T3" fmla="*/ 0 h 159"/>
                  <a:gd name="T4" fmla="*/ 55563 w 35"/>
                  <a:gd name="T5" fmla="*/ 0 h 159"/>
                  <a:gd name="T6" fmla="*/ 55563 w 35"/>
                  <a:gd name="T7" fmla="*/ 0 h 159"/>
                  <a:gd name="T8" fmla="*/ 28575 w 35"/>
                  <a:gd name="T9" fmla="*/ 222250 h 159"/>
                  <a:gd name="T10" fmla="*/ 28575 w 35"/>
                  <a:gd name="T11" fmla="*/ 222250 h 159"/>
                  <a:gd name="T12" fmla="*/ 26988 w 35"/>
                  <a:gd name="T13" fmla="*/ 230188 h 159"/>
                  <a:gd name="T14" fmla="*/ 22225 w 35"/>
                  <a:gd name="T15" fmla="*/ 239713 h 159"/>
                  <a:gd name="T16" fmla="*/ 17463 w 35"/>
                  <a:gd name="T17" fmla="*/ 246063 h 159"/>
                  <a:gd name="T18" fmla="*/ 11113 w 35"/>
                  <a:gd name="T19" fmla="*/ 252413 h 159"/>
                  <a:gd name="T20" fmla="*/ 11113 w 35"/>
                  <a:gd name="T21" fmla="*/ 252413 h 159"/>
                  <a:gd name="T22" fmla="*/ 0 w 35"/>
                  <a:gd name="T23" fmla="*/ 133350 h 159"/>
                  <a:gd name="T24" fmla="*/ 0 w 35"/>
                  <a:gd name="T25" fmla="*/ 133350 h 159"/>
                  <a:gd name="T26" fmla="*/ 12700 w 35"/>
                  <a:gd name="T27" fmla="*/ 0 h 159"/>
                  <a:gd name="T28" fmla="*/ 12700 w 35"/>
                  <a:gd name="T29" fmla="*/ 0 h 15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5" h="159">
                    <a:moveTo>
                      <a:pt x="8" y="0"/>
                    </a:moveTo>
                    <a:lnTo>
                      <a:pt x="8" y="0"/>
                    </a:lnTo>
                    <a:lnTo>
                      <a:pt x="35" y="0"/>
                    </a:lnTo>
                    <a:lnTo>
                      <a:pt x="18" y="140"/>
                    </a:lnTo>
                    <a:lnTo>
                      <a:pt x="17" y="145"/>
                    </a:lnTo>
                    <a:lnTo>
                      <a:pt x="14" y="151"/>
                    </a:lnTo>
                    <a:lnTo>
                      <a:pt x="11" y="155"/>
                    </a:lnTo>
                    <a:lnTo>
                      <a:pt x="7" y="159"/>
                    </a:lnTo>
                    <a:lnTo>
                      <a:pt x="0" y="84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C3C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64" name="ïś1ïďê">
                <a:extLst>
                  <a:ext uri="{FF2B5EF4-FFF2-40B4-BE49-F238E27FC236}">
                    <a16:creationId xmlns:a16="http://schemas.microsoft.com/office/drawing/2014/main" id="{B9BF9E3E-B598-446D-97AF-0CDB1F729EEE}"/>
                  </a:ext>
                </a:extLst>
              </p:cNvPr>
              <p:cNvSpPr/>
              <p:nvPr/>
            </p:nvSpPr>
            <p:spPr bwMode="auto">
              <a:xfrm>
                <a:off x="3508376" y="5083175"/>
                <a:ext cx="49213" cy="249238"/>
              </a:xfrm>
              <a:custGeom>
                <a:avLst/>
                <a:gdLst>
                  <a:gd name="T0" fmla="*/ 11113 w 31"/>
                  <a:gd name="T1" fmla="*/ 0 h 157"/>
                  <a:gd name="T2" fmla="*/ 11113 w 31"/>
                  <a:gd name="T3" fmla="*/ 0 h 157"/>
                  <a:gd name="T4" fmla="*/ 49213 w 31"/>
                  <a:gd name="T5" fmla="*/ 0 h 157"/>
                  <a:gd name="T6" fmla="*/ 49213 w 31"/>
                  <a:gd name="T7" fmla="*/ 0 h 157"/>
                  <a:gd name="T8" fmla="*/ 22225 w 31"/>
                  <a:gd name="T9" fmla="*/ 222250 h 157"/>
                  <a:gd name="T10" fmla="*/ 22225 w 31"/>
                  <a:gd name="T11" fmla="*/ 222250 h 157"/>
                  <a:gd name="T12" fmla="*/ 20638 w 31"/>
                  <a:gd name="T13" fmla="*/ 230188 h 157"/>
                  <a:gd name="T14" fmla="*/ 15875 w 31"/>
                  <a:gd name="T15" fmla="*/ 239713 h 157"/>
                  <a:gd name="T16" fmla="*/ 11113 w 31"/>
                  <a:gd name="T17" fmla="*/ 246063 h 157"/>
                  <a:gd name="T18" fmla="*/ 4763 w 31"/>
                  <a:gd name="T19" fmla="*/ 249238 h 157"/>
                  <a:gd name="T20" fmla="*/ 4763 w 31"/>
                  <a:gd name="T21" fmla="*/ 249238 h 157"/>
                  <a:gd name="T22" fmla="*/ 0 w 31"/>
                  <a:gd name="T23" fmla="*/ 131763 h 157"/>
                  <a:gd name="T24" fmla="*/ 0 w 31"/>
                  <a:gd name="T25" fmla="*/ 131763 h 157"/>
                  <a:gd name="T26" fmla="*/ 11113 w 31"/>
                  <a:gd name="T27" fmla="*/ 0 h 157"/>
                  <a:gd name="T28" fmla="*/ 11113 w 31"/>
                  <a:gd name="T29" fmla="*/ 0 h 1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1" h="157">
                    <a:moveTo>
                      <a:pt x="7" y="0"/>
                    </a:moveTo>
                    <a:lnTo>
                      <a:pt x="7" y="0"/>
                    </a:lnTo>
                    <a:lnTo>
                      <a:pt x="31" y="0"/>
                    </a:lnTo>
                    <a:lnTo>
                      <a:pt x="14" y="140"/>
                    </a:lnTo>
                    <a:lnTo>
                      <a:pt x="13" y="145"/>
                    </a:lnTo>
                    <a:lnTo>
                      <a:pt x="10" y="151"/>
                    </a:lnTo>
                    <a:lnTo>
                      <a:pt x="7" y="155"/>
                    </a:lnTo>
                    <a:lnTo>
                      <a:pt x="3" y="157"/>
                    </a:lnTo>
                    <a:lnTo>
                      <a:pt x="0" y="83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C3C3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65" name="iṩlíde">
                <a:extLst>
                  <a:ext uri="{FF2B5EF4-FFF2-40B4-BE49-F238E27FC236}">
                    <a16:creationId xmlns:a16="http://schemas.microsoft.com/office/drawing/2014/main" id="{73610BEC-7E0F-4ACC-AA16-23E1FF2415A3}"/>
                  </a:ext>
                </a:extLst>
              </p:cNvPr>
              <p:cNvSpPr/>
              <p:nvPr/>
            </p:nvSpPr>
            <p:spPr bwMode="auto">
              <a:xfrm>
                <a:off x="3513138" y="5083175"/>
                <a:ext cx="44450" cy="249238"/>
              </a:xfrm>
              <a:custGeom>
                <a:avLst/>
                <a:gdLst>
                  <a:gd name="T0" fmla="*/ 12700 w 28"/>
                  <a:gd name="T1" fmla="*/ 0 h 157"/>
                  <a:gd name="T2" fmla="*/ 12700 w 28"/>
                  <a:gd name="T3" fmla="*/ 0 h 157"/>
                  <a:gd name="T4" fmla="*/ 44450 w 28"/>
                  <a:gd name="T5" fmla="*/ 0 h 157"/>
                  <a:gd name="T6" fmla="*/ 44450 w 28"/>
                  <a:gd name="T7" fmla="*/ 0 h 157"/>
                  <a:gd name="T8" fmla="*/ 17463 w 28"/>
                  <a:gd name="T9" fmla="*/ 222250 h 157"/>
                  <a:gd name="T10" fmla="*/ 17463 w 28"/>
                  <a:gd name="T11" fmla="*/ 222250 h 157"/>
                  <a:gd name="T12" fmla="*/ 15875 w 28"/>
                  <a:gd name="T13" fmla="*/ 230188 h 157"/>
                  <a:gd name="T14" fmla="*/ 11113 w 28"/>
                  <a:gd name="T15" fmla="*/ 239713 h 157"/>
                  <a:gd name="T16" fmla="*/ 6350 w 28"/>
                  <a:gd name="T17" fmla="*/ 246063 h 157"/>
                  <a:gd name="T18" fmla="*/ 0 w 28"/>
                  <a:gd name="T19" fmla="*/ 249238 h 157"/>
                  <a:gd name="T20" fmla="*/ 0 w 28"/>
                  <a:gd name="T21" fmla="*/ 249238 h 157"/>
                  <a:gd name="T22" fmla="*/ 1588 w 28"/>
                  <a:gd name="T23" fmla="*/ 130175 h 157"/>
                  <a:gd name="T24" fmla="*/ 1588 w 28"/>
                  <a:gd name="T25" fmla="*/ 130175 h 157"/>
                  <a:gd name="T26" fmla="*/ 12700 w 28"/>
                  <a:gd name="T27" fmla="*/ 0 h 157"/>
                  <a:gd name="T28" fmla="*/ 12700 w 28"/>
                  <a:gd name="T29" fmla="*/ 0 h 1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8" h="157">
                    <a:moveTo>
                      <a:pt x="8" y="0"/>
                    </a:moveTo>
                    <a:lnTo>
                      <a:pt x="8" y="0"/>
                    </a:lnTo>
                    <a:lnTo>
                      <a:pt x="28" y="0"/>
                    </a:lnTo>
                    <a:lnTo>
                      <a:pt x="11" y="140"/>
                    </a:lnTo>
                    <a:lnTo>
                      <a:pt x="10" y="145"/>
                    </a:lnTo>
                    <a:lnTo>
                      <a:pt x="7" y="151"/>
                    </a:lnTo>
                    <a:lnTo>
                      <a:pt x="4" y="155"/>
                    </a:lnTo>
                    <a:lnTo>
                      <a:pt x="0" y="157"/>
                    </a:lnTo>
                    <a:lnTo>
                      <a:pt x="1" y="8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C4C4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66" name="îslîde">
                <a:extLst>
                  <a:ext uri="{FF2B5EF4-FFF2-40B4-BE49-F238E27FC236}">
                    <a16:creationId xmlns:a16="http://schemas.microsoft.com/office/drawing/2014/main" id="{16BD7695-6677-440C-8F8E-E5967B1E1427}"/>
                  </a:ext>
                </a:extLst>
              </p:cNvPr>
              <p:cNvSpPr/>
              <p:nvPr/>
            </p:nvSpPr>
            <p:spPr bwMode="auto">
              <a:xfrm>
                <a:off x="3513138" y="5083175"/>
                <a:ext cx="44450" cy="249238"/>
              </a:xfrm>
              <a:custGeom>
                <a:avLst/>
                <a:gdLst>
                  <a:gd name="T0" fmla="*/ 19050 w 28"/>
                  <a:gd name="T1" fmla="*/ 0 h 157"/>
                  <a:gd name="T2" fmla="*/ 19050 w 28"/>
                  <a:gd name="T3" fmla="*/ 0 h 157"/>
                  <a:gd name="T4" fmla="*/ 44450 w 28"/>
                  <a:gd name="T5" fmla="*/ 0 h 157"/>
                  <a:gd name="T6" fmla="*/ 44450 w 28"/>
                  <a:gd name="T7" fmla="*/ 0 h 157"/>
                  <a:gd name="T8" fmla="*/ 17463 w 28"/>
                  <a:gd name="T9" fmla="*/ 222250 h 157"/>
                  <a:gd name="T10" fmla="*/ 17463 w 28"/>
                  <a:gd name="T11" fmla="*/ 222250 h 157"/>
                  <a:gd name="T12" fmla="*/ 15875 w 28"/>
                  <a:gd name="T13" fmla="*/ 230188 h 157"/>
                  <a:gd name="T14" fmla="*/ 12700 w 28"/>
                  <a:gd name="T15" fmla="*/ 236538 h 157"/>
                  <a:gd name="T16" fmla="*/ 6350 w 28"/>
                  <a:gd name="T17" fmla="*/ 246063 h 157"/>
                  <a:gd name="T18" fmla="*/ 0 w 28"/>
                  <a:gd name="T19" fmla="*/ 249238 h 157"/>
                  <a:gd name="T20" fmla="*/ 0 w 28"/>
                  <a:gd name="T21" fmla="*/ 249238 h 157"/>
                  <a:gd name="T22" fmla="*/ 7938 w 28"/>
                  <a:gd name="T23" fmla="*/ 127000 h 157"/>
                  <a:gd name="T24" fmla="*/ 7938 w 28"/>
                  <a:gd name="T25" fmla="*/ 127000 h 157"/>
                  <a:gd name="T26" fmla="*/ 19050 w 28"/>
                  <a:gd name="T27" fmla="*/ 0 h 157"/>
                  <a:gd name="T28" fmla="*/ 19050 w 28"/>
                  <a:gd name="T29" fmla="*/ 0 h 1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8" h="157">
                    <a:moveTo>
                      <a:pt x="12" y="0"/>
                    </a:moveTo>
                    <a:lnTo>
                      <a:pt x="12" y="0"/>
                    </a:lnTo>
                    <a:lnTo>
                      <a:pt x="28" y="0"/>
                    </a:lnTo>
                    <a:lnTo>
                      <a:pt x="11" y="140"/>
                    </a:lnTo>
                    <a:lnTo>
                      <a:pt x="10" y="145"/>
                    </a:lnTo>
                    <a:lnTo>
                      <a:pt x="8" y="149"/>
                    </a:lnTo>
                    <a:lnTo>
                      <a:pt x="4" y="155"/>
                    </a:lnTo>
                    <a:lnTo>
                      <a:pt x="0" y="157"/>
                    </a:lnTo>
                    <a:lnTo>
                      <a:pt x="5" y="8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C4C4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67" name="iṣ1ïḑé">
                <a:extLst>
                  <a:ext uri="{FF2B5EF4-FFF2-40B4-BE49-F238E27FC236}">
                    <a16:creationId xmlns:a16="http://schemas.microsoft.com/office/drawing/2014/main" id="{8EA49546-FE2A-4D6F-83D7-0B354C4BDD56}"/>
                  </a:ext>
                </a:extLst>
              </p:cNvPr>
              <p:cNvSpPr/>
              <p:nvPr/>
            </p:nvSpPr>
            <p:spPr bwMode="auto">
              <a:xfrm>
                <a:off x="3514726" y="5083175"/>
                <a:ext cx="42863" cy="249238"/>
              </a:xfrm>
              <a:custGeom>
                <a:avLst/>
                <a:gdLst>
                  <a:gd name="T0" fmla="*/ 23813 w 27"/>
                  <a:gd name="T1" fmla="*/ 0 h 157"/>
                  <a:gd name="T2" fmla="*/ 42863 w 27"/>
                  <a:gd name="T3" fmla="*/ 0 h 157"/>
                  <a:gd name="T4" fmla="*/ 15875 w 27"/>
                  <a:gd name="T5" fmla="*/ 222250 h 157"/>
                  <a:gd name="T6" fmla="*/ 15875 w 27"/>
                  <a:gd name="T7" fmla="*/ 222250 h 157"/>
                  <a:gd name="T8" fmla="*/ 14288 w 27"/>
                  <a:gd name="T9" fmla="*/ 230188 h 157"/>
                  <a:gd name="T10" fmla="*/ 11113 w 27"/>
                  <a:gd name="T11" fmla="*/ 236538 h 157"/>
                  <a:gd name="T12" fmla="*/ 4763 w 27"/>
                  <a:gd name="T13" fmla="*/ 242888 h 157"/>
                  <a:gd name="T14" fmla="*/ 0 w 27"/>
                  <a:gd name="T15" fmla="*/ 249238 h 157"/>
                  <a:gd name="T16" fmla="*/ 23813 w 27"/>
                  <a:gd name="T17" fmla="*/ 0 h 1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7" h="157">
                    <a:moveTo>
                      <a:pt x="15" y="0"/>
                    </a:moveTo>
                    <a:lnTo>
                      <a:pt x="27" y="0"/>
                    </a:lnTo>
                    <a:lnTo>
                      <a:pt x="10" y="140"/>
                    </a:lnTo>
                    <a:lnTo>
                      <a:pt x="9" y="145"/>
                    </a:lnTo>
                    <a:lnTo>
                      <a:pt x="7" y="149"/>
                    </a:lnTo>
                    <a:lnTo>
                      <a:pt x="3" y="153"/>
                    </a:lnTo>
                    <a:lnTo>
                      <a:pt x="0" y="157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C5C5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68" name="îŝļïdé">
                <a:extLst>
                  <a:ext uri="{FF2B5EF4-FFF2-40B4-BE49-F238E27FC236}">
                    <a16:creationId xmlns:a16="http://schemas.microsoft.com/office/drawing/2014/main" id="{5B48AEA5-102F-404C-BFCA-B3D8057030AF}"/>
                  </a:ext>
                </a:extLst>
              </p:cNvPr>
              <p:cNvSpPr/>
              <p:nvPr/>
            </p:nvSpPr>
            <p:spPr bwMode="auto">
              <a:xfrm>
                <a:off x="2687638" y="4930775"/>
                <a:ext cx="47625" cy="55563"/>
              </a:xfrm>
              <a:custGeom>
                <a:avLst/>
                <a:gdLst>
                  <a:gd name="T0" fmla="*/ 47625 w 30"/>
                  <a:gd name="T1" fmla="*/ 3175 h 35"/>
                  <a:gd name="T2" fmla="*/ 47625 w 30"/>
                  <a:gd name="T3" fmla="*/ 3175 h 35"/>
                  <a:gd name="T4" fmla="*/ 42863 w 30"/>
                  <a:gd name="T5" fmla="*/ 22225 h 35"/>
                  <a:gd name="T6" fmla="*/ 36513 w 30"/>
                  <a:gd name="T7" fmla="*/ 47625 h 35"/>
                  <a:gd name="T8" fmla="*/ 36513 w 30"/>
                  <a:gd name="T9" fmla="*/ 47625 h 35"/>
                  <a:gd name="T10" fmla="*/ 31750 w 30"/>
                  <a:gd name="T11" fmla="*/ 53975 h 35"/>
                  <a:gd name="T12" fmla="*/ 30163 w 30"/>
                  <a:gd name="T13" fmla="*/ 55563 h 35"/>
                  <a:gd name="T14" fmla="*/ 25400 w 30"/>
                  <a:gd name="T15" fmla="*/ 53975 h 35"/>
                  <a:gd name="T16" fmla="*/ 22225 w 30"/>
                  <a:gd name="T17" fmla="*/ 49213 h 35"/>
                  <a:gd name="T18" fmla="*/ 17463 w 30"/>
                  <a:gd name="T19" fmla="*/ 41275 h 35"/>
                  <a:gd name="T20" fmla="*/ 0 w 30"/>
                  <a:gd name="T21" fmla="*/ 11113 h 35"/>
                  <a:gd name="T22" fmla="*/ 0 w 30"/>
                  <a:gd name="T23" fmla="*/ 11113 h 35"/>
                  <a:gd name="T24" fmla="*/ 4763 w 30"/>
                  <a:gd name="T25" fmla="*/ 9525 h 35"/>
                  <a:gd name="T26" fmla="*/ 12700 w 30"/>
                  <a:gd name="T27" fmla="*/ 3175 h 35"/>
                  <a:gd name="T28" fmla="*/ 19050 w 30"/>
                  <a:gd name="T29" fmla="*/ 0 h 35"/>
                  <a:gd name="T30" fmla="*/ 28575 w 30"/>
                  <a:gd name="T31" fmla="*/ 0 h 35"/>
                  <a:gd name="T32" fmla="*/ 36513 w 30"/>
                  <a:gd name="T33" fmla="*/ 0 h 35"/>
                  <a:gd name="T34" fmla="*/ 47625 w 30"/>
                  <a:gd name="T35" fmla="*/ 3175 h 35"/>
                  <a:gd name="T36" fmla="*/ 47625 w 30"/>
                  <a:gd name="T37" fmla="*/ 3175 h 3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30" h="35">
                    <a:moveTo>
                      <a:pt x="30" y="2"/>
                    </a:moveTo>
                    <a:lnTo>
                      <a:pt x="30" y="2"/>
                    </a:lnTo>
                    <a:lnTo>
                      <a:pt x="27" y="14"/>
                    </a:lnTo>
                    <a:lnTo>
                      <a:pt x="23" y="30"/>
                    </a:lnTo>
                    <a:lnTo>
                      <a:pt x="20" y="34"/>
                    </a:lnTo>
                    <a:lnTo>
                      <a:pt x="19" y="35"/>
                    </a:lnTo>
                    <a:lnTo>
                      <a:pt x="16" y="34"/>
                    </a:lnTo>
                    <a:lnTo>
                      <a:pt x="14" y="31"/>
                    </a:lnTo>
                    <a:lnTo>
                      <a:pt x="11" y="26"/>
                    </a:lnTo>
                    <a:lnTo>
                      <a:pt x="0" y="7"/>
                    </a:lnTo>
                    <a:lnTo>
                      <a:pt x="3" y="6"/>
                    </a:lnTo>
                    <a:lnTo>
                      <a:pt x="8" y="2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3" y="0"/>
                    </a:lnTo>
                    <a:lnTo>
                      <a:pt x="30" y="2"/>
                    </a:lnTo>
                    <a:close/>
                  </a:path>
                </a:pathLst>
              </a:custGeom>
              <a:solidFill>
                <a:srgbClr val="F246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67" name="íŝḻíḓe">
              <a:extLst>
                <a:ext uri="{FF2B5EF4-FFF2-40B4-BE49-F238E27FC236}">
                  <a16:creationId xmlns:a16="http://schemas.microsoft.com/office/drawing/2014/main" id="{A0595308-7F6F-4CB2-ACD7-3BC114BBD6C0}"/>
                </a:ext>
              </a:extLst>
            </p:cNvPr>
            <p:cNvGrpSpPr/>
            <p:nvPr/>
          </p:nvGrpSpPr>
          <p:grpSpPr>
            <a:xfrm>
              <a:off x="5865437" y="4856985"/>
              <a:ext cx="176712" cy="523235"/>
              <a:chOff x="2555876" y="4340225"/>
              <a:chExt cx="203200" cy="601663"/>
            </a:xfrm>
            <a:solidFill>
              <a:schemeClr val="accent4"/>
            </a:solidFill>
          </p:grpSpPr>
          <p:sp>
            <p:nvSpPr>
              <p:cNvPr id="168" name="ïṡľiḓé">
                <a:extLst>
                  <a:ext uri="{FF2B5EF4-FFF2-40B4-BE49-F238E27FC236}">
                    <a16:creationId xmlns:a16="http://schemas.microsoft.com/office/drawing/2014/main" id="{53E6C33D-A5A7-4752-BCF3-62F91B69118C}"/>
                  </a:ext>
                </a:extLst>
              </p:cNvPr>
              <p:cNvSpPr/>
              <p:nvPr/>
            </p:nvSpPr>
            <p:spPr bwMode="auto">
              <a:xfrm>
                <a:off x="2582863" y="4424363"/>
                <a:ext cx="176213" cy="517525"/>
              </a:xfrm>
              <a:custGeom>
                <a:avLst/>
                <a:gdLst>
                  <a:gd name="T0" fmla="*/ 35 w 111"/>
                  <a:gd name="T1" fmla="*/ 266 h 326"/>
                  <a:gd name="T2" fmla="*/ 66 w 111"/>
                  <a:gd name="T3" fmla="*/ 326 h 326"/>
                  <a:gd name="T4" fmla="*/ 94 w 111"/>
                  <a:gd name="T5" fmla="*/ 322 h 326"/>
                  <a:gd name="T6" fmla="*/ 111 w 111"/>
                  <a:gd name="T7" fmla="*/ 256 h 326"/>
                  <a:gd name="T8" fmla="*/ 76 w 111"/>
                  <a:gd name="T9" fmla="*/ 0 h 326"/>
                  <a:gd name="T10" fmla="*/ 0 w 111"/>
                  <a:gd name="T11" fmla="*/ 11 h 326"/>
                  <a:gd name="T12" fmla="*/ 35 w 111"/>
                  <a:gd name="T13" fmla="*/ 266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326">
                    <a:moveTo>
                      <a:pt x="35" y="266"/>
                    </a:moveTo>
                    <a:lnTo>
                      <a:pt x="66" y="326"/>
                    </a:lnTo>
                    <a:lnTo>
                      <a:pt x="94" y="322"/>
                    </a:lnTo>
                    <a:lnTo>
                      <a:pt x="111" y="256"/>
                    </a:lnTo>
                    <a:lnTo>
                      <a:pt x="76" y="0"/>
                    </a:lnTo>
                    <a:lnTo>
                      <a:pt x="0" y="11"/>
                    </a:lnTo>
                    <a:lnTo>
                      <a:pt x="35" y="2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69" name="îṩ1îḑè">
                <a:extLst>
                  <a:ext uri="{FF2B5EF4-FFF2-40B4-BE49-F238E27FC236}">
                    <a16:creationId xmlns:a16="http://schemas.microsoft.com/office/drawing/2014/main" id="{06E2B038-3C51-4149-80F2-F3E8FC8FD426}"/>
                  </a:ext>
                </a:extLst>
              </p:cNvPr>
              <p:cNvSpPr/>
              <p:nvPr/>
            </p:nvSpPr>
            <p:spPr bwMode="auto">
              <a:xfrm>
                <a:off x="2576513" y="4340225"/>
                <a:ext cx="127000" cy="146050"/>
              </a:xfrm>
              <a:custGeom>
                <a:avLst/>
                <a:gdLst>
                  <a:gd name="T0" fmla="*/ 4 w 80"/>
                  <a:gd name="T1" fmla="*/ 59 h 92"/>
                  <a:gd name="T2" fmla="*/ 4 w 80"/>
                  <a:gd name="T3" fmla="*/ 59 h 92"/>
                  <a:gd name="T4" fmla="*/ 5 w 80"/>
                  <a:gd name="T5" fmla="*/ 66 h 92"/>
                  <a:gd name="T6" fmla="*/ 9 w 80"/>
                  <a:gd name="T7" fmla="*/ 73 h 92"/>
                  <a:gd name="T8" fmla="*/ 13 w 80"/>
                  <a:gd name="T9" fmla="*/ 80 h 92"/>
                  <a:gd name="T10" fmla="*/ 19 w 80"/>
                  <a:gd name="T11" fmla="*/ 84 h 92"/>
                  <a:gd name="T12" fmla="*/ 24 w 80"/>
                  <a:gd name="T13" fmla="*/ 88 h 92"/>
                  <a:gd name="T14" fmla="*/ 31 w 80"/>
                  <a:gd name="T15" fmla="*/ 91 h 92"/>
                  <a:gd name="T16" fmla="*/ 39 w 80"/>
                  <a:gd name="T17" fmla="*/ 92 h 92"/>
                  <a:gd name="T18" fmla="*/ 46 w 80"/>
                  <a:gd name="T19" fmla="*/ 92 h 92"/>
                  <a:gd name="T20" fmla="*/ 47 w 80"/>
                  <a:gd name="T21" fmla="*/ 92 h 92"/>
                  <a:gd name="T22" fmla="*/ 47 w 80"/>
                  <a:gd name="T23" fmla="*/ 92 h 92"/>
                  <a:gd name="T24" fmla="*/ 55 w 80"/>
                  <a:gd name="T25" fmla="*/ 89 h 92"/>
                  <a:gd name="T26" fmla="*/ 62 w 80"/>
                  <a:gd name="T27" fmla="*/ 87 h 92"/>
                  <a:gd name="T28" fmla="*/ 67 w 80"/>
                  <a:gd name="T29" fmla="*/ 82 h 92"/>
                  <a:gd name="T30" fmla="*/ 71 w 80"/>
                  <a:gd name="T31" fmla="*/ 77 h 92"/>
                  <a:gd name="T32" fmla="*/ 75 w 80"/>
                  <a:gd name="T33" fmla="*/ 70 h 92"/>
                  <a:gd name="T34" fmla="*/ 78 w 80"/>
                  <a:gd name="T35" fmla="*/ 64 h 92"/>
                  <a:gd name="T36" fmla="*/ 80 w 80"/>
                  <a:gd name="T37" fmla="*/ 57 h 92"/>
                  <a:gd name="T38" fmla="*/ 80 w 80"/>
                  <a:gd name="T39" fmla="*/ 49 h 92"/>
                  <a:gd name="T40" fmla="*/ 75 w 80"/>
                  <a:gd name="T41" fmla="*/ 15 h 92"/>
                  <a:gd name="T42" fmla="*/ 75 w 80"/>
                  <a:gd name="T43" fmla="*/ 15 h 92"/>
                  <a:gd name="T44" fmla="*/ 73 w 80"/>
                  <a:gd name="T45" fmla="*/ 8 h 92"/>
                  <a:gd name="T46" fmla="*/ 70 w 80"/>
                  <a:gd name="T47" fmla="*/ 4 h 92"/>
                  <a:gd name="T48" fmla="*/ 66 w 80"/>
                  <a:gd name="T49" fmla="*/ 1 h 92"/>
                  <a:gd name="T50" fmla="*/ 62 w 80"/>
                  <a:gd name="T51" fmla="*/ 0 h 92"/>
                  <a:gd name="T52" fmla="*/ 50 w 80"/>
                  <a:gd name="T53" fmla="*/ 1 h 92"/>
                  <a:gd name="T54" fmla="*/ 35 w 80"/>
                  <a:gd name="T55" fmla="*/ 3 h 92"/>
                  <a:gd name="T56" fmla="*/ 35 w 80"/>
                  <a:gd name="T57" fmla="*/ 3 h 92"/>
                  <a:gd name="T58" fmla="*/ 35 w 80"/>
                  <a:gd name="T59" fmla="*/ 3 h 92"/>
                  <a:gd name="T60" fmla="*/ 20 w 80"/>
                  <a:gd name="T61" fmla="*/ 5 h 92"/>
                  <a:gd name="T62" fmla="*/ 8 w 80"/>
                  <a:gd name="T63" fmla="*/ 7 h 92"/>
                  <a:gd name="T64" fmla="*/ 4 w 80"/>
                  <a:gd name="T65" fmla="*/ 9 h 92"/>
                  <a:gd name="T66" fmla="*/ 1 w 80"/>
                  <a:gd name="T67" fmla="*/ 13 h 92"/>
                  <a:gd name="T68" fmla="*/ 0 w 80"/>
                  <a:gd name="T69" fmla="*/ 17 h 92"/>
                  <a:gd name="T70" fmla="*/ 0 w 80"/>
                  <a:gd name="T71" fmla="*/ 24 h 92"/>
                  <a:gd name="T72" fmla="*/ 4 w 80"/>
                  <a:gd name="T73" fmla="*/ 59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0" h="92">
                    <a:moveTo>
                      <a:pt x="4" y="59"/>
                    </a:moveTo>
                    <a:lnTo>
                      <a:pt x="4" y="59"/>
                    </a:lnTo>
                    <a:lnTo>
                      <a:pt x="5" y="66"/>
                    </a:lnTo>
                    <a:lnTo>
                      <a:pt x="9" y="73"/>
                    </a:lnTo>
                    <a:lnTo>
                      <a:pt x="13" y="80"/>
                    </a:lnTo>
                    <a:lnTo>
                      <a:pt x="19" y="84"/>
                    </a:lnTo>
                    <a:lnTo>
                      <a:pt x="24" y="88"/>
                    </a:lnTo>
                    <a:lnTo>
                      <a:pt x="31" y="91"/>
                    </a:lnTo>
                    <a:lnTo>
                      <a:pt x="39" y="92"/>
                    </a:lnTo>
                    <a:lnTo>
                      <a:pt x="46" y="92"/>
                    </a:lnTo>
                    <a:lnTo>
                      <a:pt x="47" y="92"/>
                    </a:lnTo>
                    <a:lnTo>
                      <a:pt x="47" y="92"/>
                    </a:lnTo>
                    <a:lnTo>
                      <a:pt x="55" y="89"/>
                    </a:lnTo>
                    <a:lnTo>
                      <a:pt x="62" y="87"/>
                    </a:lnTo>
                    <a:lnTo>
                      <a:pt x="67" y="82"/>
                    </a:lnTo>
                    <a:lnTo>
                      <a:pt x="71" y="77"/>
                    </a:lnTo>
                    <a:lnTo>
                      <a:pt x="75" y="70"/>
                    </a:lnTo>
                    <a:lnTo>
                      <a:pt x="78" y="64"/>
                    </a:lnTo>
                    <a:lnTo>
                      <a:pt x="80" y="57"/>
                    </a:lnTo>
                    <a:lnTo>
                      <a:pt x="80" y="49"/>
                    </a:lnTo>
                    <a:lnTo>
                      <a:pt x="75" y="15"/>
                    </a:lnTo>
                    <a:lnTo>
                      <a:pt x="75" y="15"/>
                    </a:lnTo>
                    <a:lnTo>
                      <a:pt x="73" y="8"/>
                    </a:lnTo>
                    <a:lnTo>
                      <a:pt x="70" y="4"/>
                    </a:lnTo>
                    <a:lnTo>
                      <a:pt x="66" y="1"/>
                    </a:lnTo>
                    <a:lnTo>
                      <a:pt x="62" y="0"/>
                    </a:lnTo>
                    <a:lnTo>
                      <a:pt x="50" y="1"/>
                    </a:lnTo>
                    <a:lnTo>
                      <a:pt x="35" y="3"/>
                    </a:lnTo>
                    <a:lnTo>
                      <a:pt x="35" y="3"/>
                    </a:lnTo>
                    <a:lnTo>
                      <a:pt x="35" y="3"/>
                    </a:lnTo>
                    <a:lnTo>
                      <a:pt x="20" y="5"/>
                    </a:lnTo>
                    <a:lnTo>
                      <a:pt x="8" y="7"/>
                    </a:lnTo>
                    <a:lnTo>
                      <a:pt x="4" y="9"/>
                    </a:lnTo>
                    <a:lnTo>
                      <a:pt x="1" y="13"/>
                    </a:lnTo>
                    <a:lnTo>
                      <a:pt x="0" y="17"/>
                    </a:lnTo>
                    <a:lnTo>
                      <a:pt x="0" y="24"/>
                    </a:lnTo>
                    <a:lnTo>
                      <a:pt x="4" y="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70" name="íšļïḍè">
                <a:extLst>
                  <a:ext uri="{FF2B5EF4-FFF2-40B4-BE49-F238E27FC236}">
                    <a16:creationId xmlns:a16="http://schemas.microsoft.com/office/drawing/2014/main" id="{94FAF383-1531-4E4C-A1D2-503DEA845D1B}"/>
                  </a:ext>
                </a:extLst>
              </p:cNvPr>
              <p:cNvSpPr/>
              <p:nvPr/>
            </p:nvSpPr>
            <p:spPr bwMode="auto">
              <a:xfrm>
                <a:off x="2571751" y="4389438"/>
                <a:ext cx="150813" cy="144463"/>
              </a:xfrm>
              <a:custGeom>
                <a:avLst/>
                <a:gdLst>
                  <a:gd name="T0" fmla="*/ 11 w 95"/>
                  <a:gd name="T1" fmla="*/ 91 h 91"/>
                  <a:gd name="T2" fmla="*/ 95 w 95"/>
                  <a:gd name="T3" fmla="*/ 80 h 91"/>
                  <a:gd name="T4" fmla="*/ 84 w 95"/>
                  <a:gd name="T5" fmla="*/ 0 h 91"/>
                  <a:gd name="T6" fmla="*/ 0 w 95"/>
                  <a:gd name="T7" fmla="*/ 11 h 91"/>
                  <a:gd name="T8" fmla="*/ 11 w 95"/>
                  <a:gd name="T9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91">
                    <a:moveTo>
                      <a:pt x="11" y="91"/>
                    </a:moveTo>
                    <a:lnTo>
                      <a:pt x="95" y="80"/>
                    </a:lnTo>
                    <a:lnTo>
                      <a:pt x="84" y="0"/>
                    </a:lnTo>
                    <a:lnTo>
                      <a:pt x="0" y="11"/>
                    </a:lnTo>
                    <a:lnTo>
                      <a:pt x="11" y="9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71" name="íşḷídé">
                <a:extLst>
                  <a:ext uri="{FF2B5EF4-FFF2-40B4-BE49-F238E27FC236}">
                    <a16:creationId xmlns:a16="http://schemas.microsoft.com/office/drawing/2014/main" id="{F3A19A8B-2D69-4B33-B437-5A319300E858}"/>
                  </a:ext>
                </a:extLst>
              </p:cNvPr>
              <p:cNvSpPr/>
              <p:nvPr/>
            </p:nvSpPr>
            <p:spPr bwMode="auto">
              <a:xfrm>
                <a:off x="2555876" y="4430713"/>
                <a:ext cx="44450" cy="260350"/>
              </a:xfrm>
              <a:custGeom>
                <a:avLst/>
                <a:gdLst>
                  <a:gd name="T0" fmla="*/ 21 w 28"/>
                  <a:gd name="T1" fmla="*/ 0 h 164"/>
                  <a:gd name="T2" fmla="*/ 21 w 28"/>
                  <a:gd name="T3" fmla="*/ 0 h 164"/>
                  <a:gd name="T4" fmla="*/ 11 w 28"/>
                  <a:gd name="T5" fmla="*/ 7 h 164"/>
                  <a:gd name="T6" fmla="*/ 5 w 28"/>
                  <a:gd name="T7" fmla="*/ 13 h 164"/>
                  <a:gd name="T8" fmla="*/ 2 w 28"/>
                  <a:gd name="T9" fmla="*/ 17 h 164"/>
                  <a:gd name="T10" fmla="*/ 0 w 28"/>
                  <a:gd name="T11" fmla="*/ 20 h 164"/>
                  <a:gd name="T12" fmla="*/ 0 w 28"/>
                  <a:gd name="T13" fmla="*/ 20 h 164"/>
                  <a:gd name="T14" fmla="*/ 3 w 28"/>
                  <a:gd name="T15" fmla="*/ 44 h 164"/>
                  <a:gd name="T16" fmla="*/ 9 w 28"/>
                  <a:gd name="T17" fmla="*/ 90 h 164"/>
                  <a:gd name="T18" fmla="*/ 18 w 28"/>
                  <a:gd name="T19" fmla="*/ 154 h 164"/>
                  <a:gd name="T20" fmla="*/ 18 w 28"/>
                  <a:gd name="T21" fmla="*/ 154 h 164"/>
                  <a:gd name="T22" fmla="*/ 17 w 28"/>
                  <a:gd name="T23" fmla="*/ 155 h 164"/>
                  <a:gd name="T24" fmla="*/ 18 w 28"/>
                  <a:gd name="T25" fmla="*/ 160 h 164"/>
                  <a:gd name="T26" fmla="*/ 19 w 28"/>
                  <a:gd name="T27" fmla="*/ 161 h 164"/>
                  <a:gd name="T28" fmla="*/ 21 w 28"/>
                  <a:gd name="T29" fmla="*/ 162 h 164"/>
                  <a:gd name="T30" fmla="*/ 23 w 28"/>
                  <a:gd name="T31" fmla="*/ 164 h 164"/>
                  <a:gd name="T32" fmla="*/ 28 w 28"/>
                  <a:gd name="T33" fmla="*/ 164 h 164"/>
                  <a:gd name="T34" fmla="*/ 13 w 28"/>
                  <a:gd name="T35" fmla="*/ 58 h 164"/>
                  <a:gd name="T36" fmla="*/ 19 w 28"/>
                  <a:gd name="T37" fmla="*/ 44 h 164"/>
                  <a:gd name="T38" fmla="*/ 21 w 28"/>
                  <a:gd name="T39" fmla="*/ 0 h 164"/>
                  <a:gd name="T40" fmla="*/ 21 w 28"/>
                  <a:gd name="T4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8" h="164">
                    <a:moveTo>
                      <a:pt x="21" y="0"/>
                    </a:moveTo>
                    <a:lnTo>
                      <a:pt x="21" y="0"/>
                    </a:lnTo>
                    <a:lnTo>
                      <a:pt x="11" y="7"/>
                    </a:lnTo>
                    <a:lnTo>
                      <a:pt x="5" y="13"/>
                    </a:lnTo>
                    <a:lnTo>
                      <a:pt x="2" y="17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3" y="44"/>
                    </a:lnTo>
                    <a:lnTo>
                      <a:pt x="9" y="90"/>
                    </a:lnTo>
                    <a:lnTo>
                      <a:pt x="18" y="154"/>
                    </a:lnTo>
                    <a:lnTo>
                      <a:pt x="18" y="154"/>
                    </a:lnTo>
                    <a:lnTo>
                      <a:pt x="17" y="155"/>
                    </a:lnTo>
                    <a:lnTo>
                      <a:pt x="18" y="160"/>
                    </a:lnTo>
                    <a:lnTo>
                      <a:pt x="19" y="161"/>
                    </a:lnTo>
                    <a:lnTo>
                      <a:pt x="21" y="162"/>
                    </a:lnTo>
                    <a:lnTo>
                      <a:pt x="23" y="164"/>
                    </a:lnTo>
                    <a:lnTo>
                      <a:pt x="28" y="164"/>
                    </a:lnTo>
                    <a:lnTo>
                      <a:pt x="13" y="58"/>
                    </a:lnTo>
                    <a:lnTo>
                      <a:pt x="19" y="44"/>
                    </a:lnTo>
                    <a:lnTo>
                      <a:pt x="21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68" name="ïṥľiḓè">
              <a:extLst>
                <a:ext uri="{FF2B5EF4-FFF2-40B4-BE49-F238E27FC236}">
                  <a16:creationId xmlns:a16="http://schemas.microsoft.com/office/drawing/2014/main" id="{47A18819-23D0-4AD8-AC05-3C20F7437D13}"/>
                </a:ext>
              </a:extLst>
            </p:cNvPr>
            <p:cNvGrpSpPr/>
            <p:nvPr/>
          </p:nvGrpSpPr>
          <p:grpSpPr>
            <a:xfrm>
              <a:off x="6268562" y="4862499"/>
              <a:ext cx="693043" cy="532899"/>
              <a:chOff x="3019426" y="4346575"/>
              <a:chExt cx="796925" cy="612776"/>
            </a:xfrm>
            <a:solidFill>
              <a:srgbClr val="195B5A"/>
            </a:solidFill>
          </p:grpSpPr>
          <p:sp>
            <p:nvSpPr>
              <p:cNvPr id="162" name="îşļíde">
                <a:extLst>
                  <a:ext uri="{FF2B5EF4-FFF2-40B4-BE49-F238E27FC236}">
                    <a16:creationId xmlns:a16="http://schemas.microsoft.com/office/drawing/2014/main" id="{6BBB81D4-DB88-47D5-970D-5EED5C7685D6}"/>
                  </a:ext>
                </a:extLst>
              </p:cNvPr>
              <p:cNvSpPr/>
              <p:nvPr/>
            </p:nvSpPr>
            <p:spPr bwMode="auto">
              <a:xfrm>
                <a:off x="3040063" y="4346575"/>
                <a:ext cx="776288" cy="347663"/>
              </a:xfrm>
              <a:custGeom>
                <a:avLst/>
                <a:gdLst>
                  <a:gd name="T0" fmla="*/ 247 w 489"/>
                  <a:gd name="T1" fmla="*/ 219 h 219"/>
                  <a:gd name="T2" fmla="*/ 489 w 489"/>
                  <a:gd name="T3" fmla="*/ 110 h 219"/>
                  <a:gd name="T4" fmla="*/ 240 w 489"/>
                  <a:gd name="T5" fmla="*/ 0 h 219"/>
                  <a:gd name="T6" fmla="*/ 0 w 489"/>
                  <a:gd name="T7" fmla="*/ 107 h 219"/>
                  <a:gd name="T8" fmla="*/ 247 w 489"/>
                  <a:gd name="T9" fmla="*/ 219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9" h="219">
                    <a:moveTo>
                      <a:pt x="247" y="219"/>
                    </a:moveTo>
                    <a:lnTo>
                      <a:pt x="489" y="110"/>
                    </a:lnTo>
                    <a:lnTo>
                      <a:pt x="240" y="0"/>
                    </a:lnTo>
                    <a:lnTo>
                      <a:pt x="0" y="107"/>
                    </a:lnTo>
                    <a:lnTo>
                      <a:pt x="247" y="2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63" name="i$ľîḋé">
                <a:extLst>
                  <a:ext uri="{FF2B5EF4-FFF2-40B4-BE49-F238E27FC236}">
                    <a16:creationId xmlns:a16="http://schemas.microsoft.com/office/drawing/2014/main" id="{72C808AC-0106-47D2-B878-8FA7312AA599}"/>
                  </a:ext>
                </a:extLst>
              </p:cNvPr>
              <p:cNvSpPr/>
              <p:nvPr/>
            </p:nvSpPr>
            <p:spPr bwMode="auto">
              <a:xfrm>
                <a:off x="3049588" y="4510088"/>
                <a:ext cx="22225" cy="2555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64" name="ïṡľîdé">
                <a:extLst>
                  <a:ext uri="{FF2B5EF4-FFF2-40B4-BE49-F238E27FC236}">
                    <a16:creationId xmlns:a16="http://schemas.microsoft.com/office/drawing/2014/main" id="{2924D363-CBA9-42FC-8B01-5221D8238E74}"/>
                  </a:ext>
                </a:extLst>
              </p:cNvPr>
              <p:cNvSpPr/>
              <p:nvPr/>
            </p:nvSpPr>
            <p:spPr bwMode="auto">
              <a:xfrm>
                <a:off x="3022601" y="4735513"/>
                <a:ext cx="76200" cy="77788"/>
              </a:xfrm>
              <a:custGeom>
                <a:avLst/>
                <a:gdLst>
                  <a:gd name="T0" fmla="*/ 0 w 48"/>
                  <a:gd name="T1" fmla="*/ 24 h 49"/>
                  <a:gd name="T2" fmla="*/ 0 w 48"/>
                  <a:gd name="T3" fmla="*/ 24 h 49"/>
                  <a:gd name="T4" fmla="*/ 0 w 48"/>
                  <a:gd name="T5" fmla="*/ 20 h 49"/>
                  <a:gd name="T6" fmla="*/ 2 w 48"/>
                  <a:gd name="T7" fmla="*/ 15 h 49"/>
                  <a:gd name="T8" fmla="*/ 4 w 48"/>
                  <a:gd name="T9" fmla="*/ 11 h 49"/>
                  <a:gd name="T10" fmla="*/ 7 w 48"/>
                  <a:gd name="T11" fmla="*/ 8 h 49"/>
                  <a:gd name="T12" fmla="*/ 11 w 48"/>
                  <a:gd name="T13" fmla="*/ 4 h 49"/>
                  <a:gd name="T14" fmla="*/ 15 w 48"/>
                  <a:gd name="T15" fmla="*/ 3 h 49"/>
                  <a:gd name="T16" fmla="*/ 19 w 48"/>
                  <a:gd name="T17" fmla="*/ 1 h 49"/>
                  <a:gd name="T18" fmla="*/ 25 w 48"/>
                  <a:gd name="T19" fmla="*/ 0 h 49"/>
                  <a:gd name="T20" fmla="*/ 25 w 48"/>
                  <a:gd name="T21" fmla="*/ 0 h 49"/>
                  <a:gd name="T22" fmla="*/ 29 w 48"/>
                  <a:gd name="T23" fmla="*/ 1 h 49"/>
                  <a:gd name="T24" fmla="*/ 34 w 48"/>
                  <a:gd name="T25" fmla="*/ 3 h 49"/>
                  <a:gd name="T26" fmla="*/ 38 w 48"/>
                  <a:gd name="T27" fmla="*/ 4 h 49"/>
                  <a:gd name="T28" fmla="*/ 41 w 48"/>
                  <a:gd name="T29" fmla="*/ 8 h 49"/>
                  <a:gd name="T30" fmla="*/ 44 w 48"/>
                  <a:gd name="T31" fmla="*/ 11 h 49"/>
                  <a:gd name="T32" fmla="*/ 46 w 48"/>
                  <a:gd name="T33" fmla="*/ 15 h 49"/>
                  <a:gd name="T34" fmla="*/ 48 w 48"/>
                  <a:gd name="T35" fmla="*/ 20 h 49"/>
                  <a:gd name="T36" fmla="*/ 48 w 48"/>
                  <a:gd name="T37" fmla="*/ 24 h 49"/>
                  <a:gd name="T38" fmla="*/ 48 w 48"/>
                  <a:gd name="T39" fmla="*/ 24 h 49"/>
                  <a:gd name="T40" fmla="*/ 48 w 48"/>
                  <a:gd name="T41" fmla="*/ 30 h 49"/>
                  <a:gd name="T42" fmla="*/ 46 w 48"/>
                  <a:gd name="T43" fmla="*/ 34 h 49"/>
                  <a:gd name="T44" fmla="*/ 44 w 48"/>
                  <a:gd name="T45" fmla="*/ 38 h 49"/>
                  <a:gd name="T46" fmla="*/ 41 w 48"/>
                  <a:gd name="T47" fmla="*/ 42 h 49"/>
                  <a:gd name="T48" fmla="*/ 38 w 48"/>
                  <a:gd name="T49" fmla="*/ 45 h 49"/>
                  <a:gd name="T50" fmla="*/ 34 w 48"/>
                  <a:gd name="T51" fmla="*/ 47 h 49"/>
                  <a:gd name="T52" fmla="*/ 29 w 48"/>
                  <a:gd name="T53" fmla="*/ 49 h 49"/>
                  <a:gd name="T54" fmla="*/ 25 w 48"/>
                  <a:gd name="T55" fmla="*/ 49 h 49"/>
                  <a:gd name="T56" fmla="*/ 25 w 48"/>
                  <a:gd name="T57" fmla="*/ 49 h 49"/>
                  <a:gd name="T58" fmla="*/ 19 w 48"/>
                  <a:gd name="T59" fmla="*/ 49 h 49"/>
                  <a:gd name="T60" fmla="*/ 15 w 48"/>
                  <a:gd name="T61" fmla="*/ 47 h 49"/>
                  <a:gd name="T62" fmla="*/ 11 w 48"/>
                  <a:gd name="T63" fmla="*/ 45 h 49"/>
                  <a:gd name="T64" fmla="*/ 7 w 48"/>
                  <a:gd name="T65" fmla="*/ 42 h 49"/>
                  <a:gd name="T66" fmla="*/ 4 w 48"/>
                  <a:gd name="T67" fmla="*/ 38 h 49"/>
                  <a:gd name="T68" fmla="*/ 2 w 48"/>
                  <a:gd name="T69" fmla="*/ 34 h 49"/>
                  <a:gd name="T70" fmla="*/ 0 w 48"/>
                  <a:gd name="T71" fmla="*/ 30 h 49"/>
                  <a:gd name="T72" fmla="*/ 0 w 48"/>
                  <a:gd name="T73" fmla="*/ 24 h 49"/>
                  <a:gd name="T74" fmla="*/ 0 w 48"/>
                  <a:gd name="T75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8" h="49">
                    <a:moveTo>
                      <a:pt x="0" y="24"/>
                    </a:moveTo>
                    <a:lnTo>
                      <a:pt x="0" y="24"/>
                    </a:lnTo>
                    <a:lnTo>
                      <a:pt x="0" y="20"/>
                    </a:lnTo>
                    <a:lnTo>
                      <a:pt x="2" y="15"/>
                    </a:lnTo>
                    <a:lnTo>
                      <a:pt x="4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5" y="3"/>
                    </a:lnTo>
                    <a:lnTo>
                      <a:pt x="19" y="1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9" y="1"/>
                    </a:lnTo>
                    <a:lnTo>
                      <a:pt x="34" y="3"/>
                    </a:lnTo>
                    <a:lnTo>
                      <a:pt x="38" y="4"/>
                    </a:lnTo>
                    <a:lnTo>
                      <a:pt x="41" y="8"/>
                    </a:lnTo>
                    <a:lnTo>
                      <a:pt x="44" y="11"/>
                    </a:lnTo>
                    <a:lnTo>
                      <a:pt x="46" y="15"/>
                    </a:lnTo>
                    <a:lnTo>
                      <a:pt x="48" y="20"/>
                    </a:lnTo>
                    <a:lnTo>
                      <a:pt x="48" y="24"/>
                    </a:lnTo>
                    <a:lnTo>
                      <a:pt x="48" y="24"/>
                    </a:lnTo>
                    <a:lnTo>
                      <a:pt x="48" y="30"/>
                    </a:lnTo>
                    <a:lnTo>
                      <a:pt x="46" y="34"/>
                    </a:lnTo>
                    <a:lnTo>
                      <a:pt x="44" y="38"/>
                    </a:lnTo>
                    <a:lnTo>
                      <a:pt x="41" y="42"/>
                    </a:lnTo>
                    <a:lnTo>
                      <a:pt x="38" y="45"/>
                    </a:lnTo>
                    <a:lnTo>
                      <a:pt x="34" y="47"/>
                    </a:lnTo>
                    <a:lnTo>
                      <a:pt x="29" y="49"/>
                    </a:lnTo>
                    <a:lnTo>
                      <a:pt x="25" y="49"/>
                    </a:lnTo>
                    <a:lnTo>
                      <a:pt x="25" y="49"/>
                    </a:lnTo>
                    <a:lnTo>
                      <a:pt x="19" y="49"/>
                    </a:lnTo>
                    <a:lnTo>
                      <a:pt x="15" y="47"/>
                    </a:lnTo>
                    <a:lnTo>
                      <a:pt x="11" y="45"/>
                    </a:lnTo>
                    <a:lnTo>
                      <a:pt x="7" y="42"/>
                    </a:lnTo>
                    <a:lnTo>
                      <a:pt x="4" y="38"/>
                    </a:lnTo>
                    <a:lnTo>
                      <a:pt x="2" y="34"/>
                    </a:lnTo>
                    <a:lnTo>
                      <a:pt x="0" y="30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65" name="iṩ1îḓê">
                <a:extLst>
                  <a:ext uri="{FF2B5EF4-FFF2-40B4-BE49-F238E27FC236}">
                    <a16:creationId xmlns:a16="http://schemas.microsoft.com/office/drawing/2014/main" id="{BA11170B-CAAA-4D79-AA6A-5E5F586394F9}"/>
                  </a:ext>
                </a:extLst>
              </p:cNvPr>
              <p:cNvSpPr/>
              <p:nvPr/>
            </p:nvSpPr>
            <p:spPr bwMode="auto">
              <a:xfrm>
                <a:off x="3052763" y="4778375"/>
                <a:ext cx="46038" cy="169863"/>
              </a:xfrm>
              <a:custGeom>
                <a:avLst/>
                <a:gdLst>
                  <a:gd name="T0" fmla="*/ 17 w 29"/>
                  <a:gd name="T1" fmla="*/ 5 h 107"/>
                  <a:gd name="T2" fmla="*/ 17 w 29"/>
                  <a:gd name="T3" fmla="*/ 5 h 107"/>
                  <a:gd name="T4" fmla="*/ 19 w 29"/>
                  <a:gd name="T5" fmla="*/ 12 h 107"/>
                  <a:gd name="T6" fmla="*/ 22 w 29"/>
                  <a:gd name="T7" fmla="*/ 22 h 107"/>
                  <a:gd name="T8" fmla="*/ 25 w 29"/>
                  <a:gd name="T9" fmla="*/ 33 h 107"/>
                  <a:gd name="T10" fmla="*/ 27 w 29"/>
                  <a:gd name="T11" fmla="*/ 47 h 107"/>
                  <a:gd name="T12" fmla="*/ 29 w 29"/>
                  <a:gd name="T13" fmla="*/ 65 h 107"/>
                  <a:gd name="T14" fmla="*/ 29 w 29"/>
                  <a:gd name="T15" fmla="*/ 84 h 107"/>
                  <a:gd name="T16" fmla="*/ 27 w 29"/>
                  <a:gd name="T17" fmla="*/ 107 h 107"/>
                  <a:gd name="T18" fmla="*/ 0 w 29"/>
                  <a:gd name="T19" fmla="*/ 107 h 107"/>
                  <a:gd name="T20" fmla="*/ 0 w 29"/>
                  <a:gd name="T21" fmla="*/ 0 h 107"/>
                  <a:gd name="T22" fmla="*/ 0 w 29"/>
                  <a:gd name="T23" fmla="*/ 0 h 107"/>
                  <a:gd name="T24" fmla="*/ 8 w 29"/>
                  <a:gd name="T25" fmla="*/ 4 h 107"/>
                  <a:gd name="T26" fmla="*/ 14 w 29"/>
                  <a:gd name="T27" fmla="*/ 5 h 107"/>
                  <a:gd name="T28" fmla="*/ 15 w 29"/>
                  <a:gd name="T29" fmla="*/ 5 h 107"/>
                  <a:gd name="T30" fmla="*/ 17 w 29"/>
                  <a:gd name="T31" fmla="*/ 5 h 107"/>
                  <a:gd name="T32" fmla="*/ 17 w 29"/>
                  <a:gd name="T33" fmla="*/ 5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" h="107">
                    <a:moveTo>
                      <a:pt x="17" y="5"/>
                    </a:moveTo>
                    <a:lnTo>
                      <a:pt x="17" y="5"/>
                    </a:lnTo>
                    <a:lnTo>
                      <a:pt x="19" y="12"/>
                    </a:lnTo>
                    <a:lnTo>
                      <a:pt x="22" y="22"/>
                    </a:lnTo>
                    <a:lnTo>
                      <a:pt x="25" y="33"/>
                    </a:lnTo>
                    <a:lnTo>
                      <a:pt x="27" y="47"/>
                    </a:lnTo>
                    <a:lnTo>
                      <a:pt x="29" y="65"/>
                    </a:lnTo>
                    <a:lnTo>
                      <a:pt x="29" y="84"/>
                    </a:lnTo>
                    <a:lnTo>
                      <a:pt x="27" y="107"/>
                    </a:lnTo>
                    <a:lnTo>
                      <a:pt x="0" y="10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" y="4"/>
                    </a:lnTo>
                    <a:lnTo>
                      <a:pt x="14" y="5"/>
                    </a:lnTo>
                    <a:lnTo>
                      <a:pt x="15" y="5"/>
                    </a:lnTo>
                    <a:lnTo>
                      <a:pt x="17" y="5"/>
                    </a:lnTo>
                    <a:lnTo>
                      <a:pt x="17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66" name="iŝliḑe">
                <a:extLst>
                  <a:ext uri="{FF2B5EF4-FFF2-40B4-BE49-F238E27FC236}">
                    <a16:creationId xmlns:a16="http://schemas.microsoft.com/office/drawing/2014/main" id="{67BC6197-3FC4-4069-A178-7FFAFEDDEA67}"/>
                  </a:ext>
                </a:extLst>
              </p:cNvPr>
              <p:cNvSpPr/>
              <p:nvPr/>
            </p:nvSpPr>
            <p:spPr bwMode="auto">
              <a:xfrm>
                <a:off x="3019426" y="4778375"/>
                <a:ext cx="46038" cy="169863"/>
              </a:xfrm>
              <a:custGeom>
                <a:avLst/>
                <a:gdLst>
                  <a:gd name="T0" fmla="*/ 13 w 29"/>
                  <a:gd name="T1" fmla="*/ 5 h 107"/>
                  <a:gd name="T2" fmla="*/ 13 w 29"/>
                  <a:gd name="T3" fmla="*/ 5 h 107"/>
                  <a:gd name="T4" fmla="*/ 10 w 29"/>
                  <a:gd name="T5" fmla="*/ 12 h 107"/>
                  <a:gd name="T6" fmla="*/ 4 w 29"/>
                  <a:gd name="T7" fmla="*/ 33 h 107"/>
                  <a:gd name="T8" fmla="*/ 2 w 29"/>
                  <a:gd name="T9" fmla="*/ 47 h 107"/>
                  <a:gd name="T10" fmla="*/ 0 w 29"/>
                  <a:gd name="T11" fmla="*/ 65 h 107"/>
                  <a:gd name="T12" fmla="*/ 0 w 29"/>
                  <a:gd name="T13" fmla="*/ 84 h 107"/>
                  <a:gd name="T14" fmla="*/ 1 w 29"/>
                  <a:gd name="T15" fmla="*/ 107 h 107"/>
                  <a:gd name="T16" fmla="*/ 29 w 29"/>
                  <a:gd name="T17" fmla="*/ 107 h 107"/>
                  <a:gd name="T18" fmla="*/ 29 w 29"/>
                  <a:gd name="T19" fmla="*/ 0 h 107"/>
                  <a:gd name="T20" fmla="*/ 29 w 29"/>
                  <a:gd name="T21" fmla="*/ 0 h 107"/>
                  <a:gd name="T22" fmla="*/ 21 w 29"/>
                  <a:gd name="T23" fmla="*/ 4 h 107"/>
                  <a:gd name="T24" fmla="*/ 16 w 29"/>
                  <a:gd name="T25" fmla="*/ 5 h 107"/>
                  <a:gd name="T26" fmla="*/ 13 w 29"/>
                  <a:gd name="T27" fmla="*/ 5 h 107"/>
                  <a:gd name="T28" fmla="*/ 13 w 29"/>
                  <a:gd name="T29" fmla="*/ 5 h 107"/>
                  <a:gd name="T30" fmla="*/ 13 w 29"/>
                  <a:gd name="T31" fmla="*/ 5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9" h="107">
                    <a:moveTo>
                      <a:pt x="13" y="5"/>
                    </a:moveTo>
                    <a:lnTo>
                      <a:pt x="13" y="5"/>
                    </a:lnTo>
                    <a:lnTo>
                      <a:pt x="10" y="12"/>
                    </a:lnTo>
                    <a:lnTo>
                      <a:pt x="4" y="33"/>
                    </a:lnTo>
                    <a:lnTo>
                      <a:pt x="2" y="47"/>
                    </a:lnTo>
                    <a:lnTo>
                      <a:pt x="0" y="65"/>
                    </a:lnTo>
                    <a:lnTo>
                      <a:pt x="0" y="84"/>
                    </a:lnTo>
                    <a:lnTo>
                      <a:pt x="1" y="107"/>
                    </a:lnTo>
                    <a:lnTo>
                      <a:pt x="29" y="107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1" y="4"/>
                    </a:lnTo>
                    <a:lnTo>
                      <a:pt x="16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67" name="ïŝlïḑê">
                <a:extLst>
                  <a:ext uri="{FF2B5EF4-FFF2-40B4-BE49-F238E27FC236}">
                    <a16:creationId xmlns:a16="http://schemas.microsoft.com/office/drawing/2014/main" id="{FA8BEE9A-D684-4119-B167-CEF0FD4A442D}"/>
                  </a:ext>
                </a:extLst>
              </p:cNvPr>
              <p:cNvSpPr/>
              <p:nvPr/>
            </p:nvSpPr>
            <p:spPr bwMode="auto">
              <a:xfrm>
                <a:off x="3211513" y="4624388"/>
                <a:ext cx="449263" cy="334963"/>
              </a:xfrm>
              <a:custGeom>
                <a:avLst/>
                <a:gdLst>
                  <a:gd name="T0" fmla="*/ 0 w 283"/>
                  <a:gd name="T1" fmla="*/ 0 h 211"/>
                  <a:gd name="T2" fmla="*/ 0 w 283"/>
                  <a:gd name="T3" fmla="*/ 0 h 211"/>
                  <a:gd name="T4" fmla="*/ 63 w 283"/>
                  <a:gd name="T5" fmla="*/ 29 h 211"/>
                  <a:gd name="T6" fmla="*/ 143 w 283"/>
                  <a:gd name="T7" fmla="*/ 67 h 211"/>
                  <a:gd name="T8" fmla="*/ 143 w 283"/>
                  <a:gd name="T9" fmla="*/ 67 h 211"/>
                  <a:gd name="T10" fmla="*/ 221 w 283"/>
                  <a:gd name="T11" fmla="*/ 29 h 211"/>
                  <a:gd name="T12" fmla="*/ 283 w 283"/>
                  <a:gd name="T13" fmla="*/ 0 h 211"/>
                  <a:gd name="T14" fmla="*/ 283 w 283"/>
                  <a:gd name="T15" fmla="*/ 163 h 211"/>
                  <a:gd name="T16" fmla="*/ 283 w 283"/>
                  <a:gd name="T17" fmla="*/ 163 h 211"/>
                  <a:gd name="T18" fmla="*/ 277 w 283"/>
                  <a:gd name="T19" fmla="*/ 170 h 211"/>
                  <a:gd name="T20" fmla="*/ 267 w 283"/>
                  <a:gd name="T21" fmla="*/ 177 h 211"/>
                  <a:gd name="T22" fmla="*/ 259 w 283"/>
                  <a:gd name="T23" fmla="*/ 182 h 211"/>
                  <a:gd name="T24" fmla="*/ 250 w 283"/>
                  <a:gd name="T25" fmla="*/ 188 h 211"/>
                  <a:gd name="T26" fmla="*/ 229 w 283"/>
                  <a:gd name="T27" fmla="*/ 196 h 211"/>
                  <a:gd name="T28" fmla="*/ 209 w 283"/>
                  <a:gd name="T29" fmla="*/ 201 h 211"/>
                  <a:gd name="T30" fmla="*/ 190 w 283"/>
                  <a:gd name="T31" fmla="*/ 205 h 211"/>
                  <a:gd name="T32" fmla="*/ 172 w 283"/>
                  <a:gd name="T33" fmla="*/ 208 h 211"/>
                  <a:gd name="T34" fmla="*/ 147 w 283"/>
                  <a:gd name="T35" fmla="*/ 211 h 211"/>
                  <a:gd name="T36" fmla="*/ 147 w 283"/>
                  <a:gd name="T37" fmla="*/ 211 h 211"/>
                  <a:gd name="T38" fmla="*/ 147 w 283"/>
                  <a:gd name="T39" fmla="*/ 211 h 211"/>
                  <a:gd name="T40" fmla="*/ 143 w 283"/>
                  <a:gd name="T41" fmla="*/ 211 h 211"/>
                  <a:gd name="T42" fmla="*/ 143 w 283"/>
                  <a:gd name="T43" fmla="*/ 211 h 211"/>
                  <a:gd name="T44" fmla="*/ 139 w 283"/>
                  <a:gd name="T45" fmla="*/ 211 h 211"/>
                  <a:gd name="T46" fmla="*/ 139 w 283"/>
                  <a:gd name="T47" fmla="*/ 211 h 211"/>
                  <a:gd name="T48" fmla="*/ 139 w 283"/>
                  <a:gd name="T49" fmla="*/ 211 h 211"/>
                  <a:gd name="T50" fmla="*/ 113 w 283"/>
                  <a:gd name="T51" fmla="*/ 208 h 211"/>
                  <a:gd name="T52" fmla="*/ 94 w 283"/>
                  <a:gd name="T53" fmla="*/ 205 h 211"/>
                  <a:gd name="T54" fmla="*/ 75 w 283"/>
                  <a:gd name="T55" fmla="*/ 201 h 211"/>
                  <a:gd name="T56" fmla="*/ 55 w 283"/>
                  <a:gd name="T57" fmla="*/ 196 h 211"/>
                  <a:gd name="T58" fmla="*/ 36 w 283"/>
                  <a:gd name="T59" fmla="*/ 188 h 211"/>
                  <a:gd name="T60" fmla="*/ 26 w 283"/>
                  <a:gd name="T61" fmla="*/ 182 h 211"/>
                  <a:gd name="T62" fmla="*/ 17 w 283"/>
                  <a:gd name="T63" fmla="*/ 177 h 211"/>
                  <a:gd name="T64" fmla="*/ 9 w 283"/>
                  <a:gd name="T65" fmla="*/ 170 h 211"/>
                  <a:gd name="T66" fmla="*/ 0 w 283"/>
                  <a:gd name="T67" fmla="*/ 163 h 211"/>
                  <a:gd name="T68" fmla="*/ 0 w 283"/>
                  <a:gd name="T69" fmla="*/ 0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83" h="211">
                    <a:moveTo>
                      <a:pt x="0" y="0"/>
                    </a:moveTo>
                    <a:lnTo>
                      <a:pt x="0" y="0"/>
                    </a:lnTo>
                    <a:lnTo>
                      <a:pt x="63" y="29"/>
                    </a:lnTo>
                    <a:lnTo>
                      <a:pt x="143" y="67"/>
                    </a:lnTo>
                    <a:lnTo>
                      <a:pt x="143" y="67"/>
                    </a:lnTo>
                    <a:lnTo>
                      <a:pt x="221" y="29"/>
                    </a:lnTo>
                    <a:lnTo>
                      <a:pt x="283" y="0"/>
                    </a:lnTo>
                    <a:lnTo>
                      <a:pt x="283" y="163"/>
                    </a:lnTo>
                    <a:lnTo>
                      <a:pt x="283" y="163"/>
                    </a:lnTo>
                    <a:lnTo>
                      <a:pt x="277" y="170"/>
                    </a:lnTo>
                    <a:lnTo>
                      <a:pt x="267" y="177"/>
                    </a:lnTo>
                    <a:lnTo>
                      <a:pt x="259" y="182"/>
                    </a:lnTo>
                    <a:lnTo>
                      <a:pt x="250" y="188"/>
                    </a:lnTo>
                    <a:lnTo>
                      <a:pt x="229" y="196"/>
                    </a:lnTo>
                    <a:lnTo>
                      <a:pt x="209" y="201"/>
                    </a:lnTo>
                    <a:lnTo>
                      <a:pt x="190" y="205"/>
                    </a:lnTo>
                    <a:lnTo>
                      <a:pt x="172" y="208"/>
                    </a:lnTo>
                    <a:lnTo>
                      <a:pt x="147" y="211"/>
                    </a:lnTo>
                    <a:lnTo>
                      <a:pt x="147" y="211"/>
                    </a:lnTo>
                    <a:lnTo>
                      <a:pt x="147" y="211"/>
                    </a:lnTo>
                    <a:lnTo>
                      <a:pt x="143" y="211"/>
                    </a:lnTo>
                    <a:lnTo>
                      <a:pt x="143" y="211"/>
                    </a:lnTo>
                    <a:lnTo>
                      <a:pt x="139" y="211"/>
                    </a:lnTo>
                    <a:lnTo>
                      <a:pt x="139" y="211"/>
                    </a:lnTo>
                    <a:lnTo>
                      <a:pt x="139" y="211"/>
                    </a:lnTo>
                    <a:lnTo>
                      <a:pt x="113" y="208"/>
                    </a:lnTo>
                    <a:lnTo>
                      <a:pt x="94" y="205"/>
                    </a:lnTo>
                    <a:lnTo>
                      <a:pt x="75" y="201"/>
                    </a:lnTo>
                    <a:lnTo>
                      <a:pt x="55" y="196"/>
                    </a:lnTo>
                    <a:lnTo>
                      <a:pt x="36" y="188"/>
                    </a:lnTo>
                    <a:lnTo>
                      <a:pt x="26" y="182"/>
                    </a:lnTo>
                    <a:lnTo>
                      <a:pt x="17" y="177"/>
                    </a:lnTo>
                    <a:lnTo>
                      <a:pt x="9" y="170"/>
                    </a:lnTo>
                    <a:lnTo>
                      <a:pt x="0" y="16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69" name="ïsľïḍè">
              <a:extLst>
                <a:ext uri="{FF2B5EF4-FFF2-40B4-BE49-F238E27FC236}">
                  <a16:creationId xmlns:a16="http://schemas.microsoft.com/office/drawing/2014/main" id="{28849F66-4E1E-4093-9964-BB94006E32BB}"/>
                </a:ext>
              </a:extLst>
            </p:cNvPr>
            <p:cNvSpPr/>
            <p:nvPr/>
          </p:nvSpPr>
          <p:spPr bwMode="auto">
            <a:xfrm>
              <a:off x="7147981" y="3013135"/>
              <a:ext cx="340999" cy="427975"/>
            </a:xfrm>
            <a:custGeom>
              <a:avLst/>
              <a:gdLst>
                <a:gd name="T0" fmla="*/ 130175 w 247"/>
                <a:gd name="T1" fmla="*/ 238125 h 310"/>
                <a:gd name="T2" fmla="*/ 138113 w 247"/>
                <a:gd name="T3" fmla="*/ 209550 h 310"/>
                <a:gd name="T4" fmla="*/ 138113 w 247"/>
                <a:gd name="T5" fmla="*/ 93663 h 310"/>
                <a:gd name="T6" fmla="*/ 125413 w 247"/>
                <a:gd name="T7" fmla="*/ 79375 h 310"/>
                <a:gd name="T8" fmla="*/ 127000 w 247"/>
                <a:gd name="T9" fmla="*/ 26988 h 310"/>
                <a:gd name="T10" fmla="*/ 127000 w 247"/>
                <a:gd name="T11" fmla="*/ 20638 h 310"/>
                <a:gd name="T12" fmla="*/ 146050 w 247"/>
                <a:gd name="T13" fmla="*/ 7938 h 310"/>
                <a:gd name="T14" fmla="*/ 198438 w 247"/>
                <a:gd name="T15" fmla="*/ 0 h 310"/>
                <a:gd name="T16" fmla="*/ 257175 w 247"/>
                <a:gd name="T17" fmla="*/ 9525 h 310"/>
                <a:gd name="T18" fmla="*/ 266700 w 247"/>
                <a:gd name="T19" fmla="*/ 25400 h 310"/>
                <a:gd name="T20" fmla="*/ 269875 w 247"/>
                <a:gd name="T21" fmla="*/ 26988 h 310"/>
                <a:gd name="T22" fmla="*/ 266700 w 247"/>
                <a:gd name="T23" fmla="*/ 79375 h 310"/>
                <a:gd name="T24" fmla="*/ 257175 w 247"/>
                <a:gd name="T25" fmla="*/ 92075 h 310"/>
                <a:gd name="T26" fmla="*/ 247650 w 247"/>
                <a:gd name="T27" fmla="*/ 209550 h 310"/>
                <a:gd name="T28" fmla="*/ 249238 w 247"/>
                <a:gd name="T29" fmla="*/ 222250 h 310"/>
                <a:gd name="T30" fmla="*/ 263525 w 247"/>
                <a:gd name="T31" fmla="*/ 238125 h 310"/>
                <a:gd name="T32" fmla="*/ 301625 w 247"/>
                <a:gd name="T33" fmla="*/ 271463 h 310"/>
                <a:gd name="T34" fmla="*/ 366713 w 247"/>
                <a:gd name="T35" fmla="*/ 352425 h 310"/>
                <a:gd name="T36" fmla="*/ 390525 w 247"/>
                <a:gd name="T37" fmla="*/ 401638 h 310"/>
                <a:gd name="T38" fmla="*/ 385763 w 247"/>
                <a:gd name="T39" fmla="*/ 441325 h 310"/>
                <a:gd name="T40" fmla="*/ 374650 w 247"/>
                <a:gd name="T41" fmla="*/ 452438 h 310"/>
                <a:gd name="T42" fmla="*/ 296863 w 247"/>
                <a:gd name="T43" fmla="*/ 482600 h 310"/>
                <a:gd name="T44" fmla="*/ 223838 w 247"/>
                <a:gd name="T45" fmla="*/ 492125 h 310"/>
                <a:gd name="T46" fmla="*/ 179388 w 247"/>
                <a:gd name="T47" fmla="*/ 492125 h 310"/>
                <a:gd name="T48" fmla="*/ 80963 w 247"/>
                <a:gd name="T49" fmla="*/ 481013 h 310"/>
                <a:gd name="T50" fmla="*/ 100013 w 247"/>
                <a:gd name="T51" fmla="*/ 452438 h 310"/>
                <a:gd name="T52" fmla="*/ 131763 w 247"/>
                <a:gd name="T53" fmla="*/ 455613 h 310"/>
                <a:gd name="T54" fmla="*/ 96838 w 247"/>
                <a:gd name="T55" fmla="*/ 444500 h 310"/>
                <a:gd name="T56" fmla="*/ 80963 w 247"/>
                <a:gd name="T57" fmla="*/ 334963 h 310"/>
                <a:gd name="T58" fmla="*/ 120650 w 247"/>
                <a:gd name="T59" fmla="*/ 285750 h 310"/>
                <a:gd name="T60" fmla="*/ 80963 w 247"/>
                <a:gd name="T61" fmla="*/ 322263 h 310"/>
                <a:gd name="T62" fmla="*/ 107950 w 247"/>
                <a:gd name="T63" fmla="*/ 252413 h 310"/>
                <a:gd name="T64" fmla="*/ 80963 w 247"/>
                <a:gd name="T65" fmla="*/ 481013 h 310"/>
                <a:gd name="T66" fmla="*/ 47625 w 247"/>
                <a:gd name="T67" fmla="*/ 469900 h 310"/>
                <a:gd name="T68" fmla="*/ 17463 w 247"/>
                <a:gd name="T69" fmla="*/ 452438 h 310"/>
                <a:gd name="T70" fmla="*/ 3175 w 247"/>
                <a:gd name="T71" fmla="*/ 428625 h 310"/>
                <a:gd name="T72" fmla="*/ 4763 w 247"/>
                <a:gd name="T73" fmla="*/ 398463 h 310"/>
                <a:gd name="T74" fmla="*/ 42863 w 247"/>
                <a:gd name="T75" fmla="*/ 325438 h 310"/>
                <a:gd name="T76" fmla="*/ 80963 w 247"/>
                <a:gd name="T77" fmla="*/ 322263 h 310"/>
                <a:gd name="T78" fmla="*/ 42863 w 247"/>
                <a:gd name="T79" fmla="*/ 361950 h 310"/>
                <a:gd name="T80" fmla="*/ 28575 w 247"/>
                <a:gd name="T81" fmla="*/ 395288 h 310"/>
                <a:gd name="T82" fmla="*/ 28575 w 247"/>
                <a:gd name="T83" fmla="*/ 414338 h 310"/>
                <a:gd name="T84" fmla="*/ 42863 w 247"/>
                <a:gd name="T85" fmla="*/ 433388 h 310"/>
                <a:gd name="T86" fmla="*/ 80963 w 247"/>
                <a:gd name="T87" fmla="*/ 481013 h 310"/>
                <a:gd name="T88" fmla="*/ 80963 w 247"/>
                <a:gd name="T89" fmla="*/ 334963 h 310"/>
                <a:gd name="T90" fmla="*/ 53975 w 247"/>
                <a:gd name="T91" fmla="*/ 385763 h 310"/>
                <a:gd name="T92" fmla="*/ 57150 w 247"/>
                <a:gd name="T93" fmla="*/ 411163 h 310"/>
                <a:gd name="T94" fmla="*/ 80963 w 247"/>
                <a:gd name="T95" fmla="*/ 434975 h 31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47" h="310">
                  <a:moveTo>
                    <a:pt x="80" y="150"/>
                  </a:moveTo>
                  <a:lnTo>
                    <a:pt x="80" y="150"/>
                  </a:lnTo>
                  <a:lnTo>
                    <a:pt x="82" y="150"/>
                  </a:lnTo>
                  <a:lnTo>
                    <a:pt x="84" y="146"/>
                  </a:lnTo>
                  <a:lnTo>
                    <a:pt x="86" y="140"/>
                  </a:lnTo>
                  <a:lnTo>
                    <a:pt x="87" y="132"/>
                  </a:lnTo>
                  <a:lnTo>
                    <a:pt x="87" y="59"/>
                  </a:lnTo>
                  <a:lnTo>
                    <a:pt x="82" y="55"/>
                  </a:lnTo>
                  <a:lnTo>
                    <a:pt x="80" y="50"/>
                  </a:lnTo>
                  <a:lnTo>
                    <a:pt x="79" y="50"/>
                  </a:lnTo>
                  <a:lnTo>
                    <a:pt x="79" y="17"/>
                  </a:lnTo>
                  <a:lnTo>
                    <a:pt x="80" y="17"/>
                  </a:lnTo>
                  <a:lnTo>
                    <a:pt x="80" y="16"/>
                  </a:lnTo>
                  <a:lnTo>
                    <a:pt x="80" y="13"/>
                  </a:lnTo>
                  <a:lnTo>
                    <a:pt x="83" y="10"/>
                  </a:lnTo>
                  <a:lnTo>
                    <a:pt x="87" y="6"/>
                  </a:lnTo>
                  <a:lnTo>
                    <a:pt x="92" y="5"/>
                  </a:lnTo>
                  <a:lnTo>
                    <a:pt x="107" y="1"/>
                  </a:lnTo>
                  <a:lnTo>
                    <a:pt x="125" y="0"/>
                  </a:lnTo>
                  <a:lnTo>
                    <a:pt x="141" y="1"/>
                  </a:lnTo>
                  <a:lnTo>
                    <a:pt x="156" y="5"/>
                  </a:lnTo>
                  <a:lnTo>
                    <a:pt x="162" y="6"/>
                  </a:lnTo>
                  <a:lnTo>
                    <a:pt x="166" y="10"/>
                  </a:lnTo>
                  <a:lnTo>
                    <a:pt x="168" y="13"/>
                  </a:lnTo>
                  <a:lnTo>
                    <a:pt x="168" y="16"/>
                  </a:lnTo>
                  <a:lnTo>
                    <a:pt x="168" y="17"/>
                  </a:lnTo>
                  <a:lnTo>
                    <a:pt x="170" y="17"/>
                  </a:lnTo>
                  <a:lnTo>
                    <a:pt x="170" y="50"/>
                  </a:lnTo>
                  <a:lnTo>
                    <a:pt x="168" y="50"/>
                  </a:lnTo>
                  <a:lnTo>
                    <a:pt x="168" y="52"/>
                  </a:lnTo>
                  <a:lnTo>
                    <a:pt x="166" y="55"/>
                  </a:lnTo>
                  <a:lnTo>
                    <a:pt x="162" y="58"/>
                  </a:lnTo>
                  <a:lnTo>
                    <a:pt x="156" y="59"/>
                  </a:lnTo>
                  <a:lnTo>
                    <a:pt x="156" y="132"/>
                  </a:lnTo>
                  <a:lnTo>
                    <a:pt x="156" y="136"/>
                  </a:lnTo>
                  <a:lnTo>
                    <a:pt x="157" y="140"/>
                  </a:lnTo>
                  <a:lnTo>
                    <a:pt x="160" y="146"/>
                  </a:lnTo>
                  <a:lnTo>
                    <a:pt x="164" y="150"/>
                  </a:lnTo>
                  <a:lnTo>
                    <a:pt x="166" y="150"/>
                  </a:lnTo>
                  <a:lnTo>
                    <a:pt x="175" y="158"/>
                  </a:lnTo>
                  <a:lnTo>
                    <a:pt x="190" y="171"/>
                  </a:lnTo>
                  <a:lnTo>
                    <a:pt x="206" y="189"/>
                  </a:lnTo>
                  <a:lnTo>
                    <a:pt x="222" y="211"/>
                  </a:lnTo>
                  <a:lnTo>
                    <a:pt x="231" y="222"/>
                  </a:lnTo>
                  <a:lnTo>
                    <a:pt x="236" y="232"/>
                  </a:lnTo>
                  <a:lnTo>
                    <a:pt x="241" y="243"/>
                  </a:lnTo>
                  <a:lnTo>
                    <a:pt x="246" y="253"/>
                  </a:lnTo>
                  <a:lnTo>
                    <a:pt x="247" y="262"/>
                  </a:lnTo>
                  <a:lnTo>
                    <a:pt x="246" y="272"/>
                  </a:lnTo>
                  <a:lnTo>
                    <a:pt x="243" y="278"/>
                  </a:lnTo>
                  <a:lnTo>
                    <a:pt x="240" y="282"/>
                  </a:lnTo>
                  <a:lnTo>
                    <a:pt x="236" y="285"/>
                  </a:lnTo>
                  <a:lnTo>
                    <a:pt x="221" y="293"/>
                  </a:lnTo>
                  <a:lnTo>
                    <a:pt x="205" y="300"/>
                  </a:lnTo>
                  <a:lnTo>
                    <a:pt x="187" y="304"/>
                  </a:lnTo>
                  <a:lnTo>
                    <a:pt x="171" y="307"/>
                  </a:lnTo>
                  <a:lnTo>
                    <a:pt x="155" y="310"/>
                  </a:lnTo>
                  <a:lnTo>
                    <a:pt x="141" y="310"/>
                  </a:lnTo>
                  <a:lnTo>
                    <a:pt x="124" y="310"/>
                  </a:lnTo>
                  <a:lnTo>
                    <a:pt x="113" y="310"/>
                  </a:lnTo>
                  <a:lnTo>
                    <a:pt x="95" y="310"/>
                  </a:lnTo>
                  <a:lnTo>
                    <a:pt x="74" y="307"/>
                  </a:lnTo>
                  <a:lnTo>
                    <a:pt x="51" y="303"/>
                  </a:lnTo>
                  <a:lnTo>
                    <a:pt x="51" y="282"/>
                  </a:lnTo>
                  <a:lnTo>
                    <a:pt x="63" y="285"/>
                  </a:lnTo>
                  <a:lnTo>
                    <a:pt x="72" y="287"/>
                  </a:lnTo>
                  <a:lnTo>
                    <a:pt x="83" y="287"/>
                  </a:lnTo>
                  <a:lnTo>
                    <a:pt x="72" y="284"/>
                  </a:lnTo>
                  <a:lnTo>
                    <a:pt x="61" y="280"/>
                  </a:lnTo>
                  <a:lnTo>
                    <a:pt x="51" y="274"/>
                  </a:lnTo>
                  <a:lnTo>
                    <a:pt x="51" y="211"/>
                  </a:lnTo>
                  <a:lnTo>
                    <a:pt x="60" y="199"/>
                  </a:lnTo>
                  <a:lnTo>
                    <a:pt x="68" y="189"/>
                  </a:lnTo>
                  <a:lnTo>
                    <a:pt x="76" y="180"/>
                  </a:lnTo>
                  <a:lnTo>
                    <a:pt x="68" y="186"/>
                  </a:lnTo>
                  <a:lnTo>
                    <a:pt x="51" y="203"/>
                  </a:lnTo>
                  <a:lnTo>
                    <a:pt x="51" y="178"/>
                  </a:lnTo>
                  <a:lnTo>
                    <a:pt x="68" y="159"/>
                  </a:lnTo>
                  <a:lnTo>
                    <a:pt x="80" y="150"/>
                  </a:lnTo>
                  <a:close/>
                  <a:moveTo>
                    <a:pt x="51" y="303"/>
                  </a:moveTo>
                  <a:lnTo>
                    <a:pt x="51" y="303"/>
                  </a:lnTo>
                  <a:lnTo>
                    <a:pt x="40" y="299"/>
                  </a:lnTo>
                  <a:lnTo>
                    <a:pt x="30" y="296"/>
                  </a:lnTo>
                  <a:lnTo>
                    <a:pt x="21" y="291"/>
                  </a:lnTo>
                  <a:lnTo>
                    <a:pt x="11" y="285"/>
                  </a:lnTo>
                  <a:lnTo>
                    <a:pt x="6" y="281"/>
                  </a:lnTo>
                  <a:lnTo>
                    <a:pt x="3" y="276"/>
                  </a:lnTo>
                  <a:lnTo>
                    <a:pt x="2" y="270"/>
                  </a:lnTo>
                  <a:lnTo>
                    <a:pt x="0" y="265"/>
                  </a:lnTo>
                  <a:lnTo>
                    <a:pt x="0" y="258"/>
                  </a:lnTo>
                  <a:lnTo>
                    <a:pt x="3" y="251"/>
                  </a:lnTo>
                  <a:lnTo>
                    <a:pt x="9" y="236"/>
                  </a:lnTo>
                  <a:lnTo>
                    <a:pt x="17" y="222"/>
                  </a:lnTo>
                  <a:lnTo>
                    <a:pt x="27" y="205"/>
                  </a:lnTo>
                  <a:lnTo>
                    <a:pt x="38" y="192"/>
                  </a:lnTo>
                  <a:lnTo>
                    <a:pt x="51" y="178"/>
                  </a:lnTo>
                  <a:lnTo>
                    <a:pt x="51" y="203"/>
                  </a:lnTo>
                  <a:lnTo>
                    <a:pt x="38" y="215"/>
                  </a:lnTo>
                  <a:lnTo>
                    <a:pt x="27" y="228"/>
                  </a:lnTo>
                  <a:lnTo>
                    <a:pt x="23" y="235"/>
                  </a:lnTo>
                  <a:lnTo>
                    <a:pt x="21" y="242"/>
                  </a:lnTo>
                  <a:lnTo>
                    <a:pt x="18" y="249"/>
                  </a:lnTo>
                  <a:lnTo>
                    <a:pt x="18" y="255"/>
                  </a:lnTo>
                  <a:lnTo>
                    <a:pt x="18" y="261"/>
                  </a:lnTo>
                  <a:lnTo>
                    <a:pt x="21" y="266"/>
                  </a:lnTo>
                  <a:lnTo>
                    <a:pt x="23" y="270"/>
                  </a:lnTo>
                  <a:lnTo>
                    <a:pt x="27" y="273"/>
                  </a:lnTo>
                  <a:lnTo>
                    <a:pt x="38" y="278"/>
                  </a:lnTo>
                  <a:lnTo>
                    <a:pt x="51" y="282"/>
                  </a:lnTo>
                  <a:lnTo>
                    <a:pt x="51" y="303"/>
                  </a:lnTo>
                  <a:close/>
                  <a:moveTo>
                    <a:pt x="51" y="211"/>
                  </a:moveTo>
                  <a:lnTo>
                    <a:pt x="51" y="211"/>
                  </a:lnTo>
                  <a:lnTo>
                    <a:pt x="44" y="222"/>
                  </a:lnTo>
                  <a:lnTo>
                    <a:pt x="38" y="232"/>
                  </a:lnTo>
                  <a:lnTo>
                    <a:pt x="34" y="243"/>
                  </a:lnTo>
                  <a:lnTo>
                    <a:pt x="33" y="253"/>
                  </a:lnTo>
                  <a:lnTo>
                    <a:pt x="36" y="259"/>
                  </a:lnTo>
                  <a:lnTo>
                    <a:pt x="38" y="265"/>
                  </a:lnTo>
                  <a:lnTo>
                    <a:pt x="44" y="270"/>
                  </a:lnTo>
                  <a:lnTo>
                    <a:pt x="51" y="274"/>
                  </a:lnTo>
                  <a:lnTo>
                    <a:pt x="51" y="211"/>
                  </a:lnTo>
                  <a:close/>
                </a:path>
              </a:pathLst>
            </a:custGeom>
            <a:solidFill>
              <a:srgbClr val="289DA0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70" name="ïśļïḋé">
              <a:extLst>
                <a:ext uri="{FF2B5EF4-FFF2-40B4-BE49-F238E27FC236}">
                  <a16:creationId xmlns:a16="http://schemas.microsoft.com/office/drawing/2014/main" id="{CDFAD0B1-9C72-479A-86AE-0AB95A6A29CE}"/>
                </a:ext>
              </a:extLst>
            </p:cNvPr>
            <p:cNvGrpSpPr/>
            <p:nvPr/>
          </p:nvGrpSpPr>
          <p:grpSpPr>
            <a:xfrm>
              <a:off x="4687819" y="2867590"/>
              <a:ext cx="352045" cy="531520"/>
              <a:chOff x="1201738" y="2052638"/>
              <a:chExt cx="404813" cy="611188"/>
            </a:xfrm>
            <a:solidFill>
              <a:schemeClr val="accent2"/>
            </a:solidFill>
          </p:grpSpPr>
          <p:sp>
            <p:nvSpPr>
              <p:cNvPr id="158" name="ïṥļïḋe">
                <a:extLst>
                  <a:ext uri="{FF2B5EF4-FFF2-40B4-BE49-F238E27FC236}">
                    <a16:creationId xmlns:a16="http://schemas.microsoft.com/office/drawing/2014/main" id="{96780F52-F766-4026-ADF9-981FE832E245}"/>
                  </a:ext>
                </a:extLst>
              </p:cNvPr>
              <p:cNvSpPr/>
              <p:nvPr/>
            </p:nvSpPr>
            <p:spPr bwMode="auto">
              <a:xfrm>
                <a:off x="1325563" y="2101850"/>
                <a:ext cx="139700" cy="139700"/>
              </a:xfrm>
              <a:custGeom>
                <a:avLst/>
                <a:gdLst>
                  <a:gd name="T0" fmla="*/ 88 w 88"/>
                  <a:gd name="T1" fmla="*/ 44 h 88"/>
                  <a:gd name="T2" fmla="*/ 88 w 88"/>
                  <a:gd name="T3" fmla="*/ 44 h 88"/>
                  <a:gd name="T4" fmla="*/ 86 w 88"/>
                  <a:gd name="T5" fmla="*/ 36 h 88"/>
                  <a:gd name="T6" fmla="*/ 83 w 88"/>
                  <a:gd name="T7" fmla="*/ 27 h 88"/>
                  <a:gd name="T8" fmla="*/ 79 w 88"/>
                  <a:gd name="T9" fmla="*/ 19 h 88"/>
                  <a:gd name="T10" fmla="*/ 74 w 88"/>
                  <a:gd name="T11" fmla="*/ 13 h 88"/>
                  <a:gd name="T12" fmla="*/ 67 w 88"/>
                  <a:gd name="T13" fmla="*/ 7 h 88"/>
                  <a:gd name="T14" fmla="*/ 60 w 88"/>
                  <a:gd name="T15" fmla="*/ 3 h 88"/>
                  <a:gd name="T16" fmla="*/ 52 w 88"/>
                  <a:gd name="T17" fmla="*/ 0 h 88"/>
                  <a:gd name="T18" fmla="*/ 43 w 88"/>
                  <a:gd name="T19" fmla="*/ 0 h 88"/>
                  <a:gd name="T20" fmla="*/ 43 w 88"/>
                  <a:gd name="T21" fmla="*/ 0 h 88"/>
                  <a:gd name="T22" fmla="*/ 35 w 88"/>
                  <a:gd name="T23" fmla="*/ 0 h 88"/>
                  <a:gd name="T24" fmla="*/ 27 w 88"/>
                  <a:gd name="T25" fmla="*/ 3 h 88"/>
                  <a:gd name="T26" fmla="*/ 18 w 88"/>
                  <a:gd name="T27" fmla="*/ 7 h 88"/>
                  <a:gd name="T28" fmla="*/ 12 w 88"/>
                  <a:gd name="T29" fmla="*/ 13 h 88"/>
                  <a:gd name="T30" fmla="*/ 6 w 88"/>
                  <a:gd name="T31" fmla="*/ 19 h 88"/>
                  <a:gd name="T32" fmla="*/ 2 w 88"/>
                  <a:gd name="T33" fmla="*/ 27 h 88"/>
                  <a:gd name="T34" fmla="*/ 0 w 88"/>
                  <a:gd name="T35" fmla="*/ 36 h 88"/>
                  <a:gd name="T36" fmla="*/ 0 w 88"/>
                  <a:gd name="T37" fmla="*/ 44 h 88"/>
                  <a:gd name="T38" fmla="*/ 0 w 88"/>
                  <a:gd name="T39" fmla="*/ 44 h 88"/>
                  <a:gd name="T40" fmla="*/ 0 w 88"/>
                  <a:gd name="T41" fmla="*/ 53 h 88"/>
                  <a:gd name="T42" fmla="*/ 2 w 88"/>
                  <a:gd name="T43" fmla="*/ 61 h 88"/>
                  <a:gd name="T44" fmla="*/ 6 w 88"/>
                  <a:gd name="T45" fmla="*/ 68 h 88"/>
                  <a:gd name="T46" fmla="*/ 12 w 88"/>
                  <a:gd name="T47" fmla="*/ 75 h 88"/>
                  <a:gd name="T48" fmla="*/ 18 w 88"/>
                  <a:gd name="T49" fmla="*/ 80 h 88"/>
                  <a:gd name="T50" fmla="*/ 27 w 88"/>
                  <a:gd name="T51" fmla="*/ 84 h 88"/>
                  <a:gd name="T52" fmla="*/ 35 w 88"/>
                  <a:gd name="T53" fmla="*/ 87 h 88"/>
                  <a:gd name="T54" fmla="*/ 43 w 88"/>
                  <a:gd name="T55" fmla="*/ 88 h 88"/>
                  <a:gd name="T56" fmla="*/ 43 w 88"/>
                  <a:gd name="T57" fmla="*/ 88 h 88"/>
                  <a:gd name="T58" fmla="*/ 52 w 88"/>
                  <a:gd name="T59" fmla="*/ 87 h 88"/>
                  <a:gd name="T60" fmla="*/ 60 w 88"/>
                  <a:gd name="T61" fmla="*/ 84 h 88"/>
                  <a:gd name="T62" fmla="*/ 67 w 88"/>
                  <a:gd name="T63" fmla="*/ 80 h 88"/>
                  <a:gd name="T64" fmla="*/ 74 w 88"/>
                  <a:gd name="T65" fmla="*/ 75 h 88"/>
                  <a:gd name="T66" fmla="*/ 79 w 88"/>
                  <a:gd name="T67" fmla="*/ 68 h 88"/>
                  <a:gd name="T68" fmla="*/ 83 w 88"/>
                  <a:gd name="T69" fmla="*/ 61 h 88"/>
                  <a:gd name="T70" fmla="*/ 86 w 88"/>
                  <a:gd name="T71" fmla="*/ 53 h 88"/>
                  <a:gd name="T72" fmla="*/ 88 w 88"/>
                  <a:gd name="T73" fmla="*/ 44 h 88"/>
                  <a:gd name="T74" fmla="*/ 88 w 88"/>
                  <a:gd name="T75" fmla="*/ 44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8" h="88">
                    <a:moveTo>
                      <a:pt x="88" y="44"/>
                    </a:moveTo>
                    <a:lnTo>
                      <a:pt x="88" y="44"/>
                    </a:lnTo>
                    <a:lnTo>
                      <a:pt x="86" y="36"/>
                    </a:lnTo>
                    <a:lnTo>
                      <a:pt x="83" y="27"/>
                    </a:lnTo>
                    <a:lnTo>
                      <a:pt x="79" y="19"/>
                    </a:lnTo>
                    <a:lnTo>
                      <a:pt x="74" y="13"/>
                    </a:lnTo>
                    <a:lnTo>
                      <a:pt x="67" y="7"/>
                    </a:lnTo>
                    <a:lnTo>
                      <a:pt x="60" y="3"/>
                    </a:lnTo>
                    <a:lnTo>
                      <a:pt x="52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35" y="0"/>
                    </a:lnTo>
                    <a:lnTo>
                      <a:pt x="27" y="3"/>
                    </a:lnTo>
                    <a:lnTo>
                      <a:pt x="18" y="7"/>
                    </a:lnTo>
                    <a:lnTo>
                      <a:pt x="12" y="13"/>
                    </a:lnTo>
                    <a:lnTo>
                      <a:pt x="6" y="19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53"/>
                    </a:lnTo>
                    <a:lnTo>
                      <a:pt x="2" y="61"/>
                    </a:lnTo>
                    <a:lnTo>
                      <a:pt x="6" y="68"/>
                    </a:lnTo>
                    <a:lnTo>
                      <a:pt x="12" y="75"/>
                    </a:lnTo>
                    <a:lnTo>
                      <a:pt x="18" y="80"/>
                    </a:lnTo>
                    <a:lnTo>
                      <a:pt x="27" y="84"/>
                    </a:lnTo>
                    <a:lnTo>
                      <a:pt x="35" y="87"/>
                    </a:lnTo>
                    <a:lnTo>
                      <a:pt x="43" y="88"/>
                    </a:lnTo>
                    <a:lnTo>
                      <a:pt x="43" y="88"/>
                    </a:lnTo>
                    <a:lnTo>
                      <a:pt x="52" y="87"/>
                    </a:lnTo>
                    <a:lnTo>
                      <a:pt x="60" y="84"/>
                    </a:lnTo>
                    <a:lnTo>
                      <a:pt x="67" y="80"/>
                    </a:lnTo>
                    <a:lnTo>
                      <a:pt x="74" y="75"/>
                    </a:lnTo>
                    <a:lnTo>
                      <a:pt x="79" y="68"/>
                    </a:lnTo>
                    <a:lnTo>
                      <a:pt x="83" y="61"/>
                    </a:lnTo>
                    <a:lnTo>
                      <a:pt x="86" y="53"/>
                    </a:lnTo>
                    <a:lnTo>
                      <a:pt x="88" y="44"/>
                    </a:lnTo>
                    <a:lnTo>
                      <a:pt x="88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59" name="iṧḻidé">
                <a:extLst>
                  <a:ext uri="{FF2B5EF4-FFF2-40B4-BE49-F238E27FC236}">
                    <a16:creationId xmlns:a16="http://schemas.microsoft.com/office/drawing/2014/main" id="{36C179AA-DCC3-4A96-BF5A-B402BB3D555E}"/>
                  </a:ext>
                </a:extLst>
              </p:cNvPr>
              <p:cNvSpPr/>
              <p:nvPr/>
            </p:nvSpPr>
            <p:spPr bwMode="auto">
              <a:xfrm>
                <a:off x="1201738" y="2205038"/>
                <a:ext cx="212725" cy="458788"/>
              </a:xfrm>
              <a:custGeom>
                <a:avLst/>
                <a:gdLst>
                  <a:gd name="T0" fmla="*/ 134 w 134"/>
                  <a:gd name="T1" fmla="*/ 7 h 289"/>
                  <a:gd name="T2" fmla="*/ 134 w 134"/>
                  <a:gd name="T3" fmla="*/ 7 h 289"/>
                  <a:gd name="T4" fmla="*/ 88 w 134"/>
                  <a:gd name="T5" fmla="*/ 129 h 289"/>
                  <a:gd name="T6" fmla="*/ 42 w 134"/>
                  <a:gd name="T7" fmla="*/ 248 h 289"/>
                  <a:gd name="T8" fmla="*/ 42 w 134"/>
                  <a:gd name="T9" fmla="*/ 248 h 289"/>
                  <a:gd name="T10" fmla="*/ 22 w 134"/>
                  <a:gd name="T11" fmla="*/ 268 h 289"/>
                  <a:gd name="T12" fmla="*/ 8 w 134"/>
                  <a:gd name="T13" fmla="*/ 282 h 289"/>
                  <a:gd name="T14" fmla="*/ 3 w 134"/>
                  <a:gd name="T15" fmla="*/ 286 h 289"/>
                  <a:gd name="T16" fmla="*/ 0 w 134"/>
                  <a:gd name="T17" fmla="*/ 289 h 289"/>
                  <a:gd name="T18" fmla="*/ 0 w 134"/>
                  <a:gd name="T19" fmla="*/ 289 h 289"/>
                  <a:gd name="T20" fmla="*/ 3 w 134"/>
                  <a:gd name="T21" fmla="*/ 275 h 289"/>
                  <a:gd name="T22" fmla="*/ 15 w 134"/>
                  <a:gd name="T23" fmla="*/ 243 h 289"/>
                  <a:gd name="T24" fmla="*/ 50 w 134"/>
                  <a:gd name="T25" fmla="*/ 144 h 289"/>
                  <a:gd name="T26" fmla="*/ 105 w 134"/>
                  <a:gd name="T27" fmla="*/ 0 h 289"/>
                  <a:gd name="T28" fmla="*/ 134 w 134"/>
                  <a:gd name="T29" fmla="*/ 7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" h="289">
                    <a:moveTo>
                      <a:pt x="134" y="7"/>
                    </a:moveTo>
                    <a:lnTo>
                      <a:pt x="134" y="7"/>
                    </a:lnTo>
                    <a:lnTo>
                      <a:pt x="88" y="129"/>
                    </a:lnTo>
                    <a:lnTo>
                      <a:pt x="42" y="248"/>
                    </a:lnTo>
                    <a:lnTo>
                      <a:pt x="42" y="248"/>
                    </a:lnTo>
                    <a:lnTo>
                      <a:pt x="22" y="268"/>
                    </a:lnTo>
                    <a:lnTo>
                      <a:pt x="8" y="282"/>
                    </a:lnTo>
                    <a:lnTo>
                      <a:pt x="3" y="286"/>
                    </a:lnTo>
                    <a:lnTo>
                      <a:pt x="0" y="289"/>
                    </a:lnTo>
                    <a:lnTo>
                      <a:pt x="0" y="289"/>
                    </a:lnTo>
                    <a:lnTo>
                      <a:pt x="3" y="275"/>
                    </a:lnTo>
                    <a:lnTo>
                      <a:pt x="15" y="243"/>
                    </a:lnTo>
                    <a:lnTo>
                      <a:pt x="50" y="144"/>
                    </a:lnTo>
                    <a:lnTo>
                      <a:pt x="105" y="0"/>
                    </a:lnTo>
                    <a:lnTo>
                      <a:pt x="134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60" name="îşlïḍè">
                <a:extLst>
                  <a:ext uri="{FF2B5EF4-FFF2-40B4-BE49-F238E27FC236}">
                    <a16:creationId xmlns:a16="http://schemas.microsoft.com/office/drawing/2014/main" id="{67C0B58B-4C16-42B8-A95A-87FFABF91A1A}"/>
                  </a:ext>
                </a:extLst>
              </p:cNvPr>
              <p:cNvSpPr/>
              <p:nvPr/>
            </p:nvSpPr>
            <p:spPr bwMode="auto">
              <a:xfrm>
                <a:off x="1371601" y="2205038"/>
                <a:ext cx="234950" cy="449263"/>
              </a:xfrm>
              <a:custGeom>
                <a:avLst/>
                <a:gdLst>
                  <a:gd name="T0" fmla="*/ 2 w 148"/>
                  <a:gd name="T1" fmla="*/ 13 h 283"/>
                  <a:gd name="T2" fmla="*/ 109 w 148"/>
                  <a:gd name="T3" fmla="*/ 244 h 283"/>
                  <a:gd name="T4" fmla="*/ 148 w 148"/>
                  <a:gd name="T5" fmla="*/ 283 h 283"/>
                  <a:gd name="T6" fmla="*/ 137 w 148"/>
                  <a:gd name="T7" fmla="*/ 229 h 283"/>
                  <a:gd name="T8" fmla="*/ 33 w 148"/>
                  <a:gd name="T9" fmla="*/ 0 h 283"/>
                  <a:gd name="T10" fmla="*/ 0 w 148"/>
                  <a:gd name="T11" fmla="*/ 10 h 283"/>
                  <a:gd name="T12" fmla="*/ 2 w 148"/>
                  <a:gd name="T13" fmla="*/ 13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8" h="283">
                    <a:moveTo>
                      <a:pt x="2" y="13"/>
                    </a:moveTo>
                    <a:lnTo>
                      <a:pt x="109" y="244"/>
                    </a:lnTo>
                    <a:lnTo>
                      <a:pt x="148" y="283"/>
                    </a:lnTo>
                    <a:lnTo>
                      <a:pt x="137" y="229"/>
                    </a:lnTo>
                    <a:lnTo>
                      <a:pt x="33" y="0"/>
                    </a:lnTo>
                    <a:lnTo>
                      <a:pt x="0" y="10"/>
                    </a:lnTo>
                    <a:lnTo>
                      <a:pt x="2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61" name="ïsḷíďé">
                <a:extLst>
                  <a:ext uri="{FF2B5EF4-FFF2-40B4-BE49-F238E27FC236}">
                    <a16:creationId xmlns:a16="http://schemas.microsoft.com/office/drawing/2014/main" id="{01691B03-EF14-468D-8133-F7484C8C4618}"/>
                  </a:ext>
                </a:extLst>
              </p:cNvPr>
              <p:cNvSpPr/>
              <p:nvPr/>
            </p:nvSpPr>
            <p:spPr bwMode="auto">
              <a:xfrm>
                <a:off x="1376363" y="2052638"/>
                <a:ext cx="25400" cy="77788"/>
              </a:xfrm>
              <a:custGeom>
                <a:avLst/>
                <a:gdLst>
                  <a:gd name="T0" fmla="*/ 0 w 16"/>
                  <a:gd name="T1" fmla="*/ 41 h 49"/>
                  <a:gd name="T2" fmla="*/ 0 w 16"/>
                  <a:gd name="T3" fmla="*/ 41 h 49"/>
                  <a:gd name="T4" fmla="*/ 0 w 16"/>
                  <a:gd name="T5" fmla="*/ 44 h 49"/>
                  <a:gd name="T6" fmla="*/ 3 w 16"/>
                  <a:gd name="T7" fmla="*/ 46 h 49"/>
                  <a:gd name="T8" fmla="*/ 4 w 16"/>
                  <a:gd name="T9" fmla="*/ 48 h 49"/>
                  <a:gd name="T10" fmla="*/ 8 w 16"/>
                  <a:gd name="T11" fmla="*/ 49 h 49"/>
                  <a:gd name="T12" fmla="*/ 8 w 16"/>
                  <a:gd name="T13" fmla="*/ 49 h 49"/>
                  <a:gd name="T14" fmla="*/ 11 w 16"/>
                  <a:gd name="T15" fmla="*/ 48 h 49"/>
                  <a:gd name="T16" fmla="*/ 14 w 16"/>
                  <a:gd name="T17" fmla="*/ 46 h 49"/>
                  <a:gd name="T18" fmla="*/ 15 w 16"/>
                  <a:gd name="T19" fmla="*/ 44 h 49"/>
                  <a:gd name="T20" fmla="*/ 16 w 16"/>
                  <a:gd name="T21" fmla="*/ 41 h 49"/>
                  <a:gd name="T22" fmla="*/ 16 w 16"/>
                  <a:gd name="T23" fmla="*/ 8 h 49"/>
                  <a:gd name="T24" fmla="*/ 16 w 16"/>
                  <a:gd name="T25" fmla="*/ 8 h 49"/>
                  <a:gd name="T26" fmla="*/ 15 w 16"/>
                  <a:gd name="T27" fmla="*/ 6 h 49"/>
                  <a:gd name="T28" fmla="*/ 14 w 16"/>
                  <a:gd name="T29" fmla="*/ 3 h 49"/>
                  <a:gd name="T30" fmla="*/ 11 w 16"/>
                  <a:gd name="T31" fmla="*/ 0 h 49"/>
                  <a:gd name="T32" fmla="*/ 8 w 16"/>
                  <a:gd name="T33" fmla="*/ 0 h 49"/>
                  <a:gd name="T34" fmla="*/ 8 w 16"/>
                  <a:gd name="T35" fmla="*/ 0 h 49"/>
                  <a:gd name="T36" fmla="*/ 4 w 16"/>
                  <a:gd name="T37" fmla="*/ 0 h 49"/>
                  <a:gd name="T38" fmla="*/ 3 w 16"/>
                  <a:gd name="T39" fmla="*/ 3 h 49"/>
                  <a:gd name="T40" fmla="*/ 0 w 16"/>
                  <a:gd name="T41" fmla="*/ 6 h 49"/>
                  <a:gd name="T42" fmla="*/ 0 w 16"/>
                  <a:gd name="T43" fmla="*/ 8 h 49"/>
                  <a:gd name="T44" fmla="*/ 0 w 16"/>
                  <a:gd name="T45" fmla="*/ 4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" h="49">
                    <a:moveTo>
                      <a:pt x="0" y="41"/>
                    </a:moveTo>
                    <a:lnTo>
                      <a:pt x="0" y="41"/>
                    </a:lnTo>
                    <a:lnTo>
                      <a:pt x="0" y="44"/>
                    </a:lnTo>
                    <a:lnTo>
                      <a:pt x="3" y="46"/>
                    </a:lnTo>
                    <a:lnTo>
                      <a:pt x="4" y="48"/>
                    </a:lnTo>
                    <a:lnTo>
                      <a:pt x="8" y="49"/>
                    </a:lnTo>
                    <a:lnTo>
                      <a:pt x="8" y="49"/>
                    </a:lnTo>
                    <a:lnTo>
                      <a:pt x="11" y="48"/>
                    </a:lnTo>
                    <a:lnTo>
                      <a:pt x="14" y="46"/>
                    </a:lnTo>
                    <a:lnTo>
                      <a:pt x="15" y="44"/>
                    </a:lnTo>
                    <a:lnTo>
                      <a:pt x="16" y="41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5" y="6"/>
                    </a:lnTo>
                    <a:lnTo>
                      <a:pt x="14" y="3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71" name="ïşlídê">
              <a:extLst>
                <a:ext uri="{FF2B5EF4-FFF2-40B4-BE49-F238E27FC236}">
                  <a16:creationId xmlns:a16="http://schemas.microsoft.com/office/drawing/2014/main" id="{26FDF1A2-522D-48A1-A8E1-E7AFD4D7EF97}"/>
                </a:ext>
              </a:extLst>
            </p:cNvPr>
            <p:cNvGrpSpPr/>
            <p:nvPr/>
          </p:nvGrpSpPr>
          <p:grpSpPr>
            <a:xfrm>
              <a:off x="5478879" y="2572143"/>
              <a:ext cx="523234" cy="523234"/>
              <a:chOff x="2111376" y="1712913"/>
              <a:chExt cx="601663" cy="601663"/>
            </a:xfrm>
            <a:solidFill>
              <a:srgbClr val="4AC6E9"/>
            </a:solidFill>
          </p:grpSpPr>
          <p:sp>
            <p:nvSpPr>
              <p:cNvPr id="153" name="îšḻîḑê">
                <a:extLst>
                  <a:ext uri="{FF2B5EF4-FFF2-40B4-BE49-F238E27FC236}">
                    <a16:creationId xmlns:a16="http://schemas.microsoft.com/office/drawing/2014/main" id="{D88E6DC1-2673-41A4-8A9E-66AD15BB835A}"/>
                  </a:ext>
                </a:extLst>
              </p:cNvPr>
              <p:cNvSpPr/>
              <p:nvPr/>
            </p:nvSpPr>
            <p:spPr bwMode="auto">
              <a:xfrm>
                <a:off x="2300288" y="1712913"/>
                <a:ext cx="223838" cy="601663"/>
              </a:xfrm>
              <a:custGeom>
                <a:avLst/>
                <a:gdLst>
                  <a:gd name="T0" fmla="*/ 71 w 141"/>
                  <a:gd name="T1" fmla="*/ 0 h 379"/>
                  <a:gd name="T2" fmla="*/ 84 w 141"/>
                  <a:gd name="T3" fmla="*/ 4 h 379"/>
                  <a:gd name="T4" fmla="*/ 98 w 141"/>
                  <a:gd name="T5" fmla="*/ 15 h 379"/>
                  <a:gd name="T6" fmla="*/ 110 w 141"/>
                  <a:gd name="T7" fmla="*/ 33 h 379"/>
                  <a:gd name="T8" fmla="*/ 119 w 141"/>
                  <a:gd name="T9" fmla="*/ 56 h 379"/>
                  <a:gd name="T10" fmla="*/ 136 w 141"/>
                  <a:gd name="T11" fmla="*/ 117 h 379"/>
                  <a:gd name="T12" fmla="*/ 141 w 141"/>
                  <a:gd name="T13" fmla="*/ 190 h 379"/>
                  <a:gd name="T14" fmla="*/ 140 w 141"/>
                  <a:gd name="T15" fmla="*/ 228 h 379"/>
                  <a:gd name="T16" fmla="*/ 129 w 141"/>
                  <a:gd name="T17" fmla="*/ 295 h 379"/>
                  <a:gd name="T18" fmla="*/ 115 w 141"/>
                  <a:gd name="T19" fmla="*/ 336 h 379"/>
                  <a:gd name="T20" fmla="*/ 105 w 141"/>
                  <a:gd name="T21" fmla="*/ 356 h 379"/>
                  <a:gd name="T22" fmla="*/ 91 w 141"/>
                  <a:gd name="T23" fmla="*/ 371 h 379"/>
                  <a:gd name="T24" fmla="*/ 77 w 141"/>
                  <a:gd name="T25" fmla="*/ 378 h 379"/>
                  <a:gd name="T26" fmla="*/ 71 w 141"/>
                  <a:gd name="T27" fmla="*/ 379 h 379"/>
                  <a:gd name="T28" fmla="*/ 71 w 141"/>
                  <a:gd name="T29" fmla="*/ 348 h 379"/>
                  <a:gd name="T30" fmla="*/ 71 w 141"/>
                  <a:gd name="T31" fmla="*/ 348 h 379"/>
                  <a:gd name="T32" fmla="*/ 83 w 141"/>
                  <a:gd name="T33" fmla="*/ 346 h 379"/>
                  <a:gd name="T34" fmla="*/ 94 w 141"/>
                  <a:gd name="T35" fmla="*/ 336 h 379"/>
                  <a:gd name="T36" fmla="*/ 103 w 141"/>
                  <a:gd name="T37" fmla="*/ 321 h 379"/>
                  <a:gd name="T38" fmla="*/ 119 w 141"/>
                  <a:gd name="T39" fmla="*/ 279 h 379"/>
                  <a:gd name="T40" fmla="*/ 128 w 141"/>
                  <a:gd name="T41" fmla="*/ 222 h 379"/>
                  <a:gd name="T42" fmla="*/ 129 w 141"/>
                  <a:gd name="T43" fmla="*/ 190 h 379"/>
                  <a:gd name="T44" fmla="*/ 125 w 141"/>
                  <a:gd name="T45" fmla="*/ 128 h 379"/>
                  <a:gd name="T46" fmla="*/ 113 w 141"/>
                  <a:gd name="T47" fmla="*/ 77 h 379"/>
                  <a:gd name="T48" fmla="*/ 99 w 141"/>
                  <a:gd name="T49" fmla="*/ 50 h 379"/>
                  <a:gd name="T50" fmla="*/ 88 w 141"/>
                  <a:gd name="T51" fmla="*/ 38 h 379"/>
                  <a:gd name="T52" fmla="*/ 76 w 141"/>
                  <a:gd name="T53" fmla="*/ 31 h 379"/>
                  <a:gd name="T54" fmla="*/ 71 w 141"/>
                  <a:gd name="T55" fmla="*/ 31 h 379"/>
                  <a:gd name="T56" fmla="*/ 71 w 141"/>
                  <a:gd name="T57" fmla="*/ 0 h 379"/>
                  <a:gd name="T58" fmla="*/ 71 w 141"/>
                  <a:gd name="T59" fmla="*/ 379 h 379"/>
                  <a:gd name="T60" fmla="*/ 57 w 141"/>
                  <a:gd name="T61" fmla="*/ 375 h 379"/>
                  <a:gd name="T62" fmla="*/ 44 w 141"/>
                  <a:gd name="T63" fmla="*/ 365 h 379"/>
                  <a:gd name="T64" fmla="*/ 31 w 141"/>
                  <a:gd name="T65" fmla="*/ 347 h 379"/>
                  <a:gd name="T66" fmla="*/ 22 w 141"/>
                  <a:gd name="T67" fmla="*/ 324 h 379"/>
                  <a:gd name="T68" fmla="*/ 7 w 141"/>
                  <a:gd name="T69" fmla="*/ 264 h 379"/>
                  <a:gd name="T70" fmla="*/ 0 w 141"/>
                  <a:gd name="T71" fmla="*/ 190 h 379"/>
                  <a:gd name="T72" fmla="*/ 3 w 141"/>
                  <a:gd name="T73" fmla="*/ 152 h 379"/>
                  <a:gd name="T74" fmla="*/ 12 w 141"/>
                  <a:gd name="T75" fmla="*/ 84 h 379"/>
                  <a:gd name="T76" fmla="*/ 26 w 141"/>
                  <a:gd name="T77" fmla="*/ 44 h 379"/>
                  <a:gd name="T78" fmla="*/ 37 w 141"/>
                  <a:gd name="T79" fmla="*/ 23 h 379"/>
                  <a:gd name="T80" fmla="*/ 50 w 141"/>
                  <a:gd name="T81" fmla="*/ 8 h 379"/>
                  <a:gd name="T82" fmla="*/ 64 w 141"/>
                  <a:gd name="T83" fmla="*/ 2 h 379"/>
                  <a:gd name="T84" fmla="*/ 71 w 141"/>
                  <a:gd name="T85" fmla="*/ 31 h 379"/>
                  <a:gd name="T86" fmla="*/ 65 w 141"/>
                  <a:gd name="T87" fmla="*/ 31 h 379"/>
                  <a:gd name="T88" fmla="*/ 53 w 141"/>
                  <a:gd name="T89" fmla="*/ 38 h 379"/>
                  <a:gd name="T90" fmla="*/ 42 w 141"/>
                  <a:gd name="T91" fmla="*/ 50 h 379"/>
                  <a:gd name="T92" fmla="*/ 29 w 141"/>
                  <a:gd name="T93" fmla="*/ 77 h 379"/>
                  <a:gd name="T94" fmla="*/ 17 w 141"/>
                  <a:gd name="T95" fmla="*/ 128 h 379"/>
                  <a:gd name="T96" fmla="*/ 12 w 141"/>
                  <a:gd name="T97" fmla="*/ 190 h 379"/>
                  <a:gd name="T98" fmla="*/ 14 w 141"/>
                  <a:gd name="T99" fmla="*/ 222 h 379"/>
                  <a:gd name="T100" fmla="*/ 22 w 141"/>
                  <a:gd name="T101" fmla="*/ 279 h 379"/>
                  <a:gd name="T102" fmla="*/ 38 w 141"/>
                  <a:gd name="T103" fmla="*/ 321 h 379"/>
                  <a:gd name="T104" fmla="*/ 48 w 141"/>
                  <a:gd name="T105" fmla="*/ 336 h 379"/>
                  <a:gd name="T106" fmla="*/ 59 w 141"/>
                  <a:gd name="T107" fmla="*/ 346 h 379"/>
                  <a:gd name="T108" fmla="*/ 71 w 141"/>
                  <a:gd name="T109" fmla="*/ 348 h 3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1" h="379">
                    <a:moveTo>
                      <a:pt x="71" y="0"/>
                    </a:moveTo>
                    <a:lnTo>
                      <a:pt x="71" y="0"/>
                    </a:lnTo>
                    <a:lnTo>
                      <a:pt x="77" y="2"/>
                    </a:lnTo>
                    <a:lnTo>
                      <a:pt x="84" y="4"/>
                    </a:lnTo>
                    <a:lnTo>
                      <a:pt x="91" y="8"/>
                    </a:lnTo>
                    <a:lnTo>
                      <a:pt x="98" y="15"/>
                    </a:lnTo>
                    <a:lnTo>
                      <a:pt x="105" y="23"/>
                    </a:lnTo>
                    <a:lnTo>
                      <a:pt x="110" y="33"/>
                    </a:lnTo>
                    <a:lnTo>
                      <a:pt x="115" y="44"/>
                    </a:lnTo>
                    <a:lnTo>
                      <a:pt x="119" y="56"/>
                    </a:lnTo>
                    <a:lnTo>
                      <a:pt x="129" y="84"/>
                    </a:lnTo>
                    <a:lnTo>
                      <a:pt x="136" y="117"/>
                    </a:lnTo>
                    <a:lnTo>
                      <a:pt x="140" y="152"/>
                    </a:lnTo>
                    <a:lnTo>
                      <a:pt x="141" y="190"/>
                    </a:lnTo>
                    <a:lnTo>
                      <a:pt x="141" y="190"/>
                    </a:lnTo>
                    <a:lnTo>
                      <a:pt x="140" y="228"/>
                    </a:lnTo>
                    <a:lnTo>
                      <a:pt x="136" y="264"/>
                    </a:lnTo>
                    <a:lnTo>
                      <a:pt x="129" y="295"/>
                    </a:lnTo>
                    <a:lnTo>
                      <a:pt x="119" y="324"/>
                    </a:lnTo>
                    <a:lnTo>
                      <a:pt x="115" y="336"/>
                    </a:lnTo>
                    <a:lnTo>
                      <a:pt x="110" y="347"/>
                    </a:lnTo>
                    <a:lnTo>
                      <a:pt x="105" y="356"/>
                    </a:lnTo>
                    <a:lnTo>
                      <a:pt x="98" y="365"/>
                    </a:lnTo>
                    <a:lnTo>
                      <a:pt x="91" y="371"/>
                    </a:lnTo>
                    <a:lnTo>
                      <a:pt x="84" y="375"/>
                    </a:lnTo>
                    <a:lnTo>
                      <a:pt x="77" y="378"/>
                    </a:lnTo>
                    <a:lnTo>
                      <a:pt x="71" y="379"/>
                    </a:lnTo>
                    <a:lnTo>
                      <a:pt x="71" y="379"/>
                    </a:lnTo>
                    <a:lnTo>
                      <a:pt x="71" y="348"/>
                    </a:lnTo>
                    <a:lnTo>
                      <a:pt x="71" y="348"/>
                    </a:lnTo>
                    <a:lnTo>
                      <a:pt x="71" y="348"/>
                    </a:lnTo>
                    <a:lnTo>
                      <a:pt x="71" y="348"/>
                    </a:lnTo>
                    <a:lnTo>
                      <a:pt x="76" y="348"/>
                    </a:lnTo>
                    <a:lnTo>
                      <a:pt x="83" y="346"/>
                    </a:lnTo>
                    <a:lnTo>
                      <a:pt x="88" y="342"/>
                    </a:lnTo>
                    <a:lnTo>
                      <a:pt x="94" y="336"/>
                    </a:lnTo>
                    <a:lnTo>
                      <a:pt x="99" y="329"/>
                    </a:lnTo>
                    <a:lnTo>
                      <a:pt x="103" y="321"/>
                    </a:lnTo>
                    <a:lnTo>
                      <a:pt x="113" y="302"/>
                    </a:lnTo>
                    <a:lnTo>
                      <a:pt x="119" y="279"/>
                    </a:lnTo>
                    <a:lnTo>
                      <a:pt x="125" y="252"/>
                    </a:lnTo>
                    <a:lnTo>
                      <a:pt x="128" y="222"/>
                    </a:lnTo>
                    <a:lnTo>
                      <a:pt x="129" y="190"/>
                    </a:lnTo>
                    <a:lnTo>
                      <a:pt x="129" y="190"/>
                    </a:lnTo>
                    <a:lnTo>
                      <a:pt x="128" y="157"/>
                    </a:lnTo>
                    <a:lnTo>
                      <a:pt x="125" y="128"/>
                    </a:lnTo>
                    <a:lnTo>
                      <a:pt x="119" y="102"/>
                    </a:lnTo>
                    <a:lnTo>
                      <a:pt x="113" y="77"/>
                    </a:lnTo>
                    <a:lnTo>
                      <a:pt x="103" y="59"/>
                    </a:lnTo>
                    <a:lnTo>
                      <a:pt x="99" y="50"/>
                    </a:lnTo>
                    <a:lnTo>
                      <a:pt x="94" y="44"/>
                    </a:lnTo>
                    <a:lnTo>
                      <a:pt x="88" y="38"/>
                    </a:lnTo>
                    <a:lnTo>
                      <a:pt x="83" y="34"/>
                    </a:lnTo>
                    <a:lnTo>
                      <a:pt x="76" y="31"/>
                    </a:lnTo>
                    <a:lnTo>
                      <a:pt x="71" y="31"/>
                    </a:lnTo>
                    <a:lnTo>
                      <a:pt x="71" y="31"/>
                    </a:lnTo>
                    <a:lnTo>
                      <a:pt x="71" y="0"/>
                    </a:lnTo>
                    <a:lnTo>
                      <a:pt x="71" y="0"/>
                    </a:lnTo>
                    <a:close/>
                    <a:moveTo>
                      <a:pt x="71" y="379"/>
                    </a:moveTo>
                    <a:lnTo>
                      <a:pt x="71" y="379"/>
                    </a:lnTo>
                    <a:lnTo>
                      <a:pt x="64" y="378"/>
                    </a:lnTo>
                    <a:lnTo>
                      <a:pt x="57" y="375"/>
                    </a:lnTo>
                    <a:lnTo>
                      <a:pt x="50" y="371"/>
                    </a:lnTo>
                    <a:lnTo>
                      <a:pt x="44" y="365"/>
                    </a:lnTo>
                    <a:lnTo>
                      <a:pt x="37" y="356"/>
                    </a:lnTo>
                    <a:lnTo>
                      <a:pt x="31" y="347"/>
                    </a:lnTo>
                    <a:lnTo>
                      <a:pt x="26" y="336"/>
                    </a:lnTo>
                    <a:lnTo>
                      <a:pt x="22" y="324"/>
                    </a:lnTo>
                    <a:lnTo>
                      <a:pt x="12" y="295"/>
                    </a:lnTo>
                    <a:lnTo>
                      <a:pt x="7" y="264"/>
                    </a:lnTo>
                    <a:lnTo>
                      <a:pt x="3" y="228"/>
                    </a:lnTo>
                    <a:lnTo>
                      <a:pt x="0" y="190"/>
                    </a:lnTo>
                    <a:lnTo>
                      <a:pt x="0" y="190"/>
                    </a:lnTo>
                    <a:lnTo>
                      <a:pt x="3" y="152"/>
                    </a:lnTo>
                    <a:lnTo>
                      <a:pt x="7" y="117"/>
                    </a:lnTo>
                    <a:lnTo>
                      <a:pt x="12" y="84"/>
                    </a:lnTo>
                    <a:lnTo>
                      <a:pt x="22" y="56"/>
                    </a:lnTo>
                    <a:lnTo>
                      <a:pt x="26" y="44"/>
                    </a:lnTo>
                    <a:lnTo>
                      <a:pt x="31" y="33"/>
                    </a:lnTo>
                    <a:lnTo>
                      <a:pt x="37" y="23"/>
                    </a:lnTo>
                    <a:lnTo>
                      <a:pt x="44" y="15"/>
                    </a:lnTo>
                    <a:lnTo>
                      <a:pt x="50" y="8"/>
                    </a:lnTo>
                    <a:lnTo>
                      <a:pt x="57" y="4"/>
                    </a:lnTo>
                    <a:lnTo>
                      <a:pt x="64" y="2"/>
                    </a:lnTo>
                    <a:lnTo>
                      <a:pt x="71" y="0"/>
                    </a:lnTo>
                    <a:lnTo>
                      <a:pt x="71" y="31"/>
                    </a:lnTo>
                    <a:lnTo>
                      <a:pt x="71" y="31"/>
                    </a:lnTo>
                    <a:lnTo>
                      <a:pt x="65" y="31"/>
                    </a:lnTo>
                    <a:lnTo>
                      <a:pt x="59" y="34"/>
                    </a:lnTo>
                    <a:lnTo>
                      <a:pt x="53" y="38"/>
                    </a:lnTo>
                    <a:lnTo>
                      <a:pt x="48" y="44"/>
                    </a:lnTo>
                    <a:lnTo>
                      <a:pt x="42" y="50"/>
                    </a:lnTo>
                    <a:lnTo>
                      <a:pt x="38" y="59"/>
                    </a:lnTo>
                    <a:lnTo>
                      <a:pt x="29" y="77"/>
                    </a:lnTo>
                    <a:lnTo>
                      <a:pt x="22" y="102"/>
                    </a:lnTo>
                    <a:lnTo>
                      <a:pt x="17" y="128"/>
                    </a:lnTo>
                    <a:lnTo>
                      <a:pt x="14" y="157"/>
                    </a:lnTo>
                    <a:lnTo>
                      <a:pt x="12" y="190"/>
                    </a:lnTo>
                    <a:lnTo>
                      <a:pt x="12" y="190"/>
                    </a:lnTo>
                    <a:lnTo>
                      <a:pt x="14" y="222"/>
                    </a:lnTo>
                    <a:lnTo>
                      <a:pt x="17" y="252"/>
                    </a:lnTo>
                    <a:lnTo>
                      <a:pt x="22" y="279"/>
                    </a:lnTo>
                    <a:lnTo>
                      <a:pt x="29" y="302"/>
                    </a:lnTo>
                    <a:lnTo>
                      <a:pt x="38" y="321"/>
                    </a:lnTo>
                    <a:lnTo>
                      <a:pt x="42" y="329"/>
                    </a:lnTo>
                    <a:lnTo>
                      <a:pt x="48" y="336"/>
                    </a:lnTo>
                    <a:lnTo>
                      <a:pt x="53" y="342"/>
                    </a:lnTo>
                    <a:lnTo>
                      <a:pt x="59" y="346"/>
                    </a:lnTo>
                    <a:lnTo>
                      <a:pt x="65" y="348"/>
                    </a:lnTo>
                    <a:lnTo>
                      <a:pt x="71" y="348"/>
                    </a:lnTo>
                    <a:lnTo>
                      <a:pt x="71" y="37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54" name="íś1îďe">
                <a:extLst>
                  <a:ext uri="{FF2B5EF4-FFF2-40B4-BE49-F238E27FC236}">
                    <a16:creationId xmlns:a16="http://schemas.microsoft.com/office/drawing/2014/main" id="{9E7E5659-B6BD-46D8-AD35-5AE5B7304674}"/>
                  </a:ext>
                </a:extLst>
              </p:cNvPr>
              <p:cNvSpPr/>
              <p:nvPr/>
            </p:nvSpPr>
            <p:spPr bwMode="auto">
              <a:xfrm>
                <a:off x="2111376" y="1905000"/>
                <a:ext cx="601663" cy="220663"/>
              </a:xfrm>
              <a:custGeom>
                <a:avLst/>
                <a:gdLst>
                  <a:gd name="T0" fmla="*/ 190 w 379"/>
                  <a:gd name="T1" fmla="*/ 0 h 139"/>
                  <a:gd name="T2" fmla="*/ 228 w 379"/>
                  <a:gd name="T3" fmla="*/ 1 h 139"/>
                  <a:gd name="T4" fmla="*/ 295 w 379"/>
                  <a:gd name="T5" fmla="*/ 11 h 139"/>
                  <a:gd name="T6" fmla="*/ 336 w 379"/>
                  <a:gd name="T7" fmla="*/ 24 h 139"/>
                  <a:gd name="T8" fmla="*/ 356 w 379"/>
                  <a:gd name="T9" fmla="*/ 35 h 139"/>
                  <a:gd name="T10" fmla="*/ 371 w 379"/>
                  <a:gd name="T11" fmla="*/ 49 h 139"/>
                  <a:gd name="T12" fmla="*/ 378 w 379"/>
                  <a:gd name="T13" fmla="*/ 62 h 139"/>
                  <a:gd name="T14" fmla="*/ 379 w 379"/>
                  <a:gd name="T15" fmla="*/ 69 h 139"/>
                  <a:gd name="T16" fmla="*/ 375 w 379"/>
                  <a:gd name="T17" fmla="*/ 82 h 139"/>
                  <a:gd name="T18" fmla="*/ 364 w 379"/>
                  <a:gd name="T19" fmla="*/ 96 h 139"/>
                  <a:gd name="T20" fmla="*/ 347 w 379"/>
                  <a:gd name="T21" fmla="*/ 108 h 139"/>
                  <a:gd name="T22" fmla="*/ 324 w 379"/>
                  <a:gd name="T23" fmla="*/ 119 h 139"/>
                  <a:gd name="T24" fmla="*/ 264 w 379"/>
                  <a:gd name="T25" fmla="*/ 134 h 139"/>
                  <a:gd name="T26" fmla="*/ 190 w 379"/>
                  <a:gd name="T27" fmla="*/ 139 h 139"/>
                  <a:gd name="T28" fmla="*/ 190 w 379"/>
                  <a:gd name="T29" fmla="*/ 127 h 139"/>
                  <a:gd name="T30" fmla="*/ 190 w 379"/>
                  <a:gd name="T31" fmla="*/ 127 h 139"/>
                  <a:gd name="T32" fmla="*/ 252 w 379"/>
                  <a:gd name="T33" fmla="*/ 123 h 139"/>
                  <a:gd name="T34" fmla="*/ 302 w 379"/>
                  <a:gd name="T35" fmla="*/ 111 h 139"/>
                  <a:gd name="T36" fmla="*/ 329 w 379"/>
                  <a:gd name="T37" fmla="*/ 97 h 139"/>
                  <a:gd name="T38" fmla="*/ 341 w 379"/>
                  <a:gd name="T39" fmla="*/ 86 h 139"/>
                  <a:gd name="T40" fmla="*/ 348 w 379"/>
                  <a:gd name="T41" fmla="*/ 74 h 139"/>
                  <a:gd name="T42" fmla="*/ 348 w 379"/>
                  <a:gd name="T43" fmla="*/ 69 h 139"/>
                  <a:gd name="T44" fmla="*/ 348 w 379"/>
                  <a:gd name="T45" fmla="*/ 63 h 139"/>
                  <a:gd name="T46" fmla="*/ 341 w 379"/>
                  <a:gd name="T47" fmla="*/ 51 h 139"/>
                  <a:gd name="T48" fmla="*/ 329 w 379"/>
                  <a:gd name="T49" fmla="*/ 40 h 139"/>
                  <a:gd name="T50" fmla="*/ 302 w 379"/>
                  <a:gd name="T51" fmla="*/ 28 h 139"/>
                  <a:gd name="T52" fmla="*/ 252 w 379"/>
                  <a:gd name="T53" fmla="*/ 15 h 139"/>
                  <a:gd name="T54" fmla="*/ 190 w 379"/>
                  <a:gd name="T55" fmla="*/ 11 h 139"/>
                  <a:gd name="T56" fmla="*/ 190 w 379"/>
                  <a:gd name="T57" fmla="*/ 0 h 139"/>
                  <a:gd name="T58" fmla="*/ 0 w 379"/>
                  <a:gd name="T59" fmla="*/ 69 h 139"/>
                  <a:gd name="T60" fmla="*/ 4 w 379"/>
                  <a:gd name="T61" fmla="*/ 55 h 139"/>
                  <a:gd name="T62" fmla="*/ 15 w 379"/>
                  <a:gd name="T63" fmla="*/ 42 h 139"/>
                  <a:gd name="T64" fmla="*/ 33 w 379"/>
                  <a:gd name="T65" fmla="*/ 30 h 139"/>
                  <a:gd name="T66" fmla="*/ 56 w 379"/>
                  <a:gd name="T67" fmla="*/ 20 h 139"/>
                  <a:gd name="T68" fmla="*/ 117 w 379"/>
                  <a:gd name="T69" fmla="*/ 5 h 139"/>
                  <a:gd name="T70" fmla="*/ 190 w 379"/>
                  <a:gd name="T71" fmla="*/ 0 h 139"/>
                  <a:gd name="T72" fmla="*/ 190 w 379"/>
                  <a:gd name="T73" fmla="*/ 11 h 139"/>
                  <a:gd name="T74" fmla="*/ 127 w 379"/>
                  <a:gd name="T75" fmla="*/ 15 h 139"/>
                  <a:gd name="T76" fmla="*/ 77 w 379"/>
                  <a:gd name="T77" fmla="*/ 28 h 139"/>
                  <a:gd name="T78" fmla="*/ 50 w 379"/>
                  <a:gd name="T79" fmla="*/ 40 h 139"/>
                  <a:gd name="T80" fmla="*/ 38 w 379"/>
                  <a:gd name="T81" fmla="*/ 51 h 139"/>
                  <a:gd name="T82" fmla="*/ 31 w 379"/>
                  <a:gd name="T83" fmla="*/ 63 h 139"/>
                  <a:gd name="T84" fmla="*/ 31 w 379"/>
                  <a:gd name="T85" fmla="*/ 69 h 139"/>
                  <a:gd name="T86" fmla="*/ 34 w 379"/>
                  <a:gd name="T87" fmla="*/ 81 h 139"/>
                  <a:gd name="T88" fmla="*/ 43 w 379"/>
                  <a:gd name="T89" fmla="*/ 92 h 139"/>
                  <a:gd name="T90" fmla="*/ 58 w 379"/>
                  <a:gd name="T91" fmla="*/ 101 h 139"/>
                  <a:gd name="T92" fmla="*/ 102 w 379"/>
                  <a:gd name="T93" fmla="*/ 118 h 139"/>
                  <a:gd name="T94" fmla="*/ 157 w 379"/>
                  <a:gd name="T95" fmla="*/ 126 h 139"/>
                  <a:gd name="T96" fmla="*/ 190 w 379"/>
                  <a:gd name="T97" fmla="*/ 139 h 139"/>
                  <a:gd name="T98" fmla="*/ 152 w 379"/>
                  <a:gd name="T99" fmla="*/ 138 h 139"/>
                  <a:gd name="T100" fmla="*/ 84 w 379"/>
                  <a:gd name="T101" fmla="*/ 127 h 139"/>
                  <a:gd name="T102" fmla="*/ 43 w 379"/>
                  <a:gd name="T103" fmla="*/ 114 h 139"/>
                  <a:gd name="T104" fmla="*/ 23 w 379"/>
                  <a:gd name="T105" fmla="*/ 103 h 139"/>
                  <a:gd name="T106" fmla="*/ 8 w 379"/>
                  <a:gd name="T107" fmla="*/ 89 h 139"/>
                  <a:gd name="T108" fmla="*/ 1 w 379"/>
                  <a:gd name="T109" fmla="*/ 76 h 139"/>
                  <a:gd name="T110" fmla="*/ 0 w 379"/>
                  <a:gd name="T111" fmla="*/ 69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79" h="139">
                    <a:moveTo>
                      <a:pt x="190" y="0"/>
                    </a:moveTo>
                    <a:lnTo>
                      <a:pt x="190" y="0"/>
                    </a:lnTo>
                    <a:lnTo>
                      <a:pt x="190" y="0"/>
                    </a:lnTo>
                    <a:lnTo>
                      <a:pt x="228" y="1"/>
                    </a:lnTo>
                    <a:lnTo>
                      <a:pt x="264" y="5"/>
                    </a:lnTo>
                    <a:lnTo>
                      <a:pt x="295" y="11"/>
                    </a:lnTo>
                    <a:lnTo>
                      <a:pt x="324" y="20"/>
                    </a:lnTo>
                    <a:lnTo>
                      <a:pt x="336" y="24"/>
                    </a:lnTo>
                    <a:lnTo>
                      <a:pt x="347" y="30"/>
                    </a:lnTo>
                    <a:lnTo>
                      <a:pt x="356" y="35"/>
                    </a:lnTo>
                    <a:lnTo>
                      <a:pt x="364" y="42"/>
                    </a:lnTo>
                    <a:lnTo>
                      <a:pt x="371" y="49"/>
                    </a:lnTo>
                    <a:lnTo>
                      <a:pt x="375" y="55"/>
                    </a:lnTo>
                    <a:lnTo>
                      <a:pt x="378" y="62"/>
                    </a:lnTo>
                    <a:lnTo>
                      <a:pt x="379" y="69"/>
                    </a:lnTo>
                    <a:lnTo>
                      <a:pt x="379" y="69"/>
                    </a:lnTo>
                    <a:lnTo>
                      <a:pt x="378" y="76"/>
                    </a:lnTo>
                    <a:lnTo>
                      <a:pt x="375" y="82"/>
                    </a:lnTo>
                    <a:lnTo>
                      <a:pt x="371" y="89"/>
                    </a:lnTo>
                    <a:lnTo>
                      <a:pt x="364" y="96"/>
                    </a:lnTo>
                    <a:lnTo>
                      <a:pt x="356" y="103"/>
                    </a:lnTo>
                    <a:lnTo>
                      <a:pt x="347" y="108"/>
                    </a:lnTo>
                    <a:lnTo>
                      <a:pt x="336" y="114"/>
                    </a:lnTo>
                    <a:lnTo>
                      <a:pt x="324" y="119"/>
                    </a:lnTo>
                    <a:lnTo>
                      <a:pt x="295" y="127"/>
                    </a:lnTo>
                    <a:lnTo>
                      <a:pt x="264" y="134"/>
                    </a:lnTo>
                    <a:lnTo>
                      <a:pt x="228" y="138"/>
                    </a:lnTo>
                    <a:lnTo>
                      <a:pt x="190" y="139"/>
                    </a:lnTo>
                    <a:lnTo>
                      <a:pt x="190" y="139"/>
                    </a:lnTo>
                    <a:lnTo>
                      <a:pt x="190" y="127"/>
                    </a:lnTo>
                    <a:lnTo>
                      <a:pt x="190" y="127"/>
                    </a:lnTo>
                    <a:lnTo>
                      <a:pt x="190" y="127"/>
                    </a:lnTo>
                    <a:lnTo>
                      <a:pt x="222" y="126"/>
                    </a:lnTo>
                    <a:lnTo>
                      <a:pt x="252" y="123"/>
                    </a:lnTo>
                    <a:lnTo>
                      <a:pt x="279" y="118"/>
                    </a:lnTo>
                    <a:lnTo>
                      <a:pt x="302" y="111"/>
                    </a:lnTo>
                    <a:lnTo>
                      <a:pt x="321" y="101"/>
                    </a:lnTo>
                    <a:lnTo>
                      <a:pt x="329" y="97"/>
                    </a:lnTo>
                    <a:lnTo>
                      <a:pt x="336" y="92"/>
                    </a:lnTo>
                    <a:lnTo>
                      <a:pt x="341" y="86"/>
                    </a:lnTo>
                    <a:lnTo>
                      <a:pt x="345" y="81"/>
                    </a:lnTo>
                    <a:lnTo>
                      <a:pt x="348" y="74"/>
                    </a:lnTo>
                    <a:lnTo>
                      <a:pt x="348" y="69"/>
                    </a:lnTo>
                    <a:lnTo>
                      <a:pt x="348" y="69"/>
                    </a:lnTo>
                    <a:lnTo>
                      <a:pt x="348" y="69"/>
                    </a:lnTo>
                    <a:lnTo>
                      <a:pt x="348" y="63"/>
                    </a:lnTo>
                    <a:lnTo>
                      <a:pt x="345" y="57"/>
                    </a:lnTo>
                    <a:lnTo>
                      <a:pt x="341" y="51"/>
                    </a:lnTo>
                    <a:lnTo>
                      <a:pt x="336" y="46"/>
                    </a:lnTo>
                    <a:lnTo>
                      <a:pt x="329" y="40"/>
                    </a:lnTo>
                    <a:lnTo>
                      <a:pt x="321" y="36"/>
                    </a:lnTo>
                    <a:lnTo>
                      <a:pt x="302" y="28"/>
                    </a:lnTo>
                    <a:lnTo>
                      <a:pt x="279" y="20"/>
                    </a:lnTo>
                    <a:lnTo>
                      <a:pt x="252" y="15"/>
                    </a:lnTo>
                    <a:lnTo>
                      <a:pt x="222" y="12"/>
                    </a:lnTo>
                    <a:lnTo>
                      <a:pt x="190" y="11"/>
                    </a:lnTo>
                    <a:lnTo>
                      <a:pt x="190" y="11"/>
                    </a:lnTo>
                    <a:lnTo>
                      <a:pt x="190" y="0"/>
                    </a:lnTo>
                    <a:close/>
                    <a:moveTo>
                      <a:pt x="0" y="69"/>
                    </a:moveTo>
                    <a:lnTo>
                      <a:pt x="0" y="69"/>
                    </a:lnTo>
                    <a:lnTo>
                      <a:pt x="1" y="62"/>
                    </a:lnTo>
                    <a:lnTo>
                      <a:pt x="4" y="55"/>
                    </a:lnTo>
                    <a:lnTo>
                      <a:pt x="8" y="49"/>
                    </a:lnTo>
                    <a:lnTo>
                      <a:pt x="15" y="42"/>
                    </a:lnTo>
                    <a:lnTo>
                      <a:pt x="23" y="36"/>
                    </a:lnTo>
                    <a:lnTo>
                      <a:pt x="33" y="30"/>
                    </a:lnTo>
                    <a:lnTo>
                      <a:pt x="43" y="24"/>
                    </a:lnTo>
                    <a:lnTo>
                      <a:pt x="56" y="20"/>
                    </a:lnTo>
                    <a:lnTo>
                      <a:pt x="84" y="11"/>
                    </a:lnTo>
                    <a:lnTo>
                      <a:pt x="117" y="5"/>
                    </a:lnTo>
                    <a:lnTo>
                      <a:pt x="152" y="1"/>
                    </a:lnTo>
                    <a:lnTo>
                      <a:pt x="190" y="0"/>
                    </a:lnTo>
                    <a:lnTo>
                      <a:pt x="190" y="11"/>
                    </a:lnTo>
                    <a:lnTo>
                      <a:pt x="190" y="11"/>
                    </a:lnTo>
                    <a:lnTo>
                      <a:pt x="157" y="12"/>
                    </a:lnTo>
                    <a:lnTo>
                      <a:pt x="127" y="15"/>
                    </a:lnTo>
                    <a:lnTo>
                      <a:pt x="102" y="20"/>
                    </a:lnTo>
                    <a:lnTo>
                      <a:pt x="77" y="28"/>
                    </a:lnTo>
                    <a:lnTo>
                      <a:pt x="58" y="36"/>
                    </a:lnTo>
                    <a:lnTo>
                      <a:pt x="50" y="40"/>
                    </a:lnTo>
                    <a:lnTo>
                      <a:pt x="43" y="46"/>
                    </a:lnTo>
                    <a:lnTo>
                      <a:pt x="38" y="51"/>
                    </a:lnTo>
                    <a:lnTo>
                      <a:pt x="34" y="57"/>
                    </a:lnTo>
                    <a:lnTo>
                      <a:pt x="31" y="63"/>
                    </a:lnTo>
                    <a:lnTo>
                      <a:pt x="31" y="69"/>
                    </a:lnTo>
                    <a:lnTo>
                      <a:pt x="31" y="69"/>
                    </a:lnTo>
                    <a:lnTo>
                      <a:pt x="31" y="74"/>
                    </a:lnTo>
                    <a:lnTo>
                      <a:pt x="34" y="81"/>
                    </a:lnTo>
                    <a:lnTo>
                      <a:pt x="38" y="86"/>
                    </a:lnTo>
                    <a:lnTo>
                      <a:pt x="43" y="92"/>
                    </a:lnTo>
                    <a:lnTo>
                      <a:pt x="50" y="97"/>
                    </a:lnTo>
                    <a:lnTo>
                      <a:pt x="58" y="101"/>
                    </a:lnTo>
                    <a:lnTo>
                      <a:pt x="77" y="111"/>
                    </a:lnTo>
                    <a:lnTo>
                      <a:pt x="102" y="118"/>
                    </a:lnTo>
                    <a:lnTo>
                      <a:pt x="127" y="123"/>
                    </a:lnTo>
                    <a:lnTo>
                      <a:pt x="157" y="126"/>
                    </a:lnTo>
                    <a:lnTo>
                      <a:pt x="190" y="127"/>
                    </a:lnTo>
                    <a:lnTo>
                      <a:pt x="190" y="139"/>
                    </a:lnTo>
                    <a:lnTo>
                      <a:pt x="190" y="139"/>
                    </a:lnTo>
                    <a:lnTo>
                      <a:pt x="152" y="138"/>
                    </a:lnTo>
                    <a:lnTo>
                      <a:pt x="117" y="134"/>
                    </a:lnTo>
                    <a:lnTo>
                      <a:pt x="84" y="127"/>
                    </a:lnTo>
                    <a:lnTo>
                      <a:pt x="56" y="119"/>
                    </a:lnTo>
                    <a:lnTo>
                      <a:pt x="43" y="114"/>
                    </a:lnTo>
                    <a:lnTo>
                      <a:pt x="33" y="108"/>
                    </a:lnTo>
                    <a:lnTo>
                      <a:pt x="23" y="103"/>
                    </a:lnTo>
                    <a:lnTo>
                      <a:pt x="15" y="96"/>
                    </a:lnTo>
                    <a:lnTo>
                      <a:pt x="8" y="89"/>
                    </a:lnTo>
                    <a:lnTo>
                      <a:pt x="4" y="82"/>
                    </a:lnTo>
                    <a:lnTo>
                      <a:pt x="1" y="76"/>
                    </a:lnTo>
                    <a:lnTo>
                      <a:pt x="0" y="69"/>
                    </a:lnTo>
                    <a:lnTo>
                      <a:pt x="0" y="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55" name="i$ľidé">
                <a:extLst>
                  <a:ext uri="{FF2B5EF4-FFF2-40B4-BE49-F238E27FC236}">
                    <a16:creationId xmlns:a16="http://schemas.microsoft.com/office/drawing/2014/main" id="{D1BF3B43-0E0A-49E6-B94D-98D90A1687A2}"/>
                  </a:ext>
                </a:extLst>
              </p:cNvPr>
              <p:cNvSpPr/>
              <p:nvPr/>
            </p:nvSpPr>
            <p:spPr bwMode="auto">
              <a:xfrm>
                <a:off x="2187576" y="1789113"/>
                <a:ext cx="450850" cy="452438"/>
              </a:xfrm>
              <a:custGeom>
                <a:avLst/>
                <a:gdLst>
                  <a:gd name="T0" fmla="*/ 142 w 284"/>
                  <a:gd name="T1" fmla="*/ 50 h 285"/>
                  <a:gd name="T2" fmla="*/ 190 w 284"/>
                  <a:gd name="T3" fmla="*/ 93 h 285"/>
                  <a:gd name="T4" fmla="*/ 218 w 284"/>
                  <a:gd name="T5" fmla="*/ 120 h 285"/>
                  <a:gd name="T6" fmla="*/ 258 w 284"/>
                  <a:gd name="T7" fmla="*/ 176 h 285"/>
                  <a:gd name="T8" fmla="*/ 277 w 284"/>
                  <a:gd name="T9" fmla="*/ 214 h 285"/>
                  <a:gd name="T10" fmla="*/ 283 w 284"/>
                  <a:gd name="T11" fmla="*/ 237 h 285"/>
                  <a:gd name="T12" fmla="*/ 284 w 284"/>
                  <a:gd name="T13" fmla="*/ 256 h 285"/>
                  <a:gd name="T14" fmla="*/ 280 w 284"/>
                  <a:gd name="T15" fmla="*/ 271 h 285"/>
                  <a:gd name="T16" fmla="*/ 276 w 284"/>
                  <a:gd name="T17" fmla="*/ 276 h 285"/>
                  <a:gd name="T18" fmla="*/ 266 w 284"/>
                  <a:gd name="T19" fmla="*/ 283 h 285"/>
                  <a:gd name="T20" fmla="*/ 254 w 284"/>
                  <a:gd name="T21" fmla="*/ 285 h 285"/>
                  <a:gd name="T22" fmla="*/ 223 w 284"/>
                  <a:gd name="T23" fmla="*/ 280 h 285"/>
                  <a:gd name="T24" fmla="*/ 184 w 284"/>
                  <a:gd name="T25" fmla="*/ 262 h 285"/>
                  <a:gd name="T26" fmla="*/ 142 w 284"/>
                  <a:gd name="T27" fmla="*/ 235 h 285"/>
                  <a:gd name="T28" fmla="*/ 142 w 284"/>
                  <a:gd name="T29" fmla="*/ 219 h 285"/>
                  <a:gd name="T30" fmla="*/ 177 w 284"/>
                  <a:gd name="T31" fmla="*/ 243 h 285"/>
                  <a:gd name="T32" fmla="*/ 209 w 284"/>
                  <a:gd name="T33" fmla="*/ 257 h 285"/>
                  <a:gd name="T34" fmla="*/ 235 w 284"/>
                  <a:gd name="T35" fmla="*/ 261 h 285"/>
                  <a:gd name="T36" fmla="*/ 246 w 284"/>
                  <a:gd name="T37" fmla="*/ 260 h 285"/>
                  <a:gd name="T38" fmla="*/ 254 w 284"/>
                  <a:gd name="T39" fmla="*/ 254 h 285"/>
                  <a:gd name="T40" fmla="*/ 254 w 284"/>
                  <a:gd name="T41" fmla="*/ 254 h 285"/>
                  <a:gd name="T42" fmla="*/ 260 w 284"/>
                  <a:gd name="T43" fmla="*/ 243 h 285"/>
                  <a:gd name="T44" fmla="*/ 261 w 284"/>
                  <a:gd name="T45" fmla="*/ 230 h 285"/>
                  <a:gd name="T46" fmla="*/ 258 w 284"/>
                  <a:gd name="T47" fmla="*/ 212 h 285"/>
                  <a:gd name="T48" fmla="*/ 239 w 284"/>
                  <a:gd name="T49" fmla="*/ 170 h 285"/>
                  <a:gd name="T50" fmla="*/ 205 w 284"/>
                  <a:gd name="T51" fmla="*/ 124 h 285"/>
                  <a:gd name="T52" fmla="*/ 184 w 284"/>
                  <a:gd name="T53" fmla="*/ 101 h 285"/>
                  <a:gd name="T54" fmla="*/ 142 w 284"/>
                  <a:gd name="T55" fmla="*/ 65 h 285"/>
                  <a:gd name="T56" fmla="*/ 8 w 284"/>
                  <a:gd name="T57" fmla="*/ 8 h 285"/>
                  <a:gd name="T58" fmla="*/ 12 w 284"/>
                  <a:gd name="T59" fmla="*/ 5 h 285"/>
                  <a:gd name="T60" fmla="*/ 23 w 284"/>
                  <a:gd name="T61" fmla="*/ 0 h 285"/>
                  <a:gd name="T62" fmla="*/ 44 w 284"/>
                  <a:gd name="T63" fmla="*/ 0 h 285"/>
                  <a:gd name="T64" fmla="*/ 79 w 284"/>
                  <a:gd name="T65" fmla="*/ 11 h 285"/>
                  <a:gd name="T66" fmla="*/ 120 w 284"/>
                  <a:gd name="T67" fmla="*/ 34 h 285"/>
                  <a:gd name="T68" fmla="*/ 142 w 284"/>
                  <a:gd name="T69" fmla="*/ 65 h 285"/>
                  <a:gd name="T70" fmla="*/ 124 w 284"/>
                  <a:gd name="T71" fmla="*/ 51 h 285"/>
                  <a:gd name="T72" fmla="*/ 89 w 284"/>
                  <a:gd name="T73" fmla="*/ 32 h 285"/>
                  <a:gd name="T74" fmla="*/ 60 w 284"/>
                  <a:gd name="T75" fmla="*/ 23 h 285"/>
                  <a:gd name="T76" fmla="*/ 43 w 284"/>
                  <a:gd name="T77" fmla="*/ 23 h 285"/>
                  <a:gd name="T78" fmla="*/ 33 w 284"/>
                  <a:gd name="T79" fmla="*/ 27 h 285"/>
                  <a:gd name="T80" fmla="*/ 29 w 284"/>
                  <a:gd name="T81" fmla="*/ 29 h 285"/>
                  <a:gd name="T82" fmla="*/ 24 w 284"/>
                  <a:gd name="T83" fmla="*/ 40 h 285"/>
                  <a:gd name="T84" fmla="*/ 23 w 284"/>
                  <a:gd name="T85" fmla="*/ 55 h 285"/>
                  <a:gd name="T86" fmla="*/ 25 w 284"/>
                  <a:gd name="T87" fmla="*/ 71 h 285"/>
                  <a:gd name="T88" fmla="*/ 44 w 284"/>
                  <a:gd name="T89" fmla="*/ 113 h 285"/>
                  <a:gd name="T90" fmla="*/ 78 w 284"/>
                  <a:gd name="T91" fmla="*/ 159 h 285"/>
                  <a:gd name="T92" fmla="*/ 100 w 284"/>
                  <a:gd name="T93" fmla="*/ 184 h 285"/>
                  <a:gd name="T94" fmla="*/ 142 w 284"/>
                  <a:gd name="T95" fmla="*/ 219 h 285"/>
                  <a:gd name="T96" fmla="*/ 142 w 284"/>
                  <a:gd name="T97" fmla="*/ 235 h 285"/>
                  <a:gd name="T98" fmla="*/ 93 w 284"/>
                  <a:gd name="T99" fmla="*/ 192 h 285"/>
                  <a:gd name="T100" fmla="*/ 66 w 284"/>
                  <a:gd name="T101" fmla="*/ 164 h 285"/>
                  <a:gd name="T102" fmla="*/ 25 w 284"/>
                  <a:gd name="T103" fmla="*/ 108 h 285"/>
                  <a:gd name="T104" fmla="*/ 6 w 284"/>
                  <a:gd name="T105" fmla="*/ 70 h 285"/>
                  <a:gd name="T106" fmla="*/ 1 w 284"/>
                  <a:gd name="T107" fmla="*/ 47 h 285"/>
                  <a:gd name="T108" fmla="*/ 0 w 284"/>
                  <a:gd name="T109" fmla="*/ 28 h 285"/>
                  <a:gd name="T110" fmla="*/ 4 w 284"/>
                  <a:gd name="T111" fmla="*/ 13 h 285"/>
                  <a:gd name="T112" fmla="*/ 8 w 284"/>
                  <a:gd name="T113" fmla="*/ 8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84" h="285">
                    <a:moveTo>
                      <a:pt x="142" y="50"/>
                    </a:moveTo>
                    <a:lnTo>
                      <a:pt x="142" y="50"/>
                    </a:lnTo>
                    <a:lnTo>
                      <a:pt x="166" y="70"/>
                    </a:lnTo>
                    <a:lnTo>
                      <a:pt x="190" y="93"/>
                    </a:lnTo>
                    <a:lnTo>
                      <a:pt x="190" y="93"/>
                    </a:lnTo>
                    <a:lnTo>
                      <a:pt x="218" y="120"/>
                    </a:lnTo>
                    <a:lnTo>
                      <a:pt x="239" y="149"/>
                    </a:lnTo>
                    <a:lnTo>
                      <a:pt x="258" y="176"/>
                    </a:lnTo>
                    <a:lnTo>
                      <a:pt x="272" y="201"/>
                    </a:lnTo>
                    <a:lnTo>
                      <a:pt x="277" y="214"/>
                    </a:lnTo>
                    <a:lnTo>
                      <a:pt x="280" y="226"/>
                    </a:lnTo>
                    <a:lnTo>
                      <a:pt x="283" y="237"/>
                    </a:lnTo>
                    <a:lnTo>
                      <a:pt x="284" y="246"/>
                    </a:lnTo>
                    <a:lnTo>
                      <a:pt x="284" y="256"/>
                    </a:lnTo>
                    <a:lnTo>
                      <a:pt x="283" y="264"/>
                    </a:lnTo>
                    <a:lnTo>
                      <a:pt x="280" y="271"/>
                    </a:lnTo>
                    <a:lnTo>
                      <a:pt x="276" y="276"/>
                    </a:lnTo>
                    <a:lnTo>
                      <a:pt x="276" y="276"/>
                    </a:lnTo>
                    <a:lnTo>
                      <a:pt x="272" y="280"/>
                    </a:lnTo>
                    <a:lnTo>
                      <a:pt x="266" y="283"/>
                    </a:lnTo>
                    <a:lnTo>
                      <a:pt x="261" y="284"/>
                    </a:lnTo>
                    <a:lnTo>
                      <a:pt x="254" y="285"/>
                    </a:lnTo>
                    <a:lnTo>
                      <a:pt x="239" y="284"/>
                    </a:lnTo>
                    <a:lnTo>
                      <a:pt x="223" y="280"/>
                    </a:lnTo>
                    <a:lnTo>
                      <a:pt x="204" y="273"/>
                    </a:lnTo>
                    <a:lnTo>
                      <a:pt x="184" y="262"/>
                    </a:lnTo>
                    <a:lnTo>
                      <a:pt x="163" y="250"/>
                    </a:lnTo>
                    <a:lnTo>
                      <a:pt x="142" y="235"/>
                    </a:lnTo>
                    <a:lnTo>
                      <a:pt x="142" y="219"/>
                    </a:lnTo>
                    <a:lnTo>
                      <a:pt x="142" y="219"/>
                    </a:lnTo>
                    <a:lnTo>
                      <a:pt x="159" y="233"/>
                    </a:lnTo>
                    <a:lnTo>
                      <a:pt x="177" y="243"/>
                    </a:lnTo>
                    <a:lnTo>
                      <a:pt x="195" y="252"/>
                    </a:lnTo>
                    <a:lnTo>
                      <a:pt x="209" y="257"/>
                    </a:lnTo>
                    <a:lnTo>
                      <a:pt x="223" y="261"/>
                    </a:lnTo>
                    <a:lnTo>
                      <a:pt x="235" y="261"/>
                    </a:lnTo>
                    <a:lnTo>
                      <a:pt x="241" y="261"/>
                    </a:lnTo>
                    <a:lnTo>
                      <a:pt x="246" y="260"/>
                    </a:lnTo>
                    <a:lnTo>
                      <a:pt x="250" y="257"/>
                    </a:lnTo>
                    <a:lnTo>
                      <a:pt x="254" y="254"/>
                    </a:lnTo>
                    <a:lnTo>
                      <a:pt x="254" y="254"/>
                    </a:lnTo>
                    <a:lnTo>
                      <a:pt x="254" y="254"/>
                    </a:lnTo>
                    <a:lnTo>
                      <a:pt x="258" y="249"/>
                    </a:lnTo>
                    <a:lnTo>
                      <a:pt x="260" y="243"/>
                    </a:lnTo>
                    <a:lnTo>
                      <a:pt x="261" y="237"/>
                    </a:lnTo>
                    <a:lnTo>
                      <a:pt x="261" y="230"/>
                    </a:lnTo>
                    <a:lnTo>
                      <a:pt x="260" y="220"/>
                    </a:lnTo>
                    <a:lnTo>
                      <a:pt x="258" y="212"/>
                    </a:lnTo>
                    <a:lnTo>
                      <a:pt x="250" y="192"/>
                    </a:lnTo>
                    <a:lnTo>
                      <a:pt x="239" y="170"/>
                    </a:lnTo>
                    <a:lnTo>
                      <a:pt x="223" y="147"/>
                    </a:lnTo>
                    <a:lnTo>
                      <a:pt x="205" y="124"/>
                    </a:lnTo>
                    <a:lnTo>
                      <a:pt x="184" y="101"/>
                    </a:lnTo>
                    <a:lnTo>
                      <a:pt x="184" y="101"/>
                    </a:lnTo>
                    <a:lnTo>
                      <a:pt x="162" y="81"/>
                    </a:lnTo>
                    <a:lnTo>
                      <a:pt x="142" y="65"/>
                    </a:lnTo>
                    <a:lnTo>
                      <a:pt x="142" y="50"/>
                    </a:lnTo>
                    <a:close/>
                    <a:moveTo>
                      <a:pt x="8" y="8"/>
                    </a:moveTo>
                    <a:lnTo>
                      <a:pt x="8" y="8"/>
                    </a:lnTo>
                    <a:lnTo>
                      <a:pt x="12" y="5"/>
                    </a:lnTo>
                    <a:lnTo>
                      <a:pt x="17" y="2"/>
                    </a:lnTo>
                    <a:lnTo>
                      <a:pt x="23" y="0"/>
                    </a:lnTo>
                    <a:lnTo>
                      <a:pt x="29" y="0"/>
                    </a:lnTo>
                    <a:lnTo>
                      <a:pt x="44" y="0"/>
                    </a:lnTo>
                    <a:lnTo>
                      <a:pt x="60" y="4"/>
                    </a:lnTo>
                    <a:lnTo>
                      <a:pt x="79" y="11"/>
                    </a:lnTo>
                    <a:lnTo>
                      <a:pt x="100" y="21"/>
                    </a:lnTo>
                    <a:lnTo>
                      <a:pt x="120" y="34"/>
                    </a:lnTo>
                    <a:lnTo>
                      <a:pt x="142" y="50"/>
                    </a:lnTo>
                    <a:lnTo>
                      <a:pt x="142" y="65"/>
                    </a:lnTo>
                    <a:lnTo>
                      <a:pt x="142" y="65"/>
                    </a:lnTo>
                    <a:lnTo>
                      <a:pt x="124" y="51"/>
                    </a:lnTo>
                    <a:lnTo>
                      <a:pt x="107" y="40"/>
                    </a:lnTo>
                    <a:lnTo>
                      <a:pt x="89" y="32"/>
                    </a:lnTo>
                    <a:lnTo>
                      <a:pt x="74" y="27"/>
                    </a:lnTo>
                    <a:lnTo>
                      <a:pt x="60" y="23"/>
                    </a:lnTo>
                    <a:lnTo>
                      <a:pt x="48" y="23"/>
                    </a:lnTo>
                    <a:lnTo>
                      <a:pt x="43" y="23"/>
                    </a:lnTo>
                    <a:lnTo>
                      <a:pt x="37" y="24"/>
                    </a:lnTo>
                    <a:lnTo>
                      <a:pt x="33" y="27"/>
                    </a:lnTo>
                    <a:lnTo>
                      <a:pt x="29" y="29"/>
                    </a:lnTo>
                    <a:lnTo>
                      <a:pt x="29" y="29"/>
                    </a:lnTo>
                    <a:lnTo>
                      <a:pt x="25" y="35"/>
                    </a:lnTo>
                    <a:lnTo>
                      <a:pt x="24" y="40"/>
                    </a:lnTo>
                    <a:lnTo>
                      <a:pt x="23" y="47"/>
                    </a:lnTo>
                    <a:lnTo>
                      <a:pt x="23" y="55"/>
                    </a:lnTo>
                    <a:lnTo>
                      <a:pt x="24" y="63"/>
                    </a:lnTo>
                    <a:lnTo>
                      <a:pt x="25" y="71"/>
                    </a:lnTo>
                    <a:lnTo>
                      <a:pt x="33" y="92"/>
                    </a:lnTo>
                    <a:lnTo>
                      <a:pt x="44" y="113"/>
                    </a:lnTo>
                    <a:lnTo>
                      <a:pt x="60" y="136"/>
                    </a:lnTo>
                    <a:lnTo>
                      <a:pt x="78" y="159"/>
                    </a:lnTo>
                    <a:lnTo>
                      <a:pt x="100" y="184"/>
                    </a:lnTo>
                    <a:lnTo>
                      <a:pt x="100" y="184"/>
                    </a:lnTo>
                    <a:lnTo>
                      <a:pt x="121" y="203"/>
                    </a:lnTo>
                    <a:lnTo>
                      <a:pt x="142" y="219"/>
                    </a:lnTo>
                    <a:lnTo>
                      <a:pt x="142" y="235"/>
                    </a:lnTo>
                    <a:lnTo>
                      <a:pt x="142" y="235"/>
                    </a:lnTo>
                    <a:lnTo>
                      <a:pt x="117" y="215"/>
                    </a:lnTo>
                    <a:lnTo>
                      <a:pt x="93" y="192"/>
                    </a:lnTo>
                    <a:lnTo>
                      <a:pt x="93" y="192"/>
                    </a:lnTo>
                    <a:lnTo>
                      <a:pt x="66" y="164"/>
                    </a:lnTo>
                    <a:lnTo>
                      <a:pt x="44" y="135"/>
                    </a:lnTo>
                    <a:lnTo>
                      <a:pt x="25" y="108"/>
                    </a:lnTo>
                    <a:lnTo>
                      <a:pt x="12" y="82"/>
                    </a:lnTo>
                    <a:lnTo>
                      <a:pt x="6" y="70"/>
                    </a:lnTo>
                    <a:lnTo>
                      <a:pt x="4" y="58"/>
                    </a:lnTo>
                    <a:lnTo>
                      <a:pt x="1" y="47"/>
                    </a:lnTo>
                    <a:lnTo>
                      <a:pt x="0" y="38"/>
                    </a:lnTo>
                    <a:lnTo>
                      <a:pt x="0" y="28"/>
                    </a:lnTo>
                    <a:lnTo>
                      <a:pt x="1" y="20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8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56" name="iŝļîḍé">
                <a:extLst>
                  <a:ext uri="{FF2B5EF4-FFF2-40B4-BE49-F238E27FC236}">
                    <a16:creationId xmlns:a16="http://schemas.microsoft.com/office/drawing/2014/main" id="{C92BD519-B03E-471F-8632-F517445D8493}"/>
                  </a:ext>
                </a:extLst>
              </p:cNvPr>
              <p:cNvSpPr/>
              <p:nvPr/>
            </p:nvSpPr>
            <p:spPr bwMode="auto">
              <a:xfrm>
                <a:off x="2187576" y="1789113"/>
                <a:ext cx="450850" cy="452438"/>
              </a:xfrm>
              <a:custGeom>
                <a:avLst/>
                <a:gdLst>
                  <a:gd name="T0" fmla="*/ 142 w 284"/>
                  <a:gd name="T1" fmla="*/ 50 h 285"/>
                  <a:gd name="T2" fmla="*/ 184 w 284"/>
                  <a:gd name="T3" fmla="*/ 21 h 285"/>
                  <a:gd name="T4" fmla="*/ 223 w 284"/>
                  <a:gd name="T5" fmla="*/ 4 h 285"/>
                  <a:gd name="T6" fmla="*/ 254 w 284"/>
                  <a:gd name="T7" fmla="*/ 0 h 285"/>
                  <a:gd name="T8" fmla="*/ 266 w 284"/>
                  <a:gd name="T9" fmla="*/ 2 h 285"/>
                  <a:gd name="T10" fmla="*/ 276 w 284"/>
                  <a:gd name="T11" fmla="*/ 8 h 285"/>
                  <a:gd name="T12" fmla="*/ 280 w 284"/>
                  <a:gd name="T13" fmla="*/ 13 h 285"/>
                  <a:gd name="T14" fmla="*/ 284 w 284"/>
                  <a:gd name="T15" fmla="*/ 28 h 285"/>
                  <a:gd name="T16" fmla="*/ 283 w 284"/>
                  <a:gd name="T17" fmla="*/ 47 h 285"/>
                  <a:gd name="T18" fmla="*/ 277 w 284"/>
                  <a:gd name="T19" fmla="*/ 70 h 285"/>
                  <a:gd name="T20" fmla="*/ 258 w 284"/>
                  <a:gd name="T21" fmla="*/ 108 h 285"/>
                  <a:gd name="T22" fmla="*/ 218 w 284"/>
                  <a:gd name="T23" fmla="*/ 164 h 285"/>
                  <a:gd name="T24" fmla="*/ 190 w 284"/>
                  <a:gd name="T25" fmla="*/ 192 h 285"/>
                  <a:gd name="T26" fmla="*/ 142 w 284"/>
                  <a:gd name="T27" fmla="*/ 235 h 285"/>
                  <a:gd name="T28" fmla="*/ 142 w 284"/>
                  <a:gd name="T29" fmla="*/ 219 h 285"/>
                  <a:gd name="T30" fmla="*/ 184 w 284"/>
                  <a:gd name="T31" fmla="*/ 184 h 285"/>
                  <a:gd name="T32" fmla="*/ 205 w 284"/>
                  <a:gd name="T33" fmla="*/ 159 h 285"/>
                  <a:gd name="T34" fmla="*/ 239 w 284"/>
                  <a:gd name="T35" fmla="*/ 113 h 285"/>
                  <a:gd name="T36" fmla="*/ 258 w 284"/>
                  <a:gd name="T37" fmla="*/ 71 h 285"/>
                  <a:gd name="T38" fmla="*/ 261 w 284"/>
                  <a:gd name="T39" fmla="*/ 55 h 285"/>
                  <a:gd name="T40" fmla="*/ 260 w 284"/>
                  <a:gd name="T41" fmla="*/ 40 h 285"/>
                  <a:gd name="T42" fmla="*/ 254 w 284"/>
                  <a:gd name="T43" fmla="*/ 29 h 285"/>
                  <a:gd name="T44" fmla="*/ 254 w 284"/>
                  <a:gd name="T45" fmla="*/ 29 h 285"/>
                  <a:gd name="T46" fmla="*/ 246 w 284"/>
                  <a:gd name="T47" fmla="*/ 24 h 285"/>
                  <a:gd name="T48" fmla="*/ 235 w 284"/>
                  <a:gd name="T49" fmla="*/ 23 h 285"/>
                  <a:gd name="T50" fmla="*/ 209 w 284"/>
                  <a:gd name="T51" fmla="*/ 27 h 285"/>
                  <a:gd name="T52" fmla="*/ 177 w 284"/>
                  <a:gd name="T53" fmla="*/ 40 h 285"/>
                  <a:gd name="T54" fmla="*/ 142 w 284"/>
                  <a:gd name="T55" fmla="*/ 65 h 285"/>
                  <a:gd name="T56" fmla="*/ 8 w 284"/>
                  <a:gd name="T57" fmla="*/ 276 h 285"/>
                  <a:gd name="T58" fmla="*/ 4 w 284"/>
                  <a:gd name="T59" fmla="*/ 271 h 285"/>
                  <a:gd name="T60" fmla="*/ 0 w 284"/>
                  <a:gd name="T61" fmla="*/ 256 h 285"/>
                  <a:gd name="T62" fmla="*/ 1 w 284"/>
                  <a:gd name="T63" fmla="*/ 237 h 285"/>
                  <a:gd name="T64" fmla="*/ 6 w 284"/>
                  <a:gd name="T65" fmla="*/ 214 h 285"/>
                  <a:gd name="T66" fmla="*/ 25 w 284"/>
                  <a:gd name="T67" fmla="*/ 176 h 285"/>
                  <a:gd name="T68" fmla="*/ 66 w 284"/>
                  <a:gd name="T69" fmla="*/ 120 h 285"/>
                  <a:gd name="T70" fmla="*/ 93 w 284"/>
                  <a:gd name="T71" fmla="*/ 93 h 285"/>
                  <a:gd name="T72" fmla="*/ 142 w 284"/>
                  <a:gd name="T73" fmla="*/ 50 h 285"/>
                  <a:gd name="T74" fmla="*/ 142 w 284"/>
                  <a:gd name="T75" fmla="*/ 65 h 285"/>
                  <a:gd name="T76" fmla="*/ 100 w 284"/>
                  <a:gd name="T77" fmla="*/ 101 h 285"/>
                  <a:gd name="T78" fmla="*/ 78 w 284"/>
                  <a:gd name="T79" fmla="*/ 124 h 285"/>
                  <a:gd name="T80" fmla="*/ 44 w 284"/>
                  <a:gd name="T81" fmla="*/ 170 h 285"/>
                  <a:gd name="T82" fmla="*/ 25 w 284"/>
                  <a:gd name="T83" fmla="*/ 212 h 285"/>
                  <a:gd name="T84" fmla="*/ 23 w 284"/>
                  <a:gd name="T85" fmla="*/ 230 h 285"/>
                  <a:gd name="T86" fmla="*/ 24 w 284"/>
                  <a:gd name="T87" fmla="*/ 243 h 285"/>
                  <a:gd name="T88" fmla="*/ 29 w 284"/>
                  <a:gd name="T89" fmla="*/ 254 h 285"/>
                  <a:gd name="T90" fmla="*/ 33 w 284"/>
                  <a:gd name="T91" fmla="*/ 257 h 285"/>
                  <a:gd name="T92" fmla="*/ 43 w 284"/>
                  <a:gd name="T93" fmla="*/ 261 h 285"/>
                  <a:gd name="T94" fmla="*/ 60 w 284"/>
                  <a:gd name="T95" fmla="*/ 261 h 285"/>
                  <a:gd name="T96" fmla="*/ 89 w 284"/>
                  <a:gd name="T97" fmla="*/ 252 h 285"/>
                  <a:gd name="T98" fmla="*/ 124 w 284"/>
                  <a:gd name="T99" fmla="*/ 233 h 285"/>
                  <a:gd name="T100" fmla="*/ 142 w 284"/>
                  <a:gd name="T101" fmla="*/ 235 h 285"/>
                  <a:gd name="T102" fmla="*/ 120 w 284"/>
                  <a:gd name="T103" fmla="*/ 250 h 285"/>
                  <a:gd name="T104" fmla="*/ 79 w 284"/>
                  <a:gd name="T105" fmla="*/ 273 h 285"/>
                  <a:gd name="T106" fmla="*/ 44 w 284"/>
                  <a:gd name="T107" fmla="*/ 284 h 285"/>
                  <a:gd name="T108" fmla="*/ 23 w 284"/>
                  <a:gd name="T109" fmla="*/ 284 h 285"/>
                  <a:gd name="T110" fmla="*/ 12 w 284"/>
                  <a:gd name="T111" fmla="*/ 280 h 285"/>
                  <a:gd name="T112" fmla="*/ 8 w 284"/>
                  <a:gd name="T113" fmla="*/ 276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84" h="285">
                    <a:moveTo>
                      <a:pt x="142" y="50"/>
                    </a:moveTo>
                    <a:lnTo>
                      <a:pt x="142" y="50"/>
                    </a:lnTo>
                    <a:lnTo>
                      <a:pt x="163" y="34"/>
                    </a:lnTo>
                    <a:lnTo>
                      <a:pt x="184" y="21"/>
                    </a:lnTo>
                    <a:lnTo>
                      <a:pt x="204" y="11"/>
                    </a:lnTo>
                    <a:lnTo>
                      <a:pt x="223" y="4"/>
                    </a:lnTo>
                    <a:lnTo>
                      <a:pt x="239" y="0"/>
                    </a:lnTo>
                    <a:lnTo>
                      <a:pt x="254" y="0"/>
                    </a:lnTo>
                    <a:lnTo>
                      <a:pt x="261" y="0"/>
                    </a:lnTo>
                    <a:lnTo>
                      <a:pt x="266" y="2"/>
                    </a:lnTo>
                    <a:lnTo>
                      <a:pt x="272" y="4"/>
                    </a:lnTo>
                    <a:lnTo>
                      <a:pt x="276" y="8"/>
                    </a:lnTo>
                    <a:lnTo>
                      <a:pt x="276" y="8"/>
                    </a:lnTo>
                    <a:lnTo>
                      <a:pt x="280" y="13"/>
                    </a:lnTo>
                    <a:lnTo>
                      <a:pt x="283" y="20"/>
                    </a:lnTo>
                    <a:lnTo>
                      <a:pt x="284" y="28"/>
                    </a:lnTo>
                    <a:lnTo>
                      <a:pt x="284" y="38"/>
                    </a:lnTo>
                    <a:lnTo>
                      <a:pt x="283" y="47"/>
                    </a:lnTo>
                    <a:lnTo>
                      <a:pt x="280" y="58"/>
                    </a:lnTo>
                    <a:lnTo>
                      <a:pt x="277" y="70"/>
                    </a:lnTo>
                    <a:lnTo>
                      <a:pt x="272" y="82"/>
                    </a:lnTo>
                    <a:lnTo>
                      <a:pt x="258" y="108"/>
                    </a:lnTo>
                    <a:lnTo>
                      <a:pt x="239" y="135"/>
                    </a:lnTo>
                    <a:lnTo>
                      <a:pt x="218" y="164"/>
                    </a:lnTo>
                    <a:lnTo>
                      <a:pt x="190" y="192"/>
                    </a:lnTo>
                    <a:lnTo>
                      <a:pt x="190" y="192"/>
                    </a:lnTo>
                    <a:lnTo>
                      <a:pt x="166" y="215"/>
                    </a:lnTo>
                    <a:lnTo>
                      <a:pt x="142" y="235"/>
                    </a:lnTo>
                    <a:lnTo>
                      <a:pt x="142" y="219"/>
                    </a:lnTo>
                    <a:lnTo>
                      <a:pt x="142" y="219"/>
                    </a:lnTo>
                    <a:lnTo>
                      <a:pt x="162" y="203"/>
                    </a:lnTo>
                    <a:lnTo>
                      <a:pt x="184" y="184"/>
                    </a:lnTo>
                    <a:lnTo>
                      <a:pt x="184" y="184"/>
                    </a:lnTo>
                    <a:lnTo>
                      <a:pt x="205" y="159"/>
                    </a:lnTo>
                    <a:lnTo>
                      <a:pt x="223" y="136"/>
                    </a:lnTo>
                    <a:lnTo>
                      <a:pt x="239" y="113"/>
                    </a:lnTo>
                    <a:lnTo>
                      <a:pt x="250" y="92"/>
                    </a:lnTo>
                    <a:lnTo>
                      <a:pt x="258" y="71"/>
                    </a:lnTo>
                    <a:lnTo>
                      <a:pt x="260" y="63"/>
                    </a:lnTo>
                    <a:lnTo>
                      <a:pt x="261" y="55"/>
                    </a:lnTo>
                    <a:lnTo>
                      <a:pt x="261" y="47"/>
                    </a:lnTo>
                    <a:lnTo>
                      <a:pt x="260" y="40"/>
                    </a:lnTo>
                    <a:lnTo>
                      <a:pt x="258" y="35"/>
                    </a:lnTo>
                    <a:lnTo>
                      <a:pt x="254" y="29"/>
                    </a:lnTo>
                    <a:lnTo>
                      <a:pt x="254" y="29"/>
                    </a:lnTo>
                    <a:lnTo>
                      <a:pt x="254" y="29"/>
                    </a:lnTo>
                    <a:lnTo>
                      <a:pt x="250" y="27"/>
                    </a:lnTo>
                    <a:lnTo>
                      <a:pt x="246" y="24"/>
                    </a:lnTo>
                    <a:lnTo>
                      <a:pt x="241" y="23"/>
                    </a:lnTo>
                    <a:lnTo>
                      <a:pt x="235" y="23"/>
                    </a:lnTo>
                    <a:lnTo>
                      <a:pt x="223" y="23"/>
                    </a:lnTo>
                    <a:lnTo>
                      <a:pt x="209" y="27"/>
                    </a:lnTo>
                    <a:lnTo>
                      <a:pt x="195" y="32"/>
                    </a:lnTo>
                    <a:lnTo>
                      <a:pt x="177" y="40"/>
                    </a:lnTo>
                    <a:lnTo>
                      <a:pt x="159" y="51"/>
                    </a:lnTo>
                    <a:lnTo>
                      <a:pt x="142" y="65"/>
                    </a:lnTo>
                    <a:lnTo>
                      <a:pt x="142" y="50"/>
                    </a:lnTo>
                    <a:close/>
                    <a:moveTo>
                      <a:pt x="8" y="276"/>
                    </a:moveTo>
                    <a:lnTo>
                      <a:pt x="8" y="276"/>
                    </a:lnTo>
                    <a:lnTo>
                      <a:pt x="4" y="271"/>
                    </a:lnTo>
                    <a:lnTo>
                      <a:pt x="1" y="264"/>
                    </a:lnTo>
                    <a:lnTo>
                      <a:pt x="0" y="256"/>
                    </a:lnTo>
                    <a:lnTo>
                      <a:pt x="0" y="246"/>
                    </a:lnTo>
                    <a:lnTo>
                      <a:pt x="1" y="237"/>
                    </a:lnTo>
                    <a:lnTo>
                      <a:pt x="4" y="226"/>
                    </a:lnTo>
                    <a:lnTo>
                      <a:pt x="6" y="214"/>
                    </a:lnTo>
                    <a:lnTo>
                      <a:pt x="12" y="201"/>
                    </a:lnTo>
                    <a:lnTo>
                      <a:pt x="25" y="176"/>
                    </a:lnTo>
                    <a:lnTo>
                      <a:pt x="44" y="149"/>
                    </a:lnTo>
                    <a:lnTo>
                      <a:pt x="66" y="120"/>
                    </a:lnTo>
                    <a:lnTo>
                      <a:pt x="93" y="93"/>
                    </a:lnTo>
                    <a:lnTo>
                      <a:pt x="93" y="93"/>
                    </a:lnTo>
                    <a:lnTo>
                      <a:pt x="117" y="70"/>
                    </a:lnTo>
                    <a:lnTo>
                      <a:pt x="142" y="50"/>
                    </a:lnTo>
                    <a:lnTo>
                      <a:pt x="142" y="65"/>
                    </a:lnTo>
                    <a:lnTo>
                      <a:pt x="142" y="65"/>
                    </a:lnTo>
                    <a:lnTo>
                      <a:pt x="121" y="81"/>
                    </a:lnTo>
                    <a:lnTo>
                      <a:pt x="100" y="101"/>
                    </a:lnTo>
                    <a:lnTo>
                      <a:pt x="100" y="101"/>
                    </a:lnTo>
                    <a:lnTo>
                      <a:pt x="78" y="124"/>
                    </a:lnTo>
                    <a:lnTo>
                      <a:pt x="60" y="147"/>
                    </a:lnTo>
                    <a:lnTo>
                      <a:pt x="44" y="170"/>
                    </a:lnTo>
                    <a:lnTo>
                      <a:pt x="33" y="192"/>
                    </a:lnTo>
                    <a:lnTo>
                      <a:pt x="25" y="212"/>
                    </a:lnTo>
                    <a:lnTo>
                      <a:pt x="24" y="220"/>
                    </a:lnTo>
                    <a:lnTo>
                      <a:pt x="23" y="230"/>
                    </a:lnTo>
                    <a:lnTo>
                      <a:pt x="23" y="237"/>
                    </a:lnTo>
                    <a:lnTo>
                      <a:pt x="24" y="243"/>
                    </a:lnTo>
                    <a:lnTo>
                      <a:pt x="25" y="249"/>
                    </a:lnTo>
                    <a:lnTo>
                      <a:pt x="29" y="254"/>
                    </a:lnTo>
                    <a:lnTo>
                      <a:pt x="29" y="254"/>
                    </a:lnTo>
                    <a:lnTo>
                      <a:pt x="33" y="257"/>
                    </a:lnTo>
                    <a:lnTo>
                      <a:pt x="37" y="260"/>
                    </a:lnTo>
                    <a:lnTo>
                      <a:pt x="43" y="261"/>
                    </a:lnTo>
                    <a:lnTo>
                      <a:pt x="48" y="261"/>
                    </a:lnTo>
                    <a:lnTo>
                      <a:pt x="60" y="261"/>
                    </a:lnTo>
                    <a:lnTo>
                      <a:pt x="74" y="257"/>
                    </a:lnTo>
                    <a:lnTo>
                      <a:pt x="89" y="252"/>
                    </a:lnTo>
                    <a:lnTo>
                      <a:pt x="107" y="243"/>
                    </a:lnTo>
                    <a:lnTo>
                      <a:pt x="124" y="233"/>
                    </a:lnTo>
                    <a:lnTo>
                      <a:pt x="142" y="219"/>
                    </a:lnTo>
                    <a:lnTo>
                      <a:pt x="142" y="235"/>
                    </a:lnTo>
                    <a:lnTo>
                      <a:pt x="142" y="235"/>
                    </a:lnTo>
                    <a:lnTo>
                      <a:pt x="120" y="250"/>
                    </a:lnTo>
                    <a:lnTo>
                      <a:pt x="100" y="262"/>
                    </a:lnTo>
                    <a:lnTo>
                      <a:pt x="79" y="273"/>
                    </a:lnTo>
                    <a:lnTo>
                      <a:pt x="60" y="280"/>
                    </a:lnTo>
                    <a:lnTo>
                      <a:pt x="44" y="284"/>
                    </a:lnTo>
                    <a:lnTo>
                      <a:pt x="29" y="285"/>
                    </a:lnTo>
                    <a:lnTo>
                      <a:pt x="23" y="284"/>
                    </a:lnTo>
                    <a:lnTo>
                      <a:pt x="17" y="283"/>
                    </a:lnTo>
                    <a:lnTo>
                      <a:pt x="12" y="280"/>
                    </a:lnTo>
                    <a:lnTo>
                      <a:pt x="8" y="276"/>
                    </a:lnTo>
                    <a:lnTo>
                      <a:pt x="8" y="2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57" name="îsḷïďè">
                <a:extLst>
                  <a:ext uri="{FF2B5EF4-FFF2-40B4-BE49-F238E27FC236}">
                    <a16:creationId xmlns:a16="http://schemas.microsoft.com/office/drawing/2014/main" id="{E7394D02-C07B-421A-8AC5-3C9C699C001C}"/>
                  </a:ext>
                </a:extLst>
              </p:cNvPr>
              <p:cNvSpPr/>
              <p:nvPr/>
            </p:nvSpPr>
            <p:spPr bwMode="auto">
              <a:xfrm>
                <a:off x="2365376" y="1966913"/>
                <a:ext cx="92075" cy="95250"/>
              </a:xfrm>
              <a:custGeom>
                <a:avLst/>
                <a:gdLst>
                  <a:gd name="T0" fmla="*/ 0 w 58"/>
                  <a:gd name="T1" fmla="*/ 30 h 60"/>
                  <a:gd name="T2" fmla="*/ 0 w 58"/>
                  <a:gd name="T3" fmla="*/ 30 h 60"/>
                  <a:gd name="T4" fmla="*/ 1 w 58"/>
                  <a:gd name="T5" fmla="*/ 24 h 60"/>
                  <a:gd name="T6" fmla="*/ 3 w 58"/>
                  <a:gd name="T7" fmla="*/ 19 h 60"/>
                  <a:gd name="T8" fmla="*/ 5 w 58"/>
                  <a:gd name="T9" fmla="*/ 14 h 60"/>
                  <a:gd name="T10" fmla="*/ 9 w 58"/>
                  <a:gd name="T11" fmla="*/ 10 h 60"/>
                  <a:gd name="T12" fmla="*/ 13 w 58"/>
                  <a:gd name="T13" fmla="*/ 6 h 60"/>
                  <a:gd name="T14" fmla="*/ 18 w 58"/>
                  <a:gd name="T15" fmla="*/ 3 h 60"/>
                  <a:gd name="T16" fmla="*/ 24 w 58"/>
                  <a:gd name="T17" fmla="*/ 1 h 60"/>
                  <a:gd name="T18" fmla="*/ 30 w 58"/>
                  <a:gd name="T19" fmla="*/ 0 h 60"/>
                  <a:gd name="T20" fmla="*/ 30 w 58"/>
                  <a:gd name="T21" fmla="*/ 0 h 60"/>
                  <a:gd name="T22" fmla="*/ 35 w 58"/>
                  <a:gd name="T23" fmla="*/ 1 h 60"/>
                  <a:gd name="T24" fmla="*/ 41 w 58"/>
                  <a:gd name="T25" fmla="*/ 3 h 60"/>
                  <a:gd name="T26" fmla="*/ 46 w 58"/>
                  <a:gd name="T27" fmla="*/ 6 h 60"/>
                  <a:gd name="T28" fmla="*/ 50 w 58"/>
                  <a:gd name="T29" fmla="*/ 10 h 60"/>
                  <a:gd name="T30" fmla="*/ 54 w 58"/>
                  <a:gd name="T31" fmla="*/ 14 h 60"/>
                  <a:gd name="T32" fmla="*/ 57 w 58"/>
                  <a:gd name="T33" fmla="*/ 19 h 60"/>
                  <a:gd name="T34" fmla="*/ 58 w 58"/>
                  <a:gd name="T35" fmla="*/ 24 h 60"/>
                  <a:gd name="T36" fmla="*/ 58 w 58"/>
                  <a:gd name="T37" fmla="*/ 30 h 60"/>
                  <a:gd name="T38" fmla="*/ 58 w 58"/>
                  <a:gd name="T39" fmla="*/ 30 h 60"/>
                  <a:gd name="T40" fmla="*/ 58 w 58"/>
                  <a:gd name="T41" fmla="*/ 35 h 60"/>
                  <a:gd name="T42" fmla="*/ 57 w 58"/>
                  <a:gd name="T43" fmla="*/ 41 h 60"/>
                  <a:gd name="T44" fmla="*/ 54 w 58"/>
                  <a:gd name="T45" fmla="*/ 46 h 60"/>
                  <a:gd name="T46" fmla="*/ 50 w 58"/>
                  <a:gd name="T47" fmla="*/ 50 h 60"/>
                  <a:gd name="T48" fmla="*/ 46 w 58"/>
                  <a:gd name="T49" fmla="*/ 54 h 60"/>
                  <a:gd name="T50" fmla="*/ 41 w 58"/>
                  <a:gd name="T51" fmla="*/ 57 h 60"/>
                  <a:gd name="T52" fmla="*/ 35 w 58"/>
                  <a:gd name="T53" fmla="*/ 58 h 60"/>
                  <a:gd name="T54" fmla="*/ 30 w 58"/>
                  <a:gd name="T55" fmla="*/ 60 h 60"/>
                  <a:gd name="T56" fmla="*/ 30 w 58"/>
                  <a:gd name="T57" fmla="*/ 60 h 60"/>
                  <a:gd name="T58" fmla="*/ 24 w 58"/>
                  <a:gd name="T59" fmla="*/ 58 h 60"/>
                  <a:gd name="T60" fmla="*/ 18 w 58"/>
                  <a:gd name="T61" fmla="*/ 57 h 60"/>
                  <a:gd name="T62" fmla="*/ 13 w 58"/>
                  <a:gd name="T63" fmla="*/ 54 h 60"/>
                  <a:gd name="T64" fmla="*/ 9 w 58"/>
                  <a:gd name="T65" fmla="*/ 50 h 60"/>
                  <a:gd name="T66" fmla="*/ 5 w 58"/>
                  <a:gd name="T67" fmla="*/ 46 h 60"/>
                  <a:gd name="T68" fmla="*/ 3 w 58"/>
                  <a:gd name="T69" fmla="*/ 41 h 60"/>
                  <a:gd name="T70" fmla="*/ 1 w 58"/>
                  <a:gd name="T71" fmla="*/ 35 h 60"/>
                  <a:gd name="T72" fmla="*/ 0 w 58"/>
                  <a:gd name="T73" fmla="*/ 30 h 60"/>
                  <a:gd name="T74" fmla="*/ 0 w 58"/>
                  <a:gd name="T75" fmla="*/ 3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8" h="60">
                    <a:moveTo>
                      <a:pt x="0" y="30"/>
                    </a:moveTo>
                    <a:lnTo>
                      <a:pt x="0" y="30"/>
                    </a:lnTo>
                    <a:lnTo>
                      <a:pt x="1" y="24"/>
                    </a:lnTo>
                    <a:lnTo>
                      <a:pt x="3" y="19"/>
                    </a:lnTo>
                    <a:lnTo>
                      <a:pt x="5" y="14"/>
                    </a:lnTo>
                    <a:lnTo>
                      <a:pt x="9" y="10"/>
                    </a:lnTo>
                    <a:lnTo>
                      <a:pt x="13" y="6"/>
                    </a:lnTo>
                    <a:lnTo>
                      <a:pt x="18" y="3"/>
                    </a:lnTo>
                    <a:lnTo>
                      <a:pt x="24" y="1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5" y="1"/>
                    </a:lnTo>
                    <a:lnTo>
                      <a:pt x="41" y="3"/>
                    </a:lnTo>
                    <a:lnTo>
                      <a:pt x="46" y="6"/>
                    </a:lnTo>
                    <a:lnTo>
                      <a:pt x="50" y="10"/>
                    </a:lnTo>
                    <a:lnTo>
                      <a:pt x="54" y="14"/>
                    </a:lnTo>
                    <a:lnTo>
                      <a:pt x="57" y="19"/>
                    </a:lnTo>
                    <a:lnTo>
                      <a:pt x="58" y="24"/>
                    </a:lnTo>
                    <a:lnTo>
                      <a:pt x="58" y="30"/>
                    </a:lnTo>
                    <a:lnTo>
                      <a:pt x="58" y="30"/>
                    </a:lnTo>
                    <a:lnTo>
                      <a:pt x="58" y="35"/>
                    </a:lnTo>
                    <a:lnTo>
                      <a:pt x="57" y="41"/>
                    </a:lnTo>
                    <a:lnTo>
                      <a:pt x="54" y="46"/>
                    </a:lnTo>
                    <a:lnTo>
                      <a:pt x="50" y="50"/>
                    </a:lnTo>
                    <a:lnTo>
                      <a:pt x="46" y="54"/>
                    </a:lnTo>
                    <a:lnTo>
                      <a:pt x="41" y="57"/>
                    </a:lnTo>
                    <a:lnTo>
                      <a:pt x="35" y="58"/>
                    </a:lnTo>
                    <a:lnTo>
                      <a:pt x="30" y="60"/>
                    </a:lnTo>
                    <a:lnTo>
                      <a:pt x="30" y="60"/>
                    </a:lnTo>
                    <a:lnTo>
                      <a:pt x="24" y="58"/>
                    </a:lnTo>
                    <a:lnTo>
                      <a:pt x="18" y="57"/>
                    </a:lnTo>
                    <a:lnTo>
                      <a:pt x="13" y="54"/>
                    </a:lnTo>
                    <a:lnTo>
                      <a:pt x="9" y="50"/>
                    </a:lnTo>
                    <a:lnTo>
                      <a:pt x="5" y="46"/>
                    </a:lnTo>
                    <a:lnTo>
                      <a:pt x="3" y="41"/>
                    </a:lnTo>
                    <a:lnTo>
                      <a:pt x="1" y="35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72" name="íṣľïḑe">
              <a:extLst>
                <a:ext uri="{FF2B5EF4-FFF2-40B4-BE49-F238E27FC236}">
                  <a16:creationId xmlns:a16="http://schemas.microsoft.com/office/drawing/2014/main" id="{23F882C2-EFF3-410A-AD0A-9200916E7F0C}"/>
                </a:ext>
              </a:extLst>
            </p:cNvPr>
            <p:cNvGrpSpPr/>
            <p:nvPr/>
          </p:nvGrpSpPr>
          <p:grpSpPr>
            <a:xfrm>
              <a:off x="4941844" y="2423042"/>
              <a:ext cx="331336" cy="421072"/>
              <a:chOff x="1493838" y="1541463"/>
              <a:chExt cx="381000" cy="484187"/>
            </a:xfrm>
            <a:solidFill>
              <a:schemeClr val="accent4"/>
            </a:solidFill>
          </p:grpSpPr>
          <p:sp>
            <p:nvSpPr>
              <p:cNvPr id="151" name="îṩḷïḍè">
                <a:extLst>
                  <a:ext uri="{FF2B5EF4-FFF2-40B4-BE49-F238E27FC236}">
                    <a16:creationId xmlns:a16="http://schemas.microsoft.com/office/drawing/2014/main" id="{912B527D-8080-4019-BFD8-DD3BF70F0197}"/>
                  </a:ext>
                </a:extLst>
              </p:cNvPr>
              <p:cNvSpPr/>
              <p:nvPr/>
            </p:nvSpPr>
            <p:spPr bwMode="auto">
              <a:xfrm>
                <a:off x="1493838" y="1546225"/>
                <a:ext cx="254000" cy="479425"/>
              </a:xfrm>
              <a:custGeom>
                <a:avLst/>
                <a:gdLst>
                  <a:gd name="T0" fmla="*/ 160 w 160"/>
                  <a:gd name="T1" fmla="*/ 0 h 302"/>
                  <a:gd name="T2" fmla="*/ 160 w 160"/>
                  <a:gd name="T3" fmla="*/ 302 h 302"/>
                  <a:gd name="T4" fmla="*/ 94 w 160"/>
                  <a:gd name="T5" fmla="*/ 302 h 302"/>
                  <a:gd name="T6" fmla="*/ 94 w 160"/>
                  <a:gd name="T7" fmla="*/ 261 h 302"/>
                  <a:gd name="T8" fmla="*/ 136 w 160"/>
                  <a:gd name="T9" fmla="*/ 261 h 302"/>
                  <a:gd name="T10" fmla="*/ 136 w 160"/>
                  <a:gd name="T11" fmla="*/ 116 h 302"/>
                  <a:gd name="T12" fmla="*/ 136 w 160"/>
                  <a:gd name="T13" fmla="*/ 116 h 302"/>
                  <a:gd name="T14" fmla="*/ 94 w 160"/>
                  <a:gd name="T15" fmla="*/ 189 h 302"/>
                  <a:gd name="T16" fmla="*/ 94 w 160"/>
                  <a:gd name="T17" fmla="*/ 124 h 302"/>
                  <a:gd name="T18" fmla="*/ 160 w 160"/>
                  <a:gd name="T19" fmla="*/ 0 h 302"/>
                  <a:gd name="T20" fmla="*/ 94 w 160"/>
                  <a:gd name="T21" fmla="*/ 302 h 302"/>
                  <a:gd name="T22" fmla="*/ 0 w 160"/>
                  <a:gd name="T23" fmla="*/ 302 h 302"/>
                  <a:gd name="T24" fmla="*/ 94 w 160"/>
                  <a:gd name="T25" fmla="*/ 124 h 302"/>
                  <a:gd name="T26" fmla="*/ 94 w 160"/>
                  <a:gd name="T27" fmla="*/ 189 h 302"/>
                  <a:gd name="T28" fmla="*/ 53 w 160"/>
                  <a:gd name="T29" fmla="*/ 261 h 302"/>
                  <a:gd name="T30" fmla="*/ 94 w 160"/>
                  <a:gd name="T31" fmla="*/ 261 h 302"/>
                  <a:gd name="T32" fmla="*/ 94 w 160"/>
                  <a:gd name="T33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0" h="302">
                    <a:moveTo>
                      <a:pt x="160" y="0"/>
                    </a:moveTo>
                    <a:lnTo>
                      <a:pt x="160" y="302"/>
                    </a:lnTo>
                    <a:lnTo>
                      <a:pt x="94" y="302"/>
                    </a:lnTo>
                    <a:lnTo>
                      <a:pt x="94" y="261"/>
                    </a:lnTo>
                    <a:lnTo>
                      <a:pt x="136" y="261"/>
                    </a:lnTo>
                    <a:lnTo>
                      <a:pt x="136" y="116"/>
                    </a:lnTo>
                    <a:lnTo>
                      <a:pt x="136" y="116"/>
                    </a:lnTo>
                    <a:lnTo>
                      <a:pt x="94" y="189"/>
                    </a:lnTo>
                    <a:lnTo>
                      <a:pt x="94" y="124"/>
                    </a:lnTo>
                    <a:lnTo>
                      <a:pt x="160" y="0"/>
                    </a:lnTo>
                    <a:close/>
                    <a:moveTo>
                      <a:pt x="94" y="302"/>
                    </a:moveTo>
                    <a:lnTo>
                      <a:pt x="0" y="302"/>
                    </a:lnTo>
                    <a:lnTo>
                      <a:pt x="94" y="124"/>
                    </a:lnTo>
                    <a:lnTo>
                      <a:pt x="94" y="189"/>
                    </a:lnTo>
                    <a:lnTo>
                      <a:pt x="53" y="261"/>
                    </a:lnTo>
                    <a:lnTo>
                      <a:pt x="94" y="261"/>
                    </a:lnTo>
                    <a:lnTo>
                      <a:pt x="94" y="30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52" name="iśliḓê">
                <a:extLst>
                  <a:ext uri="{FF2B5EF4-FFF2-40B4-BE49-F238E27FC236}">
                    <a16:creationId xmlns:a16="http://schemas.microsoft.com/office/drawing/2014/main" id="{C4A2A811-E0A9-4E9F-AA88-FC56B6301CFD}"/>
                  </a:ext>
                </a:extLst>
              </p:cNvPr>
              <p:cNvSpPr/>
              <p:nvPr/>
            </p:nvSpPr>
            <p:spPr bwMode="auto">
              <a:xfrm>
                <a:off x="1811338" y="1541463"/>
                <a:ext cx="63500" cy="4714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73" name="îš1iḑe">
              <a:extLst>
                <a:ext uri="{FF2B5EF4-FFF2-40B4-BE49-F238E27FC236}">
                  <a16:creationId xmlns:a16="http://schemas.microsoft.com/office/drawing/2014/main" id="{EC4DD041-3437-4C53-A6D0-C05A8B8C4D35}"/>
                </a:ext>
              </a:extLst>
            </p:cNvPr>
            <p:cNvSpPr/>
            <p:nvPr/>
          </p:nvSpPr>
          <p:spPr bwMode="auto">
            <a:xfrm>
              <a:off x="6608182" y="4482057"/>
              <a:ext cx="441780" cy="345141"/>
            </a:xfrm>
            <a:custGeom>
              <a:avLst/>
              <a:gdLst>
                <a:gd name="T0" fmla="*/ 298 w 320"/>
                <a:gd name="T1" fmla="*/ 57 h 250"/>
                <a:gd name="T2" fmla="*/ 320 w 320"/>
                <a:gd name="T3" fmla="*/ 138 h 250"/>
                <a:gd name="T4" fmla="*/ 303 w 320"/>
                <a:gd name="T5" fmla="*/ 212 h 250"/>
                <a:gd name="T6" fmla="*/ 271 w 320"/>
                <a:gd name="T7" fmla="*/ 245 h 250"/>
                <a:gd name="T8" fmla="*/ 263 w 320"/>
                <a:gd name="T9" fmla="*/ 233 h 250"/>
                <a:gd name="T10" fmla="*/ 279 w 320"/>
                <a:gd name="T11" fmla="*/ 214 h 250"/>
                <a:gd name="T12" fmla="*/ 276 w 320"/>
                <a:gd name="T13" fmla="*/ 191 h 250"/>
                <a:gd name="T14" fmla="*/ 261 w 320"/>
                <a:gd name="T15" fmla="*/ 165 h 250"/>
                <a:gd name="T16" fmla="*/ 287 w 320"/>
                <a:gd name="T17" fmla="*/ 165 h 250"/>
                <a:gd name="T18" fmla="*/ 299 w 320"/>
                <a:gd name="T19" fmla="*/ 153 h 250"/>
                <a:gd name="T20" fmla="*/ 299 w 320"/>
                <a:gd name="T21" fmla="*/ 126 h 250"/>
                <a:gd name="T22" fmla="*/ 283 w 320"/>
                <a:gd name="T23" fmla="*/ 112 h 250"/>
                <a:gd name="T24" fmla="*/ 261 w 320"/>
                <a:gd name="T25" fmla="*/ 100 h 250"/>
                <a:gd name="T26" fmla="*/ 278 w 320"/>
                <a:gd name="T27" fmla="*/ 96 h 250"/>
                <a:gd name="T28" fmla="*/ 287 w 320"/>
                <a:gd name="T29" fmla="*/ 74 h 250"/>
                <a:gd name="T30" fmla="*/ 280 w 320"/>
                <a:gd name="T31" fmla="*/ 58 h 250"/>
                <a:gd name="T32" fmla="*/ 238 w 320"/>
                <a:gd name="T33" fmla="*/ 8 h 250"/>
                <a:gd name="T34" fmla="*/ 261 w 320"/>
                <a:gd name="T35" fmla="*/ 50 h 250"/>
                <a:gd name="T36" fmla="*/ 242 w 320"/>
                <a:gd name="T37" fmla="*/ 59 h 250"/>
                <a:gd name="T38" fmla="*/ 238 w 320"/>
                <a:gd name="T39" fmla="*/ 34 h 250"/>
                <a:gd name="T40" fmla="*/ 261 w 320"/>
                <a:gd name="T41" fmla="*/ 247 h 250"/>
                <a:gd name="T42" fmla="*/ 244 w 320"/>
                <a:gd name="T43" fmla="*/ 235 h 250"/>
                <a:gd name="T44" fmla="*/ 261 w 320"/>
                <a:gd name="T45" fmla="*/ 247 h 250"/>
                <a:gd name="T46" fmla="*/ 261 w 320"/>
                <a:gd name="T47" fmla="*/ 113 h 250"/>
                <a:gd name="T48" fmla="*/ 245 w 320"/>
                <a:gd name="T49" fmla="*/ 135 h 250"/>
                <a:gd name="T50" fmla="*/ 252 w 320"/>
                <a:gd name="T51" fmla="*/ 155 h 250"/>
                <a:gd name="T52" fmla="*/ 256 w 320"/>
                <a:gd name="T53" fmla="*/ 174 h 250"/>
                <a:gd name="T54" fmla="*/ 238 w 320"/>
                <a:gd name="T55" fmla="*/ 82 h 250"/>
                <a:gd name="T56" fmla="*/ 255 w 320"/>
                <a:gd name="T57" fmla="*/ 100 h 250"/>
                <a:gd name="T58" fmla="*/ 238 w 320"/>
                <a:gd name="T59" fmla="*/ 8 h 250"/>
                <a:gd name="T60" fmla="*/ 234 w 320"/>
                <a:gd name="T61" fmla="*/ 20 h 250"/>
                <a:gd name="T62" fmla="*/ 219 w 320"/>
                <a:gd name="T63" fmla="*/ 2 h 250"/>
                <a:gd name="T64" fmla="*/ 219 w 320"/>
                <a:gd name="T65" fmla="*/ 215 h 250"/>
                <a:gd name="T66" fmla="*/ 229 w 320"/>
                <a:gd name="T67" fmla="*/ 227 h 250"/>
                <a:gd name="T68" fmla="*/ 238 w 320"/>
                <a:gd name="T69" fmla="*/ 39 h 250"/>
                <a:gd name="T70" fmla="*/ 238 w 320"/>
                <a:gd name="T71" fmla="*/ 174 h 250"/>
                <a:gd name="T72" fmla="*/ 226 w 320"/>
                <a:gd name="T73" fmla="*/ 184 h 250"/>
                <a:gd name="T74" fmla="*/ 225 w 320"/>
                <a:gd name="T75" fmla="*/ 51 h 250"/>
                <a:gd name="T76" fmla="*/ 238 w 320"/>
                <a:gd name="T77" fmla="*/ 39 h 250"/>
                <a:gd name="T78" fmla="*/ 134 w 320"/>
                <a:gd name="T79" fmla="*/ 8 h 250"/>
                <a:gd name="T80" fmla="*/ 219 w 320"/>
                <a:gd name="T81" fmla="*/ 2 h 250"/>
                <a:gd name="T82" fmla="*/ 211 w 320"/>
                <a:gd name="T83" fmla="*/ 16 h 250"/>
                <a:gd name="T84" fmla="*/ 203 w 320"/>
                <a:gd name="T85" fmla="*/ 42 h 250"/>
                <a:gd name="T86" fmla="*/ 219 w 320"/>
                <a:gd name="T87" fmla="*/ 53 h 250"/>
                <a:gd name="T88" fmla="*/ 218 w 320"/>
                <a:gd name="T89" fmla="*/ 210 h 250"/>
                <a:gd name="T90" fmla="*/ 194 w 320"/>
                <a:gd name="T91" fmla="*/ 230 h 250"/>
                <a:gd name="T92" fmla="*/ 125 w 320"/>
                <a:gd name="T93" fmla="*/ 192 h 250"/>
                <a:gd name="T94" fmla="*/ 68 w 320"/>
                <a:gd name="T95" fmla="*/ 164 h 250"/>
                <a:gd name="T96" fmla="*/ 84 w 320"/>
                <a:gd name="T97" fmla="*/ 159 h 250"/>
                <a:gd name="T98" fmla="*/ 104 w 320"/>
                <a:gd name="T99" fmla="*/ 131 h 250"/>
                <a:gd name="T100" fmla="*/ 95 w 320"/>
                <a:gd name="T101" fmla="*/ 100 h 250"/>
                <a:gd name="T102" fmla="*/ 0 w 320"/>
                <a:gd name="T103" fmla="*/ 136 h 250"/>
                <a:gd name="T104" fmla="*/ 5 w 320"/>
                <a:gd name="T105" fmla="*/ 96 h 250"/>
                <a:gd name="T106" fmla="*/ 45 w 320"/>
                <a:gd name="T107" fmla="*/ 44 h 250"/>
                <a:gd name="T108" fmla="*/ 68 w 320"/>
                <a:gd name="T109" fmla="*/ 88 h 250"/>
                <a:gd name="T110" fmla="*/ 38 w 320"/>
                <a:gd name="T111" fmla="*/ 101 h 250"/>
                <a:gd name="T112" fmla="*/ 31 w 320"/>
                <a:gd name="T113" fmla="*/ 135 h 250"/>
                <a:gd name="T114" fmla="*/ 57 w 320"/>
                <a:gd name="T115" fmla="*/ 162 h 250"/>
                <a:gd name="T116" fmla="*/ 42 w 320"/>
                <a:gd name="T117" fmla="*/ 189 h 250"/>
                <a:gd name="T118" fmla="*/ 3 w 320"/>
                <a:gd name="T119" fmla="*/ 1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20" h="250">
                  <a:moveTo>
                    <a:pt x="261" y="19"/>
                  </a:moveTo>
                  <a:lnTo>
                    <a:pt x="261" y="19"/>
                  </a:lnTo>
                  <a:lnTo>
                    <a:pt x="276" y="30"/>
                  </a:lnTo>
                  <a:lnTo>
                    <a:pt x="288" y="42"/>
                  </a:lnTo>
                  <a:lnTo>
                    <a:pt x="298" y="57"/>
                  </a:lnTo>
                  <a:lnTo>
                    <a:pt x="306" y="71"/>
                  </a:lnTo>
                  <a:lnTo>
                    <a:pt x="312" y="88"/>
                  </a:lnTo>
                  <a:lnTo>
                    <a:pt x="316" y="104"/>
                  </a:lnTo>
                  <a:lnTo>
                    <a:pt x="318" y="120"/>
                  </a:lnTo>
                  <a:lnTo>
                    <a:pt x="320" y="138"/>
                  </a:lnTo>
                  <a:lnTo>
                    <a:pt x="320" y="154"/>
                  </a:lnTo>
                  <a:lnTo>
                    <a:pt x="317" y="170"/>
                  </a:lnTo>
                  <a:lnTo>
                    <a:pt x="314" y="185"/>
                  </a:lnTo>
                  <a:lnTo>
                    <a:pt x="310" y="200"/>
                  </a:lnTo>
                  <a:lnTo>
                    <a:pt x="303" y="212"/>
                  </a:lnTo>
                  <a:lnTo>
                    <a:pt x="297" y="223"/>
                  </a:lnTo>
                  <a:lnTo>
                    <a:pt x="290" y="233"/>
                  </a:lnTo>
                  <a:lnTo>
                    <a:pt x="282" y="239"/>
                  </a:lnTo>
                  <a:lnTo>
                    <a:pt x="282" y="239"/>
                  </a:lnTo>
                  <a:lnTo>
                    <a:pt x="271" y="245"/>
                  </a:lnTo>
                  <a:lnTo>
                    <a:pt x="261" y="247"/>
                  </a:lnTo>
                  <a:lnTo>
                    <a:pt x="261" y="233"/>
                  </a:lnTo>
                  <a:lnTo>
                    <a:pt x="261" y="233"/>
                  </a:lnTo>
                  <a:lnTo>
                    <a:pt x="263" y="233"/>
                  </a:lnTo>
                  <a:lnTo>
                    <a:pt x="263" y="233"/>
                  </a:lnTo>
                  <a:lnTo>
                    <a:pt x="263" y="233"/>
                  </a:lnTo>
                  <a:lnTo>
                    <a:pt x="268" y="229"/>
                  </a:lnTo>
                  <a:lnTo>
                    <a:pt x="272" y="224"/>
                  </a:lnTo>
                  <a:lnTo>
                    <a:pt x="276" y="219"/>
                  </a:lnTo>
                  <a:lnTo>
                    <a:pt x="279" y="214"/>
                  </a:lnTo>
                  <a:lnTo>
                    <a:pt x="280" y="208"/>
                  </a:lnTo>
                  <a:lnTo>
                    <a:pt x="280" y="203"/>
                  </a:lnTo>
                  <a:lnTo>
                    <a:pt x="279" y="196"/>
                  </a:lnTo>
                  <a:lnTo>
                    <a:pt x="276" y="191"/>
                  </a:lnTo>
                  <a:lnTo>
                    <a:pt x="276" y="191"/>
                  </a:lnTo>
                  <a:lnTo>
                    <a:pt x="274" y="185"/>
                  </a:lnTo>
                  <a:lnTo>
                    <a:pt x="271" y="181"/>
                  </a:lnTo>
                  <a:lnTo>
                    <a:pt x="267" y="178"/>
                  </a:lnTo>
                  <a:lnTo>
                    <a:pt x="261" y="176"/>
                  </a:lnTo>
                  <a:lnTo>
                    <a:pt x="261" y="165"/>
                  </a:lnTo>
                  <a:lnTo>
                    <a:pt x="261" y="165"/>
                  </a:lnTo>
                  <a:lnTo>
                    <a:pt x="268" y="168"/>
                  </a:lnTo>
                  <a:lnTo>
                    <a:pt x="275" y="168"/>
                  </a:lnTo>
                  <a:lnTo>
                    <a:pt x="280" y="168"/>
                  </a:lnTo>
                  <a:lnTo>
                    <a:pt x="287" y="165"/>
                  </a:lnTo>
                  <a:lnTo>
                    <a:pt x="287" y="165"/>
                  </a:lnTo>
                  <a:lnTo>
                    <a:pt x="287" y="165"/>
                  </a:lnTo>
                  <a:lnTo>
                    <a:pt x="293" y="162"/>
                  </a:lnTo>
                  <a:lnTo>
                    <a:pt x="297" y="158"/>
                  </a:lnTo>
                  <a:lnTo>
                    <a:pt x="299" y="153"/>
                  </a:lnTo>
                  <a:lnTo>
                    <a:pt x="302" y="149"/>
                  </a:lnTo>
                  <a:lnTo>
                    <a:pt x="303" y="143"/>
                  </a:lnTo>
                  <a:lnTo>
                    <a:pt x="303" y="136"/>
                  </a:lnTo>
                  <a:lnTo>
                    <a:pt x="302" y="131"/>
                  </a:lnTo>
                  <a:lnTo>
                    <a:pt x="299" y="126"/>
                  </a:lnTo>
                  <a:lnTo>
                    <a:pt x="299" y="126"/>
                  </a:lnTo>
                  <a:lnTo>
                    <a:pt x="297" y="122"/>
                  </a:lnTo>
                  <a:lnTo>
                    <a:pt x="293" y="118"/>
                  </a:lnTo>
                  <a:lnTo>
                    <a:pt x="288" y="113"/>
                  </a:lnTo>
                  <a:lnTo>
                    <a:pt x="283" y="112"/>
                  </a:lnTo>
                  <a:lnTo>
                    <a:pt x="279" y="111"/>
                  </a:lnTo>
                  <a:lnTo>
                    <a:pt x="272" y="109"/>
                  </a:lnTo>
                  <a:lnTo>
                    <a:pt x="267" y="111"/>
                  </a:lnTo>
                  <a:lnTo>
                    <a:pt x="261" y="112"/>
                  </a:lnTo>
                  <a:lnTo>
                    <a:pt x="261" y="100"/>
                  </a:lnTo>
                  <a:lnTo>
                    <a:pt x="261" y="100"/>
                  </a:lnTo>
                  <a:lnTo>
                    <a:pt x="268" y="100"/>
                  </a:lnTo>
                  <a:lnTo>
                    <a:pt x="274" y="99"/>
                  </a:lnTo>
                  <a:lnTo>
                    <a:pt x="274" y="99"/>
                  </a:lnTo>
                  <a:lnTo>
                    <a:pt x="278" y="96"/>
                  </a:lnTo>
                  <a:lnTo>
                    <a:pt x="282" y="92"/>
                  </a:lnTo>
                  <a:lnTo>
                    <a:pt x="284" y="88"/>
                  </a:lnTo>
                  <a:lnTo>
                    <a:pt x="286" y="84"/>
                  </a:lnTo>
                  <a:lnTo>
                    <a:pt x="287" y="78"/>
                  </a:lnTo>
                  <a:lnTo>
                    <a:pt x="287" y="74"/>
                  </a:lnTo>
                  <a:lnTo>
                    <a:pt x="286" y="69"/>
                  </a:lnTo>
                  <a:lnTo>
                    <a:pt x="284" y="63"/>
                  </a:lnTo>
                  <a:lnTo>
                    <a:pt x="284" y="63"/>
                  </a:lnTo>
                  <a:lnTo>
                    <a:pt x="284" y="63"/>
                  </a:lnTo>
                  <a:lnTo>
                    <a:pt x="280" y="58"/>
                  </a:lnTo>
                  <a:lnTo>
                    <a:pt x="275" y="54"/>
                  </a:lnTo>
                  <a:lnTo>
                    <a:pt x="270" y="51"/>
                  </a:lnTo>
                  <a:lnTo>
                    <a:pt x="261" y="50"/>
                  </a:lnTo>
                  <a:lnTo>
                    <a:pt x="261" y="19"/>
                  </a:lnTo>
                  <a:close/>
                  <a:moveTo>
                    <a:pt x="238" y="8"/>
                  </a:moveTo>
                  <a:lnTo>
                    <a:pt x="238" y="8"/>
                  </a:lnTo>
                  <a:lnTo>
                    <a:pt x="251" y="12"/>
                  </a:lnTo>
                  <a:lnTo>
                    <a:pt x="261" y="19"/>
                  </a:lnTo>
                  <a:lnTo>
                    <a:pt x="261" y="50"/>
                  </a:lnTo>
                  <a:lnTo>
                    <a:pt x="261" y="50"/>
                  </a:lnTo>
                  <a:lnTo>
                    <a:pt x="256" y="50"/>
                  </a:lnTo>
                  <a:lnTo>
                    <a:pt x="251" y="53"/>
                  </a:lnTo>
                  <a:lnTo>
                    <a:pt x="251" y="53"/>
                  </a:lnTo>
                  <a:lnTo>
                    <a:pt x="247" y="55"/>
                  </a:lnTo>
                  <a:lnTo>
                    <a:pt x="242" y="59"/>
                  </a:lnTo>
                  <a:lnTo>
                    <a:pt x="240" y="63"/>
                  </a:lnTo>
                  <a:lnTo>
                    <a:pt x="238" y="67"/>
                  </a:lnTo>
                  <a:lnTo>
                    <a:pt x="238" y="39"/>
                  </a:lnTo>
                  <a:lnTo>
                    <a:pt x="238" y="39"/>
                  </a:lnTo>
                  <a:lnTo>
                    <a:pt x="238" y="34"/>
                  </a:lnTo>
                  <a:lnTo>
                    <a:pt x="238" y="27"/>
                  </a:lnTo>
                  <a:lnTo>
                    <a:pt x="238" y="8"/>
                  </a:lnTo>
                  <a:lnTo>
                    <a:pt x="238" y="8"/>
                  </a:lnTo>
                  <a:close/>
                  <a:moveTo>
                    <a:pt x="261" y="247"/>
                  </a:moveTo>
                  <a:lnTo>
                    <a:pt x="261" y="247"/>
                  </a:lnTo>
                  <a:lnTo>
                    <a:pt x="249" y="250"/>
                  </a:lnTo>
                  <a:lnTo>
                    <a:pt x="238" y="250"/>
                  </a:lnTo>
                  <a:lnTo>
                    <a:pt x="238" y="233"/>
                  </a:lnTo>
                  <a:lnTo>
                    <a:pt x="238" y="233"/>
                  </a:lnTo>
                  <a:lnTo>
                    <a:pt x="244" y="235"/>
                  </a:lnTo>
                  <a:lnTo>
                    <a:pt x="249" y="235"/>
                  </a:lnTo>
                  <a:lnTo>
                    <a:pt x="256" y="235"/>
                  </a:lnTo>
                  <a:lnTo>
                    <a:pt x="261" y="233"/>
                  </a:lnTo>
                  <a:lnTo>
                    <a:pt x="261" y="247"/>
                  </a:lnTo>
                  <a:lnTo>
                    <a:pt x="261" y="247"/>
                  </a:lnTo>
                  <a:close/>
                  <a:moveTo>
                    <a:pt x="261" y="100"/>
                  </a:moveTo>
                  <a:lnTo>
                    <a:pt x="261" y="112"/>
                  </a:lnTo>
                  <a:lnTo>
                    <a:pt x="261" y="112"/>
                  </a:lnTo>
                  <a:lnTo>
                    <a:pt x="261" y="113"/>
                  </a:lnTo>
                  <a:lnTo>
                    <a:pt x="261" y="113"/>
                  </a:lnTo>
                  <a:lnTo>
                    <a:pt x="256" y="116"/>
                  </a:lnTo>
                  <a:lnTo>
                    <a:pt x="252" y="120"/>
                  </a:lnTo>
                  <a:lnTo>
                    <a:pt x="249" y="124"/>
                  </a:lnTo>
                  <a:lnTo>
                    <a:pt x="247" y="130"/>
                  </a:lnTo>
                  <a:lnTo>
                    <a:pt x="245" y="135"/>
                  </a:lnTo>
                  <a:lnTo>
                    <a:pt x="245" y="141"/>
                  </a:lnTo>
                  <a:lnTo>
                    <a:pt x="247" y="146"/>
                  </a:lnTo>
                  <a:lnTo>
                    <a:pt x="249" y="151"/>
                  </a:lnTo>
                  <a:lnTo>
                    <a:pt x="249" y="151"/>
                  </a:lnTo>
                  <a:lnTo>
                    <a:pt x="252" y="155"/>
                  </a:lnTo>
                  <a:lnTo>
                    <a:pt x="255" y="159"/>
                  </a:lnTo>
                  <a:lnTo>
                    <a:pt x="261" y="165"/>
                  </a:lnTo>
                  <a:lnTo>
                    <a:pt x="261" y="176"/>
                  </a:lnTo>
                  <a:lnTo>
                    <a:pt x="261" y="176"/>
                  </a:lnTo>
                  <a:lnTo>
                    <a:pt x="256" y="174"/>
                  </a:lnTo>
                  <a:lnTo>
                    <a:pt x="251" y="173"/>
                  </a:lnTo>
                  <a:lnTo>
                    <a:pt x="244" y="173"/>
                  </a:lnTo>
                  <a:lnTo>
                    <a:pt x="238" y="174"/>
                  </a:lnTo>
                  <a:lnTo>
                    <a:pt x="238" y="82"/>
                  </a:lnTo>
                  <a:lnTo>
                    <a:pt x="238" y="82"/>
                  </a:lnTo>
                  <a:lnTo>
                    <a:pt x="240" y="86"/>
                  </a:lnTo>
                  <a:lnTo>
                    <a:pt x="240" y="86"/>
                  </a:lnTo>
                  <a:lnTo>
                    <a:pt x="244" y="92"/>
                  </a:lnTo>
                  <a:lnTo>
                    <a:pt x="249" y="97"/>
                  </a:lnTo>
                  <a:lnTo>
                    <a:pt x="255" y="100"/>
                  </a:lnTo>
                  <a:lnTo>
                    <a:pt x="261" y="100"/>
                  </a:lnTo>
                  <a:lnTo>
                    <a:pt x="261" y="100"/>
                  </a:lnTo>
                  <a:close/>
                  <a:moveTo>
                    <a:pt x="219" y="2"/>
                  </a:moveTo>
                  <a:lnTo>
                    <a:pt x="219" y="2"/>
                  </a:lnTo>
                  <a:lnTo>
                    <a:pt x="238" y="8"/>
                  </a:lnTo>
                  <a:lnTo>
                    <a:pt x="238" y="27"/>
                  </a:lnTo>
                  <a:lnTo>
                    <a:pt x="238" y="27"/>
                  </a:lnTo>
                  <a:lnTo>
                    <a:pt x="237" y="24"/>
                  </a:lnTo>
                  <a:lnTo>
                    <a:pt x="237" y="24"/>
                  </a:lnTo>
                  <a:lnTo>
                    <a:pt x="234" y="20"/>
                  </a:lnTo>
                  <a:lnTo>
                    <a:pt x="230" y="17"/>
                  </a:lnTo>
                  <a:lnTo>
                    <a:pt x="225" y="15"/>
                  </a:lnTo>
                  <a:lnTo>
                    <a:pt x="219" y="15"/>
                  </a:lnTo>
                  <a:lnTo>
                    <a:pt x="219" y="2"/>
                  </a:lnTo>
                  <a:lnTo>
                    <a:pt x="219" y="2"/>
                  </a:lnTo>
                  <a:close/>
                  <a:moveTo>
                    <a:pt x="238" y="250"/>
                  </a:moveTo>
                  <a:lnTo>
                    <a:pt x="238" y="250"/>
                  </a:lnTo>
                  <a:lnTo>
                    <a:pt x="229" y="247"/>
                  </a:lnTo>
                  <a:lnTo>
                    <a:pt x="219" y="245"/>
                  </a:lnTo>
                  <a:lnTo>
                    <a:pt x="219" y="215"/>
                  </a:lnTo>
                  <a:lnTo>
                    <a:pt x="219" y="215"/>
                  </a:lnTo>
                  <a:lnTo>
                    <a:pt x="221" y="218"/>
                  </a:lnTo>
                  <a:lnTo>
                    <a:pt x="221" y="218"/>
                  </a:lnTo>
                  <a:lnTo>
                    <a:pt x="225" y="223"/>
                  </a:lnTo>
                  <a:lnTo>
                    <a:pt x="229" y="227"/>
                  </a:lnTo>
                  <a:lnTo>
                    <a:pt x="233" y="231"/>
                  </a:lnTo>
                  <a:lnTo>
                    <a:pt x="238" y="233"/>
                  </a:lnTo>
                  <a:lnTo>
                    <a:pt x="238" y="250"/>
                  </a:lnTo>
                  <a:lnTo>
                    <a:pt x="238" y="250"/>
                  </a:lnTo>
                  <a:close/>
                  <a:moveTo>
                    <a:pt x="238" y="39"/>
                  </a:moveTo>
                  <a:lnTo>
                    <a:pt x="238" y="67"/>
                  </a:lnTo>
                  <a:lnTo>
                    <a:pt x="238" y="67"/>
                  </a:lnTo>
                  <a:lnTo>
                    <a:pt x="237" y="74"/>
                  </a:lnTo>
                  <a:lnTo>
                    <a:pt x="238" y="82"/>
                  </a:lnTo>
                  <a:lnTo>
                    <a:pt x="238" y="174"/>
                  </a:lnTo>
                  <a:lnTo>
                    <a:pt x="238" y="174"/>
                  </a:lnTo>
                  <a:lnTo>
                    <a:pt x="236" y="176"/>
                  </a:lnTo>
                  <a:lnTo>
                    <a:pt x="236" y="176"/>
                  </a:lnTo>
                  <a:lnTo>
                    <a:pt x="230" y="180"/>
                  </a:lnTo>
                  <a:lnTo>
                    <a:pt x="226" y="184"/>
                  </a:lnTo>
                  <a:lnTo>
                    <a:pt x="222" y="188"/>
                  </a:lnTo>
                  <a:lnTo>
                    <a:pt x="219" y="193"/>
                  </a:lnTo>
                  <a:lnTo>
                    <a:pt x="219" y="53"/>
                  </a:lnTo>
                  <a:lnTo>
                    <a:pt x="219" y="53"/>
                  </a:lnTo>
                  <a:lnTo>
                    <a:pt x="225" y="51"/>
                  </a:lnTo>
                  <a:lnTo>
                    <a:pt x="229" y="50"/>
                  </a:lnTo>
                  <a:lnTo>
                    <a:pt x="229" y="50"/>
                  </a:lnTo>
                  <a:lnTo>
                    <a:pt x="234" y="46"/>
                  </a:lnTo>
                  <a:lnTo>
                    <a:pt x="238" y="39"/>
                  </a:lnTo>
                  <a:lnTo>
                    <a:pt x="238" y="39"/>
                  </a:lnTo>
                  <a:close/>
                  <a:moveTo>
                    <a:pt x="68" y="31"/>
                  </a:moveTo>
                  <a:lnTo>
                    <a:pt x="68" y="31"/>
                  </a:lnTo>
                  <a:lnTo>
                    <a:pt x="91" y="21"/>
                  </a:lnTo>
                  <a:lnTo>
                    <a:pt x="112" y="13"/>
                  </a:lnTo>
                  <a:lnTo>
                    <a:pt x="134" y="8"/>
                  </a:lnTo>
                  <a:lnTo>
                    <a:pt x="153" y="4"/>
                  </a:lnTo>
                  <a:lnTo>
                    <a:pt x="172" y="1"/>
                  </a:lnTo>
                  <a:lnTo>
                    <a:pt x="190" y="0"/>
                  </a:lnTo>
                  <a:lnTo>
                    <a:pt x="205" y="1"/>
                  </a:lnTo>
                  <a:lnTo>
                    <a:pt x="219" y="2"/>
                  </a:lnTo>
                  <a:lnTo>
                    <a:pt x="219" y="15"/>
                  </a:lnTo>
                  <a:lnTo>
                    <a:pt x="219" y="15"/>
                  </a:lnTo>
                  <a:lnTo>
                    <a:pt x="215" y="15"/>
                  </a:lnTo>
                  <a:lnTo>
                    <a:pt x="211" y="16"/>
                  </a:lnTo>
                  <a:lnTo>
                    <a:pt x="211" y="16"/>
                  </a:lnTo>
                  <a:lnTo>
                    <a:pt x="211" y="16"/>
                  </a:lnTo>
                  <a:lnTo>
                    <a:pt x="206" y="20"/>
                  </a:lnTo>
                  <a:lnTo>
                    <a:pt x="202" y="27"/>
                  </a:lnTo>
                  <a:lnTo>
                    <a:pt x="200" y="34"/>
                  </a:lnTo>
                  <a:lnTo>
                    <a:pt x="203" y="42"/>
                  </a:lnTo>
                  <a:lnTo>
                    <a:pt x="203" y="42"/>
                  </a:lnTo>
                  <a:lnTo>
                    <a:pt x="206" y="46"/>
                  </a:lnTo>
                  <a:lnTo>
                    <a:pt x="210" y="50"/>
                  </a:lnTo>
                  <a:lnTo>
                    <a:pt x="215" y="51"/>
                  </a:lnTo>
                  <a:lnTo>
                    <a:pt x="219" y="53"/>
                  </a:lnTo>
                  <a:lnTo>
                    <a:pt x="219" y="193"/>
                  </a:lnTo>
                  <a:lnTo>
                    <a:pt x="219" y="193"/>
                  </a:lnTo>
                  <a:lnTo>
                    <a:pt x="218" y="199"/>
                  </a:lnTo>
                  <a:lnTo>
                    <a:pt x="218" y="204"/>
                  </a:lnTo>
                  <a:lnTo>
                    <a:pt x="218" y="210"/>
                  </a:lnTo>
                  <a:lnTo>
                    <a:pt x="219" y="215"/>
                  </a:lnTo>
                  <a:lnTo>
                    <a:pt x="219" y="245"/>
                  </a:lnTo>
                  <a:lnTo>
                    <a:pt x="219" y="245"/>
                  </a:lnTo>
                  <a:lnTo>
                    <a:pt x="207" y="238"/>
                  </a:lnTo>
                  <a:lnTo>
                    <a:pt x="194" y="230"/>
                  </a:lnTo>
                  <a:lnTo>
                    <a:pt x="169" y="212"/>
                  </a:lnTo>
                  <a:lnTo>
                    <a:pt x="157" y="203"/>
                  </a:lnTo>
                  <a:lnTo>
                    <a:pt x="145" y="196"/>
                  </a:lnTo>
                  <a:lnTo>
                    <a:pt x="131" y="192"/>
                  </a:lnTo>
                  <a:lnTo>
                    <a:pt x="125" y="192"/>
                  </a:lnTo>
                  <a:lnTo>
                    <a:pt x="118" y="192"/>
                  </a:lnTo>
                  <a:lnTo>
                    <a:pt x="118" y="192"/>
                  </a:lnTo>
                  <a:lnTo>
                    <a:pt x="92" y="193"/>
                  </a:lnTo>
                  <a:lnTo>
                    <a:pt x="68" y="193"/>
                  </a:lnTo>
                  <a:lnTo>
                    <a:pt x="68" y="164"/>
                  </a:lnTo>
                  <a:lnTo>
                    <a:pt x="68" y="164"/>
                  </a:lnTo>
                  <a:lnTo>
                    <a:pt x="76" y="162"/>
                  </a:lnTo>
                  <a:lnTo>
                    <a:pt x="84" y="159"/>
                  </a:lnTo>
                  <a:lnTo>
                    <a:pt x="84" y="159"/>
                  </a:lnTo>
                  <a:lnTo>
                    <a:pt x="84" y="159"/>
                  </a:lnTo>
                  <a:lnTo>
                    <a:pt x="91" y="155"/>
                  </a:lnTo>
                  <a:lnTo>
                    <a:pt x="96" y="150"/>
                  </a:lnTo>
                  <a:lnTo>
                    <a:pt x="100" y="145"/>
                  </a:lnTo>
                  <a:lnTo>
                    <a:pt x="103" y="138"/>
                  </a:lnTo>
                  <a:lnTo>
                    <a:pt x="104" y="131"/>
                  </a:lnTo>
                  <a:lnTo>
                    <a:pt x="104" y="123"/>
                  </a:lnTo>
                  <a:lnTo>
                    <a:pt x="103" y="116"/>
                  </a:lnTo>
                  <a:lnTo>
                    <a:pt x="100" y="109"/>
                  </a:lnTo>
                  <a:lnTo>
                    <a:pt x="100" y="109"/>
                  </a:lnTo>
                  <a:lnTo>
                    <a:pt x="95" y="100"/>
                  </a:lnTo>
                  <a:lnTo>
                    <a:pt x="87" y="93"/>
                  </a:lnTo>
                  <a:lnTo>
                    <a:pt x="77" y="89"/>
                  </a:lnTo>
                  <a:lnTo>
                    <a:pt x="68" y="88"/>
                  </a:lnTo>
                  <a:lnTo>
                    <a:pt x="68" y="31"/>
                  </a:lnTo>
                  <a:close/>
                  <a:moveTo>
                    <a:pt x="0" y="136"/>
                  </a:moveTo>
                  <a:lnTo>
                    <a:pt x="0" y="136"/>
                  </a:lnTo>
                  <a:lnTo>
                    <a:pt x="0" y="124"/>
                  </a:lnTo>
                  <a:lnTo>
                    <a:pt x="0" y="115"/>
                  </a:lnTo>
                  <a:lnTo>
                    <a:pt x="3" y="104"/>
                  </a:lnTo>
                  <a:lnTo>
                    <a:pt x="5" y="96"/>
                  </a:lnTo>
                  <a:lnTo>
                    <a:pt x="10" y="86"/>
                  </a:lnTo>
                  <a:lnTo>
                    <a:pt x="14" y="78"/>
                  </a:lnTo>
                  <a:lnTo>
                    <a:pt x="24" y="65"/>
                  </a:lnTo>
                  <a:lnTo>
                    <a:pt x="35" y="53"/>
                  </a:lnTo>
                  <a:lnTo>
                    <a:pt x="45" y="44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68" y="31"/>
                  </a:lnTo>
                  <a:lnTo>
                    <a:pt x="68" y="88"/>
                  </a:lnTo>
                  <a:lnTo>
                    <a:pt x="68" y="88"/>
                  </a:lnTo>
                  <a:lnTo>
                    <a:pt x="58" y="89"/>
                  </a:lnTo>
                  <a:lnTo>
                    <a:pt x="50" y="92"/>
                  </a:lnTo>
                  <a:lnTo>
                    <a:pt x="50" y="92"/>
                  </a:lnTo>
                  <a:lnTo>
                    <a:pt x="43" y="96"/>
                  </a:lnTo>
                  <a:lnTo>
                    <a:pt x="38" y="101"/>
                  </a:lnTo>
                  <a:lnTo>
                    <a:pt x="34" y="108"/>
                  </a:lnTo>
                  <a:lnTo>
                    <a:pt x="31" y="113"/>
                  </a:lnTo>
                  <a:lnTo>
                    <a:pt x="30" y="122"/>
                  </a:lnTo>
                  <a:lnTo>
                    <a:pt x="30" y="128"/>
                  </a:lnTo>
                  <a:lnTo>
                    <a:pt x="31" y="135"/>
                  </a:lnTo>
                  <a:lnTo>
                    <a:pt x="34" y="143"/>
                  </a:lnTo>
                  <a:lnTo>
                    <a:pt x="34" y="143"/>
                  </a:lnTo>
                  <a:lnTo>
                    <a:pt x="39" y="151"/>
                  </a:lnTo>
                  <a:lnTo>
                    <a:pt x="47" y="158"/>
                  </a:lnTo>
                  <a:lnTo>
                    <a:pt x="57" y="162"/>
                  </a:lnTo>
                  <a:lnTo>
                    <a:pt x="68" y="164"/>
                  </a:lnTo>
                  <a:lnTo>
                    <a:pt x="68" y="193"/>
                  </a:lnTo>
                  <a:lnTo>
                    <a:pt x="68" y="193"/>
                  </a:lnTo>
                  <a:lnTo>
                    <a:pt x="54" y="192"/>
                  </a:lnTo>
                  <a:lnTo>
                    <a:pt x="42" y="189"/>
                  </a:lnTo>
                  <a:lnTo>
                    <a:pt x="31" y="185"/>
                  </a:lnTo>
                  <a:lnTo>
                    <a:pt x="22" y="178"/>
                  </a:lnTo>
                  <a:lnTo>
                    <a:pt x="14" y="172"/>
                  </a:lnTo>
                  <a:lnTo>
                    <a:pt x="8" y="162"/>
                  </a:lnTo>
                  <a:lnTo>
                    <a:pt x="3" y="150"/>
                  </a:lnTo>
                  <a:lnTo>
                    <a:pt x="0" y="136"/>
                  </a:lnTo>
                  <a:lnTo>
                    <a:pt x="0" y="13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74" name="íṥlidé">
              <a:extLst>
                <a:ext uri="{FF2B5EF4-FFF2-40B4-BE49-F238E27FC236}">
                  <a16:creationId xmlns:a16="http://schemas.microsoft.com/office/drawing/2014/main" id="{36CCD772-3A71-41DD-ADF8-951E956EB2B2}"/>
                </a:ext>
              </a:extLst>
            </p:cNvPr>
            <p:cNvGrpSpPr/>
            <p:nvPr/>
          </p:nvGrpSpPr>
          <p:grpSpPr>
            <a:xfrm>
              <a:off x="5289742" y="4826605"/>
              <a:ext cx="430736" cy="560510"/>
              <a:chOff x="1893888" y="4305300"/>
              <a:chExt cx="495300" cy="644526"/>
            </a:xfrm>
            <a:solidFill>
              <a:schemeClr val="accent3"/>
            </a:solidFill>
          </p:grpSpPr>
          <p:sp>
            <p:nvSpPr>
              <p:cNvPr id="143" name="ïŝḻiḋe">
                <a:extLst>
                  <a:ext uri="{FF2B5EF4-FFF2-40B4-BE49-F238E27FC236}">
                    <a16:creationId xmlns:a16="http://schemas.microsoft.com/office/drawing/2014/main" id="{581F24FD-59DA-4377-9241-3EA13892D37C}"/>
                  </a:ext>
                </a:extLst>
              </p:cNvPr>
              <p:cNvSpPr/>
              <p:nvPr/>
            </p:nvSpPr>
            <p:spPr bwMode="auto">
              <a:xfrm>
                <a:off x="1893888" y="4305300"/>
                <a:ext cx="495300" cy="496888"/>
              </a:xfrm>
              <a:custGeom>
                <a:avLst/>
                <a:gdLst>
                  <a:gd name="T0" fmla="*/ 83 w 312"/>
                  <a:gd name="T1" fmla="*/ 16 h 313"/>
                  <a:gd name="T2" fmla="*/ 57 w 312"/>
                  <a:gd name="T3" fmla="*/ 41 h 313"/>
                  <a:gd name="T4" fmla="*/ 37 w 312"/>
                  <a:gd name="T5" fmla="*/ 71 h 313"/>
                  <a:gd name="T6" fmla="*/ 25 w 312"/>
                  <a:gd name="T7" fmla="*/ 103 h 313"/>
                  <a:gd name="T8" fmla="*/ 21 w 312"/>
                  <a:gd name="T9" fmla="*/ 140 h 313"/>
                  <a:gd name="T10" fmla="*/ 21 w 312"/>
                  <a:gd name="T11" fmla="*/ 156 h 313"/>
                  <a:gd name="T12" fmla="*/ 27 w 312"/>
                  <a:gd name="T13" fmla="*/ 186 h 313"/>
                  <a:gd name="T14" fmla="*/ 40 w 312"/>
                  <a:gd name="T15" fmla="*/ 213 h 313"/>
                  <a:gd name="T16" fmla="*/ 56 w 312"/>
                  <a:gd name="T17" fmla="*/ 237 h 313"/>
                  <a:gd name="T18" fmla="*/ 76 w 312"/>
                  <a:gd name="T19" fmla="*/ 259 h 313"/>
                  <a:gd name="T20" fmla="*/ 101 w 312"/>
                  <a:gd name="T21" fmla="*/ 275 h 313"/>
                  <a:gd name="T22" fmla="*/ 128 w 312"/>
                  <a:gd name="T23" fmla="*/ 287 h 313"/>
                  <a:gd name="T24" fmla="*/ 157 w 312"/>
                  <a:gd name="T25" fmla="*/ 293 h 313"/>
                  <a:gd name="T26" fmla="*/ 174 w 312"/>
                  <a:gd name="T27" fmla="*/ 294 h 313"/>
                  <a:gd name="T28" fmla="*/ 210 w 312"/>
                  <a:gd name="T29" fmla="*/ 289 h 313"/>
                  <a:gd name="T30" fmla="*/ 243 w 312"/>
                  <a:gd name="T31" fmla="*/ 276 h 313"/>
                  <a:gd name="T32" fmla="*/ 273 w 312"/>
                  <a:gd name="T33" fmla="*/ 257 h 313"/>
                  <a:gd name="T34" fmla="*/ 296 w 312"/>
                  <a:gd name="T35" fmla="*/ 233 h 313"/>
                  <a:gd name="T36" fmla="*/ 312 w 312"/>
                  <a:gd name="T37" fmla="*/ 245 h 313"/>
                  <a:gd name="T38" fmla="*/ 285 w 312"/>
                  <a:gd name="T39" fmla="*/ 274 h 313"/>
                  <a:gd name="T40" fmla="*/ 252 w 312"/>
                  <a:gd name="T41" fmla="*/ 295 h 313"/>
                  <a:gd name="T42" fmla="*/ 214 w 312"/>
                  <a:gd name="T43" fmla="*/ 309 h 313"/>
                  <a:gd name="T44" fmla="*/ 174 w 312"/>
                  <a:gd name="T45" fmla="*/ 313 h 313"/>
                  <a:gd name="T46" fmla="*/ 156 w 312"/>
                  <a:gd name="T47" fmla="*/ 313 h 313"/>
                  <a:gd name="T48" fmla="*/ 122 w 312"/>
                  <a:gd name="T49" fmla="*/ 306 h 313"/>
                  <a:gd name="T50" fmla="*/ 91 w 312"/>
                  <a:gd name="T51" fmla="*/ 293 h 313"/>
                  <a:gd name="T52" fmla="*/ 64 w 312"/>
                  <a:gd name="T53" fmla="*/ 274 h 313"/>
                  <a:gd name="T54" fmla="*/ 40 w 312"/>
                  <a:gd name="T55" fmla="*/ 251 h 313"/>
                  <a:gd name="T56" fmla="*/ 21 w 312"/>
                  <a:gd name="T57" fmla="*/ 222 h 313"/>
                  <a:gd name="T58" fmla="*/ 8 w 312"/>
                  <a:gd name="T59" fmla="*/ 191 h 313"/>
                  <a:gd name="T60" fmla="*/ 2 w 312"/>
                  <a:gd name="T61" fmla="*/ 159 h 313"/>
                  <a:gd name="T62" fmla="*/ 0 w 312"/>
                  <a:gd name="T63" fmla="*/ 140 h 313"/>
                  <a:gd name="T64" fmla="*/ 6 w 312"/>
                  <a:gd name="T65" fmla="*/ 99 h 313"/>
                  <a:gd name="T66" fmla="*/ 19 w 312"/>
                  <a:gd name="T67" fmla="*/ 61 h 313"/>
                  <a:gd name="T68" fmla="*/ 42 w 312"/>
                  <a:gd name="T69" fmla="*/ 27 h 313"/>
                  <a:gd name="T70" fmla="*/ 71 w 312"/>
                  <a:gd name="T71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12" h="313">
                    <a:moveTo>
                      <a:pt x="83" y="16"/>
                    </a:moveTo>
                    <a:lnTo>
                      <a:pt x="83" y="16"/>
                    </a:lnTo>
                    <a:lnTo>
                      <a:pt x="69" y="29"/>
                    </a:lnTo>
                    <a:lnTo>
                      <a:pt x="57" y="41"/>
                    </a:lnTo>
                    <a:lnTo>
                      <a:pt x="46" y="54"/>
                    </a:lnTo>
                    <a:lnTo>
                      <a:pt x="37" y="71"/>
                    </a:lnTo>
                    <a:lnTo>
                      <a:pt x="30" y="87"/>
                    </a:lnTo>
                    <a:lnTo>
                      <a:pt x="25" y="103"/>
                    </a:lnTo>
                    <a:lnTo>
                      <a:pt x="22" y="122"/>
                    </a:lnTo>
                    <a:lnTo>
                      <a:pt x="21" y="140"/>
                    </a:lnTo>
                    <a:lnTo>
                      <a:pt x="21" y="140"/>
                    </a:lnTo>
                    <a:lnTo>
                      <a:pt x="21" y="156"/>
                    </a:lnTo>
                    <a:lnTo>
                      <a:pt x="23" y="171"/>
                    </a:lnTo>
                    <a:lnTo>
                      <a:pt x="27" y="186"/>
                    </a:lnTo>
                    <a:lnTo>
                      <a:pt x="33" y="199"/>
                    </a:lnTo>
                    <a:lnTo>
                      <a:pt x="40" y="213"/>
                    </a:lnTo>
                    <a:lnTo>
                      <a:pt x="46" y="226"/>
                    </a:lnTo>
                    <a:lnTo>
                      <a:pt x="56" y="237"/>
                    </a:lnTo>
                    <a:lnTo>
                      <a:pt x="65" y="248"/>
                    </a:lnTo>
                    <a:lnTo>
                      <a:pt x="76" y="259"/>
                    </a:lnTo>
                    <a:lnTo>
                      <a:pt x="88" y="267"/>
                    </a:lnTo>
                    <a:lnTo>
                      <a:pt x="101" y="275"/>
                    </a:lnTo>
                    <a:lnTo>
                      <a:pt x="114" y="282"/>
                    </a:lnTo>
                    <a:lnTo>
                      <a:pt x="128" y="287"/>
                    </a:lnTo>
                    <a:lnTo>
                      <a:pt x="143" y="290"/>
                    </a:lnTo>
                    <a:lnTo>
                      <a:pt x="157" y="293"/>
                    </a:lnTo>
                    <a:lnTo>
                      <a:pt x="174" y="294"/>
                    </a:lnTo>
                    <a:lnTo>
                      <a:pt x="174" y="294"/>
                    </a:lnTo>
                    <a:lnTo>
                      <a:pt x="193" y="293"/>
                    </a:lnTo>
                    <a:lnTo>
                      <a:pt x="210" y="289"/>
                    </a:lnTo>
                    <a:lnTo>
                      <a:pt x="227" y="285"/>
                    </a:lnTo>
                    <a:lnTo>
                      <a:pt x="243" y="276"/>
                    </a:lnTo>
                    <a:lnTo>
                      <a:pt x="258" y="268"/>
                    </a:lnTo>
                    <a:lnTo>
                      <a:pt x="273" y="257"/>
                    </a:lnTo>
                    <a:lnTo>
                      <a:pt x="285" y="247"/>
                    </a:lnTo>
                    <a:lnTo>
                      <a:pt x="296" y="233"/>
                    </a:lnTo>
                    <a:lnTo>
                      <a:pt x="312" y="245"/>
                    </a:lnTo>
                    <a:lnTo>
                      <a:pt x="312" y="245"/>
                    </a:lnTo>
                    <a:lnTo>
                      <a:pt x="298" y="260"/>
                    </a:lnTo>
                    <a:lnTo>
                      <a:pt x="285" y="274"/>
                    </a:lnTo>
                    <a:lnTo>
                      <a:pt x="268" y="285"/>
                    </a:lnTo>
                    <a:lnTo>
                      <a:pt x="252" y="295"/>
                    </a:lnTo>
                    <a:lnTo>
                      <a:pt x="233" y="303"/>
                    </a:lnTo>
                    <a:lnTo>
                      <a:pt x="214" y="309"/>
                    </a:lnTo>
                    <a:lnTo>
                      <a:pt x="194" y="312"/>
                    </a:lnTo>
                    <a:lnTo>
                      <a:pt x="174" y="313"/>
                    </a:lnTo>
                    <a:lnTo>
                      <a:pt x="174" y="313"/>
                    </a:lnTo>
                    <a:lnTo>
                      <a:pt x="156" y="313"/>
                    </a:lnTo>
                    <a:lnTo>
                      <a:pt x="138" y="310"/>
                    </a:lnTo>
                    <a:lnTo>
                      <a:pt x="122" y="306"/>
                    </a:lnTo>
                    <a:lnTo>
                      <a:pt x="106" y="299"/>
                    </a:lnTo>
                    <a:lnTo>
                      <a:pt x="91" y="293"/>
                    </a:lnTo>
                    <a:lnTo>
                      <a:pt x="76" y="285"/>
                    </a:lnTo>
                    <a:lnTo>
                      <a:pt x="64" y="274"/>
                    </a:lnTo>
                    <a:lnTo>
                      <a:pt x="52" y="263"/>
                    </a:lnTo>
                    <a:lnTo>
                      <a:pt x="40" y="251"/>
                    </a:lnTo>
                    <a:lnTo>
                      <a:pt x="30" y="237"/>
                    </a:lnTo>
                    <a:lnTo>
                      <a:pt x="21" y="222"/>
                    </a:lnTo>
                    <a:lnTo>
                      <a:pt x="14" y="207"/>
                    </a:lnTo>
                    <a:lnTo>
                      <a:pt x="8" y="191"/>
                    </a:lnTo>
                    <a:lnTo>
                      <a:pt x="4" y="175"/>
                    </a:lnTo>
                    <a:lnTo>
                      <a:pt x="2" y="159"/>
                    </a:lnTo>
                    <a:lnTo>
                      <a:pt x="0" y="140"/>
                    </a:lnTo>
                    <a:lnTo>
                      <a:pt x="0" y="140"/>
                    </a:lnTo>
                    <a:lnTo>
                      <a:pt x="2" y="119"/>
                    </a:lnTo>
                    <a:lnTo>
                      <a:pt x="6" y="99"/>
                    </a:lnTo>
                    <a:lnTo>
                      <a:pt x="11" y="79"/>
                    </a:lnTo>
                    <a:lnTo>
                      <a:pt x="19" y="61"/>
                    </a:lnTo>
                    <a:lnTo>
                      <a:pt x="30" y="44"/>
                    </a:lnTo>
                    <a:lnTo>
                      <a:pt x="42" y="27"/>
                    </a:lnTo>
                    <a:lnTo>
                      <a:pt x="56" y="14"/>
                    </a:lnTo>
                    <a:lnTo>
                      <a:pt x="71" y="0"/>
                    </a:lnTo>
                    <a:lnTo>
                      <a:pt x="83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44" name="işļidè">
                <a:extLst>
                  <a:ext uri="{FF2B5EF4-FFF2-40B4-BE49-F238E27FC236}">
                    <a16:creationId xmlns:a16="http://schemas.microsoft.com/office/drawing/2014/main" id="{3F65E53B-1507-4FA9-B8B2-9CE46E62FCB6}"/>
                  </a:ext>
                </a:extLst>
              </p:cNvPr>
              <p:cNvSpPr/>
              <p:nvPr/>
            </p:nvSpPr>
            <p:spPr bwMode="auto">
              <a:xfrm>
                <a:off x="1947863" y="4314825"/>
                <a:ext cx="436563" cy="434975"/>
              </a:xfrm>
              <a:custGeom>
                <a:avLst/>
                <a:gdLst>
                  <a:gd name="T0" fmla="*/ 152 w 275"/>
                  <a:gd name="T1" fmla="*/ 1 h 274"/>
                  <a:gd name="T2" fmla="*/ 191 w 275"/>
                  <a:gd name="T3" fmla="*/ 10 h 274"/>
                  <a:gd name="T4" fmla="*/ 225 w 275"/>
                  <a:gd name="T5" fmla="*/ 32 h 274"/>
                  <a:gd name="T6" fmla="*/ 252 w 275"/>
                  <a:gd name="T7" fmla="*/ 61 h 274"/>
                  <a:gd name="T8" fmla="*/ 268 w 275"/>
                  <a:gd name="T9" fmla="*/ 97 h 274"/>
                  <a:gd name="T10" fmla="*/ 275 w 275"/>
                  <a:gd name="T11" fmla="*/ 138 h 274"/>
                  <a:gd name="T12" fmla="*/ 272 w 275"/>
                  <a:gd name="T13" fmla="*/ 165 h 274"/>
                  <a:gd name="T14" fmla="*/ 259 w 275"/>
                  <a:gd name="T15" fmla="*/ 203 h 274"/>
                  <a:gd name="T16" fmla="*/ 234 w 275"/>
                  <a:gd name="T17" fmla="*/ 235 h 274"/>
                  <a:gd name="T18" fmla="*/ 203 w 275"/>
                  <a:gd name="T19" fmla="*/ 258 h 274"/>
                  <a:gd name="T20" fmla="*/ 165 w 275"/>
                  <a:gd name="T21" fmla="*/ 272 h 274"/>
                  <a:gd name="T22" fmla="*/ 137 w 275"/>
                  <a:gd name="T23" fmla="*/ 274 h 274"/>
                  <a:gd name="T24" fmla="*/ 137 w 275"/>
                  <a:gd name="T25" fmla="*/ 269 h 274"/>
                  <a:gd name="T26" fmla="*/ 164 w 275"/>
                  <a:gd name="T27" fmla="*/ 266 h 274"/>
                  <a:gd name="T28" fmla="*/ 201 w 275"/>
                  <a:gd name="T29" fmla="*/ 253 h 274"/>
                  <a:gd name="T30" fmla="*/ 230 w 275"/>
                  <a:gd name="T31" fmla="*/ 230 h 274"/>
                  <a:gd name="T32" fmla="*/ 253 w 275"/>
                  <a:gd name="T33" fmla="*/ 200 h 274"/>
                  <a:gd name="T34" fmla="*/ 266 w 275"/>
                  <a:gd name="T35" fmla="*/ 163 h 274"/>
                  <a:gd name="T36" fmla="*/ 268 w 275"/>
                  <a:gd name="T37" fmla="*/ 138 h 274"/>
                  <a:gd name="T38" fmla="*/ 263 w 275"/>
                  <a:gd name="T39" fmla="*/ 98 h 274"/>
                  <a:gd name="T40" fmla="*/ 247 w 275"/>
                  <a:gd name="T41" fmla="*/ 65 h 274"/>
                  <a:gd name="T42" fmla="*/ 221 w 275"/>
                  <a:gd name="T43" fmla="*/ 36 h 274"/>
                  <a:gd name="T44" fmla="*/ 188 w 275"/>
                  <a:gd name="T45" fmla="*/ 17 h 274"/>
                  <a:gd name="T46" fmla="*/ 151 w 275"/>
                  <a:gd name="T47" fmla="*/ 8 h 274"/>
                  <a:gd name="T48" fmla="*/ 137 w 275"/>
                  <a:gd name="T49" fmla="*/ 0 h 274"/>
                  <a:gd name="T50" fmla="*/ 137 w 275"/>
                  <a:gd name="T51" fmla="*/ 274 h 274"/>
                  <a:gd name="T52" fmla="*/ 96 w 275"/>
                  <a:gd name="T53" fmla="*/ 269 h 274"/>
                  <a:gd name="T54" fmla="*/ 61 w 275"/>
                  <a:gd name="T55" fmla="*/ 251 h 274"/>
                  <a:gd name="T56" fmla="*/ 31 w 275"/>
                  <a:gd name="T57" fmla="*/ 224 h 274"/>
                  <a:gd name="T58" fmla="*/ 11 w 275"/>
                  <a:gd name="T59" fmla="*/ 191 h 274"/>
                  <a:gd name="T60" fmla="*/ 2 w 275"/>
                  <a:gd name="T61" fmla="*/ 151 h 274"/>
                  <a:gd name="T62" fmla="*/ 2 w 275"/>
                  <a:gd name="T63" fmla="*/ 123 h 274"/>
                  <a:gd name="T64" fmla="*/ 11 w 275"/>
                  <a:gd name="T65" fmla="*/ 84 h 274"/>
                  <a:gd name="T66" fmla="*/ 31 w 275"/>
                  <a:gd name="T67" fmla="*/ 50 h 274"/>
                  <a:gd name="T68" fmla="*/ 61 w 275"/>
                  <a:gd name="T69" fmla="*/ 24 h 274"/>
                  <a:gd name="T70" fmla="*/ 96 w 275"/>
                  <a:gd name="T71" fmla="*/ 6 h 274"/>
                  <a:gd name="T72" fmla="*/ 137 w 275"/>
                  <a:gd name="T73" fmla="*/ 0 h 274"/>
                  <a:gd name="T74" fmla="*/ 125 w 275"/>
                  <a:gd name="T75" fmla="*/ 8 h 274"/>
                  <a:gd name="T76" fmla="*/ 87 w 275"/>
                  <a:gd name="T77" fmla="*/ 17 h 274"/>
                  <a:gd name="T78" fmla="*/ 54 w 275"/>
                  <a:gd name="T79" fmla="*/ 36 h 274"/>
                  <a:gd name="T80" fmla="*/ 29 w 275"/>
                  <a:gd name="T81" fmla="*/ 65 h 274"/>
                  <a:gd name="T82" fmla="*/ 12 w 275"/>
                  <a:gd name="T83" fmla="*/ 98 h 274"/>
                  <a:gd name="T84" fmla="*/ 7 w 275"/>
                  <a:gd name="T85" fmla="*/ 138 h 274"/>
                  <a:gd name="T86" fmla="*/ 10 w 275"/>
                  <a:gd name="T87" fmla="*/ 163 h 274"/>
                  <a:gd name="T88" fmla="*/ 22 w 275"/>
                  <a:gd name="T89" fmla="*/ 200 h 274"/>
                  <a:gd name="T90" fmla="*/ 45 w 275"/>
                  <a:gd name="T91" fmla="*/ 230 h 274"/>
                  <a:gd name="T92" fmla="*/ 75 w 275"/>
                  <a:gd name="T93" fmla="*/ 253 h 274"/>
                  <a:gd name="T94" fmla="*/ 111 w 275"/>
                  <a:gd name="T95" fmla="*/ 266 h 274"/>
                  <a:gd name="T96" fmla="*/ 137 w 275"/>
                  <a:gd name="T97" fmla="*/ 274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75" h="274">
                    <a:moveTo>
                      <a:pt x="137" y="0"/>
                    </a:moveTo>
                    <a:lnTo>
                      <a:pt x="137" y="0"/>
                    </a:lnTo>
                    <a:lnTo>
                      <a:pt x="152" y="1"/>
                    </a:lnTo>
                    <a:lnTo>
                      <a:pt x="165" y="2"/>
                    </a:lnTo>
                    <a:lnTo>
                      <a:pt x="179" y="6"/>
                    </a:lnTo>
                    <a:lnTo>
                      <a:pt x="191" y="10"/>
                    </a:lnTo>
                    <a:lnTo>
                      <a:pt x="203" y="17"/>
                    </a:lnTo>
                    <a:lnTo>
                      <a:pt x="214" y="24"/>
                    </a:lnTo>
                    <a:lnTo>
                      <a:pt x="225" y="32"/>
                    </a:lnTo>
                    <a:lnTo>
                      <a:pt x="234" y="40"/>
                    </a:lnTo>
                    <a:lnTo>
                      <a:pt x="244" y="50"/>
                    </a:lnTo>
                    <a:lnTo>
                      <a:pt x="252" y="61"/>
                    </a:lnTo>
                    <a:lnTo>
                      <a:pt x="259" y="71"/>
                    </a:lnTo>
                    <a:lnTo>
                      <a:pt x="264" y="84"/>
                    </a:lnTo>
                    <a:lnTo>
                      <a:pt x="268" y="97"/>
                    </a:lnTo>
                    <a:lnTo>
                      <a:pt x="272" y="109"/>
                    </a:lnTo>
                    <a:lnTo>
                      <a:pt x="274" y="123"/>
                    </a:lnTo>
                    <a:lnTo>
                      <a:pt x="275" y="138"/>
                    </a:lnTo>
                    <a:lnTo>
                      <a:pt x="275" y="138"/>
                    </a:lnTo>
                    <a:lnTo>
                      <a:pt x="274" y="151"/>
                    </a:lnTo>
                    <a:lnTo>
                      <a:pt x="272" y="165"/>
                    </a:lnTo>
                    <a:lnTo>
                      <a:pt x="268" y="178"/>
                    </a:lnTo>
                    <a:lnTo>
                      <a:pt x="264" y="191"/>
                    </a:lnTo>
                    <a:lnTo>
                      <a:pt x="259" y="203"/>
                    </a:lnTo>
                    <a:lnTo>
                      <a:pt x="252" y="215"/>
                    </a:lnTo>
                    <a:lnTo>
                      <a:pt x="244" y="224"/>
                    </a:lnTo>
                    <a:lnTo>
                      <a:pt x="234" y="235"/>
                    </a:lnTo>
                    <a:lnTo>
                      <a:pt x="225" y="243"/>
                    </a:lnTo>
                    <a:lnTo>
                      <a:pt x="214" y="251"/>
                    </a:lnTo>
                    <a:lnTo>
                      <a:pt x="203" y="258"/>
                    </a:lnTo>
                    <a:lnTo>
                      <a:pt x="191" y="264"/>
                    </a:lnTo>
                    <a:lnTo>
                      <a:pt x="179" y="269"/>
                    </a:lnTo>
                    <a:lnTo>
                      <a:pt x="165" y="272"/>
                    </a:lnTo>
                    <a:lnTo>
                      <a:pt x="152" y="274"/>
                    </a:lnTo>
                    <a:lnTo>
                      <a:pt x="137" y="274"/>
                    </a:lnTo>
                    <a:lnTo>
                      <a:pt x="137" y="274"/>
                    </a:lnTo>
                    <a:lnTo>
                      <a:pt x="137" y="269"/>
                    </a:lnTo>
                    <a:lnTo>
                      <a:pt x="137" y="269"/>
                    </a:lnTo>
                    <a:lnTo>
                      <a:pt x="137" y="269"/>
                    </a:lnTo>
                    <a:lnTo>
                      <a:pt x="137" y="269"/>
                    </a:lnTo>
                    <a:lnTo>
                      <a:pt x="151" y="268"/>
                    </a:lnTo>
                    <a:lnTo>
                      <a:pt x="164" y="266"/>
                    </a:lnTo>
                    <a:lnTo>
                      <a:pt x="176" y="262"/>
                    </a:lnTo>
                    <a:lnTo>
                      <a:pt x="188" y="258"/>
                    </a:lnTo>
                    <a:lnTo>
                      <a:pt x="201" y="253"/>
                    </a:lnTo>
                    <a:lnTo>
                      <a:pt x="211" y="246"/>
                    </a:lnTo>
                    <a:lnTo>
                      <a:pt x="221" y="238"/>
                    </a:lnTo>
                    <a:lnTo>
                      <a:pt x="230" y="230"/>
                    </a:lnTo>
                    <a:lnTo>
                      <a:pt x="239" y="220"/>
                    </a:lnTo>
                    <a:lnTo>
                      <a:pt x="247" y="211"/>
                    </a:lnTo>
                    <a:lnTo>
                      <a:pt x="253" y="200"/>
                    </a:lnTo>
                    <a:lnTo>
                      <a:pt x="259" y="188"/>
                    </a:lnTo>
                    <a:lnTo>
                      <a:pt x="263" y="177"/>
                    </a:lnTo>
                    <a:lnTo>
                      <a:pt x="266" y="163"/>
                    </a:lnTo>
                    <a:lnTo>
                      <a:pt x="268" y="151"/>
                    </a:lnTo>
                    <a:lnTo>
                      <a:pt x="268" y="138"/>
                    </a:lnTo>
                    <a:lnTo>
                      <a:pt x="268" y="138"/>
                    </a:lnTo>
                    <a:lnTo>
                      <a:pt x="268" y="124"/>
                    </a:lnTo>
                    <a:lnTo>
                      <a:pt x="266" y="111"/>
                    </a:lnTo>
                    <a:lnTo>
                      <a:pt x="263" y="98"/>
                    </a:lnTo>
                    <a:lnTo>
                      <a:pt x="259" y="86"/>
                    </a:lnTo>
                    <a:lnTo>
                      <a:pt x="253" y="75"/>
                    </a:lnTo>
                    <a:lnTo>
                      <a:pt x="247" y="65"/>
                    </a:lnTo>
                    <a:lnTo>
                      <a:pt x="239" y="54"/>
                    </a:lnTo>
                    <a:lnTo>
                      <a:pt x="230" y="44"/>
                    </a:lnTo>
                    <a:lnTo>
                      <a:pt x="221" y="36"/>
                    </a:lnTo>
                    <a:lnTo>
                      <a:pt x="211" y="29"/>
                    </a:lnTo>
                    <a:lnTo>
                      <a:pt x="201" y="23"/>
                    </a:lnTo>
                    <a:lnTo>
                      <a:pt x="188" y="17"/>
                    </a:lnTo>
                    <a:lnTo>
                      <a:pt x="176" y="12"/>
                    </a:lnTo>
                    <a:lnTo>
                      <a:pt x="164" y="9"/>
                    </a:lnTo>
                    <a:lnTo>
                      <a:pt x="151" y="8"/>
                    </a:lnTo>
                    <a:lnTo>
                      <a:pt x="137" y="6"/>
                    </a:lnTo>
                    <a:lnTo>
                      <a:pt x="137" y="6"/>
                    </a:lnTo>
                    <a:lnTo>
                      <a:pt x="137" y="0"/>
                    </a:lnTo>
                    <a:lnTo>
                      <a:pt x="137" y="0"/>
                    </a:lnTo>
                    <a:close/>
                    <a:moveTo>
                      <a:pt x="137" y="274"/>
                    </a:moveTo>
                    <a:lnTo>
                      <a:pt x="137" y="274"/>
                    </a:lnTo>
                    <a:lnTo>
                      <a:pt x="123" y="274"/>
                    </a:lnTo>
                    <a:lnTo>
                      <a:pt x="110" y="272"/>
                    </a:lnTo>
                    <a:lnTo>
                      <a:pt x="96" y="269"/>
                    </a:lnTo>
                    <a:lnTo>
                      <a:pt x="84" y="264"/>
                    </a:lnTo>
                    <a:lnTo>
                      <a:pt x="72" y="258"/>
                    </a:lnTo>
                    <a:lnTo>
                      <a:pt x="61" y="251"/>
                    </a:lnTo>
                    <a:lnTo>
                      <a:pt x="50" y="243"/>
                    </a:lnTo>
                    <a:lnTo>
                      <a:pt x="41" y="235"/>
                    </a:lnTo>
                    <a:lnTo>
                      <a:pt x="31" y="224"/>
                    </a:lnTo>
                    <a:lnTo>
                      <a:pt x="23" y="215"/>
                    </a:lnTo>
                    <a:lnTo>
                      <a:pt x="16" y="203"/>
                    </a:lnTo>
                    <a:lnTo>
                      <a:pt x="11" y="191"/>
                    </a:lnTo>
                    <a:lnTo>
                      <a:pt x="7" y="178"/>
                    </a:lnTo>
                    <a:lnTo>
                      <a:pt x="3" y="165"/>
                    </a:lnTo>
                    <a:lnTo>
                      <a:pt x="2" y="151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2" y="123"/>
                    </a:lnTo>
                    <a:lnTo>
                      <a:pt x="3" y="109"/>
                    </a:lnTo>
                    <a:lnTo>
                      <a:pt x="7" y="97"/>
                    </a:lnTo>
                    <a:lnTo>
                      <a:pt x="11" y="84"/>
                    </a:lnTo>
                    <a:lnTo>
                      <a:pt x="16" y="71"/>
                    </a:lnTo>
                    <a:lnTo>
                      <a:pt x="23" y="61"/>
                    </a:lnTo>
                    <a:lnTo>
                      <a:pt x="31" y="50"/>
                    </a:lnTo>
                    <a:lnTo>
                      <a:pt x="41" y="40"/>
                    </a:lnTo>
                    <a:lnTo>
                      <a:pt x="50" y="32"/>
                    </a:lnTo>
                    <a:lnTo>
                      <a:pt x="61" y="24"/>
                    </a:lnTo>
                    <a:lnTo>
                      <a:pt x="72" y="17"/>
                    </a:lnTo>
                    <a:lnTo>
                      <a:pt x="84" y="10"/>
                    </a:lnTo>
                    <a:lnTo>
                      <a:pt x="96" y="6"/>
                    </a:lnTo>
                    <a:lnTo>
                      <a:pt x="110" y="2"/>
                    </a:lnTo>
                    <a:lnTo>
                      <a:pt x="123" y="1"/>
                    </a:lnTo>
                    <a:lnTo>
                      <a:pt x="137" y="0"/>
                    </a:lnTo>
                    <a:lnTo>
                      <a:pt x="137" y="6"/>
                    </a:lnTo>
                    <a:lnTo>
                      <a:pt x="137" y="6"/>
                    </a:lnTo>
                    <a:lnTo>
                      <a:pt x="125" y="8"/>
                    </a:lnTo>
                    <a:lnTo>
                      <a:pt x="111" y="9"/>
                    </a:lnTo>
                    <a:lnTo>
                      <a:pt x="99" y="12"/>
                    </a:lnTo>
                    <a:lnTo>
                      <a:pt x="87" y="17"/>
                    </a:lnTo>
                    <a:lnTo>
                      <a:pt x="75" y="23"/>
                    </a:lnTo>
                    <a:lnTo>
                      <a:pt x="64" y="29"/>
                    </a:lnTo>
                    <a:lnTo>
                      <a:pt x="54" y="36"/>
                    </a:lnTo>
                    <a:lnTo>
                      <a:pt x="45" y="44"/>
                    </a:lnTo>
                    <a:lnTo>
                      <a:pt x="37" y="54"/>
                    </a:lnTo>
                    <a:lnTo>
                      <a:pt x="29" y="65"/>
                    </a:lnTo>
                    <a:lnTo>
                      <a:pt x="22" y="75"/>
                    </a:lnTo>
                    <a:lnTo>
                      <a:pt x="16" y="86"/>
                    </a:lnTo>
                    <a:lnTo>
                      <a:pt x="12" y="98"/>
                    </a:lnTo>
                    <a:lnTo>
                      <a:pt x="10" y="111"/>
                    </a:lnTo>
                    <a:lnTo>
                      <a:pt x="7" y="124"/>
                    </a:lnTo>
                    <a:lnTo>
                      <a:pt x="7" y="138"/>
                    </a:lnTo>
                    <a:lnTo>
                      <a:pt x="7" y="138"/>
                    </a:lnTo>
                    <a:lnTo>
                      <a:pt x="7" y="151"/>
                    </a:lnTo>
                    <a:lnTo>
                      <a:pt x="10" y="163"/>
                    </a:lnTo>
                    <a:lnTo>
                      <a:pt x="12" y="177"/>
                    </a:lnTo>
                    <a:lnTo>
                      <a:pt x="16" y="188"/>
                    </a:lnTo>
                    <a:lnTo>
                      <a:pt x="22" y="200"/>
                    </a:lnTo>
                    <a:lnTo>
                      <a:pt x="29" y="211"/>
                    </a:lnTo>
                    <a:lnTo>
                      <a:pt x="37" y="220"/>
                    </a:lnTo>
                    <a:lnTo>
                      <a:pt x="45" y="230"/>
                    </a:lnTo>
                    <a:lnTo>
                      <a:pt x="54" y="238"/>
                    </a:lnTo>
                    <a:lnTo>
                      <a:pt x="64" y="246"/>
                    </a:lnTo>
                    <a:lnTo>
                      <a:pt x="75" y="253"/>
                    </a:lnTo>
                    <a:lnTo>
                      <a:pt x="87" y="258"/>
                    </a:lnTo>
                    <a:lnTo>
                      <a:pt x="99" y="262"/>
                    </a:lnTo>
                    <a:lnTo>
                      <a:pt x="111" y="266"/>
                    </a:lnTo>
                    <a:lnTo>
                      <a:pt x="125" y="268"/>
                    </a:lnTo>
                    <a:lnTo>
                      <a:pt x="137" y="269"/>
                    </a:lnTo>
                    <a:lnTo>
                      <a:pt x="137" y="2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45" name="iślïďè">
                <a:extLst>
                  <a:ext uri="{FF2B5EF4-FFF2-40B4-BE49-F238E27FC236}">
                    <a16:creationId xmlns:a16="http://schemas.microsoft.com/office/drawing/2014/main" id="{2959B96D-1786-4473-AB8F-3383055BD02B}"/>
                  </a:ext>
                </a:extLst>
              </p:cNvPr>
              <p:cNvSpPr/>
              <p:nvPr/>
            </p:nvSpPr>
            <p:spPr bwMode="auto">
              <a:xfrm>
                <a:off x="1941513" y="4322763"/>
                <a:ext cx="434975" cy="423863"/>
              </a:xfrm>
              <a:custGeom>
                <a:avLst/>
                <a:gdLst>
                  <a:gd name="T0" fmla="*/ 199 w 274"/>
                  <a:gd name="T1" fmla="*/ 18 h 267"/>
                  <a:gd name="T2" fmla="*/ 203 w 274"/>
                  <a:gd name="T3" fmla="*/ 37 h 267"/>
                  <a:gd name="T4" fmla="*/ 214 w 274"/>
                  <a:gd name="T5" fmla="*/ 35 h 267"/>
                  <a:gd name="T6" fmla="*/ 221 w 274"/>
                  <a:gd name="T7" fmla="*/ 43 h 267"/>
                  <a:gd name="T8" fmla="*/ 238 w 274"/>
                  <a:gd name="T9" fmla="*/ 56 h 267"/>
                  <a:gd name="T10" fmla="*/ 257 w 274"/>
                  <a:gd name="T11" fmla="*/ 80 h 267"/>
                  <a:gd name="T12" fmla="*/ 251 w 274"/>
                  <a:gd name="T13" fmla="*/ 91 h 267"/>
                  <a:gd name="T14" fmla="*/ 256 w 274"/>
                  <a:gd name="T15" fmla="*/ 93 h 267"/>
                  <a:gd name="T16" fmla="*/ 262 w 274"/>
                  <a:gd name="T17" fmla="*/ 85 h 267"/>
                  <a:gd name="T18" fmla="*/ 264 w 274"/>
                  <a:gd name="T19" fmla="*/ 93 h 267"/>
                  <a:gd name="T20" fmla="*/ 259 w 274"/>
                  <a:gd name="T21" fmla="*/ 110 h 267"/>
                  <a:gd name="T22" fmla="*/ 247 w 274"/>
                  <a:gd name="T23" fmla="*/ 112 h 267"/>
                  <a:gd name="T24" fmla="*/ 232 w 274"/>
                  <a:gd name="T25" fmla="*/ 127 h 267"/>
                  <a:gd name="T26" fmla="*/ 220 w 274"/>
                  <a:gd name="T27" fmla="*/ 141 h 267"/>
                  <a:gd name="T28" fmla="*/ 202 w 274"/>
                  <a:gd name="T29" fmla="*/ 154 h 267"/>
                  <a:gd name="T30" fmla="*/ 209 w 274"/>
                  <a:gd name="T31" fmla="*/ 183 h 267"/>
                  <a:gd name="T32" fmla="*/ 218 w 274"/>
                  <a:gd name="T33" fmla="*/ 214 h 267"/>
                  <a:gd name="T34" fmla="*/ 210 w 274"/>
                  <a:gd name="T35" fmla="*/ 237 h 267"/>
                  <a:gd name="T36" fmla="*/ 226 w 274"/>
                  <a:gd name="T37" fmla="*/ 228 h 267"/>
                  <a:gd name="T38" fmla="*/ 247 w 274"/>
                  <a:gd name="T39" fmla="*/ 192 h 267"/>
                  <a:gd name="T40" fmla="*/ 264 w 274"/>
                  <a:gd name="T41" fmla="*/ 141 h 267"/>
                  <a:gd name="T42" fmla="*/ 274 w 274"/>
                  <a:gd name="T43" fmla="*/ 115 h 267"/>
                  <a:gd name="T44" fmla="*/ 155 w 274"/>
                  <a:gd name="T45" fmla="*/ 267 h 267"/>
                  <a:gd name="T46" fmla="*/ 178 w 274"/>
                  <a:gd name="T47" fmla="*/ 246 h 267"/>
                  <a:gd name="T48" fmla="*/ 153 w 274"/>
                  <a:gd name="T49" fmla="*/ 245 h 267"/>
                  <a:gd name="T50" fmla="*/ 145 w 274"/>
                  <a:gd name="T51" fmla="*/ 252 h 267"/>
                  <a:gd name="T52" fmla="*/ 125 w 274"/>
                  <a:gd name="T53" fmla="*/ 248 h 267"/>
                  <a:gd name="T54" fmla="*/ 99 w 274"/>
                  <a:gd name="T55" fmla="*/ 249 h 267"/>
                  <a:gd name="T56" fmla="*/ 121 w 274"/>
                  <a:gd name="T57" fmla="*/ 267 h 267"/>
                  <a:gd name="T58" fmla="*/ 0 w 274"/>
                  <a:gd name="T59" fmla="*/ 129 h 267"/>
                  <a:gd name="T60" fmla="*/ 62 w 274"/>
                  <a:gd name="T61" fmla="*/ 26 h 267"/>
                  <a:gd name="T62" fmla="*/ 19 w 274"/>
                  <a:gd name="T63" fmla="*/ 87 h 267"/>
                  <a:gd name="T64" fmla="*/ 31 w 274"/>
                  <a:gd name="T65" fmla="*/ 84 h 267"/>
                  <a:gd name="T66" fmla="*/ 50 w 274"/>
                  <a:gd name="T67" fmla="*/ 91 h 267"/>
                  <a:gd name="T68" fmla="*/ 60 w 274"/>
                  <a:gd name="T69" fmla="*/ 88 h 267"/>
                  <a:gd name="T70" fmla="*/ 46 w 274"/>
                  <a:gd name="T71" fmla="*/ 106 h 267"/>
                  <a:gd name="T72" fmla="*/ 35 w 274"/>
                  <a:gd name="T73" fmla="*/ 122 h 267"/>
                  <a:gd name="T74" fmla="*/ 45 w 274"/>
                  <a:gd name="T75" fmla="*/ 157 h 267"/>
                  <a:gd name="T76" fmla="*/ 54 w 274"/>
                  <a:gd name="T77" fmla="*/ 180 h 267"/>
                  <a:gd name="T78" fmla="*/ 87 w 274"/>
                  <a:gd name="T79" fmla="*/ 210 h 267"/>
                  <a:gd name="T80" fmla="*/ 95 w 274"/>
                  <a:gd name="T81" fmla="*/ 188 h 267"/>
                  <a:gd name="T82" fmla="*/ 98 w 274"/>
                  <a:gd name="T83" fmla="*/ 169 h 267"/>
                  <a:gd name="T84" fmla="*/ 104 w 274"/>
                  <a:gd name="T85" fmla="*/ 137 h 267"/>
                  <a:gd name="T86" fmla="*/ 117 w 274"/>
                  <a:gd name="T87" fmla="*/ 122 h 267"/>
                  <a:gd name="T88" fmla="*/ 152 w 274"/>
                  <a:gd name="T89" fmla="*/ 125 h 267"/>
                  <a:gd name="T90" fmla="*/ 165 w 274"/>
                  <a:gd name="T91" fmla="*/ 106 h 267"/>
                  <a:gd name="T92" fmla="*/ 161 w 274"/>
                  <a:gd name="T93" fmla="*/ 81 h 267"/>
                  <a:gd name="T94" fmla="*/ 134 w 274"/>
                  <a:gd name="T95" fmla="*/ 58 h 267"/>
                  <a:gd name="T96" fmla="*/ 111 w 274"/>
                  <a:gd name="T97" fmla="*/ 57 h 267"/>
                  <a:gd name="T98" fmla="*/ 92 w 274"/>
                  <a:gd name="T99" fmla="*/ 68 h 267"/>
                  <a:gd name="T100" fmla="*/ 69 w 274"/>
                  <a:gd name="T101" fmla="*/ 64 h 267"/>
                  <a:gd name="T102" fmla="*/ 73 w 274"/>
                  <a:gd name="T103" fmla="*/ 56 h 267"/>
                  <a:gd name="T104" fmla="*/ 80 w 274"/>
                  <a:gd name="T105" fmla="*/ 45 h 267"/>
                  <a:gd name="T106" fmla="*/ 81 w 274"/>
                  <a:gd name="T107" fmla="*/ 38 h 267"/>
                  <a:gd name="T108" fmla="*/ 96 w 274"/>
                  <a:gd name="T109" fmla="*/ 49 h 267"/>
                  <a:gd name="T110" fmla="*/ 119 w 274"/>
                  <a:gd name="T111" fmla="*/ 47 h 267"/>
                  <a:gd name="T112" fmla="*/ 137 w 274"/>
                  <a:gd name="T113" fmla="*/ 45 h 267"/>
                  <a:gd name="T114" fmla="*/ 141 w 274"/>
                  <a:gd name="T115" fmla="*/ 28 h 267"/>
                  <a:gd name="T116" fmla="*/ 161 w 274"/>
                  <a:gd name="T117" fmla="*/ 22 h 267"/>
                  <a:gd name="T118" fmla="*/ 132 w 274"/>
                  <a:gd name="T119" fmla="*/ 8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74" h="267">
                    <a:moveTo>
                      <a:pt x="161" y="1"/>
                    </a:moveTo>
                    <a:lnTo>
                      <a:pt x="161" y="1"/>
                    </a:lnTo>
                    <a:lnTo>
                      <a:pt x="169" y="3"/>
                    </a:lnTo>
                    <a:lnTo>
                      <a:pt x="178" y="5"/>
                    </a:lnTo>
                    <a:lnTo>
                      <a:pt x="188" y="8"/>
                    </a:lnTo>
                    <a:lnTo>
                      <a:pt x="201" y="14"/>
                    </a:lnTo>
                    <a:lnTo>
                      <a:pt x="214" y="22"/>
                    </a:lnTo>
                    <a:lnTo>
                      <a:pt x="226" y="31"/>
                    </a:lnTo>
                    <a:lnTo>
                      <a:pt x="238" y="43"/>
                    </a:lnTo>
                    <a:lnTo>
                      <a:pt x="238" y="43"/>
                    </a:lnTo>
                    <a:lnTo>
                      <a:pt x="234" y="39"/>
                    </a:lnTo>
                    <a:lnTo>
                      <a:pt x="225" y="31"/>
                    </a:lnTo>
                    <a:lnTo>
                      <a:pt x="213" y="22"/>
                    </a:lnTo>
                    <a:lnTo>
                      <a:pt x="206" y="19"/>
                    </a:lnTo>
                    <a:lnTo>
                      <a:pt x="199" y="18"/>
                    </a:lnTo>
                    <a:lnTo>
                      <a:pt x="197" y="19"/>
                    </a:lnTo>
                    <a:lnTo>
                      <a:pt x="197" y="19"/>
                    </a:lnTo>
                    <a:lnTo>
                      <a:pt x="198" y="22"/>
                    </a:lnTo>
                    <a:lnTo>
                      <a:pt x="198" y="22"/>
                    </a:lnTo>
                    <a:lnTo>
                      <a:pt x="199" y="24"/>
                    </a:lnTo>
                    <a:lnTo>
                      <a:pt x="199" y="24"/>
                    </a:lnTo>
                    <a:lnTo>
                      <a:pt x="199" y="27"/>
                    </a:lnTo>
                    <a:lnTo>
                      <a:pt x="201" y="30"/>
                    </a:lnTo>
                    <a:lnTo>
                      <a:pt x="201" y="30"/>
                    </a:lnTo>
                    <a:lnTo>
                      <a:pt x="202" y="30"/>
                    </a:lnTo>
                    <a:lnTo>
                      <a:pt x="202" y="30"/>
                    </a:lnTo>
                    <a:lnTo>
                      <a:pt x="203" y="33"/>
                    </a:lnTo>
                    <a:lnTo>
                      <a:pt x="203" y="33"/>
                    </a:lnTo>
                    <a:lnTo>
                      <a:pt x="203" y="34"/>
                    </a:lnTo>
                    <a:lnTo>
                      <a:pt x="203" y="37"/>
                    </a:lnTo>
                    <a:lnTo>
                      <a:pt x="203" y="39"/>
                    </a:lnTo>
                    <a:lnTo>
                      <a:pt x="206" y="39"/>
                    </a:lnTo>
                    <a:lnTo>
                      <a:pt x="206" y="39"/>
                    </a:lnTo>
                    <a:lnTo>
                      <a:pt x="209" y="39"/>
                    </a:lnTo>
                    <a:lnTo>
                      <a:pt x="209" y="39"/>
                    </a:lnTo>
                    <a:lnTo>
                      <a:pt x="210" y="38"/>
                    </a:lnTo>
                    <a:lnTo>
                      <a:pt x="210" y="38"/>
                    </a:lnTo>
                    <a:lnTo>
                      <a:pt x="207" y="35"/>
                    </a:lnTo>
                    <a:lnTo>
                      <a:pt x="207" y="35"/>
                    </a:lnTo>
                    <a:lnTo>
                      <a:pt x="207" y="35"/>
                    </a:lnTo>
                    <a:lnTo>
                      <a:pt x="207" y="35"/>
                    </a:lnTo>
                    <a:lnTo>
                      <a:pt x="209" y="34"/>
                    </a:lnTo>
                    <a:lnTo>
                      <a:pt x="210" y="33"/>
                    </a:lnTo>
                    <a:lnTo>
                      <a:pt x="210" y="33"/>
                    </a:lnTo>
                    <a:lnTo>
                      <a:pt x="214" y="35"/>
                    </a:lnTo>
                    <a:lnTo>
                      <a:pt x="215" y="37"/>
                    </a:lnTo>
                    <a:lnTo>
                      <a:pt x="215" y="37"/>
                    </a:lnTo>
                    <a:lnTo>
                      <a:pt x="217" y="39"/>
                    </a:lnTo>
                    <a:lnTo>
                      <a:pt x="217" y="39"/>
                    </a:lnTo>
                    <a:lnTo>
                      <a:pt x="215" y="41"/>
                    </a:lnTo>
                    <a:lnTo>
                      <a:pt x="215" y="41"/>
                    </a:lnTo>
                    <a:lnTo>
                      <a:pt x="214" y="42"/>
                    </a:lnTo>
                    <a:lnTo>
                      <a:pt x="214" y="42"/>
                    </a:lnTo>
                    <a:lnTo>
                      <a:pt x="215" y="45"/>
                    </a:lnTo>
                    <a:lnTo>
                      <a:pt x="215" y="45"/>
                    </a:lnTo>
                    <a:lnTo>
                      <a:pt x="215" y="45"/>
                    </a:lnTo>
                    <a:lnTo>
                      <a:pt x="217" y="45"/>
                    </a:lnTo>
                    <a:lnTo>
                      <a:pt x="217" y="45"/>
                    </a:lnTo>
                    <a:lnTo>
                      <a:pt x="221" y="43"/>
                    </a:lnTo>
                    <a:lnTo>
                      <a:pt x="221" y="43"/>
                    </a:lnTo>
                    <a:lnTo>
                      <a:pt x="224" y="43"/>
                    </a:lnTo>
                    <a:lnTo>
                      <a:pt x="224" y="43"/>
                    </a:lnTo>
                    <a:lnTo>
                      <a:pt x="225" y="45"/>
                    </a:lnTo>
                    <a:lnTo>
                      <a:pt x="225" y="45"/>
                    </a:lnTo>
                    <a:lnTo>
                      <a:pt x="229" y="47"/>
                    </a:lnTo>
                    <a:lnTo>
                      <a:pt x="229" y="47"/>
                    </a:lnTo>
                    <a:lnTo>
                      <a:pt x="230" y="47"/>
                    </a:lnTo>
                    <a:lnTo>
                      <a:pt x="230" y="47"/>
                    </a:lnTo>
                    <a:lnTo>
                      <a:pt x="232" y="51"/>
                    </a:lnTo>
                    <a:lnTo>
                      <a:pt x="232" y="51"/>
                    </a:lnTo>
                    <a:lnTo>
                      <a:pt x="234" y="53"/>
                    </a:lnTo>
                    <a:lnTo>
                      <a:pt x="234" y="53"/>
                    </a:lnTo>
                    <a:lnTo>
                      <a:pt x="237" y="54"/>
                    </a:lnTo>
                    <a:lnTo>
                      <a:pt x="238" y="56"/>
                    </a:lnTo>
                    <a:lnTo>
                      <a:pt x="238" y="56"/>
                    </a:lnTo>
                    <a:lnTo>
                      <a:pt x="240" y="58"/>
                    </a:lnTo>
                    <a:lnTo>
                      <a:pt x="240" y="58"/>
                    </a:lnTo>
                    <a:lnTo>
                      <a:pt x="245" y="62"/>
                    </a:lnTo>
                    <a:lnTo>
                      <a:pt x="245" y="62"/>
                    </a:lnTo>
                    <a:lnTo>
                      <a:pt x="248" y="65"/>
                    </a:lnTo>
                    <a:lnTo>
                      <a:pt x="248" y="65"/>
                    </a:lnTo>
                    <a:lnTo>
                      <a:pt x="248" y="69"/>
                    </a:lnTo>
                    <a:lnTo>
                      <a:pt x="248" y="69"/>
                    </a:lnTo>
                    <a:lnTo>
                      <a:pt x="249" y="73"/>
                    </a:lnTo>
                    <a:lnTo>
                      <a:pt x="249" y="73"/>
                    </a:lnTo>
                    <a:lnTo>
                      <a:pt x="251" y="76"/>
                    </a:lnTo>
                    <a:lnTo>
                      <a:pt x="251" y="76"/>
                    </a:lnTo>
                    <a:lnTo>
                      <a:pt x="253" y="77"/>
                    </a:lnTo>
                    <a:lnTo>
                      <a:pt x="253" y="77"/>
                    </a:lnTo>
                    <a:lnTo>
                      <a:pt x="257" y="80"/>
                    </a:lnTo>
                    <a:lnTo>
                      <a:pt x="257" y="80"/>
                    </a:lnTo>
                    <a:lnTo>
                      <a:pt x="259" y="81"/>
                    </a:lnTo>
                    <a:lnTo>
                      <a:pt x="259" y="83"/>
                    </a:lnTo>
                    <a:lnTo>
                      <a:pt x="259" y="83"/>
                    </a:lnTo>
                    <a:lnTo>
                      <a:pt x="257" y="84"/>
                    </a:lnTo>
                    <a:lnTo>
                      <a:pt x="257" y="84"/>
                    </a:lnTo>
                    <a:lnTo>
                      <a:pt x="255" y="84"/>
                    </a:lnTo>
                    <a:lnTo>
                      <a:pt x="255" y="84"/>
                    </a:lnTo>
                    <a:lnTo>
                      <a:pt x="255" y="87"/>
                    </a:lnTo>
                    <a:lnTo>
                      <a:pt x="255" y="87"/>
                    </a:lnTo>
                    <a:lnTo>
                      <a:pt x="255" y="88"/>
                    </a:lnTo>
                    <a:lnTo>
                      <a:pt x="255" y="89"/>
                    </a:lnTo>
                    <a:lnTo>
                      <a:pt x="255" y="89"/>
                    </a:lnTo>
                    <a:lnTo>
                      <a:pt x="252" y="91"/>
                    </a:lnTo>
                    <a:lnTo>
                      <a:pt x="251" y="91"/>
                    </a:lnTo>
                    <a:lnTo>
                      <a:pt x="248" y="92"/>
                    </a:lnTo>
                    <a:lnTo>
                      <a:pt x="247" y="93"/>
                    </a:lnTo>
                    <a:lnTo>
                      <a:pt x="247" y="93"/>
                    </a:lnTo>
                    <a:lnTo>
                      <a:pt x="247" y="95"/>
                    </a:lnTo>
                    <a:lnTo>
                      <a:pt x="247" y="95"/>
                    </a:lnTo>
                    <a:lnTo>
                      <a:pt x="249" y="96"/>
                    </a:lnTo>
                    <a:lnTo>
                      <a:pt x="249" y="96"/>
                    </a:lnTo>
                    <a:lnTo>
                      <a:pt x="249" y="95"/>
                    </a:lnTo>
                    <a:lnTo>
                      <a:pt x="249" y="95"/>
                    </a:lnTo>
                    <a:lnTo>
                      <a:pt x="249" y="93"/>
                    </a:lnTo>
                    <a:lnTo>
                      <a:pt x="251" y="93"/>
                    </a:lnTo>
                    <a:lnTo>
                      <a:pt x="251" y="93"/>
                    </a:lnTo>
                    <a:lnTo>
                      <a:pt x="253" y="93"/>
                    </a:lnTo>
                    <a:lnTo>
                      <a:pt x="253" y="93"/>
                    </a:lnTo>
                    <a:lnTo>
                      <a:pt x="256" y="93"/>
                    </a:lnTo>
                    <a:lnTo>
                      <a:pt x="256" y="93"/>
                    </a:lnTo>
                    <a:lnTo>
                      <a:pt x="256" y="92"/>
                    </a:lnTo>
                    <a:lnTo>
                      <a:pt x="256" y="92"/>
                    </a:lnTo>
                    <a:lnTo>
                      <a:pt x="256" y="92"/>
                    </a:lnTo>
                    <a:lnTo>
                      <a:pt x="256" y="89"/>
                    </a:lnTo>
                    <a:lnTo>
                      <a:pt x="256" y="89"/>
                    </a:lnTo>
                    <a:lnTo>
                      <a:pt x="257" y="87"/>
                    </a:lnTo>
                    <a:lnTo>
                      <a:pt x="257" y="87"/>
                    </a:lnTo>
                    <a:lnTo>
                      <a:pt x="257" y="88"/>
                    </a:lnTo>
                    <a:lnTo>
                      <a:pt x="259" y="87"/>
                    </a:lnTo>
                    <a:lnTo>
                      <a:pt x="259" y="87"/>
                    </a:lnTo>
                    <a:lnTo>
                      <a:pt x="260" y="85"/>
                    </a:lnTo>
                    <a:lnTo>
                      <a:pt x="260" y="85"/>
                    </a:lnTo>
                    <a:lnTo>
                      <a:pt x="262" y="85"/>
                    </a:lnTo>
                    <a:lnTo>
                      <a:pt x="262" y="85"/>
                    </a:lnTo>
                    <a:lnTo>
                      <a:pt x="262" y="85"/>
                    </a:lnTo>
                    <a:lnTo>
                      <a:pt x="262" y="83"/>
                    </a:lnTo>
                    <a:lnTo>
                      <a:pt x="262" y="83"/>
                    </a:lnTo>
                    <a:lnTo>
                      <a:pt x="260" y="80"/>
                    </a:lnTo>
                    <a:lnTo>
                      <a:pt x="260" y="80"/>
                    </a:lnTo>
                    <a:lnTo>
                      <a:pt x="260" y="75"/>
                    </a:lnTo>
                    <a:lnTo>
                      <a:pt x="260" y="75"/>
                    </a:lnTo>
                    <a:lnTo>
                      <a:pt x="263" y="80"/>
                    </a:lnTo>
                    <a:lnTo>
                      <a:pt x="266" y="89"/>
                    </a:lnTo>
                    <a:lnTo>
                      <a:pt x="266" y="89"/>
                    </a:lnTo>
                    <a:lnTo>
                      <a:pt x="264" y="89"/>
                    </a:lnTo>
                    <a:lnTo>
                      <a:pt x="264" y="91"/>
                    </a:lnTo>
                    <a:lnTo>
                      <a:pt x="264" y="91"/>
                    </a:lnTo>
                    <a:lnTo>
                      <a:pt x="264" y="93"/>
                    </a:lnTo>
                    <a:lnTo>
                      <a:pt x="264" y="93"/>
                    </a:lnTo>
                    <a:lnTo>
                      <a:pt x="264" y="98"/>
                    </a:lnTo>
                    <a:lnTo>
                      <a:pt x="264" y="98"/>
                    </a:lnTo>
                    <a:lnTo>
                      <a:pt x="264" y="103"/>
                    </a:lnTo>
                    <a:lnTo>
                      <a:pt x="264" y="103"/>
                    </a:lnTo>
                    <a:lnTo>
                      <a:pt x="264" y="107"/>
                    </a:lnTo>
                    <a:lnTo>
                      <a:pt x="264" y="107"/>
                    </a:lnTo>
                    <a:lnTo>
                      <a:pt x="264" y="112"/>
                    </a:lnTo>
                    <a:lnTo>
                      <a:pt x="264" y="112"/>
                    </a:lnTo>
                    <a:lnTo>
                      <a:pt x="263" y="114"/>
                    </a:lnTo>
                    <a:lnTo>
                      <a:pt x="263" y="114"/>
                    </a:lnTo>
                    <a:lnTo>
                      <a:pt x="263" y="115"/>
                    </a:lnTo>
                    <a:lnTo>
                      <a:pt x="262" y="114"/>
                    </a:lnTo>
                    <a:lnTo>
                      <a:pt x="262" y="114"/>
                    </a:lnTo>
                    <a:lnTo>
                      <a:pt x="260" y="110"/>
                    </a:lnTo>
                    <a:lnTo>
                      <a:pt x="259" y="110"/>
                    </a:lnTo>
                    <a:lnTo>
                      <a:pt x="259" y="110"/>
                    </a:lnTo>
                    <a:lnTo>
                      <a:pt x="259" y="108"/>
                    </a:lnTo>
                    <a:lnTo>
                      <a:pt x="256" y="108"/>
                    </a:lnTo>
                    <a:lnTo>
                      <a:pt x="256" y="108"/>
                    </a:lnTo>
                    <a:lnTo>
                      <a:pt x="255" y="108"/>
                    </a:lnTo>
                    <a:lnTo>
                      <a:pt x="253" y="108"/>
                    </a:lnTo>
                    <a:lnTo>
                      <a:pt x="253" y="108"/>
                    </a:lnTo>
                    <a:lnTo>
                      <a:pt x="253" y="111"/>
                    </a:lnTo>
                    <a:lnTo>
                      <a:pt x="253" y="112"/>
                    </a:lnTo>
                    <a:lnTo>
                      <a:pt x="253" y="112"/>
                    </a:lnTo>
                    <a:lnTo>
                      <a:pt x="248" y="111"/>
                    </a:lnTo>
                    <a:lnTo>
                      <a:pt x="248" y="111"/>
                    </a:lnTo>
                    <a:lnTo>
                      <a:pt x="247" y="111"/>
                    </a:lnTo>
                    <a:lnTo>
                      <a:pt x="247" y="112"/>
                    </a:lnTo>
                    <a:lnTo>
                      <a:pt x="247" y="112"/>
                    </a:lnTo>
                    <a:lnTo>
                      <a:pt x="245" y="115"/>
                    </a:lnTo>
                    <a:lnTo>
                      <a:pt x="244" y="116"/>
                    </a:lnTo>
                    <a:lnTo>
                      <a:pt x="244" y="116"/>
                    </a:lnTo>
                    <a:lnTo>
                      <a:pt x="244" y="118"/>
                    </a:lnTo>
                    <a:lnTo>
                      <a:pt x="243" y="121"/>
                    </a:lnTo>
                    <a:lnTo>
                      <a:pt x="243" y="121"/>
                    </a:lnTo>
                    <a:lnTo>
                      <a:pt x="241" y="122"/>
                    </a:lnTo>
                    <a:lnTo>
                      <a:pt x="238" y="122"/>
                    </a:lnTo>
                    <a:lnTo>
                      <a:pt x="238" y="122"/>
                    </a:lnTo>
                    <a:lnTo>
                      <a:pt x="234" y="123"/>
                    </a:lnTo>
                    <a:lnTo>
                      <a:pt x="234" y="123"/>
                    </a:lnTo>
                    <a:lnTo>
                      <a:pt x="234" y="125"/>
                    </a:lnTo>
                    <a:lnTo>
                      <a:pt x="233" y="126"/>
                    </a:lnTo>
                    <a:lnTo>
                      <a:pt x="233" y="126"/>
                    </a:lnTo>
                    <a:lnTo>
                      <a:pt x="232" y="127"/>
                    </a:lnTo>
                    <a:lnTo>
                      <a:pt x="230" y="129"/>
                    </a:lnTo>
                    <a:lnTo>
                      <a:pt x="230" y="129"/>
                    </a:lnTo>
                    <a:lnTo>
                      <a:pt x="230" y="133"/>
                    </a:lnTo>
                    <a:lnTo>
                      <a:pt x="230" y="133"/>
                    </a:lnTo>
                    <a:lnTo>
                      <a:pt x="230" y="134"/>
                    </a:lnTo>
                    <a:lnTo>
                      <a:pt x="230" y="135"/>
                    </a:lnTo>
                    <a:lnTo>
                      <a:pt x="230" y="135"/>
                    </a:lnTo>
                    <a:lnTo>
                      <a:pt x="226" y="137"/>
                    </a:lnTo>
                    <a:lnTo>
                      <a:pt x="226" y="137"/>
                    </a:lnTo>
                    <a:lnTo>
                      <a:pt x="226" y="137"/>
                    </a:lnTo>
                    <a:lnTo>
                      <a:pt x="226" y="138"/>
                    </a:lnTo>
                    <a:lnTo>
                      <a:pt x="225" y="139"/>
                    </a:lnTo>
                    <a:lnTo>
                      <a:pt x="225" y="139"/>
                    </a:lnTo>
                    <a:lnTo>
                      <a:pt x="220" y="141"/>
                    </a:lnTo>
                    <a:lnTo>
                      <a:pt x="220" y="141"/>
                    </a:lnTo>
                    <a:lnTo>
                      <a:pt x="220" y="142"/>
                    </a:lnTo>
                    <a:lnTo>
                      <a:pt x="220" y="144"/>
                    </a:lnTo>
                    <a:lnTo>
                      <a:pt x="218" y="144"/>
                    </a:lnTo>
                    <a:lnTo>
                      <a:pt x="218" y="144"/>
                    </a:lnTo>
                    <a:lnTo>
                      <a:pt x="215" y="144"/>
                    </a:lnTo>
                    <a:lnTo>
                      <a:pt x="213" y="144"/>
                    </a:lnTo>
                    <a:lnTo>
                      <a:pt x="213" y="144"/>
                    </a:lnTo>
                    <a:lnTo>
                      <a:pt x="211" y="145"/>
                    </a:lnTo>
                    <a:lnTo>
                      <a:pt x="209" y="148"/>
                    </a:lnTo>
                    <a:lnTo>
                      <a:pt x="209" y="148"/>
                    </a:lnTo>
                    <a:lnTo>
                      <a:pt x="203" y="152"/>
                    </a:lnTo>
                    <a:lnTo>
                      <a:pt x="203" y="152"/>
                    </a:lnTo>
                    <a:lnTo>
                      <a:pt x="202" y="152"/>
                    </a:lnTo>
                    <a:lnTo>
                      <a:pt x="202" y="154"/>
                    </a:lnTo>
                    <a:lnTo>
                      <a:pt x="202" y="154"/>
                    </a:lnTo>
                    <a:lnTo>
                      <a:pt x="202" y="157"/>
                    </a:lnTo>
                    <a:lnTo>
                      <a:pt x="203" y="158"/>
                    </a:lnTo>
                    <a:lnTo>
                      <a:pt x="203" y="158"/>
                    </a:lnTo>
                    <a:lnTo>
                      <a:pt x="207" y="164"/>
                    </a:lnTo>
                    <a:lnTo>
                      <a:pt x="207" y="164"/>
                    </a:lnTo>
                    <a:lnTo>
                      <a:pt x="209" y="167"/>
                    </a:lnTo>
                    <a:lnTo>
                      <a:pt x="207" y="169"/>
                    </a:lnTo>
                    <a:lnTo>
                      <a:pt x="207" y="169"/>
                    </a:lnTo>
                    <a:lnTo>
                      <a:pt x="206" y="173"/>
                    </a:lnTo>
                    <a:lnTo>
                      <a:pt x="206" y="173"/>
                    </a:lnTo>
                    <a:lnTo>
                      <a:pt x="206" y="176"/>
                    </a:lnTo>
                    <a:lnTo>
                      <a:pt x="206" y="179"/>
                    </a:lnTo>
                    <a:lnTo>
                      <a:pt x="206" y="179"/>
                    </a:lnTo>
                    <a:lnTo>
                      <a:pt x="209" y="183"/>
                    </a:lnTo>
                    <a:lnTo>
                      <a:pt x="209" y="183"/>
                    </a:lnTo>
                    <a:lnTo>
                      <a:pt x="207" y="184"/>
                    </a:lnTo>
                    <a:lnTo>
                      <a:pt x="207" y="186"/>
                    </a:lnTo>
                    <a:lnTo>
                      <a:pt x="207" y="187"/>
                    </a:lnTo>
                    <a:lnTo>
                      <a:pt x="207" y="187"/>
                    </a:lnTo>
                    <a:lnTo>
                      <a:pt x="213" y="191"/>
                    </a:lnTo>
                    <a:lnTo>
                      <a:pt x="213" y="191"/>
                    </a:lnTo>
                    <a:lnTo>
                      <a:pt x="217" y="194"/>
                    </a:lnTo>
                    <a:lnTo>
                      <a:pt x="217" y="194"/>
                    </a:lnTo>
                    <a:lnTo>
                      <a:pt x="217" y="199"/>
                    </a:lnTo>
                    <a:lnTo>
                      <a:pt x="217" y="199"/>
                    </a:lnTo>
                    <a:lnTo>
                      <a:pt x="220" y="204"/>
                    </a:lnTo>
                    <a:lnTo>
                      <a:pt x="221" y="209"/>
                    </a:lnTo>
                    <a:lnTo>
                      <a:pt x="220" y="211"/>
                    </a:lnTo>
                    <a:lnTo>
                      <a:pt x="220" y="211"/>
                    </a:lnTo>
                    <a:lnTo>
                      <a:pt x="218" y="214"/>
                    </a:lnTo>
                    <a:lnTo>
                      <a:pt x="218" y="215"/>
                    </a:lnTo>
                    <a:lnTo>
                      <a:pt x="218" y="215"/>
                    </a:lnTo>
                    <a:lnTo>
                      <a:pt x="220" y="218"/>
                    </a:lnTo>
                    <a:lnTo>
                      <a:pt x="220" y="218"/>
                    </a:lnTo>
                    <a:lnTo>
                      <a:pt x="222" y="219"/>
                    </a:lnTo>
                    <a:lnTo>
                      <a:pt x="222" y="219"/>
                    </a:lnTo>
                    <a:lnTo>
                      <a:pt x="222" y="221"/>
                    </a:lnTo>
                    <a:lnTo>
                      <a:pt x="222" y="221"/>
                    </a:lnTo>
                    <a:lnTo>
                      <a:pt x="218" y="226"/>
                    </a:lnTo>
                    <a:lnTo>
                      <a:pt x="218" y="226"/>
                    </a:lnTo>
                    <a:lnTo>
                      <a:pt x="217" y="230"/>
                    </a:lnTo>
                    <a:lnTo>
                      <a:pt x="217" y="230"/>
                    </a:lnTo>
                    <a:lnTo>
                      <a:pt x="213" y="236"/>
                    </a:lnTo>
                    <a:lnTo>
                      <a:pt x="213" y="236"/>
                    </a:lnTo>
                    <a:lnTo>
                      <a:pt x="210" y="237"/>
                    </a:lnTo>
                    <a:lnTo>
                      <a:pt x="210" y="238"/>
                    </a:lnTo>
                    <a:lnTo>
                      <a:pt x="210" y="238"/>
                    </a:lnTo>
                    <a:lnTo>
                      <a:pt x="209" y="241"/>
                    </a:lnTo>
                    <a:lnTo>
                      <a:pt x="209" y="242"/>
                    </a:lnTo>
                    <a:lnTo>
                      <a:pt x="210" y="241"/>
                    </a:lnTo>
                    <a:lnTo>
                      <a:pt x="210" y="241"/>
                    </a:lnTo>
                    <a:lnTo>
                      <a:pt x="215" y="237"/>
                    </a:lnTo>
                    <a:lnTo>
                      <a:pt x="215" y="237"/>
                    </a:lnTo>
                    <a:lnTo>
                      <a:pt x="221" y="234"/>
                    </a:lnTo>
                    <a:lnTo>
                      <a:pt x="224" y="232"/>
                    </a:lnTo>
                    <a:lnTo>
                      <a:pt x="224" y="232"/>
                    </a:lnTo>
                    <a:lnTo>
                      <a:pt x="225" y="232"/>
                    </a:lnTo>
                    <a:lnTo>
                      <a:pt x="225" y="233"/>
                    </a:lnTo>
                    <a:lnTo>
                      <a:pt x="226" y="228"/>
                    </a:lnTo>
                    <a:lnTo>
                      <a:pt x="226" y="228"/>
                    </a:lnTo>
                    <a:lnTo>
                      <a:pt x="230" y="219"/>
                    </a:lnTo>
                    <a:lnTo>
                      <a:pt x="233" y="217"/>
                    </a:lnTo>
                    <a:lnTo>
                      <a:pt x="233" y="217"/>
                    </a:lnTo>
                    <a:lnTo>
                      <a:pt x="236" y="211"/>
                    </a:lnTo>
                    <a:lnTo>
                      <a:pt x="236" y="211"/>
                    </a:lnTo>
                    <a:lnTo>
                      <a:pt x="238" y="206"/>
                    </a:lnTo>
                    <a:lnTo>
                      <a:pt x="238" y="206"/>
                    </a:lnTo>
                    <a:lnTo>
                      <a:pt x="240" y="204"/>
                    </a:lnTo>
                    <a:lnTo>
                      <a:pt x="241" y="204"/>
                    </a:lnTo>
                    <a:lnTo>
                      <a:pt x="243" y="204"/>
                    </a:lnTo>
                    <a:lnTo>
                      <a:pt x="243" y="200"/>
                    </a:lnTo>
                    <a:lnTo>
                      <a:pt x="243" y="200"/>
                    </a:lnTo>
                    <a:lnTo>
                      <a:pt x="244" y="196"/>
                    </a:lnTo>
                    <a:lnTo>
                      <a:pt x="247" y="192"/>
                    </a:lnTo>
                    <a:lnTo>
                      <a:pt x="247" y="192"/>
                    </a:lnTo>
                    <a:lnTo>
                      <a:pt x="247" y="188"/>
                    </a:lnTo>
                    <a:lnTo>
                      <a:pt x="247" y="186"/>
                    </a:lnTo>
                    <a:lnTo>
                      <a:pt x="247" y="184"/>
                    </a:lnTo>
                    <a:lnTo>
                      <a:pt x="248" y="181"/>
                    </a:lnTo>
                    <a:lnTo>
                      <a:pt x="248" y="181"/>
                    </a:lnTo>
                    <a:lnTo>
                      <a:pt x="252" y="179"/>
                    </a:lnTo>
                    <a:lnTo>
                      <a:pt x="253" y="177"/>
                    </a:lnTo>
                    <a:lnTo>
                      <a:pt x="253" y="177"/>
                    </a:lnTo>
                    <a:lnTo>
                      <a:pt x="256" y="172"/>
                    </a:lnTo>
                    <a:lnTo>
                      <a:pt x="256" y="172"/>
                    </a:lnTo>
                    <a:lnTo>
                      <a:pt x="262" y="164"/>
                    </a:lnTo>
                    <a:lnTo>
                      <a:pt x="263" y="160"/>
                    </a:lnTo>
                    <a:lnTo>
                      <a:pt x="264" y="153"/>
                    </a:lnTo>
                    <a:lnTo>
                      <a:pt x="264" y="153"/>
                    </a:lnTo>
                    <a:lnTo>
                      <a:pt x="264" y="141"/>
                    </a:lnTo>
                    <a:lnTo>
                      <a:pt x="264" y="141"/>
                    </a:lnTo>
                    <a:lnTo>
                      <a:pt x="266" y="138"/>
                    </a:lnTo>
                    <a:lnTo>
                      <a:pt x="267" y="135"/>
                    </a:lnTo>
                    <a:lnTo>
                      <a:pt x="267" y="131"/>
                    </a:lnTo>
                    <a:lnTo>
                      <a:pt x="267" y="131"/>
                    </a:lnTo>
                    <a:lnTo>
                      <a:pt x="266" y="127"/>
                    </a:lnTo>
                    <a:lnTo>
                      <a:pt x="266" y="126"/>
                    </a:lnTo>
                    <a:lnTo>
                      <a:pt x="266" y="126"/>
                    </a:lnTo>
                    <a:lnTo>
                      <a:pt x="267" y="123"/>
                    </a:lnTo>
                    <a:lnTo>
                      <a:pt x="268" y="122"/>
                    </a:lnTo>
                    <a:lnTo>
                      <a:pt x="268" y="122"/>
                    </a:lnTo>
                    <a:lnTo>
                      <a:pt x="271" y="118"/>
                    </a:lnTo>
                    <a:lnTo>
                      <a:pt x="271" y="118"/>
                    </a:lnTo>
                    <a:lnTo>
                      <a:pt x="272" y="114"/>
                    </a:lnTo>
                    <a:lnTo>
                      <a:pt x="274" y="115"/>
                    </a:lnTo>
                    <a:lnTo>
                      <a:pt x="274" y="115"/>
                    </a:lnTo>
                    <a:lnTo>
                      <a:pt x="274" y="121"/>
                    </a:lnTo>
                    <a:lnTo>
                      <a:pt x="274" y="135"/>
                    </a:lnTo>
                    <a:lnTo>
                      <a:pt x="270" y="157"/>
                    </a:lnTo>
                    <a:lnTo>
                      <a:pt x="267" y="171"/>
                    </a:lnTo>
                    <a:lnTo>
                      <a:pt x="263" y="183"/>
                    </a:lnTo>
                    <a:lnTo>
                      <a:pt x="257" y="196"/>
                    </a:lnTo>
                    <a:lnTo>
                      <a:pt x="249" y="210"/>
                    </a:lnTo>
                    <a:lnTo>
                      <a:pt x="240" y="223"/>
                    </a:lnTo>
                    <a:lnTo>
                      <a:pt x="229" y="234"/>
                    </a:lnTo>
                    <a:lnTo>
                      <a:pt x="214" y="245"/>
                    </a:lnTo>
                    <a:lnTo>
                      <a:pt x="198" y="255"/>
                    </a:lnTo>
                    <a:lnTo>
                      <a:pt x="178" y="261"/>
                    </a:lnTo>
                    <a:lnTo>
                      <a:pt x="155" y="267"/>
                    </a:lnTo>
                    <a:lnTo>
                      <a:pt x="155" y="267"/>
                    </a:lnTo>
                    <a:lnTo>
                      <a:pt x="169" y="263"/>
                    </a:lnTo>
                    <a:lnTo>
                      <a:pt x="182" y="259"/>
                    </a:lnTo>
                    <a:lnTo>
                      <a:pt x="186" y="256"/>
                    </a:lnTo>
                    <a:lnTo>
                      <a:pt x="187" y="255"/>
                    </a:lnTo>
                    <a:lnTo>
                      <a:pt x="187" y="255"/>
                    </a:lnTo>
                    <a:lnTo>
                      <a:pt x="187" y="252"/>
                    </a:lnTo>
                    <a:lnTo>
                      <a:pt x="187" y="249"/>
                    </a:lnTo>
                    <a:lnTo>
                      <a:pt x="187" y="249"/>
                    </a:lnTo>
                    <a:lnTo>
                      <a:pt x="187" y="249"/>
                    </a:lnTo>
                    <a:lnTo>
                      <a:pt x="184" y="249"/>
                    </a:lnTo>
                    <a:lnTo>
                      <a:pt x="182" y="248"/>
                    </a:lnTo>
                    <a:lnTo>
                      <a:pt x="182" y="248"/>
                    </a:lnTo>
                    <a:lnTo>
                      <a:pt x="178" y="245"/>
                    </a:lnTo>
                    <a:lnTo>
                      <a:pt x="178" y="246"/>
                    </a:lnTo>
                    <a:lnTo>
                      <a:pt x="178" y="246"/>
                    </a:lnTo>
                    <a:lnTo>
                      <a:pt x="173" y="246"/>
                    </a:lnTo>
                    <a:lnTo>
                      <a:pt x="173" y="246"/>
                    </a:lnTo>
                    <a:lnTo>
                      <a:pt x="168" y="246"/>
                    </a:lnTo>
                    <a:lnTo>
                      <a:pt x="165" y="245"/>
                    </a:lnTo>
                    <a:lnTo>
                      <a:pt x="165" y="245"/>
                    </a:lnTo>
                    <a:lnTo>
                      <a:pt x="161" y="242"/>
                    </a:lnTo>
                    <a:lnTo>
                      <a:pt x="160" y="241"/>
                    </a:lnTo>
                    <a:lnTo>
                      <a:pt x="159" y="242"/>
                    </a:lnTo>
                    <a:lnTo>
                      <a:pt x="159" y="242"/>
                    </a:lnTo>
                    <a:lnTo>
                      <a:pt x="159" y="244"/>
                    </a:lnTo>
                    <a:lnTo>
                      <a:pt x="159" y="244"/>
                    </a:lnTo>
                    <a:lnTo>
                      <a:pt x="157" y="245"/>
                    </a:lnTo>
                    <a:lnTo>
                      <a:pt x="157" y="245"/>
                    </a:lnTo>
                    <a:lnTo>
                      <a:pt x="156" y="245"/>
                    </a:lnTo>
                    <a:lnTo>
                      <a:pt x="153" y="245"/>
                    </a:lnTo>
                    <a:lnTo>
                      <a:pt x="149" y="245"/>
                    </a:lnTo>
                    <a:lnTo>
                      <a:pt x="149" y="245"/>
                    </a:lnTo>
                    <a:lnTo>
                      <a:pt x="145" y="245"/>
                    </a:lnTo>
                    <a:lnTo>
                      <a:pt x="140" y="244"/>
                    </a:lnTo>
                    <a:lnTo>
                      <a:pt x="140" y="244"/>
                    </a:lnTo>
                    <a:lnTo>
                      <a:pt x="138" y="242"/>
                    </a:lnTo>
                    <a:lnTo>
                      <a:pt x="137" y="242"/>
                    </a:lnTo>
                    <a:lnTo>
                      <a:pt x="137" y="242"/>
                    </a:lnTo>
                    <a:lnTo>
                      <a:pt x="136" y="244"/>
                    </a:lnTo>
                    <a:lnTo>
                      <a:pt x="134" y="245"/>
                    </a:lnTo>
                    <a:lnTo>
                      <a:pt x="140" y="248"/>
                    </a:lnTo>
                    <a:lnTo>
                      <a:pt x="144" y="251"/>
                    </a:lnTo>
                    <a:lnTo>
                      <a:pt x="144" y="251"/>
                    </a:lnTo>
                    <a:lnTo>
                      <a:pt x="145" y="252"/>
                    </a:lnTo>
                    <a:lnTo>
                      <a:pt x="145" y="252"/>
                    </a:lnTo>
                    <a:lnTo>
                      <a:pt x="145" y="253"/>
                    </a:lnTo>
                    <a:lnTo>
                      <a:pt x="145" y="253"/>
                    </a:lnTo>
                    <a:lnTo>
                      <a:pt x="142" y="253"/>
                    </a:lnTo>
                    <a:lnTo>
                      <a:pt x="140" y="253"/>
                    </a:lnTo>
                    <a:lnTo>
                      <a:pt x="140" y="253"/>
                    </a:lnTo>
                    <a:lnTo>
                      <a:pt x="134" y="256"/>
                    </a:lnTo>
                    <a:lnTo>
                      <a:pt x="133" y="256"/>
                    </a:lnTo>
                    <a:lnTo>
                      <a:pt x="130" y="256"/>
                    </a:lnTo>
                    <a:lnTo>
                      <a:pt x="130" y="256"/>
                    </a:lnTo>
                    <a:lnTo>
                      <a:pt x="127" y="251"/>
                    </a:lnTo>
                    <a:lnTo>
                      <a:pt x="127" y="251"/>
                    </a:lnTo>
                    <a:lnTo>
                      <a:pt x="127" y="249"/>
                    </a:lnTo>
                    <a:lnTo>
                      <a:pt x="126" y="248"/>
                    </a:lnTo>
                    <a:lnTo>
                      <a:pt x="125" y="248"/>
                    </a:lnTo>
                    <a:lnTo>
                      <a:pt x="125" y="248"/>
                    </a:lnTo>
                    <a:lnTo>
                      <a:pt x="121" y="248"/>
                    </a:lnTo>
                    <a:lnTo>
                      <a:pt x="123" y="252"/>
                    </a:lnTo>
                    <a:lnTo>
                      <a:pt x="123" y="252"/>
                    </a:lnTo>
                    <a:lnTo>
                      <a:pt x="118" y="252"/>
                    </a:lnTo>
                    <a:lnTo>
                      <a:pt x="118" y="252"/>
                    </a:lnTo>
                    <a:lnTo>
                      <a:pt x="115" y="253"/>
                    </a:lnTo>
                    <a:lnTo>
                      <a:pt x="115" y="253"/>
                    </a:lnTo>
                    <a:lnTo>
                      <a:pt x="114" y="252"/>
                    </a:lnTo>
                    <a:lnTo>
                      <a:pt x="114" y="252"/>
                    </a:lnTo>
                    <a:lnTo>
                      <a:pt x="111" y="251"/>
                    </a:lnTo>
                    <a:lnTo>
                      <a:pt x="108" y="251"/>
                    </a:lnTo>
                    <a:lnTo>
                      <a:pt x="108" y="251"/>
                    </a:lnTo>
                    <a:lnTo>
                      <a:pt x="102" y="249"/>
                    </a:lnTo>
                    <a:lnTo>
                      <a:pt x="102" y="249"/>
                    </a:lnTo>
                    <a:lnTo>
                      <a:pt x="99" y="249"/>
                    </a:lnTo>
                    <a:lnTo>
                      <a:pt x="99" y="249"/>
                    </a:lnTo>
                    <a:lnTo>
                      <a:pt x="95" y="252"/>
                    </a:lnTo>
                    <a:lnTo>
                      <a:pt x="92" y="252"/>
                    </a:lnTo>
                    <a:lnTo>
                      <a:pt x="92" y="252"/>
                    </a:lnTo>
                    <a:lnTo>
                      <a:pt x="88" y="252"/>
                    </a:lnTo>
                    <a:lnTo>
                      <a:pt x="85" y="252"/>
                    </a:lnTo>
                    <a:lnTo>
                      <a:pt x="85" y="252"/>
                    </a:lnTo>
                    <a:lnTo>
                      <a:pt x="88" y="255"/>
                    </a:lnTo>
                    <a:lnTo>
                      <a:pt x="98" y="259"/>
                    </a:lnTo>
                    <a:lnTo>
                      <a:pt x="104" y="261"/>
                    </a:lnTo>
                    <a:lnTo>
                      <a:pt x="113" y="264"/>
                    </a:lnTo>
                    <a:lnTo>
                      <a:pt x="122" y="265"/>
                    </a:lnTo>
                    <a:lnTo>
                      <a:pt x="133" y="267"/>
                    </a:lnTo>
                    <a:lnTo>
                      <a:pt x="133" y="267"/>
                    </a:lnTo>
                    <a:lnTo>
                      <a:pt x="121" y="267"/>
                    </a:lnTo>
                    <a:lnTo>
                      <a:pt x="108" y="264"/>
                    </a:lnTo>
                    <a:lnTo>
                      <a:pt x="92" y="260"/>
                    </a:lnTo>
                    <a:lnTo>
                      <a:pt x="73" y="252"/>
                    </a:lnTo>
                    <a:lnTo>
                      <a:pt x="64" y="246"/>
                    </a:lnTo>
                    <a:lnTo>
                      <a:pt x="54" y="240"/>
                    </a:lnTo>
                    <a:lnTo>
                      <a:pt x="45" y="232"/>
                    </a:lnTo>
                    <a:lnTo>
                      <a:pt x="35" y="222"/>
                    </a:lnTo>
                    <a:lnTo>
                      <a:pt x="27" y="211"/>
                    </a:lnTo>
                    <a:lnTo>
                      <a:pt x="19" y="199"/>
                    </a:lnTo>
                    <a:lnTo>
                      <a:pt x="19" y="199"/>
                    </a:lnTo>
                    <a:lnTo>
                      <a:pt x="12" y="186"/>
                    </a:lnTo>
                    <a:lnTo>
                      <a:pt x="7" y="172"/>
                    </a:lnTo>
                    <a:lnTo>
                      <a:pt x="3" y="157"/>
                    </a:lnTo>
                    <a:lnTo>
                      <a:pt x="2" y="142"/>
                    </a:lnTo>
                    <a:lnTo>
                      <a:pt x="0" y="129"/>
                    </a:lnTo>
                    <a:lnTo>
                      <a:pt x="2" y="114"/>
                    </a:lnTo>
                    <a:lnTo>
                      <a:pt x="4" y="100"/>
                    </a:lnTo>
                    <a:lnTo>
                      <a:pt x="10" y="87"/>
                    </a:lnTo>
                    <a:lnTo>
                      <a:pt x="15" y="73"/>
                    </a:lnTo>
                    <a:lnTo>
                      <a:pt x="23" y="61"/>
                    </a:lnTo>
                    <a:lnTo>
                      <a:pt x="31" y="49"/>
                    </a:lnTo>
                    <a:lnTo>
                      <a:pt x="42" y="38"/>
                    </a:lnTo>
                    <a:lnTo>
                      <a:pt x="54" y="28"/>
                    </a:lnTo>
                    <a:lnTo>
                      <a:pt x="68" y="19"/>
                    </a:lnTo>
                    <a:lnTo>
                      <a:pt x="84" y="11"/>
                    </a:lnTo>
                    <a:lnTo>
                      <a:pt x="100" y="4"/>
                    </a:lnTo>
                    <a:lnTo>
                      <a:pt x="100" y="4"/>
                    </a:lnTo>
                    <a:lnTo>
                      <a:pt x="90" y="10"/>
                    </a:lnTo>
                    <a:lnTo>
                      <a:pt x="77" y="16"/>
                    </a:lnTo>
                    <a:lnTo>
                      <a:pt x="62" y="26"/>
                    </a:lnTo>
                    <a:lnTo>
                      <a:pt x="48" y="38"/>
                    </a:lnTo>
                    <a:lnTo>
                      <a:pt x="41" y="46"/>
                    </a:lnTo>
                    <a:lnTo>
                      <a:pt x="33" y="54"/>
                    </a:lnTo>
                    <a:lnTo>
                      <a:pt x="27" y="64"/>
                    </a:lnTo>
                    <a:lnTo>
                      <a:pt x="20" y="75"/>
                    </a:lnTo>
                    <a:lnTo>
                      <a:pt x="15" y="85"/>
                    </a:lnTo>
                    <a:lnTo>
                      <a:pt x="11" y="98"/>
                    </a:lnTo>
                    <a:lnTo>
                      <a:pt x="12" y="99"/>
                    </a:lnTo>
                    <a:lnTo>
                      <a:pt x="12" y="99"/>
                    </a:lnTo>
                    <a:lnTo>
                      <a:pt x="14" y="98"/>
                    </a:lnTo>
                    <a:lnTo>
                      <a:pt x="15" y="95"/>
                    </a:lnTo>
                    <a:lnTo>
                      <a:pt x="15" y="95"/>
                    </a:lnTo>
                    <a:lnTo>
                      <a:pt x="18" y="89"/>
                    </a:lnTo>
                    <a:lnTo>
                      <a:pt x="18" y="89"/>
                    </a:lnTo>
                    <a:lnTo>
                      <a:pt x="19" y="87"/>
                    </a:lnTo>
                    <a:lnTo>
                      <a:pt x="19" y="87"/>
                    </a:lnTo>
                    <a:lnTo>
                      <a:pt x="23" y="84"/>
                    </a:lnTo>
                    <a:lnTo>
                      <a:pt x="23" y="84"/>
                    </a:lnTo>
                    <a:lnTo>
                      <a:pt x="26" y="77"/>
                    </a:lnTo>
                    <a:lnTo>
                      <a:pt x="26" y="77"/>
                    </a:lnTo>
                    <a:lnTo>
                      <a:pt x="29" y="76"/>
                    </a:lnTo>
                    <a:lnTo>
                      <a:pt x="31" y="76"/>
                    </a:lnTo>
                    <a:lnTo>
                      <a:pt x="31" y="76"/>
                    </a:lnTo>
                    <a:lnTo>
                      <a:pt x="33" y="75"/>
                    </a:lnTo>
                    <a:lnTo>
                      <a:pt x="33" y="75"/>
                    </a:lnTo>
                    <a:lnTo>
                      <a:pt x="33" y="75"/>
                    </a:lnTo>
                    <a:lnTo>
                      <a:pt x="31" y="77"/>
                    </a:lnTo>
                    <a:lnTo>
                      <a:pt x="31" y="80"/>
                    </a:lnTo>
                    <a:lnTo>
                      <a:pt x="31" y="84"/>
                    </a:lnTo>
                    <a:lnTo>
                      <a:pt x="31" y="84"/>
                    </a:lnTo>
                    <a:lnTo>
                      <a:pt x="29" y="91"/>
                    </a:lnTo>
                    <a:lnTo>
                      <a:pt x="29" y="91"/>
                    </a:lnTo>
                    <a:lnTo>
                      <a:pt x="30" y="95"/>
                    </a:lnTo>
                    <a:lnTo>
                      <a:pt x="30" y="95"/>
                    </a:lnTo>
                    <a:lnTo>
                      <a:pt x="31" y="98"/>
                    </a:lnTo>
                    <a:lnTo>
                      <a:pt x="33" y="99"/>
                    </a:lnTo>
                    <a:lnTo>
                      <a:pt x="33" y="99"/>
                    </a:lnTo>
                    <a:lnTo>
                      <a:pt x="41" y="102"/>
                    </a:lnTo>
                    <a:lnTo>
                      <a:pt x="41" y="102"/>
                    </a:lnTo>
                    <a:lnTo>
                      <a:pt x="45" y="96"/>
                    </a:lnTo>
                    <a:lnTo>
                      <a:pt x="45" y="96"/>
                    </a:lnTo>
                    <a:lnTo>
                      <a:pt x="48" y="95"/>
                    </a:lnTo>
                    <a:lnTo>
                      <a:pt x="50" y="93"/>
                    </a:lnTo>
                    <a:lnTo>
                      <a:pt x="50" y="93"/>
                    </a:lnTo>
                    <a:lnTo>
                      <a:pt x="50" y="91"/>
                    </a:lnTo>
                    <a:lnTo>
                      <a:pt x="50" y="89"/>
                    </a:lnTo>
                    <a:lnTo>
                      <a:pt x="52" y="88"/>
                    </a:lnTo>
                    <a:lnTo>
                      <a:pt x="52" y="88"/>
                    </a:lnTo>
                    <a:lnTo>
                      <a:pt x="53" y="85"/>
                    </a:lnTo>
                    <a:lnTo>
                      <a:pt x="54" y="84"/>
                    </a:lnTo>
                    <a:lnTo>
                      <a:pt x="54" y="84"/>
                    </a:lnTo>
                    <a:lnTo>
                      <a:pt x="56" y="81"/>
                    </a:lnTo>
                    <a:lnTo>
                      <a:pt x="56" y="81"/>
                    </a:lnTo>
                    <a:lnTo>
                      <a:pt x="58" y="81"/>
                    </a:lnTo>
                    <a:lnTo>
                      <a:pt x="60" y="81"/>
                    </a:lnTo>
                    <a:lnTo>
                      <a:pt x="60" y="83"/>
                    </a:lnTo>
                    <a:lnTo>
                      <a:pt x="60" y="83"/>
                    </a:lnTo>
                    <a:lnTo>
                      <a:pt x="60" y="85"/>
                    </a:lnTo>
                    <a:lnTo>
                      <a:pt x="60" y="87"/>
                    </a:lnTo>
                    <a:lnTo>
                      <a:pt x="60" y="88"/>
                    </a:lnTo>
                    <a:lnTo>
                      <a:pt x="58" y="89"/>
                    </a:lnTo>
                    <a:lnTo>
                      <a:pt x="58" y="89"/>
                    </a:lnTo>
                    <a:lnTo>
                      <a:pt x="57" y="89"/>
                    </a:lnTo>
                    <a:lnTo>
                      <a:pt x="56" y="91"/>
                    </a:lnTo>
                    <a:lnTo>
                      <a:pt x="56" y="91"/>
                    </a:lnTo>
                    <a:lnTo>
                      <a:pt x="53" y="96"/>
                    </a:lnTo>
                    <a:lnTo>
                      <a:pt x="53" y="96"/>
                    </a:lnTo>
                    <a:lnTo>
                      <a:pt x="52" y="99"/>
                    </a:lnTo>
                    <a:lnTo>
                      <a:pt x="50" y="102"/>
                    </a:lnTo>
                    <a:lnTo>
                      <a:pt x="50" y="102"/>
                    </a:lnTo>
                    <a:lnTo>
                      <a:pt x="48" y="102"/>
                    </a:lnTo>
                    <a:lnTo>
                      <a:pt x="46" y="103"/>
                    </a:lnTo>
                    <a:lnTo>
                      <a:pt x="46" y="103"/>
                    </a:lnTo>
                    <a:lnTo>
                      <a:pt x="46" y="103"/>
                    </a:lnTo>
                    <a:lnTo>
                      <a:pt x="46" y="106"/>
                    </a:lnTo>
                    <a:lnTo>
                      <a:pt x="46" y="107"/>
                    </a:lnTo>
                    <a:lnTo>
                      <a:pt x="46" y="107"/>
                    </a:lnTo>
                    <a:lnTo>
                      <a:pt x="46" y="107"/>
                    </a:lnTo>
                    <a:lnTo>
                      <a:pt x="43" y="108"/>
                    </a:lnTo>
                    <a:lnTo>
                      <a:pt x="42" y="108"/>
                    </a:lnTo>
                    <a:lnTo>
                      <a:pt x="42" y="108"/>
                    </a:lnTo>
                    <a:lnTo>
                      <a:pt x="39" y="108"/>
                    </a:lnTo>
                    <a:lnTo>
                      <a:pt x="39" y="108"/>
                    </a:lnTo>
                    <a:lnTo>
                      <a:pt x="34" y="107"/>
                    </a:lnTo>
                    <a:lnTo>
                      <a:pt x="34" y="107"/>
                    </a:lnTo>
                    <a:lnTo>
                      <a:pt x="33" y="108"/>
                    </a:lnTo>
                    <a:lnTo>
                      <a:pt x="31" y="111"/>
                    </a:lnTo>
                    <a:lnTo>
                      <a:pt x="31" y="111"/>
                    </a:lnTo>
                    <a:lnTo>
                      <a:pt x="33" y="116"/>
                    </a:lnTo>
                    <a:lnTo>
                      <a:pt x="35" y="122"/>
                    </a:lnTo>
                    <a:lnTo>
                      <a:pt x="35" y="122"/>
                    </a:lnTo>
                    <a:lnTo>
                      <a:pt x="35" y="127"/>
                    </a:lnTo>
                    <a:lnTo>
                      <a:pt x="35" y="130"/>
                    </a:lnTo>
                    <a:lnTo>
                      <a:pt x="37" y="131"/>
                    </a:lnTo>
                    <a:lnTo>
                      <a:pt x="37" y="131"/>
                    </a:lnTo>
                    <a:lnTo>
                      <a:pt x="39" y="134"/>
                    </a:lnTo>
                    <a:lnTo>
                      <a:pt x="41" y="137"/>
                    </a:lnTo>
                    <a:lnTo>
                      <a:pt x="41" y="137"/>
                    </a:lnTo>
                    <a:lnTo>
                      <a:pt x="42" y="139"/>
                    </a:lnTo>
                    <a:lnTo>
                      <a:pt x="42" y="144"/>
                    </a:lnTo>
                    <a:lnTo>
                      <a:pt x="45" y="146"/>
                    </a:lnTo>
                    <a:lnTo>
                      <a:pt x="45" y="146"/>
                    </a:lnTo>
                    <a:lnTo>
                      <a:pt x="45" y="153"/>
                    </a:lnTo>
                    <a:lnTo>
                      <a:pt x="45" y="153"/>
                    </a:lnTo>
                    <a:lnTo>
                      <a:pt x="45" y="157"/>
                    </a:lnTo>
                    <a:lnTo>
                      <a:pt x="45" y="161"/>
                    </a:lnTo>
                    <a:lnTo>
                      <a:pt x="45" y="161"/>
                    </a:lnTo>
                    <a:lnTo>
                      <a:pt x="48" y="165"/>
                    </a:lnTo>
                    <a:lnTo>
                      <a:pt x="49" y="167"/>
                    </a:lnTo>
                    <a:lnTo>
                      <a:pt x="49" y="167"/>
                    </a:lnTo>
                    <a:lnTo>
                      <a:pt x="46" y="169"/>
                    </a:lnTo>
                    <a:lnTo>
                      <a:pt x="46" y="171"/>
                    </a:lnTo>
                    <a:lnTo>
                      <a:pt x="46" y="172"/>
                    </a:lnTo>
                    <a:lnTo>
                      <a:pt x="46" y="172"/>
                    </a:lnTo>
                    <a:lnTo>
                      <a:pt x="50" y="175"/>
                    </a:lnTo>
                    <a:lnTo>
                      <a:pt x="52" y="177"/>
                    </a:lnTo>
                    <a:lnTo>
                      <a:pt x="52" y="177"/>
                    </a:lnTo>
                    <a:lnTo>
                      <a:pt x="53" y="179"/>
                    </a:lnTo>
                    <a:lnTo>
                      <a:pt x="54" y="180"/>
                    </a:lnTo>
                    <a:lnTo>
                      <a:pt x="54" y="180"/>
                    </a:lnTo>
                    <a:lnTo>
                      <a:pt x="57" y="180"/>
                    </a:lnTo>
                    <a:lnTo>
                      <a:pt x="58" y="181"/>
                    </a:lnTo>
                    <a:lnTo>
                      <a:pt x="58" y="181"/>
                    </a:lnTo>
                    <a:lnTo>
                      <a:pt x="58" y="187"/>
                    </a:lnTo>
                    <a:lnTo>
                      <a:pt x="64" y="194"/>
                    </a:lnTo>
                    <a:lnTo>
                      <a:pt x="69" y="199"/>
                    </a:lnTo>
                    <a:lnTo>
                      <a:pt x="69" y="199"/>
                    </a:lnTo>
                    <a:lnTo>
                      <a:pt x="69" y="200"/>
                    </a:lnTo>
                    <a:lnTo>
                      <a:pt x="69" y="202"/>
                    </a:lnTo>
                    <a:lnTo>
                      <a:pt x="71" y="202"/>
                    </a:lnTo>
                    <a:lnTo>
                      <a:pt x="71" y="202"/>
                    </a:lnTo>
                    <a:lnTo>
                      <a:pt x="80" y="206"/>
                    </a:lnTo>
                    <a:lnTo>
                      <a:pt x="80" y="206"/>
                    </a:lnTo>
                    <a:lnTo>
                      <a:pt x="83" y="209"/>
                    </a:lnTo>
                    <a:lnTo>
                      <a:pt x="87" y="210"/>
                    </a:lnTo>
                    <a:lnTo>
                      <a:pt x="87" y="210"/>
                    </a:lnTo>
                    <a:lnTo>
                      <a:pt x="88" y="210"/>
                    </a:lnTo>
                    <a:lnTo>
                      <a:pt x="88" y="211"/>
                    </a:lnTo>
                    <a:lnTo>
                      <a:pt x="88" y="210"/>
                    </a:lnTo>
                    <a:lnTo>
                      <a:pt x="88" y="210"/>
                    </a:lnTo>
                    <a:lnTo>
                      <a:pt x="91" y="206"/>
                    </a:lnTo>
                    <a:lnTo>
                      <a:pt x="92" y="203"/>
                    </a:lnTo>
                    <a:lnTo>
                      <a:pt x="92" y="203"/>
                    </a:lnTo>
                    <a:lnTo>
                      <a:pt x="94" y="199"/>
                    </a:lnTo>
                    <a:lnTo>
                      <a:pt x="94" y="198"/>
                    </a:lnTo>
                    <a:lnTo>
                      <a:pt x="94" y="198"/>
                    </a:lnTo>
                    <a:lnTo>
                      <a:pt x="94" y="194"/>
                    </a:lnTo>
                    <a:lnTo>
                      <a:pt x="94" y="194"/>
                    </a:lnTo>
                    <a:lnTo>
                      <a:pt x="94" y="191"/>
                    </a:lnTo>
                    <a:lnTo>
                      <a:pt x="95" y="188"/>
                    </a:lnTo>
                    <a:lnTo>
                      <a:pt x="95" y="188"/>
                    </a:lnTo>
                    <a:lnTo>
                      <a:pt x="96" y="186"/>
                    </a:lnTo>
                    <a:lnTo>
                      <a:pt x="99" y="183"/>
                    </a:lnTo>
                    <a:lnTo>
                      <a:pt x="99" y="183"/>
                    </a:lnTo>
                    <a:lnTo>
                      <a:pt x="100" y="183"/>
                    </a:lnTo>
                    <a:lnTo>
                      <a:pt x="102" y="181"/>
                    </a:lnTo>
                    <a:lnTo>
                      <a:pt x="102" y="181"/>
                    </a:lnTo>
                    <a:lnTo>
                      <a:pt x="102" y="179"/>
                    </a:lnTo>
                    <a:lnTo>
                      <a:pt x="102" y="179"/>
                    </a:lnTo>
                    <a:lnTo>
                      <a:pt x="100" y="177"/>
                    </a:lnTo>
                    <a:lnTo>
                      <a:pt x="100" y="175"/>
                    </a:lnTo>
                    <a:lnTo>
                      <a:pt x="100" y="175"/>
                    </a:lnTo>
                    <a:lnTo>
                      <a:pt x="99" y="171"/>
                    </a:lnTo>
                    <a:lnTo>
                      <a:pt x="98" y="169"/>
                    </a:lnTo>
                    <a:lnTo>
                      <a:pt x="98" y="169"/>
                    </a:lnTo>
                    <a:lnTo>
                      <a:pt x="95" y="167"/>
                    </a:lnTo>
                    <a:lnTo>
                      <a:pt x="94" y="165"/>
                    </a:lnTo>
                    <a:lnTo>
                      <a:pt x="94" y="164"/>
                    </a:lnTo>
                    <a:lnTo>
                      <a:pt x="94" y="164"/>
                    </a:lnTo>
                    <a:lnTo>
                      <a:pt x="95" y="158"/>
                    </a:lnTo>
                    <a:lnTo>
                      <a:pt x="95" y="158"/>
                    </a:lnTo>
                    <a:lnTo>
                      <a:pt x="98" y="154"/>
                    </a:lnTo>
                    <a:lnTo>
                      <a:pt x="98" y="154"/>
                    </a:lnTo>
                    <a:lnTo>
                      <a:pt x="100" y="150"/>
                    </a:lnTo>
                    <a:lnTo>
                      <a:pt x="100" y="150"/>
                    </a:lnTo>
                    <a:lnTo>
                      <a:pt x="103" y="146"/>
                    </a:lnTo>
                    <a:lnTo>
                      <a:pt x="103" y="146"/>
                    </a:lnTo>
                    <a:lnTo>
                      <a:pt x="104" y="137"/>
                    </a:lnTo>
                    <a:lnTo>
                      <a:pt x="104" y="137"/>
                    </a:lnTo>
                    <a:lnTo>
                      <a:pt x="104" y="137"/>
                    </a:lnTo>
                    <a:lnTo>
                      <a:pt x="104" y="137"/>
                    </a:lnTo>
                    <a:lnTo>
                      <a:pt x="104" y="134"/>
                    </a:lnTo>
                    <a:lnTo>
                      <a:pt x="104" y="134"/>
                    </a:lnTo>
                    <a:lnTo>
                      <a:pt x="103" y="129"/>
                    </a:lnTo>
                    <a:lnTo>
                      <a:pt x="103" y="129"/>
                    </a:lnTo>
                    <a:lnTo>
                      <a:pt x="106" y="126"/>
                    </a:lnTo>
                    <a:lnTo>
                      <a:pt x="110" y="125"/>
                    </a:lnTo>
                    <a:lnTo>
                      <a:pt x="110" y="125"/>
                    </a:lnTo>
                    <a:lnTo>
                      <a:pt x="111" y="126"/>
                    </a:lnTo>
                    <a:lnTo>
                      <a:pt x="113" y="127"/>
                    </a:lnTo>
                    <a:lnTo>
                      <a:pt x="114" y="126"/>
                    </a:lnTo>
                    <a:lnTo>
                      <a:pt x="114" y="126"/>
                    </a:lnTo>
                    <a:lnTo>
                      <a:pt x="115" y="123"/>
                    </a:lnTo>
                    <a:lnTo>
                      <a:pt x="117" y="122"/>
                    </a:lnTo>
                    <a:lnTo>
                      <a:pt x="117" y="122"/>
                    </a:lnTo>
                    <a:lnTo>
                      <a:pt x="119" y="121"/>
                    </a:lnTo>
                    <a:lnTo>
                      <a:pt x="121" y="122"/>
                    </a:lnTo>
                    <a:lnTo>
                      <a:pt x="121" y="122"/>
                    </a:lnTo>
                    <a:lnTo>
                      <a:pt x="125" y="123"/>
                    </a:lnTo>
                    <a:lnTo>
                      <a:pt x="129" y="125"/>
                    </a:lnTo>
                    <a:lnTo>
                      <a:pt x="129" y="125"/>
                    </a:lnTo>
                    <a:lnTo>
                      <a:pt x="133" y="126"/>
                    </a:lnTo>
                    <a:lnTo>
                      <a:pt x="137" y="126"/>
                    </a:lnTo>
                    <a:lnTo>
                      <a:pt x="137" y="126"/>
                    </a:lnTo>
                    <a:lnTo>
                      <a:pt x="142" y="126"/>
                    </a:lnTo>
                    <a:lnTo>
                      <a:pt x="145" y="126"/>
                    </a:lnTo>
                    <a:lnTo>
                      <a:pt x="148" y="125"/>
                    </a:lnTo>
                    <a:lnTo>
                      <a:pt x="148" y="125"/>
                    </a:lnTo>
                    <a:lnTo>
                      <a:pt x="150" y="125"/>
                    </a:lnTo>
                    <a:lnTo>
                      <a:pt x="152" y="125"/>
                    </a:lnTo>
                    <a:lnTo>
                      <a:pt x="152" y="123"/>
                    </a:lnTo>
                    <a:lnTo>
                      <a:pt x="152" y="123"/>
                    </a:lnTo>
                    <a:lnTo>
                      <a:pt x="153" y="121"/>
                    </a:lnTo>
                    <a:lnTo>
                      <a:pt x="155" y="118"/>
                    </a:lnTo>
                    <a:lnTo>
                      <a:pt x="155" y="118"/>
                    </a:lnTo>
                    <a:lnTo>
                      <a:pt x="157" y="118"/>
                    </a:lnTo>
                    <a:lnTo>
                      <a:pt x="159" y="115"/>
                    </a:lnTo>
                    <a:lnTo>
                      <a:pt x="159" y="115"/>
                    </a:lnTo>
                    <a:lnTo>
                      <a:pt x="159" y="112"/>
                    </a:lnTo>
                    <a:lnTo>
                      <a:pt x="160" y="111"/>
                    </a:lnTo>
                    <a:lnTo>
                      <a:pt x="160" y="111"/>
                    </a:lnTo>
                    <a:lnTo>
                      <a:pt x="161" y="108"/>
                    </a:lnTo>
                    <a:lnTo>
                      <a:pt x="161" y="108"/>
                    </a:lnTo>
                    <a:lnTo>
                      <a:pt x="164" y="106"/>
                    </a:lnTo>
                    <a:lnTo>
                      <a:pt x="165" y="106"/>
                    </a:lnTo>
                    <a:lnTo>
                      <a:pt x="165" y="106"/>
                    </a:lnTo>
                    <a:lnTo>
                      <a:pt x="165" y="104"/>
                    </a:lnTo>
                    <a:lnTo>
                      <a:pt x="165" y="104"/>
                    </a:lnTo>
                    <a:lnTo>
                      <a:pt x="164" y="102"/>
                    </a:lnTo>
                    <a:lnTo>
                      <a:pt x="163" y="99"/>
                    </a:lnTo>
                    <a:lnTo>
                      <a:pt x="163" y="99"/>
                    </a:lnTo>
                    <a:lnTo>
                      <a:pt x="163" y="98"/>
                    </a:lnTo>
                    <a:lnTo>
                      <a:pt x="161" y="98"/>
                    </a:lnTo>
                    <a:lnTo>
                      <a:pt x="160" y="96"/>
                    </a:lnTo>
                    <a:lnTo>
                      <a:pt x="161" y="93"/>
                    </a:lnTo>
                    <a:lnTo>
                      <a:pt x="161" y="93"/>
                    </a:lnTo>
                    <a:lnTo>
                      <a:pt x="164" y="87"/>
                    </a:lnTo>
                    <a:lnTo>
                      <a:pt x="164" y="84"/>
                    </a:lnTo>
                    <a:lnTo>
                      <a:pt x="161" y="81"/>
                    </a:lnTo>
                    <a:lnTo>
                      <a:pt x="161" y="81"/>
                    </a:lnTo>
                    <a:lnTo>
                      <a:pt x="160" y="77"/>
                    </a:lnTo>
                    <a:lnTo>
                      <a:pt x="157" y="76"/>
                    </a:lnTo>
                    <a:lnTo>
                      <a:pt x="155" y="73"/>
                    </a:lnTo>
                    <a:lnTo>
                      <a:pt x="155" y="73"/>
                    </a:lnTo>
                    <a:lnTo>
                      <a:pt x="153" y="70"/>
                    </a:lnTo>
                    <a:lnTo>
                      <a:pt x="150" y="68"/>
                    </a:lnTo>
                    <a:lnTo>
                      <a:pt x="150" y="68"/>
                    </a:lnTo>
                    <a:lnTo>
                      <a:pt x="149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4" y="65"/>
                    </a:lnTo>
                    <a:lnTo>
                      <a:pt x="140" y="62"/>
                    </a:lnTo>
                    <a:lnTo>
                      <a:pt x="140" y="62"/>
                    </a:lnTo>
                    <a:lnTo>
                      <a:pt x="137" y="60"/>
                    </a:lnTo>
                    <a:lnTo>
                      <a:pt x="134" y="58"/>
                    </a:lnTo>
                    <a:lnTo>
                      <a:pt x="134" y="58"/>
                    </a:lnTo>
                    <a:lnTo>
                      <a:pt x="130" y="57"/>
                    </a:lnTo>
                    <a:lnTo>
                      <a:pt x="130" y="57"/>
                    </a:lnTo>
                    <a:lnTo>
                      <a:pt x="125" y="57"/>
                    </a:lnTo>
                    <a:lnTo>
                      <a:pt x="125" y="57"/>
                    </a:lnTo>
                    <a:lnTo>
                      <a:pt x="122" y="57"/>
                    </a:lnTo>
                    <a:lnTo>
                      <a:pt x="122" y="57"/>
                    </a:lnTo>
                    <a:lnTo>
                      <a:pt x="117" y="56"/>
                    </a:lnTo>
                    <a:lnTo>
                      <a:pt x="117" y="56"/>
                    </a:lnTo>
                    <a:lnTo>
                      <a:pt x="114" y="56"/>
                    </a:lnTo>
                    <a:lnTo>
                      <a:pt x="114" y="56"/>
                    </a:lnTo>
                    <a:lnTo>
                      <a:pt x="113" y="56"/>
                    </a:lnTo>
                    <a:lnTo>
                      <a:pt x="111" y="54"/>
                    </a:lnTo>
                    <a:lnTo>
                      <a:pt x="111" y="57"/>
                    </a:lnTo>
                    <a:lnTo>
                      <a:pt x="111" y="57"/>
                    </a:lnTo>
                    <a:lnTo>
                      <a:pt x="111" y="61"/>
                    </a:lnTo>
                    <a:lnTo>
                      <a:pt x="111" y="62"/>
                    </a:lnTo>
                    <a:lnTo>
                      <a:pt x="110" y="64"/>
                    </a:lnTo>
                    <a:lnTo>
                      <a:pt x="110" y="64"/>
                    </a:lnTo>
                    <a:lnTo>
                      <a:pt x="106" y="64"/>
                    </a:lnTo>
                    <a:lnTo>
                      <a:pt x="106" y="64"/>
                    </a:lnTo>
                    <a:lnTo>
                      <a:pt x="103" y="64"/>
                    </a:lnTo>
                    <a:lnTo>
                      <a:pt x="100" y="65"/>
                    </a:lnTo>
                    <a:lnTo>
                      <a:pt x="100" y="65"/>
                    </a:lnTo>
                    <a:lnTo>
                      <a:pt x="99" y="66"/>
                    </a:lnTo>
                    <a:lnTo>
                      <a:pt x="95" y="68"/>
                    </a:lnTo>
                    <a:lnTo>
                      <a:pt x="95" y="68"/>
                    </a:lnTo>
                    <a:lnTo>
                      <a:pt x="95" y="68"/>
                    </a:lnTo>
                    <a:lnTo>
                      <a:pt x="95" y="69"/>
                    </a:lnTo>
                    <a:lnTo>
                      <a:pt x="92" y="68"/>
                    </a:lnTo>
                    <a:lnTo>
                      <a:pt x="92" y="68"/>
                    </a:lnTo>
                    <a:lnTo>
                      <a:pt x="91" y="65"/>
                    </a:lnTo>
                    <a:lnTo>
                      <a:pt x="92" y="64"/>
                    </a:lnTo>
                    <a:lnTo>
                      <a:pt x="91" y="64"/>
                    </a:lnTo>
                    <a:lnTo>
                      <a:pt x="88" y="64"/>
                    </a:lnTo>
                    <a:lnTo>
                      <a:pt x="88" y="64"/>
                    </a:lnTo>
                    <a:lnTo>
                      <a:pt x="81" y="65"/>
                    </a:lnTo>
                    <a:lnTo>
                      <a:pt x="79" y="65"/>
                    </a:lnTo>
                    <a:lnTo>
                      <a:pt x="79" y="65"/>
                    </a:lnTo>
                    <a:lnTo>
                      <a:pt x="77" y="65"/>
                    </a:lnTo>
                    <a:lnTo>
                      <a:pt x="75" y="64"/>
                    </a:lnTo>
                    <a:lnTo>
                      <a:pt x="75" y="64"/>
                    </a:lnTo>
                    <a:lnTo>
                      <a:pt x="71" y="62"/>
                    </a:lnTo>
                    <a:lnTo>
                      <a:pt x="69" y="64"/>
                    </a:lnTo>
                    <a:lnTo>
                      <a:pt x="69" y="64"/>
                    </a:lnTo>
                    <a:lnTo>
                      <a:pt x="68" y="65"/>
                    </a:lnTo>
                    <a:lnTo>
                      <a:pt x="68" y="65"/>
                    </a:lnTo>
                    <a:lnTo>
                      <a:pt x="67" y="64"/>
                    </a:lnTo>
                    <a:lnTo>
                      <a:pt x="67" y="64"/>
                    </a:lnTo>
                    <a:lnTo>
                      <a:pt x="65" y="61"/>
                    </a:lnTo>
                    <a:lnTo>
                      <a:pt x="67" y="60"/>
                    </a:lnTo>
                    <a:lnTo>
                      <a:pt x="67" y="60"/>
                    </a:lnTo>
                    <a:lnTo>
                      <a:pt x="71" y="60"/>
                    </a:lnTo>
                    <a:lnTo>
                      <a:pt x="72" y="60"/>
                    </a:lnTo>
                    <a:lnTo>
                      <a:pt x="73" y="58"/>
                    </a:lnTo>
                    <a:lnTo>
                      <a:pt x="73" y="58"/>
                    </a:lnTo>
                    <a:lnTo>
                      <a:pt x="72" y="57"/>
                    </a:lnTo>
                    <a:lnTo>
                      <a:pt x="72" y="56"/>
                    </a:lnTo>
                    <a:lnTo>
                      <a:pt x="73" y="56"/>
                    </a:lnTo>
                    <a:lnTo>
                      <a:pt x="73" y="56"/>
                    </a:lnTo>
                    <a:lnTo>
                      <a:pt x="79" y="54"/>
                    </a:lnTo>
                    <a:lnTo>
                      <a:pt x="79" y="54"/>
                    </a:lnTo>
                    <a:lnTo>
                      <a:pt x="81" y="54"/>
                    </a:lnTo>
                    <a:lnTo>
                      <a:pt x="83" y="54"/>
                    </a:lnTo>
                    <a:lnTo>
                      <a:pt x="85" y="54"/>
                    </a:lnTo>
                    <a:lnTo>
                      <a:pt x="85" y="54"/>
                    </a:lnTo>
                    <a:lnTo>
                      <a:pt x="85" y="54"/>
                    </a:lnTo>
                    <a:lnTo>
                      <a:pt x="87" y="53"/>
                    </a:lnTo>
                    <a:lnTo>
                      <a:pt x="88" y="53"/>
                    </a:lnTo>
                    <a:lnTo>
                      <a:pt x="87" y="51"/>
                    </a:lnTo>
                    <a:lnTo>
                      <a:pt x="87" y="51"/>
                    </a:lnTo>
                    <a:lnTo>
                      <a:pt x="84" y="47"/>
                    </a:lnTo>
                    <a:lnTo>
                      <a:pt x="83" y="46"/>
                    </a:lnTo>
                    <a:lnTo>
                      <a:pt x="81" y="45"/>
                    </a:lnTo>
                    <a:lnTo>
                      <a:pt x="80" y="45"/>
                    </a:lnTo>
                    <a:lnTo>
                      <a:pt x="80" y="45"/>
                    </a:lnTo>
                    <a:lnTo>
                      <a:pt x="79" y="46"/>
                    </a:lnTo>
                    <a:lnTo>
                      <a:pt x="77" y="47"/>
                    </a:lnTo>
                    <a:lnTo>
                      <a:pt x="77" y="47"/>
                    </a:lnTo>
                    <a:lnTo>
                      <a:pt x="76" y="47"/>
                    </a:lnTo>
                    <a:lnTo>
                      <a:pt x="76" y="47"/>
                    </a:lnTo>
                    <a:lnTo>
                      <a:pt x="72" y="45"/>
                    </a:lnTo>
                    <a:lnTo>
                      <a:pt x="72" y="43"/>
                    </a:lnTo>
                    <a:lnTo>
                      <a:pt x="73" y="42"/>
                    </a:lnTo>
                    <a:lnTo>
                      <a:pt x="73" y="42"/>
                    </a:lnTo>
                    <a:lnTo>
                      <a:pt x="76" y="39"/>
                    </a:lnTo>
                    <a:lnTo>
                      <a:pt x="79" y="38"/>
                    </a:lnTo>
                    <a:lnTo>
                      <a:pt x="79" y="38"/>
                    </a:lnTo>
                    <a:lnTo>
                      <a:pt x="80" y="38"/>
                    </a:lnTo>
                    <a:lnTo>
                      <a:pt x="81" y="38"/>
                    </a:lnTo>
                    <a:lnTo>
                      <a:pt x="84" y="41"/>
                    </a:lnTo>
                    <a:lnTo>
                      <a:pt x="87" y="43"/>
                    </a:lnTo>
                    <a:lnTo>
                      <a:pt x="88" y="43"/>
                    </a:lnTo>
                    <a:lnTo>
                      <a:pt x="88" y="43"/>
                    </a:lnTo>
                    <a:lnTo>
                      <a:pt x="91" y="42"/>
                    </a:lnTo>
                    <a:lnTo>
                      <a:pt x="92" y="42"/>
                    </a:lnTo>
                    <a:lnTo>
                      <a:pt x="92" y="42"/>
                    </a:lnTo>
                    <a:lnTo>
                      <a:pt x="94" y="45"/>
                    </a:lnTo>
                    <a:lnTo>
                      <a:pt x="94" y="49"/>
                    </a:lnTo>
                    <a:lnTo>
                      <a:pt x="94" y="49"/>
                    </a:lnTo>
                    <a:lnTo>
                      <a:pt x="94" y="51"/>
                    </a:lnTo>
                    <a:lnTo>
                      <a:pt x="96" y="50"/>
                    </a:lnTo>
                    <a:lnTo>
                      <a:pt x="96" y="50"/>
                    </a:lnTo>
                    <a:lnTo>
                      <a:pt x="98" y="49"/>
                    </a:lnTo>
                    <a:lnTo>
                      <a:pt x="96" y="49"/>
                    </a:lnTo>
                    <a:lnTo>
                      <a:pt x="96" y="47"/>
                    </a:lnTo>
                    <a:lnTo>
                      <a:pt x="100" y="46"/>
                    </a:lnTo>
                    <a:lnTo>
                      <a:pt x="100" y="46"/>
                    </a:lnTo>
                    <a:lnTo>
                      <a:pt x="107" y="45"/>
                    </a:lnTo>
                    <a:lnTo>
                      <a:pt x="110" y="43"/>
                    </a:lnTo>
                    <a:lnTo>
                      <a:pt x="113" y="43"/>
                    </a:lnTo>
                    <a:lnTo>
                      <a:pt x="114" y="45"/>
                    </a:lnTo>
                    <a:lnTo>
                      <a:pt x="114" y="45"/>
                    </a:lnTo>
                    <a:lnTo>
                      <a:pt x="117" y="46"/>
                    </a:lnTo>
                    <a:lnTo>
                      <a:pt x="118" y="46"/>
                    </a:lnTo>
                    <a:lnTo>
                      <a:pt x="118" y="46"/>
                    </a:lnTo>
                    <a:lnTo>
                      <a:pt x="118" y="47"/>
                    </a:lnTo>
                    <a:lnTo>
                      <a:pt x="118" y="49"/>
                    </a:lnTo>
                    <a:lnTo>
                      <a:pt x="119" y="47"/>
                    </a:lnTo>
                    <a:lnTo>
                      <a:pt x="119" y="47"/>
                    </a:lnTo>
                    <a:lnTo>
                      <a:pt x="122" y="46"/>
                    </a:lnTo>
                    <a:lnTo>
                      <a:pt x="125" y="47"/>
                    </a:lnTo>
                    <a:lnTo>
                      <a:pt x="127" y="49"/>
                    </a:lnTo>
                    <a:lnTo>
                      <a:pt x="127" y="49"/>
                    </a:lnTo>
                    <a:lnTo>
                      <a:pt x="127" y="49"/>
                    </a:lnTo>
                    <a:lnTo>
                      <a:pt x="130" y="49"/>
                    </a:lnTo>
                    <a:lnTo>
                      <a:pt x="130" y="49"/>
                    </a:lnTo>
                    <a:lnTo>
                      <a:pt x="133" y="51"/>
                    </a:lnTo>
                    <a:lnTo>
                      <a:pt x="137" y="51"/>
                    </a:lnTo>
                    <a:lnTo>
                      <a:pt x="137" y="51"/>
                    </a:lnTo>
                    <a:lnTo>
                      <a:pt x="140" y="50"/>
                    </a:lnTo>
                    <a:lnTo>
                      <a:pt x="140" y="50"/>
                    </a:lnTo>
                    <a:lnTo>
                      <a:pt x="138" y="47"/>
                    </a:lnTo>
                    <a:lnTo>
                      <a:pt x="138" y="47"/>
                    </a:lnTo>
                    <a:lnTo>
                      <a:pt x="137" y="45"/>
                    </a:lnTo>
                    <a:lnTo>
                      <a:pt x="133" y="43"/>
                    </a:lnTo>
                    <a:lnTo>
                      <a:pt x="133" y="43"/>
                    </a:lnTo>
                    <a:lnTo>
                      <a:pt x="125" y="41"/>
                    </a:lnTo>
                    <a:lnTo>
                      <a:pt x="123" y="39"/>
                    </a:lnTo>
                    <a:lnTo>
                      <a:pt x="126" y="39"/>
                    </a:lnTo>
                    <a:lnTo>
                      <a:pt x="126" y="39"/>
                    </a:lnTo>
                    <a:lnTo>
                      <a:pt x="129" y="38"/>
                    </a:lnTo>
                    <a:lnTo>
                      <a:pt x="127" y="37"/>
                    </a:lnTo>
                    <a:lnTo>
                      <a:pt x="127" y="35"/>
                    </a:lnTo>
                    <a:lnTo>
                      <a:pt x="132" y="33"/>
                    </a:lnTo>
                    <a:lnTo>
                      <a:pt x="132" y="33"/>
                    </a:lnTo>
                    <a:lnTo>
                      <a:pt x="137" y="31"/>
                    </a:lnTo>
                    <a:lnTo>
                      <a:pt x="140" y="31"/>
                    </a:lnTo>
                    <a:lnTo>
                      <a:pt x="141" y="31"/>
                    </a:lnTo>
                    <a:lnTo>
                      <a:pt x="141" y="28"/>
                    </a:lnTo>
                    <a:lnTo>
                      <a:pt x="141" y="28"/>
                    </a:lnTo>
                    <a:lnTo>
                      <a:pt x="141" y="23"/>
                    </a:lnTo>
                    <a:lnTo>
                      <a:pt x="142" y="23"/>
                    </a:lnTo>
                    <a:lnTo>
                      <a:pt x="144" y="23"/>
                    </a:lnTo>
                    <a:lnTo>
                      <a:pt x="144" y="23"/>
                    </a:lnTo>
                    <a:lnTo>
                      <a:pt x="153" y="24"/>
                    </a:lnTo>
                    <a:lnTo>
                      <a:pt x="153" y="24"/>
                    </a:lnTo>
                    <a:lnTo>
                      <a:pt x="155" y="24"/>
                    </a:lnTo>
                    <a:lnTo>
                      <a:pt x="155" y="26"/>
                    </a:lnTo>
                    <a:lnTo>
                      <a:pt x="157" y="24"/>
                    </a:lnTo>
                    <a:lnTo>
                      <a:pt x="157" y="24"/>
                    </a:lnTo>
                    <a:lnTo>
                      <a:pt x="160" y="23"/>
                    </a:lnTo>
                    <a:lnTo>
                      <a:pt x="161" y="23"/>
                    </a:lnTo>
                    <a:lnTo>
                      <a:pt x="161" y="23"/>
                    </a:lnTo>
                    <a:lnTo>
                      <a:pt x="161" y="22"/>
                    </a:lnTo>
                    <a:lnTo>
                      <a:pt x="161" y="22"/>
                    </a:lnTo>
                    <a:lnTo>
                      <a:pt x="159" y="18"/>
                    </a:lnTo>
                    <a:lnTo>
                      <a:pt x="156" y="15"/>
                    </a:lnTo>
                    <a:lnTo>
                      <a:pt x="156" y="15"/>
                    </a:lnTo>
                    <a:lnTo>
                      <a:pt x="155" y="12"/>
                    </a:lnTo>
                    <a:lnTo>
                      <a:pt x="153" y="10"/>
                    </a:lnTo>
                    <a:lnTo>
                      <a:pt x="152" y="7"/>
                    </a:lnTo>
                    <a:lnTo>
                      <a:pt x="150" y="7"/>
                    </a:lnTo>
                    <a:lnTo>
                      <a:pt x="148" y="8"/>
                    </a:lnTo>
                    <a:lnTo>
                      <a:pt x="148" y="8"/>
                    </a:lnTo>
                    <a:lnTo>
                      <a:pt x="144" y="10"/>
                    </a:lnTo>
                    <a:lnTo>
                      <a:pt x="140" y="11"/>
                    </a:lnTo>
                    <a:lnTo>
                      <a:pt x="140" y="11"/>
                    </a:lnTo>
                    <a:lnTo>
                      <a:pt x="134" y="10"/>
                    </a:lnTo>
                    <a:lnTo>
                      <a:pt x="132" y="8"/>
                    </a:lnTo>
                    <a:lnTo>
                      <a:pt x="132" y="8"/>
                    </a:lnTo>
                    <a:lnTo>
                      <a:pt x="136" y="7"/>
                    </a:lnTo>
                    <a:lnTo>
                      <a:pt x="138" y="5"/>
                    </a:lnTo>
                    <a:lnTo>
                      <a:pt x="138" y="5"/>
                    </a:lnTo>
                    <a:lnTo>
                      <a:pt x="138" y="5"/>
                    </a:lnTo>
                    <a:lnTo>
                      <a:pt x="140" y="4"/>
                    </a:lnTo>
                    <a:lnTo>
                      <a:pt x="140" y="4"/>
                    </a:lnTo>
                    <a:lnTo>
                      <a:pt x="137" y="1"/>
                    </a:lnTo>
                    <a:lnTo>
                      <a:pt x="140" y="0"/>
                    </a:lnTo>
                    <a:lnTo>
                      <a:pt x="140" y="0"/>
                    </a:lnTo>
                    <a:lnTo>
                      <a:pt x="149" y="0"/>
                    </a:lnTo>
                    <a:lnTo>
                      <a:pt x="161" y="1"/>
                    </a:lnTo>
                    <a:lnTo>
                      <a:pt x="161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46" name="îśḷidê">
                <a:extLst>
                  <a:ext uri="{FF2B5EF4-FFF2-40B4-BE49-F238E27FC236}">
                    <a16:creationId xmlns:a16="http://schemas.microsoft.com/office/drawing/2014/main" id="{8676C5C3-5881-4C42-922D-F6B883DDDE9B}"/>
                  </a:ext>
                </a:extLst>
              </p:cNvPr>
              <p:cNvSpPr/>
              <p:nvPr/>
            </p:nvSpPr>
            <p:spPr bwMode="auto">
              <a:xfrm>
                <a:off x="2139951" y="4786313"/>
                <a:ext cx="136525" cy="163513"/>
              </a:xfrm>
              <a:custGeom>
                <a:avLst/>
                <a:gdLst>
                  <a:gd name="T0" fmla="*/ 27 w 86"/>
                  <a:gd name="T1" fmla="*/ 6 h 103"/>
                  <a:gd name="T2" fmla="*/ 27 w 86"/>
                  <a:gd name="T3" fmla="*/ 38 h 103"/>
                  <a:gd name="T4" fmla="*/ 27 w 86"/>
                  <a:gd name="T5" fmla="*/ 38 h 103"/>
                  <a:gd name="T6" fmla="*/ 28 w 86"/>
                  <a:gd name="T7" fmla="*/ 41 h 103"/>
                  <a:gd name="T8" fmla="*/ 34 w 86"/>
                  <a:gd name="T9" fmla="*/ 47 h 103"/>
                  <a:gd name="T10" fmla="*/ 42 w 86"/>
                  <a:gd name="T11" fmla="*/ 55 h 103"/>
                  <a:gd name="T12" fmla="*/ 47 w 86"/>
                  <a:gd name="T13" fmla="*/ 57 h 103"/>
                  <a:gd name="T14" fmla="*/ 54 w 86"/>
                  <a:gd name="T15" fmla="*/ 60 h 103"/>
                  <a:gd name="T16" fmla="*/ 54 w 86"/>
                  <a:gd name="T17" fmla="*/ 60 h 103"/>
                  <a:gd name="T18" fmla="*/ 66 w 86"/>
                  <a:gd name="T19" fmla="*/ 65 h 103"/>
                  <a:gd name="T20" fmla="*/ 78 w 86"/>
                  <a:gd name="T21" fmla="*/ 72 h 103"/>
                  <a:gd name="T22" fmla="*/ 82 w 86"/>
                  <a:gd name="T23" fmla="*/ 75 h 103"/>
                  <a:gd name="T24" fmla="*/ 85 w 86"/>
                  <a:gd name="T25" fmla="*/ 79 h 103"/>
                  <a:gd name="T26" fmla="*/ 86 w 86"/>
                  <a:gd name="T27" fmla="*/ 82 h 103"/>
                  <a:gd name="T28" fmla="*/ 86 w 86"/>
                  <a:gd name="T29" fmla="*/ 86 h 103"/>
                  <a:gd name="T30" fmla="*/ 86 w 86"/>
                  <a:gd name="T31" fmla="*/ 86 h 103"/>
                  <a:gd name="T32" fmla="*/ 85 w 86"/>
                  <a:gd name="T33" fmla="*/ 90 h 103"/>
                  <a:gd name="T34" fmla="*/ 81 w 86"/>
                  <a:gd name="T35" fmla="*/ 93 h 103"/>
                  <a:gd name="T36" fmla="*/ 76 w 86"/>
                  <a:gd name="T37" fmla="*/ 95 h 103"/>
                  <a:gd name="T38" fmla="*/ 66 w 86"/>
                  <a:gd name="T39" fmla="*/ 98 h 103"/>
                  <a:gd name="T40" fmla="*/ 55 w 86"/>
                  <a:gd name="T41" fmla="*/ 101 h 103"/>
                  <a:gd name="T42" fmla="*/ 40 w 86"/>
                  <a:gd name="T43" fmla="*/ 102 h 103"/>
                  <a:gd name="T44" fmla="*/ 21 w 86"/>
                  <a:gd name="T45" fmla="*/ 103 h 103"/>
                  <a:gd name="T46" fmla="*/ 0 w 86"/>
                  <a:gd name="T47" fmla="*/ 103 h 103"/>
                  <a:gd name="T48" fmla="*/ 0 w 86"/>
                  <a:gd name="T49" fmla="*/ 0 h 103"/>
                  <a:gd name="T50" fmla="*/ 27 w 86"/>
                  <a:gd name="T51" fmla="*/ 6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6" h="103">
                    <a:moveTo>
                      <a:pt x="27" y="6"/>
                    </a:moveTo>
                    <a:lnTo>
                      <a:pt x="27" y="38"/>
                    </a:lnTo>
                    <a:lnTo>
                      <a:pt x="27" y="38"/>
                    </a:lnTo>
                    <a:lnTo>
                      <a:pt x="28" y="41"/>
                    </a:lnTo>
                    <a:lnTo>
                      <a:pt x="34" y="47"/>
                    </a:lnTo>
                    <a:lnTo>
                      <a:pt x="42" y="55"/>
                    </a:lnTo>
                    <a:lnTo>
                      <a:pt x="47" y="57"/>
                    </a:lnTo>
                    <a:lnTo>
                      <a:pt x="54" y="60"/>
                    </a:lnTo>
                    <a:lnTo>
                      <a:pt x="54" y="60"/>
                    </a:lnTo>
                    <a:lnTo>
                      <a:pt x="66" y="65"/>
                    </a:lnTo>
                    <a:lnTo>
                      <a:pt x="78" y="72"/>
                    </a:lnTo>
                    <a:lnTo>
                      <a:pt x="82" y="75"/>
                    </a:lnTo>
                    <a:lnTo>
                      <a:pt x="85" y="79"/>
                    </a:lnTo>
                    <a:lnTo>
                      <a:pt x="86" y="82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85" y="90"/>
                    </a:lnTo>
                    <a:lnTo>
                      <a:pt x="81" y="93"/>
                    </a:lnTo>
                    <a:lnTo>
                      <a:pt x="76" y="95"/>
                    </a:lnTo>
                    <a:lnTo>
                      <a:pt x="66" y="98"/>
                    </a:lnTo>
                    <a:lnTo>
                      <a:pt x="55" y="101"/>
                    </a:lnTo>
                    <a:lnTo>
                      <a:pt x="40" y="102"/>
                    </a:lnTo>
                    <a:lnTo>
                      <a:pt x="21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27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47" name="ísḻîďé">
                <a:extLst>
                  <a:ext uri="{FF2B5EF4-FFF2-40B4-BE49-F238E27FC236}">
                    <a16:creationId xmlns:a16="http://schemas.microsoft.com/office/drawing/2014/main" id="{BD4659A1-D001-4227-A367-A1A097C62677}"/>
                  </a:ext>
                </a:extLst>
              </p:cNvPr>
              <p:cNvSpPr/>
              <p:nvPr/>
            </p:nvSpPr>
            <p:spPr bwMode="auto">
              <a:xfrm>
                <a:off x="2024063" y="4786313"/>
                <a:ext cx="130175" cy="163513"/>
              </a:xfrm>
              <a:custGeom>
                <a:avLst/>
                <a:gdLst>
                  <a:gd name="T0" fmla="*/ 63 w 82"/>
                  <a:gd name="T1" fmla="*/ 6 h 103"/>
                  <a:gd name="T2" fmla="*/ 63 w 82"/>
                  <a:gd name="T3" fmla="*/ 38 h 103"/>
                  <a:gd name="T4" fmla="*/ 63 w 82"/>
                  <a:gd name="T5" fmla="*/ 38 h 103"/>
                  <a:gd name="T6" fmla="*/ 62 w 82"/>
                  <a:gd name="T7" fmla="*/ 41 h 103"/>
                  <a:gd name="T8" fmla="*/ 58 w 82"/>
                  <a:gd name="T9" fmla="*/ 47 h 103"/>
                  <a:gd name="T10" fmla="*/ 51 w 82"/>
                  <a:gd name="T11" fmla="*/ 55 h 103"/>
                  <a:gd name="T12" fmla="*/ 46 w 82"/>
                  <a:gd name="T13" fmla="*/ 57 h 103"/>
                  <a:gd name="T14" fmla="*/ 39 w 82"/>
                  <a:gd name="T15" fmla="*/ 60 h 103"/>
                  <a:gd name="T16" fmla="*/ 39 w 82"/>
                  <a:gd name="T17" fmla="*/ 60 h 103"/>
                  <a:gd name="T18" fmla="*/ 25 w 82"/>
                  <a:gd name="T19" fmla="*/ 65 h 103"/>
                  <a:gd name="T20" fmla="*/ 12 w 82"/>
                  <a:gd name="T21" fmla="*/ 72 h 103"/>
                  <a:gd name="T22" fmla="*/ 6 w 82"/>
                  <a:gd name="T23" fmla="*/ 75 h 103"/>
                  <a:gd name="T24" fmla="*/ 4 w 82"/>
                  <a:gd name="T25" fmla="*/ 79 h 103"/>
                  <a:gd name="T26" fmla="*/ 1 w 82"/>
                  <a:gd name="T27" fmla="*/ 82 h 103"/>
                  <a:gd name="T28" fmla="*/ 0 w 82"/>
                  <a:gd name="T29" fmla="*/ 86 h 103"/>
                  <a:gd name="T30" fmla="*/ 0 w 82"/>
                  <a:gd name="T31" fmla="*/ 86 h 103"/>
                  <a:gd name="T32" fmla="*/ 2 w 82"/>
                  <a:gd name="T33" fmla="*/ 90 h 103"/>
                  <a:gd name="T34" fmla="*/ 8 w 82"/>
                  <a:gd name="T35" fmla="*/ 93 h 103"/>
                  <a:gd name="T36" fmla="*/ 15 w 82"/>
                  <a:gd name="T37" fmla="*/ 95 h 103"/>
                  <a:gd name="T38" fmla="*/ 24 w 82"/>
                  <a:gd name="T39" fmla="*/ 98 h 103"/>
                  <a:gd name="T40" fmla="*/ 36 w 82"/>
                  <a:gd name="T41" fmla="*/ 101 h 103"/>
                  <a:gd name="T42" fmla="*/ 50 w 82"/>
                  <a:gd name="T43" fmla="*/ 102 h 103"/>
                  <a:gd name="T44" fmla="*/ 82 w 82"/>
                  <a:gd name="T45" fmla="*/ 103 h 103"/>
                  <a:gd name="T46" fmla="*/ 82 w 82"/>
                  <a:gd name="T47" fmla="*/ 0 h 103"/>
                  <a:gd name="T48" fmla="*/ 63 w 82"/>
                  <a:gd name="T49" fmla="*/ 6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2" h="103">
                    <a:moveTo>
                      <a:pt x="63" y="6"/>
                    </a:moveTo>
                    <a:lnTo>
                      <a:pt x="63" y="38"/>
                    </a:lnTo>
                    <a:lnTo>
                      <a:pt x="63" y="38"/>
                    </a:lnTo>
                    <a:lnTo>
                      <a:pt x="62" y="41"/>
                    </a:lnTo>
                    <a:lnTo>
                      <a:pt x="58" y="47"/>
                    </a:lnTo>
                    <a:lnTo>
                      <a:pt x="51" y="55"/>
                    </a:lnTo>
                    <a:lnTo>
                      <a:pt x="46" y="57"/>
                    </a:lnTo>
                    <a:lnTo>
                      <a:pt x="39" y="60"/>
                    </a:lnTo>
                    <a:lnTo>
                      <a:pt x="39" y="60"/>
                    </a:lnTo>
                    <a:lnTo>
                      <a:pt x="25" y="65"/>
                    </a:lnTo>
                    <a:lnTo>
                      <a:pt x="12" y="72"/>
                    </a:lnTo>
                    <a:lnTo>
                      <a:pt x="6" y="75"/>
                    </a:lnTo>
                    <a:lnTo>
                      <a:pt x="4" y="79"/>
                    </a:lnTo>
                    <a:lnTo>
                      <a:pt x="1" y="82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2" y="90"/>
                    </a:lnTo>
                    <a:lnTo>
                      <a:pt x="8" y="93"/>
                    </a:lnTo>
                    <a:lnTo>
                      <a:pt x="15" y="95"/>
                    </a:lnTo>
                    <a:lnTo>
                      <a:pt x="24" y="98"/>
                    </a:lnTo>
                    <a:lnTo>
                      <a:pt x="36" y="101"/>
                    </a:lnTo>
                    <a:lnTo>
                      <a:pt x="50" y="102"/>
                    </a:lnTo>
                    <a:lnTo>
                      <a:pt x="82" y="103"/>
                    </a:lnTo>
                    <a:lnTo>
                      <a:pt x="82" y="0"/>
                    </a:lnTo>
                    <a:lnTo>
                      <a:pt x="63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48" name="îṥļîdè">
                <a:extLst>
                  <a:ext uri="{FF2B5EF4-FFF2-40B4-BE49-F238E27FC236}">
                    <a16:creationId xmlns:a16="http://schemas.microsoft.com/office/drawing/2014/main" id="{38B98910-56F3-4AF1-A3BF-1CF19D387800}"/>
                  </a:ext>
                </a:extLst>
              </p:cNvPr>
              <p:cNvSpPr/>
              <p:nvPr/>
            </p:nvSpPr>
            <p:spPr bwMode="auto">
              <a:xfrm>
                <a:off x="1893888" y="4305300"/>
                <a:ext cx="495300" cy="496888"/>
              </a:xfrm>
              <a:custGeom>
                <a:avLst/>
                <a:gdLst>
                  <a:gd name="T0" fmla="*/ 83 w 312"/>
                  <a:gd name="T1" fmla="*/ 16 h 313"/>
                  <a:gd name="T2" fmla="*/ 57 w 312"/>
                  <a:gd name="T3" fmla="*/ 41 h 313"/>
                  <a:gd name="T4" fmla="*/ 37 w 312"/>
                  <a:gd name="T5" fmla="*/ 71 h 313"/>
                  <a:gd name="T6" fmla="*/ 25 w 312"/>
                  <a:gd name="T7" fmla="*/ 103 h 313"/>
                  <a:gd name="T8" fmla="*/ 21 w 312"/>
                  <a:gd name="T9" fmla="*/ 140 h 313"/>
                  <a:gd name="T10" fmla="*/ 21 w 312"/>
                  <a:gd name="T11" fmla="*/ 156 h 313"/>
                  <a:gd name="T12" fmla="*/ 27 w 312"/>
                  <a:gd name="T13" fmla="*/ 186 h 313"/>
                  <a:gd name="T14" fmla="*/ 40 w 312"/>
                  <a:gd name="T15" fmla="*/ 213 h 313"/>
                  <a:gd name="T16" fmla="*/ 56 w 312"/>
                  <a:gd name="T17" fmla="*/ 237 h 313"/>
                  <a:gd name="T18" fmla="*/ 76 w 312"/>
                  <a:gd name="T19" fmla="*/ 259 h 313"/>
                  <a:gd name="T20" fmla="*/ 101 w 312"/>
                  <a:gd name="T21" fmla="*/ 275 h 313"/>
                  <a:gd name="T22" fmla="*/ 128 w 312"/>
                  <a:gd name="T23" fmla="*/ 287 h 313"/>
                  <a:gd name="T24" fmla="*/ 157 w 312"/>
                  <a:gd name="T25" fmla="*/ 293 h 313"/>
                  <a:gd name="T26" fmla="*/ 174 w 312"/>
                  <a:gd name="T27" fmla="*/ 294 h 313"/>
                  <a:gd name="T28" fmla="*/ 210 w 312"/>
                  <a:gd name="T29" fmla="*/ 289 h 313"/>
                  <a:gd name="T30" fmla="*/ 243 w 312"/>
                  <a:gd name="T31" fmla="*/ 276 h 313"/>
                  <a:gd name="T32" fmla="*/ 273 w 312"/>
                  <a:gd name="T33" fmla="*/ 257 h 313"/>
                  <a:gd name="T34" fmla="*/ 296 w 312"/>
                  <a:gd name="T35" fmla="*/ 233 h 313"/>
                  <a:gd name="T36" fmla="*/ 312 w 312"/>
                  <a:gd name="T37" fmla="*/ 245 h 313"/>
                  <a:gd name="T38" fmla="*/ 285 w 312"/>
                  <a:gd name="T39" fmla="*/ 274 h 313"/>
                  <a:gd name="T40" fmla="*/ 252 w 312"/>
                  <a:gd name="T41" fmla="*/ 295 h 313"/>
                  <a:gd name="T42" fmla="*/ 214 w 312"/>
                  <a:gd name="T43" fmla="*/ 309 h 313"/>
                  <a:gd name="T44" fmla="*/ 174 w 312"/>
                  <a:gd name="T45" fmla="*/ 313 h 313"/>
                  <a:gd name="T46" fmla="*/ 156 w 312"/>
                  <a:gd name="T47" fmla="*/ 313 h 313"/>
                  <a:gd name="T48" fmla="*/ 122 w 312"/>
                  <a:gd name="T49" fmla="*/ 306 h 313"/>
                  <a:gd name="T50" fmla="*/ 91 w 312"/>
                  <a:gd name="T51" fmla="*/ 293 h 313"/>
                  <a:gd name="T52" fmla="*/ 64 w 312"/>
                  <a:gd name="T53" fmla="*/ 274 h 313"/>
                  <a:gd name="T54" fmla="*/ 40 w 312"/>
                  <a:gd name="T55" fmla="*/ 251 h 313"/>
                  <a:gd name="T56" fmla="*/ 21 w 312"/>
                  <a:gd name="T57" fmla="*/ 222 h 313"/>
                  <a:gd name="T58" fmla="*/ 8 w 312"/>
                  <a:gd name="T59" fmla="*/ 191 h 313"/>
                  <a:gd name="T60" fmla="*/ 2 w 312"/>
                  <a:gd name="T61" fmla="*/ 159 h 313"/>
                  <a:gd name="T62" fmla="*/ 0 w 312"/>
                  <a:gd name="T63" fmla="*/ 140 h 313"/>
                  <a:gd name="T64" fmla="*/ 6 w 312"/>
                  <a:gd name="T65" fmla="*/ 99 h 313"/>
                  <a:gd name="T66" fmla="*/ 19 w 312"/>
                  <a:gd name="T67" fmla="*/ 61 h 313"/>
                  <a:gd name="T68" fmla="*/ 42 w 312"/>
                  <a:gd name="T69" fmla="*/ 27 h 313"/>
                  <a:gd name="T70" fmla="*/ 71 w 312"/>
                  <a:gd name="T71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12" h="313">
                    <a:moveTo>
                      <a:pt x="83" y="16"/>
                    </a:moveTo>
                    <a:lnTo>
                      <a:pt x="83" y="16"/>
                    </a:lnTo>
                    <a:lnTo>
                      <a:pt x="69" y="29"/>
                    </a:lnTo>
                    <a:lnTo>
                      <a:pt x="57" y="41"/>
                    </a:lnTo>
                    <a:lnTo>
                      <a:pt x="46" y="54"/>
                    </a:lnTo>
                    <a:lnTo>
                      <a:pt x="37" y="71"/>
                    </a:lnTo>
                    <a:lnTo>
                      <a:pt x="30" y="87"/>
                    </a:lnTo>
                    <a:lnTo>
                      <a:pt x="25" y="103"/>
                    </a:lnTo>
                    <a:lnTo>
                      <a:pt x="22" y="122"/>
                    </a:lnTo>
                    <a:lnTo>
                      <a:pt x="21" y="140"/>
                    </a:lnTo>
                    <a:lnTo>
                      <a:pt x="21" y="140"/>
                    </a:lnTo>
                    <a:lnTo>
                      <a:pt x="21" y="156"/>
                    </a:lnTo>
                    <a:lnTo>
                      <a:pt x="23" y="171"/>
                    </a:lnTo>
                    <a:lnTo>
                      <a:pt x="27" y="186"/>
                    </a:lnTo>
                    <a:lnTo>
                      <a:pt x="33" y="199"/>
                    </a:lnTo>
                    <a:lnTo>
                      <a:pt x="40" y="213"/>
                    </a:lnTo>
                    <a:lnTo>
                      <a:pt x="46" y="226"/>
                    </a:lnTo>
                    <a:lnTo>
                      <a:pt x="56" y="237"/>
                    </a:lnTo>
                    <a:lnTo>
                      <a:pt x="65" y="248"/>
                    </a:lnTo>
                    <a:lnTo>
                      <a:pt x="76" y="259"/>
                    </a:lnTo>
                    <a:lnTo>
                      <a:pt x="88" y="267"/>
                    </a:lnTo>
                    <a:lnTo>
                      <a:pt x="101" y="275"/>
                    </a:lnTo>
                    <a:lnTo>
                      <a:pt x="114" y="282"/>
                    </a:lnTo>
                    <a:lnTo>
                      <a:pt x="128" y="287"/>
                    </a:lnTo>
                    <a:lnTo>
                      <a:pt x="143" y="290"/>
                    </a:lnTo>
                    <a:lnTo>
                      <a:pt x="157" y="293"/>
                    </a:lnTo>
                    <a:lnTo>
                      <a:pt x="174" y="294"/>
                    </a:lnTo>
                    <a:lnTo>
                      <a:pt x="174" y="294"/>
                    </a:lnTo>
                    <a:lnTo>
                      <a:pt x="193" y="293"/>
                    </a:lnTo>
                    <a:lnTo>
                      <a:pt x="210" y="289"/>
                    </a:lnTo>
                    <a:lnTo>
                      <a:pt x="227" y="285"/>
                    </a:lnTo>
                    <a:lnTo>
                      <a:pt x="243" y="276"/>
                    </a:lnTo>
                    <a:lnTo>
                      <a:pt x="258" y="268"/>
                    </a:lnTo>
                    <a:lnTo>
                      <a:pt x="273" y="257"/>
                    </a:lnTo>
                    <a:lnTo>
                      <a:pt x="285" y="247"/>
                    </a:lnTo>
                    <a:lnTo>
                      <a:pt x="296" y="233"/>
                    </a:lnTo>
                    <a:lnTo>
                      <a:pt x="312" y="245"/>
                    </a:lnTo>
                    <a:lnTo>
                      <a:pt x="312" y="245"/>
                    </a:lnTo>
                    <a:lnTo>
                      <a:pt x="298" y="260"/>
                    </a:lnTo>
                    <a:lnTo>
                      <a:pt x="285" y="274"/>
                    </a:lnTo>
                    <a:lnTo>
                      <a:pt x="268" y="285"/>
                    </a:lnTo>
                    <a:lnTo>
                      <a:pt x="252" y="295"/>
                    </a:lnTo>
                    <a:lnTo>
                      <a:pt x="233" y="303"/>
                    </a:lnTo>
                    <a:lnTo>
                      <a:pt x="214" y="309"/>
                    </a:lnTo>
                    <a:lnTo>
                      <a:pt x="194" y="312"/>
                    </a:lnTo>
                    <a:lnTo>
                      <a:pt x="174" y="313"/>
                    </a:lnTo>
                    <a:lnTo>
                      <a:pt x="174" y="313"/>
                    </a:lnTo>
                    <a:lnTo>
                      <a:pt x="156" y="313"/>
                    </a:lnTo>
                    <a:lnTo>
                      <a:pt x="138" y="310"/>
                    </a:lnTo>
                    <a:lnTo>
                      <a:pt x="122" y="306"/>
                    </a:lnTo>
                    <a:lnTo>
                      <a:pt x="106" y="299"/>
                    </a:lnTo>
                    <a:lnTo>
                      <a:pt x="91" y="293"/>
                    </a:lnTo>
                    <a:lnTo>
                      <a:pt x="76" y="285"/>
                    </a:lnTo>
                    <a:lnTo>
                      <a:pt x="64" y="274"/>
                    </a:lnTo>
                    <a:lnTo>
                      <a:pt x="52" y="263"/>
                    </a:lnTo>
                    <a:lnTo>
                      <a:pt x="40" y="251"/>
                    </a:lnTo>
                    <a:lnTo>
                      <a:pt x="30" y="237"/>
                    </a:lnTo>
                    <a:lnTo>
                      <a:pt x="21" y="222"/>
                    </a:lnTo>
                    <a:lnTo>
                      <a:pt x="14" y="207"/>
                    </a:lnTo>
                    <a:lnTo>
                      <a:pt x="8" y="191"/>
                    </a:lnTo>
                    <a:lnTo>
                      <a:pt x="4" y="175"/>
                    </a:lnTo>
                    <a:lnTo>
                      <a:pt x="2" y="159"/>
                    </a:lnTo>
                    <a:lnTo>
                      <a:pt x="0" y="140"/>
                    </a:lnTo>
                    <a:lnTo>
                      <a:pt x="0" y="140"/>
                    </a:lnTo>
                    <a:lnTo>
                      <a:pt x="2" y="119"/>
                    </a:lnTo>
                    <a:lnTo>
                      <a:pt x="6" y="99"/>
                    </a:lnTo>
                    <a:lnTo>
                      <a:pt x="11" y="79"/>
                    </a:lnTo>
                    <a:lnTo>
                      <a:pt x="19" y="61"/>
                    </a:lnTo>
                    <a:lnTo>
                      <a:pt x="30" y="44"/>
                    </a:lnTo>
                    <a:lnTo>
                      <a:pt x="42" y="27"/>
                    </a:lnTo>
                    <a:lnTo>
                      <a:pt x="56" y="14"/>
                    </a:lnTo>
                    <a:lnTo>
                      <a:pt x="71" y="0"/>
                    </a:lnTo>
                    <a:lnTo>
                      <a:pt x="83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49" name="íŝ1îďè">
                <a:extLst>
                  <a:ext uri="{FF2B5EF4-FFF2-40B4-BE49-F238E27FC236}">
                    <a16:creationId xmlns:a16="http://schemas.microsoft.com/office/drawing/2014/main" id="{0C4E5D19-F04D-47EB-A0B1-809B8FB2E4DF}"/>
                  </a:ext>
                </a:extLst>
              </p:cNvPr>
              <p:cNvSpPr/>
              <p:nvPr/>
            </p:nvSpPr>
            <p:spPr bwMode="auto">
              <a:xfrm>
                <a:off x="1947863" y="4314825"/>
                <a:ext cx="436563" cy="434975"/>
              </a:xfrm>
              <a:custGeom>
                <a:avLst/>
                <a:gdLst>
                  <a:gd name="T0" fmla="*/ 152 w 275"/>
                  <a:gd name="T1" fmla="*/ 1 h 274"/>
                  <a:gd name="T2" fmla="*/ 191 w 275"/>
                  <a:gd name="T3" fmla="*/ 10 h 274"/>
                  <a:gd name="T4" fmla="*/ 225 w 275"/>
                  <a:gd name="T5" fmla="*/ 32 h 274"/>
                  <a:gd name="T6" fmla="*/ 252 w 275"/>
                  <a:gd name="T7" fmla="*/ 61 h 274"/>
                  <a:gd name="T8" fmla="*/ 268 w 275"/>
                  <a:gd name="T9" fmla="*/ 97 h 274"/>
                  <a:gd name="T10" fmla="*/ 275 w 275"/>
                  <a:gd name="T11" fmla="*/ 138 h 274"/>
                  <a:gd name="T12" fmla="*/ 272 w 275"/>
                  <a:gd name="T13" fmla="*/ 165 h 274"/>
                  <a:gd name="T14" fmla="*/ 259 w 275"/>
                  <a:gd name="T15" fmla="*/ 203 h 274"/>
                  <a:gd name="T16" fmla="*/ 234 w 275"/>
                  <a:gd name="T17" fmla="*/ 235 h 274"/>
                  <a:gd name="T18" fmla="*/ 203 w 275"/>
                  <a:gd name="T19" fmla="*/ 258 h 274"/>
                  <a:gd name="T20" fmla="*/ 165 w 275"/>
                  <a:gd name="T21" fmla="*/ 272 h 274"/>
                  <a:gd name="T22" fmla="*/ 137 w 275"/>
                  <a:gd name="T23" fmla="*/ 274 h 274"/>
                  <a:gd name="T24" fmla="*/ 137 w 275"/>
                  <a:gd name="T25" fmla="*/ 269 h 274"/>
                  <a:gd name="T26" fmla="*/ 164 w 275"/>
                  <a:gd name="T27" fmla="*/ 266 h 274"/>
                  <a:gd name="T28" fmla="*/ 201 w 275"/>
                  <a:gd name="T29" fmla="*/ 253 h 274"/>
                  <a:gd name="T30" fmla="*/ 230 w 275"/>
                  <a:gd name="T31" fmla="*/ 230 h 274"/>
                  <a:gd name="T32" fmla="*/ 253 w 275"/>
                  <a:gd name="T33" fmla="*/ 200 h 274"/>
                  <a:gd name="T34" fmla="*/ 266 w 275"/>
                  <a:gd name="T35" fmla="*/ 163 h 274"/>
                  <a:gd name="T36" fmla="*/ 268 w 275"/>
                  <a:gd name="T37" fmla="*/ 138 h 274"/>
                  <a:gd name="T38" fmla="*/ 263 w 275"/>
                  <a:gd name="T39" fmla="*/ 98 h 274"/>
                  <a:gd name="T40" fmla="*/ 247 w 275"/>
                  <a:gd name="T41" fmla="*/ 65 h 274"/>
                  <a:gd name="T42" fmla="*/ 221 w 275"/>
                  <a:gd name="T43" fmla="*/ 36 h 274"/>
                  <a:gd name="T44" fmla="*/ 188 w 275"/>
                  <a:gd name="T45" fmla="*/ 17 h 274"/>
                  <a:gd name="T46" fmla="*/ 151 w 275"/>
                  <a:gd name="T47" fmla="*/ 8 h 274"/>
                  <a:gd name="T48" fmla="*/ 137 w 275"/>
                  <a:gd name="T49" fmla="*/ 0 h 274"/>
                  <a:gd name="T50" fmla="*/ 137 w 275"/>
                  <a:gd name="T51" fmla="*/ 274 h 274"/>
                  <a:gd name="T52" fmla="*/ 96 w 275"/>
                  <a:gd name="T53" fmla="*/ 269 h 274"/>
                  <a:gd name="T54" fmla="*/ 61 w 275"/>
                  <a:gd name="T55" fmla="*/ 251 h 274"/>
                  <a:gd name="T56" fmla="*/ 31 w 275"/>
                  <a:gd name="T57" fmla="*/ 224 h 274"/>
                  <a:gd name="T58" fmla="*/ 11 w 275"/>
                  <a:gd name="T59" fmla="*/ 191 h 274"/>
                  <a:gd name="T60" fmla="*/ 2 w 275"/>
                  <a:gd name="T61" fmla="*/ 151 h 274"/>
                  <a:gd name="T62" fmla="*/ 2 w 275"/>
                  <a:gd name="T63" fmla="*/ 123 h 274"/>
                  <a:gd name="T64" fmla="*/ 11 w 275"/>
                  <a:gd name="T65" fmla="*/ 84 h 274"/>
                  <a:gd name="T66" fmla="*/ 31 w 275"/>
                  <a:gd name="T67" fmla="*/ 50 h 274"/>
                  <a:gd name="T68" fmla="*/ 61 w 275"/>
                  <a:gd name="T69" fmla="*/ 24 h 274"/>
                  <a:gd name="T70" fmla="*/ 96 w 275"/>
                  <a:gd name="T71" fmla="*/ 6 h 274"/>
                  <a:gd name="T72" fmla="*/ 137 w 275"/>
                  <a:gd name="T73" fmla="*/ 0 h 274"/>
                  <a:gd name="T74" fmla="*/ 125 w 275"/>
                  <a:gd name="T75" fmla="*/ 8 h 274"/>
                  <a:gd name="T76" fmla="*/ 87 w 275"/>
                  <a:gd name="T77" fmla="*/ 17 h 274"/>
                  <a:gd name="T78" fmla="*/ 54 w 275"/>
                  <a:gd name="T79" fmla="*/ 36 h 274"/>
                  <a:gd name="T80" fmla="*/ 29 w 275"/>
                  <a:gd name="T81" fmla="*/ 65 h 274"/>
                  <a:gd name="T82" fmla="*/ 12 w 275"/>
                  <a:gd name="T83" fmla="*/ 98 h 274"/>
                  <a:gd name="T84" fmla="*/ 7 w 275"/>
                  <a:gd name="T85" fmla="*/ 138 h 274"/>
                  <a:gd name="T86" fmla="*/ 10 w 275"/>
                  <a:gd name="T87" fmla="*/ 163 h 274"/>
                  <a:gd name="T88" fmla="*/ 22 w 275"/>
                  <a:gd name="T89" fmla="*/ 200 h 274"/>
                  <a:gd name="T90" fmla="*/ 45 w 275"/>
                  <a:gd name="T91" fmla="*/ 230 h 274"/>
                  <a:gd name="T92" fmla="*/ 75 w 275"/>
                  <a:gd name="T93" fmla="*/ 253 h 274"/>
                  <a:gd name="T94" fmla="*/ 111 w 275"/>
                  <a:gd name="T95" fmla="*/ 266 h 274"/>
                  <a:gd name="T96" fmla="*/ 137 w 275"/>
                  <a:gd name="T97" fmla="*/ 274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75" h="274">
                    <a:moveTo>
                      <a:pt x="137" y="0"/>
                    </a:moveTo>
                    <a:lnTo>
                      <a:pt x="137" y="0"/>
                    </a:lnTo>
                    <a:lnTo>
                      <a:pt x="152" y="1"/>
                    </a:lnTo>
                    <a:lnTo>
                      <a:pt x="165" y="2"/>
                    </a:lnTo>
                    <a:lnTo>
                      <a:pt x="179" y="6"/>
                    </a:lnTo>
                    <a:lnTo>
                      <a:pt x="191" y="10"/>
                    </a:lnTo>
                    <a:lnTo>
                      <a:pt x="203" y="17"/>
                    </a:lnTo>
                    <a:lnTo>
                      <a:pt x="214" y="24"/>
                    </a:lnTo>
                    <a:lnTo>
                      <a:pt x="225" y="32"/>
                    </a:lnTo>
                    <a:lnTo>
                      <a:pt x="234" y="40"/>
                    </a:lnTo>
                    <a:lnTo>
                      <a:pt x="244" y="50"/>
                    </a:lnTo>
                    <a:lnTo>
                      <a:pt x="252" y="61"/>
                    </a:lnTo>
                    <a:lnTo>
                      <a:pt x="259" y="71"/>
                    </a:lnTo>
                    <a:lnTo>
                      <a:pt x="264" y="84"/>
                    </a:lnTo>
                    <a:lnTo>
                      <a:pt x="268" y="97"/>
                    </a:lnTo>
                    <a:lnTo>
                      <a:pt x="272" y="109"/>
                    </a:lnTo>
                    <a:lnTo>
                      <a:pt x="274" y="123"/>
                    </a:lnTo>
                    <a:lnTo>
                      <a:pt x="275" y="138"/>
                    </a:lnTo>
                    <a:lnTo>
                      <a:pt x="275" y="138"/>
                    </a:lnTo>
                    <a:lnTo>
                      <a:pt x="274" y="151"/>
                    </a:lnTo>
                    <a:lnTo>
                      <a:pt x="272" y="165"/>
                    </a:lnTo>
                    <a:lnTo>
                      <a:pt x="268" y="178"/>
                    </a:lnTo>
                    <a:lnTo>
                      <a:pt x="264" y="191"/>
                    </a:lnTo>
                    <a:lnTo>
                      <a:pt x="259" y="203"/>
                    </a:lnTo>
                    <a:lnTo>
                      <a:pt x="252" y="215"/>
                    </a:lnTo>
                    <a:lnTo>
                      <a:pt x="244" y="224"/>
                    </a:lnTo>
                    <a:lnTo>
                      <a:pt x="234" y="235"/>
                    </a:lnTo>
                    <a:lnTo>
                      <a:pt x="225" y="243"/>
                    </a:lnTo>
                    <a:lnTo>
                      <a:pt x="214" y="251"/>
                    </a:lnTo>
                    <a:lnTo>
                      <a:pt x="203" y="258"/>
                    </a:lnTo>
                    <a:lnTo>
                      <a:pt x="191" y="264"/>
                    </a:lnTo>
                    <a:lnTo>
                      <a:pt x="179" y="269"/>
                    </a:lnTo>
                    <a:lnTo>
                      <a:pt x="165" y="272"/>
                    </a:lnTo>
                    <a:lnTo>
                      <a:pt x="152" y="274"/>
                    </a:lnTo>
                    <a:lnTo>
                      <a:pt x="137" y="274"/>
                    </a:lnTo>
                    <a:lnTo>
                      <a:pt x="137" y="274"/>
                    </a:lnTo>
                    <a:lnTo>
                      <a:pt x="137" y="269"/>
                    </a:lnTo>
                    <a:lnTo>
                      <a:pt x="137" y="269"/>
                    </a:lnTo>
                    <a:lnTo>
                      <a:pt x="137" y="269"/>
                    </a:lnTo>
                    <a:lnTo>
                      <a:pt x="137" y="269"/>
                    </a:lnTo>
                    <a:lnTo>
                      <a:pt x="151" y="268"/>
                    </a:lnTo>
                    <a:lnTo>
                      <a:pt x="164" y="266"/>
                    </a:lnTo>
                    <a:lnTo>
                      <a:pt x="176" y="262"/>
                    </a:lnTo>
                    <a:lnTo>
                      <a:pt x="188" y="258"/>
                    </a:lnTo>
                    <a:lnTo>
                      <a:pt x="201" y="253"/>
                    </a:lnTo>
                    <a:lnTo>
                      <a:pt x="211" y="246"/>
                    </a:lnTo>
                    <a:lnTo>
                      <a:pt x="221" y="238"/>
                    </a:lnTo>
                    <a:lnTo>
                      <a:pt x="230" y="230"/>
                    </a:lnTo>
                    <a:lnTo>
                      <a:pt x="239" y="220"/>
                    </a:lnTo>
                    <a:lnTo>
                      <a:pt x="247" y="211"/>
                    </a:lnTo>
                    <a:lnTo>
                      <a:pt x="253" y="200"/>
                    </a:lnTo>
                    <a:lnTo>
                      <a:pt x="259" y="188"/>
                    </a:lnTo>
                    <a:lnTo>
                      <a:pt x="263" y="177"/>
                    </a:lnTo>
                    <a:lnTo>
                      <a:pt x="266" y="163"/>
                    </a:lnTo>
                    <a:lnTo>
                      <a:pt x="268" y="151"/>
                    </a:lnTo>
                    <a:lnTo>
                      <a:pt x="268" y="138"/>
                    </a:lnTo>
                    <a:lnTo>
                      <a:pt x="268" y="138"/>
                    </a:lnTo>
                    <a:lnTo>
                      <a:pt x="268" y="124"/>
                    </a:lnTo>
                    <a:lnTo>
                      <a:pt x="266" y="111"/>
                    </a:lnTo>
                    <a:lnTo>
                      <a:pt x="263" y="98"/>
                    </a:lnTo>
                    <a:lnTo>
                      <a:pt x="259" y="86"/>
                    </a:lnTo>
                    <a:lnTo>
                      <a:pt x="253" y="75"/>
                    </a:lnTo>
                    <a:lnTo>
                      <a:pt x="247" y="65"/>
                    </a:lnTo>
                    <a:lnTo>
                      <a:pt x="239" y="54"/>
                    </a:lnTo>
                    <a:lnTo>
                      <a:pt x="230" y="44"/>
                    </a:lnTo>
                    <a:lnTo>
                      <a:pt x="221" y="36"/>
                    </a:lnTo>
                    <a:lnTo>
                      <a:pt x="211" y="29"/>
                    </a:lnTo>
                    <a:lnTo>
                      <a:pt x="201" y="23"/>
                    </a:lnTo>
                    <a:lnTo>
                      <a:pt x="188" y="17"/>
                    </a:lnTo>
                    <a:lnTo>
                      <a:pt x="176" y="12"/>
                    </a:lnTo>
                    <a:lnTo>
                      <a:pt x="164" y="9"/>
                    </a:lnTo>
                    <a:lnTo>
                      <a:pt x="151" y="8"/>
                    </a:lnTo>
                    <a:lnTo>
                      <a:pt x="137" y="6"/>
                    </a:lnTo>
                    <a:lnTo>
                      <a:pt x="137" y="6"/>
                    </a:lnTo>
                    <a:lnTo>
                      <a:pt x="137" y="0"/>
                    </a:lnTo>
                    <a:lnTo>
                      <a:pt x="137" y="0"/>
                    </a:lnTo>
                    <a:close/>
                    <a:moveTo>
                      <a:pt x="137" y="274"/>
                    </a:moveTo>
                    <a:lnTo>
                      <a:pt x="137" y="274"/>
                    </a:lnTo>
                    <a:lnTo>
                      <a:pt x="123" y="274"/>
                    </a:lnTo>
                    <a:lnTo>
                      <a:pt x="110" y="272"/>
                    </a:lnTo>
                    <a:lnTo>
                      <a:pt x="96" y="269"/>
                    </a:lnTo>
                    <a:lnTo>
                      <a:pt x="84" y="264"/>
                    </a:lnTo>
                    <a:lnTo>
                      <a:pt x="72" y="258"/>
                    </a:lnTo>
                    <a:lnTo>
                      <a:pt x="61" y="251"/>
                    </a:lnTo>
                    <a:lnTo>
                      <a:pt x="50" y="243"/>
                    </a:lnTo>
                    <a:lnTo>
                      <a:pt x="41" y="235"/>
                    </a:lnTo>
                    <a:lnTo>
                      <a:pt x="31" y="224"/>
                    </a:lnTo>
                    <a:lnTo>
                      <a:pt x="23" y="215"/>
                    </a:lnTo>
                    <a:lnTo>
                      <a:pt x="16" y="203"/>
                    </a:lnTo>
                    <a:lnTo>
                      <a:pt x="11" y="191"/>
                    </a:lnTo>
                    <a:lnTo>
                      <a:pt x="7" y="178"/>
                    </a:lnTo>
                    <a:lnTo>
                      <a:pt x="3" y="165"/>
                    </a:lnTo>
                    <a:lnTo>
                      <a:pt x="2" y="151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2" y="123"/>
                    </a:lnTo>
                    <a:lnTo>
                      <a:pt x="3" y="109"/>
                    </a:lnTo>
                    <a:lnTo>
                      <a:pt x="7" y="97"/>
                    </a:lnTo>
                    <a:lnTo>
                      <a:pt x="11" y="84"/>
                    </a:lnTo>
                    <a:lnTo>
                      <a:pt x="16" y="71"/>
                    </a:lnTo>
                    <a:lnTo>
                      <a:pt x="23" y="61"/>
                    </a:lnTo>
                    <a:lnTo>
                      <a:pt x="31" y="50"/>
                    </a:lnTo>
                    <a:lnTo>
                      <a:pt x="41" y="40"/>
                    </a:lnTo>
                    <a:lnTo>
                      <a:pt x="50" y="32"/>
                    </a:lnTo>
                    <a:lnTo>
                      <a:pt x="61" y="24"/>
                    </a:lnTo>
                    <a:lnTo>
                      <a:pt x="72" y="17"/>
                    </a:lnTo>
                    <a:lnTo>
                      <a:pt x="84" y="10"/>
                    </a:lnTo>
                    <a:lnTo>
                      <a:pt x="96" y="6"/>
                    </a:lnTo>
                    <a:lnTo>
                      <a:pt x="110" y="2"/>
                    </a:lnTo>
                    <a:lnTo>
                      <a:pt x="123" y="1"/>
                    </a:lnTo>
                    <a:lnTo>
                      <a:pt x="137" y="0"/>
                    </a:lnTo>
                    <a:lnTo>
                      <a:pt x="137" y="6"/>
                    </a:lnTo>
                    <a:lnTo>
                      <a:pt x="137" y="6"/>
                    </a:lnTo>
                    <a:lnTo>
                      <a:pt x="125" y="8"/>
                    </a:lnTo>
                    <a:lnTo>
                      <a:pt x="111" y="9"/>
                    </a:lnTo>
                    <a:lnTo>
                      <a:pt x="99" y="12"/>
                    </a:lnTo>
                    <a:lnTo>
                      <a:pt x="87" y="17"/>
                    </a:lnTo>
                    <a:lnTo>
                      <a:pt x="75" y="23"/>
                    </a:lnTo>
                    <a:lnTo>
                      <a:pt x="64" y="29"/>
                    </a:lnTo>
                    <a:lnTo>
                      <a:pt x="54" y="36"/>
                    </a:lnTo>
                    <a:lnTo>
                      <a:pt x="45" y="44"/>
                    </a:lnTo>
                    <a:lnTo>
                      <a:pt x="37" y="54"/>
                    </a:lnTo>
                    <a:lnTo>
                      <a:pt x="29" y="65"/>
                    </a:lnTo>
                    <a:lnTo>
                      <a:pt x="22" y="75"/>
                    </a:lnTo>
                    <a:lnTo>
                      <a:pt x="16" y="86"/>
                    </a:lnTo>
                    <a:lnTo>
                      <a:pt x="12" y="98"/>
                    </a:lnTo>
                    <a:lnTo>
                      <a:pt x="10" y="111"/>
                    </a:lnTo>
                    <a:lnTo>
                      <a:pt x="7" y="124"/>
                    </a:lnTo>
                    <a:lnTo>
                      <a:pt x="7" y="138"/>
                    </a:lnTo>
                    <a:lnTo>
                      <a:pt x="7" y="138"/>
                    </a:lnTo>
                    <a:lnTo>
                      <a:pt x="7" y="151"/>
                    </a:lnTo>
                    <a:lnTo>
                      <a:pt x="10" y="163"/>
                    </a:lnTo>
                    <a:lnTo>
                      <a:pt x="12" y="177"/>
                    </a:lnTo>
                    <a:lnTo>
                      <a:pt x="16" y="188"/>
                    </a:lnTo>
                    <a:lnTo>
                      <a:pt x="22" y="200"/>
                    </a:lnTo>
                    <a:lnTo>
                      <a:pt x="29" y="211"/>
                    </a:lnTo>
                    <a:lnTo>
                      <a:pt x="37" y="220"/>
                    </a:lnTo>
                    <a:lnTo>
                      <a:pt x="45" y="230"/>
                    </a:lnTo>
                    <a:lnTo>
                      <a:pt x="54" y="238"/>
                    </a:lnTo>
                    <a:lnTo>
                      <a:pt x="64" y="246"/>
                    </a:lnTo>
                    <a:lnTo>
                      <a:pt x="75" y="253"/>
                    </a:lnTo>
                    <a:lnTo>
                      <a:pt x="87" y="258"/>
                    </a:lnTo>
                    <a:lnTo>
                      <a:pt x="99" y="262"/>
                    </a:lnTo>
                    <a:lnTo>
                      <a:pt x="111" y="266"/>
                    </a:lnTo>
                    <a:lnTo>
                      <a:pt x="125" y="268"/>
                    </a:lnTo>
                    <a:lnTo>
                      <a:pt x="137" y="269"/>
                    </a:lnTo>
                    <a:lnTo>
                      <a:pt x="137" y="2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50" name="ïşlïďè">
                <a:extLst>
                  <a:ext uri="{FF2B5EF4-FFF2-40B4-BE49-F238E27FC236}">
                    <a16:creationId xmlns:a16="http://schemas.microsoft.com/office/drawing/2014/main" id="{C9C07ED2-6573-4709-831B-40F947ACFFA3}"/>
                  </a:ext>
                </a:extLst>
              </p:cNvPr>
              <p:cNvSpPr/>
              <p:nvPr/>
            </p:nvSpPr>
            <p:spPr bwMode="auto">
              <a:xfrm>
                <a:off x="1941513" y="4322763"/>
                <a:ext cx="434975" cy="423863"/>
              </a:xfrm>
              <a:custGeom>
                <a:avLst/>
                <a:gdLst>
                  <a:gd name="T0" fmla="*/ 199 w 274"/>
                  <a:gd name="T1" fmla="*/ 18 h 267"/>
                  <a:gd name="T2" fmla="*/ 203 w 274"/>
                  <a:gd name="T3" fmla="*/ 37 h 267"/>
                  <a:gd name="T4" fmla="*/ 214 w 274"/>
                  <a:gd name="T5" fmla="*/ 35 h 267"/>
                  <a:gd name="T6" fmla="*/ 221 w 274"/>
                  <a:gd name="T7" fmla="*/ 43 h 267"/>
                  <a:gd name="T8" fmla="*/ 238 w 274"/>
                  <a:gd name="T9" fmla="*/ 56 h 267"/>
                  <a:gd name="T10" fmla="*/ 257 w 274"/>
                  <a:gd name="T11" fmla="*/ 80 h 267"/>
                  <a:gd name="T12" fmla="*/ 251 w 274"/>
                  <a:gd name="T13" fmla="*/ 91 h 267"/>
                  <a:gd name="T14" fmla="*/ 256 w 274"/>
                  <a:gd name="T15" fmla="*/ 93 h 267"/>
                  <a:gd name="T16" fmla="*/ 262 w 274"/>
                  <a:gd name="T17" fmla="*/ 85 h 267"/>
                  <a:gd name="T18" fmla="*/ 264 w 274"/>
                  <a:gd name="T19" fmla="*/ 93 h 267"/>
                  <a:gd name="T20" fmla="*/ 259 w 274"/>
                  <a:gd name="T21" fmla="*/ 110 h 267"/>
                  <a:gd name="T22" fmla="*/ 247 w 274"/>
                  <a:gd name="T23" fmla="*/ 112 h 267"/>
                  <a:gd name="T24" fmla="*/ 232 w 274"/>
                  <a:gd name="T25" fmla="*/ 127 h 267"/>
                  <a:gd name="T26" fmla="*/ 220 w 274"/>
                  <a:gd name="T27" fmla="*/ 141 h 267"/>
                  <a:gd name="T28" fmla="*/ 202 w 274"/>
                  <a:gd name="T29" fmla="*/ 154 h 267"/>
                  <a:gd name="T30" fmla="*/ 209 w 274"/>
                  <a:gd name="T31" fmla="*/ 183 h 267"/>
                  <a:gd name="T32" fmla="*/ 218 w 274"/>
                  <a:gd name="T33" fmla="*/ 214 h 267"/>
                  <a:gd name="T34" fmla="*/ 210 w 274"/>
                  <a:gd name="T35" fmla="*/ 237 h 267"/>
                  <a:gd name="T36" fmla="*/ 226 w 274"/>
                  <a:gd name="T37" fmla="*/ 228 h 267"/>
                  <a:gd name="T38" fmla="*/ 247 w 274"/>
                  <a:gd name="T39" fmla="*/ 192 h 267"/>
                  <a:gd name="T40" fmla="*/ 264 w 274"/>
                  <a:gd name="T41" fmla="*/ 141 h 267"/>
                  <a:gd name="T42" fmla="*/ 274 w 274"/>
                  <a:gd name="T43" fmla="*/ 115 h 267"/>
                  <a:gd name="T44" fmla="*/ 155 w 274"/>
                  <a:gd name="T45" fmla="*/ 267 h 267"/>
                  <a:gd name="T46" fmla="*/ 178 w 274"/>
                  <a:gd name="T47" fmla="*/ 246 h 267"/>
                  <a:gd name="T48" fmla="*/ 153 w 274"/>
                  <a:gd name="T49" fmla="*/ 245 h 267"/>
                  <a:gd name="T50" fmla="*/ 145 w 274"/>
                  <a:gd name="T51" fmla="*/ 252 h 267"/>
                  <a:gd name="T52" fmla="*/ 125 w 274"/>
                  <a:gd name="T53" fmla="*/ 248 h 267"/>
                  <a:gd name="T54" fmla="*/ 99 w 274"/>
                  <a:gd name="T55" fmla="*/ 249 h 267"/>
                  <a:gd name="T56" fmla="*/ 121 w 274"/>
                  <a:gd name="T57" fmla="*/ 267 h 267"/>
                  <a:gd name="T58" fmla="*/ 0 w 274"/>
                  <a:gd name="T59" fmla="*/ 129 h 267"/>
                  <a:gd name="T60" fmla="*/ 62 w 274"/>
                  <a:gd name="T61" fmla="*/ 26 h 267"/>
                  <a:gd name="T62" fmla="*/ 19 w 274"/>
                  <a:gd name="T63" fmla="*/ 87 h 267"/>
                  <a:gd name="T64" fmla="*/ 31 w 274"/>
                  <a:gd name="T65" fmla="*/ 84 h 267"/>
                  <a:gd name="T66" fmla="*/ 50 w 274"/>
                  <a:gd name="T67" fmla="*/ 91 h 267"/>
                  <a:gd name="T68" fmla="*/ 60 w 274"/>
                  <a:gd name="T69" fmla="*/ 88 h 267"/>
                  <a:gd name="T70" fmla="*/ 46 w 274"/>
                  <a:gd name="T71" fmla="*/ 106 h 267"/>
                  <a:gd name="T72" fmla="*/ 35 w 274"/>
                  <a:gd name="T73" fmla="*/ 122 h 267"/>
                  <a:gd name="T74" fmla="*/ 45 w 274"/>
                  <a:gd name="T75" fmla="*/ 157 h 267"/>
                  <a:gd name="T76" fmla="*/ 54 w 274"/>
                  <a:gd name="T77" fmla="*/ 180 h 267"/>
                  <a:gd name="T78" fmla="*/ 87 w 274"/>
                  <a:gd name="T79" fmla="*/ 210 h 267"/>
                  <a:gd name="T80" fmla="*/ 95 w 274"/>
                  <a:gd name="T81" fmla="*/ 188 h 267"/>
                  <a:gd name="T82" fmla="*/ 98 w 274"/>
                  <a:gd name="T83" fmla="*/ 169 h 267"/>
                  <a:gd name="T84" fmla="*/ 104 w 274"/>
                  <a:gd name="T85" fmla="*/ 137 h 267"/>
                  <a:gd name="T86" fmla="*/ 117 w 274"/>
                  <a:gd name="T87" fmla="*/ 122 h 267"/>
                  <a:gd name="T88" fmla="*/ 152 w 274"/>
                  <a:gd name="T89" fmla="*/ 125 h 267"/>
                  <a:gd name="T90" fmla="*/ 165 w 274"/>
                  <a:gd name="T91" fmla="*/ 106 h 267"/>
                  <a:gd name="T92" fmla="*/ 161 w 274"/>
                  <a:gd name="T93" fmla="*/ 81 h 267"/>
                  <a:gd name="T94" fmla="*/ 134 w 274"/>
                  <a:gd name="T95" fmla="*/ 58 h 267"/>
                  <a:gd name="T96" fmla="*/ 111 w 274"/>
                  <a:gd name="T97" fmla="*/ 57 h 267"/>
                  <a:gd name="T98" fmla="*/ 92 w 274"/>
                  <a:gd name="T99" fmla="*/ 68 h 267"/>
                  <a:gd name="T100" fmla="*/ 69 w 274"/>
                  <a:gd name="T101" fmla="*/ 64 h 267"/>
                  <a:gd name="T102" fmla="*/ 73 w 274"/>
                  <a:gd name="T103" fmla="*/ 56 h 267"/>
                  <a:gd name="T104" fmla="*/ 80 w 274"/>
                  <a:gd name="T105" fmla="*/ 45 h 267"/>
                  <a:gd name="T106" fmla="*/ 81 w 274"/>
                  <a:gd name="T107" fmla="*/ 38 h 267"/>
                  <a:gd name="T108" fmla="*/ 96 w 274"/>
                  <a:gd name="T109" fmla="*/ 49 h 267"/>
                  <a:gd name="T110" fmla="*/ 119 w 274"/>
                  <a:gd name="T111" fmla="*/ 47 h 267"/>
                  <a:gd name="T112" fmla="*/ 137 w 274"/>
                  <a:gd name="T113" fmla="*/ 45 h 267"/>
                  <a:gd name="T114" fmla="*/ 141 w 274"/>
                  <a:gd name="T115" fmla="*/ 28 h 267"/>
                  <a:gd name="T116" fmla="*/ 161 w 274"/>
                  <a:gd name="T117" fmla="*/ 22 h 267"/>
                  <a:gd name="T118" fmla="*/ 132 w 274"/>
                  <a:gd name="T119" fmla="*/ 8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74" h="267">
                    <a:moveTo>
                      <a:pt x="161" y="1"/>
                    </a:moveTo>
                    <a:lnTo>
                      <a:pt x="161" y="1"/>
                    </a:lnTo>
                    <a:lnTo>
                      <a:pt x="169" y="3"/>
                    </a:lnTo>
                    <a:lnTo>
                      <a:pt x="178" y="5"/>
                    </a:lnTo>
                    <a:lnTo>
                      <a:pt x="188" y="8"/>
                    </a:lnTo>
                    <a:lnTo>
                      <a:pt x="201" y="14"/>
                    </a:lnTo>
                    <a:lnTo>
                      <a:pt x="214" y="22"/>
                    </a:lnTo>
                    <a:lnTo>
                      <a:pt x="226" y="31"/>
                    </a:lnTo>
                    <a:lnTo>
                      <a:pt x="238" y="43"/>
                    </a:lnTo>
                    <a:lnTo>
                      <a:pt x="238" y="43"/>
                    </a:lnTo>
                    <a:lnTo>
                      <a:pt x="234" y="39"/>
                    </a:lnTo>
                    <a:lnTo>
                      <a:pt x="225" y="31"/>
                    </a:lnTo>
                    <a:lnTo>
                      <a:pt x="213" y="22"/>
                    </a:lnTo>
                    <a:lnTo>
                      <a:pt x="206" y="19"/>
                    </a:lnTo>
                    <a:lnTo>
                      <a:pt x="199" y="18"/>
                    </a:lnTo>
                    <a:lnTo>
                      <a:pt x="197" y="19"/>
                    </a:lnTo>
                    <a:lnTo>
                      <a:pt x="197" y="19"/>
                    </a:lnTo>
                    <a:lnTo>
                      <a:pt x="198" y="22"/>
                    </a:lnTo>
                    <a:lnTo>
                      <a:pt x="198" y="22"/>
                    </a:lnTo>
                    <a:lnTo>
                      <a:pt x="199" y="24"/>
                    </a:lnTo>
                    <a:lnTo>
                      <a:pt x="199" y="24"/>
                    </a:lnTo>
                    <a:lnTo>
                      <a:pt x="199" y="27"/>
                    </a:lnTo>
                    <a:lnTo>
                      <a:pt x="201" y="30"/>
                    </a:lnTo>
                    <a:lnTo>
                      <a:pt x="201" y="30"/>
                    </a:lnTo>
                    <a:lnTo>
                      <a:pt x="202" y="30"/>
                    </a:lnTo>
                    <a:lnTo>
                      <a:pt x="202" y="30"/>
                    </a:lnTo>
                    <a:lnTo>
                      <a:pt x="203" y="33"/>
                    </a:lnTo>
                    <a:lnTo>
                      <a:pt x="203" y="33"/>
                    </a:lnTo>
                    <a:lnTo>
                      <a:pt x="203" y="34"/>
                    </a:lnTo>
                    <a:lnTo>
                      <a:pt x="203" y="37"/>
                    </a:lnTo>
                    <a:lnTo>
                      <a:pt x="203" y="39"/>
                    </a:lnTo>
                    <a:lnTo>
                      <a:pt x="206" y="39"/>
                    </a:lnTo>
                    <a:lnTo>
                      <a:pt x="206" y="39"/>
                    </a:lnTo>
                    <a:lnTo>
                      <a:pt x="209" y="39"/>
                    </a:lnTo>
                    <a:lnTo>
                      <a:pt x="209" y="39"/>
                    </a:lnTo>
                    <a:lnTo>
                      <a:pt x="210" y="38"/>
                    </a:lnTo>
                    <a:lnTo>
                      <a:pt x="210" y="38"/>
                    </a:lnTo>
                    <a:lnTo>
                      <a:pt x="207" y="35"/>
                    </a:lnTo>
                    <a:lnTo>
                      <a:pt x="207" y="35"/>
                    </a:lnTo>
                    <a:lnTo>
                      <a:pt x="207" y="35"/>
                    </a:lnTo>
                    <a:lnTo>
                      <a:pt x="207" y="35"/>
                    </a:lnTo>
                    <a:lnTo>
                      <a:pt x="209" y="34"/>
                    </a:lnTo>
                    <a:lnTo>
                      <a:pt x="210" y="33"/>
                    </a:lnTo>
                    <a:lnTo>
                      <a:pt x="210" y="33"/>
                    </a:lnTo>
                    <a:lnTo>
                      <a:pt x="214" y="35"/>
                    </a:lnTo>
                    <a:lnTo>
                      <a:pt x="215" y="37"/>
                    </a:lnTo>
                    <a:lnTo>
                      <a:pt x="215" y="37"/>
                    </a:lnTo>
                    <a:lnTo>
                      <a:pt x="217" y="39"/>
                    </a:lnTo>
                    <a:lnTo>
                      <a:pt x="217" y="39"/>
                    </a:lnTo>
                    <a:lnTo>
                      <a:pt x="215" y="41"/>
                    </a:lnTo>
                    <a:lnTo>
                      <a:pt x="215" y="41"/>
                    </a:lnTo>
                    <a:lnTo>
                      <a:pt x="214" y="42"/>
                    </a:lnTo>
                    <a:lnTo>
                      <a:pt x="214" y="42"/>
                    </a:lnTo>
                    <a:lnTo>
                      <a:pt x="215" y="45"/>
                    </a:lnTo>
                    <a:lnTo>
                      <a:pt x="215" y="45"/>
                    </a:lnTo>
                    <a:lnTo>
                      <a:pt x="215" y="45"/>
                    </a:lnTo>
                    <a:lnTo>
                      <a:pt x="217" y="45"/>
                    </a:lnTo>
                    <a:lnTo>
                      <a:pt x="217" y="45"/>
                    </a:lnTo>
                    <a:lnTo>
                      <a:pt x="221" y="43"/>
                    </a:lnTo>
                    <a:lnTo>
                      <a:pt x="221" y="43"/>
                    </a:lnTo>
                    <a:lnTo>
                      <a:pt x="224" y="43"/>
                    </a:lnTo>
                    <a:lnTo>
                      <a:pt x="224" y="43"/>
                    </a:lnTo>
                    <a:lnTo>
                      <a:pt x="225" y="45"/>
                    </a:lnTo>
                    <a:lnTo>
                      <a:pt x="225" y="45"/>
                    </a:lnTo>
                    <a:lnTo>
                      <a:pt x="229" y="47"/>
                    </a:lnTo>
                    <a:lnTo>
                      <a:pt x="229" y="47"/>
                    </a:lnTo>
                    <a:lnTo>
                      <a:pt x="230" y="47"/>
                    </a:lnTo>
                    <a:lnTo>
                      <a:pt x="230" y="47"/>
                    </a:lnTo>
                    <a:lnTo>
                      <a:pt x="232" y="51"/>
                    </a:lnTo>
                    <a:lnTo>
                      <a:pt x="232" y="51"/>
                    </a:lnTo>
                    <a:lnTo>
                      <a:pt x="234" y="53"/>
                    </a:lnTo>
                    <a:lnTo>
                      <a:pt x="234" y="53"/>
                    </a:lnTo>
                    <a:lnTo>
                      <a:pt x="237" y="54"/>
                    </a:lnTo>
                    <a:lnTo>
                      <a:pt x="238" y="56"/>
                    </a:lnTo>
                    <a:lnTo>
                      <a:pt x="238" y="56"/>
                    </a:lnTo>
                    <a:lnTo>
                      <a:pt x="240" y="58"/>
                    </a:lnTo>
                    <a:lnTo>
                      <a:pt x="240" y="58"/>
                    </a:lnTo>
                    <a:lnTo>
                      <a:pt x="245" y="62"/>
                    </a:lnTo>
                    <a:lnTo>
                      <a:pt x="245" y="62"/>
                    </a:lnTo>
                    <a:lnTo>
                      <a:pt x="248" y="65"/>
                    </a:lnTo>
                    <a:lnTo>
                      <a:pt x="248" y="65"/>
                    </a:lnTo>
                    <a:lnTo>
                      <a:pt x="248" y="69"/>
                    </a:lnTo>
                    <a:lnTo>
                      <a:pt x="248" y="69"/>
                    </a:lnTo>
                    <a:lnTo>
                      <a:pt x="249" y="73"/>
                    </a:lnTo>
                    <a:lnTo>
                      <a:pt x="249" y="73"/>
                    </a:lnTo>
                    <a:lnTo>
                      <a:pt x="251" y="76"/>
                    </a:lnTo>
                    <a:lnTo>
                      <a:pt x="251" y="76"/>
                    </a:lnTo>
                    <a:lnTo>
                      <a:pt x="253" y="77"/>
                    </a:lnTo>
                    <a:lnTo>
                      <a:pt x="253" y="77"/>
                    </a:lnTo>
                    <a:lnTo>
                      <a:pt x="257" y="80"/>
                    </a:lnTo>
                    <a:lnTo>
                      <a:pt x="257" y="80"/>
                    </a:lnTo>
                    <a:lnTo>
                      <a:pt x="259" y="81"/>
                    </a:lnTo>
                    <a:lnTo>
                      <a:pt x="259" y="83"/>
                    </a:lnTo>
                    <a:lnTo>
                      <a:pt x="259" y="83"/>
                    </a:lnTo>
                    <a:lnTo>
                      <a:pt x="257" y="84"/>
                    </a:lnTo>
                    <a:lnTo>
                      <a:pt x="257" y="84"/>
                    </a:lnTo>
                    <a:lnTo>
                      <a:pt x="255" y="84"/>
                    </a:lnTo>
                    <a:lnTo>
                      <a:pt x="255" y="84"/>
                    </a:lnTo>
                    <a:lnTo>
                      <a:pt x="255" y="87"/>
                    </a:lnTo>
                    <a:lnTo>
                      <a:pt x="255" y="87"/>
                    </a:lnTo>
                    <a:lnTo>
                      <a:pt x="255" y="88"/>
                    </a:lnTo>
                    <a:lnTo>
                      <a:pt x="255" y="89"/>
                    </a:lnTo>
                    <a:lnTo>
                      <a:pt x="255" y="89"/>
                    </a:lnTo>
                    <a:lnTo>
                      <a:pt x="252" y="91"/>
                    </a:lnTo>
                    <a:lnTo>
                      <a:pt x="251" y="91"/>
                    </a:lnTo>
                    <a:lnTo>
                      <a:pt x="248" y="92"/>
                    </a:lnTo>
                    <a:lnTo>
                      <a:pt x="247" y="93"/>
                    </a:lnTo>
                    <a:lnTo>
                      <a:pt x="247" y="93"/>
                    </a:lnTo>
                    <a:lnTo>
                      <a:pt x="247" y="95"/>
                    </a:lnTo>
                    <a:lnTo>
                      <a:pt x="247" y="95"/>
                    </a:lnTo>
                    <a:lnTo>
                      <a:pt x="249" y="96"/>
                    </a:lnTo>
                    <a:lnTo>
                      <a:pt x="249" y="96"/>
                    </a:lnTo>
                    <a:lnTo>
                      <a:pt x="249" y="95"/>
                    </a:lnTo>
                    <a:lnTo>
                      <a:pt x="249" y="95"/>
                    </a:lnTo>
                    <a:lnTo>
                      <a:pt x="249" y="93"/>
                    </a:lnTo>
                    <a:lnTo>
                      <a:pt x="251" y="93"/>
                    </a:lnTo>
                    <a:lnTo>
                      <a:pt x="251" y="93"/>
                    </a:lnTo>
                    <a:lnTo>
                      <a:pt x="253" y="93"/>
                    </a:lnTo>
                    <a:lnTo>
                      <a:pt x="253" y="93"/>
                    </a:lnTo>
                    <a:lnTo>
                      <a:pt x="256" y="93"/>
                    </a:lnTo>
                    <a:lnTo>
                      <a:pt x="256" y="93"/>
                    </a:lnTo>
                    <a:lnTo>
                      <a:pt x="256" y="92"/>
                    </a:lnTo>
                    <a:lnTo>
                      <a:pt x="256" y="92"/>
                    </a:lnTo>
                    <a:lnTo>
                      <a:pt x="256" y="92"/>
                    </a:lnTo>
                    <a:lnTo>
                      <a:pt x="256" y="89"/>
                    </a:lnTo>
                    <a:lnTo>
                      <a:pt x="256" y="89"/>
                    </a:lnTo>
                    <a:lnTo>
                      <a:pt x="257" y="87"/>
                    </a:lnTo>
                    <a:lnTo>
                      <a:pt x="257" y="87"/>
                    </a:lnTo>
                    <a:lnTo>
                      <a:pt x="257" y="88"/>
                    </a:lnTo>
                    <a:lnTo>
                      <a:pt x="259" y="87"/>
                    </a:lnTo>
                    <a:lnTo>
                      <a:pt x="259" y="87"/>
                    </a:lnTo>
                    <a:lnTo>
                      <a:pt x="260" y="85"/>
                    </a:lnTo>
                    <a:lnTo>
                      <a:pt x="260" y="85"/>
                    </a:lnTo>
                    <a:lnTo>
                      <a:pt x="262" y="85"/>
                    </a:lnTo>
                    <a:lnTo>
                      <a:pt x="262" y="85"/>
                    </a:lnTo>
                    <a:lnTo>
                      <a:pt x="262" y="85"/>
                    </a:lnTo>
                    <a:lnTo>
                      <a:pt x="262" y="83"/>
                    </a:lnTo>
                    <a:lnTo>
                      <a:pt x="262" y="83"/>
                    </a:lnTo>
                    <a:lnTo>
                      <a:pt x="260" y="80"/>
                    </a:lnTo>
                    <a:lnTo>
                      <a:pt x="260" y="80"/>
                    </a:lnTo>
                    <a:lnTo>
                      <a:pt x="260" y="75"/>
                    </a:lnTo>
                    <a:lnTo>
                      <a:pt x="260" y="75"/>
                    </a:lnTo>
                    <a:lnTo>
                      <a:pt x="263" y="80"/>
                    </a:lnTo>
                    <a:lnTo>
                      <a:pt x="266" y="89"/>
                    </a:lnTo>
                    <a:lnTo>
                      <a:pt x="266" y="89"/>
                    </a:lnTo>
                    <a:lnTo>
                      <a:pt x="264" y="89"/>
                    </a:lnTo>
                    <a:lnTo>
                      <a:pt x="264" y="91"/>
                    </a:lnTo>
                    <a:lnTo>
                      <a:pt x="264" y="91"/>
                    </a:lnTo>
                    <a:lnTo>
                      <a:pt x="264" y="93"/>
                    </a:lnTo>
                    <a:lnTo>
                      <a:pt x="264" y="93"/>
                    </a:lnTo>
                    <a:lnTo>
                      <a:pt x="264" y="98"/>
                    </a:lnTo>
                    <a:lnTo>
                      <a:pt x="264" y="98"/>
                    </a:lnTo>
                    <a:lnTo>
                      <a:pt x="264" y="103"/>
                    </a:lnTo>
                    <a:lnTo>
                      <a:pt x="264" y="103"/>
                    </a:lnTo>
                    <a:lnTo>
                      <a:pt x="264" y="107"/>
                    </a:lnTo>
                    <a:lnTo>
                      <a:pt x="264" y="107"/>
                    </a:lnTo>
                    <a:lnTo>
                      <a:pt x="264" y="112"/>
                    </a:lnTo>
                    <a:lnTo>
                      <a:pt x="264" y="112"/>
                    </a:lnTo>
                    <a:lnTo>
                      <a:pt x="263" y="114"/>
                    </a:lnTo>
                    <a:lnTo>
                      <a:pt x="263" y="114"/>
                    </a:lnTo>
                    <a:lnTo>
                      <a:pt x="263" y="115"/>
                    </a:lnTo>
                    <a:lnTo>
                      <a:pt x="262" y="114"/>
                    </a:lnTo>
                    <a:lnTo>
                      <a:pt x="262" y="114"/>
                    </a:lnTo>
                    <a:lnTo>
                      <a:pt x="260" y="110"/>
                    </a:lnTo>
                    <a:lnTo>
                      <a:pt x="259" y="110"/>
                    </a:lnTo>
                    <a:lnTo>
                      <a:pt x="259" y="110"/>
                    </a:lnTo>
                    <a:lnTo>
                      <a:pt x="259" y="108"/>
                    </a:lnTo>
                    <a:lnTo>
                      <a:pt x="256" y="108"/>
                    </a:lnTo>
                    <a:lnTo>
                      <a:pt x="256" y="108"/>
                    </a:lnTo>
                    <a:lnTo>
                      <a:pt x="255" y="108"/>
                    </a:lnTo>
                    <a:lnTo>
                      <a:pt x="253" y="108"/>
                    </a:lnTo>
                    <a:lnTo>
                      <a:pt x="253" y="108"/>
                    </a:lnTo>
                    <a:lnTo>
                      <a:pt x="253" y="111"/>
                    </a:lnTo>
                    <a:lnTo>
                      <a:pt x="253" y="112"/>
                    </a:lnTo>
                    <a:lnTo>
                      <a:pt x="253" y="112"/>
                    </a:lnTo>
                    <a:lnTo>
                      <a:pt x="248" y="111"/>
                    </a:lnTo>
                    <a:lnTo>
                      <a:pt x="248" y="111"/>
                    </a:lnTo>
                    <a:lnTo>
                      <a:pt x="247" y="111"/>
                    </a:lnTo>
                    <a:lnTo>
                      <a:pt x="247" y="112"/>
                    </a:lnTo>
                    <a:lnTo>
                      <a:pt x="247" y="112"/>
                    </a:lnTo>
                    <a:lnTo>
                      <a:pt x="245" y="115"/>
                    </a:lnTo>
                    <a:lnTo>
                      <a:pt x="244" y="116"/>
                    </a:lnTo>
                    <a:lnTo>
                      <a:pt x="244" y="116"/>
                    </a:lnTo>
                    <a:lnTo>
                      <a:pt x="244" y="118"/>
                    </a:lnTo>
                    <a:lnTo>
                      <a:pt x="243" y="121"/>
                    </a:lnTo>
                    <a:lnTo>
                      <a:pt x="243" y="121"/>
                    </a:lnTo>
                    <a:lnTo>
                      <a:pt x="241" y="122"/>
                    </a:lnTo>
                    <a:lnTo>
                      <a:pt x="238" y="122"/>
                    </a:lnTo>
                    <a:lnTo>
                      <a:pt x="238" y="122"/>
                    </a:lnTo>
                    <a:lnTo>
                      <a:pt x="234" y="123"/>
                    </a:lnTo>
                    <a:lnTo>
                      <a:pt x="234" y="123"/>
                    </a:lnTo>
                    <a:lnTo>
                      <a:pt x="234" y="125"/>
                    </a:lnTo>
                    <a:lnTo>
                      <a:pt x="233" y="126"/>
                    </a:lnTo>
                    <a:lnTo>
                      <a:pt x="233" y="126"/>
                    </a:lnTo>
                    <a:lnTo>
                      <a:pt x="232" y="127"/>
                    </a:lnTo>
                    <a:lnTo>
                      <a:pt x="230" y="129"/>
                    </a:lnTo>
                    <a:lnTo>
                      <a:pt x="230" y="129"/>
                    </a:lnTo>
                    <a:lnTo>
                      <a:pt x="230" y="133"/>
                    </a:lnTo>
                    <a:lnTo>
                      <a:pt x="230" y="133"/>
                    </a:lnTo>
                    <a:lnTo>
                      <a:pt x="230" y="134"/>
                    </a:lnTo>
                    <a:lnTo>
                      <a:pt x="230" y="135"/>
                    </a:lnTo>
                    <a:lnTo>
                      <a:pt x="230" y="135"/>
                    </a:lnTo>
                    <a:lnTo>
                      <a:pt x="226" y="137"/>
                    </a:lnTo>
                    <a:lnTo>
                      <a:pt x="226" y="137"/>
                    </a:lnTo>
                    <a:lnTo>
                      <a:pt x="226" y="137"/>
                    </a:lnTo>
                    <a:lnTo>
                      <a:pt x="226" y="138"/>
                    </a:lnTo>
                    <a:lnTo>
                      <a:pt x="225" y="139"/>
                    </a:lnTo>
                    <a:lnTo>
                      <a:pt x="225" y="139"/>
                    </a:lnTo>
                    <a:lnTo>
                      <a:pt x="220" y="141"/>
                    </a:lnTo>
                    <a:lnTo>
                      <a:pt x="220" y="141"/>
                    </a:lnTo>
                    <a:lnTo>
                      <a:pt x="220" y="142"/>
                    </a:lnTo>
                    <a:lnTo>
                      <a:pt x="220" y="144"/>
                    </a:lnTo>
                    <a:lnTo>
                      <a:pt x="218" y="144"/>
                    </a:lnTo>
                    <a:lnTo>
                      <a:pt x="218" y="144"/>
                    </a:lnTo>
                    <a:lnTo>
                      <a:pt x="215" y="144"/>
                    </a:lnTo>
                    <a:lnTo>
                      <a:pt x="213" y="144"/>
                    </a:lnTo>
                    <a:lnTo>
                      <a:pt x="213" y="144"/>
                    </a:lnTo>
                    <a:lnTo>
                      <a:pt x="211" y="145"/>
                    </a:lnTo>
                    <a:lnTo>
                      <a:pt x="209" y="148"/>
                    </a:lnTo>
                    <a:lnTo>
                      <a:pt x="209" y="148"/>
                    </a:lnTo>
                    <a:lnTo>
                      <a:pt x="203" y="152"/>
                    </a:lnTo>
                    <a:lnTo>
                      <a:pt x="203" y="152"/>
                    </a:lnTo>
                    <a:lnTo>
                      <a:pt x="202" y="152"/>
                    </a:lnTo>
                    <a:lnTo>
                      <a:pt x="202" y="154"/>
                    </a:lnTo>
                    <a:lnTo>
                      <a:pt x="202" y="154"/>
                    </a:lnTo>
                    <a:lnTo>
                      <a:pt x="202" y="157"/>
                    </a:lnTo>
                    <a:lnTo>
                      <a:pt x="203" y="158"/>
                    </a:lnTo>
                    <a:lnTo>
                      <a:pt x="203" y="158"/>
                    </a:lnTo>
                    <a:lnTo>
                      <a:pt x="207" y="164"/>
                    </a:lnTo>
                    <a:lnTo>
                      <a:pt x="207" y="164"/>
                    </a:lnTo>
                    <a:lnTo>
                      <a:pt x="209" y="167"/>
                    </a:lnTo>
                    <a:lnTo>
                      <a:pt x="207" y="169"/>
                    </a:lnTo>
                    <a:lnTo>
                      <a:pt x="207" y="169"/>
                    </a:lnTo>
                    <a:lnTo>
                      <a:pt x="206" y="173"/>
                    </a:lnTo>
                    <a:lnTo>
                      <a:pt x="206" y="173"/>
                    </a:lnTo>
                    <a:lnTo>
                      <a:pt x="206" y="176"/>
                    </a:lnTo>
                    <a:lnTo>
                      <a:pt x="206" y="179"/>
                    </a:lnTo>
                    <a:lnTo>
                      <a:pt x="206" y="179"/>
                    </a:lnTo>
                    <a:lnTo>
                      <a:pt x="209" y="183"/>
                    </a:lnTo>
                    <a:lnTo>
                      <a:pt x="209" y="183"/>
                    </a:lnTo>
                    <a:lnTo>
                      <a:pt x="207" y="184"/>
                    </a:lnTo>
                    <a:lnTo>
                      <a:pt x="207" y="186"/>
                    </a:lnTo>
                    <a:lnTo>
                      <a:pt x="207" y="187"/>
                    </a:lnTo>
                    <a:lnTo>
                      <a:pt x="207" y="187"/>
                    </a:lnTo>
                    <a:lnTo>
                      <a:pt x="213" y="191"/>
                    </a:lnTo>
                    <a:lnTo>
                      <a:pt x="213" y="191"/>
                    </a:lnTo>
                    <a:lnTo>
                      <a:pt x="217" y="194"/>
                    </a:lnTo>
                    <a:lnTo>
                      <a:pt x="217" y="194"/>
                    </a:lnTo>
                    <a:lnTo>
                      <a:pt x="217" y="199"/>
                    </a:lnTo>
                    <a:lnTo>
                      <a:pt x="217" y="199"/>
                    </a:lnTo>
                    <a:lnTo>
                      <a:pt x="220" y="204"/>
                    </a:lnTo>
                    <a:lnTo>
                      <a:pt x="221" y="209"/>
                    </a:lnTo>
                    <a:lnTo>
                      <a:pt x="220" y="211"/>
                    </a:lnTo>
                    <a:lnTo>
                      <a:pt x="220" y="211"/>
                    </a:lnTo>
                    <a:lnTo>
                      <a:pt x="218" y="214"/>
                    </a:lnTo>
                    <a:lnTo>
                      <a:pt x="218" y="215"/>
                    </a:lnTo>
                    <a:lnTo>
                      <a:pt x="218" y="215"/>
                    </a:lnTo>
                    <a:lnTo>
                      <a:pt x="220" y="218"/>
                    </a:lnTo>
                    <a:lnTo>
                      <a:pt x="220" y="218"/>
                    </a:lnTo>
                    <a:lnTo>
                      <a:pt x="222" y="219"/>
                    </a:lnTo>
                    <a:lnTo>
                      <a:pt x="222" y="219"/>
                    </a:lnTo>
                    <a:lnTo>
                      <a:pt x="222" y="221"/>
                    </a:lnTo>
                    <a:lnTo>
                      <a:pt x="222" y="221"/>
                    </a:lnTo>
                    <a:lnTo>
                      <a:pt x="218" y="226"/>
                    </a:lnTo>
                    <a:lnTo>
                      <a:pt x="218" y="226"/>
                    </a:lnTo>
                    <a:lnTo>
                      <a:pt x="217" y="230"/>
                    </a:lnTo>
                    <a:lnTo>
                      <a:pt x="217" y="230"/>
                    </a:lnTo>
                    <a:lnTo>
                      <a:pt x="213" y="236"/>
                    </a:lnTo>
                    <a:lnTo>
                      <a:pt x="213" y="236"/>
                    </a:lnTo>
                    <a:lnTo>
                      <a:pt x="210" y="237"/>
                    </a:lnTo>
                    <a:lnTo>
                      <a:pt x="210" y="238"/>
                    </a:lnTo>
                    <a:lnTo>
                      <a:pt x="210" y="238"/>
                    </a:lnTo>
                    <a:lnTo>
                      <a:pt x="209" y="241"/>
                    </a:lnTo>
                    <a:lnTo>
                      <a:pt x="209" y="242"/>
                    </a:lnTo>
                    <a:lnTo>
                      <a:pt x="210" y="241"/>
                    </a:lnTo>
                    <a:lnTo>
                      <a:pt x="210" y="241"/>
                    </a:lnTo>
                    <a:lnTo>
                      <a:pt x="215" y="237"/>
                    </a:lnTo>
                    <a:lnTo>
                      <a:pt x="215" y="237"/>
                    </a:lnTo>
                    <a:lnTo>
                      <a:pt x="221" y="234"/>
                    </a:lnTo>
                    <a:lnTo>
                      <a:pt x="224" y="232"/>
                    </a:lnTo>
                    <a:lnTo>
                      <a:pt x="224" y="232"/>
                    </a:lnTo>
                    <a:lnTo>
                      <a:pt x="225" y="232"/>
                    </a:lnTo>
                    <a:lnTo>
                      <a:pt x="225" y="233"/>
                    </a:lnTo>
                    <a:lnTo>
                      <a:pt x="226" y="228"/>
                    </a:lnTo>
                    <a:lnTo>
                      <a:pt x="226" y="228"/>
                    </a:lnTo>
                    <a:lnTo>
                      <a:pt x="230" y="219"/>
                    </a:lnTo>
                    <a:lnTo>
                      <a:pt x="233" y="217"/>
                    </a:lnTo>
                    <a:lnTo>
                      <a:pt x="233" y="217"/>
                    </a:lnTo>
                    <a:lnTo>
                      <a:pt x="236" y="211"/>
                    </a:lnTo>
                    <a:lnTo>
                      <a:pt x="236" y="211"/>
                    </a:lnTo>
                    <a:lnTo>
                      <a:pt x="238" y="206"/>
                    </a:lnTo>
                    <a:lnTo>
                      <a:pt x="238" y="206"/>
                    </a:lnTo>
                    <a:lnTo>
                      <a:pt x="240" y="204"/>
                    </a:lnTo>
                    <a:lnTo>
                      <a:pt x="241" y="204"/>
                    </a:lnTo>
                    <a:lnTo>
                      <a:pt x="243" y="204"/>
                    </a:lnTo>
                    <a:lnTo>
                      <a:pt x="243" y="200"/>
                    </a:lnTo>
                    <a:lnTo>
                      <a:pt x="243" y="200"/>
                    </a:lnTo>
                    <a:lnTo>
                      <a:pt x="244" y="196"/>
                    </a:lnTo>
                    <a:lnTo>
                      <a:pt x="247" y="192"/>
                    </a:lnTo>
                    <a:lnTo>
                      <a:pt x="247" y="192"/>
                    </a:lnTo>
                    <a:lnTo>
                      <a:pt x="247" y="188"/>
                    </a:lnTo>
                    <a:lnTo>
                      <a:pt x="247" y="186"/>
                    </a:lnTo>
                    <a:lnTo>
                      <a:pt x="247" y="184"/>
                    </a:lnTo>
                    <a:lnTo>
                      <a:pt x="248" y="181"/>
                    </a:lnTo>
                    <a:lnTo>
                      <a:pt x="248" y="181"/>
                    </a:lnTo>
                    <a:lnTo>
                      <a:pt x="252" y="179"/>
                    </a:lnTo>
                    <a:lnTo>
                      <a:pt x="253" y="177"/>
                    </a:lnTo>
                    <a:lnTo>
                      <a:pt x="253" y="177"/>
                    </a:lnTo>
                    <a:lnTo>
                      <a:pt x="256" y="172"/>
                    </a:lnTo>
                    <a:lnTo>
                      <a:pt x="256" y="172"/>
                    </a:lnTo>
                    <a:lnTo>
                      <a:pt x="262" y="164"/>
                    </a:lnTo>
                    <a:lnTo>
                      <a:pt x="263" y="160"/>
                    </a:lnTo>
                    <a:lnTo>
                      <a:pt x="264" y="153"/>
                    </a:lnTo>
                    <a:lnTo>
                      <a:pt x="264" y="153"/>
                    </a:lnTo>
                    <a:lnTo>
                      <a:pt x="264" y="141"/>
                    </a:lnTo>
                    <a:lnTo>
                      <a:pt x="264" y="141"/>
                    </a:lnTo>
                    <a:lnTo>
                      <a:pt x="266" y="138"/>
                    </a:lnTo>
                    <a:lnTo>
                      <a:pt x="267" y="135"/>
                    </a:lnTo>
                    <a:lnTo>
                      <a:pt x="267" y="131"/>
                    </a:lnTo>
                    <a:lnTo>
                      <a:pt x="267" y="131"/>
                    </a:lnTo>
                    <a:lnTo>
                      <a:pt x="266" y="127"/>
                    </a:lnTo>
                    <a:lnTo>
                      <a:pt x="266" y="126"/>
                    </a:lnTo>
                    <a:lnTo>
                      <a:pt x="266" y="126"/>
                    </a:lnTo>
                    <a:lnTo>
                      <a:pt x="267" y="123"/>
                    </a:lnTo>
                    <a:lnTo>
                      <a:pt x="268" y="122"/>
                    </a:lnTo>
                    <a:lnTo>
                      <a:pt x="268" y="122"/>
                    </a:lnTo>
                    <a:lnTo>
                      <a:pt x="271" y="118"/>
                    </a:lnTo>
                    <a:lnTo>
                      <a:pt x="271" y="118"/>
                    </a:lnTo>
                    <a:lnTo>
                      <a:pt x="272" y="114"/>
                    </a:lnTo>
                    <a:lnTo>
                      <a:pt x="274" y="115"/>
                    </a:lnTo>
                    <a:lnTo>
                      <a:pt x="274" y="115"/>
                    </a:lnTo>
                    <a:lnTo>
                      <a:pt x="274" y="121"/>
                    </a:lnTo>
                    <a:lnTo>
                      <a:pt x="274" y="135"/>
                    </a:lnTo>
                    <a:lnTo>
                      <a:pt x="270" y="157"/>
                    </a:lnTo>
                    <a:lnTo>
                      <a:pt x="267" y="171"/>
                    </a:lnTo>
                    <a:lnTo>
                      <a:pt x="263" y="183"/>
                    </a:lnTo>
                    <a:lnTo>
                      <a:pt x="257" y="196"/>
                    </a:lnTo>
                    <a:lnTo>
                      <a:pt x="249" y="210"/>
                    </a:lnTo>
                    <a:lnTo>
                      <a:pt x="240" y="223"/>
                    </a:lnTo>
                    <a:lnTo>
                      <a:pt x="229" y="234"/>
                    </a:lnTo>
                    <a:lnTo>
                      <a:pt x="214" y="245"/>
                    </a:lnTo>
                    <a:lnTo>
                      <a:pt x="198" y="255"/>
                    </a:lnTo>
                    <a:lnTo>
                      <a:pt x="178" y="261"/>
                    </a:lnTo>
                    <a:lnTo>
                      <a:pt x="155" y="267"/>
                    </a:lnTo>
                    <a:lnTo>
                      <a:pt x="155" y="267"/>
                    </a:lnTo>
                    <a:lnTo>
                      <a:pt x="169" y="263"/>
                    </a:lnTo>
                    <a:lnTo>
                      <a:pt x="182" y="259"/>
                    </a:lnTo>
                    <a:lnTo>
                      <a:pt x="186" y="256"/>
                    </a:lnTo>
                    <a:lnTo>
                      <a:pt x="187" y="255"/>
                    </a:lnTo>
                    <a:lnTo>
                      <a:pt x="187" y="255"/>
                    </a:lnTo>
                    <a:lnTo>
                      <a:pt x="187" y="252"/>
                    </a:lnTo>
                    <a:lnTo>
                      <a:pt x="187" y="249"/>
                    </a:lnTo>
                    <a:lnTo>
                      <a:pt x="187" y="249"/>
                    </a:lnTo>
                    <a:lnTo>
                      <a:pt x="187" y="249"/>
                    </a:lnTo>
                    <a:lnTo>
                      <a:pt x="184" y="249"/>
                    </a:lnTo>
                    <a:lnTo>
                      <a:pt x="182" y="248"/>
                    </a:lnTo>
                    <a:lnTo>
                      <a:pt x="182" y="248"/>
                    </a:lnTo>
                    <a:lnTo>
                      <a:pt x="178" y="245"/>
                    </a:lnTo>
                    <a:lnTo>
                      <a:pt x="178" y="246"/>
                    </a:lnTo>
                    <a:lnTo>
                      <a:pt x="178" y="246"/>
                    </a:lnTo>
                    <a:lnTo>
                      <a:pt x="173" y="246"/>
                    </a:lnTo>
                    <a:lnTo>
                      <a:pt x="173" y="246"/>
                    </a:lnTo>
                    <a:lnTo>
                      <a:pt x="168" y="246"/>
                    </a:lnTo>
                    <a:lnTo>
                      <a:pt x="165" y="245"/>
                    </a:lnTo>
                    <a:lnTo>
                      <a:pt x="165" y="245"/>
                    </a:lnTo>
                    <a:lnTo>
                      <a:pt x="161" y="242"/>
                    </a:lnTo>
                    <a:lnTo>
                      <a:pt x="160" y="241"/>
                    </a:lnTo>
                    <a:lnTo>
                      <a:pt x="159" y="242"/>
                    </a:lnTo>
                    <a:lnTo>
                      <a:pt x="159" y="242"/>
                    </a:lnTo>
                    <a:lnTo>
                      <a:pt x="159" y="244"/>
                    </a:lnTo>
                    <a:lnTo>
                      <a:pt x="159" y="244"/>
                    </a:lnTo>
                    <a:lnTo>
                      <a:pt x="157" y="245"/>
                    </a:lnTo>
                    <a:lnTo>
                      <a:pt x="157" y="245"/>
                    </a:lnTo>
                    <a:lnTo>
                      <a:pt x="156" y="245"/>
                    </a:lnTo>
                    <a:lnTo>
                      <a:pt x="153" y="245"/>
                    </a:lnTo>
                    <a:lnTo>
                      <a:pt x="149" y="245"/>
                    </a:lnTo>
                    <a:lnTo>
                      <a:pt x="149" y="245"/>
                    </a:lnTo>
                    <a:lnTo>
                      <a:pt x="145" y="245"/>
                    </a:lnTo>
                    <a:lnTo>
                      <a:pt x="140" y="244"/>
                    </a:lnTo>
                    <a:lnTo>
                      <a:pt x="140" y="244"/>
                    </a:lnTo>
                    <a:lnTo>
                      <a:pt x="138" y="242"/>
                    </a:lnTo>
                    <a:lnTo>
                      <a:pt x="137" y="242"/>
                    </a:lnTo>
                    <a:lnTo>
                      <a:pt x="137" y="242"/>
                    </a:lnTo>
                    <a:lnTo>
                      <a:pt x="136" y="244"/>
                    </a:lnTo>
                    <a:lnTo>
                      <a:pt x="134" y="245"/>
                    </a:lnTo>
                    <a:lnTo>
                      <a:pt x="140" y="248"/>
                    </a:lnTo>
                    <a:lnTo>
                      <a:pt x="144" y="251"/>
                    </a:lnTo>
                    <a:lnTo>
                      <a:pt x="144" y="251"/>
                    </a:lnTo>
                    <a:lnTo>
                      <a:pt x="145" y="252"/>
                    </a:lnTo>
                    <a:lnTo>
                      <a:pt x="145" y="252"/>
                    </a:lnTo>
                    <a:lnTo>
                      <a:pt x="145" y="253"/>
                    </a:lnTo>
                    <a:lnTo>
                      <a:pt x="145" y="253"/>
                    </a:lnTo>
                    <a:lnTo>
                      <a:pt x="142" y="253"/>
                    </a:lnTo>
                    <a:lnTo>
                      <a:pt x="140" y="253"/>
                    </a:lnTo>
                    <a:lnTo>
                      <a:pt x="140" y="253"/>
                    </a:lnTo>
                    <a:lnTo>
                      <a:pt x="134" y="256"/>
                    </a:lnTo>
                    <a:lnTo>
                      <a:pt x="133" y="256"/>
                    </a:lnTo>
                    <a:lnTo>
                      <a:pt x="130" y="256"/>
                    </a:lnTo>
                    <a:lnTo>
                      <a:pt x="130" y="256"/>
                    </a:lnTo>
                    <a:lnTo>
                      <a:pt x="127" y="251"/>
                    </a:lnTo>
                    <a:lnTo>
                      <a:pt x="127" y="251"/>
                    </a:lnTo>
                    <a:lnTo>
                      <a:pt x="127" y="249"/>
                    </a:lnTo>
                    <a:lnTo>
                      <a:pt x="126" y="248"/>
                    </a:lnTo>
                    <a:lnTo>
                      <a:pt x="125" y="248"/>
                    </a:lnTo>
                    <a:lnTo>
                      <a:pt x="125" y="248"/>
                    </a:lnTo>
                    <a:lnTo>
                      <a:pt x="121" y="248"/>
                    </a:lnTo>
                    <a:lnTo>
                      <a:pt x="123" y="252"/>
                    </a:lnTo>
                    <a:lnTo>
                      <a:pt x="123" y="252"/>
                    </a:lnTo>
                    <a:lnTo>
                      <a:pt x="118" y="252"/>
                    </a:lnTo>
                    <a:lnTo>
                      <a:pt x="118" y="252"/>
                    </a:lnTo>
                    <a:lnTo>
                      <a:pt x="115" y="253"/>
                    </a:lnTo>
                    <a:lnTo>
                      <a:pt x="115" y="253"/>
                    </a:lnTo>
                    <a:lnTo>
                      <a:pt x="114" y="252"/>
                    </a:lnTo>
                    <a:lnTo>
                      <a:pt x="114" y="252"/>
                    </a:lnTo>
                    <a:lnTo>
                      <a:pt x="111" y="251"/>
                    </a:lnTo>
                    <a:lnTo>
                      <a:pt x="108" y="251"/>
                    </a:lnTo>
                    <a:lnTo>
                      <a:pt x="108" y="251"/>
                    </a:lnTo>
                    <a:lnTo>
                      <a:pt x="102" y="249"/>
                    </a:lnTo>
                    <a:lnTo>
                      <a:pt x="102" y="249"/>
                    </a:lnTo>
                    <a:lnTo>
                      <a:pt x="99" y="249"/>
                    </a:lnTo>
                    <a:lnTo>
                      <a:pt x="99" y="249"/>
                    </a:lnTo>
                    <a:lnTo>
                      <a:pt x="95" y="252"/>
                    </a:lnTo>
                    <a:lnTo>
                      <a:pt x="92" y="252"/>
                    </a:lnTo>
                    <a:lnTo>
                      <a:pt x="92" y="252"/>
                    </a:lnTo>
                    <a:lnTo>
                      <a:pt x="88" y="252"/>
                    </a:lnTo>
                    <a:lnTo>
                      <a:pt x="85" y="252"/>
                    </a:lnTo>
                    <a:lnTo>
                      <a:pt x="85" y="252"/>
                    </a:lnTo>
                    <a:lnTo>
                      <a:pt x="88" y="255"/>
                    </a:lnTo>
                    <a:lnTo>
                      <a:pt x="98" y="259"/>
                    </a:lnTo>
                    <a:lnTo>
                      <a:pt x="104" y="261"/>
                    </a:lnTo>
                    <a:lnTo>
                      <a:pt x="113" y="264"/>
                    </a:lnTo>
                    <a:lnTo>
                      <a:pt x="122" y="265"/>
                    </a:lnTo>
                    <a:lnTo>
                      <a:pt x="133" y="267"/>
                    </a:lnTo>
                    <a:lnTo>
                      <a:pt x="133" y="267"/>
                    </a:lnTo>
                    <a:lnTo>
                      <a:pt x="121" y="267"/>
                    </a:lnTo>
                    <a:lnTo>
                      <a:pt x="108" y="264"/>
                    </a:lnTo>
                    <a:lnTo>
                      <a:pt x="92" y="260"/>
                    </a:lnTo>
                    <a:lnTo>
                      <a:pt x="73" y="252"/>
                    </a:lnTo>
                    <a:lnTo>
                      <a:pt x="64" y="246"/>
                    </a:lnTo>
                    <a:lnTo>
                      <a:pt x="54" y="240"/>
                    </a:lnTo>
                    <a:lnTo>
                      <a:pt x="45" y="232"/>
                    </a:lnTo>
                    <a:lnTo>
                      <a:pt x="35" y="222"/>
                    </a:lnTo>
                    <a:lnTo>
                      <a:pt x="27" y="211"/>
                    </a:lnTo>
                    <a:lnTo>
                      <a:pt x="19" y="199"/>
                    </a:lnTo>
                    <a:lnTo>
                      <a:pt x="19" y="199"/>
                    </a:lnTo>
                    <a:lnTo>
                      <a:pt x="12" y="186"/>
                    </a:lnTo>
                    <a:lnTo>
                      <a:pt x="7" y="172"/>
                    </a:lnTo>
                    <a:lnTo>
                      <a:pt x="3" y="157"/>
                    </a:lnTo>
                    <a:lnTo>
                      <a:pt x="2" y="142"/>
                    </a:lnTo>
                    <a:lnTo>
                      <a:pt x="0" y="129"/>
                    </a:lnTo>
                    <a:lnTo>
                      <a:pt x="2" y="114"/>
                    </a:lnTo>
                    <a:lnTo>
                      <a:pt x="4" y="100"/>
                    </a:lnTo>
                    <a:lnTo>
                      <a:pt x="10" y="87"/>
                    </a:lnTo>
                    <a:lnTo>
                      <a:pt x="15" y="73"/>
                    </a:lnTo>
                    <a:lnTo>
                      <a:pt x="23" y="61"/>
                    </a:lnTo>
                    <a:lnTo>
                      <a:pt x="31" y="49"/>
                    </a:lnTo>
                    <a:lnTo>
                      <a:pt x="42" y="38"/>
                    </a:lnTo>
                    <a:lnTo>
                      <a:pt x="54" y="28"/>
                    </a:lnTo>
                    <a:lnTo>
                      <a:pt x="68" y="19"/>
                    </a:lnTo>
                    <a:lnTo>
                      <a:pt x="84" y="11"/>
                    </a:lnTo>
                    <a:lnTo>
                      <a:pt x="100" y="4"/>
                    </a:lnTo>
                    <a:lnTo>
                      <a:pt x="100" y="4"/>
                    </a:lnTo>
                    <a:lnTo>
                      <a:pt x="90" y="10"/>
                    </a:lnTo>
                    <a:lnTo>
                      <a:pt x="77" y="16"/>
                    </a:lnTo>
                    <a:lnTo>
                      <a:pt x="62" y="26"/>
                    </a:lnTo>
                    <a:lnTo>
                      <a:pt x="48" y="38"/>
                    </a:lnTo>
                    <a:lnTo>
                      <a:pt x="41" y="46"/>
                    </a:lnTo>
                    <a:lnTo>
                      <a:pt x="33" y="54"/>
                    </a:lnTo>
                    <a:lnTo>
                      <a:pt x="27" y="64"/>
                    </a:lnTo>
                    <a:lnTo>
                      <a:pt x="20" y="75"/>
                    </a:lnTo>
                    <a:lnTo>
                      <a:pt x="15" y="85"/>
                    </a:lnTo>
                    <a:lnTo>
                      <a:pt x="11" y="98"/>
                    </a:lnTo>
                    <a:lnTo>
                      <a:pt x="12" y="99"/>
                    </a:lnTo>
                    <a:lnTo>
                      <a:pt x="12" y="99"/>
                    </a:lnTo>
                    <a:lnTo>
                      <a:pt x="14" y="98"/>
                    </a:lnTo>
                    <a:lnTo>
                      <a:pt x="15" y="95"/>
                    </a:lnTo>
                    <a:lnTo>
                      <a:pt x="15" y="95"/>
                    </a:lnTo>
                    <a:lnTo>
                      <a:pt x="18" y="89"/>
                    </a:lnTo>
                    <a:lnTo>
                      <a:pt x="18" y="89"/>
                    </a:lnTo>
                    <a:lnTo>
                      <a:pt x="19" y="87"/>
                    </a:lnTo>
                    <a:lnTo>
                      <a:pt x="19" y="87"/>
                    </a:lnTo>
                    <a:lnTo>
                      <a:pt x="23" y="84"/>
                    </a:lnTo>
                    <a:lnTo>
                      <a:pt x="23" y="84"/>
                    </a:lnTo>
                    <a:lnTo>
                      <a:pt x="26" y="77"/>
                    </a:lnTo>
                    <a:lnTo>
                      <a:pt x="26" y="77"/>
                    </a:lnTo>
                    <a:lnTo>
                      <a:pt x="29" y="76"/>
                    </a:lnTo>
                    <a:lnTo>
                      <a:pt x="31" y="76"/>
                    </a:lnTo>
                    <a:lnTo>
                      <a:pt x="31" y="76"/>
                    </a:lnTo>
                    <a:lnTo>
                      <a:pt x="33" y="75"/>
                    </a:lnTo>
                    <a:lnTo>
                      <a:pt x="33" y="75"/>
                    </a:lnTo>
                    <a:lnTo>
                      <a:pt x="33" y="75"/>
                    </a:lnTo>
                    <a:lnTo>
                      <a:pt x="31" y="77"/>
                    </a:lnTo>
                    <a:lnTo>
                      <a:pt x="31" y="80"/>
                    </a:lnTo>
                    <a:lnTo>
                      <a:pt x="31" y="84"/>
                    </a:lnTo>
                    <a:lnTo>
                      <a:pt x="31" y="84"/>
                    </a:lnTo>
                    <a:lnTo>
                      <a:pt x="29" y="91"/>
                    </a:lnTo>
                    <a:lnTo>
                      <a:pt x="29" y="91"/>
                    </a:lnTo>
                    <a:lnTo>
                      <a:pt x="30" y="95"/>
                    </a:lnTo>
                    <a:lnTo>
                      <a:pt x="30" y="95"/>
                    </a:lnTo>
                    <a:lnTo>
                      <a:pt x="31" y="98"/>
                    </a:lnTo>
                    <a:lnTo>
                      <a:pt x="33" y="99"/>
                    </a:lnTo>
                    <a:lnTo>
                      <a:pt x="33" y="99"/>
                    </a:lnTo>
                    <a:lnTo>
                      <a:pt x="41" y="102"/>
                    </a:lnTo>
                    <a:lnTo>
                      <a:pt x="41" y="102"/>
                    </a:lnTo>
                    <a:lnTo>
                      <a:pt x="45" y="96"/>
                    </a:lnTo>
                    <a:lnTo>
                      <a:pt x="45" y="96"/>
                    </a:lnTo>
                    <a:lnTo>
                      <a:pt x="48" y="95"/>
                    </a:lnTo>
                    <a:lnTo>
                      <a:pt x="50" y="93"/>
                    </a:lnTo>
                    <a:lnTo>
                      <a:pt x="50" y="93"/>
                    </a:lnTo>
                    <a:lnTo>
                      <a:pt x="50" y="91"/>
                    </a:lnTo>
                    <a:lnTo>
                      <a:pt x="50" y="89"/>
                    </a:lnTo>
                    <a:lnTo>
                      <a:pt x="52" y="88"/>
                    </a:lnTo>
                    <a:lnTo>
                      <a:pt x="52" y="88"/>
                    </a:lnTo>
                    <a:lnTo>
                      <a:pt x="53" y="85"/>
                    </a:lnTo>
                    <a:lnTo>
                      <a:pt x="54" y="84"/>
                    </a:lnTo>
                    <a:lnTo>
                      <a:pt x="54" y="84"/>
                    </a:lnTo>
                    <a:lnTo>
                      <a:pt x="56" y="81"/>
                    </a:lnTo>
                    <a:lnTo>
                      <a:pt x="56" y="81"/>
                    </a:lnTo>
                    <a:lnTo>
                      <a:pt x="58" y="81"/>
                    </a:lnTo>
                    <a:lnTo>
                      <a:pt x="60" y="81"/>
                    </a:lnTo>
                    <a:lnTo>
                      <a:pt x="60" y="83"/>
                    </a:lnTo>
                    <a:lnTo>
                      <a:pt x="60" y="83"/>
                    </a:lnTo>
                    <a:lnTo>
                      <a:pt x="60" y="85"/>
                    </a:lnTo>
                    <a:lnTo>
                      <a:pt x="60" y="87"/>
                    </a:lnTo>
                    <a:lnTo>
                      <a:pt x="60" y="88"/>
                    </a:lnTo>
                    <a:lnTo>
                      <a:pt x="58" y="89"/>
                    </a:lnTo>
                    <a:lnTo>
                      <a:pt x="58" y="89"/>
                    </a:lnTo>
                    <a:lnTo>
                      <a:pt x="57" y="89"/>
                    </a:lnTo>
                    <a:lnTo>
                      <a:pt x="56" y="91"/>
                    </a:lnTo>
                    <a:lnTo>
                      <a:pt x="56" y="91"/>
                    </a:lnTo>
                    <a:lnTo>
                      <a:pt x="53" y="96"/>
                    </a:lnTo>
                    <a:lnTo>
                      <a:pt x="53" y="96"/>
                    </a:lnTo>
                    <a:lnTo>
                      <a:pt x="52" y="99"/>
                    </a:lnTo>
                    <a:lnTo>
                      <a:pt x="50" y="102"/>
                    </a:lnTo>
                    <a:lnTo>
                      <a:pt x="50" y="102"/>
                    </a:lnTo>
                    <a:lnTo>
                      <a:pt x="48" y="102"/>
                    </a:lnTo>
                    <a:lnTo>
                      <a:pt x="46" y="103"/>
                    </a:lnTo>
                    <a:lnTo>
                      <a:pt x="46" y="103"/>
                    </a:lnTo>
                    <a:lnTo>
                      <a:pt x="46" y="103"/>
                    </a:lnTo>
                    <a:lnTo>
                      <a:pt x="46" y="106"/>
                    </a:lnTo>
                    <a:lnTo>
                      <a:pt x="46" y="107"/>
                    </a:lnTo>
                    <a:lnTo>
                      <a:pt x="46" y="107"/>
                    </a:lnTo>
                    <a:lnTo>
                      <a:pt x="46" y="107"/>
                    </a:lnTo>
                    <a:lnTo>
                      <a:pt x="43" y="108"/>
                    </a:lnTo>
                    <a:lnTo>
                      <a:pt x="42" y="108"/>
                    </a:lnTo>
                    <a:lnTo>
                      <a:pt x="42" y="108"/>
                    </a:lnTo>
                    <a:lnTo>
                      <a:pt x="39" y="108"/>
                    </a:lnTo>
                    <a:lnTo>
                      <a:pt x="39" y="108"/>
                    </a:lnTo>
                    <a:lnTo>
                      <a:pt x="34" y="107"/>
                    </a:lnTo>
                    <a:lnTo>
                      <a:pt x="34" y="107"/>
                    </a:lnTo>
                    <a:lnTo>
                      <a:pt x="33" y="108"/>
                    </a:lnTo>
                    <a:lnTo>
                      <a:pt x="31" y="111"/>
                    </a:lnTo>
                    <a:lnTo>
                      <a:pt x="31" y="111"/>
                    </a:lnTo>
                    <a:lnTo>
                      <a:pt x="33" y="116"/>
                    </a:lnTo>
                    <a:lnTo>
                      <a:pt x="35" y="122"/>
                    </a:lnTo>
                    <a:lnTo>
                      <a:pt x="35" y="122"/>
                    </a:lnTo>
                    <a:lnTo>
                      <a:pt x="35" y="127"/>
                    </a:lnTo>
                    <a:lnTo>
                      <a:pt x="35" y="130"/>
                    </a:lnTo>
                    <a:lnTo>
                      <a:pt x="37" y="131"/>
                    </a:lnTo>
                    <a:lnTo>
                      <a:pt x="37" y="131"/>
                    </a:lnTo>
                    <a:lnTo>
                      <a:pt x="39" y="134"/>
                    </a:lnTo>
                    <a:lnTo>
                      <a:pt x="41" y="137"/>
                    </a:lnTo>
                    <a:lnTo>
                      <a:pt x="41" y="137"/>
                    </a:lnTo>
                    <a:lnTo>
                      <a:pt x="42" y="139"/>
                    </a:lnTo>
                    <a:lnTo>
                      <a:pt x="42" y="144"/>
                    </a:lnTo>
                    <a:lnTo>
                      <a:pt x="45" y="146"/>
                    </a:lnTo>
                    <a:lnTo>
                      <a:pt x="45" y="146"/>
                    </a:lnTo>
                    <a:lnTo>
                      <a:pt x="45" y="153"/>
                    </a:lnTo>
                    <a:lnTo>
                      <a:pt x="45" y="153"/>
                    </a:lnTo>
                    <a:lnTo>
                      <a:pt x="45" y="157"/>
                    </a:lnTo>
                    <a:lnTo>
                      <a:pt x="45" y="161"/>
                    </a:lnTo>
                    <a:lnTo>
                      <a:pt x="45" y="161"/>
                    </a:lnTo>
                    <a:lnTo>
                      <a:pt x="48" y="165"/>
                    </a:lnTo>
                    <a:lnTo>
                      <a:pt x="49" y="167"/>
                    </a:lnTo>
                    <a:lnTo>
                      <a:pt x="49" y="167"/>
                    </a:lnTo>
                    <a:lnTo>
                      <a:pt x="46" y="169"/>
                    </a:lnTo>
                    <a:lnTo>
                      <a:pt x="46" y="171"/>
                    </a:lnTo>
                    <a:lnTo>
                      <a:pt x="46" y="172"/>
                    </a:lnTo>
                    <a:lnTo>
                      <a:pt x="46" y="172"/>
                    </a:lnTo>
                    <a:lnTo>
                      <a:pt x="50" y="175"/>
                    </a:lnTo>
                    <a:lnTo>
                      <a:pt x="52" y="177"/>
                    </a:lnTo>
                    <a:lnTo>
                      <a:pt x="52" y="177"/>
                    </a:lnTo>
                    <a:lnTo>
                      <a:pt x="53" y="179"/>
                    </a:lnTo>
                    <a:lnTo>
                      <a:pt x="54" y="180"/>
                    </a:lnTo>
                    <a:lnTo>
                      <a:pt x="54" y="180"/>
                    </a:lnTo>
                    <a:lnTo>
                      <a:pt x="57" y="180"/>
                    </a:lnTo>
                    <a:lnTo>
                      <a:pt x="58" y="181"/>
                    </a:lnTo>
                    <a:lnTo>
                      <a:pt x="58" y="181"/>
                    </a:lnTo>
                    <a:lnTo>
                      <a:pt x="58" y="187"/>
                    </a:lnTo>
                    <a:lnTo>
                      <a:pt x="64" y="194"/>
                    </a:lnTo>
                    <a:lnTo>
                      <a:pt x="69" y="199"/>
                    </a:lnTo>
                    <a:lnTo>
                      <a:pt x="69" y="199"/>
                    </a:lnTo>
                    <a:lnTo>
                      <a:pt x="69" y="200"/>
                    </a:lnTo>
                    <a:lnTo>
                      <a:pt x="69" y="202"/>
                    </a:lnTo>
                    <a:lnTo>
                      <a:pt x="71" y="202"/>
                    </a:lnTo>
                    <a:lnTo>
                      <a:pt x="71" y="202"/>
                    </a:lnTo>
                    <a:lnTo>
                      <a:pt x="80" y="206"/>
                    </a:lnTo>
                    <a:lnTo>
                      <a:pt x="80" y="206"/>
                    </a:lnTo>
                    <a:lnTo>
                      <a:pt x="83" y="209"/>
                    </a:lnTo>
                    <a:lnTo>
                      <a:pt x="87" y="210"/>
                    </a:lnTo>
                    <a:lnTo>
                      <a:pt x="87" y="210"/>
                    </a:lnTo>
                    <a:lnTo>
                      <a:pt x="88" y="210"/>
                    </a:lnTo>
                    <a:lnTo>
                      <a:pt x="88" y="211"/>
                    </a:lnTo>
                    <a:lnTo>
                      <a:pt x="88" y="210"/>
                    </a:lnTo>
                    <a:lnTo>
                      <a:pt x="88" y="210"/>
                    </a:lnTo>
                    <a:lnTo>
                      <a:pt x="91" y="206"/>
                    </a:lnTo>
                    <a:lnTo>
                      <a:pt x="92" y="203"/>
                    </a:lnTo>
                    <a:lnTo>
                      <a:pt x="92" y="203"/>
                    </a:lnTo>
                    <a:lnTo>
                      <a:pt x="94" y="199"/>
                    </a:lnTo>
                    <a:lnTo>
                      <a:pt x="94" y="198"/>
                    </a:lnTo>
                    <a:lnTo>
                      <a:pt x="94" y="198"/>
                    </a:lnTo>
                    <a:lnTo>
                      <a:pt x="94" y="194"/>
                    </a:lnTo>
                    <a:lnTo>
                      <a:pt x="94" y="194"/>
                    </a:lnTo>
                    <a:lnTo>
                      <a:pt x="94" y="191"/>
                    </a:lnTo>
                    <a:lnTo>
                      <a:pt x="95" y="188"/>
                    </a:lnTo>
                    <a:lnTo>
                      <a:pt x="95" y="188"/>
                    </a:lnTo>
                    <a:lnTo>
                      <a:pt x="96" y="186"/>
                    </a:lnTo>
                    <a:lnTo>
                      <a:pt x="99" y="183"/>
                    </a:lnTo>
                    <a:lnTo>
                      <a:pt x="99" y="183"/>
                    </a:lnTo>
                    <a:lnTo>
                      <a:pt x="100" y="183"/>
                    </a:lnTo>
                    <a:lnTo>
                      <a:pt x="102" y="181"/>
                    </a:lnTo>
                    <a:lnTo>
                      <a:pt x="102" y="181"/>
                    </a:lnTo>
                    <a:lnTo>
                      <a:pt x="102" y="179"/>
                    </a:lnTo>
                    <a:lnTo>
                      <a:pt x="102" y="179"/>
                    </a:lnTo>
                    <a:lnTo>
                      <a:pt x="100" y="177"/>
                    </a:lnTo>
                    <a:lnTo>
                      <a:pt x="100" y="175"/>
                    </a:lnTo>
                    <a:lnTo>
                      <a:pt x="100" y="175"/>
                    </a:lnTo>
                    <a:lnTo>
                      <a:pt x="99" y="171"/>
                    </a:lnTo>
                    <a:lnTo>
                      <a:pt x="98" y="169"/>
                    </a:lnTo>
                    <a:lnTo>
                      <a:pt x="98" y="169"/>
                    </a:lnTo>
                    <a:lnTo>
                      <a:pt x="95" y="167"/>
                    </a:lnTo>
                    <a:lnTo>
                      <a:pt x="94" y="165"/>
                    </a:lnTo>
                    <a:lnTo>
                      <a:pt x="94" y="164"/>
                    </a:lnTo>
                    <a:lnTo>
                      <a:pt x="94" y="164"/>
                    </a:lnTo>
                    <a:lnTo>
                      <a:pt x="95" y="158"/>
                    </a:lnTo>
                    <a:lnTo>
                      <a:pt x="95" y="158"/>
                    </a:lnTo>
                    <a:lnTo>
                      <a:pt x="98" y="154"/>
                    </a:lnTo>
                    <a:lnTo>
                      <a:pt x="98" y="154"/>
                    </a:lnTo>
                    <a:lnTo>
                      <a:pt x="100" y="150"/>
                    </a:lnTo>
                    <a:lnTo>
                      <a:pt x="100" y="150"/>
                    </a:lnTo>
                    <a:lnTo>
                      <a:pt x="103" y="146"/>
                    </a:lnTo>
                    <a:lnTo>
                      <a:pt x="103" y="146"/>
                    </a:lnTo>
                    <a:lnTo>
                      <a:pt x="104" y="137"/>
                    </a:lnTo>
                    <a:lnTo>
                      <a:pt x="104" y="137"/>
                    </a:lnTo>
                    <a:lnTo>
                      <a:pt x="104" y="137"/>
                    </a:lnTo>
                    <a:lnTo>
                      <a:pt x="104" y="137"/>
                    </a:lnTo>
                    <a:lnTo>
                      <a:pt x="104" y="134"/>
                    </a:lnTo>
                    <a:lnTo>
                      <a:pt x="104" y="134"/>
                    </a:lnTo>
                    <a:lnTo>
                      <a:pt x="103" y="129"/>
                    </a:lnTo>
                    <a:lnTo>
                      <a:pt x="103" y="129"/>
                    </a:lnTo>
                    <a:lnTo>
                      <a:pt x="106" y="126"/>
                    </a:lnTo>
                    <a:lnTo>
                      <a:pt x="110" y="125"/>
                    </a:lnTo>
                    <a:lnTo>
                      <a:pt x="110" y="125"/>
                    </a:lnTo>
                    <a:lnTo>
                      <a:pt x="111" y="126"/>
                    </a:lnTo>
                    <a:lnTo>
                      <a:pt x="113" y="127"/>
                    </a:lnTo>
                    <a:lnTo>
                      <a:pt x="114" y="126"/>
                    </a:lnTo>
                    <a:lnTo>
                      <a:pt x="114" y="126"/>
                    </a:lnTo>
                    <a:lnTo>
                      <a:pt x="115" y="123"/>
                    </a:lnTo>
                    <a:lnTo>
                      <a:pt x="117" y="122"/>
                    </a:lnTo>
                    <a:lnTo>
                      <a:pt x="117" y="122"/>
                    </a:lnTo>
                    <a:lnTo>
                      <a:pt x="119" y="121"/>
                    </a:lnTo>
                    <a:lnTo>
                      <a:pt x="121" y="122"/>
                    </a:lnTo>
                    <a:lnTo>
                      <a:pt x="121" y="122"/>
                    </a:lnTo>
                    <a:lnTo>
                      <a:pt x="125" y="123"/>
                    </a:lnTo>
                    <a:lnTo>
                      <a:pt x="129" y="125"/>
                    </a:lnTo>
                    <a:lnTo>
                      <a:pt x="129" y="125"/>
                    </a:lnTo>
                    <a:lnTo>
                      <a:pt x="133" y="126"/>
                    </a:lnTo>
                    <a:lnTo>
                      <a:pt x="137" y="126"/>
                    </a:lnTo>
                    <a:lnTo>
                      <a:pt x="137" y="126"/>
                    </a:lnTo>
                    <a:lnTo>
                      <a:pt x="142" y="126"/>
                    </a:lnTo>
                    <a:lnTo>
                      <a:pt x="145" y="126"/>
                    </a:lnTo>
                    <a:lnTo>
                      <a:pt x="148" y="125"/>
                    </a:lnTo>
                    <a:lnTo>
                      <a:pt x="148" y="125"/>
                    </a:lnTo>
                    <a:lnTo>
                      <a:pt x="150" y="125"/>
                    </a:lnTo>
                    <a:lnTo>
                      <a:pt x="152" y="125"/>
                    </a:lnTo>
                    <a:lnTo>
                      <a:pt x="152" y="123"/>
                    </a:lnTo>
                    <a:lnTo>
                      <a:pt x="152" y="123"/>
                    </a:lnTo>
                    <a:lnTo>
                      <a:pt x="153" y="121"/>
                    </a:lnTo>
                    <a:lnTo>
                      <a:pt x="155" y="118"/>
                    </a:lnTo>
                    <a:lnTo>
                      <a:pt x="155" y="118"/>
                    </a:lnTo>
                    <a:lnTo>
                      <a:pt x="157" y="118"/>
                    </a:lnTo>
                    <a:lnTo>
                      <a:pt x="159" y="115"/>
                    </a:lnTo>
                    <a:lnTo>
                      <a:pt x="159" y="115"/>
                    </a:lnTo>
                    <a:lnTo>
                      <a:pt x="159" y="112"/>
                    </a:lnTo>
                    <a:lnTo>
                      <a:pt x="160" y="111"/>
                    </a:lnTo>
                    <a:lnTo>
                      <a:pt x="160" y="111"/>
                    </a:lnTo>
                    <a:lnTo>
                      <a:pt x="161" y="108"/>
                    </a:lnTo>
                    <a:lnTo>
                      <a:pt x="161" y="108"/>
                    </a:lnTo>
                    <a:lnTo>
                      <a:pt x="164" y="106"/>
                    </a:lnTo>
                    <a:lnTo>
                      <a:pt x="165" y="106"/>
                    </a:lnTo>
                    <a:lnTo>
                      <a:pt x="165" y="106"/>
                    </a:lnTo>
                    <a:lnTo>
                      <a:pt x="165" y="104"/>
                    </a:lnTo>
                    <a:lnTo>
                      <a:pt x="165" y="104"/>
                    </a:lnTo>
                    <a:lnTo>
                      <a:pt x="164" y="102"/>
                    </a:lnTo>
                    <a:lnTo>
                      <a:pt x="163" y="99"/>
                    </a:lnTo>
                    <a:lnTo>
                      <a:pt x="163" y="99"/>
                    </a:lnTo>
                    <a:lnTo>
                      <a:pt x="163" y="98"/>
                    </a:lnTo>
                    <a:lnTo>
                      <a:pt x="161" y="98"/>
                    </a:lnTo>
                    <a:lnTo>
                      <a:pt x="160" y="96"/>
                    </a:lnTo>
                    <a:lnTo>
                      <a:pt x="161" y="93"/>
                    </a:lnTo>
                    <a:lnTo>
                      <a:pt x="161" y="93"/>
                    </a:lnTo>
                    <a:lnTo>
                      <a:pt x="164" y="87"/>
                    </a:lnTo>
                    <a:lnTo>
                      <a:pt x="164" y="84"/>
                    </a:lnTo>
                    <a:lnTo>
                      <a:pt x="161" y="81"/>
                    </a:lnTo>
                    <a:lnTo>
                      <a:pt x="161" y="81"/>
                    </a:lnTo>
                    <a:lnTo>
                      <a:pt x="160" y="77"/>
                    </a:lnTo>
                    <a:lnTo>
                      <a:pt x="157" y="76"/>
                    </a:lnTo>
                    <a:lnTo>
                      <a:pt x="155" y="73"/>
                    </a:lnTo>
                    <a:lnTo>
                      <a:pt x="155" y="73"/>
                    </a:lnTo>
                    <a:lnTo>
                      <a:pt x="153" y="70"/>
                    </a:lnTo>
                    <a:lnTo>
                      <a:pt x="150" y="68"/>
                    </a:lnTo>
                    <a:lnTo>
                      <a:pt x="150" y="68"/>
                    </a:lnTo>
                    <a:lnTo>
                      <a:pt x="149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4" y="65"/>
                    </a:lnTo>
                    <a:lnTo>
                      <a:pt x="140" y="62"/>
                    </a:lnTo>
                    <a:lnTo>
                      <a:pt x="140" y="62"/>
                    </a:lnTo>
                    <a:lnTo>
                      <a:pt x="137" y="60"/>
                    </a:lnTo>
                    <a:lnTo>
                      <a:pt x="134" y="58"/>
                    </a:lnTo>
                    <a:lnTo>
                      <a:pt x="134" y="58"/>
                    </a:lnTo>
                    <a:lnTo>
                      <a:pt x="130" y="57"/>
                    </a:lnTo>
                    <a:lnTo>
                      <a:pt x="130" y="57"/>
                    </a:lnTo>
                    <a:lnTo>
                      <a:pt x="125" y="57"/>
                    </a:lnTo>
                    <a:lnTo>
                      <a:pt x="125" y="57"/>
                    </a:lnTo>
                    <a:lnTo>
                      <a:pt x="122" y="57"/>
                    </a:lnTo>
                    <a:lnTo>
                      <a:pt x="122" y="57"/>
                    </a:lnTo>
                    <a:lnTo>
                      <a:pt x="117" y="56"/>
                    </a:lnTo>
                    <a:lnTo>
                      <a:pt x="117" y="56"/>
                    </a:lnTo>
                    <a:lnTo>
                      <a:pt x="114" y="56"/>
                    </a:lnTo>
                    <a:lnTo>
                      <a:pt x="114" y="56"/>
                    </a:lnTo>
                    <a:lnTo>
                      <a:pt x="113" y="56"/>
                    </a:lnTo>
                    <a:lnTo>
                      <a:pt x="111" y="54"/>
                    </a:lnTo>
                    <a:lnTo>
                      <a:pt x="111" y="57"/>
                    </a:lnTo>
                    <a:lnTo>
                      <a:pt x="111" y="57"/>
                    </a:lnTo>
                    <a:lnTo>
                      <a:pt x="111" y="61"/>
                    </a:lnTo>
                    <a:lnTo>
                      <a:pt x="111" y="62"/>
                    </a:lnTo>
                    <a:lnTo>
                      <a:pt x="110" y="64"/>
                    </a:lnTo>
                    <a:lnTo>
                      <a:pt x="110" y="64"/>
                    </a:lnTo>
                    <a:lnTo>
                      <a:pt x="106" y="64"/>
                    </a:lnTo>
                    <a:lnTo>
                      <a:pt x="106" y="64"/>
                    </a:lnTo>
                    <a:lnTo>
                      <a:pt x="103" y="64"/>
                    </a:lnTo>
                    <a:lnTo>
                      <a:pt x="100" y="65"/>
                    </a:lnTo>
                    <a:lnTo>
                      <a:pt x="100" y="65"/>
                    </a:lnTo>
                    <a:lnTo>
                      <a:pt x="99" y="66"/>
                    </a:lnTo>
                    <a:lnTo>
                      <a:pt x="95" y="68"/>
                    </a:lnTo>
                    <a:lnTo>
                      <a:pt x="95" y="68"/>
                    </a:lnTo>
                    <a:lnTo>
                      <a:pt x="95" y="68"/>
                    </a:lnTo>
                    <a:lnTo>
                      <a:pt x="95" y="69"/>
                    </a:lnTo>
                    <a:lnTo>
                      <a:pt x="92" y="68"/>
                    </a:lnTo>
                    <a:lnTo>
                      <a:pt x="92" y="68"/>
                    </a:lnTo>
                    <a:lnTo>
                      <a:pt x="91" y="65"/>
                    </a:lnTo>
                    <a:lnTo>
                      <a:pt x="92" y="64"/>
                    </a:lnTo>
                    <a:lnTo>
                      <a:pt x="91" y="64"/>
                    </a:lnTo>
                    <a:lnTo>
                      <a:pt x="88" y="64"/>
                    </a:lnTo>
                    <a:lnTo>
                      <a:pt x="88" y="64"/>
                    </a:lnTo>
                    <a:lnTo>
                      <a:pt x="81" y="65"/>
                    </a:lnTo>
                    <a:lnTo>
                      <a:pt x="79" y="65"/>
                    </a:lnTo>
                    <a:lnTo>
                      <a:pt x="79" y="65"/>
                    </a:lnTo>
                    <a:lnTo>
                      <a:pt x="77" y="65"/>
                    </a:lnTo>
                    <a:lnTo>
                      <a:pt x="75" y="64"/>
                    </a:lnTo>
                    <a:lnTo>
                      <a:pt x="75" y="64"/>
                    </a:lnTo>
                    <a:lnTo>
                      <a:pt x="71" y="62"/>
                    </a:lnTo>
                    <a:lnTo>
                      <a:pt x="69" y="64"/>
                    </a:lnTo>
                    <a:lnTo>
                      <a:pt x="69" y="64"/>
                    </a:lnTo>
                    <a:lnTo>
                      <a:pt x="68" y="65"/>
                    </a:lnTo>
                    <a:lnTo>
                      <a:pt x="68" y="65"/>
                    </a:lnTo>
                    <a:lnTo>
                      <a:pt x="67" y="64"/>
                    </a:lnTo>
                    <a:lnTo>
                      <a:pt x="67" y="64"/>
                    </a:lnTo>
                    <a:lnTo>
                      <a:pt x="65" y="61"/>
                    </a:lnTo>
                    <a:lnTo>
                      <a:pt x="67" y="60"/>
                    </a:lnTo>
                    <a:lnTo>
                      <a:pt x="67" y="60"/>
                    </a:lnTo>
                    <a:lnTo>
                      <a:pt x="71" y="60"/>
                    </a:lnTo>
                    <a:lnTo>
                      <a:pt x="72" y="60"/>
                    </a:lnTo>
                    <a:lnTo>
                      <a:pt x="73" y="58"/>
                    </a:lnTo>
                    <a:lnTo>
                      <a:pt x="73" y="58"/>
                    </a:lnTo>
                    <a:lnTo>
                      <a:pt x="72" y="57"/>
                    </a:lnTo>
                    <a:lnTo>
                      <a:pt x="72" y="56"/>
                    </a:lnTo>
                    <a:lnTo>
                      <a:pt x="73" y="56"/>
                    </a:lnTo>
                    <a:lnTo>
                      <a:pt x="73" y="56"/>
                    </a:lnTo>
                    <a:lnTo>
                      <a:pt x="79" y="54"/>
                    </a:lnTo>
                    <a:lnTo>
                      <a:pt x="79" y="54"/>
                    </a:lnTo>
                    <a:lnTo>
                      <a:pt x="81" y="54"/>
                    </a:lnTo>
                    <a:lnTo>
                      <a:pt x="83" y="54"/>
                    </a:lnTo>
                    <a:lnTo>
                      <a:pt x="85" y="54"/>
                    </a:lnTo>
                    <a:lnTo>
                      <a:pt x="85" y="54"/>
                    </a:lnTo>
                    <a:lnTo>
                      <a:pt x="85" y="54"/>
                    </a:lnTo>
                    <a:lnTo>
                      <a:pt x="87" y="53"/>
                    </a:lnTo>
                    <a:lnTo>
                      <a:pt x="88" y="53"/>
                    </a:lnTo>
                    <a:lnTo>
                      <a:pt x="87" y="51"/>
                    </a:lnTo>
                    <a:lnTo>
                      <a:pt x="87" y="51"/>
                    </a:lnTo>
                    <a:lnTo>
                      <a:pt x="84" y="47"/>
                    </a:lnTo>
                    <a:lnTo>
                      <a:pt x="83" y="46"/>
                    </a:lnTo>
                    <a:lnTo>
                      <a:pt x="81" y="45"/>
                    </a:lnTo>
                    <a:lnTo>
                      <a:pt x="80" y="45"/>
                    </a:lnTo>
                    <a:lnTo>
                      <a:pt x="80" y="45"/>
                    </a:lnTo>
                    <a:lnTo>
                      <a:pt x="79" y="46"/>
                    </a:lnTo>
                    <a:lnTo>
                      <a:pt x="77" y="47"/>
                    </a:lnTo>
                    <a:lnTo>
                      <a:pt x="77" y="47"/>
                    </a:lnTo>
                    <a:lnTo>
                      <a:pt x="76" y="47"/>
                    </a:lnTo>
                    <a:lnTo>
                      <a:pt x="76" y="47"/>
                    </a:lnTo>
                    <a:lnTo>
                      <a:pt x="72" y="45"/>
                    </a:lnTo>
                    <a:lnTo>
                      <a:pt x="72" y="43"/>
                    </a:lnTo>
                    <a:lnTo>
                      <a:pt x="73" y="42"/>
                    </a:lnTo>
                    <a:lnTo>
                      <a:pt x="73" y="42"/>
                    </a:lnTo>
                    <a:lnTo>
                      <a:pt x="76" y="39"/>
                    </a:lnTo>
                    <a:lnTo>
                      <a:pt x="79" y="38"/>
                    </a:lnTo>
                    <a:lnTo>
                      <a:pt x="79" y="38"/>
                    </a:lnTo>
                    <a:lnTo>
                      <a:pt x="80" y="38"/>
                    </a:lnTo>
                    <a:lnTo>
                      <a:pt x="81" y="38"/>
                    </a:lnTo>
                    <a:lnTo>
                      <a:pt x="84" y="41"/>
                    </a:lnTo>
                    <a:lnTo>
                      <a:pt x="87" y="43"/>
                    </a:lnTo>
                    <a:lnTo>
                      <a:pt x="88" y="43"/>
                    </a:lnTo>
                    <a:lnTo>
                      <a:pt x="88" y="43"/>
                    </a:lnTo>
                    <a:lnTo>
                      <a:pt x="91" y="42"/>
                    </a:lnTo>
                    <a:lnTo>
                      <a:pt x="92" y="42"/>
                    </a:lnTo>
                    <a:lnTo>
                      <a:pt x="92" y="42"/>
                    </a:lnTo>
                    <a:lnTo>
                      <a:pt x="94" y="45"/>
                    </a:lnTo>
                    <a:lnTo>
                      <a:pt x="94" y="49"/>
                    </a:lnTo>
                    <a:lnTo>
                      <a:pt x="94" y="49"/>
                    </a:lnTo>
                    <a:lnTo>
                      <a:pt x="94" y="51"/>
                    </a:lnTo>
                    <a:lnTo>
                      <a:pt x="96" y="50"/>
                    </a:lnTo>
                    <a:lnTo>
                      <a:pt x="96" y="50"/>
                    </a:lnTo>
                    <a:lnTo>
                      <a:pt x="98" y="49"/>
                    </a:lnTo>
                    <a:lnTo>
                      <a:pt x="96" y="49"/>
                    </a:lnTo>
                    <a:lnTo>
                      <a:pt x="96" y="47"/>
                    </a:lnTo>
                    <a:lnTo>
                      <a:pt x="100" y="46"/>
                    </a:lnTo>
                    <a:lnTo>
                      <a:pt x="100" y="46"/>
                    </a:lnTo>
                    <a:lnTo>
                      <a:pt x="107" y="45"/>
                    </a:lnTo>
                    <a:lnTo>
                      <a:pt x="110" y="43"/>
                    </a:lnTo>
                    <a:lnTo>
                      <a:pt x="113" y="43"/>
                    </a:lnTo>
                    <a:lnTo>
                      <a:pt x="114" y="45"/>
                    </a:lnTo>
                    <a:lnTo>
                      <a:pt x="114" y="45"/>
                    </a:lnTo>
                    <a:lnTo>
                      <a:pt x="117" y="46"/>
                    </a:lnTo>
                    <a:lnTo>
                      <a:pt x="118" y="46"/>
                    </a:lnTo>
                    <a:lnTo>
                      <a:pt x="118" y="46"/>
                    </a:lnTo>
                    <a:lnTo>
                      <a:pt x="118" y="47"/>
                    </a:lnTo>
                    <a:lnTo>
                      <a:pt x="118" y="49"/>
                    </a:lnTo>
                    <a:lnTo>
                      <a:pt x="119" y="47"/>
                    </a:lnTo>
                    <a:lnTo>
                      <a:pt x="119" y="47"/>
                    </a:lnTo>
                    <a:lnTo>
                      <a:pt x="122" y="46"/>
                    </a:lnTo>
                    <a:lnTo>
                      <a:pt x="125" y="47"/>
                    </a:lnTo>
                    <a:lnTo>
                      <a:pt x="127" y="49"/>
                    </a:lnTo>
                    <a:lnTo>
                      <a:pt x="127" y="49"/>
                    </a:lnTo>
                    <a:lnTo>
                      <a:pt x="127" y="49"/>
                    </a:lnTo>
                    <a:lnTo>
                      <a:pt x="130" y="49"/>
                    </a:lnTo>
                    <a:lnTo>
                      <a:pt x="130" y="49"/>
                    </a:lnTo>
                    <a:lnTo>
                      <a:pt x="133" y="51"/>
                    </a:lnTo>
                    <a:lnTo>
                      <a:pt x="137" y="51"/>
                    </a:lnTo>
                    <a:lnTo>
                      <a:pt x="137" y="51"/>
                    </a:lnTo>
                    <a:lnTo>
                      <a:pt x="140" y="50"/>
                    </a:lnTo>
                    <a:lnTo>
                      <a:pt x="140" y="50"/>
                    </a:lnTo>
                    <a:lnTo>
                      <a:pt x="138" y="47"/>
                    </a:lnTo>
                    <a:lnTo>
                      <a:pt x="138" y="47"/>
                    </a:lnTo>
                    <a:lnTo>
                      <a:pt x="137" y="45"/>
                    </a:lnTo>
                    <a:lnTo>
                      <a:pt x="133" y="43"/>
                    </a:lnTo>
                    <a:lnTo>
                      <a:pt x="133" y="43"/>
                    </a:lnTo>
                    <a:lnTo>
                      <a:pt x="125" y="41"/>
                    </a:lnTo>
                    <a:lnTo>
                      <a:pt x="123" y="39"/>
                    </a:lnTo>
                    <a:lnTo>
                      <a:pt x="126" y="39"/>
                    </a:lnTo>
                    <a:lnTo>
                      <a:pt x="126" y="39"/>
                    </a:lnTo>
                    <a:lnTo>
                      <a:pt x="129" y="38"/>
                    </a:lnTo>
                    <a:lnTo>
                      <a:pt x="127" y="37"/>
                    </a:lnTo>
                    <a:lnTo>
                      <a:pt x="127" y="35"/>
                    </a:lnTo>
                    <a:lnTo>
                      <a:pt x="132" y="33"/>
                    </a:lnTo>
                    <a:lnTo>
                      <a:pt x="132" y="33"/>
                    </a:lnTo>
                    <a:lnTo>
                      <a:pt x="137" y="31"/>
                    </a:lnTo>
                    <a:lnTo>
                      <a:pt x="140" y="31"/>
                    </a:lnTo>
                    <a:lnTo>
                      <a:pt x="141" y="31"/>
                    </a:lnTo>
                    <a:lnTo>
                      <a:pt x="141" y="28"/>
                    </a:lnTo>
                    <a:lnTo>
                      <a:pt x="141" y="28"/>
                    </a:lnTo>
                    <a:lnTo>
                      <a:pt x="141" y="23"/>
                    </a:lnTo>
                    <a:lnTo>
                      <a:pt x="142" y="23"/>
                    </a:lnTo>
                    <a:lnTo>
                      <a:pt x="144" y="23"/>
                    </a:lnTo>
                    <a:lnTo>
                      <a:pt x="144" y="23"/>
                    </a:lnTo>
                    <a:lnTo>
                      <a:pt x="153" y="24"/>
                    </a:lnTo>
                    <a:lnTo>
                      <a:pt x="153" y="24"/>
                    </a:lnTo>
                    <a:lnTo>
                      <a:pt x="155" y="24"/>
                    </a:lnTo>
                    <a:lnTo>
                      <a:pt x="155" y="26"/>
                    </a:lnTo>
                    <a:lnTo>
                      <a:pt x="157" y="24"/>
                    </a:lnTo>
                    <a:lnTo>
                      <a:pt x="157" y="24"/>
                    </a:lnTo>
                    <a:lnTo>
                      <a:pt x="160" y="23"/>
                    </a:lnTo>
                    <a:lnTo>
                      <a:pt x="161" y="23"/>
                    </a:lnTo>
                    <a:lnTo>
                      <a:pt x="161" y="23"/>
                    </a:lnTo>
                    <a:lnTo>
                      <a:pt x="161" y="22"/>
                    </a:lnTo>
                    <a:lnTo>
                      <a:pt x="161" y="22"/>
                    </a:lnTo>
                    <a:lnTo>
                      <a:pt x="159" y="18"/>
                    </a:lnTo>
                    <a:lnTo>
                      <a:pt x="156" y="15"/>
                    </a:lnTo>
                    <a:lnTo>
                      <a:pt x="156" y="15"/>
                    </a:lnTo>
                    <a:lnTo>
                      <a:pt x="155" y="12"/>
                    </a:lnTo>
                    <a:lnTo>
                      <a:pt x="153" y="10"/>
                    </a:lnTo>
                    <a:lnTo>
                      <a:pt x="152" y="7"/>
                    </a:lnTo>
                    <a:lnTo>
                      <a:pt x="150" y="7"/>
                    </a:lnTo>
                    <a:lnTo>
                      <a:pt x="148" y="8"/>
                    </a:lnTo>
                    <a:lnTo>
                      <a:pt x="148" y="8"/>
                    </a:lnTo>
                    <a:lnTo>
                      <a:pt x="144" y="10"/>
                    </a:lnTo>
                    <a:lnTo>
                      <a:pt x="140" y="11"/>
                    </a:lnTo>
                    <a:lnTo>
                      <a:pt x="140" y="11"/>
                    </a:lnTo>
                    <a:lnTo>
                      <a:pt x="134" y="10"/>
                    </a:lnTo>
                    <a:lnTo>
                      <a:pt x="132" y="8"/>
                    </a:lnTo>
                    <a:lnTo>
                      <a:pt x="132" y="8"/>
                    </a:lnTo>
                    <a:lnTo>
                      <a:pt x="136" y="7"/>
                    </a:lnTo>
                    <a:lnTo>
                      <a:pt x="138" y="5"/>
                    </a:lnTo>
                    <a:lnTo>
                      <a:pt x="138" y="5"/>
                    </a:lnTo>
                    <a:lnTo>
                      <a:pt x="138" y="5"/>
                    </a:lnTo>
                    <a:lnTo>
                      <a:pt x="140" y="4"/>
                    </a:lnTo>
                    <a:lnTo>
                      <a:pt x="140" y="4"/>
                    </a:lnTo>
                    <a:lnTo>
                      <a:pt x="137" y="1"/>
                    </a:lnTo>
                    <a:lnTo>
                      <a:pt x="140" y="0"/>
                    </a:lnTo>
                    <a:lnTo>
                      <a:pt x="140" y="0"/>
                    </a:lnTo>
                    <a:lnTo>
                      <a:pt x="149" y="0"/>
                    </a:lnTo>
                    <a:lnTo>
                      <a:pt x="161" y="1"/>
                    </a:lnTo>
                    <a:lnTo>
                      <a:pt x="161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75" name="íş1íďé">
              <a:extLst>
                <a:ext uri="{FF2B5EF4-FFF2-40B4-BE49-F238E27FC236}">
                  <a16:creationId xmlns:a16="http://schemas.microsoft.com/office/drawing/2014/main" id="{A8CD1A7F-B34A-49B2-A0CF-25B0BE78884E}"/>
                </a:ext>
              </a:extLst>
            </p:cNvPr>
            <p:cNvGrpSpPr/>
            <p:nvPr/>
          </p:nvGrpSpPr>
          <p:grpSpPr>
            <a:xfrm>
              <a:off x="6987835" y="2660498"/>
              <a:ext cx="281635" cy="501145"/>
              <a:chOff x="3846513" y="1814513"/>
              <a:chExt cx="323850" cy="576262"/>
            </a:xfrm>
            <a:solidFill>
              <a:srgbClr val="4AC6E9"/>
            </a:solidFill>
          </p:grpSpPr>
          <p:sp>
            <p:nvSpPr>
              <p:cNvPr id="140" name="îṧḻîḑè">
                <a:extLst>
                  <a:ext uri="{FF2B5EF4-FFF2-40B4-BE49-F238E27FC236}">
                    <a16:creationId xmlns:a16="http://schemas.microsoft.com/office/drawing/2014/main" id="{255C236C-3D48-4BC4-ABCD-230B14A346AB}"/>
                  </a:ext>
                </a:extLst>
              </p:cNvPr>
              <p:cNvSpPr/>
              <p:nvPr/>
            </p:nvSpPr>
            <p:spPr bwMode="auto">
              <a:xfrm>
                <a:off x="3846513" y="1814513"/>
                <a:ext cx="323850" cy="323850"/>
              </a:xfrm>
              <a:custGeom>
                <a:avLst/>
                <a:gdLst>
                  <a:gd name="T0" fmla="*/ 112 w 204"/>
                  <a:gd name="T1" fmla="*/ 0 h 204"/>
                  <a:gd name="T2" fmla="*/ 141 w 204"/>
                  <a:gd name="T3" fmla="*/ 8 h 204"/>
                  <a:gd name="T4" fmla="*/ 165 w 204"/>
                  <a:gd name="T5" fmla="*/ 22 h 204"/>
                  <a:gd name="T6" fmla="*/ 185 w 204"/>
                  <a:gd name="T7" fmla="*/ 42 h 204"/>
                  <a:gd name="T8" fmla="*/ 199 w 204"/>
                  <a:gd name="T9" fmla="*/ 68 h 204"/>
                  <a:gd name="T10" fmla="*/ 204 w 204"/>
                  <a:gd name="T11" fmla="*/ 96 h 204"/>
                  <a:gd name="T12" fmla="*/ 203 w 204"/>
                  <a:gd name="T13" fmla="*/ 118 h 204"/>
                  <a:gd name="T14" fmla="*/ 195 w 204"/>
                  <a:gd name="T15" fmla="*/ 146 h 204"/>
                  <a:gd name="T16" fmla="*/ 179 w 204"/>
                  <a:gd name="T17" fmla="*/ 171 h 204"/>
                  <a:gd name="T18" fmla="*/ 156 w 204"/>
                  <a:gd name="T19" fmla="*/ 190 h 204"/>
                  <a:gd name="T20" fmla="*/ 129 w 204"/>
                  <a:gd name="T21" fmla="*/ 202 h 204"/>
                  <a:gd name="T22" fmla="*/ 108 w 204"/>
                  <a:gd name="T23" fmla="*/ 204 h 204"/>
                  <a:gd name="T24" fmla="*/ 102 w 204"/>
                  <a:gd name="T25" fmla="*/ 185 h 204"/>
                  <a:gd name="T26" fmla="*/ 107 w 204"/>
                  <a:gd name="T27" fmla="*/ 185 h 204"/>
                  <a:gd name="T28" fmla="*/ 131 w 204"/>
                  <a:gd name="T29" fmla="*/ 180 h 204"/>
                  <a:gd name="T30" fmla="*/ 164 w 204"/>
                  <a:gd name="T31" fmla="*/ 158 h 204"/>
                  <a:gd name="T32" fmla="*/ 183 w 204"/>
                  <a:gd name="T33" fmla="*/ 123 h 204"/>
                  <a:gd name="T34" fmla="*/ 185 w 204"/>
                  <a:gd name="T35" fmla="*/ 97 h 204"/>
                  <a:gd name="T36" fmla="*/ 177 w 204"/>
                  <a:gd name="T37" fmla="*/ 66 h 204"/>
                  <a:gd name="T38" fmla="*/ 148 w 204"/>
                  <a:gd name="T39" fmla="*/ 32 h 204"/>
                  <a:gd name="T40" fmla="*/ 102 w 204"/>
                  <a:gd name="T41" fmla="*/ 19 h 204"/>
                  <a:gd name="T42" fmla="*/ 96 w 204"/>
                  <a:gd name="T43" fmla="*/ 0 h 204"/>
                  <a:gd name="T44" fmla="*/ 102 w 204"/>
                  <a:gd name="T45" fmla="*/ 19 h 204"/>
                  <a:gd name="T46" fmla="*/ 89 w 204"/>
                  <a:gd name="T47" fmla="*/ 20 h 204"/>
                  <a:gd name="T48" fmla="*/ 66 w 204"/>
                  <a:gd name="T49" fmla="*/ 27 h 204"/>
                  <a:gd name="T50" fmla="*/ 31 w 204"/>
                  <a:gd name="T51" fmla="*/ 60 h 204"/>
                  <a:gd name="T52" fmla="*/ 20 w 204"/>
                  <a:gd name="T53" fmla="*/ 89 h 204"/>
                  <a:gd name="T54" fmla="*/ 19 w 204"/>
                  <a:gd name="T55" fmla="*/ 107 h 204"/>
                  <a:gd name="T56" fmla="*/ 35 w 204"/>
                  <a:gd name="T57" fmla="*/ 152 h 204"/>
                  <a:gd name="T58" fmla="*/ 70 w 204"/>
                  <a:gd name="T59" fmla="*/ 179 h 204"/>
                  <a:gd name="T60" fmla="*/ 102 w 204"/>
                  <a:gd name="T61" fmla="*/ 204 h 204"/>
                  <a:gd name="T62" fmla="*/ 83 w 204"/>
                  <a:gd name="T63" fmla="*/ 203 h 204"/>
                  <a:gd name="T64" fmla="*/ 55 w 204"/>
                  <a:gd name="T65" fmla="*/ 194 h 204"/>
                  <a:gd name="T66" fmla="*/ 32 w 204"/>
                  <a:gd name="T67" fmla="*/ 176 h 204"/>
                  <a:gd name="T68" fmla="*/ 13 w 204"/>
                  <a:gd name="T69" fmla="*/ 154 h 204"/>
                  <a:gd name="T70" fmla="*/ 3 w 204"/>
                  <a:gd name="T71" fmla="*/ 127 h 204"/>
                  <a:gd name="T72" fmla="*/ 0 w 204"/>
                  <a:gd name="T73" fmla="*/ 108 h 204"/>
                  <a:gd name="T74" fmla="*/ 3 w 204"/>
                  <a:gd name="T75" fmla="*/ 77 h 204"/>
                  <a:gd name="T76" fmla="*/ 15 w 204"/>
                  <a:gd name="T77" fmla="*/ 50 h 204"/>
                  <a:gd name="T78" fmla="*/ 32 w 204"/>
                  <a:gd name="T79" fmla="*/ 27 h 204"/>
                  <a:gd name="T80" fmla="*/ 57 w 204"/>
                  <a:gd name="T81" fmla="*/ 11 h 204"/>
                  <a:gd name="T82" fmla="*/ 87 w 204"/>
                  <a:gd name="T83" fmla="*/ 1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04" h="204">
                    <a:moveTo>
                      <a:pt x="102" y="0"/>
                    </a:moveTo>
                    <a:lnTo>
                      <a:pt x="102" y="0"/>
                    </a:lnTo>
                    <a:lnTo>
                      <a:pt x="112" y="0"/>
                    </a:lnTo>
                    <a:lnTo>
                      <a:pt x="122" y="1"/>
                    </a:lnTo>
                    <a:lnTo>
                      <a:pt x="131" y="4"/>
                    </a:lnTo>
                    <a:lnTo>
                      <a:pt x="141" y="8"/>
                    </a:lnTo>
                    <a:lnTo>
                      <a:pt x="149" y="11"/>
                    </a:lnTo>
                    <a:lnTo>
                      <a:pt x="157" y="16"/>
                    </a:lnTo>
                    <a:lnTo>
                      <a:pt x="165" y="22"/>
                    </a:lnTo>
                    <a:lnTo>
                      <a:pt x="172" y="28"/>
                    </a:lnTo>
                    <a:lnTo>
                      <a:pt x="179" y="35"/>
                    </a:lnTo>
                    <a:lnTo>
                      <a:pt x="185" y="42"/>
                    </a:lnTo>
                    <a:lnTo>
                      <a:pt x="190" y="50"/>
                    </a:lnTo>
                    <a:lnTo>
                      <a:pt x="195" y="58"/>
                    </a:lnTo>
                    <a:lnTo>
                      <a:pt x="199" y="68"/>
                    </a:lnTo>
                    <a:lnTo>
                      <a:pt x="202" y="77"/>
                    </a:lnTo>
                    <a:lnTo>
                      <a:pt x="203" y="87"/>
                    </a:lnTo>
                    <a:lnTo>
                      <a:pt x="204" y="96"/>
                    </a:lnTo>
                    <a:lnTo>
                      <a:pt x="204" y="96"/>
                    </a:lnTo>
                    <a:lnTo>
                      <a:pt x="204" y="107"/>
                    </a:lnTo>
                    <a:lnTo>
                      <a:pt x="203" y="118"/>
                    </a:lnTo>
                    <a:lnTo>
                      <a:pt x="202" y="127"/>
                    </a:lnTo>
                    <a:lnTo>
                      <a:pt x="199" y="137"/>
                    </a:lnTo>
                    <a:lnTo>
                      <a:pt x="195" y="146"/>
                    </a:lnTo>
                    <a:lnTo>
                      <a:pt x="190" y="154"/>
                    </a:lnTo>
                    <a:lnTo>
                      <a:pt x="184" y="162"/>
                    </a:lnTo>
                    <a:lnTo>
                      <a:pt x="179" y="171"/>
                    </a:lnTo>
                    <a:lnTo>
                      <a:pt x="172" y="177"/>
                    </a:lnTo>
                    <a:lnTo>
                      <a:pt x="164" y="184"/>
                    </a:lnTo>
                    <a:lnTo>
                      <a:pt x="156" y="190"/>
                    </a:lnTo>
                    <a:lnTo>
                      <a:pt x="148" y="194"/>
                    </a:lnTo>
                    <a:lnTo>
                      <a:pt x="138" y="198"/>
                    </a:lnTo>
                    <a:lnTo>
                      <a:pt x="129" y="202"/>
                    </a:lnTo>
                    <a:lnTo>
                      <a:pt x="118" y="203"/>
                    </a:lnTo>
                    <a:lnTo>
                      <a:pt x="108" y="204"/>
                    </a:lnTo>
                    <a:lnTo>
                      <a:pt x="108" y="204"/>
                    </a:lnTo>
                    <a:lnTo>
                      <a:pt x="102" y="204"/>
                    </a:lnTo>
                    <a:lnTo>
                      <a:pt x="102" y="185"/>
                    </a:lnTo>
                    <a:lnTo>
                      <a:pt x="102" y="185"/>
                    </a:lnTo>
                    <a:lnTo>
                      <a:pt x="107" y="185"/>
                    </a:lnTo>
                    <a:lnTo>
                      <a:pt x="107" y="185"/>
                    </a:lnTo>
                    <a:lnTo>
                      <a:pt x="107" y="185"/>
                    </a:lnTo>
                    <a:lnTo>
                      <a:pt x="115" y="184"/>
                    </a:lnTo>
                    <a:lnTo>
                      <a:pt x="123" y="183"/>
                    </a:lnTo>
                    <a:lnTo>
                      <a:pt x="131" y="180"/>
                    </a:lnTo>
                    <a:lnTo>
                      <a:pt x="138" y="177"/>
                    </a:lnTo>
                    <a:lnTo>
                      <a:pt x="152" y="169"/>
                    </a:lnTo>
                    <a:lnTo>
                      <a:pt x="164" y="158"/>
                    </a:lnTo>
                    <a:lnTo>
                      <a:pt x="173" y="145"/>
                    </a:lnTo>
                    <a:lnTo>
                      <a:pt x="180" y="130"/>
                    </a:lnTo>
                    <a:lnTo>
                      <a:pt x="183" y="123"/>
                    </a:lnTo>
                    <a:lnTo>
                      <a:pt x="184" y="115"/>
                    </a:lnTo>
                    <a:lnTo>
                      <a:pt x="185" y="107"/>
                    </a:lnTo>
                    <a:lnTo>
                      <a:pt x="185" y="97"/>
                    </a:lnTo>
                    <a:lnTo>
                      <a:pt x="185" y="97"/>
                    </a:lnTo>
                    <a:lnTo>
                      <a:pt x="183" y="81"/>
                    </a:lnTo>
                    <a:lnTo>
                      <a:pt x="177" y="66"/>
                    </a:lnTo>
                    <a:lnTo>
                      <a:pt x="169" y="53"/>
                    </a:lnTo>
                    <a:lnTo>
                      <a:pt x="160" y="42"/>
                    </a:lnTo>
                    <a:lnTo>
                      <a:pt x="148" y="32"/>
                    </a:lnTo>
                    <a:lnTo>
                      <a:pt x="133" y="26"/>
                    </a:lnTo>
                    <a:lnTo>
                      <a:pt x="118" y="20"/>
                    </a:lnTo>
                    <a:lnTo>
                      <a:pt x="102" y="19"/>
                    </a:lnTo>
                    <a:lnTo>
                      <a:pt x="102" y="0"/>
                    </a:lnTo>
                    <a:close/>
                    <a:moveTo>
                      <a:pt x="96" y="0"/>
                    </a:moveTo>
                    <a:lnTo>
                      <a:pt x="96" y="0"/>
                    </a:lnTo>
                    <a:lnTo>
                      <a:pt x="102" y="0"/>
                    </a:lnTo>
                    <a:lnTo>
                      <a:pt x="102" y="19"/>
                    </a:lnTo>
                    <a:lnTo>
                      <a:pt x="102" y="19"/>
                    </a:lnTo>
                    <a:lnTo>
                      <a:pt x="97" y="19"/>
                    </a:lnTo>
                    <a:lnTo>
                      <a:pt x="97" y="19"/>
                    </a:lnTo>
                    <a:lnTo>
                      <a:pt x="89" y="20"/>
                    </a:lnTo>
                    <a:lnTo>
                      <a:pt x="81" y="22"/>
                    </a:lnTo>
                    <a:lnTo>
                      <a:pt x="73" y="24"/>
                    </a:lnTo>
                    <a:lnTo>
                      <a:pt x="66" y="27"/>
                    </a:lnTo>
                    <a:lnTo>
                      <a:pt x="51" y="37"/>
                    </a:lnTo>
                    <a:lnTo>
                      <a:pt x="41" y="46"/>
                    </a:lnTo>
                    <a:lnTo>
                      <a:pt x="31" y="60"/>
                    </a:lnTo>
                    <a:lnTo>
                      <a:pt x="24" y="74"/>
                    </a:lnTo>
                    <a:lnTo>
                      <a:pt x="22" y="81"/>
                    </a:lnTo>
                    <a:lnTo>
                      <a:pt x="20" y="89"/>
                    </a:lnTo>
                    <a:lnTo>
                      <a:pt x="19" y="99"/>
                    </a:lnTo>
                    <a:lnTo>
                      <a:pt x="19" y="107"/>
                    </a:lnTo>
                    <a:lnTo>
                      <a:pt x="19" y="107"/>
                    </a:lnTo>
                    <a:lnTo>
                      <a:pt x="22" y="123"/>
                    </a:lnTo>
                    <a:lnTo>
                      <a:pt x="27" y="138"/>
                    </a:lnTo>
                    <a:lnTo>
                      <a:pt x="35" y="152"/>
                    </a:lnTo>
                    <a:lnTo>
                      <a:pt x="45" y="162"/>
                    </a:lnTo>
                    <a:lnTo>
                      <a:pt x="57" y="172"/>
                    </a:lnTo>
                    <a:lnTo>
                      <a:pt x="70" y="179"/>
                    </a:lnTo>
                    <a:lnTo>
                      <a:pt x="87" y="184"/>
                    </a:lnTo>
                    <a:lnTo>
                      <a:pt x="102" y="185"/>
                    </a:lnTo>
                    <a:lnTo>
                      <a:pt x="102" y="204"/>
                    </a:lnTo>
                    <a:lnTo>
                      <a:pt x="102" y="204"/>
                    </a:lnTo>
                    <a:lnTo>
                      <a:pt x="92" y="204"/>
                    </a:lnTo>
                    <a:lnTo>
                      <a:pt x="83" y="203"/>
                    </a:lnTo>
                    <a:lnTo>
                      <a:pt x="73" y="200"/>
                    </a:lnTo>
                    <a:lnTo>
                      <a:pt x="64" y="198"/>
                    </a:lnTo>
                    <a:lnTo>
                      <a:pt x="55" y="194"/>
                    </a:lnTo>
                    <a:lnTo>
                      <a:pt x="47" y="188"/>
                    </a:lnTo>
                    <a:lnTo>
                      <a:pt x="39" y="183"/>
                    </a:lnTo>
                    <a:lnTo>
                      <a:pt x="32" y="176"/>
                    </a:lnTo>
                    <a:lnTo>
                      <a:pt x="26" y="169"/>
                    </a:lnTo>
                    <a:lnTo>
                      <a:pt x="19" y="162"/>
                    </a:lnTo>
                    <a:lnTo>
                      <a:pt x="13" y="154"/>
                    </a:lnTo>
                    <a:lnTo>
                      <a:pt x="9" y="146"/>
                    </a:lnTo>
                    <a:lnTo>
                      <a:pt x="5" y="137"/>
                    </a:lnTo>
                    <a:lnTo>
                      <a:pt x="3" y="127"/>
                    </a:lnTo>
                    <a:lnTo>
                      <a:pt x="1" y="118"/>
                    </a:lnTo>
                    <a:lnTo>
                      <a:pt x="0" y="108"/>
                    </a:lnTo>
                    <a:lnTo>
                      <a:pt x="0" y="108"/>
                    </a:lnTo>
                    <a:lnTo>
                      <a:pt x="0" y="97"/>
                    </a:lnTo>
                    <a:lnTo>
                      <a:pt x="1" y="87"/>
                    </a:lnTo>
                    <a:lnTo>
                      <a:pt x="3" y="77"/>
                    </a:lnTo>
                    <a:lnTo>
                      <a:pt x="5" y="68"/>
                    </a:lnTo>
                    <a:lnTo>
                      <a:pt x="9" y="58"/>
                    </a:lnTo>
                    <a:lnTo>
                      <a:pt x="15" y="50"/>
                    </a:lnTo>
                    <a:lnTo>
                      <a:pt x="20" y="42"/>
                    </a:lnTo>
                    <a:lnTo>
                      <a:pt x="26" y="34"/>
                    </a:lnTo>
                    <a:lnTo>
                      <a:pt x="32" y="27"/>
                    </a:lnTo>
                    <a:lnTo>
                      <a:pt x="41" y="20"/>
                    </a:lnTo>
                    <a:lnTo>
                      <a:pt x="49" y="15"/>
                    </a:lnTo>
                    <a:lnTo>
                      <a:pt x="57" y="11"/>
                    </a:lnTo>
                    <a:lnTo>
                      <a:pt x="66" y="7"/>
                    </a:lnTo>
                    <a:lnTo>
                      <a:pt x="76" y="3"/>
                    </a:lnTo>
                    <a:lnTo>
                      <a:pt x="87" y="1"/>
                    </a:lnTo>
                    <a:lnTo>
                      <a:pt x="96" y="0"/>
                    </a:lnTo>
                    <a:lnTo>
                      <a:pt x="9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41" name="íṧļiḑe">
                <a:extLst>
                  <a:ext uri="{FF2B5EF4-FFF2-40B4-BE49-F238E27FC236}">
                    <a16:creationId xmlns:a16="http://schemas.microsoft.com/office/drawing/2014/main" id="{5A895A2C-475F-4FC9-B443-EC648EA9E5C6}"/>
                  </a:ext>
                </a:extLst>
              </p:cNvPr>
              <p:cNvSpPr/>
              <p:nvPr/>
            </p:nvSpPr>
            <p:spPr bwMode="auto">
              <a:xfrm>
                <a:off x="3994151" y="2119313"/>
                <a:ext cx="52388" cy="161925"/>
              </a:xfrm>
              <a:custGeom>
                <a:avLst/>
                <a:gdLst>
                  <a:gd name="T0" fmla="*/ 6 w 33"/>
                  <a:gd name="T1" fmla="*/ 102 h 102"/>
                  <a:gd name="T2" fmla="*/ 33 w 33"/>
                  <a:gd name="T3" fmla="*/ 100 h 102"/>
                  <a:gd name="T4" fmla="*/ 27 w 33"/>
                  <a:gd name="T5" fmla="*/ 0 h 102"/>
                  <a:gd name="T6" fmla="*/ 0 w 33"/>
                  <a:gd name="T7" fmla="*/ 2 h 102"/>
                  <a:gd name="T8" fmla="*/ 6 w 33"/>
                  <a:gd name="T9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102">
                    <a:moveTo>
                      <a:pt x="6" y="102"/>
                    </a:moveTo>
                    <a:lnTo>
                      <a:pt x="33" y="100"/>
                    </a:lnTo>
                    <a:lnTo>
                      <a:pt x="27" y="0"/>
                    </a:lnTo>
                    <a:lnTo>
                      <a:pt x="0" y="2"/>
                    </a:lnTo>
                    <a:lnTo>
                      <a:pt x="6" y="10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42" name="iṡ1iḓé">
                <a:extLst>
                  <a:ext uri="{FF2B5EF4-FFF2-40B4-BE49-F238E27FC236}">
                    <a16:creationId xmlns:a16="http://schemas.microsoft.com/office/drawing/2014/main" id="{5D00AEF3-A63F-43B7-8699-CCE0E9496761}"/>
                  </a:ext>
                </a:extLst>
              </p:cNvPr>
              <p:cNvSpPr/>
              <p:nvPr/>
            </p:nvSpPr>
            <p:spPr bwMode="auto">
              <a:xfrm>
                <a:off x="3986213" y="2171700"/>
                <a:ext cx="77788" cy="219075"/>
              </a:xfrm>
              <a:custGeom>
                <a:avLst/>
                <a:gdLst>
                  <a:gd name="T0" fmla="*/ 5 w 49"/>
                  <a:gd name="T1" fmla="*/ 116 h 138"/>
                  <a:gd name="T2" fmla="*/ 5 w 49"/>
                  <a:gd name="T3" fmla="*/ 116 h 138"/>
                  <a:gd name="T4" fmla="*/ 5 w 49"/>
                  <a:gd name="T5" fmla="*/ 122 h 138"/>
                  <a:gd name="T6" fmla="*/ 7 w 49"/>
                  <a:gd name="T7" fmla="*/ 126 h 138"/>
                  <a:gd name="T8" fmla="*/ 9 w 49"/>
                  <a:gd name="T9" fmla="*/ 128 h 138"/>
                  <a:gd name="T10" fmla="*/ 12 w 49"/>
                  <a:gd name="T11" fmla="*/ 132 h 138"/>
                  <a:gd name="T12" fmla="*/ 16 w 49"/>
                  <a:gd name="T13" fmla="*/ 134 h 138"/>
                  <a:gd name="T14" fmla="*/ 19 w 49"/>
                  <a:gd name="T15" fmla="*/ 136 h 138"/>
                  <a:gd name="T16" fmla="*/ 23 w 49"/>
                  <a:gd name="T17" fmla="*/ 138 h 138"/>
                  <a:gd name="T18" fmla="*/ 28 w 49"/>
                  <a:gd name="T19" fmla="*/ 138 h 138"/>
                  <a:gd name="T20" fmla="*/ 28 w 49"/>
                  <a:gd name="T21" fmla="*/ 138 h 138"/>
                  <a:gd name="T22" fmla="*/ 32 w 49"/>
                  <a:gd name="T23" fmla="*/ 136 h 138"/>
                  <a:gd name="T24" fmla="*/ 37 w 49"/>
                  <a:gd name="T25" fmla="*/ 135 h 138"/>
                  <a:gd name="T26" fmla="*/ 41 w 49"/>
                  <a:gd name="T27" fmla="*/ 132 h 138"/>
                  <a:gd name="T28" fmla="*/ 43 w 49"/>
                  <a:gd name="T29" fmla="*/ 130 h 138"/>
                  <a:gd name="T30" fmla="*/ 46 w 49"/>
                  <a:gd name="T31" fmla="*/ 127 h 138"/>
                  <a:gd name="T32" fmla="*/ 47 w 49"/>
                  <a:gd name="T33" fmla="*/ 123 h 138"/>
                  <a:gd name="T34" fmla="*/ 49 w 49"/>
                  <a:gd name="T35" fmla="*/ 119 h 138"/>
                  <a:gd name="T36" fmla="*/ 49 w 49"/>
                  <a:gd name="T37" fmla="*/ 115 h 138"/>
                  <a:gd name="T38" fmla="*/ 43 w 49"/>
                  <a:gd name="T39" fmla="*/ 20 h 138"/>
                  <a:gd name="T40" fmla="*/ 43 w 49"/>
                  <a:gd name="T41" fmla="*/ 20 h 138"/>
                  <a:gd name="T42" fmla="*/ 43 w 49"/>
                  <a:gd name="T43" fmla="*/ 16 h 138"/>
                  <a:gd name="T44" fmla="*/ 42 w 49"/>
                  <a:gd name="T45" fmla="*/ 12 h 138"/>
                  <a:gd name="T46" fmla="*/ 39 w 49"/>
                  <a:gd name="T47" fmla="*/ 8 h 138"/>
                  <a:gd name="T48" fmla="*/ 37 w 49"/>
                  <a:gd name="T49" fmla="*/ 5 h 138"/>
                  <a:gd name="T50" fmla="*/ 34 w 49"/>
                  <a:gd name="T51" fmla="*/ 2 h 138"/>
                  <a:gd name="T52" fmla="*/ 30 w 49"/>
                  <a:gd name="T53" fmla="*/ 1 h 138"/>
                  <a:gd name="T54" fmla="*/ 26 w 49"/>
                  <a:gd name="T55" fmla="*/ 0 h 138"/>
                  <a:gd name="T56" fmla="*/ 20 w 49"/>
                  <a:gd name="T57" fmla="*/ 0 h 138"/>
                  <a:gd name="T58" fmla="*/ 20 w 49"/>
                  <a:gd name="T59" fmla="*/ 0 h 138"/>
                  <a:gd name="T60" fmla="*/ 16 w 49"/>
                  <a:gd name="T61" fmla="*/ 0 h 138"/>
                  <a:gd name="T62" fmla="*/ 12 w 49"/>
                  <a:gd name="T63" fmla="*/ 1 h 138"/>
                  <a:gd name="T64" fmla="*/ 8 w 49"/>
                  <a:gd name="T65" fmla="*/ 4 h 138"/>
                  <a:gd name="T66" fmla="*/ 5 w 49"/>
                  <a:gd name="T67" fmla="*/ 6 h 138"/>
                  <a:gd name="T68" fmla="*/ 3 w 49"/>
                  <a:gd name="T69" fmla="*/ 11 h 138"/>
                  <a:gd name="T70" fmla="*/ 1 w 49"/>
                  <a:gd name="T71" fmla="*/ 15 h 138"/>
                  <a:gd name="T72" fmla="*/ 0 w 49"/>
                  <a:gd name="T73" fmla="*/ 19 h 138"/>
                  <a:gd name="T74" fmla="*/ 0 w 49"/>
                  <a:gd name="T75" fmla="*/ 23 h 138"/>
                  <a:gd name="T76" fmla="*/ 5 w 49"/>
                  <a:gd name="T77" fmla="*/ 116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9" h="138">
                    <a:moveTo>
                      <a:pt x="5" y="116"/>
                    </a:moveTo>
                    <a:lnTo>
                      <a:pt x="5" y="116"/>
                    </a:lnTo>
                    <a:lnTo>
                      <a:pt x="5" y="122"/>
                    </a:lnTo>
                    <a:lnTo>
                      <a:pt x="7" y="126"/>
                    </a:lnTo>
                    <a:lnTo>
                      <a:pt x="9" y="128"/>
                    </a:lnTo>
                    <a:lnTo>
                      <a:pt x="12" y="132"/>
                    </a:lnTo>
                    <a:lnTo>
                      <a:pt x="16" y="134"/>
                    </a:lnTo>
                    <a:lnTo>
                      <a:pt x="19" y="136"/>
                    </a:lnTo>
                    <a:lnTo>
                      <a:pt x="23" y="138"/>
                    </a:lnTo>
                    <a:lnTo>
                      <a:pt x="28" y="138"/>
                    </a:lnTo>
                    <a:lnTo>
                      <a:pt x="28" y="138"/>
                    </a:lnTo>
                    <a:lnTo>
                      <a:pt x="32" y="136"/>
                    </a:lnTo>
                    <a:lnTo>
                      <a:pt x="37" y="135"/>
                    </a:lnTo>
                    <a:lnTo>
                      <a:pt x="41" y="132"/>
                    </a:lnTo>
                    <a:lnTo>
                      <a:pt x="43" y="130"/>
                    </a:lnTo>
                    <a:lnTo>
                      <a:pt x="46" y="127"/>
                    </a:lnTo>
                    <a:lnTo>
                      <a:pt x="47" y="123"/>
                    </a:lnTo>
                    <a:lnTo>
                      <a:pt x="49" y="119"/>
                    </a:lnTo>
                    <a:lnTo>
                      <a:pt x="49" y="115"/>
                    </a:lnTo>
                    <a:lnTo>
                      <a:pt x="43" y="20"/>
                    </a:lnTo>
                    <a:lnTo>
                      <a:pt x="43" y="20"/>
                    </a:lnTo>
                    <a:lnTo>
                      <a:pt x="43" y="16"/>
                    </a:lnTo>
                    <a:lnTo>
                      <a:pt x="42" y="12"/>
                    </a:lnTo>
                    <a:lnTo>
                      <a:pt x="39" y="8"/>
                    </a:lnTo>
                    <a:lnTo>
                      <a:pt x="37" y="5"/>
                    </a:lnTo>
                    <a:lnTo>
                      <a:pt x="34" y="2"/>
                    </a:lnTo>
                    <a:lnTo>
                      <a:pt x="30" y="1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16" y="0"/>
                    </a:lnTo>
                    <a:lnTo>
                      <a:pt x="12" y="1"/>
                    </a:lnTo>
                    <a:lnTo>
                      <a:pt x="8" y="4"/>
                    </a:lnTo>
                    <a:lnTo>
                      <a:pt x="5" y="6"/>
                    </a:lnTo>
                    <a:lnTo>
                      <a:pt x="3" y="11"/>
                    </a:lnTo>
                    <a:lnTo>
                      <a:pt x="1" y="15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5" y="1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76" name="ïṥlïḍè">
              <a:extLst>
                <a:ext uri="{FF2B5EF4-FFF2-40B4-BE49-F238E27FC236}">
                  <a16:creationId xmlns:a16="http://schemas.microsoft.com/office/drawing/2014/main" id="{936DE99B-7ADC-4615-A755-D6956109D376}"/>
                </a:ext>
              </a:extLst>
            </p:cNvPr>
            <p:cNvSpPr/>
            <p:nvPr/>
          </p:nvSpPr>
          <p:spPr bwMode="auto">
            <a:xfrm>
              <a:off x="5873721" y="2090918"/>
              <a:ext cx="448683" cy="365850"/>
            </a:xfrm>
            <a:custGeom>
              <a:avLst/>
              <a:gdLst>
                <a:gd name="T0" fmla="*/ 263525 w 325"/>
                <a:gd name="T1" fmla="*/ 420688 h 265"/>
                <a:gd name="T2" fmla="*/ 263525 w 325"/>
                <a:gd name="T3" fmla="*/ 420688 h 265"/>
                <a:gd name="T4" fmla="*/ 268288 w 325"/>
                <a:gd name="T5" fmla="*/ 417513 h 265"/>
                <a:gd name="T6" fmla="*/ 280988 w 325"/>
                <a:gd name="T7" fmla="*/ 407988 h 265"/>
                <a:gd name="T8" fmla="*/ 300038 w 325"/>
                <a:gd name="T9" fmla="*/ 396875 h 265"/>
                <a:gd name="T10" fmla="*/ 314325 w 325"/>
                <a:gd name="T11" fmla="*/ 390525 h 265"/>
                <a:gd name="T12" fmla="*/ 328613 w 325"/>
                <a:gd name="T13" fmla="*/ 387350 h 265"/>
                <a:gd name="T14" fmla="*/ 346075 w 325"/>
                <a:gd name="T15" fmla="*/ 382588 h 265"/>
                <a:gd name="T16" fmla="*/ 365125 w 325"/>
                <a:gd name="T17" fmla="*/ 381000 h 265"/>
                <a:gd name="T18" fmla="*/ 384175 w 325"/>
                <a:gd name="T19" fmla="*/ 381000 h 265"/>
                <a:gd name="T20" fmla="*/ 407988 w 325"/>
                <a:gd name="T21" fmla="*/ 382588 h 265"/>
                <a:gd name="T22" fmla="*/ 431800 w 325"/>
                <a:gd name="T23" fmla="*/ 384175 h 265"/>
                <a:gd name="T24" fmla="*/ 457200 w 325"/>
                <a:gd name="T25" fmla="*/ 393700 h 265"/>
                <a:gd name="T26" fmla="*/ 485775 w 325"/>
                <a:gd name="T27" fmla="*/ 404813 h 265"/>
                <a:gd name="T28" fmla="*/ 515938 w 325"/>
                <a:gd name="T29" fmla="*/ 417513 h 265"/>
                <a:gd name="T30" fmla="*/ 515938 w 325"/>
                <a:gd name="T31" fmla="*/ 41275 h 265"/>
                <a:gd name="T32" fmla="*/ 515938 w 325"/>
                <a:gd name="T33" fmla="*/ 41275 h 265"/>
                <a:gd name="T34" fmla="*/ 487363 w 325"/>
                <a:gd name="T35" fmla="*/ 28575 h 265"/>
                <a:gd name="T36" fmla="*/ 457200 w 325"/>
                <a:gd name="T37" fmla="*/ 14288 h 265"/>
                <a:gd name="T38" fmla="*/ 420688 w 325"/>
                <a:gd name="T39" fmla="*/ 6350 h 265"/>
                <a:gd name="T40" fmla="*/ 401638 w 325"/>
                <a:gd name="T41" fmla="*/ 1588 h 265"/>
                <a:gd name="T42" fmla="*/ 381000 w 325"/>
                <a:gd name="T43" fmla="*/ 0 h 265"/>
                <a:gd name="T44" fmla="*/ 358775 w 325"/>
                <a:gd name="T45" fmla="*/ 0 h 265"/>
                <a:gd name="T46" fmla="*/ 336550 w 325"/>
                <a:gd name="T47" fmla="*/ 1588 h 265"/>
                <a:gd name="T48" fmla="*/ 315913 w 325"/>
                <a:gd name="T49" fmla="*/ 6350 h 265"/>
                <a:gd name="T50" fmla="*/ 296863 w 325"/>
                <a:gd name="T51" fmla="*/ 12700 h 265"/>
                <a:gd name="T52" fmla="*/ 277813 w 325"/>
                <a:gd name="T53" fmla="*/ 25400 h 265"/>
                <a:gd name="T54" fmla="*/ 257175 w 325"/>
                <a:gd name="T55" fmla="*/ 41275 h 265"/>
                <a:gd name="T56" fmla="*/ 0 w 325"/>
                <a:gd name="T57" fmla="*/ 41275 h 265"/>
                <a:gd name="T58" fmla="*/ 0 w 325"/>
                <a:gd name="T59" fmla="*/ 419100 h 265"/>
                <a:gd name="T60" fmla="*/ 263525 w 325"/>
                <a:gd name="T61" fmla="*/ 420688 h 26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325" h="265">
                  <a:moveTo>
                    <a:pt x="166" y="265"/>
                  </a:moveTo>
                  <a:lnTo>
                    <a:pt x="166" y="265"/>
                  </a:lnTo>
                  <a:lnTo>
                    <a:pt x="169" y="263"/>
                  </a:lnTo>
                  <a:lnTo>
                    <a:pt x="177" y="257"/>
                  </a:lnTo>
                  <a:lnTo>
                    <a:pt x="189" y="250"/>
                  </a:lnTo>
                  <a:lnTo>
                    <a:pt x="198" y="246"/>
                  </a:lnTo>
                  <a:lnTo>
                    <a:pt x="207" y="244"/>
                  </a:lnTo>
                  <a:lnTo>
                    <a:pt x="218" y="241"/>
                  </a:lnTo>
                  <a:lnTo>
                    <a:pt x="230" y="240"/>
                  </a:lnTo>
                  <a:lnTo>
                    <a:pt x="242" y="240"/>
                  </a:lnTo>
                  <a:lnTo>
                    <a:pt x="257" y="241"/>
                  </a:lnTo>
                  <a:lnTo>
                    <a:pt x="272" y="242"/>
                  </a:lnTo>
                  <a:lnTo>
                    <a:pt x="288" y="248"/>
                  </a:lnTo>
                  <a:lnTo>
                    <a:pt x="306" y="255"/>
                  </a:lnTo>
                  <a:lnTo>
                    <a:pt x="325" y="263"/>
                  </a:lnTo>
                  <a:lnTo>
                    <a:pt x="325" y="26"/>
                  </a:lnTo>
                  <a:lnTo>
                    <a:pt x="307" y="18"/>
                  </a:lnTo>
                  <a:lnTo>
                    <a:pt x="288" y="9"/>
                  </a:lnTo>
                  <a:lnTo>
                    <a:pt x="265" y="4"/>
                  </a:lnTo>
                  <a:lnTo>
                    <a:pt x="253" y="1"/>
                  </a:lnTo>
                  <a:lnTo>
                    <a:pt x="240" y="0"/>
                  </a:lnTo>
                  <a:lnTo>
                    <a:pt x="226" y="0"/>
                  </a:lnTo>
                  <a:lnTo>
                    <a:pt x="212" y="1"/>
                  </a:lnTo>
                  <a:lnTo>
                    <a:pt x="199" y="4"/>
                  </a:lnTo>
                  <a:lnTo>
                    <a:pt x="187" y="8"/>
                  </a:lnTo>
                  <a:lnTo>
                    <a:pt x="175" y="16"/>
                  </a:lnTo>
                  <a:lnTo>
                    <a:pt x="162" y="26"/>
                  </a:lnTo>
                  <a:lnTo>
                    <a:pt x="0" y="26"/>
                  </a:lnTo>
                  <a:lnTo>
                    <a:pt x="0" y="264"/>
                  </a:lnTo>
                  <a:lnTo>
                    <a:pt x="166" y="26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7" name="íşľíḍe">
              <a:extLst>
                <a:ext uri="{FF2B5EF4-FFF2-40B4-BE49-F238E27FC236}">
                  <a16:creationId xmlns:a16="http://schemas.microsoft.com/office/drawing/2014/main" id="{ADA9FA4D-3658-43DA-BFCA-C3B79F23D263}"/>
                </a:ext>
              </a:extLst>
            </p:cNvPr>
            <p:cNvSpPr/>
            <p:nvPr/>
          </p:nvSpPr>
          <p:spPr bwMode="auto">
            <a:xfrm>
              <a:off x="5909616" y="4328814"/>
              <a:ext cx="546703" cy="451444"/>
            </a:xfrm>
            <a:custGeom>
              <a:avLst/>
              <a:gdLst>
                <a:gd name="T0" fmla="*/ 365 w 396"/>
                <a:gd name="T1" fmla="*/ 0 h 327"/>
                <a:gd name="T2" fmla="*/ 383 w 396"/>
                <a:gd name="T3" fmla="*/ 5 h 327"/>
                <a:gd name="T4" fmla="*/ 394 w 396"/>
                <a:gd name="T5" fmla="*/ 19 h 327"/>
                <a:gd name="T6" fmla="*/ 396 w 396"/>
                <a:gd name="T7" fmla="*/ 197 h 327"/>
                <a:gd name="T8" fmla="*/ 394 w 396"/>
                <a:gd name="T9" fmla="*/ 210 h 327"/>
                <a:gd name="T10" fmla="*/ 383 w 396"/>
                <a:gd name="T11" fmla="*/ 224 h 327"/>
                <a:gd name="T12" fmla="*/ 365 w 396"/>
                <a:gd name="T13" fmla="*/ 230 h 327"/>
                <a:gd name="T14" fmla="*/ 295 w 396"/>
                <a:gd name="T15" fmla="*/ 260 h 327"/>
                <a:gd name="T16" fmla="*/ 307 w 396"/>
                <a:gd name="T17" fmla="*/ 262 h 327"/>
                <a:gd name="T18" fmla="*/ 321 w 396"/>
                <a:gd name="T19" fmla="*/ 273 h 327"/>
                <a:gd name="T20" fmla="*/ 326 w 396"/>
                <a:gd name="T21" fmla="*/ 291 h 327"/>
                <a:gd name="T22" fmla="*/ 326 w 396"/>
                <a:gd name="T23" fmla="*/ 302 h 327"/>
                <a:gd name="T24" fmla="*/ 318 w 396"/>
                <a:gd name="T25" fmla="*/ 318 h 327"/>
                <a:gd name="T26" fmla="*/ 302 w 396"/>
                <a:gd name="T27" fmla="*/ 326 h 327"/>
                <a:gd name="T28" fmla="*/ 199 w 396"/>
                <a:gd name="T29" fmla="*/ 208 h 327"/>
                <a:gd name="T30" fmla="*/ 348 w 396"/>
                <a:gd name="T31" fmla="*/ 208 h 327"/>
                <a:gd name="T32" fmla="*/ 361 w 396"/>
                <a:gd name="T33" fmla="*/ 204 h 327"/>
                <a:gd name="T34" fmla="*/ 371 w 396"/>
                <a:gd name="T35" fmla="*/ 192 h 327"/>
                <a:gd name="T36" fmla="*/ 373 w 396"/>
                <a:gd name="T37" fmla="*/ 47 h 327"/>
                <a:gd name="T38" fmla="*/ 371 w 396"/>
                <a:gd name="T39" fmla="*/ 36 h 327"/>
                <a:gd name="T40" fmla="*/ 361 w 396"/>
                <a:gd name="T41" fmla="*/ 25 h 327"/>
                <a:gd name="T42" fmla="*/ 348 w 396"/>
                <a:gd name="T43" fmla="*/ 20 h 327"/>
                <a:gd name="T44" fmla="*/ 127 w 396"/>
                <a:gd name="T45" fmla="*/ 260 h 327"/>
                <a:gd name="T46" fmla="*/ 127 w 396"/>
                <a:gd name="T47" fmla="*/ 230 h 327"/>
                <a:gd name="T48" fmla="*/ 199 w 396"/>
                <a:gd name="T49" fmla="*/ 327 h 327"/>
                <a:gd name="T50" fmla="*/ 154 w 396"/>
                <a:gd name="T51" fmla="*/ 288 h 327"/>
                <a:gd name="T52" fmla="*/ 158 w 396"/>
                <a:gd name="T53" fmla="*/ 287 h 327"/>
                <a:gd name="T54" fmla="*/ 159 w 396"/>
                <a:gd name="T55" fmla="*/ 283 h 327"/>
                <a:gd name="T56" fmla="*/ 155 w 396"/>
                <a:gd name="T57" fmla="*/ 277 h 327"/>
                <a:gd name="T58" fmla="*/ 127 w 396"/>
                <a:gd name="T59" fmla="*/ 260 h 327"/>
                <a:gd name="T60" fmla="*/ 199 w 396"/>
                <a:gd name="T61" fmla="*/ 0 h 327"/>
                <a:gd name="T62" fmla="*/ 127 w 396"/>
                <a:gd name="T63" fmla="*/ 0 h 327"/>
                <a:gd name="T64" fmla="*/ 127 w 396"/>
                <a:gd name="T65" fmla="*/ 276 h 327"/>
                <a:gd name="T66" fmla="*/ 97 w 396"/>
                <a:gd name="T67" fmla="*/ 277 h 327"/>
                <a:gd name="T68" fmla="*/ 94 w 396"/>
                <a:gd name="T69" fmla="*/ 283 h 327"/>
                <a:gd name="T70" fmla="*/ 96 w 396"/>
                <a:gd name="T71" fmla="*/ 287 h 327"/>
                <a:gd name="T72" fmla="*/ 100 w 396"/>
                <a:gd name="T73" fmla="*/ 288 h 327"/>
                <a:gd name="T74" fmla="*/ 101 w 396"/>
                <a:gd name="T75" fmla="*/ 327 h 327"/>
                <a:gd name="T76" fmla="*/ 88 w 396"/>
                <a:gd name="T77" fmla="*/ 325 h 327"/>
                <a:gd name="T78" fmla="*/ 74 w 396"/>
                <a:gd name="T79" fmla="*/ 314 h 327"/>
                <a:gd name="T80" fmla="*/ 69 w 396"/>
                <a:gd name="T81" fmla="*/ 295 h 327"/>
                <a:gd name="T82" fmla="*/ 70 w 396"/>
                <a:gd name="T83" fmla="*/ 285 h 327"/>
                <a:gd name="T84" fmla="*/ 78 w 396"/>
                <a:gd name="T85" fmla="*/ 269 h 327"/>
                <a:gd name="T86" fmla="*/ 94 w 396"/>
                <a:gd name="T87" fmla="*/ 260 h 327"/>
                <a:gd name="T88" fmla="*/ 127 w 396"/>
                <a:gd name="T89" fmla="*/ 230 h 327"/>
                <a:gd name="T90" fmla="*/ 25 w 396"/>
                <a:gd name="T91" fmla="*/ 229 h 327"/>
                <a:gd name="T92" fmla="*/ 9 w 396"/>
                <a:gd name="T93" fmla="*/ 220 h 327"/>
                <a:gd name="T94" fmla="*/ 1 w 396"/>
                <a:gd name="T95" fmla="*/ 204 h 327"/>
                <a:gd name="T96" fmla="*/ 0 w 396"/>
                <a:gd name="T97" fmla="*/ 31 h 327"/>
                <a:gd name="T98" fmla="*/ 5 w 396"/>
                <a:gd name="T99" fmla="*/ 13 h 327"/>
                <a:gd name="T100" fmla="*/ 20 w 396"/>
                <a:gd name="T101" fmla="*/ 2 h 327"/>
                <a:gd name="T102" fmla="*/ 127 w 396"/>
                <a:gd name="T103" fmla="*/ 0 h 327"/>
                <a:gd name="T104" fmla="*/ 50 w 396"/>
                <a:gd name="T105" fmla="*/ 20 h 327"/>
                <a:gd name="T106" fmla="*/ 35 w 396"/>
                <a:gd name="T107" fmla="*/ 25 h 327"/>
                <a:gd name="T108" fmla="*/ 25 w 396"/>
                <a:gd name="T109" fmla="*/ 36 h 327"/>
                <a:gd name="T110" fmla="*/ 24 w 396"/>
                <a:gd name="T111" fmla="*/ 182 h 327"/>
                <a:gd name="T112" fmla="*/ 25 w 396"/>
                <a:gd name="T113" fmla="*/ 192 h 327"/>
                <a:gd name="T114" fmla="*/ 35 w 396"/>
                <a:gd name="T115" fmla="*/ 204 h 327"/>
                <a:gd name="T116" fmla="*/ 50 w 396"/>
                <a:gd name="T117" fmla="*/ 208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96" h="327">
                  <a:moveTo>
                    <a:pt x="199" y="0"/>
                  </a:moveTo>
                  <a:lnTo>
                    <a:pt x="365" y="0"/>
                  </a:lnTo>
                  <a:lnTo>
                    <a:pt x="365" y="0"/>
                  </a:lnTo>
                  <a:lnTo>
                    <a:pt x="372" y="0"/>
                  </a:lnTo>
                  <a:lnTo>
                    <a:pt x="377" y="2"/>
                  </a:lnTo>
                  <a:lnTo>
                    <a:pt x="383" y="5"/>
                  </a:lnTo>
                  <a:lnTo>
                    <a:pt x="387" y="9"/>
                  </a:lnTo>
                  <a:lnTo>
                    <a:pt x="391" y="13"/>
                  </a:lnTo>
                  <a:lnTo>
                    <a:pt x="394" y="19"/>
                  </a:lnTo>
                  <a:lnTo>
                    <a:pt x="396" y="24"/>
                  </a:lnTo>
                  <a:lnTo>
                    <a:pt x="396" y="31"/>
                  </a:lnTo>
                  <a:lnTo>
                    <a:pt x="396" y="197"/>
                  </a:lnTo>
                  <a:lnTo>
                    <a:pt x="396" y="197"/>
                  </a:lnTo>
                  <a:lnTo>
                    <a:pt x="396" y="204"/>
                  </a:lnTo>
                  <a:lnTo>
                    <a:pt x="394" y="210"/>
                  </a:lnTo>
                  <a:lnTo>
                    <a:pt x="391" y="215"/>
                  </a:lnTo>
                  <a:lnTo>
                    <a:pt x="387" y="220"/>
                  </a:lnTo>
                  <a:lnTo>
                    <a:pt x="383" y="224"/>
                  </a:lnTo>
                  <a:lnTo>
                    <a:pt x="377" y="227"/>
                  </a:lnTo>
                  <a:lnTo>
                    <a:pt x="372" y="229"/>
                  </a:lnTo>
                  <a:lnTo>
                    <a:pt x="365" y="230"/>
                  </a:lnTo>
                  <a:lnTo>
                    <a:pt x="238" y="230"/>
                  </a:lnTo>
                  <a:lnTo>
                    <a:pt x="238" y="260"/>
                  </a:lnTo>
                  <a:lnTo>
                    <a:pt x="295" y="260"/>
                  </a:lnTo>
                  <a:lnTo>
                    <a:pt x="295" y="260"/>
                  </a:lnTo>
                  <a:lnTo>
                    <a:pt x="302" y="260"/>
                  </a:lnTo>
                  <a:lnTo>
                    <a:pt x="307" y="262"/>
                  </a:lnTo>
                  <a:lnTo>
                    <a:pt x="312" y="265"/>
                  </a:lnTo>
                  <a:lnTo>
                    <a:pt x="318" y="269"/>
                  </a:lnTo>
                  <a:lnTo>
                    <a:pt x="321" y="273"/>
                  </a:lnTo>
                  <a:lnTo>
                    <a:pt x="325" y="279"/>
                  </a:lnTo>
                  <a:lnTo>
                    <a:pt x="326" y="285"/>
                  </a:lnTo>
                  <a:lnTo>
                    <a:pt x="326" y="291"/>
                  </a:lnTo>
                  <a:lnTo>
                    <a:pt x="326" y="295"/>
                  </a:lnTo>
                  <a:lnTo>
                    <a:pt x="326" y="295"/>
                  </a:lnTo>
                  <a:lnTo>
                    <a:pt x="326" y="302"/>
                  </a:lnTo>
                  <a:lnTo>
                    <a:pt x="325" y="308"/>
                  </a:lnTo>
                  <a:lnTo>
                    <a:pt x="321" y="314"/>
                  </a:lnTo>
                  <a:lnTo>
                    <a:pt x="318" y="318"/>
                  </a:lnTo>
                  <a:lnTo>
                    <a:pt x="312" y="322"/>
                  </a:lnTo>
                  <a:lnTo>
                    <a:pt x="307" y="325"/>
                  </a:lnTo>
                  <a:lnTo>
                    <a:pt x="302" y="326"/>
                  </a:lnTo>
                  <a:lnTo>
                    <a:pt x="295" y="327"/>
                  </a:lnTo>
                  <a:lnTo>
                    <a:pt x="199" y="327"/>
                  </a:lnTo>
                  <a:lnTo>
                    <a:pt x="199" y="208"/>
                  </a:lnTo>
                  <a:lnTo>
                    <a:pt x="348" y="208"/>
                  </a:lnTo>
                  <a:lnTo>
                    <a:pt x="348" y="208"/>
                  </a:lnTo>
                  <a:lnTo>
                    <a:pt x="348" y="208"/>
                  </a:lnTo>
                  <a:lnTo>
                    <a:pt x="352" y="207"/>
                  </a:lnTo>
                  <a:lnTo>
                    <a:pt x="357" y="205"/>
                  </a:lnTo>
                  <a:lnTo>
                    <a:pt x="361" y="204"/>
                  </a:lnTo>
                  <a:lnTo>
                    <a:pt x="365" y="200"/>
                  </a:lnTo>
                  <a:lnTo>
                    <a:pt x="368" y="196"/>
                  </a:lnTo>
                  <a:lnTo>
                    <a:pt x="371" y="192"/>
                  </a:lnTo>
                  <a:lnTo>
                    <a:pt x="372" y="188"/>
                  </a:lnTo>
                  <a:lnTo>
                    <a:pt x="373" y="182"/>
                  </a:lnTo>
                  <a:lnTo>
                    <a:pt x="373" y="47"/>
                  </a:lnTo>
                  <a:lnTo>
                    <a:pt x="373" y="47"/>
                  </a:lnTo>
                  <a:lnTo>
                    <a:pt x="372" y="42"/>
                  </a:lnTo>
                  <a:lnTo>
                    <a:pt x="371" y="36"/>
                  </a:lnTo>
                  <a:lnTo>
                    <a:pt x="368" y="32"/>
                  </a:lnTo>
                  <a:lnTo>
                    <a:pt x="365" y="28"/>
                  </a:lnTo>
                  <a:lnTo>
                    <a:pt x="361" y="25"/>
                  </a:lnTo>
                  <a:lnTo>
                    <a:pt x="357" y="23"/>
                  </a:lnTo>
                  <a:lnTo>
                    <a:pt x="352" y="21"/>
                  </a:lnTo>
                  <a:lnTo>
                    <a:pt x="348" y="20"/>
                  </a:lnTo>
                  <a:lnTo>
                    <a:pt x="199" y="20"/>
                  </a:lnTo>
                  <a:lnTo>
                    <a:pt x="199" y="0"/>
                  </a:lnTo>
                  <a:close/>
                  <a:moveTo>
                    <a:pt x="127" y="260"/>
                  </a:moveTo>
                  <a:lnTo>
                    <a:pt x="159" y="260"/>
                  </a:lnTo>
                  <a:lnTo>
                    <a:pt x="159" y="230"/>
                  </a:lnTo>
                  <a:lnTo>
                    <a:pt x="127" y="230"/>
                  </a:lnTo>
                  <a:lnTo>
                    <a:pt x="127" y="208"/>
                  </a:lnTo>
                  <a:lnTo>
                    <a:pt x="199" y="208"/>
                  </a:lnTo>
                  <a:lnTo>
                    <a:pt x="199" y="327"/>
                  </a:lnTo>
                  <a:lnTo>
                    <a:pt x="127" y="327"/>
                  </a:lnTo>
                  <a:lnTo>
                    <a:pt x="127" y="288"/>
                  </a:lnTo>
                  <a:lnTo>
                    <a:pt x="154" y="288"/>
                  </a:lnTo>
                  <a:lnTo>
                    <a:pt x="154" y="288"/>
                  </a:lnTo>
                  <a:lnTo>
                    <a:pt x="155" y="288"/>
                  </a:lnTo>
                  <a:lnTo>
                    <a:pt x="158" y="287"/>
                  </a:lnTo>
                  <a:lnTo>
                    <a:pt x="159" y="284"/>
                  </a:lnTo>
                  <a:lnTo>
                    <a:pt x="159" y="283"/>
                  </a:lnTo>
                  <a:lnTo>
                    <a:pt x="159" y="283"/>
                  </a:lnTo>
                  <a:lnTo>
                    <a:pt x="159" y="280"/>
                  </a:lnTo>
                  <a:lnTo>
                    <a:pt x="158" y="279"/>
                  </a:lnTo>
                  <a:lnTo>
                    <a:pt x="155" y="277"/>
                  </a:lnTo>
                  <a:lnTo>
                    <a:pt x="154" y="276"/>
                  </a:lnTo>
                  <a:lnTo>
                    <a:pt x="127" y="276"/>
                  </a:lnTo>
                  <a:lnTo>
                    <a:pt x="127" y="260"/>
                  </a:lnTo>
                  <a:lnTo>
                    <a:pt x="127" y="260"/>
                  </a:lnTo>
                  <a:close/>
                  <a:moveTo>
                    <a:pt x="127" y="0"/>
                  </a:moveTo>
                  <a:lnTo>
                    <a:pt x="199" y="0"/>
                  </a:lnTo>
                  <a:lnTo>
                    <a:pt x="199" y="20"/>
                  </a:lnTo>
                  <a:lnTo>
                    <a:pt x="127" y="20"/>
                  </a:lnTo>
                  <a:lnTo>
                    <a:pt x="127" y="0"/>
                  </a:lnTo>
                  <a:close/>
                  <a:moveTo>
                    <a:pt x="101" y="260"/>
                  </a:moveTo>
                  <a:lnTo>
                    <a:pt x="127" y="260"/>
                  </a:lnTo>
                  <a:lnTo>
                    <a:pt x="127" y="276"/>
                  </a:lnTo>
                  <a:lnTo>
                    <a:pt x="100" y="276"/>
                  </a:lnTo>
                  <a:lnTo>
                    <a:pt x="100" y="276"/>
                  </a:lnTo>
                  <a:lnTo>
                    <a:pt x="97" y="277"/>
                  </a:lnTo>
                  <a:lnTo>
                    <a:pt x="96" y="279"/>
                  </a:lnTo>
                  <a:lnTo>
                    <a:pt x="94" y="280"/>
                  </a:lnTo>
                  <a:lnTo>
                    <a:pt x="94" y="283"/>
                  </a:lnTo>
                  <a:lnTo>
                    <a:pt x="94" y="283"/>
                  </a:lnTo>
                  <a:lnTo>
                    <a:pt x="94" y="284"/>
                  </a:lnTo>
                  <a:lnTo>
                    <a:pt x="96" y="287"/>
                  </a:lnTo>
                  <a:lnTo>
                    <a:pt x="97" y="288"/>
                  </a:lnTo>
                  <a:lnTo>
                    <a:pt x="100" y="288"/>
                  </a:lnTo>
                  <a:lnTo>
                    <a:pt x="100" y="288"/>
                  </a:lnTo>
                  <a:lnTo>
                    <a:pt x="127" y="288"/>
                  </a:lnTo>
                  <a:lnTo>
                    <a:pt x="127" y="327"/>
                  </a:lnTo>
                  <a:lnTo>
                    <a:pt x="101" y="327"/>
                  </a:lnTo>
                  <a:lnTo>
                    <a:pt x="101" y="327"/>
                  </a:lnTo>
                  <a:lnTo>
                    <a:pt x="94" y="326"/>
                  </a:lnTo>
                  <a:lnTo>
                    <a:pt x="88" y="325"/>
                  </a:lnTo>
                  <a:lnTo>
                    <a:pt x="82" y="322"/>
                  </a:lnTo>
                  <a:lnTo>
                    <a:pt x="78" y="318"/>
                  </a:lnTo>
                  <a:lnTo>
                    <a:pt x="74" y="314"/>
                  </a:lnTo>
                  <a:lnTo>
                    <a:pt x="71" y="308"/>
                  </a:lnTo>
                  <a:lnTo>
                    <a:pt x="70" y="302"/>
                  </a:lnTo>
                  <a:lnTo>
                    <a:pt x="69" y="295"/>
                  </a:lnTo>
                  <a:lnTo>
                    <a:pt x="69" y="291"/>
                  </a:lnTo>
                  <a:lnTo>
                    <a:pt x="69" y="291"/>
                  </a:lnTo>
                  <a:lnTo>
                    <a:pt x="70" y="285"/>
                  </a:lnTo>
                  <a:lnTo>
                    <a:pt x="71" y="279"/>
                  </a:lnTo>
                  <a:lnTo>
                    <a:pt x="74" y="273"/>
                  </a:lnTo>
                  <a:lnTo>
                    <a:pt x="78" y="269"/>
                  </a:lnTo>
                  <a:lnTo>
                    <a:pt x="82" y="265"/>
                  </a:lnTo>
                  <a:lnTo>
                    <a:pt x="88" y="262"/>
                  </a:lnTo>
                  <a:lnTo>
                    <a:pt x="94" y="260"/>
                  </a:lnTo>
                  <a:lnTo>
                    <a:pt x="101" y="260"/>
                  </a:lnTo>
                  <a:lnTo>
                    <a:pt x="101" y="260"/>
                  </a:lnTo>
                  <a:close/>
                  <a:moveTo>
                    <a:pt x="127" y="230"/>
                  </a:moveTo>
                  <a:lnTo>
                    <a:pt x="32" y="230"/>
                  </a:lnTo>
                  <a:lnTo>
                    <a:pt x="32" y="230"/>
                  </a:lnTo>
                  <a:lnTo>
                    <a:pt x="25" y="229"/>
                  </a:lnTo>
                  <a:lnTo>
                    <a:pt x="20" y="227"/>
                  </a:lnTo>
                  <a:lnTo>
                    <a:pt x="14" y="224"/>
                  </a:lnTo>
                  <a:lnTo>
                    <a:pt x="9" y="220"/>
                  </a:lnTo>
                  <a:lnTo>
                    <a:pt x="5" y="215"/>
                  </a:lnTo>
                  <a:lnTo>
                    <a:pt x="2" y="210"/>
                  </a:lnTo>
                  <a:lnTo>
                    <a:pt x="1" y="204"/>
                  </a:lnTo>
                  <a:lnTo>
                    <a:pt x="0" y="197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1" y="24"/>
                  </a:lnTo>
                  <a:lnTo>
                    <a:pt x="2" y="19"/>
                  </a:lnTo>
                  <a:lnTo>
                    <a:pt x="5" y="13"/>
                  </a:lnTo>
                  <a:lnTo>
                    <a:pt x="9" y="9"/>
                  </a:lnTo>
                  <a:lnTo>
                    <a:pt x="14" y="5"/>
                  </a:lnTo>
                  <a:lnTo>
                    <a:pt x="20" y="2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127" y="0"/>
                  </a:lnTo>
                  <a:lnTo>
                    <a:pt x="127" y="20"/>
                  </a:lnTo>
                  <a:lnTo>
                    <a:pt x="50" y="20"/>
                  </a:lnTo>
                  <a:lnTo>
                    <a:pt x="50" y="20"/>
                  </a:lnTo>
                  <a:lnTo>
                    <a:pt x="44" y="21"/>
                  </a:lnTo>
                  <a:lnTo>
                    <a:pt x="40" y="23"/>
                  </a:lnTo>
                  <a:lnTo>
                    <a:pt x="35" y="25"/>
                  </a:lnTo>
                  <a:lnTo>
                    <a:pt x="31" y="28"/>
                  </a:lnTo>
                  <a:lnTo>
                    <a:pt x="28" y="32"/>
                  </a:lnTo>
                  <a:lnTo>
                    <a:pt x="25" y="36"/>
                  </a:lnTo>
                  <a:lnTo>
                    <a:pt x="24" y="42"/>
                  </a:lnTo>
                  <a:lnTo>
                    <a:pt x="24" y="47"/>
                  </a:lnTo>
                  <a:lnTo>
                    <a:pt x="24" y="182"/>
                  </a:lnTo>
                  <a:lnTo>
                    <a:pt x="24" y="182"/>
                  </a:lnTo>
                  <a:lnTo>
                    <a:pt x="24" y="188"/>
                  </a:lnTo>
                  <a:lnTo>
                    <a:pt x="25" y="192"/>
                  </a:lnTo>
                  <a:lnTo>
                    <a:pt x="28" y="196"/>
                  </a:lnTo>
                  <a:lnTo>
                    <a:pt x="31" y="200"/>
                  </a:lnTo>
                  <a:lnTo>
                    <a:pt x="35" y="204"/>
                  </a:lnTo>
                  <a:lnTo>
                    <a:pt x="40" y="205"/>
                  </a:lnTo>
                  <a:lnTo>
                    <a:pt x="44" y="207"/>
                  </a:lnTo>
                  <a:lnTo>
                    <a:pt x="50" y="208"/>
                  </a:lnTo>
                  <a:lnTo>
                    <a:pt x="127" y="208"/>
                  </a:lnTo>
                  <a:lnTo>
                    <a:pt x="127" y="23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8" name="îṥlíde">
              <a:extLst>
                <a:ext uri="{FF2B5EF4-FFF2-40B4-BE49-F238E27FC236}">
                  <a16:creationId xmlns:a16="http://schemas.microsoft.com/office/drawing/2014/main" id="{ADBA9776-FAA1-4210-8039-55DADAA5BA62}"/>
                </a:ext>
              </a:extLst>
            </p:cNvPr>
            <p:cNvSpPr/>
            <p:nvPr/>
          </p:nvSpPr>
          <p:spPr bwMode="auto">
            <a:xfrm>
              <a:off x="4785837" y="3423164"/>
              <a:ext cx="702707" cy="818675"/>
            </a:xfrm>
            <a:custGeom>
              <a:avLst/>
              <a:gdLst>
                <a:gd name="T0" fmla="*/ 146050 w 509"/>
                <a:gd name="T1" fmla="*/ 200025 h 593"/>
                <a:gd name="T2" fmla="*/ 233363 w 509"/>
                <a:gd name="T3" fmla="*/ 149225 h 593"/>
                <a:gd name="T4" fmla="*/ 217488 w 509"/>
                <a:gd name="T5" fmla="*/ 211138 h 593"/>
                <a:gd name="T6" fmla="*/ 266700 w 509"/>
                <a:gd name="T7" fmla="*/ 190500 h 593"/>
                <a:gd name="T8" fmla="*/ 249238 w 509"/>
                <a:gd name="T9" fmla="*/ 249238 h 593"/>
                <a:gd name="T10" fmla="*/ 300038 w 509"/>
                <a:gd name="T11" fmla="*/ 228600 h 593"/>
                <a:gd name="T12" fmla="*/ 280988 w 509"/>
                <a:gd name="T13" fmla="*/ 290513 h 593"/>
                <a:gd name="T14" fmla="*/ 333375 w 509"/>
                <a:gd name="T15" fmla="*/ 269875 h 593"/>
                <a:gd name="T16" fmla="*/ 276225 w 509"/>
                <a:gd name="T17" fmla="*/ 361950 h 593"/>
                <a:gd name="T18" fmla="*/ 365125 w 509"/>
                <a:gd name="T19" fmla="*/ 309563 h 593"/>
                <a:gd name="T20" fmla="*/ 347663 w 509"/>
                <a:gd name="T21" fmla="*/ 373063 h 593"/>
                <a:gd name="T22" fmla="*/ 400050 w 509"/>
                <a:gd name="T23" fmla="*/ 350838 h 593"/>
                <a:gd name="T24" fmla="*/ 379413 w 509"/>
                <a:gd name="T25" fmla="*/ 411163 h 593"/>
                <a:gd name="T26" fmla="*/ 431800 w 509"/>
                <a:gd name="T27" fmla="*/ 388938 h 593"/>
                <a:gd name="T28" fmla="*/ 414338 w 509"/>
                <a:gd name="T29" fmla="*/ 452438 h 593"/>
                <a:gd name="T30" fmla="*/ 466725 w 509"/>
                <a:gd name="T31" fmla="*/ 430213 h 593"/>
                <a:gd name="T32" fmla="*/ 409575 w 509"/>
                <a:gd name="T33" fmla="*/ 522288 h 593"/>
                <a:gd name="T34" fmla="*/ 498475 w 509"/>
                <a:gd name="T35" fmla="*/ 471488 h 593"/>
                <a:gd name="T36" fmla="*/ 479425 w 509"/>
                <a:gd name="T37" fmla="*/ 533400 h 593"/>
                <a:gd name="T38" fmla="*/ 530225 w 509"/>
                <a:gd name="T39" fmla="*/ 512763 h 593"/>
                <a:gd name="T40" fmla="*/ 512763 w 509"/>
                <a:gd name="T41" fmla="*/ 574675 h 593"/>
                <a:gd name="T42" fmla="*/ 565150 w 509"/>
                <a:gd name="T43" fmla="*/ 550863 h 593"/>
                <a:gd name="T44" fmla="*/ 546100 w 509"/>
                <a:gd name="T45" fmla="*/ 612775 h 593"/>
                <a:gd name="T46" fmla="*/ 596900 w 509"/>
                <a:gd name="T47" fmla="*/ 592138 h 593"/>
                <a:gd name="T48" fmla="*/ 541338 w 509"/>
                <a:gd name="T49" fmla="*/ 684213 h 593"/>
                <a:gd name="T50" fmla="*/ 630238 w 509"/>
                <a:gd name="T51" fmla="*/ 631825 h 593"/>
                <a:gd name="T52" fmla="*/ 612775 w 509"/>
                <a:gd name="T53" fmla="*/ 695325 h 593"/>
                <a:gd name="T54" fmla="*/ 663575 w 509"/>
                <a:gd name="T55" fmla="*/ 673100 h 593"/>
                <a:gd name="T56" fmla="*/ 644525 w 509"/>
                <a:gd name="T57" fmla="*/ 735013 h 593"/>
                <a:gd name="T58" fmla="*/ 695325 w 509"/>
                <a:gd name="T59" fmla="*/ 714375 h 593"/>
                <a:gd name="T60" fmla="*/ 676275 w 509"/>
                <a:gd name="T61" fmla="*/ 774700 h 593"/>
                <a:gd name="T62" fmla="*/ 728663 w 509"/>
                <a:gd name="T63" fmla="*/ 752475 h 593"/>
                <a:gd name="T64" fmla="*/ 673100 w 509"/>
                <a:gd name="T65" fmla="*/ 844550 h 593"/>
                <a:gd name="T66" fmla="*/ 762000 w 509"/>
                <a:gd name="T67" fmla="*/ 793750 h 593"/>
                <a:gd name="T68" fmla="*/ 693738 w 509"/>
                <a:gd name="T69" fmla="*/ 941388 h 593"/>
                <a:gd name="T70" fmla="*/ 111125 w 509"/>
                <a:gd name="T71" fmla="*/ 130175 h 593"/>
                <a:gd name="T72" fmla="*/ 122238 w 509"/>
                <a:gd name="T73" fmla="*/ 127000 h 593"/>
                <a:gd name="T74" fmla="*/ 130175 w 509"/>
                <a:gd name="T75" fmla="*/ 123825 h 593"/>
                <a:gd name="T76" fmla="*/ 139700 w 509"/>
                <a:gd name="T77" fmla="*/ 103188 h 593"/>
                <a:gd name="T78" fmla="*/ 133350 w 509"/>
                <a:gd name="T79" fmla="*/ 82550 h 593"/>
                <a:gd name="T80" fmla="*/ 128588 w 509"/>
                <a:gd name="T81" fmla="*/ 77788 h 593"/>
                <a:gd name="T82" fmla="*/ 117475 w 509"/>
                <a:gd name="T83" fmla="*/ 71438 h 593"/>
                <a:gd name="T84" fmla="*/ 111125 w 509"/>
                <a:gd name="T85" fmla="*/ 3175 h 593"/>
                <a:gd name="T86" fmla="*/ 223838 w 509"/>
                <a:gd name="T87" fmla="*/ 136525 h 593"/>
                <a:gd name="T88" fmla="*/ 0 w 509"/>
                <a:gd name="T89" fmla="*/ 93663 h 593"/>
                <a:gd name="T90" fmla="*/ 111125 w 509"/>
                <a:gd name="T91" fmla="*/ 71438 h 593"/>
                <a:gd name="T92" fmla="*/ 103188 w 509"/>
                <a:gd name="T93" fmla="*/ 73025 h 593"/>
                <a:gd name="T94" fmla="*/ 93663 w 509"/>
                <a:gd name="T95" fmla="*/ 77788 h 593"/>
                <a:gd name="T96" fmla="*/ 84138 w 509"/>
                <a:gd name="T97" fmla="*/ 96838 h 593"/>
                <a:gd name="T98" fmla="*/ 90488 w 509"/>
                <a:gd name="T99" fmla="*/ 119063 h 593"/>
                <a:gd name="T100" fmla="*/ 90488 w 509"/>
                <a:gd name="T101" fmla="*/ 119063 h 593"/>
                <a:gd name="T102" fmla="*/ 100013 w 509"/>
                <a:gd name="T103" fmla="*/ 125413 h 593"/>
                <a:gd name="T104" fmla="*/ 111125 w 509"/>
                <a:gd name="T105" fmla="*/ 130175 h 59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09" h="593">
                  <a:moveTo>
                    <a:pt x="141" y="86"/>
                  </a:moveTo>
                  <a:lnTo>
                    <a:pt x="92" y="126"/>
                  </a:lnTo>
                  <a:lnTo>
                    <a:pt x="99" y="134"/>
                  </a:lnTo>
                  <a:lnTo>
                    <a:pt x="147" y="94"/>
                  </a:lnTo>
                  <a:lnTo>
                    <a:pt x="162" y="111"/>
                  </a:lnTo>
                  <a:lnTo>
                    <a:pt x="137" y="133"/>
                  </a:lnTo>
                  <a:lnTo>
                    <a:pt x="142" y="140"/>
                  </a:lnTo>
                  <a:lnTo>
                    <a:pt x="168" y="120"/>
                  </a:lnTo>
                  <a:lnTo>
                    <a:pt x="183" y="137"/>
                  </a:lnTo>
                  <a:lnTo>
                    <a:pt x="157" y="157"/>
                  </a:lnTo>
                  <a:lnTo>
                    <a:pt x="164" y="166"/>
                  </a:lnTo>
                  <a:lnTo>
                    <a:pt x="189" y="144"/>
                  </a:lnTo>
                  <a:lnTo>
                    <a:pt x="203" y="161"/>
                  </a:lnTo>
                  <a:lnTo>
                    <a:pt x="177" y="183"/>
                  </a:lnTo>
                  <a:lnTo>
                    <a:pt x="184" y="191"/>
                  </a:lnTo>
                  <a:lnTo>
                    <a:pt x="210" y="170"/>
                  </a:lnTo>
                  <a:lnTo>
                    <a:pt x="225" y="187"/>
                  </a:lnTo>
                  <a:lnTo>
                    <a:pt x="174" y="228"/>
                  </a:lnTo>
                  <a:lnTo>
                    <a:pt x="181" y="236"/>
                  </a:lnTo>
                  <a:lnTo>
                    <a:pt x="230" y="195"/>
                  </a:lnTo>
                  <a:lnTo>
                    <a:pt x="245" y="213"/>
                  </a:lnTo>
                  <a:lnTo>
                    <a:pt x="219" y="235"/>
                  </a:lnTo>
                  <a:lnTo>
                    <a:pt x="226" y="241"/>
                  </a:lnTo>
                  <a:lnTo>
                    <a:pt x="252" y="221"/>
                  </a:lnTo>
                  <a:lnTo>
                    <a:pt x="267" y="239"/>
                  </a:lnTo>
                  <a:lnTo>
                    <a:pt x="239" y="259"/>
                  </a:lnTo>
                  <a:lnTo>
                    <a:pt x="246" y="267"/>
                  </a:lnTo>
                  <a:lnTo>
                    <a:pt x="272" y="245"/>
                  </a:lnTo>
                  <a:lnTo>
                    <a:pt x="287" y="263"/>
                  </a:lnTo>
                  <a:lnTo>
                    <a:pt x="261" y="285"/>
                  </a:lnTo>
                  <a:lnTo>
                    <a:pt x="267" y="293"/>
                  </a:lnTo>
                  <a:lnTo>
                    <a:pt x="294" y="271"/>
                  </a:lnTo>
                  <a:lnTo>
                    <a:pt x="307" y="289"/>
                  </a:lnTo>
                  <a:lnTo>
                    <a:pt x="258" y="329"/>
                  </a:lnTo>
                  <a:lnTo>
                    <a:pt x="264" y="338"/>
                  </a:lnTo>
                  <a:lnTo>
                    <a:pt x="314" y="297"/>
                  </a:lnTo>
                  <a:lnTo>
                    <a:pt x="329" y="314"/>
                  </a:lnTo>
                  <a:lnTo>
                    <a:pt x="302" y="336"/>
                  </a:lnTo>
                  <a:lnTo>
                    <a:pt x="308" y="343"/>
                  </a:lnTo>
                  <a:lnTo>
                    <a:pt x="334" y="323"/>
                  </a:lnTo>
                  <a:lnTo>
                    <a:pt x="349" y="340"/>
                  </a:lnTo>
                  <a:lnTo>
                    <a:pt x="323" y="362"/>
                  </a:lnTo>
                  <a:lnTo>
                    <a:pt x="329" y="369"/>
                  </a:lnTo>
                  <a:lnTo>
                    <a:pt x="356" y="347"/>
                  </a:lnTo>
                  <a:lnTo>
                    <a:pt x="369" y="366"/>
                  </a:lnTo>
                  <a:lnTo>
                    <a:pt x="344" y="386"/>
                  </a:lnTo>
                  <a:lnTo>
                    <a:pt x="350" y="394"/>
                  </a:lnTo>
                  <a:lnTo>
                    <a:pt x="376" y="373"/>
                  </a:lnTo>
                  <a:lnTo>
                    <a:pt x="391" y="390"/>
                  </a:lnTo>
                  <a:lnTo>
                    <a:pt x="341" y="431"/>
                  </a:lnTo>
                  <a:lnTo>
                    <a:pt x="348" y="439"/>
                  </a:lnTo>
                  <a:lnTo>
                    <a:pt x="397" y="398"/>
                  </a:lnTo>
                  <a:lnTo>
                    <a:pt x="411" y="416"/>
                  </a:lnTo>
                  <a:lnTo>
                    <a:pt x="386" y="438"/>
                  </a:lnTo>
                  <a:lnTo>
                    <a:pt x="391" y="446"/>
                  </a:lnTo>
                  <a:lnTo>
                    <a:pt x="418" y="424"/>
                  </a:lnTo>
                  <a:lnTo>
                    <a:pt x="432" y="442"/>
                  </a:lnTo>
                  <a:lnTo>
                    <a:pt x="406" y="463"/>
                  </a:lnTo>
                  <a:lnTo>
                    <a:pt x="413" y="470"/>
                  </a:lnTo>
                  <a:lnTo>
                    <a:pt x="438" y="450"/>
                  </a:lnTo>
                  <a:lnTo>
                    <a:pt x="453" y="467"/>
                  </a:lnTo>
                  <a:lnTo>
                    <a:pt x="426" y="488"/>
                  </a:lnTo>
                  <a:lnTo>
                    <a:pt x="433" y="496"/>
                  </a:lnTo>
                  <a:lnTo>
                    <a:pt x="459" y="474"/>
                  </a:lnTo>
                  <a:lnTo>
                    <a:pt x="474" y="492"/>
                  </a:lnTo>
                  <a:lnTo>
                    <a:pt x="424" y="532"/>
                  </a:lnTo>
                  <a:lnTo>
                    <a:pt x="430" y="541"/>
                  </a:lnTo>
                  <a:lnTo>
                    <a:pt x="480" y="500"/>
                  </a:lnTo>
                  <a:lnTo>
                    <a:pt x="509" y="535"/>
                  </a:lnTo>
                  <a:lnTo>
                    <a:pt x="437" y="593"/>
                  </a:lnTo>
                  <a:lnTo>
                    <a:pt x="70" y="145"/>
                  </a:lnTo>
                  <a:lnTo>
                    <a:pt x="70" y="82"/>
                  </a:lnTo>
                  <a:lnTo>
                    <a:pt x="77" y="80"/>
                  </a:lnTo>
                  <a:lnTo>
                    <a:pt x="82" y="78"/>
                  </a:lnTo>
                  <a:lnTo>
                    <a:pt x="86" y="72"/>
                  </a:lnTo>
                  <a:lnTo>
                    <a:pt x="88" y="65"/>
                  </a:lnTo>
                  <a:lnTo>
                    <a:pt x="88" y="59"/>
                  </a:lnTo>
                  <a:lnTo>
                    <a:pt x="84" y="52"/>
                  </a:lnTo>
                  <a:lnTo>
                    <a:pt x="81" y="49"/>
                  </a:lnTo>
                  <a:lnTo>
                    <a:pt x="78" y="46"/>
                  </a:lnTo>
                  <a:lnTo>
                    <a:pt x="74" y="45"/>
                  </a:lnTo>
                  <a:lnTo>
                    <a:pt x="70" y="45"/>
                  </a:lnTo>
                  <a:lnTo>
                    <a:pt x="70" y="2"/>
                  </a:lnTo>
                  <a:lnTo>
                    <a:pt x="72" y="0"/>
                  </a:lnTo>
                  <a:lnTo>
                    <a:pt x="141" y="86"/>
                  </a:lnTo>
                  <a:close/>
                  <a:moveTo>
                    <a:pt x="70" y="145"/>
                  </a:moveTo>
                  <a:lnTo>
                    <a:pt x="0" y="59"/>
                  </a:lnTo>
                  <a:lnTo>
                    <a:pt x="70" y="2"/>
                  </a:lnTo>
                  <a:lnTo>
                    <a:pt x="70" y="45"/>
                  </a:lnTo>
                  <a:lnTo>
                    <a:pt x="65" y="46"/>
                  </a:lnTo>
                  <a:lnTo>
                    <a:pt x="59" y="49"/>
                  </a:lnTo>
                  <a:lnTo>
                    <a:pt x="54" y="55"/>
                  </a:lnTo>
                  <a:lnTo>
                    <a:pt x="53" y="61"/>
                  </a:lnTo>
                  <a:lnTo>
                    <a:pt x="53" y="68"/>
                  </a:lnTo>
                  <a:lnTo>
                    <a:pt x="57" y="75"/>
                  </a:lnTo>
                  <a:lnTo>
                    <a:pt x="59" y="78"/>
                  </a:lnTo>
                  <a:lnTo>
                    <a:pt x="63" y="79"/>
                  </a:lnTo>
                  <a:lnTo>
                    <a:pt x="66" y="80"/>
                  </a:lnTo>
                  <a:lnTo>
                    <a:pt x="70" y="82"/>
                  </a:lnTo>
                  <a:lnTo>
                    <a:pt x="70" y="14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9" name="îš1iḋe">
              <a:extLst>
                <a:ext uri="{FF2B5EF4-FFF2-40B4-BE49-F238E27FC236}">
                  <a16:creationId xmlns:a16="http://schemas.microsoft.com/office/drawing/2014/main" id="{8BD69169-6518-40D2-8D55-5802211E1D34}"/>
                </a:ext>
              </a:extLst>
            </p:cNvPr>
            <p:cNvSpPr/>
            <p:nvPr/>
          </p:nvSpPr>
          <p:spPr bwMode="auto">
            <a:xfrm>
              <a:off x="4660206" y="3664762"/>
              <a:ext cx="295440" cy="595024"/>
            </a:xfrm>
            <a:custGeom>
              <a:avLst/>
              <a:gdLst>
                <a:gd name="T0" fmla="*/ 307975 w 214"/>
                <a:gd name="T1" fmla="*/ 684213 h 431"/>
                <a:gd name="T2" fmla="*/ 268288 w 214"/>
                <a:gd name="T3" fmla="*/ 647700 h 431"/>
                <a:gd name="T4" fmla="*/ 331788 w 214"/>
                <a:gd name="T5" fmla="*/ 554038 h 431"/>
                <a:gd name="T6" fmla="*/ 322263 w 214"/>
                <a:gd name="T7" fmla="*/ 541338 h 431"/>
                <a:gd name="T8" fmla="*/ 298450 w 214"/>
                <a:gd name="T9" fmla="*/ 534988 h 431"/>
                <a:gd name="T10" fmla="*/ 285750 w 214"/>
                <a:gd name="T11" fmla="*/ 546100 h 431"/>
                <a:gd name="T12" fmla="*/ 284163 w 214"/>
                <a:gd name="T13" fmla="*/ 560388 h 431"/>
                <a:gd name="T14" fmla="*/ 271463 w 214"/>
                <a:gd name="T15" fmla="*/ 550863 h 431"/>
                <a:gd name="T16" fmla="*/ 198438 w 214"/>
                <a:gd name="T17" fmla="*/ 611188 h 431"/>
                <a:gd name="T18" fmla="*/ 79375 w 214"/>
                <a:gd name="T19" fmla="*/ 307975 h 431"/>
                <a:gd name="T20" fmla="*/ 85725 w 214"/>
                <a:gd name="T21" fmla="*/ 295275 h 431"/>
                <a:gd name="T22" fmla="*/ 128588 w 214"/>
                <a:gd name="T23" fmla="*/ 279400 h 431"/>
                <a:gd name="T24" fmla="*/ 117475 w 214"/>
                <a:gd name="T25" fmla="*/ 274638 h 431"/>
                <a:gd name="T26" fmla="*/ 79375 w 214"/>
                <a:gd name="T27" fmla="*/ 182563 h 431"/>
                <a:gd name="T28" fmla="*/ 157163 w 214"/>
                <a:gd name="T29" fmla="*/ 96838 h 431"/>
                <a:gd name="T30" fmla="*/ 176213 w 214"/>
                <a:gd name="T31" fmla="*/ 103188 h 431"/>
                <a:gd name="T32" fmla="*/ 228600 w 214"/>
                <a:gd name="T33" fmla="*/ 231775 h 431"/>
                <a:gd name="T34" fmla="*/ 228600 w 214"/>
                <a:gd name="T35" fmla="*/ 247650 h 431"/>
                <a:gd name="T36" fmla="*/ 266700 w 214"/>
                <a:gd name="T37" fmla="*/ 550863 h 431"/>
                <a:gd name="T38" fmla="*/ 258763 w 214"/>
                <a:gd name="T39" fmla="*/ 552450 h 431"/>
                <a:gd name="T40" fmla="*/ 242888 w 214"/>
                <a:gd name="T41" fmla="*/ 566738 h 431"/>
                <a:gd name="T42" fmla="*/ 238125 w 214"/>
                <a:gd name="T43" fmla="*/ 569913 h 431"/>
                <a:gd name="T44" fmla="*/ 214313 w 214"/>
                <a:gd name="T45" fmla="*/ 566738 h 431"/>
                <a:gd name="T46" fmla="*/ 204788 w 214"/>
                <a:gd name="T47" fmla="*/ 581025 h 431"/>
                <a:gd name="T48" fmla="*/ 206375 w 214"/>
                <a:gd name="T49" fmla="*/ 604838 h 431"/>
                <a:gd name="T50" fmla="*/ 198438 w 214"/>
                <a:gd name="T51" fmla="*/ 611188 h 431"/>
                <a:gd name="T52" fmla="*/ 79375 w 214"/>
                <a:gd name="T53" fmla="*/ 122238 h 431"/>
                <a:gd name="T54" fmla="*/ 138113 w 214"/>
                <a:gd name="T55" fmla="*/ 44450 h 431"/>
                <a:gd name="T56" fmla="*/ 122238 w 214"/>
                <a:gd name="T57" fmla="*/ 22225 h 431"/>
                <a:gd name="T58" fmla="*/ 98425 w 214"/>
                <a:gd name="T59" fmla="*/ 4763 h 431"/>
                <a:gd name="T60" fmla="*/ 79375 w 214"/>
                <a:gd name="T61" fmla="*/ 0 h 431"/>
                <a:gd name="T62" fmla="*/ 71438 w 214"/>
                <a:gd name="T63" fmla="*/ 303213 h 431"/>
                <a:gd name="T64" fmla="*/ 17463 w 214"/>
                <a:gd name="T65" fmla="*/ 171450 h 431"/>
                <a:gd name="T66" fmla="*/ 19050 w 214"/>
                <a:gd name="T67" fmla="*/ 152400 h 431"/>
                <a:gd name="T68" fmla="*/ 6350 w 214"/>
                <a:gd name="T69" fmla="*/ 96838 h 431"/>
                <a:gd name="T70" fmla="*/ 1588 w 214"/>
                <a:gd name="T71" fmla="*/ 55563 h 431"/>
                <a:gd name="T72" fmla="*/ 23813 w 214"/>
                <a:gd name="T73" fmla="*/ 19050 h 431"/>
                <a:gd name="T74" fmla="*/ 47625 w 214"/>
                <a:gd name="T75" fmla="*/ 4763 h 431"/>
                <a:gd name="T76" fmla="*/ 79375 w 214"/>
                <a:gd name="T77" fmla="*/ 122238 h 431"/>
                <a:gd name="T78" fmla="*/ 79375 w 214"/>
                <a:gd name="T79" fmla="*/ 182563 h 431"/>
                <a:gd name="T80" fmla="*/ 68263 w 214"/>
                <a:gd name="T81" fmla="*/ 155575 h 431"/>
                <a:gd name="T82" fmla="*/ 74613 w 214"/>
                <a:gd name="T83" fmla="*/ 139700 h 431"/>
                <a:gd name="T84" fmla="*/ 34925 w 214"/>
                <a:gd name="T85" fmla="*/ 157163 h 431"/>
                <a:gd name="T86" fmla="*/ 30163 w 214"/>
                <a:gd name="T87" fmla="*/ 176213 h 431"/>
                <a:gd name="T88" fmla="*/ 74613 w 214"/>
                <a:gd name="T89" fmla="*/ 287338 h 43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14" h="431">
                  <a:moveTo>
                    <a:pt x="168" y="228"/>
                  </a:moveTo>
                  <a:lnTo>
                    <a:pt x="214" y="349"/>
                  </a:lnTo>
                  <a:lnTo>
                    <a:pt x="194" y="431"/>
                  </a:lnTo>
                  <a:lnTo>
                    <a:pt x="168" y="413"/>
                  </a:lnTo>
                  <a:lnTo>
                    <a:pt x="168" y="405"/>
                  </a:lnTo>
                  <a:lnTo>
                    <a:pt x="169" y="408"/>
                  </a:lnTo>
                  <a:lnTo>
                    <a:pt x="196" y="397"/>
                  </a:lnTo>
                  <a:lnTo>
                    <a:pt x="209" y="349"/>
                  </a:lnTo>
                  <a:lnTo>
                    <a:pt x="206" y="345"/>
                  </a:lnTo>
                  <a:lnTo>
                    <a:pt x="203" y="341"/>
                  </a:lnTo>
                  <a:lnTo>
                    <a:pt x="199" y="337"/>
                  </a:lnTo>
                  <a:lnTo>
                    <a:pt x="194" y="336"/>
                  </a:lnTo>
                  <a:lnTo>
                    <a:pt x="188" y="337"/>
                  </a:lnTo>
                  <a:lnTo>
                    <a:pt x="184" y="340"/>
                  </a:lnTo>
                  <a:lnTo>
                    <a:pt x="180" y="344"/>
                  </a:lnTo>
                  <a:lnTo>
                    <a:pt x="179" y="348"/>
                  </a:lnTo>
                  <a:lnTo>
                    <a:pt x="179" y="353"/>
                  </a:lnTo>
                  <a:lnTo>
                    <a:pt x="176" y="351"/>
                  </a:lnTo>
                  <a:lnTo>
                    <a:pt x="173" y="348"/>
                  </a:lnTo>
                  <a:lnTo>
                    <a:pt x="171" y="347"/>
                  </a:lnTo>
                  <a:lnTo>
                    <a:pt x="168" y="347"/>
                  </a:lnTo>
                  <a:lnTo>
                    <a:pt x="168" y="228"/>
                  </a:lnTo>
                  <a:close/>
                  <a:moveTo>
                    <a:pt x="125" y="385"/>
                  </a:moveTo>
                  <a:lnTo>
                    <a:pt x="51" y="194"/>
                  </a:lnTo>
                  <a:lnTo>
                    <a:pt x="50" y="194"/>
                  </a:lnTo>
                  <a:lnTo>
                    <a:pt x="50" y="183"/>
                  </a:lnTo>
                  <a:lnTo>
                    <a:pt x="54" y="186"/>
                  </a:lnTo>
                  <a:lnTo>
                    <a:pt x="60" y="184"/>
                  </a:lnTo>
                  <a:lnTo>
                    <a:pt x="81" y="176"/>
                  </a:lnTo>
                  <a:lnTo>
                    <a:pt x="79" y="175"/>
                  </a:lnTo>
                  <a:lnTo>
                    <a:pt x="74" y="173"/>
                  </a:lnTo>
                  <a:lnTo>
                    <a:pt x="73" y="172"/>
                  </a:lnTo>
                  <a:lnTo>
                    <a:pt x="70" y="168"/>
                  </a:lnTo>
                  <a:lnTo>
                    <a:pt x="50" y="115"/>
                  </a:lnTo>
                  <a:lnTo>
                    <a:pt x="50" y="80"/>
                  </a:lnTo>
                  <a:lnTo>
                    <a:pt x="99" y="61"/>
                  </a:lnTo>
                  <a:lnTo>
                    <a:pt x="104" y="61"/>
                  </a:lnTo>
                  <a:lnTo>
                    <a:pt x="107" y="62"/>
                  </a:lnTo>
                  <a:lnTo>
                    <a:pt x="111" y="65"/>
                  </a:lnTo>
                  <a:lnTo>
                    <a:pt x="114" y="69"/>
                  </a:lnTo>
                  <a:lnTo>
                    <a:pt x="144" y="146"/>
                  </a:lnTo>
                  <a:lnTo>
                    <a:pt x="144" y="149"/>
                  </a:lnTo>
                  <a:lnTo>
                    <a:pt x="144" y="153"/>
                  </a:lnTo>
                  <a:lnTo>
                    <a:pt x="144" y="156"/>
                  </a:lnTo>
                  <a:lnTo>
                    <a:pt x="141" y="158"/>
                  </a:lnTo>
                  <a:lnTo>
                    <a:pt x="168" y="228"/>
                  </a:lnTo>
                  <a:lnTo>
                    <a:pt x="168" y="347"/>
                  </a:lnTo>
                  <a:lnTo>
                    <a:pt x="163" y="348"/>
                  </a:lnTo>
                  <a:lnTo>
                    <a:pt x="157" y="349"/>
                  </a:lnTo>
                  <a:lnTo>
                    <a:pt x="154" y="353"/>
                  </a:lnTo>
                  <a:lnTo>
                    <a:pt x="153" y="357"/>
                  </a:lnTo>
                  <a:lnTo>
                    <a:pt x="153" y="363"/>
                  </a:lnTo>
                  <a:lnTo>
                    <a:pt x="150" y="359"/>
                  </a:lnTo>
                  <a:lnTo>
                    <a:pt x="145" y="357"/>
                  </a:lnTo>
                  <a:lnTo>
                    <a:pt x="141" y="356"/>
                  </a:lnTo>
                  <a:lnTo>
                    <a:pt x="135" y="357"/>
                  </a:lnTo>
                  <a:lnTo>
                    <a:pt x="131" y="360"/>
                  </a:lnTo>
                  <a:lnTo>
                    <a:pt x="129" y="366"/>
                  </a:lnTo>
                  <a:lnTo>
                    <a:pt x="127" y="370"/>
                  </a:lnTo>
                  <a:lnTo>
                    <a:pt x="127" y="376"/>
                  </a:lnTo>
                  <a:lnTo>
                    <a:pt x="130" y="381"/>
                  </a:lnTo>
                  <a:lnTo>
                    <a:pt x="168" y="405"/>
                  </a:lnTo>
                  <a:lnTo>
                    <a:pt x="168" y="413"/>
                  </a:lnTo>
                  <a:lnTo>
                    <a:pt x="125" y="385"/>
                  </a:lnTo>
                  <a:close/>
                  <a:moveTo>
                    <a:pt x="50" y="0"/>
                  </a:moveTo>
                  <a:lnTo>
                    <a:pt x="50" y="77"/>
                  </a:lnTo>
                  <a:lnTo>
                    <a:pt x="95" y="49"/>
                  </a:lnTo>
                  <a:lnTo>
                    <a:pt x="87" y="28"/>
                  </a:lnTo>
                  <a:lnTo>
                    <a:pt x="84" y="23"/>
                  </a:lnTo>
                  <a:lnTo>
                    <a:pt x="81" y="18"/>
                  </a:lnTo>
                  <a:lnTo>
                    <a:pt x="77" y="14"/>
                  </a:lnTo>
                  <a:lnTo>
                    <a:pt x="72" y="10"/>
                  </a:lnTo>
                  <a:lnTo>
                    <a:pt x="68" y="5"/>
                  </a:lnTo>
                  <a:lnTo>
                    <a:pt x="62" y="3"/>
                  </a:lnTo>
                  <a:lnTo>
                    <a:pt x="56" y="1"/>
                  </a:lnTo>
                  <a:lnTo>
                    <a:pt x="50" y="0"/>
                  </a:lnTo>
                  <a:close/>
                  <a:moveTo>
                    <a:pt x="50" y="194"/>
                  </a:moveTo>
                  <a:lnTo>
                    <a:pt x="50" y="194"/>
                  </a:lnTo>
                  <a:lnTo>
                    <a:pt x="45" y="191"/>
                  </a:lnTo>
                  <a:lnTo>
                    <a:pt x="41" y="186"/>
                  </a:lnTo>
                  <a:lnTo>
                    <a:pt x="11" y="108"/>
                  </a:lnTo>
                  <a:lnTo>
                    <a:pt x="9" y="104"/>
                  </a:lnTo>
                  <a:lnTo>
                    <a:pt x="11" y="99"/>
                  </a:lnTo>
                  <a:lnTo>
                    <a:pt x="12" y="96"/>
                  </a:lnTo>
                  <a:lnTo>
                    <a:pt x="16" y="92"/>
                  </a:lnTo>
                  <a:lnTo>
                    <a:pt x="4" y="61"/>
                  </a:lnTo>
                  <a:lnTo>
                    <a:pt x="1" y="53"/>
                  </a:lnTo>
                  <a:lnTo>
                    <a:pt x="0" y="43"/>
                  </a:lnTo>
                  <a:lnTo>
                    <a:pt x="1" y="35"/>
                  </a:lnTo>
                  <a:lnTo>
                    <a:pt x="4" y="27"/>
                  </a:lnTo>
                  <a:lnTo>
                    <a:pt x="8" y="19"/>
                  </a:lnTo>
                  <a:lnTo>
                    <a:pt x="15" y="12"/>
                  </a:lnTo>
                  <a:lnTo>
                    <a:pt x="22" y="7"/>
                  </a:lnTo>
                  <a:lnTo>
                    <a:pt x="30" y="3"/>
                  </a:lnTo>
                  <a:lnTo>
                    <a:pt x="39" y="0"/>
                  </a:lnTo>
                  <a:lnTo>
                    <a:pt x="50" y="0"/>
                  </a:lnTo>
                  <a:lnTo>
                    <a:pt x="50" y="77"/>
                  </a:lnTo>
                  <a:lnTo>
                    <a:pt x="43" y="81"/>
                  </a:lnTo>
                  <a:lnTo>
                    <a:pt x="50" y="80"/>
                  </a:lnTo>
                  <a:lnTo>
                    <a:pt x="50" y="115"/>
                  </a:lnTo>
                  <a:lnTo>
                    <a:pt x="45" y="100"/>
                  </a:lnTo>
                  <a:lnTo>
                    <a:pt x="43" y="98"/>
                  </a:lnTo>
                  <a:lnTo>
                    <a:pt x="45" y="93"/>
                  </a:lnTo>
                  <a:lnTo>
                    <a:pt x="46" y="91"/>
                  </a:lnTo>
                  <a:lnTo>
                    <a:pt x="47" y="88"/>
                  </a:lnTo>
                  <a:lnTo>
                    <a:pt x="26" y="96"/>
                  </a:lnTo>
                  <a:lnTo>
                    <a:pt x="22" y="99"/>
                  </a:lnTo>
                  <a:lnTo>
                    <a:pt x="19" y="103"/>
                  </a:lnTo>
                  <a:lnTo>
                    <a:pt x="19" y="107"/>
                  </a:lnTo>
                  <a:lnTo>
                    <a:pt x="19" y="111"/>
                  </a:lnTo>
                  <a:lnTo>
                    <a:pt x="45" y="177"/>
                  </a:lnTo>
                  <a:lnTo>
                    <a:pt x="47" y="181"/>
                  </a:lnTo>
                  <a:lnTo>
                    <a:pt x="50" y="183"/>
                  </a:lnTo>
                  <a:lnTo>
                    <a:pt x="50" y="194"/>
                  </a:lnTo>
                  <a:close/>
                </a:path>
              </a:pathLst>
            </a:custGeom>
            <a:solidFill>
              <a:srgbClr val="289DA0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80" name="iṥľiḑê">
              <a:extLst>
                <a:ext uri="{FF2B5EF4-FFF2-40B4-BE49-F238E27FC236}">
                  <a16:creationId xmlns:a16="http://schemas.microsoft.com/office/drawing/2014/main" id="{17483555-AA4F-4EF6-B75C-8A028FBE62C3}"/>
                </a:ext>
              </a:extLst>
            </p:cNvPr>
            <p:cNvGrpSpPr/>
            <p:nvPr/>
          </p:nvGrpSpPr>
          <p:grpSpPr>
            <a:xfrm>
              <a:off x="5518916" y="3738719"/>
              <a:ext cx="497003" cy="499765"/>
              <a:chOff x="2157413" y="3054350"/>
              <a:chExt cx="571500" cy="574675"/>
            </a:xfrm>
            <a:solidFill>
              <a:srgbClr val="195B5A"/>
            </a:solidFill>
          </p:grpSpPr>
          <p:sp>
            <p:nvSpPr>
              <p:cNvPr id="138" name="î$1ïḍè">
                <a:extLst>
                  <a:ext uri="{FF2B5EF4-FFF2-40B4-BE49-F238E27FC236}">
                    <a16:creationId xmlns:a16="http://schemas.microsoft.com/office/drawing/2014/main" id="{ACE3963B-6DF4-4F1F-8189-6312FB10FD65}"/>
                  </a:ext>
                </a:extLst>
              </p:cNvPr>
              <p:cNvSpPr/>
              <p:nvPr/>
            </p:nvSpPr>
            <p:spPr bwMode="auto">
              <a:xfrm>
                <a:off x="2157413" y="3054350"/>
                <a:ext cx="571500" cy="574675"/>
              </a:xfrm>
              <a:custGeom>
                <a:avLst/>
                <a:gdLst>
                  <a:gd name="T0" fmla="*/ 180 w 360"/>
                  <a:gd name="T1" fmla="*/ 0 h 362"/>
                  <a:gd name="T2" fmla="*/ 232 w 360"/>
                  <a:gd name="T3" fmla="*/ 8 h 362"/>
                  <a:gd name="T4" fmla="*/ 280 w 360"/>
                  <a:gd name="T5" fmla="*/ 31 h 362"/>
                  <a:gd name="T6" fmla="*/ 319 w 360"/>
                  <a:gd name="T7" fmla="*/ 67 h 362"/>
                  <a:gd name="T8" fmla="*/ 346 w 360"/>
                  <a:gd name="T9" fmla="*/ 111 h 362"/>
                  <a:gd name="T10" fmla="*/ 358 w 360"/>
                  <a:gd name="T11" fmla="*/ 163 h 362"/>
                  <a:gd name="T12" fmla="*/ 358 w 360"/>
                  <a:gd name="T13" fmla="*/ 199 h 362"/>
                  <a:gd name="T14" fmla="*/ 346 w 360"/>
                  <a:gd name="T15" fmla="*/ 251 h 362"/>
                  <a:gd name="T16" fmla="*/ 319 w 360"/>
                  <a:gd name="T17" fmla="*/ 295 h 362"/>
                  <a:gd name="T18" fmla="*/ 280 w 360"/>
                  <a:gd name="T19" fmla="*/ 331 h 362"/>
                  <a:gd name="T20" fmla="*/ 232 w 360"/>
                  <a:gd name="T21" fmla="*/ 354 h 362"/>
                  <a:gd name="T22" fmla="*/ 180 w 360"/>
                  <a:gd name="T23" fmla="*/ 362 h 362"/>
                  <a:gd name="T24" fmla="*/ 180 w 360"/>
                  <a:gd name="T25" fmla="*/ 314 h 362"/>
                  <a:gd name="T26" fmla="*/ 193 w 360"/>
                  <a:gd name="T27" fmla="*/ 318 h 362"/>
                  <a:gd name="T28" fmla="*/ 201 w 360"/>
                  <a:gd name="T29" fmla="*/ 329 h 362"/>
                  <a:gd name="T30" fmla="*/ 237 w 360"/>
                  <a:gd name="T31" fmla="*/ 320 h 362"/>
                  <a:gd name="T32" fmla="*/ 268 w 360"/>
                  <a:gd name="T33" fmla="*/ 302 h 362"/>
                  <a:gd name="T34" fmla="*/ 293 w 360"/>
                  <a:gd name="T35" fmla="*/ 278 h 362"/>
                  <a:gd name="T36" fmla="*/ 312 w 360"/>
                  <a:gd name="T37" fmla="*/ 248 h 362"/>
                  <a:gd name="T38" fmla="*/ 325 w 360"/>
                  <a:gd name="T39" fmla="*/ 215 h 362"/>
                  <a:gd name="T40" fmla="*/ 322 w 360"/>
                  <a:gd name="T41" fmla="*/ 199 h 362"/>
                  <a:gd name="T42" fmla="*/ 312 w 360"/>
                  <a:gd name="T43" fmla="*/ 180 h 362"/>
                  <a:gd name="T44" fmla="*/ 316 w 360"/>
                  <a:gd name="T45" fmla="*/ 167 h 362"/>
                  <a:gd name="T46" fmla="*/ 327 w 360"/>
                  <a:gd name="T47" fmla="*/ 159 h 362"/>
                  <a:gd name="T48" fmla="*/ 318 w 360"/>
                  <a:gd name="T49" fmla="*/ 123 h 362"/>
                  <a:gd name="T50" fmla="*/ 300 w 360"/>
                  <a:gd name="T51" fmla="*/ 94 h 362"/>
                  <a:gd name="T52" fmla="*/ 277 w 360"/>
                  <a:gd name="T53" fmla="*/ 67 h 362"/>
                  <a:gd name="T54" fmla="*/ 247 w 360"/>
                  <a:gd name="T55" fmla="*/ 48 h 362"/>
                  <a:gd name="T56" fmla="*/ 214 w 360"/>
                  <a:gd name="T57" fmla="*/ 35 h 362"/>
                  <a:gd name="T58" fmla="*/ 199 w 360"/>
                  <a:gd name="T59" fmla="*/ 39 h 362"/>
                  <a:gd name="T60" fmla="*/ 180 w 360"/>
                  <a:gd name="T61" fmla="*/ 48 h 362"/>
                  <a:gd name="T62" fmla="*/ 180 w 360"/>
                  <a:gd name="T63" fmla="*/ 0 h 362"/>
                  <a:gd name="T64" fmla="*/ 180 w 360"/>
                  <a:gd name="T65" fmla="*/ 48 h 362"/>
                  <a:gd name="T66" fmla="*/ 161 w 360"/>
                  <a:gd name="T67" fmla="*/ 39 h 362"/>
                  <a:gd name="T68" fmla="*/ 146 w 360"/>
                  <a:gd name="T69" fmla="*/ 35 h 362"/>
                  <a:gd name="T70" fmla="*/ 112 w 360"/>
                  <a:gd name="T71" fmla="*/ 48 h 362"/>
                  <a:gd name="T72" fmla="*/ 82 w 360"/>
                  <a:gd name="T73" fmla="*/ 67 h 362"/>
                  <a:gd name="T74" fmla="*/ 59 w 360"/>
                  <a:gd name="T75" fmla="*/ 94 h 362"/>
                  <a:gd name="T76" fmla="*/ 42 w 360"/>
                  <a:gd name="T77" fmla="*/ 123 h 362"/>
                  <a:gd name="T78" fmla="*/ 32 w 360"/>
                  <a:gd name="T79" fmla="*/ 159 h 362"/>
                  <a:gd name="T80" fmla="*/ 43 w 360"/>
                  <a:gd name="T81" fmla="*/ 167 h 362"/>
                  <a:gd name="T82" fmla="*/ 47 w 360"/>
                  <a:gd name="T83" fmla="*/ 180 h 362"/>
                  <a:gd name="T84" fmla="*/ 37 w 360"/>
                  <a:gd name="T85" fmla="*/ 199 h 362"/>
                  <a:gd name="T86" fmla="*/ 33 w 360"/>
                  <a:gd name="T87" fmla="*/ 215 h 362"/>
                  <a:gd name="T88" fmla="*/ 46 w 360"/>
                  <a:gd name="T89" fmla="*/ 248 h 362"/>
                  <a:gd name="T90" fmla="*/ 66 w 360"/>
                  <a:gd name="T91" fmla="*/ 278 h 362"/>
                  <a:gd name="T92" fmla="*/ 92 w 360"/>
                  <a:gd name="T93" fmla="*/ 302 h 362"/>
                  <a:gd name="T94" fmla="*/ 123 w 360"/>
                  <a:gd name="T95" fmla="*/ 320 h 362"/>
                  <a:gd name="T96" fmla="*/ 158 w 360"/>
                  <a:gd name="T97" fmla="*/ 329 h 362"/>
                  <a:gd name="T98" fmla="*/ 161 w 360"/>
                  <a:gd name="T99" fmla="*/ 322 h 362"/>
                  <a:gd name="T100" fmla="*/ 180 w 360"/>
                  <a:gd name="T101" fmla="*/ 314 h 362"/>
                  <a:gd name="T102" fmla="*/ 180 w 360"/>
                  <a:gd name="T103" fmla="*/ 362 h 362"/>
                  <a:gd name="T104" fmla="*/ 126 w 360"/>
                  <a:gd name="T105" fmla="*/ 354 h 362"/>
                  <a:gd name="T106" fmla="*/ 78 w 360"/>
                  <a:gd name="T107" fmla="*/ 331 h 362"/>
                  <a:gd name="T108" fmla="*/ 40 w 360"/>
                  <a:gd name="T109" fmla="*/ 295 h 362"/>
                  <a:gd name="T110" fmla="*/ 13 w 360"/>
                  <a:gd name="T111" fmla="*/ 251 h 362"/>
                  <a:gd name="T112" fmla="*/ 0 w 360"/>
                  <a:gd name="T113" fmla="*/ 199 h 362"/>
                  <a:gd name="T114" fmla="*/ 0 w 360"/>
                  <a:gd name="T115" fmla="*/ 163 h 362"/>
                  <a:gd name="T116" fmla="*/ 13 w 360"/>
                  <a:gd name="T117" fmla="*/ 111 h 362"/>
                  <a:gd name="T118" fmla="*/ 40 w 360"/>
                  <a:gd name="T119" fmla="*/ 67 h 362"/>
                  <a:gd name="T120" fmla="*/ 78 w 360"/>
                  <a:gd name="T121" fmla="*/ 31 h 362"/>
                  <a:gd name="T122" fmla="*/ 126 w 360"/>
                  <a:gd name="T123" fmla="*/ 8 h 362"/>
                  <a:gd name="T124" fmla="*/ 180 w 360"/>
                  <a:gd name="T125" fmla="*/ 0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60" h="362">
                    <a:moveTo>
                      <a:pt x="180" y="0"/>
                    </a:moveTo>
                    <a:lnTo>
                      <a:pt x="180" y="0"/>
                    </a:lnTo>
                    <a:lnTo>
                      <a:pt x="180" y="0"/>
                    </a:lnTo>
                    <a:lnTo>
                      <a:pt x="197" y="2"/>
                    </a:lnTo>
                    <a:lnTo>
                      <a:pt x="216" y="4"/>
                    </a:lnTo>
                    <a:lnTo>
                      <a:pt x="232" y="8"/>
                    </a:lnTo>
                    <a:lnTo>
                      <a:pt x="250" y="15"/>
                    </a:lnTo>
                    <a:lnTo>
                      <a:pt x="265" y="22"/>
                    </a:lnTo>
                    <a:lnTo>
                      <a:pt x="280" y="31"/>
                    </a:lnTo>
                    <a:lnTo>
                      <a:pt x="295" y="42"/>
                    </a:lnTo>
                    <a:lnTo>
                      <a:pt x="307" y="53"/>
                    </a:lnTo>
                    <a:lnTo>
                      <a:pt x="319" y="67"/>
                    </a:lnTo>
                    <a:lnTo>
                      <a:pt x="329" y="80"/>
                    </a:lnTo>
                    <a:lnTo>
                      <a:pt x="338" y="95"/>
                    </a:lnTo>
                    <a:lnTo>
                      <a:pt x="346" y="111"/>
                    </a:lnTo>
                    <a:lnTo>
                      <a:pt x="352" y="127"/>
                    </a:lnTo>
                    <a:lnTo>
                      <a:pt x="356" y="145"/>
                    </a:lnTo>
                    <a:lnTo>
                      <a:pt x="358" y="163"/>
                    </a:lnTo>
                    <a:lnTo>
                      <a:pt x="360" y="180"/>
                    </a:lnTo>
                    <a:lnTo>
                      <a:pt x="360" y="180"/>
                    </a:lnTo>
                    <a:lnTo>
                      <a:pt x="358" y="199"/>
                    </a:lnTo>
                    <a:lnTo>
                      <a:pt x="356" y="217"/>
                    </a:lnTo>
                    <a:lnTo>
                      <a:pt x="352" y="234"/>
                    </a:lnTo>
                    <a:lnTo>
                      <a:pt x="346" y="251"/>
                    </a:lnTo>
                    <a:lnTo>
                      <a:pt x="338" y="267"/>
                    </a:lnTo>
                    <a:lnTo>
                      <a:pt x="329" y="282"/>
                    </a:lnTo>
                    <a:lnTo>
                      <a:pt x="319" y="295"/>
                    </a:lnTo>
                    <a:lnTo>
                      <a:pt x="307" y="309"/>
                    </a:lnTo>
                    <a:lnTo>
                      <a:pt x="295" y="320"/>
                    </a:lnTo>
                    <a:lnTo>
                      <a:pt x="280" y="331"/>
                    </a:lnTo>
                    <a:lnTo>
                      <a:pt x="265" y="340"/>
                    </a:lnTo>
                    <a:lnTo>
                      <a:pt x="250" y="347"/>
                    </a:lnTo>
                    <a:lnTo>
                      <a:pt x="232" y="354"/>
                    </a:lnTo>
                    <a:lnTo>
                      <a:pt x="216" y="358"/>
                    </a:lnTo>
                    <a:lnTo>
                      <a:pt x="197" y="360"/>
                    </a:lnTo>
                    <a:lnTo>
                      <a:pt x="180" y="362"/>
                    </a:lnTo>
                    <a:lnTo>
                      <a:pt x="180" y="362"/>
                    </a:lnTo>
                    <a:lnTo>
                      <a:pt x="180" y="314"/>
                    </a:lnTo>
                    <a:lnTo>
                      <a:pt x="180" y="314"/>
                    </a:lnTo>
                    <a:lnTo>
                      <a:pt x="180" y="314"/>
                    </a:lnTo>
                    <a:lnTo>
                      <a:pt x="186" y="314"/>
                    </a:lnTo>
                    <a:lnTo>
                      <a:pt x="193" y="318"/>
                    </a:lnTo>
                    <a:lnTo>
                      <a:pt x="199" y="322"/>
                    </a:lnTo>
                    <a:lnTo>
                      <a:pt x="201" y="329"/>
                    </a:lnTo>
                    <a:lnTo>
                      <a:pt x="201" y="329"/>
                    </a:lnTo>
                    <a:lnTo>
                      <a:pt x="214" y="327"/>
                    </a:lnTo>
                    <a:lnTo>
                      <a:pt x="226" y="324"/>
                    </a:lnTo>
                    <a:lnTo>
                      <a:pt x="237" y="320"/>
                    </a:lnTo>
                    <a:lnTo>
                      <a:pt x="247" y="314"/>
                    </a:lnTo>
                    <a:lnTo>
                      <a:pt x="258" y="309"/>
                    </a:lnTo>
                    <a:lnTo>
                      <a:pt x="268" y="302"/>
                    </a:lnTo>
                    <a:lnTo>
                      <a:pt x="277" y="294"/>
                    </a:lnTo>
                    <a:lnTo>
                      <a:pt x="285" y="286"/>
                    </a:lnTo>
                    <a:lnTo>
                      <a:pt x="293" y="278"/>
                    </a:lnTo>
                    <a:lnTo>
                      <a:pt x="300" y="268"/>
                    </a:lnTo>
                    <a:lnTo>
                      <a:pt x="307" y="259"/>
                    </a:lnTo>
                    <a:lnTo>
                      <a:pt x="312" y="248"/>
                    </a:lnTo>
                    <a:lnTo>
                      <a:pt x="318" y="237"/>
                    </a:lnTo>
                    <a:lnTo>
                      <a:pt x="322" y="226"/>
                    </a:lnTo>
                    <a:lnTo>
                      <a:pt x="325" y="215"/>
                    </a:lnTo>
                    <a:lnTo>
                      <a:pt x="327" y="203"/>
                    </a:lnTo>
                    <a:lnTo>
                      <a:pt x="327" y="203"/>
                    </a:lnTo>
                    <a:lnTo>
                      <a:pt x="322" y="199"/>
                    </a:lnTo>
                    <a:lnTo>
                      <a:pt x="316" y="194"/>
                    </a:lnTo>
                    <a:lnTo>
                      <a:pt x="314" y="188"/>
                    </a:lnTo>
                    <a:lnTo>
                      <a:pt x="312" y="180"/>
                    </a:lnTo>
                    <a:lnTo>
                      <a:pt x="312" y="180"/>
                    </a:lnTo>
                    <a:lnTo>
                      <a:pt x="314" y="174"/>
                    </a:lnTo>
                    <a:lnTo>
                      <a:pt x="316" y="167"/>
                    </a:lnTo>
                    <a:lnTo>
                      <a:pt x="322" y="163"/>
                    </a:lnTo>
                    <a:lnTo>
                      <a:pt x="327" y="159"/>
                    </a:lnTo>
                    <a:lnTo>
                      <a:pt x="327" y="159"/>
                    </a:lnTo>
                    <a:lnTo>
                      <a:pt x="325" y="146"/>
                    </a:lnTo>
                    <a:lnTo>
                      <a:pt x="322" y="136"/>
                    </a:lnTo>
                    <a:lnTo>
                      <a:pt x="318" y="123"/>
                    </a:lnTo>
                    <a:lnTo>
                      <a:pt x="312" y="113"/>
                    </a:lnTo>
                    <a:lnTo>
                      <a:pt x="307" y="103"/>
                    </a:lnTo>
                    <a:lnTo>
                      <a:pt x="300" y="94"/>
                    </a:lnTo>
                    <a:lnTo>
                      <a:pt x="293" y="84"/>
                    </a:lnTo>
                    <a:lnTo>
                      <a:pt x="285" y="75"/>
                    </a:lnTo>
                    <a:lnTo>
                      <a:pt x="277" y="67"/>
                    </a:lnTo>
                    <a:lnTo>
                      <a:pt x="268" y="60"/>
                    </a:lnTo>
                    <a:lnTo>
                      <a:pt x="258" y="53"/>
                    </a:lnTo>
                    <a:lnTo>
                      <a:pt x="247" y="48"/>
                    </a:lnTo>
                    <a:lnTo>
                      <a:pt x="237" y="42"/>
                    </a:lnTo>
                    <a:lnTo>
                      <a:pt x="226" y="38"/>
                    </a:lnTo>
                    <a:lnTo>
                      <a:pt x="214" y="35"/>
                    </a:lnTo>
                    <a:lnTo>
                      <a:pt x="201" y="33"/>
                    </a:lnTo>
                    <a:lnTo>
                      <a:pt x="201" y="33"/>
                    </a:lnTo>
                    <a:lnTo>
                      <a:pt x="199" y="39"/>
                    </a:lnTo>
                    <a:lnTo>
                      <a:pt x="193" y="44"/>
                    </a:lnTo>
                    <a:lnTo>
                      <a:pt x="186" y="46"/>
                    </a:lnTo>
                    <a:lnTo>
                      <a:pt x="180" y="48"/>
                    </a:lnTo>
                    <a:lnTo>
                      <a:pt x="180" y="48"/>
                    </a:lnTo>
                    <a:lnTo>
                      <a:pt x="180" y="0"/>
                    </a:lnTo>
                    <a:close/>
                    <a:moveTo>
                      <a:pt x="180" y="0"/>
                    </a:moveTo>
                    <a:lnTo>
                      <a:pt x="180" y="0"/>
                    </a:lnTo>
                    <a:lnTo>
                      <a:pt x="180" y="48"/>
                    </a:lnTo>
                    <a:lnTo>
                      <a:pt x="180" y="48"/>
                    </a:lnTo>
                    <a:lnTo>
                      <a:pt x="173" y="46"/>
                    </a:lnTo>
                    <a:lnTo>
                      <a:pt x="166" y="44"/>
                    </a:lnTo>
                    <a:lnTo>
                      <a:pt x="161" y="39"/>
                    </a:lnTo>
                    <a:lnTo>
                      <a:pt x="158" y="33"/>
                    </a:lnTo>
                    <a:lnTo>
                      <a:pt x="158" y="33"/>
                    </a:lnTo>
                    <a:lnTo>
                      <a:pt x="146" y="35"/>
                    </a:lnTo>
                    <a:lnTo>
                      <a:pt x="134" y="38"/>
                    </a:lnTo>
                    <a:lnTo>
                      <a:pt x="123" y="42"/>
                    </a:lnTo>
                    <a:lnTo>
                      <a:pt x="112" y="48"/>
                    </a:lnTo>
                    <a:lnTo>
                      <a:pt x="101" y="53"/>
                    </a:lnTo>
                    <a:lnTo>
                      <a:pt x="92" y="60"/>
                    </a:lnTo>
                    <a:lnTo>
                      <a:pt x="82" y="67"/>
                    </a:lnTo>
                    <a:lnTo>
                      <a:pt x="74" y="75"/>
                    </a:lnTo>
                    <a:lnTo>
                      <a:pt x="66" y="84"/>
                    </a:lnTo>
                    <a:lnTo>
                      <a:pt x="59" y="94"/>
                    </a:lnTo>
                    <a:lnTo>
                      <a:pt x="52" y="103"/>
                    </a:lnTo>
                    <a:lnTo>
                      <a:pt x="46" y="113"/>
                    </a:lnTo>
                    <a:lnTo>
                      <a:pt x="42" y="123"/>
                    </a:lnTo>
                    <a:lnTo>
                      <a:pt x="37" y="136"/>
                    </a:lnTo>
                    <a:lnTo>
                      <a:pt x="33" y="146"/>
                    </a:lnTo>
                    <a:lnTo>
                      <a:pt x="32" y="159"/>
                    </a:lnTo>
                    <a:lnTo>
                      <a:pt x="32" y="159"/>
                    </a:lnTo>
                    <a:lnTo>
                      <a:pt x="37" y="163"/>
                    </a:lnTo>
                    <a:lnTo>
                      <a:pt x="43" y="167"/>
                    </a:lnTo>
                    <a:lnTo>
                      <a:pt x="46" y="174"/>
                    </a:lnTo>
                    <a:lnTo>
                      <a:pt x="47" y="180"/>
                    </a:lnTo>
                    <a:lnTo>
                      <a:pt x="47" y="180"/>
                    </a:lnTo>
                    <a:lnTo>
                      <a:pt x="46" y="188"/>
                    </a:lnTo>
                    <a:lnTo>
                      <a:pt x="43" y="194"/>
                    </a:lnTo>
                    <a:lnTo>
                      <a:pt x="37" y="199"/>
                    </a:lnTo>
                    <a:lnTo>
                      <a:pt x="32" y="203"/>
                    </a:lnTo>
                    <a:lnTo>
                      <a:pt x="32" y="203"/>
                    </a:lnTo>
                    <a:lnTo>
                      <a:pt x="33" y="215"/>
                    </a:lnTo>
                    <a:lnTo>
                      <a:pt x="37" y="226"/>
                    </a:lnTo>
                    <a:lnTo>
                      <a:pt x="42" y="237"/>
                    </a:lnTo>
                    <a:lnTo>
                      <a:pt x="46" y="248"/>
                    </a:lnTo>
                    <a:lnTo>
                      <a:pt x="52" y="259"/>
                    </a:lnTo>
                    <a:lnTo>
                      <a:pt x="59" y="268"/>
                    </a:lnTo>
                    <a:lnTo>
                      <a:pt x="66" y="278"/>
                    </a:lnTo>
                    <a:lnTo>
                      <a:pt x="74" y="286"/>
                    </a:lnTo>
                    <a:lnTo>
                      <a:pt x="82" y="294"/>
                    </a:lnTo>
                    <a:lnTo>
                      <a:pt x="92" y="302"/>
                    </a:lnTo>
                    <a:lnTo>
                      <a:pt x="101" y="309"/>
                    </a:lnTo>
                    <a:lnTo>
                      <a:pt x="112" y="314"/>
                    </a:lnTo>
                    <a:lnTo>
                      <a:pt x="123" y="320"/>
                    </a:lnTo>
                    <a:lnTo>
                      <a:pt x="134" y="324"/>
                    </a:lnTo>
                    <a:lnTo>
                      <a:pt x="146" y="327"/>
                    </a:lnTo>
                    <a:lnTo>
                      <a:pt x="158" y="329"/>
                    </a:lnTo>
                    <a:lnTo>
                      <a:pt x="158" y="329"/>
                    </a:lnTo>
                    <a:lnTo>
                      <a:pt x="158" y="329"/>
                    </a:lnTo>
                    <a:lnTo>
                      <a:pt x="161" y="322"/>
                    </a:lnTo>
                    <a:lnTo>
                      <a:pt x="166" y="318"/>
                    </a:lnTo>
                    <a:lnTo>
                      <a:pt x="173" y="314"/>
                    </a:lnTo>
                    <a:lnTo>
                      <a:pt x="180" y="314"/>
                    </a:lnTo>
                    <a:lnTo>
                      <a:pt x="180" y="362"/>
                    </a:lnTo>
                    <a:lnTo>
                      <a:pt x="180" y="362"/>
                    </a:lnTo>
                    <a:lnTo>
                      <a:pt x="180" y="362"/>
                    </a:lnTo>
                    <a:lnTo>
                      <a:pt x="161" y="360"/>
                    </a:lnTo>
                    <a:lnTo>
                      <a:pt x="143" y="358"/>
                    </a:lnTo>
                    <a:lnTo>
                      <a:pt x="126" y="354"/>
                    </a:lnTo>
                    <a:lnTo>
                      <a:pt x="109" y="347"/>
                    </a:lnTo>
                    <a:lnTo>
                      <a:pt x="93" y="340"/>
                    </a:lnTo>
                    <a:lnTo>
                      <a:pt x="78" y="331"/>
                    </a:lnTo>
                    <a:lnTo>
                      <a:pt x="65" y="320"/>
                    </a:lnTo>
                    <a:lnTo>
                      <a:pt x="52" y="309"/>
                    </a:lnTo>
                    <a:lnTo>
                      <a:pt x="40" y="295"/>
                    </a:lnTo>
                    <a:lnTo>
                      <a:pt x="29" y="282"/>
                    </a:lnTo>
                    <a:lnTo>
                      <a:pt x="21" y="267"/>
                    </a:lnTo>
                    <a:lnTo>
                      <a:pt x="13" y="251"/>
                    </a:lnTo>
                    <a:lnTo>
                      <a:pt x="8" y="234"/>
                    </a:lnTo>
                    <a:lnTo>
                      <a:pt x="2" y="217"/>
                    </a:lnTo>
                    <a:lnTo>
                      <a:pt x="0" y="199"/>
                    </a:lnTo>
                    <a:lnTo>
                      <a:pt x="0" y="180"/>
                    </a:lnTo>
                    <a:lnTo>
                      <a:pt x="0" y="180"/>
                    </a:lnTo>
                    <a:lnTo>
                      <a:pt x="0" y="163"/>
                    </a:lnTo>
                    <a:lnTo>
                      <a:pt x="2" y="145"/>
                    </a:lnTo>
                    <a:lnTo>
                      <a:pt x="8" y="127"/>
                    </a:lnTo>
                    <a:lnTo>
                      <a:pt x="13" y="111"/>
                    </a:lnTo>
                    <a:lnTo>
                      <a:pt x="21" y="95"/>
                    </a:lnTo>
                    <a:lnTo>
                      <a:pt x="29" y="80"/>
                    </a:lnTo>
                    <a:lnTo>
                      <a:pt x="40" y="67"/>
                    </a:lnTo>
                    <a:lnTo>
                      <a:pt x="52" y="53"/>
                    </a:lnTo>
                    <a:lnTo>
                      <a:pt x="65" y="42"/>
                    </a:lnTo>
                    <a:lnTo>
                      <a:pt x="78" y="31"/>
                    </a:lnTo>
                    <a:lnTo>
                      <a:pt x="93" y="22"/>
                    </a:lnTo>
                    <a:lnTo>
                      <a:pt x="109" y="15"/>
                    </a:lnTo>
                    <a:lnTo>
                      <a:pt x="126" y="8"/>
                    </a:lnTo>
                    <a:lnTo>
                      <a:pt x="143" y="4"/>
                    </a:lnTo>
                    <a:lnTo>
                      <a:pt x="161" y="2"/>
                    </a:lnTo>
                    <a:lnTo>
                      <a:pt x="180" y="0"/>
                    </a:lnTo>
                    <a:lnTo>
                      <a:pt x="18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39" name="íṧlîďè">
                <a:extLst>
                  <a:ext uri="{FF2B5EF4-FFF2-40B4-BE49-F238E27FC236}">
                    <a16:creationId xmlns:a16="http://schemas.microsoft.com/office/drawing/2014/main" id="{9DEE94DB-5B16-4DFD-ABF2-9815ADDBCB17}"/>
                  </a:ext>
                </a:extLst>
              </p:cNvPr>
              <p:cNvSpPr/>
              <p:nvPr/>
            </p:nvSpPr>
            <p:spPr bwMode="auto">
              <a:xfrm>
                <a:off x="2336801" y="3235325"/>
                <a:ext cx="285750" cy="150813"/>
              </a:xfrm>
              <a:custGeom>
                <a:avLst/>
                <a:gdLst>
                  <a:gd name="T0" fmla="*/ 13 w 180"/>
                  <a:gd name="T1" fmla="*/ 0 h 95"/>
                  <a:gd name="T2" fmla="*/ 54 w 180"/>
                  <a:gd name="T3" fmla="*/ 42 h 95"/>
                  <a:gd name="T4" fmla="*/ 54 w 180"/>
                  <a:gd name="T5" fmla="*/ 42 h 95"/>
                  <a:gd name="T6" fmla="*/ 60 w 180"/>
                  <a:gd name="T7" fmla="*/ 39 h 95"/>
                  <a:gd name="T8" fmla="*/ 67 w 180"/>
                  <a:gd name="T9" fmla="*/ 39 h 95"/>
                  <a:gd name="T10" fmla="*/ 67 w 180"/>
                  <a:gd name="T11" fmla="*/ 39 h 95"/>
                  <a:gd name="T12" fmla="*/ 75 w 180"/>
                  <a:gd name="T13" fmla="*/ 41 h 95"/>
                  <a:gd name="T14" fmla="*/ 83 w 180"/>
                  <a:gd name="T15" fmla="*/ 45 h 95"/>
                  <a:gd name="T16" fmla="*/ 88 w 180"/>
                  <a:gd name="T17" fmla="*/ 50 h 95"/>
                  <a:gd name="T18" fmla="*/ 92 w 180"/>
                  <a:gd name="T19" fmla="*/ 58 h 95"/>
                  <a:gd name="T20" fmla="*/ 180 w 180"/>
                  <a:gd name="T21" fmla="*/ 58 h 95"/>
                  <a:gd name="T22" fmla="*/ 180 w 180"/>
                  <a:gd name="T23" fmla="*/ 76 h 95"/>
                  <a:gd name="T24" fmla="*/ 92 w 180"/>
                  <a:gd name="T25" fmla="*/ 76 h 95"/>
                  <a:gd name="T26" fmla="*/ 92 w 180"/>
                  <a:gd name="T27" fmla="*/ 76 h 95"/>
                  <a:gd name="T28" fmla="*/ 88 w 180"/>
                  <a:gd name="T29" fmla="*/ 84 h 95"/>
                  <a:gd name="T30" fmla="*/ 83 w 180"/>
                  <a:gd name="T31" fmla="*/ 89 h 95"/>
                  <a:gd name="T32" fmla="*/ 75 w 180"/>
                  <a:gd name="T33" fmla="*/ 93 h 95"/>
                  <a:gd name="T34" fmla="*/ 67 w 180"/>
                  <a:gd name="T35" fmla="*/ 95 h 95"/>
                  <a:gd name="T36" fmla="*/ 67 w 180"/>
                  <a:gd name="T37" fmla="*/ 95 h 95"/>
                  <a:gd name="T38" fmla="*/ 61 w 180"/>
                  <a:gd name="T39" fmla="*/ 95 h 95"/>
                  <a:gd name="T40" fmla="*/ 56 w 180"/>
                  <a:gd name="T41" fmla="*/ 92 h 95"/>
                  <a:gd name="T42" fmla="*/ 50 w 180"/>
                  <a:gd name="T43" fmla="*/ 91 h 95"/>
                  <a:gd name="T44" fmla="*/ 46 w 180"/>
                  <a:gd name="T45" fmla="*/ 87 h 95"/>
                  <a:gd name="T46" fmla="*/ 44 w 180"/>
                  <a:gd name="T47" fmla="*/ 83 h 95"/>
                  <a:gd name="T48" fmla="*/ 41 w 180"/>
                  <a:gd name="T49" fmla="*/ 77 h 95"/>
                  <a:gd name="T50" fmla="*/ 40 w 180"/>
                  <a:gd name="T51" fmla="*/ 73 h 95"/>
                  <a:gd name="T52" fmla="*/ 38 w 180"/>
                  <a:gd name="T53" fmla="*/ 66 h 95"/>
                  <a:gd name="T54" fmla="*/ 38 w 180"/>
                  <a:gd name="T55" fmla="*/ 66 h 95"/>
                  <a:gd name="T56" fmla="*/ 40 w 180"/>
                  <a:gd name="T57" fmla="*/ 61 h 95"/>
                  <a:gd name="T58" fmla="*/ 41 w 180"/>
                  <a:gd name="T59" fmla="*/ 54 h 95"/>
                  <a:gd name="T60" fmla="*/ 0 w 180"/>
                  <a:gd name="T61" fmla="*/ 13 h 95"/>
                  <a:gd name="T62" fmla="*/ 13 w 180"/>
                  <a:gd name="T63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0" h="95">
                    <a:moveTo>
                      <a:pt x="13" y="0"/>
                    </a:moveTo>
                    <a:lnTo>
                      <a:pt x="54" y="42"/>
                    </a:lnTo>
                    <a:lnTo>
                      <a:pt x="54" y="42"/>
                    </a:lnTo>
                    <a:lnTo>
                      <a:pt x="60" y="39"/>
                    </a:lnTo>
                    <a:lnTo>
                      <a:pt x="67" y="39"/>
                    </a:lnTo>
                    <a:lnTo>
                      <a:pt x="67" y="39"/>
                    </a:lnTo>
                    <a:lnTo>
                      <a:pt x="75" y="41"/>
                    </a:lnTo>
                    <a:lnTo>
                      <a:pt x="83" y="45"/>
                    </a:lnTo>
                    <a:lnTo>
                      <a:pt x="88" y="50"/>
                    </a:lnTo>
                    <a:lnTo>
                      <a:pt x="92" y="58"/>
                    </a:lnTo>
                    <a:lnTo>
                      <a:pt x="180" y="58"/>
                    </a:lnTo>
                    <a:lnTo>
                      <a:pt x="180" y="76"/>
                    </a:lnTo>
                    <a:lnTo>
                      <a:pt x="92" y="76"/>
                    </a:lnTo>
                    <a:lnTo>
                      <a:pt x="92" y="76"/>
                    </a:lnTo>
                    <a:lnTo>
                      <a:pt x="88" y="84"/>
                    </a:lnTo>
                    <a:lnTo>
                      <a:pt x="83" y="89"/>
                    </a:lnTo>
                    <a:lnTo>
                      <a:pt x="75" y="93"/>
                    </a:lnTo>
                    <a:lnTo>
                      <a:pt x="67" y="95"/>
                    </a:lnTo>
                    <a:lnTo>
                      <a:pt x="67" y="95"/>
                    </a:lnTo>
                    <a:lnTo>
                      <a:pt x="61" y="95"/>
                    </a:lnTo>
                    <a:lnTo>
                      <a:pt x="56" y="92"/>
                    </a:lnTo>
                    <a:lnTo>
                      <a:pt x="50" y="91"/>
                    </a:lnTo>
                    <a:lnTo>
                      <a:pt x="46" y="87"/>
                    </a:lnTo>
                    <a:lnTo>
                      <a:pt x="44" y="83"/>
                    </a:lnTo>
                    <a:lnTo>
                      <a:pt x="41" y="77"/>
                    </a:lnTo>
                    <a:lnTo>
                      <a:pt x="40" y="73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1"/>
                    </a:lnTo>
                    <a:lnTo>
                      <a:pt x="41" y="54"/>
                    </a:lnTo>
                    <a:lnTo>
                      <a:pt x="0" y="13"/>
                    </a:lnTo>
                    <a:lnTo>
                      <a:pt x="1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81" name="î$1ïďe">
              <a:extLst>
                <a:ext uri="{FF2B5EF4-FFF2-40B4-BE49-F238E27FC236}">
                  <a16:creationId xmlns:a16="http://schemas.microsoft.com/office/drawing/2014/main" id="{04FDA584-6550-4D69-898E-7BE17F5DE320}"/>
                </a:ext>
              </a:extLst>
            </p:cNvPr>
            <p:cNvGrpSpPr/>
            <p:nvPr/>
          </p:nvGrpSpPr>
          <p:grpSpPr>
            <a:xfrm>
              <a:off x="5426418" y="4380691"/>
              <a:ext cx="389319" cy="367231"/>
              <a:chOff x="2051051" y="3792538"/>
              <a:chExt cx="447675" cy="422275"/>
            </a:xfrm>
            <a:solidFill>
              <a:srgbClr val="289DA0"/>
            </a:solidFill>
          </p:grpSpPr>
          <p:sp>
            <p:nvSpPr>
              <p:cNvPr id="136" name="iṣľîḍé">
                <a:extLst>
                  <a:ext uri="{FF2B5EF4-FFF2-40B4-BE49-F238E27FC236}">
                    <a16:creationId xmlns:a16="http://schemas.microsoft.com/office/drawing/2014/main" id="{0C666A14-5131-4DFA-ABB7-0E2AED5FED8D}"/>
                  </a:ext>
                </a:extLst>
              </p:cNvPr>
              <p:cNvSpPr/>
              <p:nvPr/>
            </p:nvSpPr>
            <p:spPr bwMode="auto">
              <a:xfrm>
                <a:off x="2051051" y="3879850"/>
                <a:ext cx="447675" cy="334963"/>
              </a:xfrm>
              <a:custGeom>
                <a:avLst/>
                <a:gdLst>
                  <a:gd name="T0" fmla="*/ 86 w 282"/>
                  <a:gd name="T1" fmla="*/ 0 h 211"/>
                  <a:gd name="T2" fmla="*/ 115 w 282"/>
                  <a:gd name="T3" fmla="*/ 6 h 211"/>
                  <a:gd name="T4" fmla="*/ 141 w 282"/>
                  <a:gd name="T5" fmla="*/ 20 h 211"/>
                  <a:gd name="T6" fmla="*/ 153 w 282"/>
                  <a:gd name="T7" fmla="*/ 11 h 211"/>
                  <a:gd name="T8" fmla="*/ 182 w 282"/>
                  <a:gd name="T9" fmla="*/ 1 h 211"/>
                  <a:gd name="T10" fmla="*/ 198 w 282"/>
                  <a:gd name="T11" fmla="*/ 0 h 211"/>
                  <a:gd name="T12" fmla="*/ 214 w 282"/>
                  <a:gd name="T13" fmla="*/ 1 h 211"/>
                  <a:gd name="T14" fmla="*/ 245 w 282"/>
                  <a:gd name="T15" fmla="*/ 14 h 211"/>
                  <a:gd name="T16" fmla="*/ 268 w 282"/>
                  <a:gd name="T17" fmla="*/ 35 h 211"/>
                  <a:gd name="T18" fmla="*/ 278 w 282"/>
                  <a:gd name="T19" fmla="*/ 57 h 211"/>
                  <a:gd name="T20" fmla="*/ 282 w 282"/>
                  <a:gd name="T21" fmla="*/ 73 h 211"/>
                  <a:gd name="T22" fmla="*/ 282 w 282"/>
                  <a:gd name="T23" fmla="*/ 81 h 211"/>
                  <a:gd name="T24" fmla="*/ 281 w 282"/>
                  <a:gd name="T25" fmla="*/ 102 h 211"/>
                  <a:gd name="T26" fmla="*/ 274 w 282"/>
                  <a:gd name="T27" fmla="*/ 123 h 211"/>
                  <a:gd name="T28" fmla="*/ 263 w 282"/>
                  <a:gd name="T29" fmla="*/ 145 h 211"/>
                  <a:gd name="T30" fmla="*/ 248 w 282"/>
                  <a:gd name="T31" fmla="*/ 165 h 211"/>
                  <a:gd name="T32" fmla="*/ 228 w 282"/>
                  <a:gd name="T33" fmla="*/ 184 h 211"/>
                  <a:gd name="T34" fmla="*/ 203 w 282"/>
                  <a:gd name="T35" fmla="*/ 199 h 211"/>
                  <a:gd name="T36" fmla="*/ 172 w 282"/>
                  <a:gd name="T37" fmla="*/ 209 h 211"/>
                  <a:gd name="T38" fmla="*/ 137 w 282"/>
                  <a:gd name="T39" fmla="*/ 211 h 211"/>
                  <a:gd name="T40" fmla="*/ 118 w 282"/>
                  <a:gd name="T41" fmla="*/ 211 h 211"/>
                  <a:gd name="T42" fmla="*/ 86 w 282"/>
                  <a:gd name="T43" fmla="*/ 203 h 211"/>
                  <a:gd name="T44" fmla="*/ 58 w 282"/>
                  <a:gd name="T45" fmla="*/ 191 h 211"/>
                  <a:gd name="T46" fmla="*/ 38 w 282"/>
                  <a:gd name="T47" fmla="*/ 173 h 211"/>
                  <a:gd name="T48" fmla="*/ 22 w 282"/>
                  <a:gd name="T49" fmla="*/ 153 h 211"/>
                  <a:gd name="T50" fmla="*/ 11 w 282"/>
                  <a:gd name="T51" fmla="*/ 133 h 211"/>
                  <a:gd name="T52" fmla="*/ 4 w 282"/>
                  <a:gd name="T53" fmla="*/ 111 h 211"/>
                  <a:gd name="T54" fmla="*/ 0 w 282"/>
                  <a:gd name="T55" fmla="*/ 81 h 211"/>
                  <a:gd name="T56" fmla="*/ 0 w 282"/>
                  <a:gd name="T57" fmla="*/ 73 h 211"/>
                  <a:gd name="T58" fmla="*/ 4 w 282"/>
                  <a:gd name="T59" fmla="*/ 57 h 211"/>
                  <a:gd name="T60" fmla="*/ 15 w 282"/>
                  <a:gd name="T61" fmla="*/ 35 h 211"/>
                  <a:gd name="T62" fmla="*/ 38 w 282"/>
                  <a:gd name="T63" fmla="*/ 14 h 211"/>
                  <a:gd name="T64" fmla="*/ 68 w 282"/>
                  <a:gd name="T65" fmla="*/ 1 h 211"/>
                  <a:gd name="T66" fmla="*/ 86 w 282"/>
                  <a:gd name="T67" fmla="*/ 0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82" h="211">
                    <a:moveTo>
                      <a:pt x="86" y="0"/>
                    </a:moveTo>
                    <a:lnTo>
                      <a:pt x="86" y="0"/>
                    </a:lnTo>
                    <a:lnTo>
                      <a:pt x="100" y="1"/>
                    </a:lnTo>
                    <a:lnTo>
                      <a:pt x="115" y="6"/>
                    </a:lnTo>
                    <a:lnTo>
                      <a:pt x="129" y="11"/>
                    </a:lnTo>
                    <a:lnTo>
                      <a:pt x="141" y="20"/>
                    </a:lnTo>
                    <a:lnTo>
                      <a:pt x="141" y="20"/>
                    </a:lnTo>
                    <a:lnTo>
                      <a:pt x="153" y="11"/>
                    </a:lnTo>
                    <a:lnTo>
                      <a:pt x="167" y="6"/>
                    </a:lnTo>
                    <a:lnTo>
                      <a:pt x="182" y="1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206" y="0"/>
                    </a:lnTo>
                    <a:lnTo>
                      <a:pt x="214" y="1"/>
                    </a:lnTo>
                    <a:lnTo>
                      <a:pt x="230" y="6"/>
                    </a:lnTo>
                    <a:lnTo>
                      <a:pt x="245" y="14"/>
                    </a:lnTo>
                    <a:lnTo>
                      <a:pt x="258" y="23"/>
                    </a:lnTo>
                    <a:lnTo>
                      <a:pt x="268" y="35"/>
                    </a:lnTo>
                    <a:lnTo>
                      <a:pt x="275" y="49"/>
                    </a:lnTo>
                    <a:lnTo>
                      <a:pt x="278" y="57"/>
                    </a:lnTo>
                    <a:lnTo>
                      <a:pt x="281" y="65"/>
                    </a:lnTo>
                    <a:lnTo>
                      <a:pt x="282" y="73"/>
                    </a:lnTo>
                    <a:lnTo>
                      <a:pt x="282" y="81"/>
                    </a:lnTo>
                    <a:lnTo>
                      <a:pt x="282" y="81"/>
                    </a:lnTo>
                    <a:lnTo>
                      <a:pt x="282" y="91"/>
                    </a:lnTo>
                    <a:lnTo>
                      <a:pt x="281" y="102"/>
                    </a:lnTo>
                    <a:lnTo>
                      <a:pt x="278" y="112"/>
                    </a:lnTo>
                    <a:lnTo>
                      <a:pt x="274" y="123"/>
                    </a:lnTo>
                    <a:lnTo>
                      <a:pt x="270" y="134"/>
                    </a:lnTo>
                    <a:lnTo>
                      <a:pt x="263" y="145"/>
                    </a:lnTo>
                    <a:lnTo>
                      <a:pt x="256" y="156"/>
                    </a:lnTo>
                    <a:lnTo>
                      <a:pt x="248" y="165"/>
                    </a:lnTo>
                    <a:lnTo>
                      <a:pt x="239" y="175"/>
                    </a:lnTo>
                    <a:lnTo>
                      <a:pt x="228" y="184"/>
                    </a:lnTo>
                    <a:lnTo>
                      <a:pt x="216" y="192"/>
                    </a:lnTo>
                    <a:lnTo>
                      <a:pt x="203" y="199"/>
                    </a:lnTo>
                    <a:lnTo>
                      <a:pt x="188" y="205"/>
                    </a:lnTo>
                    <a:lnTo>
                      <a:pt x="172" y="209"/>
                    </a:lnTo>
                    <a:lnTo>
                      <a:pt x="156" y="211"/>
                    </a:lnTo>
                    <a:lnTo>
                      <a:pt x="137" y="211"/>
                    </a:lnTo>
                    <a:lnTo>
                      <a:pt x="137" y="211"/>
                    </a:lnTo>
                    <a:lnTo>
                      <a:pt x="118" y="211"/>
                    </a:lnTo>
                    <a:lnTo>
                      <a:pt x="100" y="209"/>
                    </a:lnTo>
                    <a:lnTo>
                      <a:pt x="86" y="203"/>
                    </a:lnTo>
                    <a:lnTo>
                      <a:pt x="71" y="198"/>
                    </a:lnTo>
                    <a:lnTo>
                      <a:pt x="58" y="191"/>
                    </a:lnTo>
                    <a:lnTo>
                      <a:pt x="48" y="183"/>
                    </a:lnTo>
                    <a:lnTo>
                      <a:pt x="38" y="173"/>
                    </a:lnTo>
                    <a:lnTo>
                      <a:pt x="29" y="164"/>
                    </a:lnTo>
                    <a:lnTo>
                      <a:pt x="22" y="153"/>
                    </a:lnTo>
                    <a:lnTo>
                      <a:pt x="15" y="144"/>
                    </a:lnTo>
                    <a:lnTo>
                      <a:pt x="11" y="133"/>
                    </a:lnTo>
                    <a:lnTo>
                      <a:pt x="7" y="121"/>
                    </a:lnTo>
                    <a:lnTo>
                      <a:pt x="4" y="111"/>
                    </a:lnTo>
                    <a:lnTo>
                      <a:pt x="2" y="100"/>
                    </a:lnTo>
                    <a:lnTo>
                      <a:pt x="0" y="81"/>
                    </a:lnTo>
                    <a:lnTo>
                      <a:pt x="0" y="81"/>
                    </a:lnTo>
                    <a:lnTo>
                      <a:pt x="0" y="73"/>
                    </a:lnTo>
                    <a:lnTo>
                      <a:pt x="2" y="65"/>
                    </a:lnTo>
                    <a:lnTo>
                      <a:pt x="4" y="57"/>
                    </a:lnTo>
                    <a:lnTo>
                      <a:pt x="7" y="49"/>
                    </a:lnTo>
                    <a:lnTo>
                      <a:pt x="15" y="35"/>
                    </a:lnTo>
                    <a:lnTo>
                      <a:pt x="25" y="23"/>
                    </a:lnTo>
                    <a:lnTo>
                      <a:pt x="38" y="14"/>
                    </a:lnTo>
                    <a:lnTo>
                      <a:pt x="52" y="6"/>
                    </a:lnTo>
                    <a:lnTo>
                      <a:pt x="68" y="1"/>
                    </a:lnTo>
                    <a:lnTo>
                      <a:pt x="76" y="0"/>
                    </a:lnTo>
                    <a:lnTo>
                      <a:pt x="86" y="0"/>
                    </a:lnTo>
                    <a:lnTo>
                      <a:pt x="8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37" name="ïšľîḑe">
                <a:extLst>
                  <a:ext uri="{FF2B5EF4-FFF2-40B4-BE49-F238E27FC236}">
                    <a16:creationId xmlns:a16="http://schemas.microsoft.com/office/drawing/2014/main" id="{75C2772F-722E-4B12-B0EF-EEAE05A73BCB}"/>
                  </a:ext>
                </a:extLst>
              </p:cNvPr>
              <p:cNvSpPr/>
              <p:nvPr/>
            </p:nvSpPr>
            <p:spPr bwMode="auto">
              <a:xfrm>
                <a:off x="2178051" y="3792538"/>
                <a:ext cx="107950" cy="153988"/>
              </a:xfrm>
              <a:custGeom>
                <a:avLst/>
                <a:gdLst>
                  <a:gd name="T0" fmla="*/ 60 w 68"/>
                  <a:gd name="T1" fmla="*/ 97 h 97"/>
                  <a:gd name="T2" fmla="*/ 60 w 68"/>
                  <a:gd name="T3" fmla="*/ 97 h 97"/>
                  <a:gd name="T4" fmla="*/ 65 w 68"/>
                  <a:gd name="T5" fmla="*/ 85 h 97"/>
                  <a:gd name="T6" fmla="*/ 68 w 68"/>
                  <a:gd name="T7" fmla="*/ 71 h 97"/>
                  <a:gd name="T8" fmla="*/ 68 w 68"/>
                  <a:gd name="T9" fmla="*/ 58 h 97"/>
                  <a:gd name="T10" fmla="*/ 66 w 68"/>
                  <a:gd name="T11" fmla="*/ 46 h 97"/>
                  <a:gd name="T12" fmla="*/ 62 w 68"/>
                  <a:gd name="T13" fmla="*/ 33 h 97"/>
                  <a:gd name="T14" fmla="*/ 56 w 68"/>
                  <a:gd name="T15" fmla="*/ 21 h 97"/>
                  <a:gd name="T16" fmla="*/ 49 w 68"/>
                  <a:gd name="T17" fmla="*/ 10 h 97"/>
                  <a:gd name="T18" fmla="*/ 39 w 68"/>
                  <a:gd name="T19" fmla="*/ 0 h 97"/>
                  <a:gd name="T20" fmla="*/ 0 w 68"/>
                  <a:gd name="T21" fmla="*/ 6 h 97"/>
                  <a:gd name="T22" fmla="*/ 0 w 68"/>
                  <a:gd name="T23" fmla="*/ 6 h 97"/>
                  <a:gd name="T24" fmla="*/ 14 w 68"/>
                  <a:gd name="T25" fmla="*/ 15 h 97"/>
                  <a:gd name="T26" fmla="*/ 24 w 68"/>
                  <a:gd name="T27" fmla="*/ 23 h 97"/>
                  <a:gd name="T28" fmla="*/ 35 w 68"/>
                  <a:gd name="T29" fmla="*/ 32 h 97"/>
                  <a:gd name="T30" fmla="*/ 43 w 68"/>
                  <a:gd name="T31" fmla="*/ 42 h 97"/>
                  <a:gd name="T32" fmla="*/ 50 w 68"/>
                  <a:gd name="T33" fmla="*/ 54 h 97"/>
                  <a:gd name="T34" fmla="*/ 56 w 68"/>
                  <a:gd name="T35" fmla="*/ 66 h 97"/>
                  <a:gd name="T36" fmla="*/ 58 w 68"/>
                  <a:gd name="T37" fmla="*/ 81 h 97"/>
                  <a:gd name="T38" fmla="*/ 60 w 68"/>
                  <a:gd name="T39" fmla="*/ 97 h 97"/>
                  <a:gd name="T40" fmla="*/ 60 w 68"/>
                  <a:gd name="T41" fmla="*/ 9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8" h="97">
                    <a:moveTo>
                      <a:pt x="60" y="97"/>
                    </a:moveTo>
                    <a:lnTo>
                      <a:pt x="60" y="97"/>
                    </a:lnTo>
                    <a:lnTo>
                      <a:pt x="65" y="85"/>
                    </a:lnTo>
                    <a:lnTo>
                      <a:pt x="68" y="71"/>
                    </a:lnTo>
                    <a:lnTo>
                      <a:pt x="68" y="58"/>
                    </a:lnTo>
                    <a:lnTo>
                      <a:pt x="66" y="46"/>
                    </a:lnTo>
                    <a:lnTo>
                      <a:pt x="62" y="33"/>
                    </a:lnTo>
                    <a:lnTo>
                      <a:pt x="56" y="21"/>
                    </a:lnTo>
                    <a:lnTo>
                      <a:pt x="49" y="10"/>
                    </a:lnTo>
                    <a:lnTo>
                      <a:pt x="39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4" y="15"/>
                    </a:lnTo>
                    <a:lnTo>
                      <a:pt x="24" y="23"/>
                    </a:lnTo>
                    <a:lnTo>
                      <a:pt x="35" y="32"/>
                    </a:lnTo>
                    <a:lnTo>
                      <a:pt x="43" y="42"/>
                    </a:lnTo>
                    <a:lnTo>
                      <a:pt x="50" y="54"/>
                    </a:lnTo>
                    <a:lnTo>
                      <a:pt x="56" y="66"/>
                    </a:lnTo>
                    <a:lnTo>
                      <a:pt x="58" y="81"/>
                    </a:lnTo>
                    <a:lnTo>
                      <a:pt x="60" y="97"/>
                    </a:lnTo>
                    <a:lnTo>
                      <a:pt x="60" y="9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82" name="ísļïde">
              <a:extLst>
                <a:ext uri="{FF2B5EF4-FFF2-40B4-BE49-F238E27FC236}">
                  <a16:creationId xmlns:a16="http://schemas.microsoft.com/office/drawing/2014/main" id="{7589FD13-E74C-4A45-8E03-30B650B1618F}"/>
                </a:ext>
              </a:extLst>
            </p:cNvPr>
            <p:cNvGrpSpPr/>
            <p:nvPr/>
          </p:nvGrpSpPr>
          <p:grpSpPr>
            <a:xfrm>
              <a:off x="6417663" y="2152451"/>
              <a:ext cx="588120" cy="483198"/>
              <a:chOff x="3190876" y="1230313"/>
              <a:chExt cx="676275" cy="555625"/>
            </a:xfrm>
            <a:solidFill>
              <a:schemeClr val="accent3"/>
            </a:solidFill>
          </p:grpSpPr>
          <p:sp>
            <p:nvSpPr>
              <p:cNvPr id="133" name="ïŝlïḍê">
                <a:extLst>
                  <a:ext uri="{FF2B5EF4-FFF2-40B4-BE49-F238E27FC236}">
                    <a16:creationId xmlns:a16="http://schemas.microsoft.com/office/drawing/2014/main" id="{D4B35EE2-1824-4299-99BD-ED919E552BEF}"/>
                  </a:ext>
                </a:extLst>
              </p:cNvPr>
              <p:cNvSpPr/>
              <p:nvPr/>
            </p:nvSpPr>
            <p:spPr bwMode="auto">
              <a:xfrm>
                <a:off x="3209926" y="1257300"/>
                <a:ext cx="657225" cy="528638"/>
              </a:xfrm>
              <a:custGeom>
                <a:avLst/>
                <a:gdLst>
                  <a:gd name="T0" fmla="*/ 0 w 414"/>
                  <a:gd name="T1" fmla="*/ 117 h 333"/>
                  <a:gd name="T2" fmla="*/ 10 w 414"/>
                  <a:gd name="T3" fmla="*/ 102 h 333"/>
                  <a:gd name="T4" fmla="*/ 316 w 414"/>
                  <a:gd name="T5" fmla="*/ 306 h 333"/>
                  <a:gd name="T6" fmla="*/ 316 w 414"/>
                  <a:gd name="T7" fmla="*/ 306 h 333"/>
                  <a:gd name="T8" fmla="*/ 325 w 414"/>
                  <a:gd name="T9" fmla="*/ 310 h 333"/>
                  <a:gd name="T10" fmla="*/ 335 w 414"/>
                  <a:gd name="T11" fmla="*/ 313 h 333"/>
                  <a:gd name="T12" fmla="*/ 343 w 414"/>
                  <a:gd name="T13" fmla="*/ 313 h 333"/>
                  <a:gd name="T14" fmla="*/ 352 w 414"/>
                  <a:gd name="T15" fmla="*/ 312 h 333"/>
                  <a:gd name="T16" fmla="*/ 362 w 414"/>
                  <a:gd name="T17" fmla="*/ 309 h 333"/>
                  <a:gd name="T18" fmla="*/ 371 w 414"/>
                  <a:gd name="T19" fmla="*/ 304 h 333"/>
                  <a:gd name="T20" fmla="*/ 378 w 414"/>
                  <a:gd name="T21" fmla="*/ 297 h 333"/>
                  <a:gd name="T22" fmla="*/ 385 w 414"/>
                  <a:gd name="T23" fmla="*/ 289 h 333"/>
                  <a:gd name="T24" fmla="*/ 385 w 414"/>
                  <a:gd name="T25" fmla="*/ 289 h 333"/>
                  <a:gd name="T26" fmla="*/ 390 w 414"/>
                  <a:gd name="T27" fmla="*/ 279 h 333"/>
                  <a:gd name="T28" fmla="*/ 393 w 414"/>
                  <a:gd name="T29" fmla="*/ 270 h 333"/>
                  <a:gd name="T30" fmla="*/ 394 w 414"/>
                  <a:gd name="T31" fmla="*/ 260 h 333"/>
                  <a:gd name="T32" fmla="*/ 394 w 414"/>
                  <a:gd name="T33" fmla="*/ 251 h 333"/>
                  <a:gd name="T34" fmla="*/ 391 w 414"/>
                  <a:gd name="T35" fmla="*/ 241 h 333"/>
                  <a:gd name="T36" fmla="*/ 387 w 414"/>
                  <a:gd name="T37" fmla="*/ 232 h 333"/>
                  <a:gd name="T38" fmla="*/ 382 w 414"/>
                  <a:gd name="T39" fmla="*/ 225 h 333"/>
                  <a:gd name="T40" fmla="*/ 375 w 414"/>
                  <a:gd name="T41" fmla="*/ 218 h 333"/>
                  <a:gd name="T42" fmla="*/ 69 w 414"/>
                  <a:gd name="T43" fmla="*/ 14 h 333"/>
                  <a:gd name="T44" fmla="*/ 79 w 414"/>
                  <a:gd name="T45" fmla="*/ 0 h 333"/>
                  <a:gd name="T46" fmla="*/ 389 w 414"/>
                  <a:gd name="T47" fmla="*/ 207 h 333"/>
                  <a:gd name="T48" fmla="*/ 389 w 414"/>
                  <a:gd name="T49" fmla="*/ 207 h 333"/>
                  <a:gd name="T50" fmla="*/ 398 w 414"/>
                  <a:gd name="T51" fmla="*/ 216 h 333"/>
                  <a:gd name="T52" fmla="*/ 405 w 414"/>
                  <a:gd name="T53" fmla="*/ 225 h 333"/>
                  <a:gd name="T54" fmla="*/ 410 w 414"/>
                  <a:gd name="T55" fmla="*/ 236 h 333"/>
                  <a:gd name="T56" fmla="*/ 414 w 414"/>
                  <a:gd name="T57" fmla="*/ 248 h 333"/>
                  <a:gd name="T58" fmla="*/ 414 w 414"/>
                  <a:gd name="T59" fmla="*/ 262 h 333"/>
                  <a:gd name="T60" fmla="*/ 413 w 414"/>
                  <a:gd name="T61" fmla="*/ 275 h 333"/>
                  <a:gd name="T62" fmla="*/ 409 w 414"/>
                  <a:gd name="T63" fmla="*/ 287 h 333"/>
                  <a:gd name="T64" fmla="*/ 402 w 414"/>
                  <a:gd name="T65" fmla="*/ 300 h 333"/>
                  <a:gd name="T66" fmla="*/ 402 w 414"/>
                  <a:gd name="T67" fmla="*/ 300 h 333"/>
                  <a:gd name="T68" fmla="*/ 393 w 414"/>
                  <a:gd name="T69" fmla="*/ 312 h 333"/>
                  <a:gd name="T70" fmla="*/ 382 w 414"/>
                  <a:gd name="T71" fmla="*/ 320 h 333"/>
                  <a:gd name="T72" fmla="*/ 371 w 414"/>
                  <a:gd name="T73" fmla="*/ 327 h 333"/>
                  <a:gd name="T74" fmla="*/ 359 w 414"/>
                  <a:gd name="T75" fmla="*/ 331 h 333"/>
                  <a:gd name="T76" fmla="*/ 347 w 414"/>
                  <a:gd name="T77" fmla="*/ 333 h 333"/>
                  <a:gd name="T78" fmla="*/ 335 w 414"/>
                  <a:gd name="T79" fmla="*/ 332 h 333"/>
                  <a:gd name="T80" fmla="*/ 322 w 414"/>
                  <a:gd name="T81" fmla="*/ 329 h 333"/>
                  <a:gd name="T82" fmla="*/ 310 w 414"/>
                  <a:gd name="T83" fmla="*/ 323 h 333"/>
                  <a:gd name="T84" fmla="*/ 0 w 414"/>
                  <a:gd name="T85" fmla="*/ 117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14" h="333">
                    <a:moveTo>
                      <a:pt x="0" y="117"/>
                    </a:moveTo>
                    <a:lnTo>
                      <a:pt x="10" y="102"/>
                    </a:lnTo>
                    <a:lnTo>
                      <a:pt x="316" y="306"/>
                    </a:lnTo>
                    <a:lnTo>
                      <a:pt x="316" y="306"/>
                    </a:lnTo>
                    <a:lnTo>
                      <a:pt x="325" y="310"/>
                    </a:lnTo>
                    <a:lnTo>
                      <a:pt x="335" y="313"/>
                    </a:lnTo>
                    <a:lnTo>
                      <a:pt x="343" y="313"/>
                    </a:lnTo>
                    <a:lnTo>
                      <a:pt x="352" y="312"/>
                    </a:lnTo>
                    <a:lnTo>
                      <a:pt x="362" y="309"/>
                    </a:lnTo>
                    <a:lnTo>
                      <a:pt x="371" y="304"/>
                    </a:lnTo>
                    <a:lnTo>
                      <a:pt x="378" y="297"/>
                    </a:lnTo>
                    <a:lnTo>
                      <a:pt x="385" y="289"/>
                    </a:lnTo>
                    <a:lnTo>
                      <a:pt x="385" y="289"/>
                    </a:lnTo>
                    <a:lnTo>
                      <a:pt x="390" y="279"/>
                    </a:lnTo>
                    <a:lnTo>
                      <a:pt x="393" y="270"/>
                    </a:lnTo>
                    <a:lnTo>
                      <a:pt x="394" y="260"/>
                    </a:lnTo>
                    <a:lnTo>
                      <a:pt x="394" y="251"/>
                    </a:lnTo>
                    <a:lnTo>
                      <a:pt x="391" y="241"/>
                    </a:lnTo>
                    <a:lnTo>
                      <a:pt x="387" y="232"/>
                    </a:lnTo>
                    <a:lnTo>
                      <a:pt x="382" y="225"/>
                    </a:lnTo>
                    <a:lnTo>
                      <a:pt x="375" y="218"/>
                    </a:lnTo>
                    <a:lnTo>
                      <a:pt x="69" y="14"/>
                    </a:lnTo>
                    <a:lnTo>
                      <a:pt x="79" y="0"/>
                    </a:lnTo>
                    <a:lnTo>
                      <a:pt x="389" y="207"/>
                    </a:lnTo>
                    <a:lnTo>
                      <a:pt x="389" y="207"/>
                    </a:lnTo>
                    <a:lnTo>
                      <a:pt x="398" y="216"/>
                    </a:lnTo>
                    <a:lnTo>
                      <a:pt x="405" y="225"/>
                    </a:lnTo>
                    <a:lnTo>
                      <a:pt x="410" y="236"/>
                    </a:lnTo>
                    <a:lnTo>
                      <a:pt x="414" y="248"/>
                    </a:lnTo>
                    <a:lnTo>
                      <a:pt x="414" y="262"/>
                    </a:lnTo>
                    <a:lnTo>
                      <a:pt x="413" y="275"/>
                    </a:lnTo>
                    <a:lnTo>
                      <a:pt x="409" y="287"/>
                    </a:lnTo>
                    <a:lnTo>
                      <a:pt x="402" y="300"/>
                    </a:lnTo>
                    <a:lnTo>
                      <a:pt x="402" y="300"/>
                    </a:lnTo>
                    <a:lnTo>
                      <a:pt x="393" y="312"/>
                    </a:lnTo>
                    <a:lnTo>
                      <a:pt x="382" y="320"/>
                    </a:lnTo>
                    <a:lnTo>
                      <a:pt x="371" y="327"/>
                    </a:lnTo>
                    <a:lnTo>
                      <a:pt x="359" y="331"/>
                    </a:lnTo>
                    <a:lnTo>
                      <a:pt x="347" y="333"/>
                    </a:lnTo>
                    <a:lnTo>
                      <a:pt x="335" y="332"/>
                    </a:lnTo>
                    <a:lnTo>
                      <a:pt x="322" y="329"/>
                    </a:lnTo>
                    <a:lnTo>
                      <a:pt x="310" y="323"/>
                    </a:lnTo>
                    <a:lnTo>
                      <a:pt x="0" y="1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34" name="îṧliḋè">
                <a:extLst>
                  <a:ext uri="{FF2B5EF4-FFF2-40B4-BE49-F238E27FC236}">
                    <a16:creationId xmlns:a16="http://schemas.microsoft.com/office/drawing/2014/main" id="{7DA293B8-AE27-406F-A45F-C29F61CB74CF}"/>
                  </a:ext>
                </a:extLst>
              </p:cNvPr>
              <p:cNvSpPr/>
              <p:nvPr/>
            </p:nvSpPr>
            <p:spPr bwMode="auto">
              <a:xfrm>
                <a:off x="3190876" y="1230313"/>
                <a:ext cx="176213" cy="246063"/>
              </a:xfrm>
              <a:custGeom>
                <a:avLst/>
                <a:gdLst>
                  <a:gd name="T0" fmla="*/ 5 w 111"/>
                  <a:gd name="T1" fmla="*/ 154 h 155"/>
                  <a:gd name="T2" fmla="*/ 5 w 111"/>
                  <a:gd name="T3" fmla="*/ 154 h 155"/>
                  <a:gd name="T4" fmla="*/ 9 w 111"/>
                  <a:gd name="T5" fmla="*/ 155 h 155"/>
                  <a:gd name="T6" fmla="*/ 15 w 111"/>
                  <a:gd name="T7" fmla="*/ 155 h 155"/>
                  <a:gd name="T8" fmla="*/ 19 w 111"/>
                  <a:gd name="T9" fmla="*/ 154 h 155"/>
                  <a:gd name="T10" fmla="*/ 23 w 111"/>
                  <a:gd name="T11" fmla="*/ 150 h 155"/>
                  <a:gd name="T12" fmla="*/ 110 w 111"/>
                  <a:gd name="T13" fmla="*/ 20 h 155"/>
                  <a:gd name="T14" fmla="*/ 110 w 111"/>
                  <a:gd name="T15" fmla="*/ 20 h 155"/>
                  <a:gd name="T16" fmla="*/ 111 w 111"/>
                  <a:gd name="T17" fmla="*/ 15 h 155"/>
                  <a:gd name="T18" fmla="*/ 111 w 111"/>
                  <a:gd name="T19" fmla="*/ 11 h 155"/>
                  <a:gd name="T20" fmla="*/ 110 w 111"/>
                  <a:gd name="T21" fmla="*/ 5 h 155"/>
                  <a:gd name="T22" fmla="*/ 106 w 111"/>
                  <a:gd name="T23" fmla="*/ 2 h 155"/>
                  <a:gd name="T24" fmla="*/ 106 w 111"/>
                  <a:gd name="T25" fmla="*/ 2 h 155"/>
                  <a:gd name="T26" fmla="*/ 101 w 111"/>
                  <a:gd name="T27" fmla="*/ 0 h 155"/>
                  <a:gd name="T28" fmla="*/ 96 w 111"/>
                  <a:gd name="T29" fmla="*/ 0 h 155"/>
                  <a:gd name="T30" fmla="*/ 92 w 111"/>
                  <a:gd name="T31" fmla="*/ 2 h 155"/>
                  <a:gd name="T32" fmla="*/ 89 w 111"/>
                  <a:gd name="T33" fmla="*/ 5 h 155"/>
                  <a:gd name="T34" fmla="*/ 1 w 111"/>
                  <a:gd name="T35" fmla="*/ 136 h 155"/>
                  <a:gd name="T36" fmla="*/ 1 w 111"/>
                  <a:gd name="T37" fmla="*/ 136 h 155"/>
                  <a:gd name="T38" fmla="*/ 0 w 111"/>
                  <a:gd name="T39" fmla="*/ 140 h 155"/>
                  <a:gd name="T40" fmla="*/ 0 w 111"/>
                  <a:gd name="T41" fmla="*/ 146 h 155"/>
                  <a:gd name="T42" fmla="*/ 1 w 111"/>
                  <a:gd name="T43" fmla="*/ 150 h 155"/>
                  <a:gd name="T44" fmla="*/ 5 w 111"/>
                  <a:gd name="T45" fmla="*/ 154 h 155"/>
                  <a:gd name="T46" fmla="*/ 5 w 111"/>
                  <a:gd name="T47" fmla="*/ 154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1" h="155">
                    <a:moveTo>
                      <a:pt x="5" y="154"/>
                    </a:moveTo>
                    <a:lnTo>
                      <a:pt x="5" y="154"/>
                    </a:lnTo>
                    <a:lnTo>
                      <a:pt x="9" y="155"/>
                    </a:lnTo>
                    <a:lnTo>
                      <a:pt x="15" y="155"/>
                    </a:lnTo>
                    <a:lnTo>
                      <a:pt x="19" y="154"/>
                    </a:lnTo>
                    <a:lnTo>
                      <a:pt x="23" y="150"/>
                    </a:lnTo>
                    <a:lnTo>
                      <a:pt x="110" y="20"/>
                    </a:lnTo>
                    <a:lnTo>
                      <a:pt x="110" y="20"/>
                    </a:lnTo>
                    <a:lnTo>
                      <a:pt x="111" y="15"/>
                    </a:lnTo>
                    <a:lnTo>
                      <a:pt x="111" y="11"/>
                    </a:lnTo>
                    <a:lnTo>
                      <a:pt x="110" y="5"/>
                    </a:lnTo>
                    <a:lnTo>
                      <a:pt x="106" y="2"/>
                    </a:lnTo>
                    <a:lnTo>
                      <a:pt x="106" y="2"/>
                    </a:lnTo>
                    <a:lnTo>
                      <a:pt x="101" y="0"/>
                    </a:lnTo>
                    <a:lnTo>
                      <a:pt x="96" y="0"/>
                    </a:lnTo>
                    <a:lnTo>
                      <a:pt x="92" y="2"/>
                    </a:lnTo>
                    <a:lnTo>
                      <a:pt x="89" y="5"/>
                    </a:lnTo>
                    <a:lnTo>
                      <a:pt x="1" y="136"/>
                    </a:lnTo>
                    <a:lnTo>
                      <a:pt x="1" y="136"/>
                    </a:lnTo>
                    <a:lnTo>
                      <a:pt x="0" y="140"/>
                    </a:lnTo>
                    <a:lnTo>
                      <a:pt x="0" y="146"/>
                    </a:lnTo>
                    <a:lnTo>
                      <a:pt x="1" y="150"/>
                    </a:lnTo>
                    <a:lnTo>
                      <a:pt x="5" y="154"/>
                    </a:lnTo>
                    <a:lnTo>
                      <a:pt x="5" y="1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35" name="iśļïdé">
                <a:extLst>
                  <a:ext uri="{FF2B5EF4-FFF2-40B4-BE49-F238E27FC236}">
                    <a16:creationId xmlns:a16="http://schemas.microsoft.com/office/drawing/2014/main" id="{DB2A6319-74C1-4380-9029-6318B34CFCDD}"/>
                  </a:ext>
                </a:extLst>
              </p:cNvPr>
              <p:cNvSpPr/>
              <p:nvPr/>
            </p:nvSpPr>
            <p:spPr bwMode="auto">
              <a:xfrm>
                <a:off x="3287713" y="1400175"/>
                <a:ext cx="504825" cy="323850"/>
              </a:xfrm>
              <a:custGeom>
                <a:avLst/>
                <a:gdLst>
                  <a:gd name="T0" fmla="*/ 0 w 318"/>
                  <a:gd name="T1" fmla="*/ 19 h 204"/>
                  <a:gd name="T2" fmla="*/ 11 w 318"/>
                  <a:gd name="T3" fmla="*/ 0 h 204"/>
                  <a:gd name="T4" fmla="*/ 284 w 318"/>
                  <a:gd name="T5" fmla="*/ 182 h 204"/>
                  <a:gd name="T6" fmla="*/ 284 w 318"/>
                  <a:gd name="T7" fmla="*/ 182 h 204"/>
                  <a:gd name="T8" fmla="*/ 292 w 318"/>
                  <a:gd name="T9" fmla="*/ 186 h 204"/>
                  <a:gd name="T10" fmla="*/ 302 w 318"/>
                  <a:gd name="T11" fmla="*/ 188 h 204"/>
                  <a:gd name="T12" fmla="*/ 310 w 318"/>
                  <a:gd name="T13" fmla="*/ 188 h 204"/>
                  <a:gd name="T14" fmla="*/ 318 w 318"/>
                  <a:gd name="T15" fmla="*/ 185 h 204"/>
                  <a:gd name="T16" fmla="*/ 318 w 318"/>
                  <a:gd name="T17" fmla="*/ 185 h 204"/>
                  <a:gd name="T18" fmla="*/ 317 w 318"/>
                  <a:gd name="T19" fmla="*/ 186 h 204"/>
                  <a:gd name="T20" fmla="*/ 317 w 318"/>
                  <a:gd name="T21" fmla="*/ 186 h 204"/>
                  <a:gd name="T22" fmla="*/ 313 w 318"/>
                  <a:gd name="T23" fmla="*/ 192 h 204"/>
                  <a:gd name="T24" fmla="*/ 307 w 318"/>
                  <a:gd name="T25" fmla="*/ 197 h 204"/>
                  <a:gd name="T26" fmla="*/ 302 w 318"/>
                  <a:gd name="T27" fmla="*/ 200 h 204"/>
                  <a:gd name="T28" fmla="*/ 295 w 318"/>
                  <a:gd name="T29" fmla="*/ 203 h 204"/>
                  <a:gd name="T30" fmla="*/ 288 w 318"/>
                  <a:gd name="T31" fmla="*/ 204 h 204"/>
                  <a:gd name="T32" fmla="*/ 282 w 318"/>
                  <a:gd name="T33" fmla="*/ 203 h 204"/>
                  <a:gd name="T34" fmla="*/ 276 w 318"/>
                  <a:gd name="T35" fmla="*/ 201 h 204"/>
                  <a:gd name="T36" fmla="*/ 269 w 318"/>
                  <a:gd name="T37" fmla="*/ 199 h 204"/>
                  <a:gd name="T38" fmla="*/ 0 w 318"/>
                  <a:gd name="T39" fmla="*/ 19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18" h="204">
                    <a:moveTo>
                      <a:pt x="0" y="19"/>
                    </a:moveTo>
                    <a:lnTo>
                      <a:pt x="11" y="0"/>
                    </a:lnTo>
                    <a:lnTo>
                      <a:pt x="284" y="182"/>
                    </a:lnTo>
                    <a:lnTo>
                      <a:pt x="284" y="182"/>
                    </a:lnTo>
                    <a:lnTo>
                      <a:pt x="292" y="186"/>
                    </a:lnTo>
                    <a:lnTo>
                      <a:pt x="302" y="188"/>
                    </a:lnTo>
                    <a:lnTo>
                      <a:pt x="310" y="188"/>
                    </a:lnTo>
                    <a:lnTo>
                      <a:pt x="318" y="185"/>
                    </a:lnTo>
                    <a:lnTo>
                      <a:pt x="318" y="185"/>
                    </a:lnTo>
                    <a:lnTo>
                      <a:pt x="317" y="186"/>
                    </a:lnTo>
                    <a:lnTo>
                      <a:pt x="317" y="186"/>
                    </a:lnTo>
                    <a:lnTo>
                      <a:pt x="313" y="192"/>
                    </a:lnTo>
                    <a:lnTo>
                      <a:pt x="307" y="197"/>
                    </a:lnTo>
                    <a:lnTo>
                      <a:pt x="302" y="200"/>
                    </a:lnTo>
                    <a:lnTo>
                      <a:pt x="295" y="203"/>
                    </a:lnTo>
                    <a:lnTo>
                      <a:pt x="288" y="204"/>
                    </a:lnTo>
                    <a:lnTo>
                      <a:pt x="282" y="203"/>
                    </a:lnTo>
                    <a:lnTo>
                      <a:pt x="276" y="201"/>
                    </a:lnTo>
                    <a:lnTo>
                      <a:pt x="269" y="199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83" name="ïSļïḋè">
              <a:extLst>
                <a:ext uri="{FF2B5EF4-FFF2-40B4-BE49-F238E27FC236}">
                  <a16:creationId xmlns:a16="http://schemas.microsoft.com/office/drawing/2014/main" id="{CC8EB0CE-6D2E-463E-B199-B3123AED0E85}"/>
                </a:ext>
              </a:extLst>
            </p:cNvPr>
            <p:cNvSpPr/>
            <p:nvPr/>
          </p:nvSpPr>
          <p:spPr bwMode="auto">
            <a:xfrm>
              <a:off x="4992922" y="4241838"/>
              <a:ext cx="331335" cy="574315"/>
            </a:xfrm>
            <a:custGeom>
              <a:avLst/>
              <a:gdLst>
                <a:gd name="T0" fmla="*/ 144 w 240"/>
                <a:gd name="T1" fmla="*/ 352 h 416"/>
                <a:gd name="T2" fmla="*/ 154 w 240"/>
                <a:gd name="T3" fmla="*/ 354 h 416"/>
                <a:gd name="T4" fmla="*/ 164 w 240"/>
                <a:gd name="T5" fmla="*/ 359 h 416"/>
                <a:gd name="T6" fmla="*/ 171 w 240"/>
                <a:gd name="T7" fmla="*/ 366 h 416"/>
                <a:gd name="T8" fmla="*/ 175 w 240"/>
                <a:gd name="T9" fmla="*/ 375 h 416"/>
                <a:gd name="T10" fmla="*/ 176 w 240"/>
                <a:gd name="T11" fmla="*/ 382 h 416"/>
                <a:gd name="T12" fmla="*/ 175 w 240"/>
                <a:gd name="T13" fmla="*/ 394 h 416"/>
                <a:gd name="T14" fmla="*/ 168 w 240"/>
                <a:gd name="T15" fmla="*/ 405 h 416"/>
                <a:gd name="T16" fmla="*/ 158 w 240"/>
                <a:gd name="T17" fmla="*/ 413 h 416"/>
                <a:gd name="T18" fmla="*/ 152 w 240"/>
                <a:gd name="T19" fmla="*/ 415 h 416"/>
                <a:gd name="T20" fmla="*/ 144 w 240"/>
                <a:gd name="T21" fmla="*/ 352 h 416"/>
                <a:gd name="T22" fmla="*/ 144 w 240"/>
                <a:gd name="T23" fmla="*/ 325 h 416"/>
                <a:gd name="T24" fmla="*/ 144 w 240"/>
                <a:gd name="T25" fmla="*/ 141 h 416"/>
                <a:gd name="T26" fmla="*/ 163 w 240"/>
                <a:gd name="T27" fmla="*/ 160 h 416"/>
                <a:gd name="T28" fmla="*/ 175 w 240"/>
                <a:gd name="T29" fmla="*/ 189 h 416"/>
                <a:gd name="T30" fmla="*/ 188 w 240"/>
                <a:gd name="T31" fmla="*/ 243 h 416"/>
                <a:gd name="T32" fmla="*/ 192 w 240"/>
                <a:gd name="T33" fmla="*/ 251 h 416"/>
                <a:gd name="T34" fmla="*/ 205 w 240"/>
                <a:gd name="T35" fmla="*/ 260 h 416"/>
                <a:gd name="T36" fmla="*/ 225 w 240"/>
                <a:gd name="T37" fmla="*/ 264 h 416"/>
                <a:gd name="T38" fmla="*/ 240 w 240"/>
                <a:gd name="T39" fmla="*/ 300 h 416"/>
                <a:gd name="T40" fmla="*/ 135 w 240"/>
                <a:gd name="T41" fmla="*/ 352 h 416"/>
                <a:gd name="T42" fmla="*/ 144 w 240"/>
                <a:gd name="T43" fmla="*/ 352 h 416"/>
                <a:gd name="T44" fmla="*/ 144 w 240"/>
                <a:gd name="T45" fmla="*/ 416 h 416"/>
                <a:gd name="T46" fmla="*/ 134 w 240"/>
                <a:gd name="T47" fmla="*/ 415 h 416"/>
                <a:gd name="T48" fmla="*/ 125 w 240"/>
                <a:gd name="T49" fmla="*/ 409 h 416"/>
                <a:gd name="T50" fmla="*/ 118 w 240"/>
                <a:gd name="T51" fmla="*/ 403 h 416"/>
                <a:gd name="T52" fmla="*/ 112 w 240"/>
                <a:gd name="T53" fmla="*/ 392 h 416"/>
                <a:gd name="T54" fmla="*/ 112 w 240"/>
                <a:gd name="T55" fmla="*/ 386 h 416"/>
                <a:gd name="T56" fmla="*/ 114 w 240"/>
                <a:gd name="T57" fmla="*/ 374 h 416"/>
                <a:gd name="T58" fmla="*/ 121 w 240"/>
                <a:gd name="T59" fmla="*/ 363 h 416"/>
                <a:gd name="T60" fmla="*/ 130 w 240"/>
                <a:gd name="T61" fmla="*/ 355 h 416"/>
                <a:gd name="T62" fmla="*/ 135 w 240"/>
                <a:gd name="T63" fmla="*/ 352 h 416"/>
                <a:gd name="T64" fmla="*/ 144 w 240"/>
                <a:gd name="T65" fmla="*/ 141 h 416"/>
                <a:gd name="T66" fmla="*/ 122 w 240"/>
                <a:gd name="T67" fmla="*/ 130 h 416"/>
                <a:gd name="T68" fmla="*/ 98 w 240"/>
                <a:gd name="T69" fmla="*/ 126 h 416"/>
                <a:gd name="T70" fmla="*/ 69 w 240"/>
                <a:gd name="T71" fmla="*/ 19 h 416"/>
                <a:gd name="T72" fmla="*/ 65 w 240"/>
                <a:gd name="T73" fmla="*/ 10 h 416"/>
                <a:gd name="T74" fmla="*/ 58 w 240"/>
                <a:gd name="T75" fmla="*/ 4 h 416"/>
                <a:gd name="T76" fmla="*/ 49 w 240"/>
                <a:gd name="T77" fmla="*/ 0 h 416"/>
                <a:gd name="T78" fmla="*/ 39 w 240"/>
                <a:gd name="T79" fmla="*/ 2 h 416"/>
                <a:gd name="T80" fmla="*/ 34 w 240"/>
                <a:gd name="T81" fmla="*/ 3 h 416"/>
                <a:gd name="T82" fmla="*/ 26 w 240"/>
                <a:gd name="T83" fmla="*/ 10 h 416"/>
                <a:gd name="T84" fmla="*/ 22 w 240"/>
                <a:gd name="T85" fmla="*/ 18 h 416"/>
                <a:gd name="T86" fmla="*/ 20 w 240"/>
                <a:gd name="T87" fmla="*/ 27 h 416"/>
                <a:gd name="T88" fmla="*/ 49 w 240"/>
                <a:gd name="T89" fmla="*/ 139 h 416"/>
                <a:gd name="T90" fmla="*/ 38 w 240"/>
                <a:gd name="T91" fmla="*/ 145 h 416"/>
                <a:gd name="T92" fmla="*/ 20 w 240"/>
                <a:gd name="T93" fmla="*/ 164 h 416"/>
                <a:gd name="T94" fmla="*/ 11 w 240"/>
                <a:gd name="T95" fmla="*/ 187 h 416"/>
                <a:gd name="T96" fmla="*/ 8 w 240"/>
                <a:gd name="T97" fmla="*/ 216 h 416"/>
                <a:gd name="T98" fmla="*/ 11 w 240"/>
                <a:gd name="T99" fmla="*/ 232 h 416"/>
                <a:gd name="T100" fmla="*/ 26 w 240"/>
                <a:gd name="T101" fmla="*/ 285 h 416"/>
                <a:gd name="T102" fmla="*/ 26 w 240"/>
                <a:gd name="T103" fmla="*/ 294 h 416"/>
                <a:gd name="T104" fmla="*/ 20 w 240"/>
                <a:gd name="T105" fmla="*/ 308 h 416"/>
                <a:gd name="T106" fmla="*/ 5 w 240"/>
                <a:gd name="T107" fmla="*/ 321 h 416"/>
                <a:gd name="T108" fmla="*/ 10 w 240"/>
                <a:gd name="T109" fmla="*/ 361 h 416"/>
                <a:gd name="T110" fmla="*/ 144 w 240"/>
                <a:gd name="T111" fmla="*/ 141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40" h="416">
                  <a:moveTo>
                    <a:pt x="144" y="352"/>
                  </a:moveTo>
                  <a:lnTo>
                    <a:pt x="144" y="352"/>
                  </a:lnTo>
                  <a:lnTo>
                    <a:pt x="149" y="352"/>
                  </a:lnTo>
                  <a:lnTo>
                    <a:pt x="154" y="354"/>
                  </a:lnTo>
                  <a:lnTo>
                    <a:pt x="160" y="355"/>
                  </a:lnTo>
                  <a:lnTo>
                    <a:pt x="164" y="359"/>
                  </a:lnTo>
                  <a:lnTo>
                    <a:pt x="168" y="362"/>
                  </a:lnTo>
                  <a:lnTo>
                    <a:pt x="171" y="366"/>
                  </a:lnTo>
                  <a:lnTo>
                    <a:pt x="173" y="371"/>
                  </a:lnTo>
                  <a:lnTo>
                    <a:pt x="175" y="375"/>
                  </a:lnTo>
                  <a:lnTo>
                    <a:pt x="175" y="375"/>
                  </a:lnTo>
                  <a:lnTo>
                    <a:pt x="176" y="382"/>
                  </a:lnTo>
                  <a:lnTo>
                    <a:pt x="176" y="389"/>
                  </a:lnTo>
                  <a:lnTo>
                    <a:pt x="175" y="394"/>
                  </a:lnTo>
                  <a:lnTo>
                    <a:pt x="172" y="400"/>
                  </a:lnTo>
                  <a:lnTo>
                    <a:pt x="168" y="405"/>
                  </a:lnTo>
                  <a:lnTo>
                    <a:pt x="164" y="409"/>
                  </a:lnTo>
                  <a:lnTo>
                    <a:pt x="158" y="413"/>
                  </a:lnTo>
                  <a:lnTo>
                    <a:pt x="152" y="415"/>
                  </a:lnTo>
                  <a:lnTo>
                    <a:pt x="152" y="415"/>
                  </a:lnTo>
                  <a:lnTo>
                    <a:pt x="144" y="416"/>
                  </a:lnTo>
                  <a:lnTo>
                    <a:pt x="144" y="352"/>
                  </a:lnTo>
                  <a:lnTo>
                    <a:pt x="144" y="352"/>
                  </a:lnTo>
                  <a:close/>
                  <a:moveTo>
                    <a:pt x="144" y="325"/>
                  </a:moveTo>
                  <a:lnTo>
                    <a:pt x="144" y="141"/>
                  </a:lnTo>
                  <a:lnTo>
                    <a:pt x="144" y="141"/>
                  </a:lnTo>
                  <a:lnTo>
                    <a:pt x="154" y="149"/>
                  </a:lnTo>
                  <a:lnTo>
                    <a:pt x="163" y="160"/>
                  </a:lnTo>
                  <a:lnTo>
                    <a:pt x="169" y="174"/>
                  </a:lnTo>
                  <a:lnTo>
                    <a:pt x="175" y="189"/>
                  </a:lnTo>
                  <a:lnTo>
                    <a:pt x="175" y="189"/>
                  </a:lnTo>
                  <a:lnTo>
                    <a:pt x="188" y="243"/>
                  </a:lnTo>
                  <a:lnTo>
                    <a:pt x="188" y="243"/>
                  </a:lnTo>
                  <a:lnTo>
                    <a:pt x="192" y="251"/>
                  </a:lnTo>
                  <a:lnTo>
                    <a:pt x="198" y="256"/>
                  </a:lnTo>
                  <a:lnTo>
                    <a:pt x="205" y="260"/>
                  </a:lnTo>
                  <a:lnTo>
                    <a:pt x="211" y="263"/>
                  </a:lnTo>
                  <a:lnTo>
                    <a:pt x="225" y="264"/>
                  </a:lnTo>
                  <a:lnTo>
                    <a:pt x="230" y="264"/>
                  </a:lnTo>
                  <a:lnTo>
                    <a:pt x="240" y="300"/>
                  </a:lnTo>
                  <a:lnTo>
                    <a:pt x="144" y="325"/>
                  </a:lnTo>
                  <a:close/>
                  <a:moveTo>
                    <a:pt x="135" y="352"/>
                  </a:moveTo>
                  <a:lnTo>
                    <a:pt x="135" y="352"/>
                  </a:lnTo>
                  <a:lnTo>
                    <a:pt x="144" y="352"/>
                  </a:lnTo>
                  <a:lnTo>
                    <a:pt x="144" y="416"/>
                  </a:lnTo>
                  <a:lnTo>
                    <a:pt x="144" y="416"/>
                  </a:lnTo>
                  <a:lnTo>
                    <a:pt x="138" y="416"/>
                  </a:lnTo>
                  <a:lnTo>
                    <a:pt x="134" y="415"/>
                  </a:lnTo>
                  <a:lnTo>
                    <a:pt x="129" y="412"/>
                  </a:lnTo>
                  <a:lnTo>
                    <a:pt x="125" y="409"/>
                  </a:lnTo>
                  <a:lnTo>
                    <a:pt x="121" y="407"/>
                  </a:lnTo>
                  <a:lnTo>
                    <a:pt x="118" y="403"/>
                  </a:lnTo>
                  <a:lnTo>
                    <a:pt x="115" y="397"/>
                  </a:lnTo>
                  <a:lnTo>
                    <a:pt x="112" y="392"/>
                  </a:lnTo>
                  <a:lnTo>
                    <a:pt x="112" y="392"/>
                  </a:lnTo>
                  <a:lnTo>
                    <a:pt x="112" y="386"/>
                  </a:lnTo>
                  <a:lnTo>
                    <a:pt x="112" y="380"/>
                  </a:lnTo>
                  <a:lnTo>
                    <a:pt x="114" y="374"/>
                  </a:lnTo>
                  <a:lnTo>
                    <a:pt x="117" y="367"/>
                  </a:lnTo>
                  <a:lnTo>
                    <a:pt x="121" y="363"/>
                  </a:lnTo>
                  <a:lnTo>
                    <a:pt x="125" y="359"/>
                  </a:lnTo>
                  <a:lnTo>
                    <a:pt x="130" y="355"/>
                  </a:lnTo>
                  <a:lnTo>
                    <a:pt x="135" y="352"/>
                  </a:lnTo>
                  <a:lnTo>
                    <a:pt x="135" y="352"/>
                  </a:lnTo>
                  <a:close/>
                  <a:moveTo>
                    <a:pt x="144" y="141"/>
                  </a:moveTo>
                  <a:lnTo>
                    <a:pt x="144" y="141"/>
                  </a:lnTo>
                  <a:lnTo>
                    <a:pt x="133" y="134"/>
                  </a:lnTo>
                  <a:lnTo>
                    <a:pt x="122" y="130"/>
                  </a:lnTo>
                  <a:lnTo>
                    <a:pt x="110" y="128"/>
                  </a:lnTo>
                  <a:lnTo>
                    <a:pt x="98" y="126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68" y="15"/>
                  </a:lnTo>
                  <a:lnTo>
                    <a:pt x="65" y="10"/>
                  </a:lnTo>
                  <a:lnTo>
                    <a:pt x="61" y="7"/>
                  </a:lnTo>
                  <a:lnTo>
                    <a:pt x="58" y="4"/>
                  </a:lnTo>
                  <a:lnTo>
                    <a:pt x="53" y="2"/>
                  </a:lnTo>
                  <a:lnTo>
                    <a:pt x="49" y="0"/>
                  </a:lnTo>
                  <a:lnTo>
                    <a:pt x="43" y="0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4" y="3"/>
                  </a:lnTo>
                  <a:lnTo>
                    <a:pt x="30" y="6"/>
                  </a:lnTo>
                  <a:lnTo>
                    <a:pt x="26" y="10"/>
                  </a:lnTo>
                  <a:lnTo>
                    <a:pt x="23" y="13"/>
                  </a:lnTo>
                  <a:lnTo>
                    <a:pt x="22" y="18"/>
                  </a:lnTo>
                  <a:lnTo>
                    <a:pt x="20" y="22"/>
                  </a:lnTo>
                  <a:lnTo>
                    <a:pt x="20" y="27"/>
                  </a:lnTo>
                  <a:lnTo>
                    <a:pt x="20" y="32"/>
                  </a:lnTo>
                  <a:lnTo>
                    <a:pt x="49" y="139"/>
                  </a:lnTo>
                  <a:lnTo>
                    <a:pt x="49" y="139"/>
                  </a:lnTo>
                  <a:lnTo>
                    <a:pt x="38" y="145"/>
                  </a:lnTo>
                  <a:lnTo>
                    <a:pt x="28" y="155"/>
                  </a:lnTo>
                  <a:lnTo>
                    <a:pt x="20" y="164"/>
                  </a:lnTo>
                  <a:lnTo>
                    <a:pt x="15" y="175"/>
                  </a:lnTo>
                  <a:lnTo>
                    <a:pt x="11" y="187"/>
                  </a:lnTo>
                  <a:lnTo>
                    <a:pt x="8" y="201"/>
                  </a:lnTo>
                  <a:lnTo>
                    <a:pt x="8" y="216"/>
                  </a:lnTo>
                  <a:lnTo>
                    <a:pt x="11" y="232"/>
                  </a:lnTo>
                  <a:lnTo>
                    <a:pt x="11" y="232"/>
                  </a:lnTo>
                  <a:lnTo>
                    <a:pt x="26" y="285"/>
                  </a:lnTo>
                  <a:lnTo>
                    <a:pt x="26" y="285"/>
                  </a:lnTo>
                  <a:lnTo>
                    <a:pt x="26" y="285"/>
                  </a:lnTo>
                  <a:lnTo>
                    <a:pt x="26" y="294"/>
                  </a:lnTo>
                  <a:lnTo>
                    <a:pt x="24" y="301"/>
                  </a:lnTo>
                  <a:lnTo>
                    <a:pt x="20" y="308"/>
                  </a:lnTo>
                  <a:lnTo>
                    <a:pt x="15" y="313"/>
                  </a:lnTo>
                  <a:lnTo>
                    <a:pt x="5" y="321"/>
                  </a:lnTo>
                  <a:lnTo>
                    <a:pt x="0" y="324"/>
                  </a:lnTo>
                  <a:lnTo>
                    <a:pt x="10" y="361"/>
                  </a:lnTo>
                  <a:lnTo>
                    <a:pt x="144" y="325"/>
                  </a:lnTo>
                  <a:lnTo>
                    <a:pt x="144" y="14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4" name="ïsľíḋè">
              <a:extLst>
                <a:ext uri="{FF2B5EF4-FFF2-40B4-BE49-F238E27FC236}">
                  <a16:creationId xmlns:a16="http://schemas.microsoft.com/office/drawing/2014/main" id="{CC6C12D9-EB96-461A-8AB9-546DA6BE8C5F}"/>
                </a:ext>
              </a:extLst>
            </p:cNvPr>
            <p:cNvSpPr/>
            <p:nvPr/>
          </p:nvSpPr>
          <p:spPr bwMode="auto">
            <a:xfrm>
              <a:off x="7055484" y="3490810"/>
              <a:ext cx="476294" cy="517713"/>
            </a:xfrm>
            <a:custGeom>
              <a:avLst/>
              <a:gdLst>
                <a:gd name="T0" fmla="*/ 268 w 345"/>
                <a:gd name="T1" fmla="*/ 172 h 375"/>
                <a:gd name="T2" fmla="*/ 258 w 345"/>
                <a:gd name="T3" fmla="*/ 130 h 375"/>
                <a:gd name="T4" fmla="*/ 264 w 345"/>
                <a:gd name="T5" fmla="*/ 252 h 375"/>
                <a:gd name="T6" fmla="*/ 296 w 345"/>
                <a:gd name="T7" fmla="*/ 291 h 375"/>
                <a:gd name="T8" fmla="*/ 281 w 345"/>
                <a:gd name="T9" fmla="*/ 295 h 375"/>
                <a:gd name="T10" fmla="*/ 281 w 345"/>
                <a:gd name="T11" fmla="*/ 50 h 375"/>
                <a:gd name="T12" fmla="*/ 296 w 345"/>
                <a:gd name="T13" fmla="*/ 53 h 375"/>
                <a:gd name="T14" fmla="*/ 264 w 345"/>
                <a:gd name="T15" fmla="*/ 94 h 375"/>
                <a:gd name="T16" fmla="*/ 284 w 345"/>
                <a:gd name="T17" fmla="*/ 172 h 375"/>
                <a:gd name="T18" fmla="*/ 336 w 345"/>
                <a:gd name="T19" fmla="*/ 164 h 375"/>
                <a:gd name="T20" fmla="*/ 344 w 345"/>
                <a:gd name="T21" fmla="*/ 176 h 375"/>
                <a:gd name="T22" fmla="*/ 289 w 345"/>
                <a:gd name="T23" fmla="*/ 180 h 375"/>
                <a:gd name="T24" fmla="*/ 173 w 345"/>
                <a:gd name="T25" fmla="*/ 77 h 375"/>
                <a:gd name="T26" fmla="*/ 243 w 345"/>
                <a:gd name="T27" fmla="*/ 108 h 375"/>
                <a:gd name="T28" fmla="*/ 245 w 345"/>
                <a:gd name="T29" fmla="*/ 236 h 375"/>
                <a:gd name="T30" fmla="*/ 222 w 345"/>
                <a:gd name="T31" fmla="*/ 345 h 375"/>
                <a:gd name="T32" fmla="*/ 178 w 345"/>
                <a:gd name="T33" fmla="*/ 375 h 375"/>
                <a:gd name="T34" fmla="*/ 207 w 345"/>
                <a:gd name="T35" fmla="*/ 242 h 375"/>
                <a:gd name="T36" fmla="*/ 238 w 345"/>
                <a:gd name="T37" fmla="*/ 211 h 375"/>
                <a:gd name="T38" fmla="*/ 248 w 345"/>
                <a:gd name="T39" fmla="*/ 157 h 375"/>
                <a:gd name="T40" fmla="*/ 203 w 345"/>
                <a:gd name="T41" fmla="*/ 103 h 375"/>
                <a:gd name="T42" fmla="*/ 173 w 345"/>
                <a:gd name="T43" fmla="*/ 77 h 375"/>
                <a:gd name="T44" fmla="*/ 250 w 345"/>
                <a:gd name="T45" fmla="*/ 91 h 375"/>
                <a:gd name="T46" fmla="*/ 258 w 345"/>
                <a:gd name="T47" fmla="*/ 73 h 375"/>
                <a:gd name="T48" fmla="*/ 250 w 345"/>
                <a:gd name="T49" fmla="*/ 255 h 375"/>
                <a:gd name="T50" fmla="*/ 258 w 345"/>
                <a:gd name="T51" fmla="*/ 249 h 375"/>
                <a:gd name="T52" fmla="*/ 180 w 345"/>
                <a:gd name="T53" fmla="*/ 6 h 375"/>
                <a:gd name="T54" fmla="*/ 176 w 345"/>
                <a:gd name="T55" fmla="*/ 60 h 375"/>
                <a:gd name="T56" fmla="*/ 157 w 345"/>
                <a:gd name="T57" fmla="*/ 374 h 375"/>
                <a:gd name="T58" fmla="*/ 120 w 345"/>
                <a:gd name="T59" fmla="*/ 337 h 375"/>
                <a:gd name="T60" fmla="*/ 93 w 345"/>
                <a:gd name="T61" fmla="*/ 224 h 375"/>
                <a:gd name="T62" fmla="*/ 111 w 345"/>
                <a:gd name="T63" fmla="*/ 100 h 375"/>
                <a:gd name="T64" fmla="*/ 173 w 345"/>
                <a:gd name="T65" fmla="*/ 96 h 375"/>
                <a:gd name="T66" fmla="*/ 119 w 345"/>
                <a:gd name="T67" fmla="*/ 119 h 375"/>
                <a:gd name="T68" fmla="*/ 97 w 345"/>
                <a:gd name="T69" fmla="*/ 183 h 375"/>
                <a:gd name="T70" fmla="*/ 126 w 345"/>
                <a:gd name="T71" fmla="*/ 232 h 375"/>
                <a:gd name="T72" fmla="*/ 139 w 345"/>
                <a:gd name="T73" fmla="*/ 290 h 375"/>
                <a:gd name="T74" fmla="*/ 173 w 345"/>
                <a:gd name="T75" fmla="*/ 60 h 375"/>
                <a:gd name="T76" fmla="*/ 164 w 345"/>
                <a:gd name="T77" fmla="*/ 54 h 375"/>
                <a:gd name="T78" fmla="*/ 169 w 345"/>
                <a:gd name="T79" fmla="*/ 0 h 375"/>
                <a:gd name="T80" fmla="*/ 93 w 345"/>
                <a:gd name="T81" fmla="*/ 264 h 375"/>
                <a:gd name="T82" fmla="*/ 93 w 345"/>
                <a:gd name="T83" fmla="*/ 252 h 375"/>
                <a:gd name="T84" fmla="*/ 86 w 345"/>
                <a:gd name="T85" fmla="*/ 96 h 375"/>
                <a:gd name="T86" fmla="*/ 94 w 345"/>
                <a:gd name="T87" fmla="*/ 84 h 375"/>
                <a:gd name="T88" fmla="*/ 82 w 345"/>
                <a:gd name="T89" fmla="*/ 203 h 375"/>
                <a:gd name="T90" fmla="*/ 80 w 345"/>
                <a:gd name="T91" fmla="*/ 152 h 375"/>
                <a:gd name="T92" fmla="*/ 86 w 345"/>
                <a:gd name="T93" fmla="*/ 96 h 375"/>
                <a:gd name="T94" fmla="*/ 50 w 345"/>
                <a:gd name="T95" fmla="*/ 64 h 375"/>
                <a:gd name="T96" fmla="*/ 53 w 345"/>
                <a:gd name="T97" fmla="*/ 49 h 375"/>
                <a:gd name="T98" fmla="*/ 86 w 345"/>
                <a:gd name="T99" fmla="*/ 249 h 375"/>
                <a:gd name="T100" fmla="*/ 53 w 345"/>
                <a:gd name="T101" fmla="*/ 297 h 375"/>
                <a:gd name="T102" fmla="*/ 50 w 345"/>
                <a:gd name="T103" fmla="*/ 282 h 375"/>
                <a:gd name="T104" fmla="*/ 86 w 345"/>
                <a:gd name="T105" fmla="*/ 249 h 375"/>
                <a:gd name="T106" fmla="*/ 57 w 345"/>
                <a:gd name="T107" fmla="*/ 167 h 375"/>
                <a:gd name="T108" fmla="*/ 54 w 345"/>
                <a:gd name="T109" fmla="*/ 180 h 375"/>
                <a:gd name="T110" fmla="*/ 0 w 345"/>
                <a:gd name="T111" fmla="*/ 176 h 375"/>
                <a:gd name="T112" fmla="*/ 8 w 345"/>
                <a:gd name="T113" fmla="*/ 164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45" h="375">
                  <a:moveTo>
                    <a:pt x="258" y="130"/>
                  </a:moveTo>
                  <a:lnTo>
                    <a:pt x="258" y="130"/>
                  </a:lnTo>
                  <a:lnTo>
                    <a:pt x="262" y="141"/>
                  </a:lnTo>
                  <a:lnTo>
                    <a:pt x="266" y="150"/>
                  </a:lnTo>
                  <a:lnTo>
                    <a:pt x="268" y="161"/>
                  </a:lnTo>
                  <a:lnTo>
                    <a:pt x="268" y="172"/>
                  </a:lnTo>
                  <a:lnTo>
                    <a:pt x="268" y="172"/>
                  </a:lnTo>
                  <a:lnTo>
                    <a:pt x="268" y="184"/>
                  </a:lnTo>
                  <a:lnTo>
                    <a:pt x="266" y="194"/>
                  </a:lnTo>
                  <a:lnTo>
                    <a:pt x="262" y="205"/>
                  </a:lnTo>
                  <a:lnTo>
                    <a:pt x="258" y="214"/>
                  </a:lnTo>
                  <a:lnTo>
                    <a:pt x="258" y="130"/>
                  </a:lnTo>
                  <a:lnTo>
                    <a:pt x="258" y="130"/>
                  </a:lnTo>
                  <a:close/>
                  <a:moveTo>
                    <a:pt x="258" y="272"/>
                  </a:moveTo>
                  <a:lnTo>
                    <a:pt x="258" y="249"/>
                  </a:lnTo>
                  <a:lnTo>
                    <a:pt x="258" y="249"/>
                  </a:lnTo>
                  <a:lnTo>
                    <a:pt x="261" y="251"/>
                  </a:lnTo>
                  <a:lnTo>
                    <a:pt x="264" y="252"/>
                  </a:lnTo>
                  <a:lnTo>
                    <a:pt x="264" y="252"/>
                  </a:lnTo>
                  <a:lnTo>
                    <a:pt x="295" y="282"/>
                  </a:lnTo>
                  <a:lnTo>
                    <a:pt x="295" y="282"/>
                  </a:lnTo>
                  <a:lnTo>
                    <a:pt x="296" y="286"/>
                  </a:lnTo>
                  <a:lnTo>
                    <a:pt x="296" y="289"/>
                  </a:lnTo>
                  <a:lnTo>
                    <a:pt x="296" y="291"/>
                  </a:lnTo>
                  <a:lnTo>
                    <a:pt x="295" y="295"/>
                  </a:lnTo>
                  <a:lnTo>
                    <a:pt x="295" y="295"/>
                  </a:lnTo>
                  <a:lnTo>
                    <a:pt x="291" y="297"/>
                  </a:lnTo>
                  <a:lnTo>
                    <a:pt x="288" y="298"/>
                  </a:lnTo>
                  <a:lnTo>
                    <a:pt x="284" y="297"/>
                  </a:lnTo>
                  <a:lnTo>
                    <a:pt x="281" y="295"/>
                  </a:lnTo>
                  <a:lnTo>
                    <a:pt x="258" y="272"/>
                  </a:lnTo>
                  <a:lnTo>
                    <a:pt x="258" y="272"/>
                  </a:lnTo>
                  <a:close/>
                  <a:moveTo>
                    <a:pt x="258" y="96"/>
                  </a:moveTo>
                  <a:lnTo>
                    <a:pt x="258" y="73"/>
                  </a:lnTo>
                  <a:lnTo>
                    <a:pt x="281" y="50"/>
                  </a:lnTo>
                  <a:lnTo>
                    <a:pt x="281" y="50"/>
                  </a:lnTo>
                  <a:lnTo>
                    <a:pt x="284" y="49"/>
                  </a:lnTo>
                  <a:lnTo>
                    <a:pt x="288" y="48"/>
                  </a:lnTo>
                  <a:lnTo>
                    <a:pt x="291" y="49"/>
                  </a:lnTo>
                  <a:lnTo>
                    <a:pt x="295" y="50"/>
                  </a:lnTo>
                  <a:lnTo>
                    <a:pt x="295" y="50"/>
                  </a:lnTo>
                  <a:lnTo>
                    <a:pt x="296" y="53"/>
                  </a:lnTo>
                  <a:lnTo>
                    <a:pt x="296" y="57"/>
                  </a:lnTo>
                  <a:lnTo>
                    <a:pt x="296" y="60"/>
                  </a:lnTo>
                  <a:lnTo>
                    <a:pt x="295" y="64"/>
                  </a:lnTo>
                  <a:lnTo>
                    <a:pt x="264" y="94"/>
                  </a:lnTo>
                  <a:lnTo>
                    <a:pt x="264" y="94"/>
                  </a:lnTo>
                  <a:lnTo>
                    <a:pt x="264" y="94"/>
                  </a:lnTo>
                  <a:lnTo>
                    <a:pt x="261" y="95"/>
                  </a:lnTo>
                  <a:lnTo>
                    <a:pt x="258" y="96"/>
                  </a:lnTo>
                  <a:lnTo>
                    <a:pt x="258" y="96"/>
                  </a:lnTo>
                  <a:close/>
                  <a:moveTo>
                    <a:pt x="284" y="172"/>
                  </a:moveTo>
                  <a:lnTo>
                    <a:pt x="284" y="172"/>
                  </a:lnTo>
                  <a:lnTo>
                    <a:pt x="284" y="172"/>
                  </a:lnTo>
                  <a:lnTo>
                    <a:pt x="285" y="169"/>
                  </a:lnTo>
                  <a:lnTo>
                    <a:pt x="287" y="167"/>
                  </a:lnTo>
                  <a:lnTo>
                    <a:pt x="289" y="164"/>
                  </a:lnTo>
                  <a:lnTo>
                    <a:pt x="294" y="164"/>
                  </a:lnTo>
                  <a:lnTo>
                    <a:pt x="336" y="164"/>
                  </a:lnTo>
                  <a:lnTo>
                    <a:pt x="336" y="164"/>
                  </a:lnTo>
                  <a:lnTo>
                    <a:pt x="340" y="164"/>
                  </a:lnTo>
                  <a:lnTo>
                    <a:pt x="342" y="167"/>
                  </a:lnTo>
                  <a:lnTo>
                    <a:pt x="344" y="169"/>
                  </a:lnTo>
                  <a:lnTo>
                    <a:pt x="345" y="172"/>
                  </a:lnTo>
                  <a:lnTo>
                    <a:pt x="345" y="172"/>
                  </a:lnTo>
                  <a:lnTo>
                    <a:pt x="344" y="176"/>
                  </a:lnTo>
                  <a:lnTo>
                    <a:pt x="342" y="179"/>
                  </a:lnTo>
                  <a:lnTo>
                    <a:pt x="340" y="180"/>
                  </a:lnTo>
                  <a:lnTo>
                    <a:pt x="336" y="182"/>
                  </a:lnTo>
                  <a:lnTo>
                    <a:pt x="294" y="182"/>
                  </a:lnTo>
                  <a:lnTo>
                    <a:pt x="294" y="182"/>
                  </a:lnTo>
                  <a:lnTo>
                    <a:pt x="289" y="180"/>
                  </a:lnTo>
                  <a:lnTo>
                    <a:pt x="287" y="179"/>
                  </a:lnTo>
                  <a:lnTo>
                    <a:pt x="285" y="176"/>
                  </a:lnTo>
                  <a:lnTo>
                    <a:pt x="284" y="172"/>
                  </a:lnTo>
                  <a:lnTo>
                    <a:pt x="284" y="172"/>
                  </a:lnTo>
                  <a:close/>
                  <a:moveTo>
                    <a:pt x="173" y="77"/>
                  </a:moveTo>
                  <a:lnTo>
                    <a:pt x="173" y="77"/>
                  </a:lnTo>
                  <a:lnTo>
                    <a:pt x="187" y="79"/>
                  </a:lnTo>
                  <a:lnTo>
                    <a:pt x="200" y="81"/>
                  </a:lnTo>
                  <a:lnTo>
                    <a:pt x="212" y="85"/>
                  </a:lnTo>
                  <a:lnTo>
                    <a:pt x="224" y="92"/>
                  </a:lnTo>
                  <a:lnTo>
                    <a:pt x="235" y="100"/>
                  </a:lnTo>
                  <a:lnTo>
                    <a:pt x="243" y="108"/>
                  </a:lnTo>
                  <a:lnTo>
                    <a:pt x="252" y="119"/>
                  </a:lnTo>
                  <a:lnTo>
                    <a:pt x="258" y="130"/>
                  </a:lnTo>
                  <a:lnTo>
                    <a:pt x="258" y="214"/>
                  </a:lnTo>
                  <a:lnTo>
                    <a:pt x="258" y="214"/>
                  </a:lnTo>
                  <a:lnTo>
                    <a:pt x="252" y="225"/>
                  </a:lnTo>
                  <a:lnTo>
                    <a:pt x="245" y="236"/>
                  </a:lnTo>
                  <a:lnTo>
                    <a:pt x="235" y="245"/>
                  </a:lnTo>
                  <a:lnTo>
                    <a:pt x="224" y="252"/>
                  </a:lnTo>
                  <a:lnTo>
                    <a:pt x="224" y="328"/>
                  </a:lnTo>
                  <a:lnTo>
                    <a:pt x="224" y="328"/>
                  </a:lnTo>
                  <a:lnTo>
                    <a:pt x="224" y="337"/>
                  </a:lnTo>
                  <a:lnTo>
                    <a:pt x="222" y="345"/>
                  </a:lnTo>
                  <a:lnTo>
                    <a:pt x="216" y="354"/>
                  </a:lnTo>
                  <a:lnTo>
                    <a:pt x="211" y="360"/>
                  </a:lnTo>
                  <a:lnTo>
                    <a:pt x="204" y="367"/>
                  </a:lnTo>
                  <a:lnTo>
                    <a:pt x="196" y="371"/>
                  </a:lnTo>
                  <a:lnTo>
                    <a:pt x="188" y="374"/>
                  </a:lnTo>
                  <a:lnTo>
                    <a:pt x="178" y="375"/>
                  </a:lnTo>
                  <a:lnTo>
                    <a:pt x="173" y="375"/>
                  </a:lnTo>
                  <a:lnTo>
                    <a:pt x="173" y="290"/>
                  </a:lnTo>
                  <a:lnTo>
                    <a:pt x="206" y="290"/>
                  </a:lnTo>
                  <a:lnTo>
                    <a:pt x="206" y="247"/>
                  </a:lnTo>
                  <a:lnTo>
                    <a:pt x="206" y="247"/>
                  </a:lnTo>
                  <a:lnTo>
                    <a:pt x="207" y="242"/>
                  </a:lnTo>
                  <a:lnTo>
                    <a:pt x="211" y="238"/>
                  </a:lnTo>
                  <a:lnTo>
                    <a:pt x="211" y="238"/>
                  </a:lnTo>
                  <a:lnTo>
                    <a:pt x="219" y="233"/>
                  </a:lnTo>
                  <a:lnTo>
                    <a:pt x="226" y="226"/>
                  </a:lnTo>
                  <a:lnTo>
                    <a:pt x="233" y="219"/>
                  </a:lnTo>
                  <a:lnTo>
                    <a:pt x="238" y="211"/>
                  </a:lnTo>
                  <a:lnTo>
                    <a:pt x="242" y="202"/>
                  </a:lnTo>
                  <a:lnTo>
                    <a:pt x="246" y="192"/>
                  </a:lnTo>
                  <a:lnTo>
                    <a:pt x="248" y="183"/>
                  </a:lnTo>
                  <a:lnTo>
                    <a:pt x="249" y="172"/>
                  </a:lnTo>
                  <a:lnTo>
                    <a:pt x="249" y="172"/>
                  </a:lnTo>
                  <a:lnTo>
                    <a:pt x="248" y="157"/>
                  </a:lnTo>
                  <a:lnTo>
                    <a:pt x="242" y="144"/>
                  </a:lnTo>
                  <a:lnTo>
                    <a:pt x="235" y="130"/>
                  </a:lnTo>
                  <a:lnTo>
                    <a:pt x="226" y="119"/>
                  </a:lnTo>
                  <a:lnTo>
                    <a:pt x="226" y="119"/>
                  </a:lnTo>
                  <a:lnTo>
                    <a:pt x="215" y="110"/>
                  </a:lnTo>
                  <a:lnTo>
                    <a:pt x="203" y="103"/>
                  </a:lnTo>
                  <a:lnTo>
                    <a:pt x="188" y="99"/>
                  </a:lnTo>
                  <a:lnTo>
                    <a:pt x="173" y="96"/>
                  </a:lnTo>
                  <a:lnTo>
                    <a:pt x="173" y="96"/>
                  </a:lnTo>
                  <a:lnTo>
                    <a:pt x="173" y="77"/>
                  </a:lnTo>
                  <a:lnTo>
                    <a:pt x="173" y="77"/>
                  </a:lnTo>
                  <a:lnTo>
                    <a:pt x="173" y="77"/>
                  </a:lnTo>
                  <a:close/>
                  <a:moveTo>
                    <a:pt x="258" y="73"/>
                  </a:moveTo>
                  <a:lnTo>
                    <a:pt x="252" y="81"/>
                  </a:lnTo>
                  <a:lnTo>
                    <a:pt x="252" y="81"/>
                  </a:lnTo>
                  <a:lnTo>
                    <a:pt x="250" y="84"/>
                  </a:lnTo>
                  <a:lnTo>
                    <a:pt x="249" y="87"/>
                  </a:lnTo>
                  <a:lnTo>
                    <a:pt x="250" y="91"/>
                  </a:lnTo>
                  <a:lnTo>
                    <a:pt x="252" y="94"/>
                  </a:lnTo>
                  <a:lnTo>
                    <a:pt x="252" y="94"/>
                  </a:lnTo>
                  <a:lnTo>
                    <a:pt x="254" y="95"/>
                  </a:lnTo>
                  <a:lnTo>
                    <a:pt x="258" y="96"/>
                  </a:lnTo>
                  <a:lnTo>
                    <a:pt x="258" y="73"/>
                  </a:lnTo>
                  <a:lnTo>
                    <a:pt x="258" y="73"/>
                  </a:lnTo>
                  <a:close/>
                  <a:moveTo>
                    <a:pt x="258" y="249"/>
                  </a:moveTo>
                  <a:lnTo>
                    <a:pt x="258" y="249"/>
                  </a:lnTo>
                  <a:lnTo>
                    <a:pt x="254" y="251"/>
                  </a:lnTo>
                  <a:lnTo>
                    <a:pt x="252" y="252"/>
                  </a:lnTo>
                  <a:lnTo>
                    <a:pt x="252" y="252"/>
                  </a:lnTo>
                  <a:lnTo>
                    <a:pt x="250" y="255"/>
                  </a:lnTo>
                  <a:lnTo>
                    <a:pt x="249" y="259"/>
                  </a:lnTo>
                  <a:lnTo>
                    <a:pt x="250" y="261"/>
                  </a:lnTo>
                  <a:lnTo>
                    <a:pt x="252" y="264"/>
                  </a:lnTo>
                  <a:lnTo>
                    <a:pt x="258" y="272"/>
                  </a:lnTo>
                  <a:lnTo>
                    <a:pt x="258" y="249"/>
                  </a:lnTo>
                  <a:lnTo>
                    <a:pt x="258" y="249"/>
                  </a:lnTo>
                  <a:close/>
                  <a:moveTo>
                    <a:pt x="173" y="60"/>
                  </a:moveTo>
                  <a:lnTo>
                    <a:pt x="173" y="0"/>
                  </a:lnTo>
                  <a:lnTo>
                    <a:pt x="173" y="0"/>
                  </a:lnTo>
                  <a:lnTo>
                    <a:pt x="176" y="1"/>
                  </a:lnTo>
                  <a:lnTo>
                    <a:pt x="178" y="3"/>
                  </a:lnTo>
                  <a:lnTo>
                    <a:pt x="180" y="6"/>
                  </a:lnTo>
                  <a:lnTo>
                    <a:pt x="181" y="8"/>
                  </a:lnTo>
                  <a:lnTo>
                    <a:pt x="181" y="52"/>
                  </a:lnTo>
                  <a:lnTo>
                    <a:pt x="181" y="52"/>
                  </a:lnTo>
                  <a:lnTo>
                    <a:pt x="180" y="54"/>
                  </a:lnTo>
                  <a:lnTo>
                    <a:pt x="178" y="57"/>
                  </a:lnTo>
                  <a:lnTo>
                    <a:pt x="176" y="60"/>
                  </a:lnTo>
                  <a:lnTo>
                    <a:pt x="173" y="60"/>
                  </a:lnTo>
                  <a:lnTo>
                    <a:pt x="173" y="60"/>
                  </a:lnTo>
                  <a:close/>
                  <a:moveTo>
                    <a:pt x="173" y="375"/>
                  </a:moveTo>
                  <a:lnTo>
                    <a:pt x="166" y="375"/>
                  </a:lnTo>
                  <a:lnTo>
                    <a:pt x="166" y="375"/>
                  </a:lnTo>
                  <a:lnTo>
                    <a:pt x="157" y="374"/>
                  </a:lnTo>
                  <a:lnTo>
                    <a:pt x="147" y="371"/>
                  </a:lnTo>
                  <a:lnTo>
                    <a:pt x="139" y="367"/>
                  </a:lnTo>
                  <a:lnTo>
                    <a:pt x="132" y="360"/>
                  </a:lnTo>
                  <a:lnTo>
                    <a:pt x="127" y="354"/>
                  </a:lnTo>
                  <a:lnTo>
                    <a:pt x="123" y="345"/>
                  </a:lnTo>
                  <a:lnTo>
                    <a:pt x="120" y="337"/>
                  </a:lnTo>
                  <a:lnTo>
                    <a:pt x="119" y="328"/>
                  </a:lnTo>
                  <a:lnTo>
                    <a:pt x="119" y="252"/>
                  </a:lnTo>
                  <a:lnTo>
                    <a:pt x="119" y="252"/>
                  </a:lnTo>
                  <a:lnTo>
                    <a:pt x="109" y="244"/>
                  </a:lnTo>
                  <a:lnTo>
                    <a:pt x="100" y="234"/>
                  </a:lnTo>
                  <a:lnTo>
                    <a:pt x="93" y="224"/>
                  </a:lnTo>
                  <a:lnTo>
                    <a:pt x="86" y="213"/>
                  </a:lnTo>
                  <a:lnTo>
                    <a:pt x="86" y="131"/>
                  </a:lnTo>
                  <a:lnTo>
                    <a:pt x="86" y="131"/>
                  </a:lnTo>
                  <a:lnTo>
                    <a:pt x="93" y="121"/>
                  </a:lnTo>
                  <a:lnTo>
                    <a:pt x="101" y="110"/>
                  </a:lnTo>
                  <a:lnTo>
                    <a:pt x="111" y="100"/>
                  </a:lnTo>
                  <a:lnTo>
                    <a:pt x="122" y="92"/>
                  </a:lnTo>
                  <a:lnTo>
                    <a:pt x="132" y="85"/>
                  </a:lnTo>
                  <a:lnTo>
                    <a:pt x="146" y="81"/>
                  </a:lnTo>
                  <a:lnTo>
                    <a:pt x="158" y="79"/>
                  </a:lnTo>
                  <a:lnTo>
                    <a:pt x="173" y="77"/>
                  </a:lnTo>
                  <a:lnTo>
                    <a:pt x="173" y="96"/>
                  </a:lnTo>
                  <a:lnTo>
                    <a:pt x="173" y="96"/>
                  </a:lnTo>
                  <a:lnTo>
                    <a:pt x="158" y="99"/>
                  </a:lnTo>
                  <a:lnTo>
                    <a:pt x="143" y="103"/>
                  </a:lnTo>
                  <a:lnTo>
                    <a:pt x="131" y="110"/>
                  </a:lnTo>
                  <a:lnTo>
                    <a:pt x="119" y="119"/>
                  </a:lnTo>
                  <a:lnTo>
                    <a:pt x="119" y="119"/>
                  </a:lnTo>
                  <a:lnTo>
                    <a:pt x="109" y="130"/>
                  </a:lnTo>
                  <a:lnTo>
                    <a:pt x="103" y="144"/>
                  </a:lnTo>
                  <a:lnTo>
                    <a:pt x="99" y="157"/>
                  </a:lnTo>
                  <a:lnTo>
                    <a:pt x="97" y="172"/>
                  </a:lnTo>
                  <a:lnTo>
                    <a:pt x="97" y="172"/>
                  </a:lnTo>
                  <a:lnTo>
                    <a:pt x="97" y="183"/>
                  </a:lnTo>
                  <a:lnTo>
                    <a:pt x="100" y="192"/>
                  </a:lnTo>
                  <a:lnTo>
                    <a:pt x="103" y="202"/>
                  </a:lnTo>
                  <a:lnTo>
                    <a:pt x="107" y="210"/>
                  </a:lnTo>
                  <a:lnTo>
                    <a:pt x="112" y="218"/>
                  </a:lnTo>
                  <a:lnTo>
                    <a:pt x="119" y="226"/>
                  </a:lnTo>
                  <a:lnTo>
                    <a:pt x="126" y="232"/>
                  </a:lnTo>
                  <a:lnTo>
                    <a:pt x="134" y="237"/>
                  </a:lnTo>
                  <a:lnTo>
                    <a:pt x="134" y="237"/>
                  </a:lnTo>
                  <a:lnTo>
                    <a:pt x="134" y="237"/>
                  </a:lnTo>
                  <a:lnTo>
                    <a:pt x="138" y="241"/>
                  </a:lnTo>
                  <a:lnTo>
                    <a:pt x="139" y="247"/>
                  </a:lnTo>
                  <a:lnTo>
                    <a:pt x="139" y="290"/>
                  </a:lnTo>
                  <a:lnTo>
                    <a:pt x="173" y="290"/>
                  </a:lnTo>
                  <a:lnTo>
                    <a:pt x="173" y="375"/>
                  </a:lnTo>
                  <a:lnTo>
                    <a:pt x="173" y="375"/>
                  </a:lnTo>
                  <a:close/>
                  <a:moveTo>
                    <a:pt x="173" y="0"/>
                  </a:moveTo>
                  <a:lnTo>
                    <a:pt x="173" y="60"/>
                  </a:lnTo>
                  <a:lnTo>
                    <a:pt x="173" y="60"/>
                  </a:lnTo>
                  <a:lnTo>
                    <a:pt x="172" y="60"/>
                  </a:lnTo>
                  <a:lnTo>
                    <a:pt x="172" y="60"/>
                  </a:lnTo>
                  <a:lnTo>
                    <a:pt x="172" y="60"/>
                  </a:lnTo>
                  <a:lnTo>
                    <a:pt x="169" y="60"/>
                  </a:lnTo>
                  <a:lnTo>
                    <a:pt x="166" y="58"/>
                  </a:lnTo>
                  <a:lnTo>
                    <a:pt x="164" y="54"/>
                  </a:lnTo>
                  <a:lnTo>
                    <a:pt x="164" y="52"/>
                  </a:lnTo>
                  <a:lnTo>
                    <a:pt x="164" y="8"/>
                  </a:lnTo>
                  <a:lnTo>
                    <a:pt x="164" y="8"/>
                  </a:lnTo>
                  <a:lnTo>
                    <a:pt x="164" y="6"/>
                  </a:lnTo>
                  <a:lnTo>
                    <a:pt x="166" y="3"/>
                  </a:lnTo>
                  <a:lnTo>
                    <a:pt x="169" y="0"/>
                  </a:lnTo>
                  <a:lnTo>
                    <a:pt x="172" y="0"/>
                  </a:lnTo>
                  <a:lnTo>
                    <a:pt x="172" y="0"/>
                  </a:lnTo>
                  <a:lnTo>
                    <a:pt x="173" y="0"/>
                  </a:lnTo>
                  <a:lnTo>
                    <a:pt x="173" y="0"/>
                  </a:lnTo>
                  <a:close/>
                  <a:moveTo>
                    <a:pt x="86" y="271"/>
                  </a:moveTo>
                  <a:lnTo>
                    <a:pt x="93" y="264"/>
                  </a:lnTo>
                  <a:lnTo>
                    <a:pt x="93" y="264"/>
                  </a:lnTo>
                  <a:lnTo>
                    <a:pt x="94" y="261"/>
                  </a:lnTo>
                  <a:lnTo>
                    <a:pt x="96" y="259"/>
                  </a:lnTo>
                  <a:lnTo>
                    <a:pt x="94" y="255"/>
                  </a:lnTo>
                  <a:lnTo>
                    <a:pt x="93" y="252"/>
                  </a:lnTo>
                  <a:lnTo>
                    <a:pt x="93" y="252"/>
                  </a:lnTo>
                  <a:lnTo>
                    <a:pt x="90" y="251"/>
                  </a:lnTo>
                  <a:lnTo>
                    <a:pt x="86" y="249"/>
                  </a:lnTo>
                  <a:lnTo>
                    <a:pt x="86" y="271"/>
                  </a:lnTo>
                  <a:lnTo>
                    <a:pt x="86" y="271"/>
                  </a:lnTo>
                  <a:close/>
                  <a:moveTo>
                    <a:pt x="86" y="96"/>
                  </a:moveTo>
                  <a:lnTo>
                    <a:pt x="86" y="96"/>
                  </a:lnTo>
                  <a:lnTo>
                    <a:pt x="90" y="95"/>
                  </a:lnTo>
                  <a:lnTo>
                    <a:pt x="93" y="94"/>
                  </a:lnTo>
                  <a:lnTo>
                    <a:pt x="93" y="94"/>
                  </a:lnTo>
                  <a:lnTo>
                    <a:pt x="94" y="91"/>
                  </a:lnTo>
                  <a:lnTo>
                    <a:pt x="96" y="87"/>
                  </a:lnTo>
                  <a:lnTo>
                    <a:pt x="94" y="84"/>
                  </a:lnTo>
                  <a:lnTo>
                    <a:pt x="93" y="81"/>
                  </a:lnTo>
                  <a:lnTo>
                    <a:pt x="86" y="75"/>
                  </a:lnTo>
                  <a:lnTo>
                    <a:pt x="86" y="96"/>
                  </a:lnTo>
                  <a:close/>
                  <a:moveTo>
                    <a:pt x="86" y="213"/>
                  </a:moveTo>
                  <a:lnTo>
                    <a:pt x="86" y="213"/>
                  </a:lnTo>
                  <a:lnTo>
                    <a:pt x="82" y="203"/>
                  </a:lnTo>
                  <a:lnTo>
                    <a:pt x="80" y="194"/>
                  </a:lnTo>
                  <a:lnTo>
                    <a:pt x="78" y="183"/>
                  </a:lnTo>
                  <a:lnTo>
                    <a:pt x="77" y="172"/>
                  </a:lnTo>
                  <a:lnTo>
                    <a:pt x="77" y="172"/>
                  </a:lnTo>
                  <a:lnTo>
                    <a:pt x="78" y="161"/>
                  </a:lnTo>
                  <a:lnTo>
                    <a:pt x="80" y="152"/>
                  </a:lnTo>
                  <a:lnTo>
                    <a:pt x="82" y="141"/>
                  </a:lnTo>
                  <a:lnTo>
                    <a:pt x="86" y="131"/>
                  </a:lnTo>
                  <a:lnTo>
                    <a:pt x="86" y="213"/>
                  </a:lnTo>
                  <a:lnTo>
                    <a:pt x="86" y="213"/>
                  </a:lnTo>
                  <a:close/>
                  <a:moveTo>
                    <a:pt x="86" y="75"/>
                  </a:moveTo>
                  <a:lnTo>
                    <a:pt x="86" y="96"/>
                  </a:lnTo>
                  <a:lnTo>
                    <a:pt x="86" y="96"/>
                  </a:lnTo>
                  <a:lnTo>
                    <a:pt x="84" y="95"/>
                  </a:lnTo>
                  <a:lnTo>
                    <a:pt x="80" y="94"/>
                  </a:lnTo>
                  <a:lnTo>
                    <a:pt x="80" y="94"/>
                  </a:lnTo>
                  <a:lnTo>
                    <a:pt x="50" y="64"/>
                  </a:lnTo>
                  <a:lnTo>
                    <a:pt x="50" y="64"/>
                  </a:lnTo>
                  <a:lnTo>
                    <a:pt x="48" y="60"/>
                  </a:lnTo>
                  <a:lnTo>
                    <a:pt x="47" y="57"/>
                  </a:lnTo>
                  <a:lnTo>
                    <a:pt x="48" y="53"/>
                  </a:lnTo>
                  <a:lnTo>
                    <a:pt x="50" y="50"/>
                  </a:lnTo>
                  <a:lnTo>
                    <a:pt x="50" y="50"/>
                  </a:lnTo>
                  <a:lnTo>
                    <a:pt x="53" y="49"/>
                  </a:lnTo>
                  <a:lnTo>
                    <a:pt x="57" y="48"/>
                  </a:lnTo>
                  <a:lnTo>
                    <a:pt x="59" y="49"/>
                  </a:lnTo>
                  <a:lnTo>
                    <a:pt x="62" y="50"/>
                  </a:lnTo>
                  <a:lnTo>
                    <a:pt x="86" y="75"/>
                  </a:lnTo>
                  <a:lnTo>
                    <a:pt x="86" y="75"/>
                  </a:lnTo>
                  <a:close/>
                  <a:moveTo>
                    <a:pt x="86" y="249"/>
                  </a:moveTo>
                  <a:lnTo>
                    <a:pt x="86" y="271"/>
                  </a:lnTo>
                  <a:lnTo>
                    <a:pt x="62" y="295"/>
                  </a:lnTo>
                  <a:lnTo>
                    <a:pt x="62" y="295"/>
                  </a:lnTo>
                  <a:lnTo>
                    <a:pt x="59" y="297"/>
                  </a:lnTo>
                  <a:lnTo>
                    <a:pt x="57" y="298"/>
                  </a:lnTo>
                  <a:lnTo>
                    <a:pt x="53" y="297"/>
                  </a:lnTo>
                  <a:lnTo>
                    <a:pt x="50" y="295"/>
                  </a:lnTo>
                  <a:lnTo>
                    <a:pt x="50" y="295"/>
                  </a:lnTo>
                  <a:lnTo>
                    <a:pt x="48" y="291"/>
                  </a:lnTo>
                  <a:lnTo>
                    <a:pt x="47" y="289"/>
                  </a:lnTo>
                  <a:lnTo>
                    <a:pt x="48" y="286"/>
                  </a:lnTo>
                  <a:lnTo>
                    <a:pt x="50" y="282"/>
                  </a:lnTo>
                  <a:lnTo>
                    <a:pt x="80" y="252"/>
                  </a:lnTo>
                  <a:lnTo>
                    <a:pt x="80" y="252"/>
                  </a:lnTo>
                  <a:lnTo>
                    <a:pt x="80" y="252"/>
                  </a:lnTo>
                  <a:lnTo>
                    <a:pt x="84" y="251"/>
                  </a:lnTo>
                  <a:lnTo>
                    <a:pt x="86" y="249"/>
                  </a:lnTo>
                  <a:lnTo>
                    <a:pt x="86" y="249"/>
                  </a:lnTo>
                  <a:close/>
                  <a:moveTo>
                    <a:pt x="8" y="164"/>
                  </a:moveTo>
                  <a:lnTo>
                    <a:pt x="8" y="164"/>
                  </a:lnTo>
                  <a:lnTo>
                    <a:pt x="51" y="164"/>
                  </a:lnTo>
                  <a:lnTo>
                    <a:pt x="51" y="164"/>
                  </a:lnTo>
                  <a:lnTo>
                    <a:pt x="54" y="164"/>
                  </a:lnTo>
                  <a:lnTo>
                    <a:pt x="57" y="167"/>
                  </a:lnTo>
                  <a:lnTo>
                    <a:pt x="59" y="169"/>
                  </a:lnTo>
                  <a:lnTo>
                    <a:pt x="59" y="172"/>
                  </a:lnTo>
                  <a:lnTo>
                    <a:pt x="59" y="172"/>
                  </a:lnTo>
                  <a:lnTo>
                    <a:pt x="59" y="176"/>
                  </a:lnTo>
                  <a:lnTo>
                    <a:pt x="57" y="179"/>
                  </a:lnTo>
                  <a:lnTo>
                    <a:pt x="54" y="180"/>
                  </a:lnTo>
                  <a:lnTo>
                    <a:pt x="51" y="182"/>
                  </a:lnTo>
                  <a:lnTo>
                    <a:pt x="8" y="182"/>
                  </a:lnTo>
                  <a:lnTo>
                    <a:pt x="8" y="182"/>
                  </a:lnTo>
                  <a:lnTo>
                    <a:pt x="5" y="180"/>
                  </a:lnTo>
                  <a:lnTo>
                    <a:pt x="2" y="179"/>
                  </a:lnTo>
                  <a:lnTo>
                    <a:pt x="0" y="176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0" y="169"/>
                  </a:lnTo>
                  <a:lnTo>
                    <a:pt x="2" y="167"/>
                  </a:lnTo>
                  <a:lnTo>
                    <a:pt x="5" y="164"/>
                  </a:lnTo>
                  <a:lnTo>
                    <a:pt x="8" y="164"/>
                  </a:lnTo>
                  <a:lnTo>
                    <a:pt x="8" y="16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5" name="ïSļidé">
              <a:extLst>
                <a:ext uri="{FF2B5EF4-FFF2-40B4-BE49-F238E27FC236}">
                  <a16:creationId xmlns:a16="http://schemas.microsoft.com/office/drawing/2014/main" id="{1D26B001-3BA4-4F21-A6F5-1D11BBE3AF4A}"/>
                </a:ext>
              </a:extLst>
            </p:cNvPr>
            <p:cNvSpPr/>
            <p:nvPr/>
          </p:nvSpPr>
          <p:spPr bwMode="auto">
            <a:xfrm>
              <a:off x="5320115" y="2147522"/>
              <a:ext cx="448684" cy="439019"/>
            </a:xfrm>
            <a:custGeom>
              <a:avLst/>
              <a:gdLst>
                <a:gd name="T0" fmla="*/ 200 w 325"/>
                <a:gd name="T1" fmla="*/ 35 h 318"/>
                <a:gd name="T2" fmla="*/ 214 w 325"/>
                <a:gd name="T3" fmla="*/ 29 h 318"/>
                <a:gd name="T4" fmla="*/ 215 w 325"/>
                <a:gd name="T5" fmla="*/ 16 h 318"/>
                <a:gd name="T6" fmla="*/ 321 w 325"/>
                <a:gd name="T7" fmla="*/ 177 h 318"/>
                <a:gd name="T8" fmla="*/ 325 w 325"/>
                <a:gd name="T9" fmla="*/ 196 h 318"/>
                <a:gd name="T10" fmla="*/ 314 w 325"/>
                <a:gd name="T11" fmla="*/ 218 h 318"/>
                <a:gd name="T12" fmla="*/ 291 w 325"/>
                <a:gd name="T13" fmla="*/ 158 h 318"/>
                <a:gd name="T14" fmla="*/ 293 w 325"/>
                <a:gd name="T15" fmla="*/ 154 h 318"/>
                <a:gd name="T16" fmla="*/ 194 w 325"/>
                <a:gd name="T17" fmla="*/ 174 h 318"/>
                <a:gd name="T18" fmla="*/ 276 w 325"/>
                <a:gd name="T19" fmla="*/ 126 h 318"/>
                <a:gd name="T20" fmla="*/ 194 w 325"/>
                <a:gd name="T21" fmla="*/ 168 h 318"/>
                <a:gd name="T22" fmla="*/ 261 w 325"/>
                <a:gd name="T23" fmla="*/ 98 h 318"/>
                <a:gd name="T24" fmla="*/ 257 w 325"/>
                <a:gd name="T25" fmla="*/ 96 h 318"/>
                <a:gd name="T26" fmla="*/ 244 w 325"/>
                <a:gd name="T27" fmla="*/ 73 h 318"/>
                <a:gd name="T28" fmla="*/ 244 w 325"/>
                <a:gd name="T29" fmla="*/ 67 h 318"/>
                <a:gd name="T30" fmla="*/ 15 w 325"/>
                <a:gd name="T31" fmla="*/ 116 h 318"/>
                <a:gd name="T32" fmla="*/ 16 w 325"/>
                <a:gd name="T33" fmla="*/ 126 h 318"/>
                <a:gd name="T34" fmla="*/ 34 w 325"/>
                <a:gd name="T35" fmla="*/ 131 h 318"/>
                <a:gd name="T36" fmla="*/ 41 w 325"/>
                <a:gd name="T37" fmla="*/ 117 h 318"/>
                <a:gd name="T38" fmla="*/ 31 w 325"/>
                <a:gd name="T39" fmla="*/ 107 h 318"/>
                <a:gd name="T40" fmla="*/ 51 w 325"/>
                <a:gd name="T41" fmla="*/ 107 h 318"/>
                <a:gd name="T42" fmla="*/ 64 w 325"/>
                <a:gd name="T43" fmla="*/ 113 h 318"/>
                <a:gd name="T44" fmla="*/ 76 w 325"/>
                <a:gd name="T45" fmla="*/ 104 h 318"/>
                <a:gd name="T46" fmla="*/ 70 w 325"/>
                <a:gd name="T47" fmla="*/ 89 h 318"/>
                <a:gd name="T48" fmla="*/ 85 w 325"/>
                <a:gd name="T49" fmla="*/ 81 h 318"/>
                <a:gd name="T50" fmla="*/ 95 w 325"/>
                <a:gd name="T51" fmla="*/ 93 h 318"/>
                <a:gd name="T52" fmla="*/ 108 w 325"/>
                <a:gd name="T53" fmla="*/ 88 h 318"/>
                <a:gd name="T54" fmla="*/ 110 w 325"/>
                <a:gd name="T55" fmla="*/ 74 h 318"/>
                <a:gd name="T56" fmla="*/ 121 w 325"/>
                <a:gd name="T57" fmla="*/ 56 h 318"/>
                <a:gd name="T58" fmla="*/ 125 w 325"/>
                <a:gd name="T59" fmla="*/ 71 h 318"/>
                <a:gd name="T60" fmla="*/ 140 w 325"/>
                <a:gd name="T61" fmla="*/ 73 h 318"/>
                <a:gd name="T62" fmla="*/ 145 w 325"/>
                <a:gd name="T63" fmla="*/ 54 h 318"/>
                <a:gd name="T64" fmla="*/ 156 w 325"/>
                <a:gd name="T65" fmla="*/ 38 h 318"/>
                <a:gd name="T66" fmla="*/ 157 w 325"/>
                <a:gd name="T67" fmla="*/ 47 h 318"/>
                <a:gd name="T68" fmla="*/ 175 w 325"/>
                <a:gd name="T69" fmla="*/ 52 h 318"/>
                <a:gd name="T70" fmla="*/ 181 w 325"/>
                <a:gd name="T71" fmla="*/ 40 h 318"/>
                <a:gd name="T72" fmla="*/ 172 w 325"/>
                <a:gd name="T73" fmla="*/ 28 h 318"/>
                <a:gd name="T74" fmla="*/ 192 w 325"/>
                <a:gd name="T75" fmla="*/ 28 h 318"/>
                <a:gd name="T76" fmla="*/ 47 w 325"/>
                <a:gd name="T77" fmla="*/ 174 h 318"/>
                <a:gd name="T78" fmla="*/ 46 w 325"/>
                <a:gd name="T79" fmla="*/ 178 h 318"/>
                <a:gd name="T80" fmla="*/ 194 w 325"/>
                <a:gd name="T81" fmla="*/ 100 h 318"/>
                <a:gd name="T82" fmla="*/ 62 w 325"/>
                <a:gd name="T83" fmla="*/ 204 h 318"/>
                <a:gd name="T84" fmla="*/ 66 w 325"/>
                <a:gd name="T85" fmla="*/ 208 h 318"/>
                <a:gd name="T86" fmla="*/ 80 w 325"/>
                <a:gd name="T87" fmla="*/ 231 h 318"/>
                <a:gd name="T88" fmla="*/ 79 w 325"/>
                <a:gd name="T89" fmla="*/ 235 h 318"/>
                <a:gd name="T90" fmla="*/ 194 w 325"/>
                <a:gd name="T91" fmla="*/ 174 h 318"/>
                <a:gd name="T92" fmla="*/ 93 w 325"/>
                <a:gd name="T93" fmla="*/ 261 h 318"/>
                <a:gd name="T94" fmla="*/ 98 w 325"/>
                <a:gd name="T95" fmla="*/ 265 h 318"/>
                <a:gd name="T96" fmla="*/ 142 w 325"/>
                <a:gd name="T97" fmla="*/ 314 h 318"/>
                <a:gd name="T98" fmla="*/ 123 w 325"/>
                <a:gd name="T99" fmla="*/ 318 h 318"/>
                <a:gd name="T100" fmla="*/ 102 w 325"/>
                <a:gd name="T101" fmla="*/ 306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25" h="318">
                  <a:moveTo>
                    <a:pt x="194" y="31"/>
                  </a:moveTo>
                  <a:lnTo>
                    <a:pt x="194" y="31"/>
                  </a:lnTo>
                  <a:lnTo>
                    <a:pt x="196" y="33"/>
                  </a:lnTo>
                  <a:lnTo>
                    <a:pt x="200" y="35"/>
                  </a:lnTo>
                  <a:lnTo>
                    <a:pt x="206" y="35"/>
                  </a:lnTo>
                  <a:lnTo>
                    <a:pt x="210" y="33"/>
                  </a:lnTo>
                  <a:lnTo>
                    <a:pt x="210" y="33"/>
                  </a:lnTo>
                  <a:lnTo>
                    <a:pt x="214" y="29"/>
                  </a:lnTo>
                  <a:lnTo>
                    <a:pt x="215" y="25"/>
                  </a:lnTo>
                  <a:lnTo>
                    <a:pt x="217" y="20"/>
                  </a:lnTo>
                  <a:lnTo>
                    <a:pt x="215" y="16"/>
                  </a:lnTo>
                  <a:lnTo>
                    <a:pt x="215" y="16"/>
                  </a:lnTo>
                  <a:lnTo>
                    <a:pt x="211" y="12"/>
                  </a:lnTo>
                  <a:lnTo>
                    <a:pt x="207" y="9"/>
                  </a:lnTo>
                  <a:lnTo>
                    <a:pt x="223" y="0"/>
                  </a:lnTo>
                  <a:lnTo>
                    <a:pt x="321" y="177"/>
                  </a:lnTo>
                  <a:lnTo>
                    <a:pt x="321" y="177"/>
                  </a:lnTo>
                  <a:lnTo>
                    <a:pt x="324" y="182"/>
                  </a:lnTo>
                  <a:lnTo>
                    <a:pt x="325" y="189"/>
                  </a:lnTo>
                  <a:lnTo>
                    <a:pt x="325" y="196"/>
                  </a:lnTo>
                  <a:lnTo>
                    <a:pt x="324" y="201"/>
                  </a:lnTo>
                  <a:lnTo>
                    <a:pt x="322" y="208"/>
                  </a:lnTo>
                  <a:lnTo>
                    <a:pt x="318" y="212"/>
                  </a:lnTo>
                  <a:lnTo>
                    <a:pt x="314" y="218"/>
                  </a:lnTo>
                  <a:lnTo>
                    <a:pt x="309" y="222"/>
                  </a:lnTo>
                  <a:lnTo>
                    <a:pt x="194" y="285"/>
                  </a:lnTo>
                  <a:lnTo>
                    <a:pt x="194" y="212"/>
                  </a:lnTo>
                  <a:lnTo>
                    <a:pt x="291" y="158"/>
                  </a:lnTo>
                  <a:lnTo>
                    <a:pt x="291" y="158"/>
                  </a:lnTo>
                  <a:lnTo>
                    <a:pt x="293" y="155"/>
                  </a:lnTo>
                  <a:lnTo>
                    <a:pt x="293" y="154"/>
                  </a:lnTo>
                  <a:lnTo>
                    <a:pt x="293" y="154"/>
                  </a:lnTo>
                  <a:lnTo>
                    <a:pt x="291" y="153"/>
                  </a:lnTo>
                  <a:lnTo>
                    <a:pt x="288" y="153"/>
                  </a:lnTo>
                  <a:lnTo>
                    <a:pt x="194" y="205"/>
                  </a:lnTo>
                  <a:lnTo>
                    <a:pt x="194" y="174"/>
                  </a:lnTo>
                  <a:lnTo>
                    <a:pt x="275" y="130"/>
                  </a:lnTo>
                  <a:lnTo>
                    <a:pt x="275" y="130"/>
                  </a:lnTo>
                  <a:lnTo>
                    <a:pt x="276" y="127"/>
                  </a:lnTo>
                  <a:lnTo>
                    <a:pt x="276" y="126"/>
                  </a:lnTo>
                  <a:lnTo>
                    <a:pt x="276" y="126"/>
                  </a:lnTo>
                  <a:lnTo>
                    <a:pt x="275" y="124"/>
                  </a:lnTo>
                  <a:lnTo>
                    <a:pt x="272" y="124"/>
                  </a:lnTo>
                  <a:lnTo>
                    <a:pt x="194" y="168"/>
                  </a:lnTo>
                  <a:lnTo>
                    <a:pt x="194" y="138"/>
                  </a:lnTo>
                  <a:lnTo>
                    <a:pt x="260" y="101"/>
                  </a:lnTo>
                  <a:lnTo>
                    <a:pt x="260" y="101"/>
                  </a:lnTo>
                  <a:lnTo>
                    <a:pt x="261" y="98"/>
                  </a:lnTo>
                  <a:lnTo>
                    <a:pt x="261" y="97"/>
                  </a:lnTo>
                  <a:lnTo>
                    <a:pt x="261" y="97"/>
                  </a:lnTo>
                  <a:lnTo>
                    <a:pt x="259" y="96"/>
                  </a:lnTo>
                  <a:lnTo>
                    <a:pt x="257" y="96"/>
                  </a:lnTo>
                  <a:lnTo>
                    <a:pt x="194" y="131"/>
                  </a:lnTo>
                  <a:lnTo>
                    <a:pt x="194" y="100"/>
                  </a:lnTo>
                  <a:lnTo>
                    <a:pt x="244" y="73"/>
                  </a:lnTo>
                  <a:lnTo>
                    <a:pt x="244" y="73"/>
                  </a:lnTo>
                  <a:lnTo>
                    <a:pt x="245" y="70"/>
                  </a:lnTo>
                  <a:lnTo>
                    <a:pt x="245" y="69"/>
                  </a:lnTo>
                  <a:lnTo>
                    <a:pt x="245" y="69"/>
                  </a:lnTo>
                  <a:lnTo>
                    <a:pt x="244" y="67"/>
                  </a:lnTo>
                  <a:lnTo>
                    <a:pt x="241" y="67"/>
                  </a:lnTo>
                  <a:lnTo>
                    <a:pt x="194" y="93"/>
                  </a:lnTo>
                  <a:lnTo>
                    <a:pt x="194" y="31"/>
                  </a:lnTo>
                  <a:close/>
                  <a:moveTo>
                    <a:pt x="15" y="116"/>
                  </a:moveTo>
                  <a:lnTo>
                    <a:pt x="15" y="116"/>
                  </a:lnTo>
                  <a:lnTo>
                    <a:pt x="15" y="120"/>
                  </a:lnTo>
                  <a:lnTo>
                    <a:pt x="16" y="126"/>
                  </a:lnTo>
                  <a:lnTo>
                    <a:pt x="16" y="126"/>
                  </a:lnTo>
                  <a:lnTo>
                    <a:pt x="19" y="130"/>
                  </a:lnTo>
                  <a:lnTo>
                    <a:pt x="24" y="132"/>
                  </a:lnTo>
                  <a:lnTo>
                    <a:pt x="28" y="132"/>
                  </a:lnTo>
                  <a:lnTo>
                    <a:pt x="34" y="131"/>
                  </a:lnTo>
                  <a:lnTo>
                    <a:pt x="34" y="131"/>
                  </a:lnTo>
                  <a:lnTo>
                    <a:pt x="38" y="127"/>
                  </a:lnTo>
                  <a:lnTo>
                    <a:pt x="41" y="123"/>
                  </a:lnTo>
                  <a:lnTo>
                    <a:pt x="41" y="117"/>
                  </a:lnTo>
                  <a:lnTo>
                    <a:pt x="39" y="113"/>
                  </a:lnTo>
                  <a:lnTo>
                    <a:pt x="39" y="113"/>
                  </a:lnTo>
                  <a:lnTo>
                    <a:pt x="35" y="109"/>
                  </a:lnTo>
                  <a:lnTo>
                    <a:pt x="31" y="107"/>
                  </a:lnTo>
                  <a:lnTo>
                    <a:pt x="50" y="96"/>
                  </a:lnTo>
                  <a:lnTo>
                    <a:pt x="50" y="96"/>
                  </a:lnTo>
                  <a:lnTo>
                    <a:pt x="50" y="101"/>
                  </a:lnTo>
                  <a:lnTo>
                    <a:pt x="51" y="107"/>
                  </a:lnTo>
                  <a:lnTo>
                    <a:pt x="51" y="107"/>
                  </a:lnTo>
                  <a:lnTo>
                    <a:pt x="54" y="111"/>
                  </a:lnTo>
                  <a:lnTo>
                    <a:pt x="60" y="112"/>
                  </a:lnTo>
                  <a:lnTo>
                    <a:pt x="64" y="113"/>
                  </a:lnTo>
                  <a:lnTo>
                    <a:pt x="69" y="111"/>
                  </a:lnTo>
                  <a:lnTo>
                    <a:pt x="69" y="111"/>
                  </a:lnTo>
                  <a:lnTo>
                    <a:pt x="73" y="108"/>
                  </a:lnTo>
                  <a:lnTo>
                    <a:pt x="76" y="104"/>
                  </a:lnTo>
                  <a:lnTo>
                    <a:pt x="76" y="98"/>
                  </a:lnTo>
                  <a:lnTo>
                    <a:pt x="75" y="93"/>
                  </a:lnTo>
                  <a:lnTo>
                    <a:pt x="75" y="93"/>
                  </a:lnTo>
                  <a:lnTo>
                    <a:pt x="70" y="89"/>
                  </a:lnTo>
                  <a:lnTo>
                    <a:pt x="66" y="88"/>
                  </a:lnTo>
                  <a:lnTo>
                    <a:pt x="85" y="77"/>
                  </a:lnTo>
                  <a:lnTo>
                    <a:pt x="85" y="77"/>
                  </a:lnTo>
                  <a:lnTo>
                    <a:pt x="85" y="81"/>
                  </a:lnTo>
                  <a:lnTo>
                    <a:pt x="87" y="86"/>
                  </a:lnTo>
                  <a:lnTo>
                    <a:pt x="87" y="86"/>
                  </a:lnTo>
                  <a:lnTo>
                    <a:pt x="89" y="90"/>
                  </a:lnTo>
                  <a:lnTo>
                    <a:pt x="95" y="93"/>
                  </a:lnTo>
                  <a:lnTo>
                    <a:pt x="99" y="93"/>
                  </a:lnTo>
                  <a:lnTo>
                    <a:pt x="104" y="92"/>
                  </a:lnTo>
                  <a:lnTo>
                    <a:pt x="104" y="92"/>
                  </a:lnTo>
                  <a:lnTo>
                    <a:pt x="108" y="88"/>
                  </a:lnTo>
                  <a:lnTo>
                    <a:pt x="111" y="84"/>
                  </a:lnTo>
                  <a:lnTo>
                    <a:pt x="111" y="78"/>
                  </a:lnTo>
                  <a:lnTo>
                    <a:pt x="110" y="74"/>
                  </a:lnTo>
                  <a:lnTo>
                    <a:pt x="110" y="74"/>
                  </a:lnTo>
                  <a:lnTo>
                    <a:pt x="106" y="70"/>
                  </a:lnTo>
                  <a:lnTo>
                    <a:pt x="102" y="67"/>
                  </a:lnTo>
                  <a:lnTo>
                    <a:pt x="121" y="56"/>
                  </a:lnTo>
                  <a:lnTo>
                    <a:pt x="121" y="56"/>
                  </a:lnTo>
                  <a:lnTo>
                    <a:pt x="121" y="62"/>
                  </a:lnTo>
                  <a:lnTo>
                    <a:pt x="122" y="67"/>
                  </a:lnTo>
                  <a:lnTo>
                    <a:pt x="122" y="67"/>
                  </a:lnTo>
                  <a:lnTo>
                    <a:pt x="125" y="71"/>
                  </a:lnTo>
                  <a:lnTo>
                    <a:pt x="130" y="73"/>
                  </a:lnTo>
                  <a:lnTo>
                    <a:pt x="134" y="74"/>
                  </a:lnTo>
                  <a:lnTo>
                    <a:pt x="140" y="73"/>
                  </a:lnTo>
                  <a:lnTo>
                    <a:pt x="140" y="73"/>
                  </a:lnTo>
                  <a:lnTo>
                    <a:pt x="144" y="69"/>
                  </a:lnTo>
                  <a:lnTo>
                    <a:pt x="146" y="65"/>
                  </a:lnTo>
                  <a:lnTo>
                    <a:pt x="146" y="59"/>
                  </a:lnTo>
                  <a:lnTo>
                    <a:pt x="145" y="54"/>
                  </a:lnTo>
                  <a:lnTo>
                    <a:pt x="145" y="54"/>
                  </a:lnTo>
                  <a:lnTo>
                    <a:pt x="141" y="50"/>
                  </a:lnTo>
                  <a:lnTo>
                    <a:pt x="137" y="48"/>
                  </a:lnTo>
                  <a:lnTo>
                    <a:pt x="156" y="38"/>
                  </a:lnTo>
                  <a:lnTo>
                    <a:pt x="156" y="38"/>
                  </a:lnTo>
                  <a:lnTo>
                    <a:pt x="154" y="43"/>
                  </a:lnTo>
                  <a:lnTo>
                    <a:pt x="157" y="47"/>
                  </a:lnTo>
                  <a:lnTo>
                    <a:pt x="157" y="47"/>
                  </a:lnTo>
                  <a:lnTo>
                    <a:pt x="160" y="51"/>
                  </a:lnTo>
                  <a:lnTo>
                    <a:pt x="164" y="54"/>
                  </a:lnTo>
                  <a:lnTo>
                    <a:pt x="169" y="54"/>
                  </a:lnTo>
                  <a:lnTo>
                    <a:pt x="175" y="52"/>
                  </a:lnTo>
                  <a:lnTo>
                    <a:pt x="175" y="52"/>
                  </a:lnTo>
                  <a:lnTo>
                    <a:pt x="179" y="50"/>
                  </a:lnTo>
                  <a:lnTo>
                    <a:pt x="180" y="44"/>
                  </a:lnTo>
                  <a:lnTo>
                    <a:pt x="181" y="40"/>
                  </a:lnTo>
                  <a:lnTo>
                    <a:pt x="180" y="35"/>
                  </a:lnTo>
                  <a:lnTo>
                    <a:pt x="180" y="35"/>
                  </a:lnTo>
                  <a:lnTo>
                    <a:pt x="176" y="31"/>
                  </a:lnTo>
                  <a:lnTo>
                    <a:pt x="172" y="28"/>
                  </a:lnTo>
                  <a:lnTo>
                    <a:pt x="191" y="19"/>
                  </a:lnTo>
                  <a:lnTo>
                    <a:pt x="191" y="19"/>
                  </a:lnTo>
                  <a:lnTo>
                    <a:pt x="190" y="23"/>
                  </a:lnTo>
                  <a:lnTo>
                    <a:pt x="192" y="28"/>
                  </a:lnTo>
                  <a:lnTo>
                    <a:pt x="192" y="28"/>
                  </a:lnTo>
                  <a:lnTo>
                    <a:pt x="194" y="31"/>
                  </a:lnTo>
                  <a:lnTo>
                    <a:pt x="194" y="93"/>
                  </a:lnTo>
                  <a:lnTo>
                    <a:pt x="47" y="174"/>
                  </a:lnTo>
                  <a:lnTo>
                    <a:pt x="47" y="174"/>
                  </a:lnTo>
                  <a:lnTo>
                    <a:pt x="46" y="176"/>
                  </a:lnTo>
                  <a:lnTo>
                    <a:pt x="46" y="178"/>
                  </a:lnTo>
                  <a:lnTo>
                    <a:pt x="46" y="178"/>
                  </a:lnTo>
                  <a:lnTo>
                    <a:pt x="49" y="180"/>
                  </a:lnTo>
                  <a:lnTo>
                    <a:pt x="50" y="180"/>
                  </a:lnTo>
                  <a:lnTo>
                    <a:pt x="50" y="180"/>
                  </a:lnTo>
                  <a:lnTo>
                    <a:pt x="194" y="100"/>
                  </a:lnTo>
                  <a:lnTo>
                    <a:pt x="194" y="131"/>
                  </a:lnTo>
                  <a:lnTo>
                    <a:pt x="64" y="203"/>
                  </a:lnTo>
                  <a:lnTo>
                    <a:pt x="64" y="203"/>
                  </a:lnTo>
                  <a:lnTo>
                    <a:pt x="62" y="204"/>
                  </a:lnTo>
                  <a:lnTo>
                    <a:pt x="62" y="207"/>
                  </a:lnTo>
                  <a:lnTo>
                    <a:pt x="62" y="207"/>
                  </a:lnTo>
                  <a:lnTo>
                    <a:pt x="64" y="208"/>
                  </a:lnTo>
                  <a:lnTo>
                    <a:pt x="66" y="208"/>
                  </a:lnTo>
                  <a:lnTo>
                    <a:pt x="66" y="208"/>
                  </a:lnTo>
                  <a:lnTo>
                    <a:pt x="194" y="138"/>
                  </a:lnTo>
                  <a:lnTo>
                    <a:pt x="194" y="168"/>
                  </a:lnTo>
                  <a:lnTo>
                    <a:pt x="80" y="231"/>
                  </a:lnTo>
                  <a:lnTo>
                    <a:pt x="80" y="231"/>
                  </a:lnTo>
                  <a:lnTo>
                    <a:pt x="77" y="233"/>
                  </a:lnTo>
                  <a:lnTo>
                    <a:pt x="79" y="235"/>
                  </a:lnTo>
                  <a:lnTo>
                    <a:pt x="79" y="235"/>
                  </a:lnTo>
                  <a:lnTo>
                    <a:pt x="80" y="237"/>
                  </a:lnTo>
                  <a:lnTo>
                    <a:pt x="83" y="237"/>
                  </a:lnTo>
                  <a:lnTo>
                    <a:pt x="83" y="237"/>
                  </a:lnTo>
                  <a:lnTo>
                    <a:pt x="194" y="174"/>
                  </a:lnTo>
                  <a:lnTo>
                    <a:pt x="194" y="205"/>
                  </a:lnTo>
                  <a:lnTo>
                    <a:pt x="95" y="260"/>
                  </a:lnTo>
                  <a:lnTo>
                    <a:pt x="95" y="260"/>
                  </a:lnTo>
                  <a:lnTo>
                    <a:pt x="93" y="261"/>
                  </a:lnTo>
                  <a:lnTo>
                    <a:pt x="93" y="264"/>
                  </a:lnTo>
                  <a:lnTo>
                    <a:pt x="93" y="264"/>
                  </a:lnTo>
                  <a:lnTo>
                    <a:pt x="96" y="265"/>
                  </a:lnTo>
                  <a:lnTo>
                    <a:pt x="98" y="265"/>
                  </a:lnTo>
                  <a:lnTo>
                    <a:pt x="98" y="265"/>
                  </a:lnTo>
                  <a:lnTo>
                    <a:pt x="194" y="212"/>
                  </a:lnTo>
                  <a:lnTo>
                    <a:pt x="194" y="285"/>
                  </a:lnTo>
                  <a:lnTo>
                    <a:pt x="142" y="314"/>
                  </a:lnTo>
                  <a:lnTo>
                    <a:pt x="142" y="314"/>
                  </a:lnTo>
                  <a:lnTo>
                    <a:pt x="137" y="316"/>
                  </a:lnTo>
                  <a:lnTo>
                    <a:pt x="130" y="318"/>
                  </a:lnTo>
                  <a:lnTo>
                    <a:pt x="123" y="318"/>
                  </a:lnTo>
                  <a:lnTo>
                    <a:pt x="118" y="316"/>
                  </a:lnTo>
                  <a:lnTo>
                    <a:pt x="111" y="314"/>
                  </a:lnTo>
                  <a:lnTo>
                    <a:pt x="107" y="311"/>
                  </a:lnTo>
                  <a:lnTo>
                    <a:pt x="102" y="306"/>
                  </a:lnTo>
                  <a:lnTo>
                    <a:pt x="98" y="300"/>
                  </a:lnTo>
                  <a:lnTo>
                    <a:pt x="0" y="124"/>
                  </a:lnTo>
                  <a:lnTo>
                    <a:pt x="15" y="1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6" name="iṥľíde">
              <a:extLst>
                <a:ext uri="{FF2B5EF4-FFF2-40B4-BE49-F238E27FC236}">
                  <a16:creationId xmlns:a16="http://schemas.microsoft.com/office/drawing/2014/main" id="{4FC88BC3-BCBD-4FBE-8684-BD8CAA2BA00B}"/>
                </a:ext>
              </a:extLst>
            </p:cNvPr>
            <p:cNvSpPr/>
            <p:nvPr/>
          </p:nvSpPr>
          <p:spPr bwMode="auto">
            <a:xfrm>
              <a:off x="6896719" y="4019568"/>
              <a:ext cx="425213" cy="445922"/>
            </a:xfrm>
            <a:custGeom>
              <a:avLst/>
              <a:gdLst>
                <a:gd name="T0" fmla="*/ 306 w 308"/>
                <a:gd name="T1" fmla="*/ 96 h 323"/>
                <a:gd name="T2" fmla="*/ 218 w 308"/>
                <a:gd name="T3" fmla="*/ 308 h 323"/>
                <a:gd name="T4" fmla="*/ 227 w 308"/>
                <a:gd name="T5" fmla="*/ 224 h 323"/>
                <a:gd name="T6" fmla="*/ 233 w 308"/>
                <a:gd name="T7" fmla="*/ 209 h 323"/>
                <a:gd name="T8" fmla="*/ 246 w 308"/>
                <a:gd name="T9" fmla="*/ 184 h 323"/>
                <a:gd name="T10" fmla="*/ 250 w 308"/>
                <a:gd name="T11" fmla="*/ 159 h 323"/>
                <a:gd name="T12" fmla="*/ 280 w 308"/>
                <a:gd name="T13" fmla="*/ 109 h 323"/>
                <a:gd name="T14" fmla="*/ 218 w 308"/>
                <a:gd name="T15" fmla="*/ 75 h 323"/>
                <a:gd name="T16" fmla="*/ 201 w 308"/>
                <a:gd name="T17" fmla="*/ 320 h 323"/>
                <a:gd name="T18" fmla="*/ 197 w 308"/>
                <a:gd name="T19" fmla="*/ 289 h 323"/>
                <a:gd name="T20" fmla="*/ 208 w 308"/>
                <a:gd name="T21" fmla="*/ 262 h 323"/>
                <a:gd name="T22" fmla="*/ 218 w 308"/>
                <a:gd name="T23" fmla="*/ 248 h 323"/>
                <a:gd name="T24" fmla="*/ 203 w 308"/>
                <a:gd name="T25" fmla="*/ 161 h 323"/>
                <a:gd name="T26" fmla="*/ 189 w 308"/>
                <a:gd name="T27" fmla="*/ 184 h 323"/>
                <a:gd name="T28" fmla="*/ 186 w 308"/>
                <a:gd name="T29" fmla="*/ 202 h 323"/>
                <a:gd name="T30" fmla="*/ 185 w 308"/>
                <a:gd name="T31" fmla="*/ 155 h 323"/>
                <a:gd name="T32" fmla="*/ 180 w 308"/>
                <a:gd name="T33" fmla="*/ 26 h 323"/>
                <a:gd name="T34" fmla="*/ 174 w 308"/>
                <a:gd name="T35" fmla="*/ 318 h 323"/>
                <a:gd name="T36" fmla="*/ 147 w 308"/>
                <a:gd name="T37" fmla="*/ 218 h 323"/>
                <a:gd name="T38" fmla="*/ 166 w 308"/>
                <a:gd name="T39" fmla="*/ 199 h 323"/>
                <a:gd name="T40" fmla="*/ 147 w 308"/>
                <a:gd name="T41" fmla="*/ 170 h 323"/>
                <a:gd name="T42" fmla="*/ 180 w 308"/>
                <a:gd name="T43" fmla="*/ 170 h 323"/>
                <a:gd name="T44" fmla="*/ 170 w 308"/>
                <a:gd name="T45" fmla="*/ 225 h 323"/>
                <a:gd name="T46" fmla="*/ 168 w 308"/>
                <a:gd name="T47" fmla="*/ 243 h 323"/>
                <a:gd name="T48" fmla="*/ 151 w 308"/>
                <a:gd name="T49" fmla="*/ 263 h 323"/>
                <a:gd name="T50" fmla="*/ 180 w 308"/>
                <a:gd name="T51" fmla="*/ 321 h 323"/>
                <a:gd name="T52" fmla="*/ 147 w 308"/>
                <a:gd name="T53" fmla="*/ 10 h 323"/>
                <a:gd name="T54" fmla="*/ 119 w 308"/>
                <a:gd name="T55" fmla="*/ 0 h 323"/>
                <a:gd name="T56" fmla="*/ 132 w 308"/>
                <a:gd name="T57" fmla="*/ 260 h 323"/>
                <a:gd name="T58" fmla="*/ 147 w 308"/>
                <a:gd name="T59" fmla="*/ 306 h 323"/>
                <a:gd name="T60" fmla="*/ 139 w 308"/>
                <a:gd name="T61" fmla="*/ 134 h 323"/>
                <a:gd name="T62" fmla="*/ 128 w 308"/>
                <a:gd name="T63" fmla="*/ 159 h 323"/>
                <a:gd name="T64" fmla="*/ 121 w 308"/>
                <a:gd name="T65" fmla="*/ 174 h 323"/>
                <a:gd name="T66" fmla="*/ 123 w 308"/>
                <a:gd name="T67" fmla="*/ 125 h 323"/>
                <a:gd name="T68" fmla="*/ 147 w 308"/>
                <a:gd name="T69" fmla="*/ 235 h 323"/>
                <a:gd name="T70" fmla="*/ 98 w 308"/>
                <a:gd name="T71" fmla="*/ 283 h 323"/>
                <a:gd name="T72" fmla="*/ 103 w 308"/>
                <a:gd name="T73" fmla="*/ 4 h 323"/>
                <a:gd name="T74" fmla="*/ 111 w 308"/>
                <a:gd name="T75" fmla="*/ 34 h 323"/>
                <a:gd name="T76" fmla="*/ 119 w 308"/>
                <a:gd name="T77" fmla="*/ 122 h 323"/>
                <a:gd name="T78" fmla="*/ 119 w 308"/>
                <a:gd name="T79" fmla="*/ 141 h 323"/>
                <a:gd name="T80" fmla="*/ 109 w 308"/>
                <a:gd name="T81" fmla="*/ 197 h 323"/>
                <a:gd name="T82" fmla="*/ 107 w 308"/>
                <a:gd name="T83" fmla="*/ 214 h 323"/>
                <a:gd name="T84" fmla="*/ 105 w 308"/>
                <a:gd name="T85" fmla="*/ 171 h 323"/>
                <a:gd name="T86" fmla="*/ 98 w 308"/>
                <a:gd name="T87" fmla="*/ 147 h 323"/>
                <a:gd name="T88" fmla="*/ 119 w 308"/>
                <a:gd name="T89" fmla="*/ 141 h 323"/>
                <a:gd name="T90" fmla="*/ 86 w 308"/>
                <a:gd name="T91" fmla="*/ 206 h 323"/>
                <a:gd name="T92" fmla="*/ 97 w 308"/>
                <a:gd name="T93" fmla="*/ 188 h 323"/>
                <a:gd name="T94" fmla="*/ 90 w 308"/>
                <a:gd name="T95" fmla="*/ 239 h 323"/>
                <a:gd name="T96" fmla="*/ 86 w 308"/>
                <a:gd name="T97" fmla="*/ 22 h 323"/>
                <a:gd name="T98" fmla="*/ 93 w 308"/>
                <a:gd name="T99" fmla="*/ 68 h 323"/>
                <a:gd name="T100" fmla="*/ 86 w 308"/>
                <a:gd name="T101" fmla="*/ 22 h 323"/>
                <a:gd name="T102" fmla="*/ 86 w 308"/>
                <a:gd name="T103" fmla="*/ 278 h 323"/>
                <a:gd name="T104" fmla="*/ 77 w 308"/>
                <a:gd name="T105" fmla="*/ 230 h 323"/>
                <a:gd name="T106" fmla="*/ 86 w 308"/>
                <a:gd name="T107" fmla="*/ 107 h 323"/>
                <a:gd name="T108" fmla="*/ 67 w 308"/>
                <a:gd name="T109" fmla="*/ 126 h 323"/>
                <a:gd name="T110" fmla="*/ 86 w 308"/>
                <a:gd name="T111" fmla="*/ 141 h 323"/>
                <a:gd name="T112" fmla="*/ 58 w 308"/>
                <a:gd name="T113" fmla="*/ 83 h 323"/>
                <a:gd name="T114" fmla="*/ 86 w 308"/>
                <a:gd name="T115" fmla="*/ 190 h 323"/>
                <a:gd name="T116" fmla="*/ 2 w 308"/>
                <a:gd name="T117" fmla="*/ 226 h 323"/>
                <a:gd name="T118" fmla="*/ 58 w 308"/>
                <a:gd name="T119" fmla="*/ 147 h 323"/>
                <a:gd name="T120" fmla="*/ 50 w 308"/>
                <a:gd name="T121" fmla="*/ 172 h 323"/>
                <a:gd name="T122" fmla="*/ 42 w 308"/>
                <a:gd name="T123" fmla="*/ 186 h 323"/>
                <a:gd name="T124" fmla="*/ 29 w 308"/>
                <a:gd name="T125" fmla="*/ 210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08" h="323">
                  <a:moveTo>
                    <a:pt x="218" y="44"/>
                  </a:moveTo>
                  <a:lnTo>
                    <a:pt x="288" y="76"/>
                  </a:lnTo>
                  <a:lnTo>
                    <a:pt x="288" y="76"/>
                  </a:lnTo>
                  <a:lnTo>
                    <a:pt x="293" y="80"/>
                  </a:lnTo>
                  <a:lnTo>
                    <a:pt x="299" y="84"/>
                  </a:lnTo>
                  <a:lnTo>
                    <a:pt x="303" y="90"/>
                  </a:lnTo>
                  <a:lnTo>
                    <a:pt x="306" y="96"/>
                  </a:lnTo>
                  <a:lnTo>
                    <a:pt x="308" y="103"/>
                  </a:lnTo>
                  <a:lnTo>
                    <a:pt x="308" y="110"/>
                  </a:lnTo>
                  <a:lnTo>
                    <a:pt x="307" y="117"/>
                  </a:lnTo>
                  <a:lnTo>
                    <a:pt x="304" y="124"/>
                  </a:lnTo>
                  <a:lnTo>
                    <a:pt x="222" y="301"/>
                  </a:lnTo>
                  <a:lnTo>
                    <a:pt x="222" y="301"/>
                  </a:lnTo>
                  <a:lnTo>
                    <a:pt x="218" y="308"/>
                  </a:lnTo>
                  <a:lnTo>
                    <a:pt x="218" y="248"/>
                  </a:lnTo>
                  <a:lnTo>
                    <a:pt x="218" y="248"/>
                  </a:lnTo>
                  <a:lnTo>
                    <a:pt x="219" y="245"/>
                  </a:lnTo>
                  <a:lnTo>
                    <a:pt x="227" y="228"/>
                  </a:lnTo>
                  <a:lnTo>
                    <a:pt x="227" y="228"/>
                  </a:lnTo>
                  <a:lnTo>
                    <a:pt x="228" y="226"/>
                  </a:lnTo>
                  <a:lnTo>
                    <a:pt x="227" y="224"/>
                  </a:lnTo>
                  <a:lnTo>
                    <a:pt x="227" y="222"/>
                  </a:lnTo>
                  <a:lnTo>
                    <a:pt x="224" y="221"/>
                  </a:lnTo>
                  <a:lnTo>
                    <a:pt x="218" y="217"/>
                  </a:lnTo>
                  <a:lnTo>
                    <a:pt x="218" y="202"/>
                  </a:lnTo>
                  <a:lnTo>
                    <a:pt x="230" y="209"/>
                  </a:lnTo>
                  <a:lnTo>
                    <a:pt x="230" y="209"/>
                  </a:lnTo>
                  <a:lnTo>
                    <a:pt x="233" y="209"/>
                  </a:lnTo>
                  <a:lnTo>
                    <a:pt x="235" y="209"/>
                  </a:lnTo>
                  <a:lnTo>
                    <a:pt x="237" y="207"/>
                  </a:lnTo>
                  <a:lnTo>
                    <a:pt x="238" y="206"/>
                  </a:lnTo>
                  <a:lnTo>
                    <a:pt x="246" y="188"/>
                  </a:lnTo>
                  <a:lnTo>
                    <a:pt x="246" y="188"/>
                  </a:lnTo>
                  <a:lnTo>
                    <a:pt x="247" y="186"/>
                  </a:lnTo>
                  <a:lnTo>
                    <a:pt x="246" y="184"/>
                  </a:lnTo>
                  <a:lnTo>
                    <a:pt x="246" y="182"/>
                  </a:lnTo>
                  <a:lnTo>
                    <a:pt x="243" y="180"/>
                  </a:lnTo>
                  <a:lnTo>
                    <a:pt x="218" y="168"/>
                  </a:lnTo>
                  <a:lnTo>
                    <a:pt x="218" y="145"/>
                  </a:lnTo>
                  <a:lnTo>
                    <a:pt x="243" y="157"/>
                  </a:lnTo>
                  <a:lnTo>
                    <a:pt x="243" y="157"/>
                  </a:lnTo>
                  <a:lnTo>
                    <a:pt x="250" y="159"/>
                  </a:lnTo>
                  <a:lnTo>
                    <a:pt x="257" y="157"/>
                  </a:lnTo>
                  <a:lnTo>
                    <a:pt x="262" y="155"/>
                  </a:lnTo>
                  <a:lnTo>
                    <a:pt x="266" y="149"/>
                  </a:lnTo>
                  <a:lnTo>
                    <a:pt x="279" y="122"/>
                  </a:lnTo>
                  <a:lnTo>
                    <a:pt x="279" y="122"/>
                  </a:lnTo>
                  <a:lnTo>
                    <a:pt x="280" y="115"/>
                  </a:lnTo>
                  <a:lnTo>
                    <a:pt x="280" y="109"/>
                  </a:lnTo>
                  <a:lnTo>
                    <a:pt x="276" y="103"/>
                  </a:lnTo>
                  <a:lnTo>
                    <a:pt x="270" y="99"/>
                  </a:lnTo>
                  <a:lnTo>
                    <a:pt x="218" y="75"/>
                  </a:lnTo>
                  <a:lnTo>
                    <a:pt x="218" y="44"/>
                  </a:lnTo>
                  <a:close/>
                  <a:moveTo>
                    <a:pt x="180" y="26"/>
                  </a:moveTo>
                  <a:lnTo>
                    <a:pt x="218" y="44"/>
                  </a:lnTo>
                  <a:lnTo>
                    <a:pt x="218" y="75"/>
                  </a:lnTo>
                  <a:lnTo>
                    <a:pt x="180" y="57"/>
                  </a:lnTo>
                  <a:lnTo>
                    <a:pt x="180" y="26"/>
                  </a:lnTo>
                  <a:lnTo>
                    <a:pt x="180" y="26"/>
                  </a:lnTo>
                  <a:close/>
                  <a:moveTo>
                    <a:pt x="218" y="308"/>
                  </a:moveTo>
                  <a:lnTo>
                    <a:pt x="218" y="308"/>
                  </a:lnTo>
                  <a:lnTo>
                    <a:pt x="211" y="316"/>
                  </a:lnTo>
                  <a:lnTo>
                    <a:pt x="201" y="320"/>
                  </a:lnTo>
                  <a:lnTo>
                    <a:pt x="191" y="323"/>
                  </a:lnTo>
                  <a:lnTo>
                    <a:pt x="180" y="321"/>
                  </a:lnTo>
                  <a:lnTo>
                    <a:pt x="180" y="283"/>
                  </a:lnTo>
                  <a:lnTo>
                    <a:pt x="193" y="289"/>
                  </a:lnTo>
                  <a:lnTo>
                    <a:pt x="193" y="289"/>
                  </a:lnTo>
                  <a:lnTo>
                    <a:pt x="195" y="289"/>
                  </a:lnTo>
                  <a:lnTo>
                    <a:pt x="197" y="289"/>
                  </a:lnTo>
                  <a:lnTo>
                    <a:pt x="199" y="287"/>
                  </a:lnTo>
                  <a:lnTo>
                    <a:pt x="200" y="286"/>
                  </a:lnTo>
                  <a:lnTo>
                    <a:pt x="208" y="268"/>
                  </a:lnTo>
                  <a:lnTo>
                    <a:pt x="208" y="268"/>
                  </a:lnTo>
                  <a:lnTo>
                    <a:pt x="209" y="266"/>
                  </a:lnTo>
                  <a:lnTo>
                    <a:pt x="209" y="264"/>
                  </a:lnTo>
                  <a:lnTo>
                    <a:pt x="208" y="262"/>
                  </a:lnTo>
                  <a:lnTo>
                    <a:pt x="205" y="260"/>
                  </a:lnTo>
                  <a:lnTo>
                    <a:pt x="180" y="249"/>
                  </a:lnTo>
                  <a:lnTo>
                    <a:pt x="180" y="235"/>
                  </a:lnTo>
                  <a:lnTo>
                    <a:pt x="212" y="248"/>
                  </a:lnTo>
                  <a:lnTo>
                    <a:pt x="212" y="248"/>
                  </a:lnTo>
                  <a:lnTo>
                    <a:pt x="215" y="249"/>
                  </a:lnTo>
                  <a:lnTo>
                    <a:pt x="218" y="248"/>
                  </a:lnTo>
                  <a:lnTo>
                    <a:pt x="218" y="308"/>
                  </a:lnTo>
                  <a:lnTo>
                    <a:pt x="218" y="308"/>
                  </a:lnTo>
                  <a:close/>
                  <a:moveTo>
                    <a:pt x="218" y="145"/>
                  </a:moveTo>
                  <a:lnTo>
                    <a:pt x="218" y="168"/>
                  </a:lnTo>
                  <a:lnTo>
                    <a:pt x="205" y="163"/>
                  </a:lnTo>
                  <a:lnTo>
                    <a:pt x="205" y="163"/>
                  </a:lnTo>
                  <a:lnTo>
                    <a:pt x="203" y="161"/>
                  </a:lnTo>
                  <a:lnTo>
                    <a:pt x="201" y="163"/>
                  </a:lnTo>
                  <a:lnTo>
                    <a:pt x="199" y="164"/>
                  </a:lnTo>
                  <a:lnTo>
                    <a:pt x="197" y="165"/>
                  </a:lnTo>
                  <a:lnTo>
                    <a:pt x="189" y="183"/>
                  </a:lnTo>
                  <a:lnTo>
                    <a:pt x="189" y="183"/>
                  </a:lnTo>
                  <a:lnTo>
                    <a:pt x="189" y="183"/>
                  </a:lnTo>
                  <a:lnTo>
                    <a:pt x="189" y="184"/>
                  </a:lnTo>
                  <a:lnTo>
                    <a:pt x="189" y="187"/>
                  </a:lnTo>
                  <a:lnTo>
                    <a:pt x="191" y="190"/>
                  </a:lnTo>
                  <a:lnTo>
                    <a:pt x="192" y="191"/>
                  </a:lnTo>
                  <a:lnTo>
                    <a:pt x="218" y="202"/>
                  </a:lnTo>
                  <a:lnTo>
                    <a:pt x="218" y="217"/>
                  </a:lnTo>
                  <a:lnTo>
                    <a:pt x="186" y="202"/>
                  </a:lnTo>
                  <a:lnTo>
                    <a:pt x="186" y="202"/>
                  </a:lnTo>
                  <a:lnTo>
                    <a:pt x="184" y="202"/>
                  </a:lnTo>
                  <a:lnTo>
                    <a:pt x="180" y="203"/>
                  </a:lnTo>
                  <a:lnTo>
                    <a:pt x="180" y="170"/>
                  </a:lnTo>
                  <a:lnTo>
                    <a:pt x="185" y="160"/>
                  </a:lnTo>
                  <a:lnTo>
                    <a:pt x="185" y="160"/>
                  </a:lnTo>
                  <a:lnTo>
                    <a:pt x="185" y="157"/>
                  </a:lnTo>
                  <a:lnTo>
                    <a:pt x="185" y="155"/>
                  </a:lnTo>
                  <a:lnTo>
                    <a:pt x="184" y="153"/>
                  </a:lnTo>
                  <a:lnTo>
                    <a:pt x="182" y="152"/>
                  </a:lnTo>
                  <a:lnTo>
                    <a:pt x="180" y="151"/>
                  </a:lnTo>
                  <a:lnTo>
                    <a:pt x="180" y="128"/>
                  </a:lnTo>
                  <a:lnTo>
                    <a:pt x="218" y="145"/>
                  </a:lnTo>
                  <a:close/>
                  <a:moveTo>
                    <a:pt x="147" y="10"/>
                  </a:moveTo>
                  <a:lnTo>
                    <a:pt x="180" y="26"/>
                  </a:lnTo>
                  <a:lnTo>
                    <a:pt x="180" y="57"/>
                  </a:lnTo>
                  <a:lnTo>
                    <a:pt x="147" y="41"/>
                  </a:lnTo>
                  <a:lnTo>
                    <a:pt x="147" y="10"/>
                  </a:lnTo>
                  <a:lnTo>
                    <a:pt x="147" y="10"/>
                  </a:lnTo>
                  <a:close/>
                  <a:moveTo>
                    <a:pt x="180" y="321"/>
                  </a:moveTo>
                  <a:lnTo>
                    <a:pt x="180" y="321"/>
                  </a:lnTo>
                  <a:lnTo>
                    <a:pt x="174" y="318"/>
                  </a:lnTo>
                  <a:lnTo>
                    <a:pt x="147" y="306"/>
                  </a:lnTo>
                  <a:lnTo>
                    <a:pt x="147" y="240"/>
                  </a:lnTo>
                  <a:lnTo>
                    <a:pt x="147" y="240"/>
                  </a:lnTo>
                  <a:lnTo>
                    <a:pt x="147" y="240"/>
                  </a:lnTo>
                  <a:lnTo>
                    <a:pt x="149" y="237"/>
                  </a:lnTo>
                  <a:lnTo>
                    <a:pt x="147" y="235"/>
                  </a:lnTo>
                  <a:lnTo>
                    <a:pt x="147" y="218"/>
                  </a:lnTo>
                  <a:lnTo>
                    <a:pt x="150" y="220"/>
                  </a:lnTo>
                  <a:lnTo>
                    <a:pt x="150" y="220"/>
                  </a:lnTo>
                  <a:lnTo>
                    <a:pt x="153" y="221"/>
                  </a:lnTo>
                  <a:lnTo>
                    <a:pt x="155" y="220"/>
                  </a:lnTo>
                  <a:lnTo>
                    <a:pt x="157" y="218"/>
                  </a:lnTo>
                  <a:lnTo>
                    <a:pt x="158" y="217"/>
                  </a:lnTo>
                  <a:lnTo>
                    <a:pt x="166" y="199"/>
                  </a:lnTo>
                  <a:lnTo>
                    <a:pt x="166" y="199"/>
                  </a:lnTo>
                  <a:lnTo>
                    <a:pt x="166" y="198"/>
                  </a:lnTo>
                  <a:lnTo>
                    <a:pt x="166" y="195"/>
                  </a:lnTo>
                  <a:lnTo>
                    <a:pt x="165" y="193"/>
                  </a:lnTo>
                  <a:lnTo>
                    <a:pt x="163" y="191"/>
                  </a:lnTo>
                  <a:lnTo>
                    <a:pt x="147" y="184"/>
                  </a:lnTo>
                  <a:lnTo>
                    <a:pt x="147" y="170"/>
                  </a:lnTo>
                  <a:lnTo>
                    <a:pt x="169" y="180"/>
                  </a:lnTo>
                  <a:lnTo>
                    <a:pt x="169" y="180"/>
                  </a:lnTo>
                  <a:lnTo>
                    <a:pt x="172" y="180"/>
                  </a:lnTo>
                  <a:lnTo>
                    <a:pt x="173" y="180"/>
                  </a:lnTo>
                  <a:lnTo>
                    <a:pt x="176" y="179"/>
                  </a:lnTo>
                  <a:lnTo>
                    <a:pt x="177" y="176"/>
                  </a:lnTo>
                  <a:lnTo>
                    <a:pt x="180" y="170"/>
                  </a:lnTo>
                  <a:lnTo>
                    <a:pt x="180" y="203"/>
                  </a:lnTo>
                  <a:lnTo>
                    <a:pt x="180" y="203"/>
                  </a:lnTo>
                  <a:lnTo>
                    <a:pt x="178" y="206"/>
                  </a:lnTo>
                  <a:lnTo>
                    <a:pt x="170" y="222"/>
                  </a:lnTo>
                  <a:lnTo>
                    <a:pt x="170" y="222"/>
                  </a:lnTo>
                  <a:lnTo>
                    <a:pt x="170" y="222"/>
                  </a:lnTo>
                  <a:lnTo>
                    <a:pt x="170" y="225"/>
                  </a:lnTo>
                  <a:lnTo>
                    <a:pt x="170" y="228"/>
                  </a:lnTo>
                  <a:lnTo>
                    <a:pt x="172" y="229"/>
                  </a:lnTo>
                  <a:lnTo>
                    <a:pt x="173" y="230"/>
                  </a:lnTo>
                  <a:lnTo>
                    <a:pt x="180" y="235"/>
                  </a:lnTo>
                  <a:lnTo>
                    <a:pt x="180" y="249"/>
                  </a:lnTo>
                  <a:lnTo>
                    <a:pt x="168" y="243"/>
                  </a:lnTo>
                  <a:lnTo>
                    <a:pt x="168" y="243"/>
                  </a:lnTo>
                  <a:lnTo>
                    <a:pt x="166" y="243"/>
                  </a:lnTo>
                  <a:lnTo>
                    <a:pt x="163" y="243"/>
                  </a:lnTo>
                  <a:lnTo>
                    <a:pt x="162" y="244"/>
                  </a:lnTo>
                  <a:lnTo>
                    <a:pt x="161" y="245"/>
                  </a:lnTo>
                  <a:lnTo>
                    <a:pt x="151" y="263"/>
                  </a:lnTo>
                  <a:lnTo>
                    <a:pt x="151" y="263"/>
                  </a:lnTo>
                  <a:lnTo>
                    <a:pt x="151" y="263"/>
                  </a:lnTo>
                  <a:lnTo>
                    <a:pt x="151" y="266"/>
                  </a:lnTo>
                  <a:lnTo>
                    <a:pt x="151" y="267"/>
                  </a:lnTo>
                  <a:lnTo>
                    <a:pt x="153" y="270"/>
                  </a:lnTo>
                  <a:lnTo>
                    <a:pt x="155" y="271"/>
                  </a:lnTo>
                  <a:lnTo>
                    <a:pt x="180" y="283"/>
                  </a:lnTo>
                  <a:lnTo>
                    <a:pt x="180" y="321"/>
                  </a:lnTo>
                  <a:lnTo>
                    <a:pt x="180" y="321"/>
                  </a:lnTo>
                  <a:close/>
                  <a:moveTo>
                    <a:pt x="180" y="128"/>
                  </a:moveTo>
                  <a:lnTo>
                    <a:pt x="180" y="151"/>
                  </a:lnTo>
                  <a:lnTo>
                    <a:pt x="147" y="136"/>
                  </a:lnTo>
                  <a:lnTo>
                    <a:pt x="147" y="113"/>
                  </a:lnTo>
                  <a:lnTo>
                    <a:pt x="180" y="128"/>
                  </a:lnTo>
                  <a:close/>
                  <a:moveTo>
                    <a:pt x="135" y="4"/>
                  </a:moveTo>
                  <a:lnTo>
                    <a:pt x="147" y="10"/>
                  </a:lnTo>
                  <a:lnTo>
                    <a:pt x="147" y="41"/>
                  </a:lnTo>
                  <a:lnTo>
                    <a:pt x="128" y="33"/>
                  </a:lnTo>
                  <a:lnTo>
                    <a:pt x="128" y="33"/>
                  </a:lnTo>
                  <a:lnTo>
                    <a:pt x="124" y="31"/>
                  </a:lnTo>
                  <a:lnTo>
                    <a:pt x="119" y="31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27" y="2"/>
                  </a:lnTo>
                  <a:lnTo>
                    <a:pt x="135" y="4"/>
                  </a:lnTo>
                  <a:lnTo>
                    <a:pt x="135" y="4"/>
                  </a:lnTo>
                  <a:close/>
                  <a:moveTo>
                    <a:pt x="147" y="306"/>
                  </a:moveTo>
                  <a:lnTo>
                    <a:pt x="119" y="293"/>
                  </a:lnTo>
                  <a:lnTo>
                    <a:pt x="119" y="253"/>
                  </a:lnTo>
                  <a:lnTo>
                    <a:pt x="132" y="260"/>
                  </a:lnTo>
                  <a:lnTo>
                    <a:pt x="132" y="260"/>
                  </a:lnTo>
                  <a:lnTo>
                    <a:pt x="134" y="260"/>
                  </a:lnTo>
                  <a:lnTo>
                    <a:pt x="136" y="260"/>
                  </a:lnTo>
                  <a:lnTo>
                    <a:pt x="138" y="259"/>
                  </a:lnTo>
                  <a:lnTo>
                    <a:pt x="139" y="258"/>
                  </a:lnTo>
                  <a:lnTo>
                    <a:pt x="147" y="240"/>
                  </a:lnTo>
                  <a:lnTo>
                    <a:pt x="147" y="306"/>
                  </a:lnTo>
                  <a:lnTo>
                    <a:pt x="147" y="306"/>
                  </a:lnTo>
                  <a:close/>
                  <a:moveTo>
                    <a:pt x="147" y="113"/>
                  </a:moveTo>
                  <a:lnTo>
                    <a:pt x="147" y="136"/>
                  </a:lnTo>
                  <a:lnTo>
                    <a:pt x="144" y="134"/>
                  </a:lnTo>
                  <a:lnTo>
                    <a:pt x="144" y="134"/>
                  </a:lnTo>
                  <a:lnTo>
                    <a:pt x="142" y="133"/>
                  </a:lnTo>
                  <a:lnTo>
                    <a:pt x="139" y="134"/>
                  </a:lnTo>
                  <a:lnTo>
                    <a:pt x="138" y="134"/>
                  </a:lnTo>
                  <a:lnTo>
                    <a:pt x="136" y="137"/>
                  </a:lnTo>
                  <a:lnTo>
                    <a:pt x="128" y="155"/>
                  </a:lnTo>
                  <a:lnTo>
                    <a:pt x="128" y="155"/>
                  </a:lnTo>
                  <a:lnTo>
                    <a:pt x="128" y="155"/>
                  </a:lnTo>
                  <a:lnTo>
                    <a:pt x="128" y="156"/>
                  </a:lnTo>
                  <a:lnTo>
                    <a:pt x="128" y="159"/>
                  </a:lnTo>
                  <a:lnTo>
                    <a:pt x="130" y="160"/>
                  </a:lnTo>
                  <a:lnTo>
                    <a:pt x="131" y="161"/>
                  </a:lnTo>
                  <a:lnTo>
                    <a:pt x="147" y="170"/>
                  </a:lnTo>
                  <a:lnTo>
                    <a:pt x="147" y="184"/>
                  </a:lnTo>
                  <a:lnTo>
                    <a:pt x="126" y="174"/>
                  </a:lnTo>
                  <a:lnTo>
                    <a:pt x="126" y="174"/>
                  </a:lnTo>
                  <a:lnTo>
                    <a:pt x="121" y="174"/>
                  </a:lnTo>
                  <a:lnTo>
                    <a:pt x="119" y="175"/>
                  </a:lnTo>
                  <a:lnTo>
                    <a:pt x="119" y="141"/>
                  </a:lnTo>
                  <a:lnTo>
                    <a:pt x="124" y="130"/>
                  </a:lnTo>
                  <a:lnTo>
                    <a:pt x="124" y="130"/>
                  </a:lnTo>
                  <a:lnTo>
                    <a:pt x="124" y="129"/>
                  </a:lnTo>
                  <a:lnTo>
                    <a:pt x="124" y="126"/>
                  </a:lnTo>
                  <a:lnTo>
                    <a:pt x="123" y="125"/>
                  </a:lnTo>
                  <a:lnTo>
                    <a:pt x="121" y="124"/>
                  </a:lnTo>
                  <a:lnTo>
                    <a:pt x="119" y="122"/>
                  </a:lnTo>
                  <a:lnTo>
                    <a:pt x="119" y="99"/>
                  </a:lnTo>
                  <a:lnTo>
                    <a:pt x="147" y="113"/>
                  </a:lnTo>
                  <a:lnTo>
                    <a:pt x="147" y="113"/>
                  </a:lnTo>
                  <a:close/>
                  <a:moveTo>
                    <a:pt x="147" y="218"/>
                  </a:moveTo>
                  <a:lnTo>
                    <a:pt x="147" y="235"/>
                  </a:lnTo>
                  <a:lnTo>
                    <a:pt x="147" y="235"/>
                  </a:lnTo>
                  <a:lnTo>
                    <a:pt x="144" y="232"/>
                  </a:lnTo>
                  <a:lnTo>
                    <a:pt x="119" y="220"/>
                  </a:lnTo>
                  <a:lnTo>
                    <a:pt x="119" y="205"/>
                  </a:lnTo>
                  <a:lnTo>
                    <a:pt x="147" y="218"/>
                  </a:lnTo>
                  <a:close/>
                  <a:moveTo>
                    <a:pt x="119" y="293"/>
                  </a:moveTo>
                  <a:lnTo>
                    <a:pt x="98" y="283"/>
                  </a:lnTo>
                  <a:lnTo>
                    <a:pt x="98" y="244"/>
                  </a:lnTo>
                  <a:lnTo>
                    <a:pt x="119" y="253"/>
                  </a:lnTo>
                  <a:lnTo>
                    <a:pt x="119" y="293"/>
                  </a:lnTo>
                  <a:lnTo>
                    <a:pt x="119" y="293"/>
                  </a:lnTo>
                  <a:close/>
                  <a:moveTo>
                    <a:pt x="98" y="7"/>
                  </a:moveTo>
                  <a:lnTo>
                    <a:pt x="98" y="7"/>
                  </a:lnTo>
                  <a:lnTo>
                    <a:pt x="103" y="4"/>
                  </a:lnTo>
                  <a:lnTo>
                    <a:pt x="108" y="3"/>
                  </a:lnTo>
                  <a:lnTo>
                    <a:pt x="113" y="2"/>
                  </a:lnTo>
                  <a:lnTo>
                    <a:pt x="119" y="0"/>
                  </a:lnTo>
                  <a:lnTo>
                    <a:pt x="119" y="31"/>
                  </a:lnTo>
                  <a:lnTo>
                    <a:pt x="119" y="31"/>
                  </a:lnTo>
                  <a:lnTo>
                    <a:pt x="115" y="33"/>
                  </a:lnTo>
                  <a:lnTo>
                    <a:pt x="111" y="34"/>
                  </a:lnTo>
                  <a:lnTo>
                    <a:pt x="108" y="37"/>
                  </a:lnTo>
                  <a:lnTo>
                    <a:pt x="105" y="41"/>
                  </a:lnTo>
                  <a:lnTo>
                    <a:pt x="98" y="56"/>
                  </a:lnTo>
                  <a:lnTo>
                    <a:pt x="98" y="7"/>
                  </a:lnTo>
                  <a:lnTo>
                    <a:pt x="98" y="7"/>
                  </a:lnTo>
                  <a:close/>
                  <a:moveTo>
                    <a:pt x="119" y="99"/>
                  </a:moveTo>
                  <a:lnTo>
                    <a:pt x="119" y="122"/>
                  </a:lnTo>
                  <a:lnTo>
                    <a:pt x="98" y="113"/>
                  </a:lnTo>
                  <a:lnTo>
                    <a:pt x="98" y="90"/>
                  </a:lnTo>
                  <a:lnTo>
                    <a:pt x="98" y="90"/>
                  </a:lnTo>
                  <a:lnTo>
                    <a:pt x="101" y="91"/>
                  </a:lnTo>
                  <a:lnTo>
                    <a:pt x="119" y="99"/>
                  </a:lnTo>
                  <a:lnTo>
                    <a:pt x="119" y="99"/>
                  </a:lnTo>
                  <a:close/>
                  <a:moveTo>
                    <a:pt x="119" y="141"/>
                  </a:moveTo>
                  <a:lnTo>
                    <a:pt x="119" y="175"/>
                  </a:lnTo>
                  <a:lnTo>
                    <a:pt x="119" y="175"/>
                  </a:lnTo>
                  <a:lnTo>
                    <a:pt x="117" y="176"/>
                  </a:lnTo>
                  <a:lnTo>
                    <a:pt x="109" y="194"/>
                  </a:lnTo>
                  <a:lnTo>
                    <a:pt x="109" y="194"/>
                  </a:lnTo>
                  <a:lnTo>
                    <a:pt x="109" y="194"/>
                  </a:lnTo>
                  <a:lnTo>
                    <a:pt x="109" y="197"/>
                  </a:lnTo>
                  <a:lnTo>
                    <a:pt x="109" y="199"/>
                  </a:lnTo>
                  <a:lnTo>
                    <a:pt x="111" y="201"/>
                  </a:lnTo>
                  <a:lnTo>
                    <a:pt x="112" y="202"/>
                  </a:lnTo>
                  <a:lnTo>
                    <a:pt x="119" y="205"/>
                  </a:lnTo>
                  <a:lnTo>
                    <a:pt x="119" y="220"/>
                  </a:lnTo>
                  <a:lnTo>
                    <a:pt x="107" y="214"/>
                  </a:lnTo>
                  <a:lnTo>
                    <a:pt x="107" y="214"/>
                  </a:lnTo>
                  <a:lnTo>
                    <a:pt x="104" y="214"/>
                  </a:lnTo>
                  <a:lnTo>
                    <a:pt x="103" y="214"/>
                  </a:lnTo>
                  <a:lnTo>
                    <a:pt x="100" y="216"/>
                  </a:lnTo>
                  <a:lnTo>
                    <a:pt x="98" y="217"/>
                  </a:lnTo>
                  <a:lnTo>
                    <a:pt x="98" y="218"/>
                  </a:lnTo>
                  <a:lnTo>
                    <a:pt x="98" y="186"/>
                  </a:lnTo>
                  <a:lnTo>
                    <a:pt x="105" y="171"/>
                  </a:lnTo>
                  <a:lnTo>
                    <a:pt x="105" y="171"/>
                  </a:lnTo>
                  <a:lnTo>
                    <a:pt x="105" y="168"/>
                  </a:lnTo>
                  <a:lnTo>
                    <a:pt x="105" y="167"/>
                  </a:lnTo>
                  <a:lnTo>
                    <a:pt x="104" y="164"/>
                  </a:lnTo>
                  <a:lnTo>
                    <a:pt x="103" y="163"/>
                  </a:lnTo>
                  <a:lnTo>
                    <a:pt x="98" y="161"/>
                  </a:lnTo>
                  <a:lnTo>
                    <a:pt x="98" y="147"/>
                  </a:lnTo>
                  <a:lnTo>
                    <a:pt x="108" y="152"/>
                  </a:lnTo>
                  <a:lnTo>
                    <a:pt x="108" y="152"/>
                  </a:lnTo>
                  <a:lnTo>
                    <a:pt x="111" y="152"/>
                  </a:lnTo>
                  <a:lnTo>
                    <a:pt x="112" y="152"/>
                  </a:lnTo>
                  <a:lnTo>
                    <a:pt x="115" y="151"/>
                  </a:lnTo>
                  <a:lnTo>
                    <a:pt x="116" y="148"/>
                  </a:lnTo>
                  <a:lnTo>
                    <a:pt x="119" y="141"/>
                  </a:lnTo>
                  <a:close/>
                  <a:moveTo>
                    <a:pt x="98" y="283"/>
                  </a:moveTo>
                  <a:lnTo>
                    <a:pt x="86" y="278"/>
                  </a:lnTo>
                  <a:lnTo>
                    <a:pt x="86" y="212"/>
                  </a:lnTo>
                  <a:lnTo>
                    <a:pt x="86" y="212"/>
                  </a:lnTo>
                  <a:lnTo>
                    <a:pt x="86" y="212"/>
                  </a:lnTo>
                  <a:lnTo>
                    <a:pt x="86" y="209"/>
                  </a:lnTo>
                  <a:lnTo>
                    <a:pt x="86" y="206"/>
                  </a:lnTo>
                  <a:lnTo>
                    <a:pt x="86" y="190"/>
                  </a:lnTo>
                  <a:lnTo>
                    <a:pt x="89" y="191"/>
                  </a:lnTo>
                  <a:lnTo>
                    <a:pt x="89" y="191"/>
                  </a:lnTo>
                  <a:lnTo>
                    <a:pt x="92" y="191"/>
                  </a:lnTo>
                  <a:lnTo>
                    <a:pt x="93" y="191"/>
                  </a:lnTo>
                  <a:lnTo>
                    <a:pt x="96" y="190"/>
                  </a:lnTo>
                  <a:lnTo>
                    <a:pt x="97" y="188"/>
                  </a:lnTo>
                  <a:lnTo>
                    <a:pt x="98" y="186"/>
                  </a:lnTo>
                  <a:lnTo>
                    <a:pt x="98" y="218"/>
                  </a:lnTo>
                  <a:lnTo>
                    <a:pt x="90" y="235"/>
                  </a:lnTo>
                  <a:lnTo>
                    <a:pt x="90" y="235"/>
                  </a:lnTo>
                  <a:lnTo>
                    <a:pt x="90" y="235"/>
                  </a:lnTo>
                  <a:lnTo>
                    <a:pt x="90" y="237"/>
                  </a:lnTo>
                  <a:lnTo>
                    <a:pt x="90" y="239"/>
                  </a:lnTo>
                  <a:lnTo>
                    <a:pt x="92" y="241"/>
                  </a:lnTo>
                  <a:lnTo>
                    <a:pt x="93" y="243"/>
                  </a:lnTo>
                  <a:lnTo>
                    <a:pt x="98" y="244"/>
                  </a:lnTo>
                  <a:lnTo>
                    <a:pt x="98" y="283"/>
                  </a:lnTo>
                  <a:lnTo>
                    <a:pt x="98" y="283"/>
                  </a:lnTo>
                  <a:close/>
                  <a:moveTo>
                    <a:pt x="86" y="22"/>
                  </a:moveTo>
                  <a:lnTo>
                    <a:pt x="86" y="22"/>
                  </a:lnTo>
                  <a:lnTo>
                    <a:pt x="86" y="22"/>
                  </a:lnTo>
                  <a:lnTo>
                    <a:pt x="92" y="14"/>
                  </a:lnTo>
                  <a:lnTo>
                    <a:pt x="98" y="7"/>
                  </a:lnTo>
                  <a:lnTo>
                    <a:pt x="98" y="56"/>
                  </a:lnTo>
                  <a:lnTo>
                    <a:pt x="93" y="68"/>
                  </a:lnTo>
                  <a:lnTo>
                    <a:pt x="93" y="68"/>
                  </a:lnTo>
                  <a:lnTo>
                    <a:pt x="93" y="68"/>
                  </a:lnTo>
                  <a:lnTo>
                    <a:pt x="92" y="73"/>
                  </a:lnTo>
                  <a:lnTo>
                    <a:pt x="92" y="79"/>
                  </a:lnTo>
                  <a:lnTo>
                    <a:pt x="94" y="84"/>
                  </a:lnTo>
                  <a:lnTo>
                    <a:pt x="98" y="90"/>
                  </a:lnTo>
                  <a:lnTo>
                    <a:pt x="98" y="113"/>
                  </a:lnTo>
                  <a:lnTo>
                    <a:pt x="86" y="107"/>
                  </a:lnTo>
                  <a:lnTo>
                    <a:pt x="86" y="22"/>
                  </a:lnTo>
                  <a:lnTo>
                    <a:pt x="86" y="22"/>
                  </a:lnTo>
                  <a:close/>
                  <a:moveTo>
                    <a:pt x="98" y="147"/>
                  </a:moveTo>
                  <a:lnTo>
                    <a:pt x="98" y="161"/>
                  </a:lnTo>
                  <a:lnTo>
                    <a:pt x="86" y="156"/>
                  </a:lnTo>
                  <a:lnTo>
                    <a:pt x="86" y="141"/>
                  </a:lnTo>
                  <a:lnTo>
                    <a:pt x="98" y="147"/>
                  </a:lnTo>
                  <a:close/>
                  <a:moveTo>
                    <a:pt x="86" y="278"/>
                  </a:moveTo>
                  <a:lnTo>
                    <a:pt x="58" y="264"/>
                  </a:lnTo>
                  <a:lnTo>
                    <a:pt x="58" y="225"/>
                  </a:lnTo>
                  <a:lnTo>
                    <a:pt x="70" y="232"/>
                  </a:lnTo>
                  <a:lnTo>
                    <a:pt x="70" y="232"/>
                  </a:lnTo>
                  <a:lnTo>
                    <a:pt x="73" y="232"/>
                  </a:lnTo>
                  <a:lnTo>
                    <a:pt x="75" y="232"/>
                  </a:lnTo>
                  <a:lnTo>
                    <a:pt x="77" y="230"/>
                  </a:lnTo>
                  <a:lnTo>
                    <a:pt x="78" y="229"/>
                  </a:lnTo>
                  <a:lnTo>
                    <a:pt x="86" y="212"/>
                  </a:lnTo>
                  <a:lnTo>
                    <a:pt x="86" y="278"/>
                  </a:lnTo>
                  <a:lnTo>
                    <a:pt x="86" y="278"/>
                  </a:lnTo>
                  <a:close/>
                  <a:moveTo>
                    <a:pt x="58" y="83"/>
                  </a:moveTo>
                  <a:lnTo>
                    <a:pt x="86" y="22"/>
                  </a:lnTo>
                  <a:lnTo>
                    <a:pt x="86" y="107"/>
                  </a:lnTo>
                  <a:lnTo>
                    <a:pt x="82" y="106"/>
                  </a:lnTo>
                  <a:lnTo>
                    <a:pt x="82" y="106"/>
                  </a:lnTo>
                  <a:lnTo>
                    <a:pt x="81" y="105"/>
                  </a:lnTo>
                  <a:lnTo>
                    <a:pt x="78" y="105"/>
                  </a:lnTo>
                  <a:lnTo>
                    <a:pt x="77" y="106"/>
                  </a:lnTo>
                  <a:lnTo>
                    <a:pt x="75" y="109"/>
                  </a:lnTo>
                  <a:lnTo>
                    <a:pt x="67" y="126"/>
                  </a:lnTo>
                  <a:lnTo>
                    <a:pt x="67" y="126"/>
                  </a:lnTo>
                  <a:lnTo>
                    <a:pt x="67" y="126"/>
                  </a:lnTo>
                  <a:lnTo>
                    <a:pt x="66" y="128"/>
                  </a:lnTo>
                  <a:lnTo>
                    <a:pt x="67" y="130"/>
                  </a:lnTo>
                  <a:lnTo>
                    <a:pt x="67" y="132"/>
                  </a:lnTo>
                  <a:lnTo>
                    <a:pt x="70" y="133"/>
                  </a:lnTo>
                  <a:lnTo>
                    <a:pt x="86" y="141"/>
                  </a:lnTo>
                  <a:lnTo>
                    <a:pt x="86" y="156"/>
                  </a:lnTo>
                  <a:lnTo>
                    <a:pt x="65" y="145"/>
                  </a:lnTo>
                  <a:lnTo>
                    <a:pt x="65" y="145"/>
                  </a:lnTo>
                  <a:lnTo>
                    <a:pt x="61" y="145"/>
                  </a:lnTo>
                  <a:lnTo>
                    <a:pt x="58" y="147"/>
                  </a:lnTo>
                  <a:lnTo>
                    <a:pt x="58" y="83"/>
                  </a:lnTo>
                  <a:lnTo>
                    <a:pt x="58" y="83"/>
                  </a:lnTo>
                  <a:close/>
                  <a:moveTo>
                    <a:pt x="86" y="190"/>
                  </a:moveTo>
                  <a:lnTo>
                    <a:pt x="86" y="206"/>
                  </a:lnTo>
                  <a:lnTo>
                    <a:pt x="86" y="206"/>
                  </a:lnTo>
                  <a:lnTo>
                    <a:pt x="84" y="203"/>
                  </a:lnTo>
                  <a:lnTo>
                    <a:pt x="58" y="191"/>
                  </a:lnTo>
                  <a:lnTo>
                    <a:pt x="58" y="176"/>
                  </a:lnTo>
                  <a:lnTo>
                    <a:pt x="86" y="190"/>
                  </a:lnTo>
                  <a:close/>
                  <a:moveTo>
                    <a:pt x="58" y="264"/>
                  </a:moveTo>
                  <a:lnTo>
                    <a:pt x="21" y="247"/>
                  </a:lnTo>
                  <a:lnTo>
                    <a:pt x="21" y="247"/>
                  </a:lnTo>
                  <a:lnTo>
                    <a:pt x="14" y="243"/>
                  </a:lnTo>
                  <a:lnTo>
                    <a:pt x="9" y="239"/>
                  </a:lnTo>
                  <a:lnTo>
                    <a:pt x="5" y="233"/>
                  </a:lnTo>
                  <a:lnTo>
                    <a:pt x="2" y="226"/>
                  </a:lnTo>
                  <a:lnTo>
                    <a:pt x="1" y="220"/>
                  </a:lnTo>
                  <a:lnTo>
                    <a:pt x="0" y="213"/>
                  </a:lnTo>
                  <a:lnTo>
                    <a:pt x="1" y="206"/>
                  </a:lnTo>
                  <a:lnTo>
                    <a:pt x="4" y="199"/>
                  </a:lnTo>
                  <a:lnTo>
                    <a:pt x="58" y="83"/>
                  </a:lnTo>
                  <a:lnTo>
                    <a:pt x="58" y="147"/>
                  </a:lnTo>
                  <a:lnTo>
                    <a:pt x="58" y="147"/>
                  </a:lnTo>
                  <a:lnTo>
                    <a:pt x="56" y="148"/>
                  </a:lnTo>
                  <a:lnTo>
                    <a:pt x="48" y="165"/>
                  </a:lnTo>
                  <a:lnTo>
                    <a:pt x="48" y="165"/>
                  </a:lnTo>
                  <a:lnTo>
                    <a:pt x="48" y="165"/>
                  </a:lnTo>
                  <a:lnTo>
                    <a:pt x="48" y="168"/>
                  </a:lnTo>
                  <a:lnTo>
                    <a:pt x="48" y="170"/>
                  </a:lnTo>
                  <a:lnTo>
                    <a:pt x="50" y="172"/>
                  </a:lnTo>
                  <a:lnTo>
                    <a:pt x="51" y="174"/>
                  </a:lnTo>
                  <a:lnTo>
                    <a:pt x="58" y="176"/>
                  </a:lnTo>
                  <a:lnTo>
                    <a:pt x="58" y="191"/>
                  </a:lnTo>
                  <a:lnTo>
                    <a:pt x="46" y="186"/>
                  </a:lnTo>
                  <a:lnTo>
                    <a:pt x="46" y="186"/>
                  </a:lnTo>
                  <a:lnTo>
                    <a:pt x="43" y="184"/>
                  </a:lnTo>
                  <a:lnTo>
                    <a:pt x="42" y="186"/>
                  </a:lnTo>
                  <a:lnTo>
                    <a:pt x="39" y="187"/>
                  </a:lnTo>
                  <a:lnTo>
                    <a:pt x="38" y="188"/>
                  </a:lnTo>
                  <a:lnTo>
                    <a:pt x="29" y="206"/>
                  </a:lnTo>
                  <a:lnTo>
                    <a:pt x="29" y="206"/>
                  </a:lnTo>
                  <a:lnTo>
                    <a:pt x="29" y="206"/>
                  </a:lnTo>
                  <a:lnTo>
                    <a:pt x="29" y="207"/>
                  </a:lnTo>
                  <a:lnTo>
                    <a:pt x="29" y="210"/>
                  </a:lnTo>
                  <a:lnTo>
                    <a:pt x="31" y="212"/>
                  </a:lnTo>
                  <a:lnTo>
                    <a:pt x="32" y="213"/>
                  </a:lnTo>
                  <a:lnTo>
                    <a:pt x="58" y="225"/>
                  </a:lnTo>
                  <a:lnTo>
                    <a:pt x="58" y="264"/>
                  </a:lnTo>
                  <a:close/>
                </a:path>
              </a:pathLst>
            </a:custGeom>
            <a:solidFill>
              <a:srgbClr val="195B5A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87" name="îSḻíḓe">
              <a:extLst>
                <a:ext uri="{FF2B5EF4-FFF2-40B4-BE49-F238E27FC236}">
                  <a16:creationId xmlns:a16="http://schemas.microsoft.com/office/drawing/2014/main" id="{024D348F-EACA-41EA-8FB1-C3CD28AA31C7}"/>
                </a:ext>
              </a:extLst>
            </p:cNvPr>
            <p:cNvGrpSpPr/>
            <p:nvPr/>
          </p:nvGrpSpPr>
          <p:grpSpPr>
            <a:xfrm>
              <a:off x="5125456" y="3044268"/>
              <a:ext cx="538419" cy="566023"/>
              <a:chOff x="1704976" y="2255838"/>
              <a:chExt cx="619125" cy="650875"/>
            </a:xfrm>
            <a:solidFill>
              <a:srgbClr val="289DA0"/>
            </a:solidFill>
          </p:grpSpPr>
          <p:sp>
            <p:nvSpPr>
              <p:cNvPr id="120" name="isľiḋe">
                <a:extLst>
                  <a:ext uri="{FF2B5EF4-FFF2-40B4-BE49-F238E27FC236}">
                    <a16:creationId xmlns:a16="http://schemas.microsoft.com/office/drawing/2014/main" id="{46BAFBB7-044B-41FA-8F07-BCB98B8EF232}"/>
                  </a:ext>
                </a:extLst>
              </p:cNvPr>
              <p:cNvSpPr/>
              <p:nvPr/>
            </p:nvSpPr>
            <p:spPr bwMode="auto">
              <a:xfrm>
                <a:off x="1704976" y="2873375"/>
                <a:ext cx="619125" cy="333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21" name="ïSḻïḓè">
                <a:extLst>
                  <a:ext uri="{FF2B5EF4-FFF2-40B4-BE49-F238E27FC236}">
                    <a16:creationId xmlns:a16="http://schemas.microsoft.com/office/drawing/2014/main" id="{2556AF7F-2F55-46AF-B7AC-2DBFDC98123A}"/>
                  </a:ext>
                </a:extLst>
              </p:cNvPr>
              <p:cNvSpPr/>
              <p:nvPr/>
            </p:nvSpPr>
            <p:spPr bwMode="auto">
              <a:xfrm>
                <a:off x="1730376" y="2811463"/>
                <a:ext cx="568325" cy="333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22" name="íSľïdè">
                <a:extLst>
                  <a:ext uri="{FF2B5EF4-FFF2-40B4-BE49-F238E27FC236}">
                    <a16:creationId xmlns:a16="http://schemas.microsoft.com/office/drawing/2014/main" id="{C2B59FFD-94E9-44F8-AE9A-14C31C72F0C9}"/>
                  </a:ext>
                </a:extLst>
              </p:cNvPr>
              <p:cNvSpPr/>
              <p:nvPr/>
            </p:nvSpPr>
            <p:spPr bwMode="auto">
              <a:xfrm>
                <a:off x="1954213" y="2747963"/>
                <a:ext cx="120650" cy="317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23" name="ísļïḋe">
                <a:extLst>
                  <a:ext uri="{FF2B5EF4-FFF2-40B4-BE49-F238E27FC236}">
                    <a16:creationId xmlns:a16="http://schemas.microsoft.com/office/drawing/2014/main" id="{1D3D34D6-B509-4A3D-9744-4BF6E9ADA362}"/>
                  </a:ext>
                </a:extLst>
              </p:cNvPr>
              <p:cNvSpPr/>
              <p:nvPr/>
            </p:nvSpPr>
            <p:spPr bwMode="auto">
              <a:xfrm>
                <a:off x="1976438" y="2517775"/>
                <a:ext cx="77788" cy="2508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24" name="îslïḓè">
                <a:extLst>
                  <a:ext uri="{FF2B5EF4-FFF2-40B4-BE49-F238E27FC236}">
                    <a16:creationId xmlns:a16="http://schemas.microsoft.com/office/drawing/2014/main" id="{4B6BFFFE-F7DE-427D-B682-4A7D46FD8B50}"/>
                  </a:ext>
                </a:extLst>
              </p:cNvPr>
              <p:cNvSpPr/>
              <p:nvPr/>
            </p:nvSpPr>
            <p:spPr bwMode="auto">
              <a:xfrm>
                <a:off x="1954213" y="2505075"/>
                <a:ext cx="120650" cy="317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25" name="iṩ1íďe">
                <a:extLst>
                  <a:ext uri="{FF2B5EF4-FFF2-40B4-BE49-F238E27FC236}">
                    <a16:creationId xmlns:a16="http://schemas.microsoft.com/office/drawing/2014/main" id="{5013D015-216D-45BC-982B-A674608025F4}"/>
                  </a:ext>
                </a:extLst>
              </p:cNvPr>
              <p:cNvSpPr/>
              <p:nvPr/>
            </p:nvSpPr>
            <p:spPr bwMode="auto">
              <a:xfrm>
                <a:off x="1774826" y="2747963"/>
                <a:ext cx="119063" cy="317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26" name="iŝḷíḑe">
                <a:extLst>
                  <a:ext uri="{FF2B5EF4-FFF2-40B4-BE49-F238E27FC236}">
                    <a16:creationId xmlns:a16="http://schemas.microsoft.com/office/drawing/2014/main" id="{4D31B7DD-1741-4C13-82B5-A607D287D1B7}"/>
                  </a:ext>
                </a:extLst>
              </p:cNvPr>
              <p:cNvSpPr/>
              <p:nvPr/>
            </p:nvSpPr>
            <p:spPr bwMode="auto">
              <a:xfrm>
                <a:off x="1795463" y="2517775"/>
                <a:ext cx="77788" cy="2508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27" name="íšliḑê">
                <a:extLst>
                  <a:ext uri="{FF2B5EF4-FFF2-40B4-BE49-F238E27FC236}">
                    <a16:creationId xmlns:a16="http://schemas.microsoft.com/office/drawing/2014/main" id="{2C634F46-EC16-4BA9-BAC3-D7D2E9E5D2E2}"/>
                  </a:ext>
                </a:extLst>
              </p:cNvPr>
              <p:cNvSpPr/>
              <p:nvPr/>
            </p:nvSpPr>
            <p:spPr bwMode="auto">
              <a:xfrm>
                <a:off x="1774826" y="2505075"/>
                <a:ext cx="119063" cy="317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28" name="i$ľiďê">
                <a:extLst>
                  <a:ext uri="{FF2B5EF4-FFF2-40B4-BE49-F238E27FC236}">
                    <a16:creationId xmlns:a16="http://schemas.microsoft.com/office/drawing/2014/main" id="{CCED486A-427B-4AB5-B97D-FA8FB4F264AE}"/>
                  </a:ext>
                </a:extLst>
              </p:cNvPr>
              <p:cNvSpPr/>
              <p:nvPr/>
            </p:nvSpPr>
            <p:spPr bwMode="auto">
              <a:xfrm>
                <a:off x="2135188" y="2747963"/>
                <a:ext cx="120650" cy="317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29" name="îsḻiḍe">
                <a:extLst>
                  <a:ext uri="{FF2B5EF4-FFF2-40B4-BE49-F238E27FC236}">
                    <a16:creationId xmlns:a16="http://schemas.microsoft.com/office/drawing/2014/main" id="{351B33FE-14CA-4BDA-A86D-1597EE50D5BD}"/>
                  </a:ext>
                </a:extLst>
              </p:cNvPr>
              <p:cNvSpPr/>
              <p:nvPr/>
            </p:nvSpPr>
            <p:spPr bwMode="auto">
              <a:xfrm>
                <a:off x="2157413" y="2517775"/>
                <a:ext cx="76200" cy="2508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30" name="îşlíḓè">
                <a:extLst>
                  <a:ext uri="{FF2B5EF4-FFF2-40B4-BE49-F238E27FC236}">
                    <a16:creationId xmlns:a16="http://schemas.microsoft.com/office/drawing/2014/main" id="{FB7C9021-392C-4D4F-A9A1-7F8194CCDBBB}"/>
                  </a:ext>
                </a:extLst>
              </p:cNvPr>
              <p:cNvSpPr/>
              <p:nvPr/>
            </p:nvSpPr>
            <p:spPr bwMode="auto">
              <a:xfrm>
                <a:off x="2135188" y="2505075"/>
                <a:ext cx="120650" cy="317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31" name="íş1íďè">
                <a:extLst>
                  <a:ext uri="{FF2B5EF4-FFF2-40B4-BE49-F238E27FC236}">
                    <a16:creationId xmlns:a16="http://schemas.microsoft.com/office/drawing/2014/main" id="{E0C137EB-C65D-44E8-81C8-F3366190A86B}"/>
                  </a:ext>
                </a:extLst>
              </p:cNvPr>
              <p:cNvSpPr/>
              <p:nvPr/>
            </p:nvSpPr>
            <p:spPr bwMode="auto">
              <a:xfrm>
                <a:off x="1730376" y="2435225"/>
                <a:ext cx="568325" cy="333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32" name="íSļíḍè">
                <a:extLst>
                  <a:ext uri="{FF2B5EF4-FFF2-40B4-BE49-F238E27FC236}">
                    <a16:creationId xmlns:a16="http://schemas.microsoft.com/office/drawing/2014/main" id="{B8627D7D-5613-4258-965F-7B88FCEBF20C}"/>
                  </a:ext>
                </a:extLst>
              </p:cNvPr>
              <p:cNvSpPr/>
              <p:nvPr/>
            </p:nvSpPr>
            <p:spPr bwMode="auto">
              <a:xfrm>
                <a:off x="1730376" y="2255838"/>
                <a:ext cx="568325" cy="179388"/>
              </a:xfrm>
              <a:custGeom>
                <a:avLst/>
                <a:gdLst>
                  <a:gd name="T0" fmla="*/ 179 w 358"/>
                  <a:gd name="T1" fmla="*/ 0 h 113"/>
                  <a:gd name="T2" fmla="*/ 0 w 358"/>
                  <a:gd name="T3" fmla="*/ 113 h 113"/>
                  <a:gd name="T4" fmla="*/ 358 w 358"/>
                  <a:gd name="T5" fmla="*/ 113 h 113"/>
                  <a:gd name="T6" fmla="*/ 179 w 358"/>
                  <a:gd name="T7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8" h="113">
                    <a:moveTo>
                      <a:pt x="179" y="0"/>
                    </a:moveTo>
                    <a:lnTo>
                      <a:pt x="0" y="113"/>
                    </a:lnTo>
                    <a:lnTo>
                      <a:pt x="358" y="113"/>
                    </a:lnTo>
                    <a:lnTo>
                      <a:pt x="17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88" name="iṡļíḓé">
              <a:extLst>
                <a:ext uri="{FF2B5EF4-FFF2-40B4-BE49-F238E27FC236}">
                  <a16:creationId xmlns:a16="http://schemas.microsoft.com/office/drawing/2014/main" id="{4D05B59C-C0A6-4D52-B594-A2F7EF7D4A36}"/>
                </a:ext>
              </a:extLst>
            </p:cNvPr>
            <p:cNvSpPr/>
            <p:nvPr/>
          </p:nvSpPr>
          <p:spPr bwMode="auto">
            <a:xfrm>
              <a:off x="6314121" y="3185706"/>
              <a:ext cx="686140" cy="448683"/>
            </a:xfrm>
            <a:custGeom>
              <a:avLst/>
              <a:gdLst>
                <a:gd name="T0" fmla="*/ 497 w 497"/>
                <a:gd name="T1" fmla="*/ 0 h 325"/>
                <a:gd name="T2" fmla="*/ 386 w 497"/>
                <a:gd name="T3" fmla="*/ 37 h 325"/>
                <a:gd name="T4" fmla="*/ 386 w 497"/>
                <a:gd name="T5" fmla="*/ 210 h 325"/>
                <a:gd name="T6" fmla="*/ 386 w 497"/>
                <a:gd name="T7" fmla="*/ 210 h 325"/>
                <a:gd name="T8" fmla="*/ 397 w 497"/>
                <a:gd name="T9" fmla="*/ 209 h 325"/>
                <a:gd name="T10" fmla="*/ 405 w 497"/>
                <a:gd name="T11" fmla="*/ 206 h 325"/>
                <a:gd name="T12" fmla="*/ 409 w 497"/>
                <a:gd name="T13" fmla="*/ 204 h 325"/>
                <a:gd name="T14" fmla="*/ 411 w 497"/>
                <a:gd name="T15" fmla="*/ 201 h 325"/>
                <a:gd name="T16" fmla="*/ 413 w 497"/>
                <a:gd name="T17" fmla="*/ 197 h 325"/>
                <a:gd name="T18" fmla="*/ 413 w 497"/>
                <a:gd name="T19" fmla="*/ 194 h 325"/>
                <a:gd name="T20" fmla="*/ 413 w 497"/>
                <a:gd name="T21" fmla="*/ 118 h 325"/>
                <a:gd name="T22" fmla="*/ 399 w 497"/>
                <a:gd name="T23" fmla="*/ 118 h 325"/>
                <a:gd name="T24" fmla="*/ 399 w 497"/>
                <a:gd name="T25" fmla="*/ 86 h 325"/>
                <a:gd name="T26" fmla="*/ 413 w 497"/>
                <a:gd name="T27" fmla="*/ 86 h 325"/>
                <a:gd name="T28" fmla="*/ 447 w 497"/>
                <a:gd name="T29" fmla="*/ 86 h 325"/>
                <a:gd name="T30" fmla="*/ 462 w 497"/>
                <a:gd name="T31" fmla="*/ 86 h 325"/>
                <a:gd name="T32" fmla="*/ 462 w 497"/>
                <a:gd name="T33" fmla="*/ 118 h 325"/>
                <a:gd name="T34" fmla="*/ 447 w 497"/>
                <a:gd name="T35" fmla="*/ 118 h 325"/>
                <a:gd name="T36" fmla="*/ 447 w 497"/>
                <a:gd name="T37" fmla="*/ 194 h 325"/>
                <a:gd name="T38" fmla="*/ 447 w 497"/>
                <a:gd name="T39" fmla="*/ 194 h 325"/>
                <a:gd name="T40" fmla="*/ 446 w 497"/>
                <a:gd name="T41" fmla="*/ 204 h 325"/>
                <a:gd name="T42" fmla="*/ 442 w 497"/>
                <a:gd name="T43" fmla="*/ 212 h 325"/>
                <a:gd name="T44" fmla="*/ 436 w 497"/>
                <a:gd name="T45" fmla="*/ 220 h 325"/>
                <a:gd name="T46" fmla="*/ 430 w 497"/>
                <a:gd name="T47" fmla="*/ 227 h 325"/>
                <a:gd name="T48" fmla="*/ 420 w 497"/>
                <a:gd name="T49" fmla="*/ 232 h 325"/>
                <a:gd name="T50" fmla="*/ 411 w 497"/>
                <a:gd name="T51" fmla="*/ 236 h 325"/>
                <a:gd name="T52" fmla="*/ 399 w 497"/>
                <a:gd name="T53" fmla="*/ 239 h 325"/>
                <a:gd name="T54" fmla="*/ 386 w 497"/>
                <a:gd name="T55" fmla="*/ 239 h 325"/>
                <a:gd name="T56" fmla="*/ 386 w 497"/>
                <a:gd name="T57" fmla="*/ 289 h 325"/>
                <a:gd name="T58" fmla="*/ 497 w 497"/>
                <a:gd name="T59" fmla="*/ 325 h 325"/>
                <a:gd name="T60" fmla="*/ 497 w 497"/>
                <a:gd name="T61" fmla="*/ 0 h 325"/>
                <a:gd name="T62" fmla="*/ 386 w 497"/>
                <a:gd name="T63" fmla="*/ 37 h 325"/>
                <a:gd name="T64" fmla="*/ 0 w 497"/>
                <a:gd name="T65" fmla="*/ 163 h 325"/>
                <a:gd name="T66" fmla="*/ 386 w 497"/>
                <a:gd name="T67" fmla="*/ 289 h 325"/>
                <a:gd name="T68" fmla="*/ 386 w 497"/>
                <a:gd name="T69" fmla="*/ 239 h 325"/>
                <a:gd name="T70" fmla="*/ 386 w 497"/>
                <a:gd name="T71" fmla="*/ 239 h 325"/>
                <a:gd name="T72" fmla="*/ 374 w 497"/>
                <a:gd name="T73" fmla="*/ 239 h 325"/>
                <a:gd name="T74" fmla="*/ 363 w 497"/>
                <a:gd name="T75" fmla="*/ 236 h 325"/>
                <a:gd name="T76" fmla="*/ 353 w 497"/>
                <a:gd name="T77" fmla="*/ 232 h 325"/>
                <a:gd name="T78" fmla="*/ 343 w 497"/>
                <a:gd name="T79" fmla="*/ 227 h 325"/>
                <a:gd name="T80" fmla="*/ 336 w 497"/>
                <a:gd name="T81" fmla="*/ 220 h 325"/>
                <a:gd name="T82" fmla="*/ 331 w 497"/>
                <a:gd name="T83" fmla="*/ 212 h 325"/>
                <a:gd name="T84" fmla="*/ 327 w 497"/>
                <a:gd name="T85" fmla="*/ 204 h 325"/>
                <a:gd name="T86" fmla="*/ 325 w 497"/>
                <a:gd name="T87" fmla="*/ 194 h 325"/>
                <a:gd name="T88" fmla="*/ 325 w 497"/>
                <a:gd name="T89" fmla="*/ 118 h 325"/>
                <a:gd name="T90" fmla="*/ 311 w 497"/>
                <a:gd name="T91" fmla="*/ 118 h 325"/>
                <a:gd name="T92" fmla="*/ 311 w 497"/>
                <a:gd name="T93" fmla="*/ 86 h 325"/>
                <a:gd name="T94" fmla="*/ 325 w 497"/>
                <a:gd name="T95" fmla="*/ 86 h 325"/>
                <a:gd name="T96" fmla="*/ 359 w 497"/>
                <a:gd name="T97" fmla="*/ 86 h 325"/>
                <a:gd name="T98" fmla="*/ 376 w 497"/>
                <a:gd name="T99" fmla="*/ 86 h 325"/>
                <a:gd name="T100" fmla="*/ 376 w 497"/>
                <a:gd name="T101" fmla="*/ 118 h 325"/>
                <a:gd name="T102" fmla="*/ 359 w 497"/>
                <a:gd name="T103" fmla="*/ 118 h 325"/>
                <a:gd name="T104" fmla="*/ 359 w 497"/>
                <a:gd name="T105" fmla="*/ 194 h 325"/>
                <a:gd name="T106" fmla="*/ 359 w 497"/>
                <a:gd name="T107" fmla="*/ 194 h 325"/>
                <a:gd name="T108" fmla="*/ 361 w 497"/>
                <a:gd name="T109" fmla="*/ 197 h 325"/>
                <a:gd name="T110" fmla="*/ 362 w 497"/>
                <a:gd name="T111" fmla="*/ 201 h 325"/>
                <a:gd name="T112" fmla="*/ 365 w 497"/>
                <a:gd name="T113" fmla="*/ 204 h 325"/>
                <a:gd name="T114" fmla="*/ 367 w 497"/>
                <a:gd name="T115" fmla="*/ 206 h 325"/>
                <a:gd name="T116" fmla="*/ 376 w 497"/>
                <a:gd name="T117" fmla="*/ 209 h 325"/>
                <a:gd name="T118" fmla="*/ 386 w 497"/>
                <a:gd name="T119" fmla="*/ 210 h 325"/>
                <a:gd name="T120" fmla="*/ 386 w 497"/>
                <a:gd name="T121" fmla="*/ 37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97" h="325">
                  <a:moveTo>
                    <a:pt x="497" y="0"/>
                  </a:moveTo>
                  <a:lnTo>
                    <a:pt x="386" y="37"/>
                  </a:lnTo>
                  <a:lnTo>
                    <a:pt x="386" y="210"/>
                  </a:lnTo>
                  <a:lnTo>
                    <a:pt x="386" y="210"/>
                  </a:lnTo>
                  <a:lnTo>
                    <a:pt x="397" y="209"/>
                  </a:lnTo>
                  <a:lnTo>
                    <a:pt x="405" y="206"/>
                  </a:lnTo>
                  <a:lnTo>
                    <a:pt x="409" y="204"/>
                  </a:lnTo>
                  <a:lnTo>
                    <a:pt x="411" y="201"/>
                  </a:lnTo>
                  <a:lnTo>
                    <a:pt x="413" y="197"/>
                  </a:lnTo>
                  <a:lnTo>
                    <a:pt x="413" y="194"/>
                  </a:lnTo>
                  <a:lnTo>
                    <a:pt x="413" y="118"/>
                  </a:lnTo>
                  <a:lnTo>
                    <a:pt x="399" y="118"/>
                  </a:lnTo>
                  <a:lnTo>
                    <a:pt x="399" y="86"/>
                  </a:lnTo>
                  <a:lnTo>
                    <a:pt x="413" y="86"/>
                  </a:lnTo>
                  <a:lnTo>
                    <a:pt x="447" y="86"/>
                  </a:lnTo>
                  <a:lnTo>
                    <a:pt x="462" y="86"/>
                  </a:lnTo>
                  <a:lnTo>
                    <a:pt x="462" y="118"/>
                  </a:lnTo>
                  <a:lnTo>
                    <a:pt x="447" y="118"/>
                  </a:lnTo>
                  <a:lnTo>
                    <a:pt x="447" y="194"/>
                  </a:lnTo>
                  <a:lnTo>
                    <a:pt x="447" y="194"/>
                  </a:lnTo>
                  <a:lnTo>
                    <a:pt x="446" y="204"/>
                  </a:lnTo>
                  <a:lnTo>
                    <a:pt x="442" y="212"/>
                  </a:lnTo>
                  <a:lnTo>
                    <a:pt x="436" y="220"/>
                  </a:lnTo>
                  <a:lnTo>
                    <a:pt x="430" y="227"/>
                  </a:lnTo>
                  <a:lnTo>
                    <a:pt x="420" y="232"/>
                  </a:lnTo>
                  <a:lnTo>
                    <a:pt x="411" y="236"/>
                  </a:lnTo>
                  <a:lnTo>
                    <a:pt x="399" y="239"/>
                  </a:lnTo>
                  <a:lnTo>
                    <a:pt x="386" y="239"/>
                  </a:lnTo>
                  <a:lnTo>
                    <a:pt x="386" y="289"/>
                  </a:lnTo>
                  <a:lnTo>
                    <a:pt x="497" y="325"/>
                  </a:lnTo>
                  <a:lnTo>
                    <a:pt x="497" y="0"/>
                  </a:lnTo>
                  <a:close/>
                  <a:moveTo>
                    <a:pt x="386" y="37"/>
                  </a:moveTo>
                  <a:lnTo>
                    <a:pt x="0" y="163"/>
                  </a:lnTo>
                  <a:lnTo>
                    <a:pt x="386" y="289"/>
                  </a:lnTo>
                  <a:lnTo>
                    <a:pt x="386" y="239"/>
                  </a:lnTo>
                  <a:lnTo>
                    <a:pt x="386" y="239"/>
                  </a:lnTo>
                  <a:lnTo>
                    <a:pt x="374" y="239"/>
                  </a:lnTo>
                  <a:lnTo>
                    <a:pt x="363" y="236"/>
                  </a:lnTo>
                  <a:lnTo>
                    <a:pt x="353" y="232"/>
                  </a:lnTo>
                  <a:lnTo>
                    <a:pt x="343" y="227"/>
                  </a:lnTo>
                  <a:lnTo>
                    <a:pt x="336" y="220"/>
                  </a:lnTo>
                  <a:lnTo>
                    <a:pt x="331" y="212"/>
                  </a:lnTo>
                  <a:lnTo>
                    <a:pt x="327" y="204"/>
                  </a:lnTo>
                  <a:lnTo>
                    <a:pt x="325" y="194"/>
                  </a:lnTo>
                  <a:lnTo>
                    <a:pt x="325" y="118"/>
                  </a:lnTo>
                  <a:lnTo>
                    <a:pt x="311" y="118"/>
                  </a:lnTo>
                  <a:lnTo>
                    <a:pt x="311" y="86"/>
                  </a:lnTo>
                  <a:lnTo>
                    <a:pt x="325" y="86"/>
                  </a:lnTo>
                  <a:lnTo>
                    <a:pt x="359" y="86"/>
                  </a:lnTo>
                  <a:lnTo>
                    <a:pt x="376" y="86"/>
                  </a:lnTo>
                  <a:lnTo>
                    <a:pt x="376" y="118"/>
                  </a:lnTo>
                  <a:lnTo>
                    <a:pt x="359" y="118"/>
                  </a:lnTo>
                  <a:lnTo>
                    <a:pt x="359" y="194"/>
                  </a:lnTo>
                  <a:lnTo>
                    <a:pt x="359" y="194"/>
                  </a:lnTo>
                  <a:lnTo>
                    <a:pt x="361" y="197"/>
                  </a:lnTo>
                  <a:lnTo>
                    <a:pt x="362" y="201"/>
                  </a:lnTo>
                  <a:lnTo>
                    <a:pt x="365" y="204"/>
                  </a:lnTo>
                  <a:lnTo>
                    <a:pt x="367" y="206"/>
                  </a:lnTo>
                  <a:lnTo>
                    <a:pt x="376" y="209"/>
                  </a:lnTo>
                  <a:lnTo>
                    <a:pt x="386" y="210"/>
                  </a:lnTo>
                  <a:lnTo>
                    <a:pt x="386" y="3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9" name="iSľiďé">
              <a:extLst>
                <a:ext uri="{FF2B5EF4-FFF2-40B4-BE49-F238E27FC236}">
                  <a16:creationId xmlns:a16="http://schemas.microsoft.com/office/drawing/2014/main" id="{4859E0F7-7D85-423F-982A-29ACF57B3B6D}"/>
                </a:ext>
              </a:extLst>
            </p:cNvPr>
            <p:cNvSpPr/>
            <p:nvPr/>
          </p:nvSpPr>
          <p:spPr bwMode="auto">
            <a:xfrm>
              <a:off x="5325637" y="3679949"/>
              <a:ext cx="161526" cy="278874"/>
            </a:xfrm>
            <a:custGeom>
              <a:avLst/>
              <a:gdLst>
                <a:gd name="T0" fmla="*/ 112713 w 117"/>
                <a:gd name="T1" fmla="*/ 269875 h 202"/>
                <a:gd name="T2" fmla="*/ 127000 w 117"/>
                <a:gd name="T3" fmla="*/ 274638 h 202"/>
                <a:gd name="T4" fmla="*/ 134938 w 117"/>
                <a:gd name="T5" fmla="*/ 287338 h 202"/>
                <a:gd name="T6" fmla="*/ 134938 w 117"/>
                <a:gd name="T7" fmla="*/ 298450 h 202"/>
                <a:gd name="T8" fmla="*/ 127000 w 117"/>
                <a:gd name="T9" fmla="*/ 315913 h 202"/>
                <a:gd name="T10" fmla="*/ 119063 w 117"/>
                <a:gd name="T11" fmla="*/ 320675 h 202"/>
                <a:gd name="T12" fmla="*/ 112713 w 117"/>
                <a:gd name="T13" fmla="*/ 269875 h 202"/>
                <a:gd name="T14" fmla="*/ 112713 w 117"/>
                <a:gd name="T15" fmla="*/ 249238 h 202"/>
                <a:gd name="T16" fmla="*/ 112713 w 117"/>
                <a:gd name="T17" fmla="*/ 107950 h 202"/>
                <a:gd name="T18" fmla="*/ 127000 w 117"/>
                <a:gd name="T19" fmla="*/ 122238 h 202"/>
                <a:gd name="T20" fmla="*/ 134938 w 117"/>
                <a:gd name="T21" fmla="*/ 144463 h 202"/>
                <a:gd name="T22" fmla="*/ 146050 w 117"/>
                <a:gd name="T23" fmla="*/ 184150 h 202"/>
                <a:gd name="T24" fmla="*/ 149225 w 117"/>
                <a:gd name="T25" fmla="*/ 190500 h 202"/>
                <a:gd name="T26" fmla="*/ 158750 w 117"/>
                <a:gd name="T27" fmla="*/ 200025 h 202"/>
                <a:gd name="T28" fmla="*/ 174625 w 117"/>
                <a:gd name="T29" fmla="*/ 201613 h 202"/>
                <a:gd name="T30" fmla="*/ 185738 w 117"/>
                <a:gd name="T31" fmla="*/ 230188 h 202"/>
                <a:gd name="T32" fmla="*/ 104775 w 117"/>
                <a:gd name="T33" fmla="*/ 269875 h 202"/>
                <a:gd name="T34" fmla="*/ 112713 w 117"/>
                <a:gd name="T35" fmla="*/ 269875 h 202"/>
                <a:gd name="T36" fmla="*/ 112713 w 117"/>
                <a:gd name="T37" fmla="*/ 320675 h 202"/>
                <a:gd name="T38" fmla="*/ 96838 w 117"/>
                <a:gd name="T39" fmla="*/ 315913 h 202"/>
                <a:gd name="T40" fmla="*/ 88900 w 117"/>
                <a:gd name="T41" fmla="*/ 300038 h 202"/>
                <a:gd name="T42" fmla="*/ 88900 w 117"/>
                <a:gd name="T43" fmla="*/ 292100 h 202"/>
                <a:gd name="T44" fmla="*/ 96838 w 117"/>
                <a:gd name="T45" fmla="*/ 274638 h 202"/>
                <a:gd name="T46" fmla="*/ 104775 w 117"/>
                <a:gd name="T47" fmla="*/ 269875 h 202"/>
                <a:gd name="T48" fmla="*/ 112713 w 117"/>
                <a:gd name="T49" fmla="*/ 107950 h 202"/>
                <a:gd name="T50" fmla="*/ 95250 w 117"/>
                <a:gd name="T51" fmla="*/ 98425 h 202"/>
                <a:gd name="T52" fmla="*/ 74613 w 117"/>
                <a:gd name="T53" fmla="*/ 96838 h 202"/>
                <a:gd name="T54" fmla="*/ 53975 w 117"/>
                <a:gd name="T55" fmla="*/ 12700 h 202"/>
                <a:gd name="T56" fmla="*/ 46038 w 117"/>
                <a:gd name="T57" fmla="*/ 1588 h 202"/>
                <a:gd name="T58" fmla="*/ 30163 w 117"/>
                <a:gd name="T59" fmla="*/ 0 h 202"/>
                <a:gd name="T60" fmla="*/ 23813 w 117"/>
                <a:gd name="T61" fmla="*/ 1588 h 202"/>
                <a:gd name="T62" fmla="*/ 15875 w 117"/>
                <a:gd name="T63" fmla="*/ 14288 h 202"/>
                <a:gd name="T64" fmla="*/ 38100 w 117"/>
                <a:gd name="T65" fmla="*/ 104775 h 202"/>
                <a:gd name="T66" fmla="*/ 30163 w 117"/>
                <a:gd name="T67" fmla="*/ 111125 h 202"/>
                <a:gd name="T68" fmla="*/ 17463 w 117"/>
                <a:gd name="T69" fmla="*/ 123825 h 202"/>
                <a:gd name="T70" fmla="*/ 9525 w 117"/>
                <a:gd name="T71" fmla="*/ 144463 h 202"/>
                <a:gd name="T72" fmla="*/ 6350 w 117"/>
                <a:gd name="T73" fmla="*/ 165100 h 202"/>
                <a:gd name="T74" fmla="*/ 9525 w 117"/>
                <a:gd name="T75" fmla="*/ 176213 h 202"/>
                <a:gd name="T76" fmla="*/ 19050 w 117"/>
                <a:gd name="T77" fmla="*/ 219075 h 202"/>
                <a:gd name="T78" fmla="*/ 19050 w 117"/>
                <a:gd name="T79" fmla="*/ 225425 h 202"/>
                <a:gd name="T80" fmla="*/ 15875 w 117"/>
                <a:gd name="T81" fmla="*/ 236538 h 202"/>
                <a:gd name="T82" fmla="*/ 4763 w 117"/>
                <a:gd name="T83" fmla="*/ 247650 h 202"/>
                <a:gd name="T84" fmla="*/ 9525 w 117"/>
                <a:gd name="T85" fmla="*/ 277813 h 202"/>
                <a:gd name="T86" fmla="*/ 112713 w 117"/>
                <a:gd name="T87" fmla="*/ 107950 h 20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7" h="202">
                  <a:moveTo>
                    <a:pt x="71" y="170"/>
                  </a:moveTo>
                  <a:lnTo>
                    <a:pt x="71" y="170"/>
                  </a:lnTo>
                  <a:lnTo>
                    <a:pt x="76" y="170"/>
                  </a:lnTo>
                  <a:lnTo>
                    <a:pt x="80" y="173"/>
                  </a:lnTo>
                  <a:lnTo>
                    <a:pt x="84" y="177"/>
                  </a:lnTo>
                  <a:lnTo>
                    <a:pt x="85" y="181"/>
                  </a:lnTo>
                  <a:lnTo>
                    <a:pt x="85" y="188"/>
                  </a:lnTo>
                  <a:lnTo>
                    <a:pt x="84" y="193"/>
                  </a:lnTo>
                  <a:lnTo>
                    <a:pt x="80" y="199"/>
                  </a:lnTo>
                  <a:lnTo>
                    <a:pt x="75" y="202"/>
                  </a:lnTo>
                  <a:lnTo>
                    <a:pt x="71" y="202"/>
                  </a:lnTo>
                  <a:lnTo>
                    <a:pt x="71" y="170"/>
                  </a:lnTo>
                  <a:close/>
                  <a:moveTo>
                    <a:pt x="71" y="157"/>
                  </a:moveTo>
                  <a:lnTo>
                    <a:pt x="71" y="68"/>
                  </a:lnTo>
                  <a:lnTo>
                    <a:pt x="76" y="72"/>
                  </a:lnTo>
                  <a:lnTo>
                    <a:pt x="80" y="77"/>
                  </a:lnTo>
                  <a:lnTo>
                    <a:pt x="83" y="84"/>
                  </a:lnTo>
                  <a:lnTo>
                    <a:pt x="85" y="91"/>
                  </a:lnTo>
                  <a:lnTo>
                    <a:pt x="92" y="116"/>
                  </a:lnTo>
                  <a:lnTo>
                    <a:pt x="94" y="120"/>
                  </a:lnTo>
                  <a:lnTo>
                    <a:pt x="96" y="123"/>
                  </a:lnTo>
                  <a:lnTo>
                    <a:pt x="100" y="126"/>
                  </a:lnTo>
                  <a:lnTo>
                    <a:pt x="103" y="127"/>
                  </a:lnTo>
                  <a:lnTo>
                    <a:pt x="110" y="127"/>
                  </a:lnTo>
                  <a:lnTo>
                    <a:pt x="112" y="127"/>
                  </a:lnTo>
                  <a:lnTo>
                    <a:pt x="117" y="145"/>
                  </a:lnTo>
                  <a:lnTo>
                    <a:pt x="71" y="157"/>
                  </a:lnTo>
                  <a:close/>
                  <a:moveTo>
                    <a:pt x="66" y="170"/>
                  </a:moveTo>
                  <a:lnTo>
                    <a:pt x="66" y="170"/>
                  </a:lnTo>
                  <a:lnTo>
                    <a:pt x="71" y="170"/>
                  </a:lnTo>
                  <a:lnTo>
                    <a:pt x="71" y="202"/>
                  </a:lnTo>
                  <a:lnTo>
                    <a:pt x="65" y="200"/>
                  </a:lnTo>
                  <a:lnTo>
                    <a:pt x="61" y="199"/>
                  </a:lnTo>
                  <a:lnTo>
                    <a:pt x="57" y="195"/>
                  </a:lnTo>
                  <a:lnTo>
                    <a:pt x="56" y="189"/>
                  </a:lnTo>
                  <a:lnTo>
                    <a:pt x="56" y="184"/>
                  </a:lnTo>
                  <a:lnTo>
                    <a:pt x="57" y="179"/>
                  </a:lnTo>
                  <a:lnTo>
                    <a:pt x="61" y="173"/>
                  </a:lnTo>
                  <a:lnTo>
                    <a:pt x="66" y="170"/>
                  </a:lnTo>
                  <a:close/>
                  <a:moveTo>
                    <a:pt x="71" y="68"/>
                  </a:moveTo>
                  <a:lnTo>
                    <a:pt x="71" y="68"/>
                  </a:lnTo>
                  <a:lnTo>
                    <a:pt x="65" y="65"/>
                  </a:lnTo>
                  <a:lnTo>
                    <a:pt x="60" y="62"/>
                  </a:lnTo>
                  <a:lnTo>
                    <a:pt x="54" y="61"/>
                  </a:lnTo>
                  <a:lnTo>
                    <a:pt x="47" y="61"/>
                  </a:lnTo>
                  <a:lnTo>
                    <a:pt x="34" y="8"/>
                  </a:lnTo>
                  <a:lnTo>
                    <a:pt x="31" y="4"/>
                  </a:lnTo>
                  <a:lnTo>
                    <a:pt x="29" y="1"/>
                  </a:lnTo>
                  <a:lnTo>
                    <a:pt x="24" y="0"/>
                  </a:lnTo>
                  <a:lnTo>
                    <a:pt x="19" y="0"/>
                  </a:lnTo>
                  <a:lnTo>
                    <a:pt x="15" y="1"/>
                  </a:lnTo>
                  <a:lnTo>
                    <a:pt x="12" y="5"/>
                  </a:lnTo>
                  <a:lnTo>
                    <a:pt x="10" y="9"/>
                  </a:lnTo>
                  <a:lnTo>
                    <a:pt x="11" y="15"/>
                  </a:lnTo>
                  <a:lnTo>
                    <a:pt x="24" y="66"/>
                  </a:lnTo>
                  <a:lnTo>
                    <a:pt x="19" y="70"/>
                  </a:lnTo>
                  <a:lnTo>
                    <a:pt x="15" y="74"/>
                  </a:lnTo>
                  <a:lnTo>
                    <a:pt x="11" y="78"/>
                  </a:lnTo>
                  <a:lnTo>
                    <a:pt x="7" y="84"/>
                  </a:lnTo>
                  <a:lnTo>
                    <a:pt x="6" y="91"/>
                  </a:lnTo>
                  <a:lnTo>
                    <a:pt x="4" y="96"/>
                  </a:lnTo>
                  <a:lnTo>
                    <a:pt x="4" y="104"/>
                  </a:lnTo>
                  <a:lnTo>
                    <a:pt x="6" y="111"/>
                  </a:lnTo>
                  <a:lnTo>
                    <a:pt x="12" y="138"/>
                  </a:lnTo>
                  <a:lnTo>
                    <a:pt x="12" y="142"/>
                  </a:lnTo>
                  <a:lnTo>
                    <a:pt x="12" y="146"/>
                  </a:lnTo>
                  <a:lnTo>
                    <a:pt x="10" y="149"/>
                  </a:lnTo>
                  <a:lnTo>
                    <a:pt x="8" y="152"/>
                  </a:lnTo>
                  <a:lnTo>
                    <a:pt x="3" y="156"/>
                  </a:lnTo>
                  <a:lnTo>
                    <a:pt x="0" y="157"/>
                  </a:lnTo>
                  <a:lnTo>
                    <a:pt x="6" y="175"/>
                  </a:lnTo>
                  <a:lnTo>
                    <a:pt x="71" y="157"/>
                  </a:lnTo>
                  <a:lnTo>
                    <a:pt x="71" y="68"/>
                  </a:lnTo>
                  <a:close/>
                </a:path>
              </a:pathLst>
            </a:custGeom>
            <a:solidFill>
              <a:srgbClr val="4AC6E9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0" name="íşlîḑé">
              <a:extLst>
                <a:ext uri="{FF2B5EF4-FFF2-40B4-BE49-F238E27FC236}">
                  <a16:creationId xmlns:a16="http://schemas.microsoft.com/office/drawing/2014/main" id="{CFC022FE-6D76-43C9-854A-FF6E05207ED8}"/>
                </a:ext>
              </a:extLst>
            </p:cNvPr>
            <p:cNvSpPr/>
            <p:nvPr/>
          </p:nvSpPr>
          <p:spPr bwMode="auto">
            <a:xfrm>
              <a:off x="6572287" y="2714933"/>
              <a:ext cx="321671" cy="396223"/>
            </a:xfrm>
            <a:custGeom>
              <a:avLst/>
              <a:gdLst>
                <a:gd name="T0" fmla="*/ 260350 w 233"/>
                <a:gd name="T1" fmla="*/ 0 h 287"/>
                <a:gd name="T2" fmla="*/ 369888 w 233"/>
                <a:gd name="T3" fmla="*/ 393700 h 287"/>
                <a:gd name="T4" fmla="*/ 342900 w 233"/>
                <a:gd name="T5" fmla="*/ 444500 h 287"/>
                <a:gd name="T6" fmla="*/ 260350 w 233"/>
                <a:gd name="T7" fmla="*/ 358775 h 287"/>
                <a:gd name="T8" fmla="*/ 284163 w 233"/>
                <a:gd name="T9" fmla="*/ 346075 h 287"/>
                <a:gd name="T10" fmla="*/ 307975 w 233"/>
                <a:gd name="T11" fmla="*/ 303213 h 287"/>
                <a:gd name="T12" fmla="*/ 307975 w 233"/>
                <a:gd name="T13" fmla="*/ 249238 h 287"/>
                <a:gd name="T14" fmla="*/ 282575 w 233"/>
                <a:gd name="T15" fmla="*/ 234950 h 287"/>
                <a:gd name="T16" fmla="*/ 260350 w 233"/>
                <a:gd name="T17" fmla="*/ 187325 h 287"/>
                <a:gd name="T18" fmla="*/ 265113 w 233"/>
                <a:gd name="T19" fmla="*/ 333375 h 287"/>
                <a:gd name="T20" fmla="*/ 285750 w 233"/>
                <a:gd name="T21" fmla="*/ 277813 h 287"/>
                <a:gd name="T22" fmla="*/ 277813 w 233"/>
                <a:gd name="T23" fmla="*/ 254000 h 287"/>
                <a:gd name="T24" fmla="*/ 260350 w 233"/>
                <a:gd name="T25" fmla="*/ 254000 h 287"/>
                <a:gd name="T26" fmla="*/ 211138 w 233"/>
                <a:gd name="T27" fmla="*/ 22225 h 287"/>
                <a:gd name="T28" fmla="*/ 260350 w 233"/>
                <a:gd name="T29" fmla="*/ 187325 h 287"/>
                <a:gd name="T30" fmla="*/ 215900 w 233"/>
                <a:gd name="T31" fmla="*/ 176213 h 287"/>
                <a:gd name="T32" fmla="*/ 211138 w 233"/>
                <a:gd name="T33" fmla="*/ 455613 h 287"/>
                <a:gd name="T34" fmla="*/ 222250 w 233"/>
                <a:gd name="T35" fmla="*/ 355600 h 287"/>
                <a:gd name="T36" fmla="*/ 260350 w 233"/>
                <a:gd name="T37" fmla="*/ 455613 h 287"/>
                <a:gd name="T38" fmla="*/ 242888 w 233"/>
                <a:gd name="T39" fmla="*/ 319088 h 287"/>
                <a:gd name="T40" fmla="*/ 247650 w 233"/>
                <a:gd name="T41" fmla="*/ 333375 h 287"/>
                <a:gd name="T42" fmla="*/ 260350 w 233"/>
                <a:gd name="T43" fmla="*/ 254000 h 287"/>
                <a:gd name="T44" fmla="*/ 152400 w 233"/>
                <a:gd name="T45" fmla="*/ 0 h 287"/>
                <a:gd name="T46" fmla="*/ 211138 w 233"/>
                <a:gd name="T47" fmla="*/ 174625 h 287"/>
                <a:gd name="T48" fmla="*/ 163513 w 233"/>
                <a:gd name="T49" fmla="*/ 182563 h 287"/>
                <a:gd name="T50" fmla="*/ 152400 w 233"/>
                <a:gd name="T51" fmla="*/ 455613 h 287"/>
                <a:gd name="T52" fmla="*/ 209550 w 233"/>
                <a:gd name="T53" fmla="*/ 314325 h 287"/>
                <a:gd name="T54" fmla="*/ 211138 w 233"/>
                <a:gd name="T55" fmla="*/ 346075 h 287"/>
                <a:gd name="T56" fmla="*/ 160338 w 233"/>
                <a:gd name="T57" fmla="*/ 268288 h 287"/>
                <a:gd name="T58" fmla="*/ 152400 w 233"/>
                <a:gd name="T59" fmla="*/ 254000 h 287"/>
                <a:gd name="T60" fmla="*/ 152400 w 233"/>
                <a:gd name="T61" fmla="*/ 211138 h 287"/>
                <a:gd name="T62" fmla="*/ 130175 w 233"/>
                <a:gd name="T63" fmla="*/ 22225 h 287"/>
                <a:gd name="T64" fmla="*/ 152400 w 233"/>
                <a:gd name="T65" fmla="*/ 192088 h 287"/>
                <a:gd name="T66" fmla="*/ 130175 w 233"/>
                <a:gd name="T67" fmla="*/ 79375 h 287"/>
                <a:gd name="T68" fmla="*/ 130175 w 233"/>
                <a:gd name="T69" fmla="*/ 260350 h 287"/>
                <a:gd name="T70" fmla="*/ 152400 w 233"/>
                <a:gd name="T71" fmla="*/ 358775 h 287"/>
                <a:gd name="T72" fmla="*/ 142875 w 233"/>
                <a:gd name="T73" fmla="*/ 228600 h 287"/>
                <a:gd name="T74" fmla="*/ 63500 w 233"/>
                <a:gd name="T75" fmla="*/ 0 h 287"/>
                <a:gd name="T76" fmla="*/ 42863 w 233"/>
                <a:gd name="T77" fmla="*/ 23813 h 287"/>
                <a:gd name="T78" fmla="*/ 26988 w 233"/>
                <a:gd name="T79" fmla="*/ 49213 h 287"/>
                <a:gd name="T80" fmla="*/ 130175 w 233"/>
                <a:gd name="T81" fmla="*/ 79375 h 287"/>
                <a:gd name="T82" fmla="*/ 96838 w 233"/>
                <a:gd name="T83" fmla="*/ 246063 h 287"/>
                <a:gd name="T84" fmla="*/ 60325 w 233"/>
                <a:gd name="T85" fmla="*/ 254000 h 287"/>
                <a:gd name="T86" fmla="*/ 46038 w 233"/>
                <a:gd name="T87" fmla="*/ 276225 h 287"/>
                <a:gd name="T88" fmla="*/ 63500 w 233"/>
                <a:gd name="T89" fmla="*/ 290513 h 287"/>
                <a:gd name="T90" fmla="*/ 73025 w 233"/>
                <a:gd name="T91" fmla="*/ 284163 h 287"/>
                <a:gd name="T92" fmla="*/ 71438 w 233"/>
                <a:gd name="T93" fmla="*/ 273050 h 287"/>
                <a:gd name="T94" fmla="*/ 90488 w 233"/>
                <a:gd name="T95" fmla="*/ 260350 h 287"/>
                <a:gd name="T96" fmla="*/ 76200 w 233"/>
                <a:gd name="T97" fmla="*/ 309563 h 287"/>
                <a:gd name="T98" fmla="*/ 65088 w 233"/>
                <a:gd name="T99" fmla="*/ 369888 h 287"/>
                <a:gd name="T100" fmla="*/ 84138 w 233"/>
                <a:gd name="T101" fmla="*/ 387350 h 287"/>
                <a:gd name="T102" fmla="*/ 95250 w 233"/>
                <a:gd name="T103" fmla="*/ 374650 h 287"/>
                <a:gd name="T104" fmla="*/ 115888 w 233"/>
                <a:gd name="T105" fmla="*/ 284163 h 287"/>
                <a:gd name="T106" fmla="*/ 63500 w 233"/>
                <a:gd name="T107" fmla="*/ 455613 h 287"/>
                <a:gd name="T108" fmla="*/ 20638 w 233"/>
                <a:gd name="T109" fmla="*/ 436563 h 287"/>
                <a:gd name="T110" fmla="*/ 0 w 233"/>
                <a:gd name="T111" fmla="*/ 61913 h 287"/>
                <a:gd name="T112" fmla="*/ 20638 w 233"/>
                <a:gd name="T113" fmla="*/ 19050 h 287"/>
                <a:gd name="T114" fmla="*/ 63500 w 233"/>
                <a:gd name="T115" fmla="*/ 0 h 28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33" h="287">
                  <a:moveTo>
                    <a:pt x="164" y="0"/>
                  </a:moveTo>
                  <a:lnTo>
                    <a:pt x="233" y="0"/>
                  </a:lnTo>
                  <a:lnTo>
                    <a:pt x="233" y="14"/>
                  </a:lnTo>
                  <a:lnTo>
                    <a:pt x="164" y="14"/>
                  </a:lnTo>
                  <a:lnTo>
                    <a:pt x="164" y="0"/>
                  </a:lnTo>
                  <a:close/>
                  <a:moveTo>
                    <a:pt x="164" y="50"/>
                  </a:moveTo>
                  <a:lnTo>
                    <a:pt x="233" y="50"/>
                  </a:lnTo>
                  <a:lnTo>
                    <a:pt x="233" y="248"/>
                  </a:lnTo>
                  <a:lnTo>
                    <a:pt x="232" y="256"/>
                  </a:lnTo>
                  <a:lnTo>
                    <a:pt x="229" y="263"/>
                  </a:lnTo>
                  <a:lnTo>
                    <a:pt x="226" y="270"/>
                  </a:lnTo>
                  <a:lnTo>
                    <a:pt x="221" y="275"/>
                  </a:lnTo>
                  <a:lnTo>
                    <a:pt x="216" y="280"/>
                  </a:lnTo>
                  <a:lnTo>
                    <a:pt x="209" y="285"/>
                  </a:lnTo>
                  <a:lnTo>
                    <a:pt x="202" y="286"/>
                  </a:lnTo>
                  <a:lnTo>
                    <a:pt x="194" y="287"/>
                  </a:lnTo>
                  <a:lnTo>
                    <a:pt x="164" y="287"/>
                  </a:lnTo>
                  <a:lnTo>
                    <a:pt x="164" y="226"/>
                  </a:lnTo>
                  <a:lnTo>
                    <a:pt x="168" y="225"/>
                  </a:lnTo>
                  <a:lnTo>
                    <a:pt x="174" y="222"/>
                  </a:lnTo>
                  <a:lnTo>
                    <a:pt x="179" y="218"/>
                  </a:lnTo>
                  <a:lnTo>
                    <a:pt x="183" y="213"/>
                  </a:lnTo>
                  <a:lnTo>
                    <a:pt x="187" y="207"/>
                  </a:lnTo>
                  <a:lnTo>
                    <a:pt x="191" y="199"/>
                  </a:lnTo>
                  <a:lnTo>
                    <a:pt x="194" y="191"/>
                  </a:lnTo>
                  <a:lnTo>
                    <a:pt x="195" y="183"/>
                  </a:lnTo>
                  <a:lnTo>
                    <a:pt x="195" y="175"/>
                  </a:lnTo>
                  <a:lnTo>
                    <a:pt x="195" y="163"/>
                  </a:lnTo>
                  <a:lnTo>
                    <a:pt x="194" y="157"/>
                  </a:lnTo>
                  <a:lnTo>
                    <a:pt x="191" y="155"/>
                  </a:lnTo>
                  <a:lnTo>
                    <a:pt x="189" y="151"/>
                  </a:lnTo>
                  <a:lnTo>
                    <a:pt x="186" y="149"/>
                  </a:lnTo>
                  <a:lnTo>
                    <a:pt x="182" y="148"/>
                  </a:lnTo>
                  <a:lnTo>
                    <a:pt x="178" y="148"/>
                  </a:lnTo>
                  <a:lnTo>
                    <a:pt x="171" y="149"/>
                  </a:lnTo>
                  <a:lnTo>
                    <a:pt x="164" y="152"/>
                  </a:lnTo>
                  <a:lnTo>
                    <a:pt x="172" y="117"/>
                  </a:lnTo>
                  <a:lnTo>
                    <a:pt x="164" y="118"/>
                  </a:lnTo>
                  <a:lnTo>
                    <a:pt x="164" y="50"/>
                  </a:lnTo>
                  <a:close/>
                  <a:moveTo>
                    <a:pt x="164" y="211"/>
                  </a:moveTo>
                  <a:lnTo>
                    <a:pt x="164" y="211"/>
                  </a:lnTo>
                  <a:lnTo>
                    <a:pt x="167" y="210"/>
                  </a:lnTo>
                  <a:lnTo>
                    <a:pt x="170" y="207"/>
                  </a:lnTo>
                  <a:lnTo>
                    <a:pt x="175" y="199"/>
                  </a:lnTo>
                  <a:lnTo>
                    <a:pt x="179" y="187"/>
                  </a:lnTo>
                  <a:lnTo>
                    <a:pt x="180" y="175"/>
                  </a:lnTo>
                  <a:lnTo>
                    <a:pt x="179" y="165"/>
                  </a:lnTo>
                  <a:lnTo>
                    <a:pt x="178" y="163"/>
                  </a:lnTo>
                  <a:lnTo>
                    <a:pt x="175" y="160"/>
                  </a:lnTo>
                  <a:lnTo>
                    <a:pt x="172" y="159"/>
                  </a:lnTo>
                  <a:lnTo>
                    <a:pt x="167" y="159"/>
                  </a:lnTo>
                  <a:lnTo>
                    <a:pt x="164" y="160"/>
                  </a:lnTo>
                  <a:lnTo>
                    <a:pt x="164" y="211"/>
                  </a:lnTo>
                  <a:close/>
                  <a:moveTo>
                    <a:pt x="133" y="0"/>
                  </a:moveTo>
                  <a:lnTo>
                    <a:pt x="164" y="0"/>
                  </a:lnTo>
                  <a:lnTo>
                    <a:pt x="164" y="14"/>
                  </a:lnTo>
                  <a:lnTo>
                    <a:pt x="133" y="14"/>
                  </a:lnTo>
                  <a:lnTo>
                    <a:pt x="133" y="0"/>
                  </a:lnTo>
                  <a:close/>
                  <a:moveTo>
                    <a:pt x="133" y="50"/>
                  </a:moveTo>
                  <a:lnTo>
                    <a:pt x="164" y="50"/>
                  </a:lnTo>
                  <a:lnTo>
                    <a:pt x="164" y="118"/>
                  </a:lnTo>
                  <a:lnTo>
                    <a:pt x="149" y="119"/>
                  </a:lnTo>
                  <a:lnTo>
                    <a:pt x="133" y="192"/>
                  </a:lnTo>
                  <a:lnTo>
                    <a:pt x="133" y="122"/>
                  </a:lnTo>
                  <a:lnTo>
                    <a:pt x="136" y="111"/>
                  </a:lnTo>
                  <a:lnTo>
                    <a:pt x="133" y="110"/>
                  </a:lnTo>
                  <a:lnTo>
                    <a:pt x="133" y="50"/>
                  </a:lnTo>
                  <a:close/>
                  <a:moveTo>
                    <a:pt x="164" y="287"/>
                  </a:moveTo>
                  <a:lnTo>
                    <a:pt x="133" y="287"/>
                  </a:lnTo>
                  <a:lnTo>
                    <a:pt x="133" y="218"/>
                  </a:lnTo>
                  <a:lnTo>
                    <a:pt x="137" y="222"/>
                  </a:lnTo>
                  <a:lnTo>
                    <a:pt x="140" y="224"/>
                  </a:lnTo>
                  <a:lnTo>
                    <a:pt x="143" y="226"/>
                  </a:lnTo>
                  <a:lnTo>
                    <a:pt x="152" y="228"/>
                  </a:lnTo>
                  <a:lnTo>
                    <a:pt x="164" y="226"/>
                  </a:lnTo>
                  <a:lnTo>
                    <a:pt x="164" y="287"/>
                  </a:lnTo>
                  <a:close/>
                  <a:moveTo>
                    <a:pt x="164" y="160"/>
                  </a:moveTo>
                  <a:lnTo>
                    <a:pt x="164" y="160"/>
                  </a:lnTo>
                  <a:lnTo>
                    <a:pt x="163" y="161"/>
                  </a:lnTo>
                  <a:lnTo>
                    <a:pt x="153" y="201"/>
                  </a:lnTo>
                  <a:lnTo>
                    <a:pt x="153" y="205"/>
                  </a:lnTo>
                  <a:lnTo>
                    <a:pt x="153" y="207"/>
                  </a:lnTo>
                  <a:lnTo>
                    <a:pt x="156" y="210"/>
                  </a:lnTo>
                  <a:lnTo>
                    <a:pt x="159" y="211"/>
                  </a:lnTo>
                  <a:lnTo>
                    <a:pt x="161" y="211"/>
                  </a:lnTo>
                  <a:lnTo>
                    <a:pt x="164" y="211"/>
                  </a:lnTo>
                  <a:lnTo>
                    <a:pt x="164" y="160"/>
                  </a:lnTo>
                  <a:close/>
                  <a:moveTo>
                    <a:pt x="96" y="0"/>
                  </a:moveTo>
                  <a:lnTo>
                    <a:pt x="133" y="0"/>
                  </a:lnTo>
                  <a:lnTo>
                    <a:pt x="133" y="14"/>
                  </a:lnTo>
                  <a:lnTo>
                    <a:pt x="96" y="14"/>
                  </a:lnTo>
                  <a:lnTo>
                    <a:pt x="96" y="0"/>
                  </a:lnTo>
                  <a:close/>
                  <a:moveTo>
                    <a:pt x="96" y="50"/>
                  </a:moveTo>
                  <a:lnTo>
                    <a:pt x="133" y="50"/>
                  </a:lnTo>
                  <a:lnTo>
                    <a:pt x="133" y="110"/>
                  </a:lnTo>
                  <a:lnTo>
                    <a:pt x="124" y="109"/>
                  </a:lnTo>
                  <a:lnTo>
                    <a:pt x="117" y="110"/>
                  </a:lnTo>
                  <a:lnTo>
                    <a:pt x="110" y="111"/>
                  </a:lnTo>
                  <a:lnTo>
                    <a:pt x="103" y="115"/>
                  </a:lnTo>
                  <a:lnTo>
                    <a:pt x="96" y="121"/>
                  </a:lnTo>
                  <a:lnTo>
                    <a:pt x="96" y="50"/>
                  </a:lnTo>
                  <a:close/>
                  <a:moveTo>
                    <a:pt x="133" y="287"/>
                  </a:moveTo>
                  <a:lnTo>
                    <a:pt x="96" y="287"/>
                  </a:lnTo>
                  <a:lnTo>
                    <a:pt x="96" y="226"/>
                  </a:lnTo>
                  <a:lnTo>
                    <a:pt x="111" y="226"/>
                  </a:lnTo>
                  <a:lnTo>
                    <a:pt x="133" y="122"/>
                  </a:lnTo>
                  <a:lnTo>
                    <a:pt x="133" y="192"/>
                  </a:lnTo>
                  <a:lnTo>
                    <a:pt x="132" y="198"/>
                  </a:lnTo>
                  <a:lnTo>
                    <a:pt x="132" y="207"/>
                  </a:lnTo>
                  <a:lnTo>
                    <a:pt x="132" y="213"/>
                  </a:lnTo>
                  <a:lnTo>
                    <a:pt x="133" y="218"/>
                  </a:lnTo>
                  <a:lnTo>
                    <a:pt x="133" y="287"/>
                  </a:lnTo>
                  <a:close/>
                  <a:moveTo>
                    <a:pt x="96" y="186"/>
                  </a:moveTo>
                  <a:lnTo>
                    <a:pt x="101" y="169"/>
                  </a:lnTo>
                  <a:lnTo>
                    <a:pt x="96" y="168"/>
                  </a:lnTo>
                  <a:lnTo>
                    <a:pt x="96" y="186"/>
                  </a:lnTo>
                  <a:close/>
                  <a:moveTo>
                    <a:pt x="96" y="160"/>
                  </a:moveTo>
                  <a:lnTo>
                    <a:pt x="96" y="160"/>
                  </a:lnTo>
                  <a:lnTo>
                    <a:pt x="102" y="163"/>
                  </a:lnTo>
                  <a:lnTo>
                    <a:pt x="111" y="119"/>
                  </a:lnTo>
                  <a:lnTo>
                    <a:pt x="105" y="125"/>
                  </a:lnTo>
                  <a:lnTo>
                    <a:pt x="96" y="133"/>
                  </a:lnTo>
                  <a:lnTo>
                    <a:pt x="96" y="160"/>
                  </a:lnTo>
                  <a:close/>
                  <a:moveTo>
                    <a:pt x="82" y="0"/>
                  </a:moveTo>
                  <a:lnTo>
                    <a:pt x="96" y="0"/>
                  </a:lnTo>
                  <a:lnTo>
                    <a:pt x="96" y="14"/>
                  </a:lnTo>
                  <a:lnTo>
                    <a:pt x="82" y="14"/>
                  </a:lnTo>
                  <a:lnTo>
                    <a:pt x="82" y="0"/>
                  </a:lnTo>
                  <a:close/>
                  <a:moveTo>
                    <a:pt x="82" y="50"/>
                  </a:moveTo>
                  <a:lnTo>
                    <a:pt x="96" y="50"/>
                  </a:lnTo>
                  <a:lnTo>
                    <a:pt x="96" y="121"/>
                  </a:lnTo>
                  <a:lnTo>
                    <a:pt x="96" y="122"/>
                  </a:lnTo>
                  <a:lnTo>
                    <a:pt x="82" y="137"/>
                  </a:lnTo>
                  <a:lnTo>
                    <a:pt x="82" y="50"/>
                  </a:lnTo>
                  <a:close/>
                  <a:moveTo>
                    <a:pt x="96" y="287"/>
                  </a:moveTo>
                  <a:lnTo>
                    <a:pt x="82" y="287"/>
                  </a:lnTo>
                  <a:lnTo>
                    <a:pt x="82" y="164"/>
                  </a:lnTo>
                  <a:lnTo>
                    <a:pt x="90" y="165"/>
                  </a:lnTo>
                  <a:lnTo>
                    <a:pt x="96" y="168"/>
                  </a:lnTo>
                  <a:lnTo>
                    <a:pt x="96" y="186"/>
                  </a:lnTo>
                  <a:lnTo>
                    <a:pt x="88" y="226"/>
                  </a:lnTo>
                  <a:lnTo>
                    <a:pt x="96" y="226"/>
                  </a:lnTo>
                  <a:lnTo>
                    <a:pt x="96" y="287"/>
                  </a:lnTo>
                  <a:close/>
                  <a:moveTo>
                    <a:pt x="96" y="133"/>
                  </a:moveTo>
                  <a:lnTo>
                    <a:pt x="96" y="133"/>
                  </a:lnTo>
                  <a:lnTo>
                    <a:pt x="90" y="144"/>
                  </a:lnTo>
                  <a:lnTo>
                    <a:pt x="83" y="157"/>
                  </a:lnTo>
                  <a:lnTo>
                    <a:pt x="96" y="160"/>
                  </a:lnTo>
                  <a:lnTo>
                    <a:pt x="96" y="133"/>
                  </a:lnTo>
                  <a:close/>
                  <a:moveTo>
                    <a:pt x="40" y="0"/>
                  </a:moveTo>
                  <a:lnTo>
                    <a:pt x="82" y="0"/>
                  </a:lnTo>
                  <a:lnTo>
                    <a:pt x="82" y="14"/>
                  </a:lnTo>
                  <a:lnTo>
                    <a:pt x="36" y="14"/>
                  </a:lnTo>
                  <a:lnTo>
                    <a:pt x="27" y="15"/>
                  </a:lnTo>
                  <a:lnTo>
                    <a:pt x="22" y="19"/>
                  </a:lnTo>
                  <a:lnTo>
                    <a:pt x="18" y="25"/>
                  </a:lnTo>
                  <a:lnTo>
                    <a:pt x="17" y="31"/>
                  </a:lnTo>
                  <a:lnTo>
                    <a:pt x="18" y="39"/>
                  </a:lnTo>
                  <a:lnTo>
                    <a:pt x="22" y="45"/>
                  </a:lnTo>
                  <a:lnTo>
                    <a:pt x="27" y="49"/>
                  </a:lnTo>
                  <a:lnTo>
                    <a:pt x="36" y="50"/>
                  </a:lnTo>
                  <a:lnTo>
                    <a:pt x="82" y="50"/>
                  </a:lnTo>
                  <a:lnTo>
                    <a:pt x="82" y="137"/>
                  </a:lnTo>
                  <a:lnTo>
                    <a:pt x="69" y="155"/>
                  </a:lnTo>
                  <a:lnTo>
                    <a:pt x="61" y="155"/>
                  </a:lnTo>
                  <a:lnTo>
                    <a:pt x="48" y="156"/>
                  </a:lnTo>
                  <a:lnTo>
                    <a:pt x="42" y="157"/>
                  </a:lnTo>
                  <a:lnTo>
                    <a:pt x="38" y="160"/>
                  </a:lnTo>
                  <a:lnTo>
                    <a:pt x="34" y="163"/>
                  </a:lnTo>
                  <a:lnTo>
                    <a:pt x="31" y="167"/>
                  </a:lnTo>
                  <a:lnTo>
                    <a:pt x="29" y="169"/>
                  </a:lnTo>
                  <a:lnTo>
                    <a:pt x="29" y="174"/>
                  </a:lnTo>
                  <a:lnTo>
                    <a:pt x="29" y="178"/>
                  </a:lnTo>
                  <a:lnTo>
                    <a:pt x="31" y="180"/>
                  </a:lnTo>
                  <a:lnTo>
                    <a:pt x="34" y="182"/>
                  </a:lnTo>
                  <a:lnTo>
                    <a:pt x="40" y="183"/>
                  </a:lnTo>
                  <a:lnTo>
                    <a:pt x="42" y="183"/>
                  </a:lnTo>
                  <a:lnTo>
                    <a:pt x="45" y="182"/>
                  </a:lnTo>
                  <a:lnTo>
                    <a:pt x="46" y="179"/>
                  </a:lnTo>
                  <a:lnTo>
                    <a:pt x="48" y="178"/>
                  </a:lnTo>
                  <a:lnTo>
                    <a:pt x="46" y="174"/>
                  </a:lnTo>
                  <a:lnTo>
                    <a:pt x="45" y="172"/>
                  </a:lnTo>
                  <a:lnTo>
                    <a:pt x="48" y="168"/>
                  </a:lnTo>
                  <a:lnTo>
                    <a:pt x="52" y="165"/>
                  </a:lnTo>
                  <a:lnTo>
                    <a:pt x="57" y="164"/>
                  </a:lnTo>
                  <a:lnTo>
                    <a:pt x="64" y="164"/>
                  </a:lnTo>
                  <a:lnTo>
                    <a:pt x="54" y="182"/>
                  </a:lnTo>
                  <a:lnTo>
                    <a:pt x="48" y="195"/>
                  </a:lnTo>
                  <a:lnTo>
                    <a:pt x="44" y="207"/>
                  </a:lnTo>
                  <a:lnTo>
                    <a:pt x="41" y="218"/>
                  </a:lnTo>
                  <a:lnTo>
                    <a:pt x="41" y="228"/>
                  </a:lnTo>
                  <a:lnTo>
                    <a:pt x="41" y="233"/>
                  </a:lnTo>
                  <a:lnTo>
                    <a:pt x="42" y="237"/>
                  </a:lnTo>
                  <a:lnTo>
                    <a:pt x="45" y="240"/>
                  </a:lnTo>
                  <a:lnTo>
                    <a:pt x="49" y="243"/>
                  </a:lnTo>
                  <a:lnTo>
                    <a:pt x="53" y="244"/>
                  </a:lnTo>
                  <a:lnTo>
                    <a:pt x="61" y="244"/>
                  </a:lnTo>
                  <a:lnTo>
                    <a:pt x="60" y="240"/>
                  </a:lnTo>
                  <a:lnTo>
                    <a:pt x="60" y="236"/>
                  </a:lnTo>
                  <a:lnTo>
                    <a:pt x="61" y="221"/>
                  </a:lnTo>
                  <a:lnTo>
                    <a:pt x="64" y="207"/>
                  </a:lnTo>
                  <a:lnTo>
                    <a:pt x="68" y="194"/>
                  </a:lnTo>
                  <a:lnTo>
                    <a:pt x="73" y="179"/>
                  </a:lnTo>
                  <a:lnTo>
                    <a:pt x="80" y="164"/>
                  </a:lnTo>
                  <a:lnTo>
                    <a:pt x="82" y="164"/>
                  </a:lnTo>
                  <a:lnTo>
                    <a:pt x="82" y="287"/>
                  </a:lnTo>
                  <a:lnTo>
                    <a:pt x="40" y="287"/>
                  </a:lnTo>
                  <a:lnTo>
                    <a:pt x="31" y="286"/>
                  </a:lnTo>
                  <a:lnTo>
                    <a:pt x="25" y="285"/>
                  </a:lnTo>
                  <a:lnTo>
                    <a:pt x="18" y="280"/>
                  </a:lnTo>
                  <a:lnTo>
                    <a:pt x="13" y="275"/>
                  </a:lnTo>
                  <a:lnTo>
                    <a:pt x="7" y="270"/>
                  </a:lnTo>
                  <a:lnTo>
                    <a:pt x="4" y="263"/>
                  </a:lnTo>
                  <a:lnTo>
                    <a:pt x="2" y="256"/>
                  </a:lnTo>
                  <a:lnTo>
                    <a:pt x="0" y="248"/>
                  </a:lnTo>
                  <a:lnTo>
                    <a:pt x="0" y="39"/>
                  </a:lnTo>
                  <a:lnTo>
                    <a:pt x="2" y="31"/>
                  </a:lnTo>
                  <a:lnTo>
                    <a:pt x="4" y="25"/>
                  </a:lnTo>
                  <a:lnTo>
                    <a:pt x="7" y="18"/>
                  </a:lnTo>
                  <a:lnTo>
                    <a:pt x="13" y="12"/>
                  </a:lnTo>
                  <a:lnTo>
                    <a:pt x="18" y="7"/>
                  </a:lnTo>
                  <a:lnTo>
                    <a:pt x="25" y="4"/>
                  </a:lnTo>
                  <a:lnTo>
                    <a:pt x="31" y="2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1" name="ïSlïḓé">
              <a:extLst>
                <a:ext uri="{FF2B5EF4-FFF2-40B4-BE49-F238E27FC236}">
                  <a16:creationId xmlns:a16="http://schemas.microsoft.com/office/drawing/2014/main" id="{509F462B-908A-443F-8761-CFBD60C42965}"/>
                </a:ext>
              </a:extLst>
            </p:cNvPr>
            <p:cNvSpPr/>
            <p:nvPr/>
          </p:nvSpPr>
          <p:spPr bwMode="auto">
            <a:xfrm>
              <a:off x="5779843" y="3130484"/>
              <a:ext cx="488719" cy="491481"/>
            </a:xfrm>
            <a:custGeom>
              <a:avLst/>
              <a:gdLst>
                <a:gd name="T0" fmla="*/ 534988 w 354"/>
                <a:gd name="T1" fmla="*/ 474663 h 356"/>
                <a:gd name="T2" fmla="*/ 558800 w 354"/>
                <a:gd name="T3" fmla="*/ 144463 h 356"/>
                <a:gd name="T4" fmla="*/ 538163 w 354"/>
                <a:gd name="T5" fmla="*/ 244475 h 356"/>
                <a:gd name="T6" fmla="*/ 528638 w 354"/>
                <a:gd name="T7" fmla="*/ 238125 h 356"/>
                <a:gd name="T8" fmla="*/ 528638 w 354"/>
                <a:gd name="T9" fmla="*/ 327025 h 356"/>
                <a:gd name="T10" fmla="*/ 458788 w 354"/>
                <a:gd name="T11" fmla="*/ 350838 h 356"/>
                <a:gd name="T12" fmla="*/ 485775 w 354"/>
                <a:gd name="T13" fmla="*/ 387350 h 356"/>
                <a:gd name="T14" fmla="*/ 449263 w 354"/>
                <a:gd name="T15" fmla="*/ 423863 h 356"/>
                <a:gd name="T16" fmla="*/ 485775 w 354"/>
                <a:gd name="T17" fmla="*/ 536575 h 356"/>
                <a:gd name="T18" fmla="*/ 449263 w 354"/>
                <a:gd name="T19" fmla="*/ 93663 h 356"/>
                <a:gd name="T20" fmla="*/ 503238 w 354"/>
                <a:gd name="T21" fmla="*/ 93663 h 356"/>
                <a:gd name="T22" fmla="*/ 430213 w 354"/>
                <a:gd name="T23" fmla="*/ 74613 h 356"/>
                <a:gd name="T24" fmla="*/ 417513 w 354"/>
                <a:gd name="T25" fmla="*/ 19050 h 356"/>
                <a:gd name="T26" fmla="*/ 431800 w 354"/>
                <a:gd name="T27" fmla="*/ 354013 h 356"/>
                <a:gd name="T28" fmla="*/ 449263 w 354"/>
                <a:gd name="T29" fmla="*/ 107950 h 356"/>
                <a:gd name="T30" fmla="*/ 431800 w 354"/>
                <a:gd name="T31" fmla="*/ 419100 h 356"/>
                <a:gd name="T32" fmla="*/ 434975 w 354"/>
                <a:gd name="T33" fmla="*/ 565150 h 356"/>
                <a:gd name="T34" fmla="*/ 417513 w 354"/>
                <a:gd name="T35" fmla="*/ 44450 h 356"/>
                <a:gd name="T36" fmla="*/ 411163 w 354"/>
                <a:gd name="T37" fmla="*/ 79375 h 356"/>
                <a:gd name="T38" fmla="*/ 374650 w 354"/>
                <a:gd name="T39" fmla="*/ 79375 h 356"/>
                <a:gd name="T40" fmla="*/ 365125 w 354"/>
                <a:gd name="T41" fmla="*/ 44450 h 356"/>
                <a:gd name="T42" fmla="*/ 417513 w 354"/>
                <a:gd name="T43" fmla="*/ 107950 h 356"/>
                <a:gd name="T44" fmla="*/ 417513 w 354"/>
                <a:gd name="T45" fmla="*/ 366713 h 356"/>
                <a:gd name="T46" fmla="*/ 361950 w 354"/>
                <a:gd name="T47" fmla="*/ 427038 h 356"/>
                <a:gd name="T48" fmla="*/ 361950 w 354"/>
                <a:gd name="T49" fmla="*/ 342900 h 356"/>
                <a:gd name="T50" fmla="*/ 417513 w 354"/>
                <a:gd name="T51" fmla="*/ 552450 h 356"/>
                <a:gd name="T52" fmla="*/ 361950 w 354"/>
                <a:gd name="T53" fmla="*/ 44450 h 356"/>
                <a:gd name="T54" fmla="*/ 357188 w 354"/>
                <a:gd name="T55" fmla="*/ 77788 h 356"/>
                <a:gd name="T56" fmla="*/ 361950 w 354"/>
                <a:gd name="T57" fmla="*/ 6350 h 356"/>
                <a:gd name="T58" fmla="*/ 284163 w 354"/>
                <a:gd name="T59" fmla="*/ 107950 h 356"/>
                <a:gd name="T60" fmla="*/ 361950 w 354"/>
                <a:gd name="T61" fmla="*/ 342900 h 356"/>
                <a:gd name="T62" fmla="*/ 361950 w 354"/>
                <a:gd name="T63" fmla="*/ 474663 h 356"/>
                <a:gd name="T64" fmla="*/ 211138 w 354"/>
                <a:gd name="T65" fmla="*/ 68263 h 356"/>
                <a:gd name="T66" fmla="*/ 200025 w 354"/>
                <a:gd name="T67" fmla="*/ 6350 h 356"/>
                <a:gd name="T68" fmla="*/ 284163 w 354"/>
                <a:gd name="T69" fmla="*/ 107950 h 356"/>
                <a:gd name="T70" fmla="*/ 284163 w 354"/>
                <a:gd name="T71" fmla="*/ 384175 h 356"/>
                <a:gd name="T72" fmla="*/ 271463 w 354"/>
                <a:gd name="T73" fmla="*/ 257175 h 356"/>
                <a:gd name="T74" fmla="*/ 182563 w 354"/>
                <a:gd name="T75" fmla="*/ 49213 h 356"/>
                <a:gd name="T76" fmla="*/ 195263 w 354"/>
                <a:gd name="T77" fmla="*/ 79375 h 356"/>
                <a:gd name="T78" fmla="*/ 158750 w 354"/>
                <a:gd name="T79" fmla="*/ 68263 h 356"/>
                <a:gd name="T80" fmla="*/ 142875 w 354"/>
                <a:gd name="T81" fmla="*/ 19050 h 356"/>
                <a:gd name="T82" fmla="*/ 200025 w 354"/>
                <a:gd name="T83" fmla="*/ 152400 h 356"/>
                <a:gd name="T84" fmla="*/ 142875 w 354"/>
                <a:gd name="T85" fmla="*/ 406400 h 356"/>
                <a:gd name="T86" fmla="*/ 200025 w 354"/>
                <a:gd name="T87" fmla="*/ 257175 h 356"/>
                <a:gd name="T88" fmla="*/ 142875 w 354"/>
                <a:gd name="T89" fmla="*/ 552450 h 356"/>
                <a:gd name="T90" fmla="*/ 125413 w 354"/>
                <a:gd name="T91" fmla="*/ 61913 h 356"/>
                <a:gd name="T92" fmla="*/ 112713 w 354"/>
                <a:gd name="T93" fmla="*/ 31750 h 356"/>
                <a:gd name="T94" fmla="*/ 142875 w 354"/>
                <a:gd name="T95" fmla="*/ 257175 h 356"/>
                <a:gd name="T96" fmla="*/ 142875 w 354"/>
                <a:gd name="T97" fmla="*/ 107950 h 356"/>
                <a:gd name="T98" fmla="*/ 128588 w 354"/>
                <a:gd name="T99" fmla="*/ 419100 h 356"/>
                <a:gd name="T100" fmla="*/ 133350 w 354"/>
                <a:gd name="T101" fmla="*/ 560388 h 356"/>
                <a:gd name="T102" fmla="*/ 58738 w 354"/>
                <a:gd name="T103" fmla="*/ 93663 h 356"/>
                <a:gd name="T104" fmla="*/ 112713 w 354"/>
                <a:gd name="T105" fmla="*/ 31750 h 356"/>
                <a:gd name="T106" fmla="*/ 85725 w 354"/>
                <a:gd name="T107" fmla="*/ 360363 h 356"/>
                <a:gd name="T108" fmla="*/ 79375 w 354"/>
                <a:gd name="T109" fmla="*/ 407988 h 356"/>
                <a:gd name="T110" fmla="*/ 25400 w 354"/>
                <a:gd name="T111" fmla="*/ 474663 h 356"/>
                <a:gd name="T112" fmla="*/ 112713 w 354"/>
                <a:gd name="T113" fmla="*/ 107950 h 356"/>
                <a:gd name="T114" fmla="*/ 77788 w 354"/>
                <a:gd name="T115" fmla="*/ 547688 h 356"/>
                <a:gd name="T116" fmla="*/ 31750 w 354"/>
                <a:gd name="T117" fmla="*/ 238125 h 356"/>
                <a:gd name="T118" fmla="*/ 25400 w 354"/>
                <a:gd name="T119" fmla="*/ 244475 h 356"/>
                <a:gd name="T120" fmla="*/ 0 w 354"/>
                <a:gd name="T121" fmla="*/ 150813 h 356"/>
                <a:gd name="T122" fmla="*/ 25400 w 354"/>
                <a:gd name="T123" fmla="*/ 152400 h 356"/>
                <a:gd name="T124" fmla="*/ 25400 w 354"/>
                <a:gd name="T125" fmla="*/ 333375 h 3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4" h="356">
                  <a:moveTo>
                    <a:pt x="337" y="299"/>
                  </a:moveTo>
                  <a:lnTo>
                    <a:pt x="337" y="210"/>
                  </a:lnTo>
                  <a:lnTo>
                    <a:pt x="340" y="215"/>
                  </a:lnTo>
                  <a:lnTo>
                    <a:pt x="341" y="222"/>
                  </a:lnTo>
                  <a:lnTo>
                    <a:pt x="341" y="299"/>
                  </a:lnTo>
                  <a:lnTo>
                    <a:pt x="337" y="299"/>
                  </a:lnTo>
                  <a:close/>
                  <a:moveTo>
                    <a:pt x="337" y="154"/>
                  </a:moveTo>
                  <a:lnTo>
                    <a:pt x="337" y="96"/>
                  </a:lnTo>
                  <a:lnTo>
                    <a:pt x="339" y="95"/>
                  </a:lnTo>
                  <a:lnTo>
                    <a:pt x="348" y="91"/>
                  </a:lnTo>
                  <a:lnTo>
                    <a:pt x="350" y="91"/>
                  </a:lnTo>
                  <a:lnTo>
                    <a:pt x="352" y="91"/>
                  </a:lnTo>
                  <a:lnTo>
                    <a:pt x="354" y="93"/>
                  </a:lnTo>
                  <a:lnTo>
                    <a:pt x="354" y="95"/>
                  </a:lnTo>
                  <a:lnTo>
                    <a:pt x="354" y="142"/>
                  </a:lnTo>
                  <a:lnTo>
                    <a:pt x="352" y="147"/>
                  </a:lnTo>
                  <a:lnTo>
                    <a:pt x="350" y="149"/>
                  </a:lnTo>
                  <a:lnTo>
                    <a:pt x="348" y="150"/>
                  </a:lnTo>
                  <a:lnTo>
                    <a:pt x="339" y="154"/>
                  </a:lnTo>
                  <a:lnTo>
                    <a:pt x="337" y="154"/>
                  </a:lnTo>
                  <a:close/>
                  <a:moveTo>
                    <a:pt x="337" y="96"/>
                  </a:moveTo>
                  <a:lnTo>
                    <a:pt x="337" y="154"/>
                  </a:lnTo>
                  <a:lnTo>
                    <a:pt x="335" y="153"/>
                  </a:lnTo>
                  <a:lnTo>
                    <a:pt x="333" y="150"/>
                  </a:lnTo>
                  <a:lnTo>
                    <a:pt x="333" y="103"/>
                  </a:lnTo>
                  <a:lnTo>
                    <a:pt x="335" y="99"/>
                  </a:lnTo>
                  <a:lnTo>
                    <a:pt x="337" y="96"/>
                  </a:lnTo>
                  <a:close/>
                  <a:moveTo>
                    <a:pt x="337" y="210"/>
                  </a:moveTo>
                  <a:lnTo>
                    <a:pt x="337" y="210"/>
                  </a:lnTo>
                  <a:lnTo>
                    <a:pt x="333" y="206"/>
                  </a:lnTo>
                  <a:lnTo>
                    <a:pt x="329" y="202"/>
                  </a:lnTo>
                  <a:lnTo>
                    <a:pt x="324" y="199"/>
                  </a:lnTo>
                  <a:lnTo>
                    <a:pt x="317" y="199"/>
                  </a:lnTo>
                  <a:lnTo>
                    <a:pt x="317" y="68"/>
                  </a:lnTo>
                  <a:lnTo>
                    <a:pt x="283" y="68"/>
                  </a:lnTo>
                  <a:lnTo>
                    <a:pt x="283" y="221"/>
                  </a:lnTo>
                  <a:lnTo>
                    <a:pt x="289" y="221"/>
                  </a:lnTo>
                  <a:lnTo>
                    <a:pt x="293" y="222"/>
                  </a:lnTo>
                  <a:lnTo>
                    <a:pt x="297" y="225"/>
                  </a:lnTo>
                  <a:lnTo>
                    <a:pt x="299" y="227"/>
                  </a:lnTo>
                  <a:lnTo>
                    <a:pt x="302" y="230"/>
                  </a:lnTo>
                  <a:lnTo>
                    <a:pt x="305" y="234"/>
                  </a:lnTo>
                  <a:lnTo>
                    <a:pt x="306" y="239"/>
                  </a:lnTo>
                  <a:lnTo>
                    <a:pt x="306" y="244"/>
                  </a:lnTo>
                  <a:lnTo>
                    <a:pt x="306" y="248"/>
                  </a:lnTo>
                  <a:lnTo>
                    <a:pt x="305" y="253"/>
                  </a:lnTo>
                  <a:lnTo>
                    <a:pt x="302" y="257"/>
                  </a:lnTo>
                  <a:lnTo>
                    <a:pt x="299" y="260"/>
                  </a:lnTo>
                  <a:lnTo>
                    <a:pt x="297" y="262"/>
                  </a:lnTo>
                  <a:lnTo>
                    <a:pt x="293" y="265"/>
                  </a:lnTo>
                  <a:lnTo>
                    <a:pt x="289" y="267"/>
                  </a:lnTo>
                  <a:lnTo>
                    <a:pt x="283" y="267"/>
                  </a:lnTo>
                  <a:lnTo>
                    <a:pt x="283" y="299"/>
                  </a:lnTo>
                  <a:lnTo>
                    <a:pt x="337" y="299"/>
                  </a:lnTo>
                  <a:lnTo>
                    <a:pt x="337" y="210"/>
                  </a:lnTo>
                  <a:close/>
                  <a:moveTo>
                    <a:pt x="283" y="356"/>
                  </a:moveTo>
                  <a:lnTo>
                    <a:pt x="283" y="314"/>
                  </a:lnTo>
                  <a:lnTo>
                    <a:pt x="306" y="314"/>
                  </a:lnTo>
                  <a:lnTo>
                    <a:pt x="306" y="338"/>
                  </a:lnTo>
                  <a:lnTo>
                    <a:pt x="305" y="345"/>
                  </a:lnTo>
                  <a:lnTo>
                    <a:pt x="301" y="350"/>
                  </a:lnTo>
                  <a:lnTo>
                    <a:pt x="295" y="355"/>
                  </a:lnTo>
                  <a:lnTo>
                    <a:pt x="289" y="356"/>
                  </a:lnTo>
                  <a:lnTo>
                    <a:pt x="283" y="356"/>
                  </a:lnTo>
                  <a:close/>
                  <a:moveTo>
                    <a:pt x="283" y="59"/>
                  </a:moveTo>
                  <a:lnTo>
                    <a:pt x="283" y="20"/>
                  </a:lnTo>
                  <a:lnTo>
                    <a:pt x="298" y="30"/>
                  </a:lnTo>
                  <a:lnTo>
                    <a:pt x="309" y="38"/>
                  </a:lnTo>
                  <a:lnTo>
                    <a:pt x="313" y="43"/>
                  </a:lnTo>
                  <a:lnTo>
                    <a:pt x="316" y="49"/>
                  </a:lnTo>
                  <a:lnTo>
                    <a:pt x="317" y="54"/>
                  </a:lnTo>
                  <a:lnTo>
                    <a:pt x="317" y="59"/>
                  </a:lnTo>
                  <a:lnTo>
                    <a:pt x="283" y="59"/>
                  </a:lnTo>
                  <a:close/>
                  <a:moveTo>
                    <a:pt x="283" y="20"/>
                  </a:moveTo>
                  <a:lnTo>
                    <a:pt x="283" y="59"/>
                  </a:lnTo>
                  <a:lnTo>
                    <a:pt x="263" y="59"/>
                  </a:lnTo>
                  <a:lnTo>
                    <a:pt x="263" y="50"/>
                  </a:lnTo>
                  <a:lnTo>
                    <a:pt x="268" y="50"/>
                  </a:lnTo>
                  <a:lnTo>
                    <a:pt x="271" y="47"/>
                  </a:lnTo>
                  <a:lnTo>
                    <a:pt x="274" y="43"/>
                  </a:lnTo>
                  <a:lnTo>
                    <a:pt x="275" y="39"/>
                  </a:lnTo>
                  <a:lnTo>
                    <a:pt x="274" y="35"/>
                  </a:lnTo>
                  <a:lnTo>
                    <a:pt x="271" y="31"/>
                  </a:lnTo>
                  <a:lnTo>
                    <a:pt x="268" y="28"/>
                  </a:lnTo>
                  <a:lnTo>
                    <a:pt x="263" y="28"/>
                  </a:lnTo>
                  <a:lnTo>
                    <a:pt x="263" y="12"/>
                  </a:lnTo>
                  <a:lnTo>
                    <a:pt x="283" y="20"/>
                  </a:lnTo>
                  <a:close/>
                  <a:moveTo>
                    <a:pt x="283" y="68"/>
                  </a:moveTo>
                  <a:lnTo>
                    <a:pt x="283" y="221"/>
                  </a:lnTo>
                  <a:lnTo>
                    <a:pt x="278" y="221"/>
                  </a:lnTo>
                  <a:lnTo>
                    <a:pt x="272" y="223"/>
                  </a:lnTo>
                  <a:lnTo>
                    <a:pt x="267" y="227"/>
                  </a:lnTo>
                  <a:lnTo>
                    <a:pt x="263" y="231"/>
                  </a:lnTo>
                  <a:lnTo>
                    <a:pt x="263" y="162"/>
                  </a:lnTo>
                  <a:lnTo>
                    <a:pt x="272" y="162"/>
                  </a:lnTo>
                  <a:lnTo>
                    <a:pt x="272" y="96"/>
                  </a:lnTo>
                  <a:lnTo>
                    <a:pt x="263" y="96"/>
                  </a:lnTo>
                  <a:lnTo>
                    <a:pt x="263" y="68"/>
                  </a:lnTo>
                  <a:lnTo>
                    <a:pt x="283" y="68"/>
                  </a:lnTo>
                  <a:close/>
                  <a:moveTo>
                    <a:pt x="283" y="267"/>
                  </a:moveTo>
                  <a:lnTo>
                    <a:pt x="283" y="299"/>
                  </a:lnTo>
                  <a:lnTo>
                    <a:pt x="263" y="299"/>
                  </a:lnTo>
                  <a:lnTo>
                    <a:pt x="263" y="256"/>
                  </a:lnTo>
                  <a:lnTo>
                    <a:pt x="267" y="260"/>
                  </a:lnTo>
                  <a:lnTo>
                    <a:pt x="272" y="264"/>
                  </a:lnTo>
                  <a:lnTo>
                    <a:pt x="278" y="267"/>
                  </a:lnTo>
                  <a:lnTo>
                    <a:pt x="283" y="267"/>
                  </a:lnTo>
                  <a:close/>
                  <a:moveTo>
                    <a:pt x="283" y="314"/>
                  </a:moveTo>
                  <a:lnTo>
                    <a:pt x="283" y="356"/>
                  </a:lnTo>
                  <a:lnTo>
                    <a:pt x="278" y="356"/>
                  </a:lnTo>
                  <a:lnTo>
                    <a:pt x="274" y="356"/>
                  </a:lnTo>
                  <a:lnTo>
                    <a:pt x="270" y="353"/>
                  </a:lnTo>
                  <a:lnTo>
                    <a:pt x="267" y="352"/>
                  </a:lnTo>
                  <a:lnTo>
                    <a:pt x="263" y="348"/>
                  </a:lnTo>
                  <a:lnTo>
                    <a:pt x="263" y="314"/>
                  </a:lnTo>
                  <a:lnTo>
                    <a:pt x="283" y="314"/>
                  </a:lnTo>
                  <a:close/>
                  <a:moveTo>
                    <a:pt x="263" y="12"/>
                  </a:moveTo>
                  <a:lnTo>
                    <a:pt x="263" y="28"/>
                  </a:lnTo>
                  <a:lnTo>
                    <a:pt x="259" y="28"/>
                  </a:lnTo>
                  <a:lnTo>
                    <a:pt x="256" y="31"/>
                  </a:lnTo>
                  <a:lnTo>
                    <a:pt x="253" y="35"/>
                  </a:lnTo>
                  <a:lnTo>
                    <a:pt x="252" y="39"/>
                  </a:lnTo>
                  <a:lnTo>
                    <a:pt x="253" y="43"/>
                  </a:lnTo>
                  <a:lnTo>
                    <a:pt x="256" y="47"/>
                  </a:lnTo>
                  <a:lnTo>
                    <a:pt x="259" y="50"/>
                  </a:lnTo>
                  <a:lnTo>
                    <a:pt x="263" y="50"/>
                  </a:lnTo>
                  <a:lnTo>
                    <a:pt x="263" y="59"/>
                  </a:lnTo>
                  <a:lnTo>
                    <a:pt x="228" y="59"/>
                  </a:lnTo>
                  <a:lnTo>
                    <a:pt x="228" y="50"/>
                  </a:lnTo>
                  <a:lnTo>
                    <a:pt x="230" y="50"/>
                  </a:lnTo>
                  <a:lnTo>
                    <a:pt x="236" y="50"/>
                  </a:lnTo>
                  <a:lnTo>
                    <a:pt x="238" y="47"/>
                  </a:lnTo>
                  <a:lnTo>
                    <a:pt x="241" y="43"/>
                  </a:lnTo>
                  <a:lnTo>
                    <a:pt x="243" y="39"/>
                  </a:lnTo>
                  <a:lnTo>
                    <a:pt x="241" y="35"/>
                  </a:lnTo>
                  <a:lnTo>
                    <a:pt x="238" y="31"/>
                  </a:lnTo>
                  <a:lnTo>
                    <a:pt x="236" y="28"/>
                  </a:lnTo>
                  <a:lnTo>
                    <a:pt x="230" y="28"/>
                  </a:lnTo>
                  <a:lnTo>
                    <a:pt x="228" y="28"/>
                  </a:lnTo>
                  <a:lnTo>
                    <a:pt x="228" y="4"/>
                  </a:lnTo>
                  <a:lnTo>
                    <a:pt x="247" y="8"/>
                  </a:lnTo>
                  <a:lnTo>
                    <a:pt x="263" y="12"/>
                  </a:lnTo>
                  <a:close/>
                  <a:moveTo>
                    <a:pt x="263" y="68"/>
                  </a:moveTo>
                  <a:lnTo>
                    <a:pt x="263" y="96"/>
                  </a:lnTo>
                  <a:lnTo>
                    <a:pt x="228" y="96"/>
                  </a:lnTo>
                  <a:lnTo>
                    <a:pt x="228" y="68"/>
                  </a:lnTo>
                  <a:lnTo>
                    <a:pt x="263" y="68"/>
                  </a:lnTo>
                  <a:close/>
                  <a:moveTo>
                    <a:pt x="263" y="162"/>
                  </a:moveTo>
                  <a:lnTo>
                    <a:pt x="263" y="231"/>
                  </a:lnTo>
                  <a:lnTo>
                    <a:pt x="262" y="237"/>
                  </a:lnTo>
                  <a:lnTo>
                    <a:pt x="260" y="244"/>
                  </a:lnTo>
                  <a:lnTo>
                    <a:pt x="262" y="250"/>
                  </a:lnTo>
                  <a:lnTo>
                    <a:pt x="263" y="256"/>
                  </a:lnTo>
                  <a:lnTo>
                    <a:pt x="263" y="299"/>
                  </a:lnTo>
                  <a:lnTo>
                    <a:pt x="228" y="299"/>
                  </a:lnTo>
                  <a:lnTo>
                    <a:pt x="228" y="269"/>
                  </a:lnTo>
                  <a:lnTo>
                    <a:pt x="229" y="269"/>
                  </a:lnTo>
                  <a:lnTo>
                    <a:pt x="229" y="253"/>
                  </a:lnTo>
                  <a:lnTo>
                    <a:pt x="228" y="253"/>
                  </a:lnTo>
                  <a:lnTo>
                    <a:pt x="228" y="242"/>
                  </a:lnTo>
                  <a:lnTo>
                    <a:pt x="229" y="242"/>
                  </a:lnTo>
                  <a:lnTo>
                    <a:pt x="229" y="227"/>
                  </a:lnTo>
                  <a:lnTo>
                    <a:pt x="228" y="227"/>
                  </a:lnTo>
                  <a:lnTo>
                    <a:pt x="228" y="216"/>
                  </a:lnTo>
                  <a:lnTo>
                    <a:pt x="229" y="216"/>
                  </a:lnTo>
                  <a:lnTo>
                    <a:pt x="229" y="200"/>
                  </a:lnTo>
                  <a:lnTo>
                    <a:pt x="228" y="200"/>
                  </a:lnTo>
                  <a:lnTo>
                    <a:pt x="228" y="162"/>
                  </a:lnTo>
                  <a:lnTo>
                    <a:pt x="263" y="162"/>
                  </a:lnTo>
                  <a:close/>
                  <a:moveTo>
                    <a:pt x="263" y="314"/>
                  </a:moveTo>
                  <a:lnTo>
                    <a:pt x="263" y="348"/>
                  </a:lnTo>
                  <a:lnTo>
                    <a:pt x="262" y="344"/>
                  </a:lnTo>
                  <a:lnTo>
                    <a:pt x="260" y="338"/>
                  </a:lnTo>
                  <a:lnTo>
                    <a:pt x="260" y="314"/>
                  </a:lnTo>
                  <a:lnTo>
                    <a:pt x="263" y="314"/>
                  </a:lnTo>
                  <a:close/>
                  <a:moveTo>
                    <a:pt x="228" y="4"/>
                  </a:moveTo>
                  <a:lnTo>
                    <a:pt x="228" y="28"/>
                  </a:lnTo>
                  <a:lnTo>
                    <a:pt x="225" y="30"/>
                  </a:lnTo>
                  <a:lnTo>
                    <a:pt x="222" y="32"/>
                  </a:lnTo>
                  <a:lnTo>
                    <a:pt x="221" y="35"/>
                  </a:lnTo>
                  <a:lnTo>
                    <a:pt x="220" y="39"/>
                  </a:lnTo>
                  <a:lnTo>
                    <a:pt x="221" y="43"/>
                  </a:lnTo>
                  <a:lnTo>
                    <a:pt x="222" y="46"/>
                  </a:lnTo>
                  <a:lnTo>
                    <a:pt x="225" y="49"/>
                  </a:lnTo>
                  <a:lnTo>
                    <a:pt x="228" y="50"/>
                  </a:lnTo>
                  <a:lnTo>
                    <a:pt x="228" y="59"/>
                  </a:lnTo>
                  <a:lnTo>
                    <a:pt x="179" y="59"/>
                  </a:lnTo>
                  <a:lnTo>
                    <a:pt x="179" y="0"/>
                  </a:lnTo>
                  <a:lnTo>
                    <a:pt x="203" y="1"/>
                  </a:lnTo>
                  <a:lnTo>
                    <a:pt x="228" y="4"/>
                  </a:lnTo>
                  <a:close/>
                  <a:moveTo>
                    <a:pt x="228" y="68"/>
                  </a:moveTo>
                  <a:lnTo>
                    <a:pt x="228" y="96"/>
                  </a:lnTo>
                  <a:lnTo>
                    <a:pt x="183" y="96"/>
                  </a:lnTo>
                  <a:lnTo>
                    <a:pt x="183" y="162"/>
                  </a:lnTo>
                  <a:lnTo>
                    <a:pt x="228" y="162"/>
                  </a:lnTo>
                  <a:lnTo>
                    <a:pt x="228" y="200"/>
                  </a:lnTo>
                  <a:lnTo>
                    <a:pt x="179" y="200"/>
                  </a:lnTo>
                  <a:lnTo>
                    <a:pt x="179" y="68"/>
                  </a:lnTo>
                  <a:lnTo>
                    <a:pt x="228" y="68"/>
                  </a:lnTo>
                  <a:close/>
                  <a:moveTo>
                    <a:pt x="228" y="216"/>
                  </a:moveTo>
                  <a:lnTo>
                    <a:pt x="228" y="227"/>
                  </a:lnTo>
                  <a:lnTo>
                    <a:pt x="179" y="227"/>
                  </a:lnTo>
                  <a:lnTo>
                    <a:pt x="179" y="216"/>
                  </a:lnTo>
                  <a:lnTo>
                    <a:pt x="228" y="216"/>
                  </a:lnTo>
                  <a:close/>
                  <a:moveTo>
                    <a:pt x="228" y="242"/>
                  </a:moveTo>
                  <a:lnTo>
                    <a:pt x="228" y="253"/>
                  </a:lnTo>
                  <a:lnTo>
                    <a:pt x="179" y="253"/>
                  </a:lnTo>
                  <a:lnTo>
                    <a:pt x="179" y="242"/>
                  </a:lnTo>
                  <a:lnTo>
                    <a:pt x="228" y="242"/>
                  </a:lnTo>
                  <a:close/>
                  <a:moveTo>
                    <a:pt x="228" y="269"/>
                  </a:moveTo>
                  <a:lnTo>
                    <a:pt x="228" y="299"/>
                  </a:lnTo>
                  <a:lnTo>
                    <a:pt x="179" y="299"/>
                  </a:lnTo>
                  <a:lnTo>
                    <a:pt x="179" y="269"/>
                  </a:lnTo>
                  <a:lnTo>
                    <a:pt x="228" y="269"/>
                  </a:lnTo>
                  <a:close/>
                  <a:moveTo>
                    <a:pt x="126" y="50"/>
                  </a:moveTo>
                  <a:lnTo>
                    <a:pt x="126" y="50"/>
                  </a:lnTo>
                  <a:lnTo>
                    <a:pt x="129" y="49"/>
                  </a:lnTo>
                  <a:lnTo>
                    <a:pt x="132" y="46"/>
                  </a:lnTo>
                  <a:lnTo>
                    <a:pt x="133" y="43"/>
                  </a:lnTo>
                  <a:lnTo>
                    <a:pt x="134" y="39"/>
                  </a:lnTo>
                  <a:lnTo>
                    <a:pt x="133" y="35"/>
                  </a:lnTo>
                  <a:lnTo>
                    <a:pt x="132" y="32"/>
                  </a:lnTo>
                  <a:lnTo>
                    <a:pt x="129" y="30"/>
                  </a:lnTo>
                  <a:lnTo>
                    <a:pt x="126" y="28"/>
                  </a:lnTo>
                  <a:lnTo>
                    <a:pt x="126" y="4"/>
                  </a:lnTo>
                  <a:lnTo>
                    <a:pt x="150" y="1"/>
                  </a:lnTo>
                  <a:lnTo>
                    <a:pt x="176" y="0"/>
                  </a:lnTo>
                  <a:lnTo>
                    <a:pt x="179" y="0"/>
                  </a:lnTo>
                  <a:lnTo>
                    <a:pt x="179" y="59"/>
                  </a:lnTo>
                  <a:lnTo>
                    <a:pt x="126" y="59"/>
                  </a:lnTo>
                  <a:lnTo>
                    <a:pt x="126" y="50"/>
                  </a:lnTo>
                  <a:close/>
                  <a:moveTo>
                    <a:pt x="179" y="68"/>
                  </a:moveTo>
                  <a:lnTo>
                    <a:pt x="179" y="200"/>
                  </a:lnTo>
                  <a:lnTo>
                    <a:pt x="127" y="200"/>
                  </a:lnTo>
                  <a:lnTo>
                    <a:pt x="127" y="216"/>
                  </a:lnTo>
                  <a:lnTo>
                    <a:pt x="179" y="216"/>
                  </a:lnTo>
                  <a:lnTo>
                    <a:pt x="179" y="227"/>
                  </a:lnTo>
                  <a:lnTo>
                    <a:pt x="127" y="227"/>
                  </a:lnTo>
                  <a:lnTo>
                    <a:pt x="127" y="242"/>
                  </a:lnTo>
                  <a:lnTo>
                    <a:pt x="179" y="242"/>
                  </a:lnTo>
                  <a:lnTo>
                    <a:pt x="179" y="253"/>
                  </a:lnTo>
                  <a:lnTo>
                    <a:pt x="127" y="253"/>
                  </a:lnTo>
                  <a:lnTo>
                    <a:pt x="127" y="269"/>
                  </a:lnTo>
                  <a:lnTo>
                    <a:pt x="179" y="269"/>
                  </a:lnTo>
                  <a:lnTo>
                    <a:pt x="179" y="299"/>
                  </a:lnTo>
                  <a:lnTo>
                    <a:pt x="126" y="299"/>
                  </a:lnTo>
                  <a:lnTo>
                    <a:pt x="126" y="162"/>
                  </a:lnTo>
                  <a:lnTo>
                    <a:pt x="171" y="162"/>
                  </a:lnTo>
                  <a:lnTo>
                    <a:pt x="171" y="96"/>
                  </a:lnTo>
                  <a:lnTo>
                    <a:pt x="126" y="96"/>
                  </a:lnTo>
                  <a:lnTo>
                    <a:pt x="126" y="68"/>
                  </a:lnTo>
                  <a:lnTo>
                    <a:pt x="179" y="68"/>
                  </a:lnTo>
                  <a:close/>
                  <a:moveTo>
                    <a:pt x="123" y="28"/>
                  </a:moveTo>
                  <a:lnTo>
                    <a:pt x="123" y="28"/>
                  </a:lnTo>
                  <a:lnTo>
                    <a:pt x="118" y="28"/>
                  </a:lnTo>
                  <a:lnTo>
                    <a:pt x="115" y="31"/>
                  </a:lnTo>
                  <a:lnTo>
                    <a:pt x="113" y="35"/>
                  </a:lnTo>
                  <a:lnTo>
                    <a:pt x="111" y="39"/>
                  </a:lnTo>
                  <a:lnTo>
                    <a:pt x="113" y="43"/>
                  </a:lnTo>
                  <a:lnTo>
                    <a:pt x="115" y="47"/>
                  </a:lnTo>
                  <a:lnTo>
                    <a:pt x="118" y="50"/>
                  </a:lnTo>
                  <a:lnTo>
                    <a:pt x="123" y="50"/>
                  </a:lnTo>
                  <a:lnTo>
                    <a:pt x="126" y="50"/>
                  </a:lnTo>
                  <a:lnTo>
                    <a:pt x="126" y="59"/>
                  </a:lnTo>
                  <a:lnTo>
                    <a:pt x="90" y="59"/>
                  </a:lnTo>
                  <a:lnTo>
                    <a:pt x="90" y="50"/>
                  </a:lnTo>
                  <a:lnTo>
                    <a:pt x="95" y="50"/>
                  </a:lnTo>
                  <a:lnTo>
                    <a:pt x="98" y="47"/>
                  </a:lnTo>
                  <a:lnTo>
                    <a:pt x="100" y="43"/>
                  </a:lnTo>
                  <a:lnTo>
                    <a:pt x="102" y="39"/>
                  </a:lnTo>
                  <a:lnTo>
                    <a:pt x="100" y="35"/>
                  </a:lnTo>
                  <a:lnTo>
                    <a:pt x="98" y="31"/>
                  </a:lnTo>
                  <a:lnTo>
                    <a:pt x="95" y="28"/>
                  </a:lnTo>
                  <a:lnTo>
                    <a:pt x="90" y="28"/>
                  </a:lnTo>
                  <a:lnTo>
                    <a:pt x="90" y="12"/>
                  </a:lnTo>
                  <a:lnTo>
                    <a:pt x="107" y="8"/>
                  </a:lnTo>
                  <a:lnTo>
                    <a:pt x="126" y="4"/>
                  </a:lnTo>
                  <a:lnTo>
                    <a:pt x="126" y="28"/>
                  </a:lnTo>
                  <a:lnTo>
                    <a:pt x="123" y="28"/>
                  </a:lnTo>
                  <a:close/>
                  <a:moveTo>
                    <a:pt x="126" y="68"/>
                  </a:moveTo>
                  <a:lnTo>
                    <a:pt x="126" y="96"/>
                  </a:lnTo>
                  <a:lnTo>
                    <a:pt x="90" y="96"/>
                  </a:lnTo>
                  <a:lnTo>
                    <a:pt x="90" y="68"/>
                  </a:lnTo>
                  <a:lnTo>
                    <a:pt x="126" y="68"/>
                  </a:lnTo>
                  <a:close/>
                  <a:moveTo>
                    <a:pt x="126" y="162"/>
                  </a:moveTo>
                  <a:lnTo>
                    <a:pt x="126" y="299"/>
                  </a:lnTo>
                  <a:lnTo>
                    <a:pt x="90" y="299"/>
                  </a:lnTo>
                  <a:lnTo>
                    <a:pt x="90" y="256"/>
                  </a:lnTo>
                  <a:lnTo>
                    <a:pt x="92" y="250"/>
                  </a:lnTo>
                  <a:lnTo>
                    <a:pt x="94" y="244"/>
                  </a:lnTo>
                  <a:lnTo>
                    <a:pt x="92" y="237"/>
                  </a:lnTo>
                  <a:lnTo>
                    <a:pt x="90" y="231"/>
                  </a:lnTo>
                  <a:lnTo>
                    <a:pt x="90" y="162"/>
                  </a:lnTo>
                  <a:lnTo>
                    <a:pt x="126" y="162"/>
                  </a:lnTo>
                  <a:close/>
                  <a:moveTo>
                    <a:pt x="90" y="348"/>
                  </a:moveTo>
                  <a:lnTo>
                    <a:pt x="90" y="314"/>
                  </a:lnTo>
                  <a:lnTo>
                    <a:pt x="94" y="314"/>
                  </a:lnTo>
                  <a:lnTo>
                    <a:pt x="94" y="338"/>
                  </a:lnTo>
                  <a:lnTo>
                    <a:pt x="92" y="344"/>
                  </a:lnTo>
                  <a:lnTo>
                    <a:pt x="90" y="348"/>
                  </a:lnTo>
                  <a:close/>
                  <a:moveTo>
                    <a:pt x="90" y="12"/>
                  </a:moveTo>
                  <a:lnTo>
                    <a:pt x="90" y="28"/>
                  </a:lnTo>
                  <a:lnTo>
                    <a:pt x="85" y="28"/>
                  </a:lnTo>
                  <a:lnTo>
                    <a:pt x="83" y="31"/>
                  </a:lnTo>
                  <a:lnTo>
                    <a:pt x="80" y="35"/>
                  </a:lnTo>
                  <a:lnTo>
                    <a:pt x="79" y="39"/>
                  </a:lnTo>
                  <a:lnTo>
                    <a:pt x="80" y="43"/>
                  </a:lnTo>
                  <a:lnTo>
                    <a:pt x="83" y="47"/>
                  </a:lnTo>
                  <a:lnTo>
                    <a:pt x="85" y="50"/>
                  </a:lnTo>
                  <a:lnTo>
                    <a:pt x="90" y="50"/>
                  </a:lnTo>
                  <a:lnTo>
                    <a:pt x="90" y="59"/>
                  </a:lnTo>
                  <a:lnTo>
                    <a:pt x="71" y="59"/>
                  </a:lnTo>
                  <a:lnTo>
                    <a:pt x="71" y="20"/>
                  </a:lnTo>
                  <a:lnTo>
                    <a:pt x="90" y="12"/>
                  </a:lnTo>
                  <a:close/>
                  <a:moveTo>
                    <a:pt x="90" y="68"/>
                  </a:moveTo>
                  <a:lnTo>
                    <a:pt x="90" y="96"/>
                  </a:lnTo>
                  <a:lnTo>
                    <a:pt x="81" y="96"/>
                  </a:lnTo>
                  <a:lnTo>
                    <a:pt x="81" y="162"/>
                  </a:lnTo>
                  <a:lnTo>
                    <a:pt x="90" y="162"/>
                  </a:lnTo>
                  <a:lnTo>
                    <a:pt x="90" y="231"/>
                  </a:lnTo>
                  <a:lnTo>
                    <a:pt x="87" y="227"/>
                  </a:lnTo>
                  <a:lnTo>
                    <a:pt x="81" y="223"/>
                  </a:lnTo>
                  <a:lnTo>
                    <a:pt x="76" y="221"/>
                  </a:lnTo>
                  <a:lnTo>
                    <a:pt x="71" y="221"/>
                  </a:lnTo>
                  <a:lnTo>
                    <a:pt x="71" y="68"/>
                  </a:lnTo>
                  <a:lnTo>
                    <a:pt x="90" y="68"/>
                  </a:lnTo>
                  <a:close/>
                  <a:moveTo>
                    <a:pt x="90" y="256"/>
                  </a:moveTo>
                  <a:lnTo>
                    <a:pt x="90" y="299"/>
                  </a:lnTo>
                  <a:lnTo>
                    <a:pt x="71" y="299"/>
                  </a:lnTo>
                  <a:lnTo>
                    <a:pt x="71" y="267"/>
                  </a:lnTo>
                  <a:lnTo>
                    <a:pt x="76" y="267"/>
                  </a:lnTo>
                  <a:lnTo>
                    <a:pt x="81" y="264"/>
                  </a:lnTo>
                  <a:lnTo>
                    <a:pt x="87" y="260"/>
                  </a:lnTo>
                  <a:lnTo>
                    <a:pt x="90" y="256"/>
                  </a:lnTo>
                  <a:close/>
                  <a:moveTo>
                    <a:pt x="90" y="314"/>
                  </a:moveTo>
                  <a:lnTo>
                    <a:pt x="90" y="348"/>
                  </a:lnTo>
                  <a:lnTo>
                    <a:pt x="87" y="352"/>
                  </a:lnTo>
                  <a:lnTo>
                    <a:pt x="84" y="353"/>
                  </a:lnTo>
                  <a:lnTo>
                    <a:pt x="80" y="356"/>
                  </a:lnTo>
                  <a:lnTo>
                    <a:pt x="75" y="356"/>
                  </a:lnTo>
                  <a:lnTo>
                    <a:pt x="71" y="356"/>
                  </a:lnTo>
                  <a:lnTo>
                    <a:pt x="71" y="314"/>
                  </a:lnTo>
                  <a:lnTo>
                    <a:pt x="90" y="314"/>
                  </a:lnTo>
                  <a:close/>
                  <a:moveTo>
                    <a:pt x="71" y="20"/>
                  </a:moveTo>
                  <a:lnTo>
                    <a:pt x="71" y="59"/>
                  </a:lnTo>
                  <a:lnTo>
                    <a:pt x="37" y="59"/>
                  </a:lnTo>
                  <a:lnTo>
                    <a:pt x="37" y="54"/>
                  </a:lnTo>
                  <a:lnTo>
                    <a:pt x="38" y="49"/>
                  </a:lnTo>
                  <a:lnTo>
                    <a:pt x="41" y="43"/>
                  </a:lnTo>
                  <a:lnTo>
                    <a:pt x="45" y="38"/>
                  </a:lnTo>
                  <a:lnTo>
                    <a:pt x="56" y="30"/>
                  </a:lnTo>
                  <a:lnTo>
                    <a:pt x="71" y="20"/>
                  </a:lnTo>
                  <a:close/>
                  <a:moveTo>
                    <a:pt x="71" y="68"/>
                  </a:moveTo>
                  <a:lnTo>
                    <a:pt x="71" y="221"/>
                  </a:lnTo>
                  <a:lnTo>
                    <a:pt x="65" y="221"/>
                  </a:lnTo>
                  <a:lnTo>
                    <a:pt x="61" y="222"/>
                  </a:lnTo>
                  <a:lnTo>
                    <a:pt x="57" y="225"/>
                  </a:lnTo>
                  <a:lnTo>
                    <a:pt x="54" y="227"/>
                  </a:lnTo>
                  <a:lnTo>
                    <a:pt x="50" y="230"/>
                  </a:lnTo>
                  <a:lnTo>
                    <a:pt x="49" y="234"/>
                  </a:lnTo>
                  <a:lnTo>
                    <a:pt x="48" y="239"/>
                  </a:lnTo>
                  <a:lnTo>
                    <a:pt x="48" y="244"/>
                  </a:lnTo>
                  <a:lnTo>
                    <a:pt x="48" y="248"/>
                  </a:lnTo>
                  <a:lnTo>
                    <a:pt x="49" y="253"/>
                  </a:lnTo>
                  <a:lnTo>
                    <a:pt x="50" y="257"/>
                  </a:lnTo>
                  <a:lnTo>
                    <a:pt x="54" y="260"/>
                  </a:lnTo>
                  <a:lnTo>
                    <a:pt x="57" y="262"/>
                  </a:lnTo>
                  <a:lnTo>
                    <a:pt x="61" y="265"/>
                  </a:lnTo>
                  <a:lnTo>
                    <a:pt x="65" y="267"/>
                  </a:lnTo>
                  <a:lnTo>
                    <a:pt x="71" y="267"/>
                  </a:lnTo>
                  <a:lnTo>
                    <a:pt x="71" y="299"/>
                  </a:lnTo>
                  <a:lnTo>
                    <a:pt x="16" y="299"/>
                  </a:lnTo>
                  <a:lnTo>
                    <a:pt x="16" y="210"/>
                  </a:lnTo>
                  <a:lnTo>
                    <a:pt x="20" y="206"/>
                  </a:lnTo>
                  <a:lnTo>
                    <a:pt x="25" y="202"/>
                  </a:lnTo>
                  <a:lnTo>
                    <a:pt x="30" y="199"/>
                  </a:lnTo>
                  <a:lnTo>
                    <a:pt x="37" y="199"/>
                  </a:lnTo>
                  <a:lnTo>
                    <a:pt x="37" y="68"/>
                  </a:lnTo>
                  <a:lnTo>
                    <a:pt x="71" y="68"/>
                  </a:lnTo>
                  <a:close/>
                  <a:moveTo>
                    <a:pt x="71" y="314"/>
                  </a:moveTo>
                  <a:lnTo>
                    <a:pt x="71" y="356"/>
                  </a:lnTo>
                  <a:lnTo>
                    <a:pt x="65" y="356"/>
                  </a:lnTo>
                  <a:lnTo>
                    <a:pt x="58" y="355"/>
                  </a:lnTo>
                  <a:lnTo>
                    <a:pt x="53" y="350"/>
                  </a:lnTo>
                  <a:lnTo>
                    <a:pt x="49" y="345"/>
                  </a:lnTo>
                  <a:lnTo>
                    <a:pt x="48" y="338"/>
                  </a:lnTo>
                  <a:lnTo>
                    <a:pt x="48" y="314"/>
                  </a:lnTo>
                  <a:lnTo>
                    <a:pt x="71" y="314"/>
                  </a:lnTo>
                  <a:close/>
                  <a:moveTo>
                    <a:pt x="16" y="154"/>
                  </a:moveTo>
                  <a:lnTo>
                    <a:pt x="16" y="154"/>
                  </a:lnTo>
                  <a:lnTo>
                    <a:pt x="19" y="153"/>
                  </a:lnTo>
                  <a:lnTo>
                    <a:pt x="20" y="150"/>
                  </a:lnTo>
                  <a:lnTo>
                    <a:pt x="20" y="103"/>
                  </a:lnTo>
                  <a:lnTo>
                    <a:pt x="19" y="99"/>
                  </a:lnTo>
                  <a:lnTo>
                    <a:pt x="16" y="96"/>
                  </a:lnTo>
                  <a:lnTo>
                    <a:pt x="16" y="154"/>
                  </a:lnTo>
                  <a:close/>
                  <a:moveTo>
                    <a:pt x="16" y="96"/>
                  </a:moveTo>
                  <a:lnTo>
                    <a:pt x="16" y="154"/>
                  </a:lnTo>
                  <a:lnTo>
                    <a:pt x="15" y="154"/>
                  </a:lnTo>
                  <a:lnTo>
                    <a:pt x="6" y="150"/>
                  </a:lnTo>
                  <a:lnTo>
                    <a:pt x="4" y="149"/>
                  </a:lnTo>
                  <a:lnTo>
                    <a:pt x="2" y="147"/>
                  </a:lnTo>
                  <a:lnTo>
                    <a:pt x="0" y="142"/>
                  </a:lnTo>
                  <a:lnTo>
                    <a:pt x="0" y="95"/>
                  </a:lnTo>
                  <a:lnTo>
                    <a:pt x="0" y="93"/>
                  </a:lnTo>
                  <a:lnTo>
                    <a:pt x="2" y="91"/>
                  </a:lnTo>
                  <a:lnTo>
                    <a:pt x="4" y="91"/>
                  </a:lnTo>
                  <a:lnTo>
                    <a:pt x="6" y="91"/>
                  </a:lnTo>
                  <a:lnTo>
                    <a:pt x="15" y="95"/>
                  </a:lnTo>
                  <a:lnTo>
                    <a:pt x="16" y="96"/>
                  </a:lnTo>
                  <a:close/>
                  <a:moveTo>
                    <a:pt x="16" y="210"/>
                  </a:moveTo>
                  <a:lnTo>
                    <a:pt x="16" y="299"/>
                  </a:lnTo>
                  <a:lnTo>
                    <a:pt x="12" y="299"/>
                  </a:lnTo>
                  <a:lnTo>
                    <a:pt x="12" y="222"/>
                  </a:lnTo>
                  <a:lnTo>
                    <a:pt x="14" y="215"/>
                  </a:lnTo>
                  <a:lnTo>
                    <a:pt x="16" y="21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2" name="ïšľiḑê">
              <a:extLst>
                <a:ext uri="{FF2B5EF4-FFF2-40B4-BE49-F238E27FC236}">
                  <a16:creationId xmlns:a16="http://schemas.microsoft.com/office/drawing/2014/main" id="{235FF832-8D09-4F60-A999-56226E1D567C}"/>
                </a:ext>
              </a:extLst>
            </p:cNvPr>
            <p:cNvSpPr/>
            <p:nvPr/>
          </p:nvSpPr>
          <p:spPr bwMode="auto">
            <a:xfrm>
              <a:off x="6141551" y="3761401"/>
              <a:ext cx="550845" cy="419692"/>
            </a:xfrm>
            <a:custGeom>
              <a:avLst/>
              <a:gdLst>
                <a:gd name="T0" fmla="*/ 628650 w 399"/>
                <a:gd name="T1" fmla="*/ 452438 h 304"/>
                <a:gd name="T2" fmla="*/ 619125 w 399"/>
                <a:gd name="T3" fmla="*/ 15875 h 304"/>
                <a:gd name="T4" fmla="*/ 554038 w 399"/>
                <a:gd name="T5" fmla="*/ 34925 h 304"/>
                <a:gd name="T6" fmla="*/ 596900 w 399"/>
                <a:gd name="T7" fmla="*/ 76200 h 304"/>
                <a:gd name="T8" fmla="*/ 571500 w 399"/>
                <a:gd name="T9" fmla="*/ 446088 h 304"/>
                <a:gd name="T10" fmla="*/ 482600 w 399"/>
                <a:gd name="T11" fmla="*/ 406400 h 304"/>
                <a:gd name="T12" fmla="*/ 547688 w 399"/>
                <a:gd name="T13" fmla="*/ 66675 h 304"/>
                <a:gd name="T14" fmla="*/ 566738 w 399"/>
                <a:gd name="T15" fmla="*/ 398463 h 304"/>
                <a:gd name="T16" fmla="*/ 403225 w 399"/>
                <a:gd name="T17" fmla="*/ 34925 h 304"/>
                <a:gd name="T18" fmla="*/ 403225 w 399"/>
                <a:gd name="T19" fmla="*/ 482600 h 304"/>
                <a:gd name="T20" fmla="*/ 403225 w 399"/>
                <a:gd name="T21" fmla="*/ 419100 h 304"/>
                <a:gd name="T22" fmla="*/ 439738 w 399"/>
                <a:gd name="T23" fmla="*/ 265113 h 304"/>
                <a:gd name="T24" fmla="*/ 434975 w 399"/>
                <a:gd name="T25" fmla="*/ 211138 h 304"/>
                <a:gd name="T26" fmla="*/ 433388 w 399"/>
                <a:gd name="T27" fmla="*/ 173038 h 304"/>
                <a:gd name="T28" fmla="*/ 403225 w 399"/>
                <a:gd name="T29" fmla="*/ 65088 h 304"/>
                <a:gd name="T30" fmla="*/ 412750 w 399"/>
                <a:gd name="T31" fmla="*/ 271463 h 304"/>
                <a:gd name="T32" fmla="*/ 403225 w 399"/>
                <a:gd name="T33" fmla="*/ 217488 h 304"/>
                <a:gd name="T34" fmla="*/ 407988 w 399"/>
                <a:gd name="T35" fmla="*/ 163513 h 304"/>
                <a:gd name="T36" fmla="*/ 317500 w 399"/>
                <a:gd name="T37" fmla="*/ 0 h 304"/>
                <a:gd name="T38" fmla="*/ 317500 w 399"/>
                <a:gd name="T39" fmla="*/ 447675 h 304"/>
                <a:gd name="T40" fmla="*/ 382588 w 399"/>
                <a:gd name="T41" fmla="*/ 147638 h 304"/>
                <a:gd name="T42" fmla="*/ 358775 w 399"/>
                <a:gd name="T43" fmla="*/ 192088 h 304"/>
                <a:gd name="T44" fmla="*/ 365125 w 399"/>
                <a:gd name="T45" fmla="*/ 228600 h 304"/>
                <a:gd name="T46" fmla="*/ 368300 w 399"/>
                <a:gd name="T47" fmla="*/ 282575 h 304"/>
                <a:gd name="T48" fmla="*/ 317500 w 399"/>
                <a:gd name="T49" fmla="*/ 295275 h 304"/>
                <a:gd name="T50" fmla="*/ 403225 w 399"/>
                <a:gd name="T51" fmla="*/ 65088 h 304"/>
                <a:gd name="T52" fmla="*/ 384175 w 399"/>
                <a:gd name="T53" fmla="*/ 163513 h 304"/>
                <a:gd name="T54" fmla="*/ 398463 w 399"/>
                <a:gd name="T55" fmla="*/ 203200 h 304"/>
                <a:gd name="T56" fmla="*/ 398463 w 399"/>
                <a:gd name="T57" fmla="*/ 215900 h 304"/>
                <a:gd name="T58" fmla="*/ 390525 w 399"/>
                <a:gd name="T59" fmla="*/ 269875 h 304"/>
                <a:gd name="T60" fmla="*/ 214313 w 399"/>
                <a:gd name="T61" fmla="*/ 34925 h 304"/>
                <a:gd name="T62" fmla="*/ 214313 w 399"/>
                <a:gd name="T63" fmla="*/ 482600 h 304"/>
                <a:gd name="T64" fmla="*/ 274638 w 399"/>
                <a:gd name="T65" fmla="*/ 282575 h 304"/>
                <a:gd name="T66" fmla="*/ 220663 w 399"/>
                <a:gd name="T67" fmla="*/ 338138 h 304"/>
                <a:gd name="T68" fmla="*/ 257175 w 399"/>
                <a:gd name="T69" fmla="*/ 290513 h 304"/>
                <a:gd name="T70" fmla="*/ 234950 w 399"/>
                <a:gd name="T71" fmla="*/ 242888 h 304"/>
                <a:gd name="T72" fmla="*/ 215900 w 399"/>
                <a:gd name="T73" fmla="*/ 200025 h 304"/>
                <a:gd name="T74" fmla="*/ 227013 w 399"/>
                <a:gd name="T75" fmla="*/ 215900 h 304"/>
                <a:gd name="T76" fmla="*/ 238125 w 399"/>
                <a:gd name="T77" fmla="*/ 193675 h 304"/>
                <a:gd name="T78" fmla="*/ 317500 w 399"/>
                <a:gd name="T79" fmla="*/ 65088 h 304"/>
                <a:gd name="T80" fmla="*/ 233363 w 399"/>
                <a:gd name="T81" fmla="*/ 306388 h 304"/>
                <a:gd name="T82" fmla="*/ 220663 w 399"/>
                <a:gd name="T83" fmla="*/ 260350 h 304"/>
                <a:gd name="T84" fmla="*/ 39688 w 399"/>
                <a:gd name="T85" fmla="*/ 3175 h 304"/>
                <a:gd name="T86" fmla="*/ 0 w 399"/>
                <a:gd name="T87" fmla="*/ 433388 h 304"/>
                <a:gd name="T88" fmla="*/ 39688 w 399"/>
                <a:gd name="T89" fmla="*/ 482600 h 304"/>
                <a:gd name="T90" fmla="*/ 63500 w 399"/>
                <a:gd name="T91" fmla="*/ 446088 h 304"/>
                <a:gd name="T92" fmla="*/ 38100 w 399"/>
                <a:gd name="T93" fmla="*/ 76200 h 304"/>
                <a:gd name="T94" fmla="*/ 79375 w 399"/>
                <a:gd name="T95" fmla="*/ 34925 h 304"/>
                <a:gd name="T96" fmla="*/ 196850 w 399"/>
                <a:gd name="T97" fmla="*/ 198438 h 304"/>
                <a:gd name="T98" fmla="*/ 168275 w 399"/>
                <a:gd name="T99" fmla="*/ 277813 h 304"/>
                <a:gd name="T100" fmla="*/ 185738 w 399"/>
                <a:gd name="T101" fmla="*/ 331788 h 304"/>
                <a:gd name="T102" fmla="*/ 85725 w 399"/>
                <a:gd name="T103" fmla="*/ 415925 h 304"/>
                <a:gd name="T104" fmla="*/ 68263 w 399"/>
                <a:gd name="T105" fmla="*/ 84138 h 304"/>
                <a:gd name="T106" fmla="*/ 214313 w 399"/>
                <a:gd name="T107" fmla="*/ 247650 h 304"/>
                <a:gd name="T108" fmla="*/ 207963 w 399"/>
                <a:gd name="T109" fmla="*/ 279400 h 304"/>
                <a:gd name="T110" fmla="*/ 203200 w 399"/>
                <a:gd name="T111" fmla="*/ 315913 h 304"/>
                <a:gd name="T112" fmla="*/ 201613 w 399"/>
                <a:gd name="T113" fmla="*/ 217488 h 30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399" h="304">
                  <a:moveTo>
                    <a:pt x="368" y="304"/>
                  </a:moveTo>
                  <a:lnTo>
                    <a:pt x="368" y="304"/>
                  </a:lnTo>
                  <a:lnTo>
                    <a:pt x="373" y="304"/>
                  </a:lnTo>
                  <a:lnTo>
                    <a:pt x="380" y="302"/>
                  </a:lnTo>
                  <a:lnTo>
                    <a:pt x="385" y="298"/>
                  </a:lnTo>
                  <a:lnTo>
                    <a:pt x="390" y="294"/>
                  </a:lnTo>
                  <a:lnTo>
                    <a:pt x="394" y="290"/>
                  </a:lnTo>
                  <a:lnTo>
                    <a:pt x="396" y="285"/>
                  </a:lnTo>
                  <a:lnTo>
                    <a:pt x="399" y="279"/>
                  </a:lnTo>
                  <a:lnTo>
                    <a:pt x="399" y="273"/>
                  </a:lnTo>
                  <a:lnTo>
                    <a:pt x="399" y="33"/>
                  </a:lnTo>
                  <a:lnTo>
                    <a:pt x="399" y="26"/>
                  </a:lnTo>
                  <a:lnTo>
                    <a:pt x="396" y="21"/>
                  </a:lnTo>
                  <a:lnTo>
                    <a:pt x="394" y="15"/>
                  </a:lnTo>
                  <a:lnTo>
                    <a:pt x="390" y="10"/>
                  </a:lnTo>
                  <a:lnTo>
                    <a:pt x="385" y="6"/>
                  </a:lnTo>
                  <a:lnTo>
                    <a:pt x="380" y="3"/>
                  </a:lnTo>
                  <a:lnTo>
                    <a:pt x="373" y="2"/>
                  </a:lnTo>
                  <a:lnTo>
                    <a:pt x="368" y="0"/>
                  </a:lnTo>
                  <a:lnTo>
                    <a:pt x="304" y="0"/>
                  </a:lnTo>
                  <a:lnTo>
                    <a:pt x="304" y="22"/>
                  </a:lnTo>
                  <a:lnTo>
                    <a:pt x="349" y="22"/>
                  </a:lnTo>
                  <a:lnTo>
                    <a:pt x="354" y="22"/>
                  </a:lnTo>
                  <a:lnTo>
                    <a:pt x="360" y="25"/>
                  </a:lnTo>
                  <a:lnTo>
                    <a:pt x="364" y="26"/>
                  </a:lnTo>
                  <a:lnTo>
                    <a:pt x="368" y="30"/>
                  </a:lnTo>
                  <a:lnTo>
                    <a:pt x="371" y="34"/>
                  </a:lnTo>
                  <a:lnTo>
                    <a:pt x="373" y="38"/>
                  </a:lnTo>
                  <a:lnTo>
                    <a:pt x="375" y="42"/>
                  </a:lnTo>
                  <a:lnTo>
                    <a:pt x="376" y="48"/>
                  </a:lnTo>
                  <a:lnTo>
                    <a:pt x="376" y="256"/>
                  </a:lnTo>
                  <a:lnTo>
                    <a:pt x="375" y="262"/>
                  </a:lnTo>
                  <a:lnTo>
                    <a:pt x="373" y="267"/>
                  </a:lnTo>
                  <a:lnTo>
                    <a:pt x="371" y="271"/>
                  </a:lnTo>
                  <a:lnTo>
                    <a:pt x="368" y="275"/>
                  </a:lnTo>
                  <a:lnTo>
                    <a:pt x="364" y="278"/>
                  </a:lnTo>
                  <a:lnTo>
                    <a:pt x="360" y="281"/>
                  </a:lnTo>
                  <a:lnTo>
                    <a:pt x="354" y="282"/>
                  </a:lnTo>
                  <a:lnTo>
                    <a:pt x="349" y="282"/>
                  </a:lnTo>
                  <a:lnTo>
                    <a:pt x="304" y="282"/>
                  </a:lnTo>
                  <a:lnTo>
                    <a:pt x="304" y="304"/>
                  </a:lnTo>
                  <a:lnTo>
                    <a:pt x="368" y="304"/>
                  </a:lnTo>
                  <a:close/>
                  <a:moveTo>
                    <a:pt x="304" y="264"/>
                  </a:moveTo>
                  <a:lnTo>
                    <a:pt x="304" y="256"/>
                  </a:lnTo>
                  <a:lnTo>
                    <a:pt x="337" y="256"/>
                  </a:lnTo>
                  <a:lnTo>
                    <a:pt x="337" y="243"/>
                  </a:lnTo>
                  <a:lnTo>
                    <a:pt x="304" y="243"/>
                  </a:lnTo>
                  <a:lnTo>
                    <a:pt x="304" y="41"/>
                  </a:lnTo>
                  <a:lnTo>
                    <a:pt x="337" y="41"/>
                  </a:lnTo>
                  <a:lnTo>
                    <a:pt x="341" y="41"/>
                  </a:lnTo>
                  <a:lnTo>
                    <a:pt x="345" y="42"/>
                  </a:lnTo>
                  <a:lnTo>
                    <a:pt x="352" y="46"/>
                  </a:lnTo>
                  <a:lnTo>
                    <a:pt x="357" y="53"/>
                  </a:lnTo>
                  <a:lnTo>
                    <a:pt x="357" y="57"/>
                  </a:lnTo>
                  <a:lnTo>
                    <a:pt x="358" y="61"/>
                  </a:lnTo>
                  <a:lnTo>
                    <a:pt x="358" y="243"/>
                  </a:lnTo>
                  <a:lnTo>
                    <a:pt x="357" y="247"/>
                  </a:lnTo>
                  <a:lnTo>
                    <a:pt x="357" y="251"/>
                  </a:lnTo>
                  <a:lnTo>
                    <a:pt x="352" y="258"/>
                  </a:lnTo>
                  <a:lnTo>
                    <a:pt x="345" y="262"/>
                  </a:lnTo>
                  <a:lnTo>
                    <a:pt x="341" y="263"/>
                  </a:lnTo>
                  <a:lnTo>
                    <a:pt x="337" y="264"/>
                  </a:lnTo>
                  <a:lnTo>
                    <a:pt x="304" y="264"/>
                  </a:lnTo>
                  <a:close/>
                  <a:moveTo>
                    <a:pt x="304" y="0"/>
                  </a:moveTo>
                  <a:lnTo>
                    <a:pt x="254" y="0"/>
                  </a:lnTo>
                  <a:lnTo>
                    <a:pt x="254" y="22"/>
                  </a:lnTo>
                  <a:lnTo>
                    <a:pt x="304" y="22"/>
                  </a:lnTo>
                  <a:lnTo>
                    <a:pt x="304" y="0"/>
                  </a:lnTo>
                  <a:close/>
                  <a:moveTo>
                    <a:pt x="254" y="304"/>
                  </a:moveTo>
                  <a:lnTo>
                    <a:pt x="304" y="304"/>
                  </a:lnTo>
                  <a:lnTo>
                    <a:pt x="304" y="282"/>
                  </a:lnTo>
                  <a:lnTo>
                    <a:pt x="254" y="282"/>
                  </a:lnTo>
                  <a:lnTo>
                    <a:pt x="254" y="304"/>
                  </a:lnTo>
                  <a:close/>
                  <a:moveTo>
                    <a:pt x="304" y="41"/>
                  </a:moveTo>
                  <a:lnTo>
                    <a:pt x="304" y="243"/>
                  </a:lnTo>
                  <a:lnTo>
                    <a:pt x="270" y="243"/>
                  </a:lnTo>
                  <a:lnTo>
                    <a:pt x="270" y="256"/>
                  </a:lnTo>
                  <a:lnTo>
                    <a:pt x="304" y="256"/>
                  </a:lnTo>
                  <a:lnTo>
                    <a:pt x="304" y="264"/>
                  </a:lnTo>
                  <a:lnTo>
                    <a:pt x="254" y="264"/>
                  </a:lnTo>
                  <a:lnTo>
                    <a:pt x="254" y="183"/>
                  </a:lnTo>
                  <a:lnTo>
                    <a:pt x="257" y="183"/>
                  </a:lnTo>
                  <a:lnTo>
                    <a:pt x="265" y="179"/>
                  </a:lnTo>
                  <a:lnTo>
                    <a:pt x="272" y="174"/>
                  </a:lnTo>
                  <a:lnTo>
                    <a:pt x="277" y="167"/>
                  </a:lnTo>
                  <a:lnTo>
                    <a:pt x="281" y="159"/>
                  </a:lnTo>
                  <a:lnTo>
                    <a:pt x="281" y="151"/>
                  </a:lnTo>
                  <a:lnTo>
                    <a:pt x="281" y="143"/>
                  </a:lnTo>
                  <a:lnTo>
                    <a:pt x="278" y="137"/>
                  </a:lnTo>
                  <a:lnTo>
                    <a:pt x="274" y="133"/>
                  </a:lnTo>
                  <a:lnTo>
                    <a:pt x="269" y="130"/>
                  </a:lnTo>
                  <a:lnTo>
                    <a:pt x="262" y="129"/>
                  </a:lnTo>
                  <a:lnTo>
                    <a:pt x="268" y="122"/>
                  </a:lnTo>
                  <a:lnTo>
                    <a:pt x="272" y="116"/>
                  </a:lnTo>
                  <a:lnTo>
                    <a:pt x="273" y="109"/>
                  </a:lnTo>
                  <a:lnTo>
                    <a:pt x="273" y="102"/>
                  </a:lnTo>
                  <a:lnTo>
                    <a:pt x="270" y="97"/>
                  </a:lnTo>
                  <a:lnTo>
                    <a:pt x="264" y="93"/>
                  </a:lnTo>
                  <a:lnTo>
                    <a:pt x="260" y="90"/>
                  </a:lnTo>
                  <a:lnTo>
                    <a:pt x="254" y="90"/>
                  </a:lnTo>
                  <a:lnTo>
                    <a:pt x="254" y="41"/>
                  </a:lnTo>
                  <a:lnTo>
                    <a:pt x="304" y="41"/>
                  </a:lnTo>
                  <a:close/>
                  <a:moveTo>
                    <a:pt x="254" y="175"/>
                  </a:moveTo>
                  <a:lnTo>
                    <a:pt x="254" y="175"/>
                  </a:lnTo>
                  <a:lnTo>
                    <a:pt x="257" y="174"/>
                  </a:lnTo>
                  <a:lnTo>
                    <a:pt x="260" y="171"/>
                  </a:lnTo>
                  <a:lnTo>
                    <a:pt x="264" y="166"/>
                  </a:lnTo>
                  <a:lnTo>
                    <a:pt x="265" y="159"/>
                  </a:lnTo>
                  <a:lnTo>
                    <a:pt x="264" y="151"/>
                  </a:lnTo>
                  <a:lnTo>
                    <a:pt x="260" y="143"/>
                  </a:lnTo>
                  <a:lnTo>
                    <a:pt x="257" y="140"/>
                  </a:lnTo>
                  <a:lnTo>
                    <a:pt x="254" y="137"/>
                  </a:lnTo>
                  <a:lnTo>
                    <a:pt x="254" y="175"/>
                  </a:lnTo>
                  <a:close/>
                  <a:moveTo>
                    <a:pt x="254" y="124"/>
                  </a:moveTo>
                  <a:lnTo>
                    <a:pt x="254" y="124"/>
                  </a:lnTo>
                  <a:lnTo>
                    <a:pt x="257" y="117"/>
                  </a:lnTo>
                  <a:lnTo>
                    <a:pt x="258" y="109"/>
                  </a:lnTo>
                  <a:lnTo>
                    <a:pt x="257" y="103"/>
                  </a:lnTo>
                  <a:lnTo>
                    <a:pt x="255" y="99"/>
                  </a:lnTo>
                  <a:lnTo>
                    <a:pt x="254" y="98"/>
                  </a:lnTo>
                  <a:lnTo>
                    <a:pt x="254" y="97"/>
                  </a:lnTo>
                  <a:lnTo>
                    <a:pt x="254" y="124"/>
                  </a:lnTo>
                  <a:close/>
                  <a:moveTo>
                    <a:pt x="254" y="0"/>
                  </a:moveTo>
                  <a:lnTo>
                    <a:pt x="200" y="0"/>
                  </a:lnTo>
                  <a:lnTo>
                    <a:pt x="200" y="22"/>
                  </a:lnTo>
                  <a:lnTo>
                    <a:pt x="254" y="22"/>
                  </a:lnTo>
                  <a:lnTo>
                    <a:pt x="254" y="0"/>
                  </a:lnTo>
                  <a:close/>
                  <a:moveTo>
                    <a:pt x="200" y="304"/>
                  </a:moveTo>
                  <a:lnTo>
                    <a:pt x="254" y="304"/>
                  </a:lnTo>
                  <a:lnTo>
                    <a:pt x="254" y="282"/>
                  </a:lnTo>
                  <a:lnTo>
                    <a:pt x="200" y="282"/>
                  </a:lnTo>
                  <a:lnTo>
                    <a:pt x="200" y="304"/>
                  </a:lnTo>
                  <a:close/>
                  <a:moveTo>
                    <a:pt x="254" y="41"/>
                  </a:moveTo>
                  <a:lnTo>
                    <a:pt x="254" y="90"/>
                  </a:lnTo>
                  <a:lnTo>
                    <a:pt x="246" y="91"/>
                  </a:lnTo>
                  <a:lnTo>
                    <a:pt x="241" y="93"/>
                  </a:lnTo>
                  <a:lnTo>
                    <a:pt x="236" y="95"/>
                  </a:lnTo>
                  <a:lnTo>
                    <a:pt x="232" y="99"/>
                  </a:lnTo>
                  <a:lnTo>
                    <a:pt x="230" y="103"/>
                  </a:lnTo>
                  <a:lnTo>
                    <a:pt x="227" y="107"/>
                  </a:lnTo>
                  <a:lnTo>
                    <a:pt x="226" y="111"/>
                  </a:lnTo>
                  <a:lnTo>
                    <a:pt x="226" y="117"/>
                  </a:lnTo>
                  <a:lnTo>
                    <a:pt x="226" y="121"/>
                  </a:lnTo>
                  <a:lnTo>
                    <a:pt x="228" y="125"/>
                  </a:lnTo>
                  <a:lnTo>
                    <a:pt x="231" y="129"/>
                  </a:lnTo>
                  <a:lnTo>
                    <a:pt x="235" y="132"/>
                  </a:lnTo>
                  <a:lnTo>
                    <a:pt x="241" y="134"/>
                  </a:lnTo>
                  <a:lnTo>
                    <a:pt x="232" y="141"/>
                  </a:lnTo>
                  <a:lnTo>
                    <a:pt x="230" y="144"/>
                  </a:lnTo>
                  <a:lnTo>
                    <a:pt x="227" y="148"/>
                  </a:lnTo>
                  <a:lnTo>
                    <a:pt x="226" y="158"/>
                  </a:lnTo>
                  <a:lnTo>
                    <a:pt x="226" y="166"/>
                  </a:lnTo>
                  <a:lnTo>
                    <a:pt x="227" y="171"/>
                  </a:lnTo>
                  <a:lnTo>
                    <a:pt x="230" y="174"/>
                  </a:lnTo>
                  <a:lnTo>
                    <a:pt x="232" y="178"/>
                  </a:lnTo>
                  <a:lnTo>
                    <a:pt x="236" y="181"/>
                  </a:lnTo>
                  <a:lnTo>
                    <a:pt x="241" y="182"/>
                  </a:lnTo>
                  <a:lnTo>
                    <a:pt x="245" y="183"/>
                  </a:lnTo>
                  <a:lnTo>
                    <a:pt x="254" y="183"/>
                  </a:lnTo>
                  <a:lnTo>
                    <a:pt x="254" y="264"/>
                  </a:lnTo>
                  <a:lnTo>
                    <a:pt x="200" y="264"/>
                  </a:lnTo>
                  <a:lnTo>
                    <a:pt x="200" y="186"/>
                  </a:lnTo>
                  <a:lnTo>
                    <a:pt x="201" y="186"/>
                  </a:lnTo>
                  <a:lnTo>
                    <a:pt x="200" y="171"/>
                  </a:lnTo>
                  <a:lnTo>
                    <a:pt x="216" y="167"/>
                  </a:lnTo>
                  <a:lnTo>
                    <a:pt x="215" y="153"/>
                  </a:lnTo>
                  <a:lnTo>
                    <a:pt x="200" y="158"/>
                  </a:lnTo>
                  <a:lnTo>
                    <a:pt x="200" y="145"/>
                  </a:lnTo>
                  <a:lnTo>
                    <a:pt x="200" y="41"/>
                  </a:lnTo>
                  <a:lnTo>
                    <a:pt x="254" y="41"/>
                  </a:lnTo>
                  <a:close/>
                  <a:moveTo>
                    <a:pt x="254" y="97"/>
                  </a:moveTo>
                  <a:lnTo>
                    <a:pt x="254" y="97"/>
                  </a:lnTo>
                  <a:lnTo>
                    <a:pt x="251" y="97"/>
                  </a:lnTo>
                  <a:lnTo>
                    <a:pt x="249" y="97"/>
                  </a:lnTo>
                  <a:lnTo>
                    <a:pt x="245" y="99"/>
                  </a:lnTo>
                  <a:lnTo>
                    <a:pt x="242" y="103"/>
                  </a:lnTo>
                  <a:lnTo>
                    <a:pt x="241" y="109"/>
                  </a:lnTo>
                  <a:lnTo>
                    <a:pt x="241" y="114"/>
                  </a:lnTo>
                  <a:lnTo>
                    <a:pt x="242" y="118"/>
                  </a:lnTo>
                  <a:lnTo>
                    <a:pt x="245" y="122"/>
                  </a:lnTo>
                  <a:lnTo>
                    <a:pt x="247" y="125"/>
                  </a:lnTo>
                  <a:lnTo>
                    <a:pt x="251" y="128"/>
                  </a:lnTo>
                  <a:lnTo>
                    <a:pt x="254" y="124"/>
                  </a:lnTo>
                  <a:lnTo>
                    <a:pt x="254" y="97"/>
                  </a:lnTo>
                  <a:close/>
                  <a:moveTo>
                    <a:pt x="254" y="137"/>
                  </a:moveTo>
                  <a:lnTo>
                    <a:pt x="254" y="137"/>
                  </a:lnTo>
                  <a:lnTo>
                    <a:pt x="251" y="136"/>
                  </a:lnTo>
                  <a:lnTo>
                    <a:pt x="247" y="141"/>
                  </a:lnTo>
                  <a:lnTo>
                    <a:pt x="245" y="147"/>
                  </a:lnTo>
                  <a:lnTo>
                    <a:pt x="243" y="152"/>
                  </a:lnTo>
                  <a:lnTo>
                    <a:pt x="243" y="159"/>
                  </a:lnTo>
                  <a:lnTo>
                    <a:pt x="243" y="164"/>
                  </a:lnTo>
                  <a:lnTo>
                    <a:pt x="246" y="170"/>
                  </a:lnTo>
                  <a:lnTo>
                    <a:pt x="249" y="172"/>
                  </a:lnTo>
                  <a:lnTo>
                    <a:pt x="251" y="174"/>
                  </a:lnTo>
                  <a:lnTo>
                    <a:pt x="254" y="175"/>
                  </a:lnTo>
                  <a:lnTo>
                    <a:pt x="254" y="137"/>
                  </a:lnTo>
                  <a:close/>
                  <a:moveTo>
                    <a:pt x="200" y="0"/>
                  </a:moveTo>
                  <a:lnTo>
                    <a:pt x="135" y="0"/>
                  </a:lnTo>
                  <a:lnTo>
                    <a:pt x="135" y="22"/>
                  </a:lnTo>
                  <a:lnTo>
                    <a:pt x="200" y="22"/>
                  </a:lnTo>
                  <a:lnTo>
                    <a:pt x="200" y="0"/>
                  </a:lnTo>
                  <a:close/>
                  <a:moveTo>
                    <a:pt x="135" y="304"/>
                  </a:moveTo>
                  <a:lnTo>
                    <a:pt x="200" y="304"/>
                  </a:lnTo>
                  <a:lnTo>
                    <a:pt x="200" y="282"/>
                  </a:lnTo>
                  <a:lnTo>
                    <a:pt x="135" y="282"/>
                  </a:lnTo>
                  <a:lnTo>
                    <a:pt x="135" y="304"/>
                  </a:lnTo>
                  <a:close/>
                  <a:moveTo>
                    <a:pt x="200" y="41"/>
                  </a:moveTo>
                  <a:lnTo>
                    <a:pt x="200" y="145"/>
                  </a:lnTo>
                  <a:lnTo>
                    <a:pt x="200" y="143"/>
                  </a:lnTo>
                  <a:lnTo>
                    <a:pt x="186" y="145"/>
                  </a:lnTo>
                  <a:lnTo>
                    <a:pt x="186" y="160"/>
                  </a:lnTo>
                  <a:lnTo>
                    <a:pt x="171" y="164"/>
                  </a:lnTo>
                  <a:lnTo>
                    <a:pt x="173" y="178"/>
                  </a:lnTo>
                  <a:lnTo>
                    <a:pt x="188" y="174"/>
                  </a:lnTo>
                  <a:lnTo>
                    <a:pt x="188" y="190"/>
                  </a:lnTo>
                  <a:lnTo>
                    <a:pt x="200" y="186"/>
                  </a:lnTo>
                  <a:lnTo>
                    <a:pt x="200" y="264"/>
                  </a:lnTo>
                  <a:lnTo>
                    <a:pt x="135" y="264"/>
                  </a:lnTo>
                  <a:lnTo>
                    <a:pt x="135" y="214"/>
                  </a:lnTo>
                  <a:lnTo>
                    <a:pt x="139" y="213"/>
                  </a:lnTo>
                  <a:lnTo>
                    <a:pt x="144" y="210"/>
                  </a:lnTo>
                  <a:lnTo>
                    <a:pt x="150" y="208"/>
                  </a:lnTo>
                  <a:lnTo>
                    <a:pt x="155" y="202"/>
                  </a:lnTo>
                  <a:lnTo>
                    <a:pt x="158" y="197"/>
                  </a:lnTo>
                  <a:lnTo>
                    <a:pt x="161" y="190"/>
                  </a:lnTo>
                  <a:lnTo>
                    <a:pt x="162" y="183"/>
                  </a:lnTo>
                  <a:lnTo>
                    <a:pt x="162" y="176"/>
                  </a:lnTo>
                  <a:lnTo>
                    <a:pt x="162" y="170"/>
                  </a:lnTo>
                  <a:lnTo>
                    <a:pt x="158" y="163"/>
                  </a:lnTo>
                  <a:lnTo>
                    <a:pt x="154" y="158"/>
                  </a:lnTo>
                  <a:lnTo>
                    <a:pt x="148" y="153"/>
                  </a:lnTo>
                  <a:lnTo>
                    <a:pt x="144" y="153"/>
                  </a:lnTo>
                  <a:lnTo>
                    <a:pt x="139" y="155"/>
                  </a:lnTo>
                  <a:lnTo>
                    <a:pt x="135" y="156"/>
                  </a:lnTo>
                  <a:lnTo>
                    <a:pt x="135" y="128"/>
                  </a:lnTo>
                  <a:lnTo>
                    <a:pt x="136" y="126"/>
                  </a:lnTo>
                  <a:lnTo>
                    <a:pt x="139" y="126"/>
                  </a:lnTo>
                  <a:lnTo>
                    <a:pt x="140" y="128"/>
                  </a:lnTo>
                  <a:lnTo>
                    <a:pt x="143" y="129"/>
                  </a:lnTo>
                  <a:lnTo>
                    <a:pt x="143" y="132"/>
                  </a:lnTo>
                  <a:lnTo>
                    <a:pt x="143" y="134"/>
                  </a:lnTo>
                  <a:lnTo>
                    <a:pt x="143" y="136"/>
                  </a:lnTo>
                  <a:lnTo>
                    <a:pt x="147" y="134"/>
                  </a:lnTo>
                  <a:lnTo>
                    <a:pt x="150" y="132"/>
                  </a:lnTo>
                  <a:lnTo>
                    <a:pt x="151" y="129"/>
                  </a:lnTo>
                  <a:lnTo>
                    <a:pt x="151" y="125"/>
                  </a:lnTo>
                  <a:lnTo>
                    <a:pt x="150" y="122"/>
                  </a:lnTo>
                  <a:lnTo>
                    <a:pt x="146" y="120"/>
                  </a:lnTo>
                  <a:lnTo>
                    <a:pt x="140" y="120"/>
                  </a:lnTo>
                  <a:lnTo>
                    <a:pt x="135" y="120"/>
                  </a:lnTo>
                  <a:lnTo>
                    <a:pt x="135" y="41"/>
                  </a:lnTo>
                  <a:lnTo>
                    <a:pt x="200" y="41"/>
                  </a:lnTo>
                  <a:close/>
                  <a:moveTo>
                    <a:pt x="135" y="204"/>
                  </a:moveTo>
                  <a:lnTo>
                    <a:pt x="135" y="204"/>
                  </a:lnTo>
                  <a:lnTo>
                    <a:pt x="138" y="204"/>
                  </a:lnTo>
                  <a:lnTo>
                    <a:pt x="140" y="202"/>
                  </a:lnTo>
                  <a:lnTo>
                    <a:pt x="143" y="199"/>
                  </a:lnTo>
                  <a:lnTo>
                    <a:pt x="146" y="197"/>
                  </a:lnTo>
                  <a:lnTo>
                    <a:pt x="147" y="193"/>
                  </a:lnTo>
                  <a:lnTo>
                    <a:pt x="150" y="185"/>
                  </a:lnTo>
                  <a:lnTo>
                    <a:pt x="148" y="175"/>
                  </a:lnTo>
                  <a:lnTo>
                    <a:pt x="147" y="170"/>
                  </a:lnTo>
                  <a:lnTo>
                    <a:pt x="144" y="167"/>
                  </a:lnTo>
                  <a:lnTo>
                    <a:pt x="142" y="164"/>
                  </a:lnTo>
                  <a:lnTo>
                    <a:pt x="139" y="164"/>
                  </a:lnTo>
                  <a:lnTo>
                    <a:pt x="136" y="166"/>
                  </a:lnTo>
                  <a:lnTo>
                    <a:pt x="135" y="168"/>
                  </a:lnTo>
                  <a:lnTo>
                    <a:pt x="135" y="204"/>
                  </a:lnTo>
                  <a:close/>
                  <a:moveTo>
                    <a:pt x="135" y="0"/>
                  </a:moveTo>
                  <a:lnTo>
                    <a:pt x="32" y="0"/>
                  </a:lnTo>
                  <a:lnTo>
                    <a:pt x="25" y="2"/>
                  </a:lnTo>
                  <a:lnTo>
                    <a:pt x="20" y="3"/>
                  </a:lnTo>
                  <a:lnTo>
                    <a:pt x="14" y="6"/>
                  </a:lnTo>
                  <a:lnTo>
                    <a:pt x="9" y="10"/>
                  </a:lnTo>
                  <a:lnTo>
                    <a:pt x="5" y="15"/>
                  </a:lnTo>
                  <a:lnTo>
                    <a:pt x="2" y="21"/>
                  </a:lnTo>
                  <a:lnTo>
                    <a:pt x="1" y="26"/>
                  </a:lnTo>
                  <a:lnTo>
                    <a:pt x="0" y="33"/>
                  </a:lnTo>
                  <a:lnTo>
                    <a:pt x="0" y="273"/>
                  </a:lnTo>
                  <a:lnTo>
                    <a:pt x="1" y="279"/>
                  </a:lnTo>
                  <a:lnTo>
                    <a:pt x="2" y="285"/>
                  </a:lnTo>
                  <a:lnTo>
                    <a:pt x="5" y="290"/>
                  </a:lnTo>
                  <a:lnTo>
                    <a:pt x="9" y="294"/>
                  </a:lnTo>
                  <a:lnTo>
                    <a:pt x="14" y="298"/>
                  </a:lnTo>
                  <a:lnTo>
                    <a:pt x="20" y="302"/>
                  </a:lnTo>
                  <a:lnTo>
                    <a:pt x="25" y="304"/>
                  </a:lnTo>
                  <a:lnTo>
                    <a:pt x="32" y="304"/>
                  </a:lnTo>
                  <a:lnTo>
                    <a:pt x="135" y="304"/>
                  </a:lnTo>
                  <a:lnTo>
                    <a:pt x="135" y="282"/>
                  </a:lnTo>
                  <a:lnTo>
                    <a:pt x="50" y="282"/>
                  </a:lnTo>
                  <a:lnTo>
                    <a:pt x="44" y="282"/>
                  </a:lnTo>
                  <a:lnTo>
                    <a:pt x="40" y="281"/>
                  </a:lnTo>
                  <a:lnTo>
                    <a:pt x="35" y="278"/>
                  </a:lnTo>
                  <a:lnTo>
                    <a:pt x="32" y="275"/>
                  </a:lnTo>
                  <a:lnTo>
                    <a:pt x="28" y="271"/>
                  </a:lnTo>
                  <a:lnTo>
                    <a:pt x="25" y="267"/>
                  </a:lnTo>
                  <a:lnTo>
                    <a:pt x="24" y="262"/>
                  </a:lnTo>
                  <a:lnTo>
                    <a:pt x="24" y="256"/>
                  </a:lnTo>
                  <a:lnTo>
                    <a:pt x="24" y="48"/>
                  </a:lnTo>
                  <a:lnTo>
                    <a:pt x="24" y="42"/>
                  </a:lnTo>
                  <a:lnTo>
                    <a:pt x="25" y="38"/>
                  </a:lnTo>
                  <a:lnTo>
                    <a:pt x="28" y="34"/>
                  </a:lnTo>
                  <a:lnTo>
                    <a:pt x="32" y="30"/>
                  </a:lnTo>
                  <a:lnTo>
                    <a:pt x="35" y="26"/>
                  </a:lnTo>
                  <a:lnTo>
                    <a:pt x="40" y="25"/>
                  </a:lnTo>
                  <a:lnTo>
                    <a:pt x="44" y="22"/>
                  </a:lnTo>
                  <a:lnTo>
                    <a:pt x="50" y="22"/>
                  </a:lnTo>
                  <a:lnTo>
                    <a:pt x="135" y="22"/>
                  </a:lnTo>
                  <a:lnTo>
                    <a:pt x="135" y="0"/>
                  </a:lnTo>
                  <a:close/>
                  <a:moveTo>
                    <a:pt x="135" y="41"/>
                  </a:moveTo>
                  <a:lnTo>
                    <a:pt x="135" y="120"/>
                  </a:lnTo>
                  <a:lnTo>
                    <a:pt x="130" y="122"/>
                  </a:lnTo>
                  <a:lnTo>
                    <a:pt x="124" y="125"/>
                  </a:lnTo>
                  <a:lnTo>
                    <a:pt x="120" y="129"/>
                  </a:lnTo>
                  <a:lnTo>
                    <a:pt x="116" y="133"/>
                  </a:lnTo>
                  <a:lnTo>
                    <a:pt x="112" y="139"/>
                  </a:lnTo>
                  <a:lnTo>
                    <a:pt x="111" y="144"/>
                  </a:lnTo>
                  <a:lnTo>
                    <a:pt x="106" y="159"/>
                  </a:lnTo>
                  <a:lnTo>
                    <a:pt x="106" y="175"/>
                  </a:lnTo>
                  <a:lnTo>
                    <a:pt x="108" y="185"/>
                  </a:lnTo>
                  <a:lnTo>
                    <a:pt x="109" y="194"/>
                  </a:lnTo>
                  <a:lnTo>
                    <a:pt x="111" y="195"/>
                  </a:lnTo>
                  <a:lnTo>
                    <a:pt x="113" y="205"/>
                  </a:lnTo>
                  <a:lnTo>
                    <a:pt x="117" y="209"/>
                  </a:lnTo>
                  <a:lnTo>
                    <a:pt x="121" y="213"/>
                  </a:lnTo>
                  <a:lnTo>
                    <a:pt x="128" y="214"/>
                  </a:lnTo>
                  <a:lnTo>
                    <a:pt x="135" y="214"/>
                  </a:lnTo>
                  <a:lnTo>
                    <a:pt x="135" y="264"/>
                  </a:lnTo>
                  <a:lnTo>
                    <a:pt x="62" y="264"/>
                  </a:lnTo>
                  <a:lnTo>
                    <a:pt x="58" y="263"/>
                  </a:lnTo>
                  <a:lnTo>
                    <a:pt x="54" y="262"/>
                  </a:lnTo>
                  <a:lnTo>
                    <a:pt x="47" y="258"/>
                  </a:lnTo>
                  <a:lnTo>
                    <a:pt x="43" y="251"/>
                  </a:lnTo>
                  <a:lnTo>
                    <a:pt x="41" y="247"/>
                  </a:lnTo>
                  <a:lnTo>
                    <a:pt x="41" y="243"/>
                  </a:lnTo>
                  <a:lnTo>
                    <a:pt x="41" y="61"/>
                  </a:lnTo>
                  <a:lnTo>
                    <a:pt x="41" y="57"/>
                  </a:lnTo>
                  <a:lnTo>
                    <a:pt x="43" y="53"/>
                  </a:lnTo>
                  <a:lnTo>
                    <a:pt x="47" y="46"/>
                  </a:lnTo>
                  <a:lnTo>
                    <a:pt x="54" y="42"/>
                  </a:lnTo>
                  <a:lnTo>
                    <a:pt x="58" y="41"/>
                  </a:lnTo>
                  <a:lnTo>
                    <a:pt x="62" y="41"/>
                  </a:lnTo>
                  <a:lnTo>
                    <a:pt x="135" y="41"/>
                  </a:lnTo>
                  <a:close/>
                  <a:moveTo>
                    <a:pt x="135" y="128"/>
                  </a:moveTo>
                  <a:lnTo>
                    <a:pt x="135" y="156"/>
                  </a:lnTo>
                  <a:lnTo>
                    <a:pt x="130" y="160"/>
                  </a:lnTo>
                  <a:lnTo>
                    <a:pt x="127" y="166"/>
                  </a:lnTo>
                  <a:lnTo>
                    <a:pt x="127" y="171"/>
                  </a:lnTo>
                  <a:lnTo>
                    <a:pt x="128" y="174"/>
                  </a:lnTo>
                  <a:lnTo>
                    <a:pt x="131" y="176"/>
                  </a:lnTo>
                  <a:lnTo>
                    <a:pt x="132" y="171"/>
                  </a:lnTo>
                  <a:lnTo>
                    <a:pt x="135" y="168"/>
                  </a:lnTo>
                  <a:lnTo>
                    <a:pt x="135" y="204"/>
                  </a:lnTo>
                  <a:lnTo>
                    <a:pt x="131" y="202"/>
                  </a:lnTo>
                  <a:lnTo>
                    <a:pt x="128" y="199"/>
                  </a:lnTo>
                  <a:lnTo>
                    <a:pt x="127" y="194"/>
                  </a:lnTo>
                  <a:lnTo>
                    <a:pt x="124" y="181"/>
                  </a:lnTo>
                  <a:lnTo>
                    <a:pt x="123" y="163"/>
                  </a:lnTo>
                  <a:lnTo>
                    <a:pt x="123" y="148"/>
                  </a:lnTo>
                  <a:lnTo>
                    <a:pt x="127" y="137"/>
                  </a:lnTo>
                  <a:lnTo>
                    <a:pt x="131" y="130"/>
                  </a:lnTo>
                  <a:lnTo>
                    <a:pt x="135" y="1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93" name="iṣlïḍè">
              <a:extLst>
                <a:ext uri="{FF2B5EF4-FFF2-40B4-BE49-F238E27FC236}">
                  <a16:creationId xmlns:a16="http://schemas.microsoft.com/office/drawing/2014/main" id="{79A39630-50A9-4547-97DE-1DF3C920AB5D}"/>
                </a:ext>
              </a:extLst>
            </p:cNvPr>
            <p:cNvGrpSpPr/>
            <p:nvPr/>
          </p:nvGrpSpPr>
          <p:grpSpPr>
            <a:xfrm>
              <a:off x="6332068" y="3114704"/>
              <a:ext cx="182234" cy="173951"/>
              <a:chOff x="3092451" y="2336800"/>
              <a:chExt cx="209550" cy="200025"/>
            </a:xfrm>
            <a:solidFill>
              <a:schemeClr val="accent6"/>
            </a:solidFill>
          </p:grpSpPr>
          <p:sp>
            <p:nvSpPr>
              <p:cNvPr id="118" name="ísḷíde">
                <a:extLst>
                  <a:ext uri="{FF2B5EF4-FFF2-40B4-BE49-F238E27FC236}">
                    <a16:creationId xmlns:a16="http://schemas.microsoft.com/office/drawing/2014/main" id="{4FA9217E-6CC8-4A45-BE0A-23C2641A7059}"/>
                  </a:ext>
                </a:extLst>
              </p:cNvPr>
              <p:cNvSpPr/>
              <p:nvPr/>
            </p:nvSpPr>
            <p:spPr bwMode="auto">
              <a:xfrm>
                <a:off x="3092451" y="2378075"/>
                <a:ext cx="209550" cy="158750"/>
              </a:xfrm>
              <a:custGeom>
                <a:avLst/>
                <a:gdLst>
                  <a:gd name="T0" fmla="*/ 39 w 132"/>
                  <a:gd name="T1" fmla="*/ 0 h 100"/>
                  <a:gd name="T2" fmla="*/ 39 w 132"/>
                  <a:gd name="T3" fmla="*/ 0 h 100"/>
                  <a:gd name="T4" fmla="*/ 47 w 132"/>
                  <a:gd name="T5" fmla="*/ 0 h 100"/>
                  <a:gd name="T6" fmla="*/ 54 w 132"/>
                  <a:gd name="T7" fmla="*/ 2 h 100"/>
                  <a:gd name="T8" fmla="*/ 61 w 132"/>
                  <a:gd name="T9" fmla="*/ 5 h 100"/>
                  <a:gd name="T10" fmla="*/ 66 w 132"/>
                  <a:gd name="T11" fmla="*/ 9 h 100"/>
                  <a:gd name="T12" fmla="*/ 66 w 132"/>
                  <a:gd name="T13" fmla="*/ 9 h 100"/>
                  <a:gd name="T14" fmla="*/ 71 w 132"/>
                  <a:gd name="T15" fmla="*/ 5 h 100"/>
                  <a:gd name="T16" fmla="*/ 78 w 132"/>
                  <a:gd name="T17" fmla="*/ 2 h 100"/>
                  <a:gd name="T18" fmla="*/ 85 w 132"/>
                  <a:gd name="T19" fmla="*/ 0 h 100"/>
                  <a:gd name="T20" fmla="*/ 93 w 132"/>
                  <a:gd name="T21" fmla="*/ 0 h 100"/>
                  <a:gd name="T22" fmla="*/ 93 w 132"/>
                  <a:gd name="T23" fmla="*/ 0 h 100"/>
                  <a:gd name="T24" fmla="*/ 101 w 132"/>
                  <a:gd name="T25" fmla="*/ 0 h 100"/>
                  <a:gd name="T26" fmla="*/ 108 w 132"/>
                  <a:gd name="T27" fmla="*/ 2 h 100"/>
                  <a:gd name="T28" fmla="*/ 115 w 132"/>
                  <a:gd name="T29" fmla="*/ 6 h 100"/>
                  <a:gd name="T30" fmla="*/ 120 w 132"/>
                  <a:gd name="T31" fmla="*/ 11 h 100"/>
                  <a:gd name="T32" fmla="*/ 126 w 132"/>
                  <a:gd name="T33" fmla="*/ 16 h 100"/>
                  <a:gd name="T34" fmla="*/ 130 w 132"/>
                  <a:gd name="T35" fmla="*/ 23 h 100"/>
                  <a:gd name="T36" fmla="*/ 131 w 132"/>
                  <a:gd name="T37" fmla="*/ 31 h 100"/>
                  <a:gd name="T38" fmla="*/ 132 w 132"/>
                  <a:gd name="T39" fmla="*/ 38 h 100"/>
                  <a:gd name="T40" fmla="*/ 132 w 132"/>
                  <a:gd name="T41" fmla="*/ 38 h 100"/>
                  <a:gd name="T42" fmla="*/ 131 w 132"/>
                  <a:gd name="T43" fmla="*/ 47 h 100"/>
                  <a:gd name="T44" fmla="*/ 128 w 132"/>
                  <a:gd name="T45" fmla="*/ 58 h 100"/>
                  <a:gd name="T46" fmla="*/ 123 w 132"/>
                  <a:gd name="T47" fmla="*/ 69 h 100"/>
                  <a:gd name="T48" fmla="*/ 116 w 132"/>
                  <a:gd name="T49" fmla="*/ 78 h 100"/>
                  <a:gd name="T50" fmla="*/ 107 w 132"/>
                  <a:gd name="T51" fmla="*/ 86 h 100"/>
                  <a:gd name="T52" fmla="*/ 94 w 132"/>
                  <a:gd name="T53" fmla="*/ 93 h 100"/>
                  <a:gd name="T54" fmla="*/ 88 w 132"/>
                  <a:gd name="T55" fmla="*/ 96 h 100"/>
                  <a:gd name="T56" fmla="*/ 81 w 132"/>
                  <a:gd name="T57" fmla="*/ 99 h 100"/>
                  <a:gd name="T58" fmla="*/ 73 w 132"/>
                  <a:gd name="T59" fmla="*/ 99 h 100"/>
                  <a:gd name="T60" fmla="*/ 63 w 132"/>
                  <a:gd name="T61" fmla="*/ 100 h 100"/>
                  <a:gd name="T62" fmla="*/ 63 w 132"/>
                  <a:gd name="T63" fmla="*/ 100 h 100"/>
                  <a:gd name="T64" fmla="*/ 55 w 132"/>
                  <a:gd name="T65" fmla="*/ 99 h 100"/>
                  <a:gd name="T66" fmla="*/ 47 w 132"/>
                  <a:gd name="T67" fmla="*/ 97 h 100"/>
                  <a:gd name="T68" fmla="*/ 39 w 132"/>
                  <a:gd name="T69" fmla="*/ 96 h 100"/>
                  <a:gd name="T70" fmla="*/ 32 w 132"/>
                  <a:gd name="T71" fmla="*/ 93 h 100"/>
                  <a:gd name="T72" fmla="*/ 27 w 132"/>
                  <a:gd name="T73" fmla="*/ 90 h 100"/>
                  <a:gd name="T74" fmla="*/ 21 w 132"/>
                  <a:gd name="T75" fmla="*/ 86 h 100"/>
                  <a:gd name="T76" fmla="*/ 13 w 132"/>
                  <a:gd name="T77" fmla="*/ 77 h 100"/>
                  <a:gd name="T78" fmla="*/ 6 w 132"/>
                  <a:gd name="T79" fmla="*/ 67 h 100"/>
                  <a:gd name="T80" fmla="*/ 2 w 132"/>
                  <a:gd name="T81" fmla="*/ 57 h 100"/>
                  <a:gd name="T82" fmla="*/ 0 w 132"/>
                  <a:gd name="T83" fmla="*/ 47 h 100"/>
                  <a:gd name="T84" fmla="*/ 0 w 132"/>
                  <a:gd name="T85" fmla="*/ 38 h 100"/>
                  <a:gd name="T86" fmla="*/ 0 w 132"/>
                  <a:gd name="T87" fmla="*/ 38 h 100"/>
                  <a:gd name="T88" fmla="*/ 0 w 132"/>
                  <a:gd name="T89" fmla="*/ 31 h 100"/>
                  <a:gd name="T90" fmla="*/ 2 w 132"/>
                  <a:gd name="T91" fmla="*/ 23 h 100"/>
                  <a:gd name="T92" fmla="*/ 6 w 132"/>
                  <a:gd name="T93" fmla="*/ 16 h 100"/>
                  <a:gd name="T94" fmla="*/ 12 w 132"/>
                  <a:gd name="T95" fmla="*/ 11 h 100"/>
                  <a:gd name="T96" fmla="*/ 17 w 132"/>
                  <a:gd name="T97" fmla="*/ 6 h 100"/>
                  <a:gd name="T98" fmla="*/ 24 w 132"/>
                  <a:gd name="T99" fmla="*/ 2 h 100"/>
                  <a:gd name="T100" fmla="*/ 31 w 132"/>
                  <a:gd name="T101" fmla="*/ 0 h 100"/>
                  <a:gd name="T102" fmla="*/ 39 w 132"/>
                  <a:gd name="T103" fmla="*/ 0 h 100"/>
                  <a:gd name="T104" fmla="*/ 39 w 132"/>
                  <a:gd name="T105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" h="100">
                    <a:moveTo>
                      <a:pt x="39" y="0"/>
                    </a:moveTo>
                    <a:lnTo>
                      <a:pt x="39" y="0"/>
                    </a:lnTo>
                    <a:lnTo>
                      <a:pt x="47" y="0"/>
                    </a:lnTo>
                    <a:lnTo>
                      <a:pt x="54" y="2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66" y="9"/>
                    </a:lnTo>
                    <a:lnTo>
                      <a:pt x="71" y="5"/>
                    </a:lnTo>
                    <a:lnTo>
                      <a:pt x="78" y="2"/>
                    </a:lnTo>
                    <a:lnTo>
                      <a:pt x="85" y="0"/>
                    </a:lnTo>
                    <a:lnTo>
                      <a:pt x="93" y="0"/>
                    </a:lnTo>
                    <a:lnTo>
                      <a:pt x="93" y="0"/>
                    </a:lnTo>
                    <a:lnTo>
                      <a:pt x="101" y="0"/>
                    </a:lnTo>
                    <a:lnTo>
                      <a:pt x="108" y="2"/>
                    </a:lnTo>
                    <a:lnTo>
                      <a:pt x="115" y="6"/>
                    </a:lnTo>
                    <a:lnTo>
                      <a:pt x="120" y="11"/>
                    </a:lnTo>
                    <a:lnTo>
                      <a:pt x="126" y="16"/>
                    </a:lnTo>
                    <a:lnTo>
                      <a:pt x="130" y="23"/>
                    </a:lnTo>
                    <a:lnTo>
                      <a:pt x="131" y="31"/>
                    </a:lnTo>
                    <a:lnTo>
                      <a:pt x="132" y="38"/>
                    </a:lnTo>
                    <a:lnTo>
                      <a:pt x="132" y="38"/>
                    </a:lnTo>
                    <a:lnTo>
                      <a:pt x="131" y="47"/>
                    </a:lnTo>
                    <a:lnTo>
                      <a:pt x="128" y="58"/>
                    </a:lnTo>
                    <a:lnTo>
                      <a:pt x="123" y="69"/>
                    </a:lnTo>
                    <a:lnTo>
                      <a:pt x="116" y="78"/>
                    </a:lnTo>
                    <a:lnTo>
                      <a:pt x="107" y="86"/>
                    </a:lnTo>
                    <a:lnTo>
                      <a:pt x="94" y="93"/>
                    </a:lnTo>
                    <a:lnTo>
                      <a:pt x="88" y="96"/>
                    </a:lnTo>
                    <a:lnTo>
                      <a:pt x="81" y="99"/>
                    </a:lnTo>
                    <a:lnTo>
                      <a:pt x="73" y="99"/>
                    </a:lnTo>
                    <a:lnTo>
                      <a:pt x="63" y="100"/>
                    </a:lnTo>
                    <a:lnTo>
                      <a:pt x="63" y="100"/>
                    </a:lnTo>
                    <a:lnTo>
                      <a:pt x="55" y="99"/>
                    </a:lnTo>
                    <a:lnTo>
                      <a:pt x="47" y="97"/>
                    </a:lnTo>
                    <a:lnTo>
                      <a:pt x="39" y="96"/>
                    </a:lnTo>
                    <a:lnTo>
                      <a:pt x="32" y="93"/>
                    </a:lnTo>
                    <a:lnTo>
                      <a:pt x="27" y="90"/>
                    </a:lnTo>
                    <a:lnTo>
                      <a:pt x="21" y="86"/>
                    </a:lnTo>
                    <a:lnTo>
                      <a:pt x="13" y="77"/>
                    </a:lnTo>
                    <a:lnTo>
                      <a:pt x="6" y="67"/>
                    </a:lnTo>
                    <a:lnTo>
                      <a:pt x="2" y="57"/>
                    </a:lnTo>
                    <a:lnTo>
                      <a:pt x="0" y="47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1"/>
                    </a:lnTo>
                    <a:lnTo>
                      <a:pt x="2" y="23"/>
                    </a:lnTo>
                    <a:lnTo>
                      <a:pt x="6" y="16"/>
                    </a:lnTo>
                    <a:lnTo>
                      <a:pt x="12" y="11"/>
                    </a:lnTo>
                    <a:lnTo>
                      <a:pt x="17" y="6"/>
                    </a:lnTo>
                    <a:lnTo>
                      <a:pt x="24" y="2"/>
                    </a:lnTo>
                    <a:lnTo>
                      <a:pt x="31" y="0"/>
                    </a:lnTo>
                    <a:lnTo>
                      <a:pt x="39" y="0"/>
                    </a:lnTo>
                    <a:lnTo>
                      <a:pt x="3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19" name="îṡlîḍé">
                <a:extLst>
                  <a:ext uri="{FF2B5EF4-FFF2-40B4-BE49-F238E27FC236}">
                    <a16:creationId xmlns:a16="http://schemas.microsoft.com/office/drawing/2014/main" id="{CB8A8EB0-2316-4D85-BCBB-AC6F6D414F89}"/>
                  </a:ext>
                </a:extLst>
              </p:cNvPr>
              <p:cNvSpPr/>
              <p:nvPr/>
            </p:nvSpPr>
            <p:spPr bwMode="auto">
              <a:xfrm>
                <a:off x="3149601" y="2336800"/>
                <a:ext cx="52388" cy="73025"/>
              </a:xfrm>
              <a:custGeom>
                <a:avLst/>
                <a:gdLst>
                  <a:gd name="T0" fmla="*/ 29 w 33"/>
                  <a:gd name="T1" fmla="*/ 46 h 46"/>
                  <a:gd name="T2" fmla="*/ 29 w 33"/>
                  <a:gd name="T3" fmla="*/ 46 h 46"/>
                  <a:gd name="T4" fmla="*/ 31 w 33"/>
                  <a:gd name="T5" fmla="*/ 39 h 46"/>
                  <a:gd name="T6" fmla="*/ 33 w 33"/>
                  <a:gd name="T7" fmla="*/ 34 h 46"/>
                  <a:gd name="T8" fmla="*/ 33 w 33"/>
                  <a:gd name="T9" fmla="*/ 27 h 46"/>
                  <a:gd name="T10" fmla="*/ 33 w 33"/>
                  <a:gd name="T11" fmla="*/ 22 h 46"/>
                  <a:gd name="T12" fmla="*/ 30 w 33"/>
                  <a:gd name="T13" fmla="*/ 15 h 46"/>
                  <a:gd name="T14" fmla="*/ 27 w 33"/>
                  <a:gd name="T15" fmla="*/ 9 h 46"/>
                  <a:gd name="T16" fmla="*/ 25 w 33"/>
                  <a:gd name="T17" fmla="*/ 4 h 46"/>
                  <a:gd name="T18" fmla="*/ 19 w 33"/>
                  <a:gd name="T19" fmla="*/ 0 h 46"/>
                  <a:gd name="T20" fmla="*/ 0 w 33"/>
                  <a:gd name="T21" fmla="*/ 3 h 46"/>
                  <a:gd name="T22" fmla="*/ 0 w 33"/>
                  <a:gd name="T23" fmla="*/ 3 h 46"/>
                  <a:gd name="T24" fmla="*/ 12 w 33"/>
                  <a:gd name="T25" fmla="*/ 11 h 46"/>
                  <a:gd name="T26" fmla="*/ 18 w 33"/>
                  <a:gd name="T27" fmla="*/ 15 h 46"/>
                  <a:gd name="T28" fmla="*/ 22 w 33"/>
                  <a:gd name="T29" fmla="*/ 19 h 46"/>
                  <a:gd name="T30" fmla="*/ 25 w 33"/>
                  <a:gd name="T31" fmla="*/ 24 h 46"/>
                  <a:gd name="T32" fmla="*/ 27 w 33"/>
                  <a:gd name="T33" fmla="*/ 31 h 46"/>
                  <a:gd name="T34" fmla="*/ 29 w 33"/>
                  <a:gd name="T35" fmla="*/ 38 h 46"/>
                  <a:gd name="T36" fmla="*/ 29 w 33"/>
                  <a:gd name="T37" fmla="*/ 46 h 46"/>
                  <a:gd name="T38" fmla="*/ 29 w 33"/>
                  <a:gd name="T3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3" h="46">
                    <a:moveTo>
                      <a:pt x="29" y="46"/>
                    </a:moveTo>
                    <a:lnTo>
                      <a:pt x="29" y="46"/>
                    </a:lnTo>
                    <a:lnTo>
                      <a:pt x="31" y="39"/>
                    </a:lnTo>
                    <a:lnTo>
                      <a:pt x="33" y="34"/>
                    </a:lnTo>
                    <a:lnTo>
                      <a:pt x="33" y="27"/>
                    </a:lnTo>
                    <a:lnTo>
                      <a:pt x="33" y="22"/>
                    </a:lnTo>
                    <a:lnTo>
                      <a:pt x="30" y="15"/>
                    </a:lnTo>
                    <a:lnTo>
                      <a:pt x="27" y="9"/>
                    </a:lnTo>
                    <a:lnTo>
                      <a:pt x="25" y="4"/>
                    </a:lnTo>
                    <a:lnTo>
                      <a:pt x="19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2" y="11"/>
                    </a:lnTo>
                    <a:lnTo>
                      <a:pt x="18" y="15"/>
                    </a:lnTo>
                    <a:lnTo>
                      <a:pt x="22" y="19"/>
                    </a:lnTo>
                    <a:lnTo>
                      <a:pt x="25" y="24"/>
                    </a:lnTo>
                    <a:lnTo>
                      <a:pt x="27" y="31"/>
                    </a:lnTo>
                    <a:lnTo>
                      <a:pt x="29" y="38"/>
                    </a:lnTo>
                    <a:lnTo>
                      <a:pt x="29" y="46"/>
                    </a:lnTo>
                    <a:lnTo>
                      <a:pt x="29" y="4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94" name="ïś1íďê">
              <a:extLst>
                <a:ext uri="{FF2B5EF4-FFF2-40B4-BE49-F238E27FC236}">
                  <a16:creationId xmlns:a16="http://schemas.microsoft.com/office/drawing/2014/main" id="{D09735A4-1D9E-4742-AB1C-96F1516A9EB5}"/>
                </a:ext>
              </a:extLst>
            </p:cNvPr>
            <p:cNvSpPr/>
            <p:nvPr/>
          </p:nvSpPr>
          <p:spPr bwMode="auto">
            <a:xfrm>
              <a:off x="6525348" y="4265308"/>
              <a:ext cx="189137" cy="263687"/>
            </a:xfrm>
            <a:custGeom>
              <a:avLst/>
              <a:gdLst>
                <a:gd name="T0" fmla="*/ 125 w 137"/>
                <a:gd name="T1" fmla="*/ 55 h 191"/>
                <a:gd name="T2" fmla="*/ 126 w 137"/>
                <a:gd name="T3" fmla="*/ 51 h 191"/>
                <a:gd name="T4" fmla="*/ 133 w 137"/>
                <a:gd name="T5" fmla="*/ 34 h 191"/>
                <a:gd name="T6" fmla="*/ 136 w 137"/>
                <a:gd name="T7" fmla="*/ 29 h 191"/>
                <a:gd name="T8" fmla="*/ 137 w 137"/>
                <a:gd name="T9" fmla="*/ 21 h 191"/>
                <a:gd name="T10" fmla="*/ 136 w 137"/>
                <a:gd name="T11" fmla="*/ 13 h 191"/>
                <a:gd name="T12" fmla="*/ 132 w 137"/>
                <a:gd name="T13" fmla="*/ 6 h 191"/>
                <a:gd name="T14" fmla="*/ 128 w 137"/>
                <a:gd name="T15" fmla="*/ 4 h 191"/>
                <a:gd name="T16" fmla="*/ 116 w 137"/>
                <a:gd name="T17" fmla="*/ 0 h 191"/>
                <a:gd name="T18" fmla="*/ 103 w 137"/>
                <a:gd name="T19" fmla="*/ 4 h 191"/>
                <a:gd name="T20" fmla="*/ 113 w 137"/>
                <a:gd name="T21" fmla="*/ 39 h 191"/>
                <a:gd name="T22" fmla="*/ 103 w 137"/>
                <a:gd name="T23" fmla="*/ 59 h 191"/>
                <a:gd name="T24" fmla="*/ 110 w 137"/>
                <a:gd name="T25" fmla="*/ 48 h 191"/>
                <a:gd name="T26" fmla="*/ 110 w 137"/>
                <a:gd name="T27" fmla="*/ 42 h 191"/>
                <a:gd name="T28" fmla="*/ 120 w 137"/>
                <a:gd name="T29" fmla="*/ 48 h 191"/>
                <a:gd name="T30" fmla="*/ 121 w 137"/>
                <a:gd name="T31" fmla="*/ 52 h 191"/>
                <a:gd name="T32" fmla="*/ 121 w 137"/>
                <a:gd name="T33" fmla="*/ 57 h 191"/>
                <a:gd name="T34" fmla="*/ 103 w 137"/>
                <a:gd name="T35" fmla="*/ 89 h 191"/>
                <a:gd name="T36" fmla="*/ 97 w 137"/>
                <a:gd name="T37" fmla="*/ 93 h 191"/>
                <a:gd name="T38" fmla="*/ 99 w 137"/>
                <a:gd name="T39" fmla="*/ 92 h 191"/>
                <a:gd name="T40" fmla="*/ 103 w 137"/>
                <a:gd name="T41" fmla="*/ 89 h 191"/>
                <a:gd name="T42" fmla="*/ 101 w 137"/>
                <a:gd name="T43" fmla="*/ 85 h 191"/>
                <a:gd name="T44" fmla="*/ 99 w 137"/>
                <a:gd name="T45" fmla="*/ 86 h 191"/>
                <a:gd name="T46" fmla="*/ 95 w 137"/>
                <a:gd name="T47" fmla="*/ 88 h 191"/>
                <a:gd name="T48" fmla="*/ 84 w 137"/>
                <a:gd name="T49" fmla="*/ 81 h 191"/>
                <a:gd name="T50" fmla="*/ 84 w 137"/>
                <a:gd name="T51" fmla="*/ 81 h 191"/>
                <a:gd name="T52" fmla="*/ 90 w 137"/>
                <a:gd name="T53" fmla="*/ 78 h 191"/>
                <a:gd name="T54" fmla="*/ 103 w 137"/>
                <a:gd name="T55" fmla="*/ 34 h 191"/>
                <a:gd name="T56" fmla="*/ 88 w 137"/>
                <a:gd name="T57" fmla="*/ 23 h 191"/>
                <a:gd name="T58" fmla="*/ 80 w 137"/>
                <a:gd name="T59" fmla="*/ 25 h 191"/>
                <a:gd name="T60" fmla="*/ 57 w 137"/>
                <a:gd name="T61" fmla="*/ 59 h 191"/>
                <a:gd name="T62" fmla="*/ 57 w 137"/>
                <a:gd name="T63" fmla="*/ 66 h 191"/>
                <a:gd name="T64" fmla="*/ 22 w 137"/>
                <a:gd name="T65" fmla="*/ 153 h 191"/>
                <a:gd name="T66" fmla="*/ 26 w 137"/>
                <a:gd name="T67" fmla="*/ 154 h 191"/>
                <a:gd name="T68" fmla="*/ 29 w 137"/>
                <a:gd name="T69" fmla="*/ 155 h 191"/>
                <a:gd name="T70" fmla="*/ 29 w 137"/>
                <a:gd name="T71" fmla="*/ 162 h 191"/>
                <a:gd name="T72" fmla="*/ 33 w 137"/>
                <a:gd name="T73" fmla="*/ 161 h 191"/>
                <a:gd name="T74" fmla="*/ 38 w 137"/>
                <a:gd name="T75" fmla="*/ 162 h 191"/>
                <a:gd name="T76" fmla="*/ 40 w 137"/>
                <a:gd name="T77" fmla="*/ 163 h 191"/>
                <a:gd name="T78" fmla="*/ 41 w 137"/>
                <a:gd name="T79" fmla="*/ 169 h 191"/>
                <a:gd name="T80" fmla="*/ 38 w 137"/>
                <a:gd name="T81" fmla="*/ 173 h 191"/>
                <a:gd name="T82" fmla="*/ 22 w 137"/>
                <a:gd name="T83" fmla="*/ 182 h 191"/>
                <a:gd name="T84" fmla="*/ 41 w 137"/>
                <a:gd name="T85" fmla="*/ 176 h 191"/>
                <a:gd name="T86" fmla="*/ 103 w 137"/>
                <a:gd name="T87" fmla="*/ 29 h 191"/>
                <a:gd name="T88" fmla="*/ 97 w 137"/>
                <a:gd name="T89" fmla="*/ 9 h 191"/>
                <a:gd name="T90" fmla="*/ 103 w 137"/>
                <a:gd name="T91" fmla="*/ 4 h 191"/>
                <a:gd name="T92" fmla="*/ 22 w 137"/>
                <a:gd name="T93" fmla="*/ 117 h 191"/>
                <a:gd name="T94" fmla="*/ 2 w 137"/>
                <a:gd name="T95" fmla="*/ 191 h 191"/>
                <a:gd name="T96" fmla="*/ 22 w 137"/>
                <a:gd name="T97" fmla="*/ 180 h 191"/>
                <a:gd name="T98" fmla="*/ 5 w 137"/>
                <a:gd name="T99" fmla="*/ 174 h 191"/>
                <a:gd name="T100" fmla="*/ 5 w 137"/>
                <a:gd name="T101" fmla="*/ 150 h 191"/>
                <a:gd name="T102" fmla="*/ 6 w 137"/>
                <a:gd name="T103" fmla="*/ 149 h 191"/>
                <a:gd name="T104" fmla="*/ 10 w 137"/>
                <a:gd name="T105" fmla="*/ 146 h 191"/>
                <a:gd name="T106" fmla="*/ 15 w 137"/>
                <a:gd name="T107" fmla="*/ 146 h 191"/>
                <a:gd name="T108" fmla="*/ 17 w 137"/>
                <a:gd name="T109" fmla="*/ 149 h 191"/>
                <a:gd name="T110" fmla="*/ 18 w 137"/>
                <a:gd name="T111" fmla="*/ 155 h 191"/>
                <a:gd name="T112" fmla="*/ 19 w 137"/>
                <a:gd name="T113" fmla="*/ 154 h 191"/>
                <a:gd name="T114" fmla="*/ 22 w 137"/>
                <a:gd name="T115" fmla="*/ 117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7" h="191">
                  <a:moveTo>
                    <a:pt x="103" y="89"/>
                  </a:moveTo>
                  <a:lnTo>
                    <a:pt x="125" y="55"/>
                  </a:lnTo>
                  <a:lnTo>
                    <a:pt x="125" y="55"/>
                  </a:lnTo>
                  <a:lnTo>
                    <a:pt x="126" y="51"/>
                  </a:lnTo>
                  <a:lnTo>
                    <a:pt x="125" y="47"/>
                  </a:lnTo>
                  <a:lnTo>
                    <a:pt x="133" y="34"/>
                  </a:lnTo>
                  <a:lnTo>
                    <a:pt x="133" y="34"/>
                  </a:lnTo>
                  <a:lnTo>
                    <a:pt x="136" y="29"/>
                  </a:lnTo>
                  <a:lnTo>
                    <a:pt x="137" y="25"/>
                  </a:lnTo>
                  <a:lnTo>
                    <a:pt x="137" y="21"/>
                  </a:lnTo>
                  <a:lnTo>
                    <a:pt x="137" y="17"/>
                  </a:lnTo>
                  <a:lnTo>
                    <a:pt x="136" y="13"/>
                  </a:lnTo>
                  <a:lnTo>
                    <a:pt x="135" y="9"/>
                  </a:lnTo>
                  <a:lnTo>
                    <a:pt x="132" y="6"/>
                  </a:lnTo>
                  <a:lnTo>
                    <a:pt x="128" y="4"/>
                  </a:lnTo>
                  <a:lnTo>
                    <a:pt x="128" y="4"/>
                  </a:lnTo>
                  <a:lnTo>
                    <a:pt x="121" y="0"/>
                  </a:lnTo>
                  <a:lnTo>
                    <a:pt x="116" y="0"/>
                  </a:lnTo>
                  <a:lnTo>
                    <a:pt x="109" y="1"/>
                  </a:lnTo>
                  <a:lnTo>
                    <a:pt x="103" y="4"/>
                  </a:lnTo>
                  <a:lnTo>
                    <a:pt x="103" y="29"/>
                  </a:lnTo>
                  <a:lnTo>
                    <a:pt x="113" y="39"/>
                  </a:lnTo>
                  <a:lnTo>
                    <a:pt x="103" y="34"/>
                  </a:lnTo>
                  <a:lnTo>
                    <a:pt x="103" y="59"/>
                  </a:lnTo>
                  <a:lnTo>
                    <a:pt x="110" y="48"/>
                  </a:lnTo>
                  <a:lnTo>
                    <a:pt x="110" y="48"/>
                  </a:lnTo>
                  <a:lnTo>
                    <a:pt x="110" y="46"/>
                  </a:lnTo>
                  <a:lnTo>
                    <a:pt x="110" y="42"/>
                  </a:lnTo>
                  <a:lnTo>
                    <a:pt x="120" y="48"/>
                  </a:lnTo>
                  <a:lnTo>
                    <a:pt x="120" y="48"/>
                  </a:lnTo>
                  <a:lnTo>
                    <a:pt x="121" y="50"/>
                  </a:lnTo>
                  <a:lnTo>
                    <a:pt x="121" y="52"/>
                  </a:lnTo>
                  <a:lnTo>
                    <a:pt x="121" y="54"/>
                  </a:lnTo>
                  <a:lnTo>
                    <a:pt x="121" y="57"/>
                  </a:lnTo>
                  <a:lnTo>
                    <a:pt x="103" y="82"/>
                  </a:lnTo>
                  <a:lnTo>
                    <a:pt x="103" y="89"/>
                  </a:lnTo>
                  <a:close/>
                  <a:moveTo>
                    <a:pt x="41" y="176"/>
                  </a:moveTo>
                  <a:lnTo>
                    <a:pt x="97" y="93"/>
                  </a:lnTo>
                  <a:lnTo>
                    <a:pt x="97" y="93"/>
                  </a:lnTo>
                  <a:lnTo>
                    <a:pt x="99" y="92"/>
                  </a:lnTo>
                  <a:lnTo>
                    <a:pt x="102" y="89"/>
                  </a:lnTo>
                  <a:lnTo>
                    <a:pt x="103" y="89"/>
                  </a:lnTo>
                  <a:lnTo>
                    <a:pt x="103" y="82"/>
                  </a:lnTo>
                  <a:lnTo>
                    <a:pt x="101" y="85"/>
                  </a:lnTo>
                  <a:lnTo>
                    <a:pt x="101" y="85"/>
                  </a:lnTo>
                  <a:lnTo>
                    <a:pt x="99" y="86"/>
                  </a:lnTo>
                  <a:lnTo>
                    <a:pt x="98" y="88"/>
                  </a:lnTo>
                  <a:lnTo>
                    <a:pt x="95" y="88"/>
                  </a:lnTo>
                  <a:lnTo>
                    <a:pt x="94" y="86"/>
                  </a:lnTo>
                  <a:lnTo>
                    <a:pt x="84" y="81"/>
                  </a:lnTo>
                  <a:lnTo>
                    <a:pt x="84" y="81"/>
                  </a:lnTo>
                  <a:lnTo>
                    <a:pt x="84" y="81"/>
                  </a:lnTo>
                  <a:lnTo>
                    <a:pt x="87" y="80"/>
                  </a:lnTo>
                  <a:lnTo>
                    <a:pt x="90" y="78"/>
                  </a:lnTo>
                  <a:lnTo>
                    <a:pt x="103" y="59"/>
                  </a:lnTo>
                  <a:lnTo>
                    <a:pt x="103" y="34"/>
                  </a:lnTo>
                  <a:lnTo>
                    <a:pt x="88" y="23"/>
                  </a:lnTo>
                  <a:lnTo>
                    <a:pt x="88" y="23"/>
                  </a:lnTo>
                  <a:lnTo>
                    <a:pt x="83" y="23"/>
                  </a:lnTo>
                  <a:lnTo>
                    <a:pt x="80" y="25"/>
                  </a:lnTo>
                  <a:lnTo>
                    <a:pt x="57" y="59"/>
                  </a:lnTo>
                  <a:lnTo>
                    <a:pt x="57" y="59"/>
                  </a:lnTo>
                  <a:lnTo>
                    <a:pt x="56" y="63"/>
                  </a:lnTo>
                  <a:lnTo>
                    <a:pt x="57" y="66"/>
                  </a:lnTo>
                  <a:lnTo>
                    <a:pt x="22" y="117"/>
                  </a:lnTo>
                  <a:lnTo>
                    <a:pt x="22" y="153"/>
                  </a:lnTo>
                  <a:lnTo>
                    <a:pt x="22" y="153"/>
                  </a:lnTo>
                  <a:lnTo>
                    <a:pt x="26" y="154"/>
                  </a:lnTo>
                  <a:lnTo>
                    <a:pt x="26" y="154"/>
                  </a:lnTo>
                  <a:lnTo>
                    <a:pt x="29" y="155"/>
                  </a:lnTo>
                  <a:lnTo>
                    <a:pt x="29" y="158"/>
                  </a:lnTo>
                  <a:lnTo>
                    <a:pt x="29" y="162"/>
                  </a:lnTo>
                  <a:lnTo>
                    <a:pt x="29" y="162"/>
                  </a:lnTo>
                  <a:lnTo>
                    <a:pt x="33" y="161"/>
                  </a:lnTo>
                  <a:lnTo>
                    <a:pt x="36" y="161"/>
                  </a:lnTo>
                  <a:lnTo>
                    <a:pt x="38" y="162"/>
                  </a:lnTo>
                  <a:lnTo>
                    <a:pt x="38" y="162"/>
                  </a:lnTo>
                  <a:lnTo>
                    <a:pt x="40" y="163"/>
                  </a:lnTo>
                  <a:lnTo>
                    <a:pt x="41" y="166"/>
                  </a:lnTo>
                  <a:lnTo>
                    <a:pt x="41" y="169"/>
                  </a:lnTo>
                  <a:lnTo>
                    <a:pt x="40" y="172"/>
                  </a:lnTo>
                  <a:lnTo>
                    <a:pt x="38" y="173"/>
                  </a:lnTo>
                  <a:lnTo>
                    <a:pt x="22" y="180"/>
                  </a:lnTo>
                  <a:lnTo>
                    <a:pt x="22" y="182"/>
                  </a:lnTo>
                  <a:lnTo>
                    <a:pt x="41" y="176"/>
                  </a:lnTo>
                  <a:lnTo>
                    <a:pt x="41" y="176"/>
                  </a:lnTo>
                  <a:close/>
                  <a:moveTo>
                    <a:pt x="103" y="4"/>
                  </a:moveTo>
                  <a:lnTo>
                    <a:pt x="103" y="29"/>
                  </a:lnTo>
                  <a:lnTo>
                    <a:pt x="91" y="1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103" y="4"/>
                  </a:lnTo>
                  <a:lnTo>
                    <a:pt x="103" y="4"/>
                  </a:lnTo>
                  <a:close/>
                  <a:moveTo>
                    <a:pt x="22" y="117"/>
                  </a:moveTo>
                  <a:lnTo>
                    <a:pt x="0" y="150"/>
                  </a:lnTo>
                  <a:lnTo>
                    <a:pt x="2" y="191"/>
                  </a:lnTo>
                  <a:lnTo>
                    <a:pt x="22" y="182"/>
                  </a:lnTo>
                  <a:lnTo>
                    <a:pt x="22" y="180"/>
                  </a:lnTo>
                  <a:lnTo>
                    <a:pt x="17" y="182"/>
                  </a:lnTo>
                  <a:lnTo>
                    <a:pt x="5" y="174"/>
                  </a:lnTo>
                  <a:lnTo>
                    <a:pt x="5" y="150"/>
                  </a:lnTo>
                  <a:lnTo>
                    <a:pt x="5" y="150"/>
                  </a:lnTo>
                  <a:lnTo>
                    <a:pt x="6" y="149"/>
                  </a:lnTo>
                  <a:lnTo>
                    <a:pt x="6" y="149"/>
                  </a:lnTo>
                  <a:lnTo>
                    <a:pt x="7" y="146"/>
                  </a:lnTo>
                  <a:lnTo>
                    <a:pt x="10" y="146"/>
                  </a:lnTo>
                  <a:lnTo>
                    <a:pt x="13" y="146"/>
                  </a:lnTo>
                  <a:lnTo>
                    <a:pt x="15" y="146"/>
                  </a:lnTo>
                  <a:lnTo>
                    <a:pt x="15" y="146"/>
                  </a:lnTo>
                  <a:lnTo>
                    <a:pt x="17" y="149"/>
                  </a:lnTo>
                  <a:lnTo>
                    <a:pt x="18" y="150"/>
                  </a:lnTo>
                  <a:lnTo>
                    <a:pt x="18" y="155"/>
                  </a:lnTo>
                  <a:lnTo>
                    <a:pt x="18" y="155"/>
                  </a:lnTo>
                  <a:lnTo>
                    <a:pt x="19" y="154"/>
                  </a:lnTo>
                  <a:lnTo>
                    <a:pt x="22" y="153"/>
                  </a:lnTo>
                  <a:lnTo>
                    <a:pt x="22" y="11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5" name="išľiḑè">
              <a:extLst>
                <a:ext uri="{FF2B5EF4-FFF2-40B4-BE49-F238E27FC236}">
                  <a16:creationId xmlns:a16="http://schemas.microsoft.com/office/drawing/2014/main" id="{853FEDD9-A8DB-4500-A3D2-21DF9FBBCE77}"/>
                </a:ext>
              </a:extLst>
            </p:cNvPr>
            <p:cNvSpPr/>
            <p:nvPr/>
          </p:nvSpPr>
          <p:spPr bwMode="auto">
            <a:xfrm>
              <a:off x="4991541" y="2887504"/>
              <a:ext cx="242979" cy="263687"/>
            </a:xfrm>
            <a:custGeom>
              <a:avLst/>
              <a:gdLst>
                <a:gd name="T0" fmla="*/ 138 w 176"/>
                <a:gd name="T1" fmla="*/ 88 h 191"/>
                <a:gd name="T2" fmla="*/ 132 w 176"/>
                <a:gd name="T3" fmla="*/ 138 h 191"/>
                <a:gd name="T4" fmla="*/ 150 w 176"/>
                <a:gd name="T5" fmla="*/ 143 h 191"/>
                <a:gd name="T6" fmla="*/ 147 w 176"/>
                <a:gd name="T7" fmla="*/ 151 h 191"/>
                <a:gd name="T8" fmla="*/ 132 w 176"/>
                <a:gd name="T9" fmla="*/ 36 h 191"/>
                <a:gd name="T10" fmla="*/ 150 w 176"/>
                <a:gd name="T11" fmla="*/ 26 h 191"/>
                <a:gd name="T12" fmla="*/ 135 w 176"/>
                <a:gd name="T13" fmla="*/ 47 h 191"/>
                <a:gd name="T14" fmla="*/ 146 w 176"/>
                <a:gd name="T15" fmla="*/ 88 h 191"/>
                <a:gd name="T16" fmla="*/ 174 w 176"/>
                <a:gd name="T17" fmla="*/ 85 h 191"/>
                <a:gd name="T18" fmla="*/ 150 w 176"/>
                <a:gd name="T19" fmla="*/ 92 h 191"/>
                <a:gd name="T20" fmla="*/ 88 w 176"/>
                <a:gd name="T21" fmla="*/ 39 h 191"/>
                <a:gd name="T22" fmla="*/ 115 w 176"/>
                <a:gd name="T23" fmla="*/ 46 h 191"/>
                <a:gd name="T24" fmla="*/ 132 w 176"/>
                <a:gd name="T25" fmla="*/ 109 h 191"/>
                <a:gd name="T26" fmla="*/ 115 w 176"/>
                <a:gd name="T27" fmla="*/ 128 h 191"/>
                <a:gd name="T28" fmla="*/ 111 w 176"/>
                <a:gd name="T29" fmla="*/ 180 h 191"/>
                <a:gd name="T30" fmla="*/ 90 w 176"/>
                <a:gd name="T31" fmla="*/ 191 h 191"/>
                <a:gd name="T32" fmla="*/ 105 w 176"/>
                <a:gd name="T33" fmla="*/ 126 h 191"/>
                <a:gd name="T34" fmla="*/ 122 w 176"/>
                <a:gd name="T35" fmla="*/ 107 h 191"/>
                <a:gd name="T36" fmla="*/ 124 w 176"/>
                <a:gd name="T37" fmla="*/ 73 h 191"/>
                <a:gd name="T38" fmla="*/ 104 w 176"/>
                <a:gd name="T39" fmla="*/ 51 h 191"/>
                <a:gd name="T40" fmla="*/ 88 w 176"/>
                <a:gd name="T41" fmla="*/ 39 h 191"/>
                <a:gd name="T42" fmla="*/ 127 w 176"/>
                <a:gd name="T43" fmla="*/ 43 h 191"/>
                <a:gd name="T44" fmla="*/ 132 w 176"/>
                <a:gd name="T45" fmla="*/ 36 h 191"/>
                <a:gd name="T46" fmla="*/ 128 w 176"/>
                <a:gd name="T47" fmla="*/ 128 h 191"/>
                <a:gd name="T48" fmla="*/ 132 w 176"/>
                <a:gd name="T49" fmla="*/ 127 h 191"/>
                <a:gd name="T50" fmla="*/ 92 w 176"/>
                <a:gd name="T51" fmla="*/ 1 h 191"/>
                <a:gd name="T52" fmla="*/ 88 w 176"/>
                <a:gd name="T53" fmla="*/ 30 h 191"/>
                <a:gd name="T54" fmla="*/ 80 w 176"/>
                <a:gd name="T55" fmla="*/ 191 h 191"/>
                <a:gd name="T56" fmla="*/ 62 w 176"/>
                <a:gd name="T57" fmla="*/ 176 h 191"/>
                <a:gd name="T58" fmla="*/ 55 w 176"/>
                <a:gd name="T59" fmla="*/ 124 h 191"/>
                <a:gd name="T60" fmla="*/ 44 w 176"/>
                <a:gd name="T61" fmla="*/ 67 h 191"/>
                <a:gd name="T62" fmla="*/ 67 w 176"/>
                <a:gd name="T63" fmla="*/ 43 h 191"/>
                <a:gd name="T64" fmla="*/ 88 w 176"/>
                <a:gd name="T65" fmla="*/ 49 h 191"/>
                <a:gd name="T66" fmla="*/ 61 w 176"/>
                <a:gd name="T67" fmla="*/ 61 h 191"/>
                <a:gd name="T68" fmla="*/ 50 w 176"/>
                <a:gd name="T69" fmla="*/ 88 h 191"/>
                <a:gd name="T70" fmla="*/ 69 w 176"/>
                <a:gd name="T71" fmla="*/ 120 h 191"/>
                <a:gd name="T72" fmla="*/ 88 w 176"/>
                <a:gd name="T73" fmla="*/ 147 h 191"/>
                <a:gd name="T74" fmla="*/ 88 w 176"/>
                <a:gd name="T75" fmla="*/ 30 h 191"/>
                <a:gd name="T76" fmla="*/ 84 w 176"/>
                <a:gd name="T77" fmla="*/ 26 h 191"/>
                <a:gd name="T78" fmla="*/ 88 w 176"/>
                <a:gd name="T79" fmla="*/ 0 h 191"/>
                <a:gd name="T80" fmla="*/ 47 w 176"/>
                <a:gd name="T81" fmla="*/ 135 h 191"/>
                <a:gd name="T82" fmla="*/ 44 w 176"/>
                <a:gd name="T83" fmla="*/ 138 h 191"/>
                <a:gd name="T84" fmla="*/ 47 w 176"/>
                <a:gd name="T85" fmla="*/ 47 h 191"/>
                <a:gd name="T86" fmla="*/ 44 w 176"/>
                <a:gd name="T87" fmla="*/ 108 h 191"/>
                <a:gd name="T88" fmla="*/ 40 w 176"/>
                <a:gd name="T89" fmla="*/ 77 h 191"/>
                <a:gd name="T90" fmla="*/ 44 w 176"/>
                <a:gd name="T91" fmla="*/ 49 h 191"/>
                <a:gd name="T92" fmla="*/ 25 w 176"/>
                <a:gd name="T93" fmla="*/ 31 h 191"/>
                <a:gd name="T94" fmla="*/ 32 w 176"/>
                <a:gd name="T95" fmla="*/ 26 h 191"/>
                <a:gd name="T96" fmla="*/ 32 w 176"/>
                <a:gd name="T97" fmla="*/ 150 h 191"/>
                <a:gd name="T98" fmla="*/ 24 w 176"/>
                <a:gd name="T99" fmla="*/ 147 h 191"/>
                <a:gd name="T100" fmla="*/ 44 w 176"/>
                <a:gd name="T101" fmla="*/ 127 h 191"/>
                <a:gd name="T102" fmla="*/ 25 w 176"/>
                <a:gd name="T103" fmla="*/ 84 h 191"/>
                <a:gd name="T104" fmla="*/ 25 w 176"/>
                <a:gd name="T105" fmla="*/ 92 h 191"/>
                <a:gd name="T106" fmla="*/ 0 w 176"/>
                <a:gd name="T107" fmla="*/ 88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6" h="191">
                  <a:moveTo>
                    <a:pt x="132" y="66"/>
                  </a:moveTo>
                  <a:lnTo>
                    <a:pt x="132" y="66"/>
                  </a:lnTo>
                  <a:lnTo>
                    <a:pt x="136" y="77"/>
                  </a:lnTo>
                  <a:lnTo>
                    <a:pt x="138" y="88"/>
                  </a:lnTo>
                  <a:lnTo>
                    <a:pt x="138" y="88"/>
                  </a:lnTo>
                  <a:lnTo>
                    <a:pt x="136" y="99"/>
                  </a:lnTo>
                  <a:lnTo>
                    <a:pt x="132" y="109"/>
                  </a:lnTo>
                  <a:lnTo>
                    <a:pt x="132" y="66"/>
                  </a:lnTo>
                  <a:lnTo>
                    <a:pt x="132" y="66"/>
                  </a:lnTo>
                  <a:close/>
                  <a:moveTo>
                    <a:pt x="132" y="138"/>
                  </a:moveTo>
                  <a:lnTo>
                    <a:pt x="132" y="127"/>
                  </a:lnTo>
                  <a:lnTo>
                    <a:pt x="132" y="127"/>
                  </a:lnTo>
                  <a:lnTo>
                    <a:pt x="135" y="128"/>
                  </a:lnTo>
                  <a:lnTo>
                    <a:pt x="135" y="128"/>
                  </a:lnTo>
                  <a:lnTo>
                    <a:pt x="150" y="143"/>
                  </a:lnTo>
                  <a:lnTo>
                    <a:pt x="150" y="143"/>
                  </a:lnTo>
                  <a:lnTo>
                    <a:pt x="151" y="147"/>
                  </a:lnTo>
                  <a:lnTo>
                    <a:pt x="150" y="150"/>
                  </a:lnTo>
                  <a:lnTo>
                    <a:pt x="150" y="150"/>
                  </a:lnTo>
                  <a:lnTo>
                    <a:pt x="147" y="151"/>
                  </a:lnTo>
                  <a:lnTo>
                    <a:pt x="145" y="150"/>
                  </a:lnTo>
                  <a:lnTo>
                    <a:pt x="132" y="138"/>
                  </a:lnTo>
                  <a:lnTo>
                    <a:pt x="132" y="138"/>
                  </a:lnTo>
                  <a:close/>
                  <a:moveTo>
                    <a:pt x="132" y="49"/>
                  </a:moveTo>
                  <a:lnTo>
                    <a:pt x="132" y="36"/>
                  </a:lnTo>
                  <a:lnTo>
                    <a:pt x="145" y="26"/>
                  </a:lnTo>
                  <a:lnTo>
                    <a:pt x="145" y="26"/>
                  </a:lnTo>
                  <a:lnTo>
                    <a:pt x="147" y="24"/>
                  </a:lnTo>
                  <a:lnTo>
                    <a:pt x="150" y="26"/>
                  </a:lnTo>
                  <a:lnTo>
                    <a:pt x="150" y="26"/>
                  </a:lnTo>
                  <a:lnTo>
                    <a:pt x="151" y="28"/>
                  </a:lnTo>
                  <a:lnTo>
                    <a:pt x="150" y="31"/>
                  </a:lnTo>
                  <a:lnTo>
                    <a:pt x="135" y="47"/>
                  </a:lnTo>
                  <a:lnTo>
                    <a:pt x="135" y="47"/>
                  </a:lnTo>
                  <a:lnTo>
                    <a:pt x="135" y="47"/>
                  </a:lnTo>
                  <a:lnTo>
                    <a:pt x="132" y="49"/>
                  </a:lnTo>
                  <a:lnTo>
                    <a:pt x="132" y="49"/>
                  </a:lnTo>
                  <a:close/>
                  <a:moveTo>
                    <a:pt x="146" y="88"/>
                  </a:moveTo>
                  <a:lnTo>
                    <a:pt x="146" y="88"/>
                  </a:lnTo>
                  <a:lnTo>
                    <a:pt x="146" y="88"/>
                  </a:lnTo>
                  <a:lnTo>
                    <a:pt x="147" y="85"/>
                  </a:lnTo>
                  <a:lnTo>
                    <a:pt x="150" y="84"/>
                  </a:lnTo>
                  <a:lnTo>
                    <a:pt x="172" y="84"/>
                  </a:lnTo>
                  <a:lnTo>
                    <a:pt x="172" y="84"/>
                  </a:lnTo>
                  <a:lnTo>
                    <a:pt x="174" y="85"/>
                  </a:lnTo>
                  <a:lnTo>
                    <a:pt x="176" y="88"/>
                  </a:lnTo>
                  <a:lnTo>
                    <a:pt x="176" y="88"/>
                  </a:lnTo>
                  <a:lnTo>
                    <a:pt x="174" y="91"/>
                  </a:lnTo>
                  <a:lnTo>
                    <a:pt x="172" y="92"/>
                  </a:lnTo>
                  <a:lnTo>
                    <a:pt x="150" y="92"/>
                  </a:lnTo>
                  <a:lnTo>
                    <a:pt x="150" y="92"/>
                  </a:lnTo>
                  <a:lnTo>
                    <a:pt x="147" y="91"/>
                  </a:lnTo>
                  <a:lnTo>
                    <a:pt x="146" y="88"/>
                  </a:lnTo>
                  <a:lnTo>
                    <a:pt x="146" y="88"/>
                  </a:lnTo>
                  <a:close/>
                  <a:moveTo>
                    <a:pt x="88" y="39"/>
                  </a:moveTo>
                  <a:lnTo>
                    <a:pt x="88" y="39"/>
                  </a:lnTo>
                  <a:lnTo>
                    <a:pt x="96" y="39"/>
                  </a:lnTo>
                  <a:lnTo>
                    <a:pt x="103" y="40"/>
                  </a:lnTo>
                  <a:lnTo>
                    <a:pt x="108" y="43"/>
                  </a:lnTo>
                  <a:lnTo>
                    <a:pt x="115" y="46"/>
                  </a:lnTo>
                  <a:lnTo>
                    <a:pt x="120" y="50"/>
                  </a:lnTo>
                  <a:lnTo>
                    <a:pt x="124" y="55"/>
                  </a:lnTo>
                  <a:lnTo>
                    <a:pt x="128" y="61"/>
                  </a:lnTo>
                  <a:lnTo>
                    <a:pt x="132" y="66"/>
                  </a:lnTo>
                  <a:lnTo>
                    <a:pt x="132" y="109"/>
                  </a:lnTo>
                  <a:lnTo>
                    <a:pt x="132" y="109"/>
                  </a:lnTo>
                  <a:lnTo>
                    <a:pt x="128" y="115"/>
                  </a:lnTo>
                  <a:lnTo>
                    <a:pt x="124" y="120"/>
                  </a:lnTo>
                  <a:lnTo>
                    <a:pt x="120" y="124"/>
                  </a:lnTo>
                  <a:lnTo>
                    <a:pt x="115" y="128"/>
                  </a:lnTo>
                  <a:lnTo>
                    <a:pt x="115" y="166"/>
                  </a:lnTo>
                  <a:lnTo>
                    <a:pt x="115" y="166"/>
                  </a:lnTo>
                  <a:lnTo>
                    <a:pt x="115" y="172"/>
                  </a:lnTo>
                  <a:lnTo>
                    <a:pt x="113" y="176"/>
                  </a:lnTo>
                  <a:lnTo>
                    <a:pt x="111" y="180"/>
                  </a:lnTo>
                  <a:lnTo>
                    <a:pt x="108" y="184"/>
                  </a:lnTo>
                  <a:lnTo>
                    <a:pt x="104" y="187"/>
                  </a:lnTo>
                  <a:lnTo>
                    <a:pt x="100" y="189"/>
                  </a:lnTo>
                  <a:lnTo>
                    <a:pt x="96" y="191"/>
                  </a:lnTo>
                  <a:lnTo>
                    <a:pt x="90" y="191"/>
                  </a:lnTo>
                  <a:lnTo>
                    <a:pt x="88" y="191"/>
                  </a:lnTo>
                  <a:lnTo>
                    <a:pt x="88" y="147"/>
                  </a:lnTo>
                  <a:lnTo>
                    <a:pt x="105" y="147"/>
                  </a:lnTo>
                  <a:lnTo>
                    <a:pt x="105" y="126"/>
                  </a:lnTo>
                  <a:lnTo>
                    <a:pt x="105" y="126"/>
                  </a:lnTo>
                  <a:lnTo>
                    <a:pt x="105" y="123"/>
                  </a:lnTo>
                  <a:lnTo>
                    <a:pt x="108" y="122"/>
                  </a:lnTo>
                  <a:lnTo>
                    <a:pt x="108" y="122"/>
                  </a:lnTo>
                  <a:lnTo>
                    <a:pt x="115" y="115"/>
                  </a:lnTo>
                  <a:lnTo>
                    <a:pt x="122" y="107"/>
                  </a:lnTo>
                  <a:lnTo>
                    <a:pt x="126" y="99"/>
                  </a:lnTo>
                  <a:lnTo>
                    <a:pt x="127" y="88"/>
                  </a:lnTo>
                  <a:lnTo>
                    <a:pt x="127" y="88"/>
                  </a:lnTo>
                  <a:lnTo>
                    <a:pt x="126" y="80"/>
                  </a:lnTo>
                  <a:lnTo>
                    <a:pt x="124" y="73"/>
                  </a:lnTo>
                  <a:lnTo>
                    <a:pt x="120" y="66"/>
                  </a:lnTo>
                  <a:lnTo>
                    <a:pt x="116" y="61"/>
                  </a:lnTo>
                  <a:lnTo>
                    <a:pt x="116" y="61"/>
                  </a:lnTo>
                  <a:lnTo>
                    <a:pt x="109" y="55"/>
                  </a:lnTo>
                  <a:lnTo>
                    <a:pt x="104" y="51"/>
                  </a:lnTo>
                  <a:lnTo>
                    <a:pt x="96" y="50"/>
                  </a:lnTo>
                  <a:lnTo>
                    <a:pt x="88" y="49"/>
                  </a:lnTo>
                  <a:lnTo>
                    <a:pt x="88" y="49"/>
                  </a:lnTo>
                  <a:lnTo>
                    <a:pt x="88" y="39"/>
                  </a:lnTo>
                  <a:lnTo>
                    <a:pt x="88" y="39"/>
                  </a:lnTo>
                  <a:lnTo>
                    <a:pt x="88" y="39"/>
                  </a:lnTo>
                  <a:close/>
                  <a:moveTo>
                    <a:pt x="132" y="36"/>
                  </a:moveTo>
                  <a:lnTo>
                    <a:pt x="128" y="40"/>
                  </a:lnTo>
                  <a:lnTo>
                    <a:pt x="128" y="40"/>
                  </a:lnTo>
                  <a:lnTo>
                    <a:pt x="127" y="43"/>
                  </a:lnTo>
                  <a:lnTo>
                    <a:pt x="128" y="47"/>
                  </a:lnTo>
                  <a:lnTo>
                    <a:pt x="128" y="47"/>
                  </a:lnTo>
                  <a:lnTo>
                    <a:pt x="130" y="49"/>
                  </a:lnTo>
                  <a:lnTo>
                    <a:pt x="132" y="49"/>
                  </a:lnTo>
                  <a:lnTo>
                    <a:pt x="132" y="36"/>
                  </a:lnTo>
                  <a:lnTo>
                    <a:pt x="132" y="36"/>
                  </a:lnTo>
                  <a:close/>
                  <a:moveTo>
                    <a:pt x="132" y="127"/>
                  </a:moveTo>
                  <a:lnTo>
                    <a:pt x="132" y="127"/>
                  </a:lnTo>
                  <a:lnTo>
                    <a:pt x="130" y="127"/>
                  </a:lnTo>
                  <a:lnTo>
                    <a:pt x="128" y="128"/>
                  </a:lnTo>
                  <a:lnTo>
                    <a:pt x="128" y="128"/>
                  </a:lnTo>
                  <a:lnTo>
                    <a:pt x="127" y="131"/>
                  </a:lnTo>
                  <a:lnTo>
                    <a:pt x="128" y="135"/>
                  </a:lnTo>
                  <a:lnTo>
                    <a:pt x="132" y="138"/>
                  </a:lnTo>
                  <a:lnTo>
                    <a:pt x="132" y="127"/>
                  </a:lnTo>
                  <a:lnTo>
                    <a:pt x="132" y="127"/>
                  </a:lnTo>
                  <a:close/>
                  <a:moveTo>
                    <a:pt x="88" y="30"/>
                  </a:moveTo>
                  <a:lnTo>
                    <a:pt x="88" y="0"/>
                  </a:lnTo>
                  <a:lnTo>
                    <a:pt x="88" y="0"/>
                  </a:lnTo>
                  <a:lnTo>
                    <a:pt x="92" y="1"/>
                  </a:lnTo>
                  <a:lnTo>
                    <a:pt x="92" y="4"/>
                  </a:lnTo>
                  <a:lnTo>
                    <a:pt x="92" y="26"/>
                  </a:lnTo>
                  <a:lnTo>
                    <a:pt x="92" y="26"/>
                  </a:lnTo>
                  <a:lnTo>
                    <a:pt x="92" y="28"/>
                  </a:lnTo>
                  <a:lnTo>
                    <a:pt x="88" y="30"/>
                  </a:lnTo>
                  <a:lnTo>
                    <a:pt x="88" y="30"/>
                  </a:lnTo>
                  <a:close/>
                  <a:moveTo>
                    <a:pt x="88" y="191"/>
                  </a:moveTo>
                  <a:lnTo>
                    <a:pt x="85" y="191"/>
                  </a:lnTo>
                  <a:lnTo>
                    <a:pt x="85" y="191"/>
                  </a:lnTo>
                  <a:lnTo>
                    <a:pt x="80" y="191"/>
                  </a:lnTo>
                  <a:lnTo>
                    <a:pt x="76" y="189"/>
                  </a:lnTo>
                  <a:lnTo>
                    <a:pt x="71" y="187"/>
                  </a:lnTo>
                  <a:lnTo>
                    <a:pt x="67" y="184"/>
                  </a:lnTo>
                  <a:lnTo>
                    <a:pt x="65" y="180"/>
                  </a:lnTo>
                  <a:lnTo>
                    <a:pt x="62" y="176"/>
                  </a:lnTo>
                  <a:lnTo>
                    <a:pt x="61" y="172"/>
                  </a:lnTo>
                  <a:lnTo>
                    <a:pt x="61" y="166"/>
                  </a:lnTo>
                  <a:lnTo>
                    <a:pt x="61" y="128"/>
                  </a:lnTo>
                  <a:lnTo>
                    <a:pt x="61" y="128"/>
                  </a:lnTo>
                  <a:lnTo>
                    <a:pt x="55" y="124"/>
                  </a:lnTo>
                  <a:lnTo>
                    <a:pt x="51" y="119"/>
                  </a:lnTo>
                  <a:lnTo>
                    <a:pt x="47" y="114"/>
                  </a:lnTo>
                  <a:lnTo>
                    <a:pt x="44" y="108"/>
                  </a:lnTo>
                  <a:lnTo>
                    <a:pt x="44" y="67"/>
                  </a:lnTo>
                  <a:lnTo>
                    <a:pt x="44" y="67"/>
                  </a:lnTo>
                  <a:lnTo>
                    <a:pt x="47" y="61"/>
                  </a:lnTo>
                  <a:lnTo>
                    <a:pt x="51" y="55"/>
                  </a:lnTo>
                  <a:lnTo>
                    <a:pt x="57" y="51"/>
                  </a:lnTo>
                  <a:lnTo>
                    <a:pt x="62" y="47"/>
                  </a:lnTo>
                  <a:lnTo>
                    <a:pt x="67" y="43"/>
                  </a:lnTo>
                  <a:lnTo>
                    <a:pt x="74" y="40"/>
                  </a:lnTo>
                  <a:lnTo>
                    <a:pt x="81" y="39"/>
                  </a:lnTo>
                  <a:lnTo>
                    <a:pt x="88" y="39"/>
                  </a:lnTo>
                  <a:lnTo>
                    <a:pt x="88" y="49"/>
                  </a:lnTo>
                  <a:lnTo>
                    <a:pt x="88" y="49"/>
                  </a:lnTo>
                  <a:lnTo>
                    <a:pt x="81" y="50"/>
                  </a:lnTo>
                  <a:lnTo>
                    <a:pt x="73" y="51"/>
                  </a:lnTo>
                  <a:lnTo>
                    <a:pt x="66" y="55"/>
                  </a:lnTo>
                  <a:lnTo>
                    <a:pt x="61" y="61"/>
                  </a:lnTo>
                  <a:lnTo>
                    <a:pt x="61" y="61"/>
                  </a:lnTo>
                  <a:lnTo>
                    <a:pt x="57" y="66"/>
                  </a:lnTo>
                  <a:lnTo>
                    <a:pt x="53" y="73"/>
                  </a:lnTo>
                  <a:lnTo>
                    <a:pt x="50" y="80"/>
                  </a:lnTo>
                  <a:lnTo>
                    <a:pt x="50" y="88"/>
                  </a:lnTo>
                  <a:lnTo>
                    <a:pt x="50" y="88"/>
                  </a:lnTo>
                  <a:lnTo>
                    <a:pt x="51" y="97"/>
                  </a:lnTo>
                  <a:lnTo>
                    <a:pt x="55" y="107"/>
                  </a:lnTo>
                  <a:lnTo>
                    <a:pt x="61" y="115"/>
                  </a:lnTo>
                  <a:lnTo>
                    <a:pt x="69" y="120"/>
                  </a:lnTo>
                  <a:lnTo>
                    <a:pt x="69" y="120"/>
                  </a:lnTo>
                  <a:lnTo>
                    <a:pt x="69" y="120"/>
                  </a:lnTo>
                  <a:lnTo>
                    <a:pt x="70" y="123"/>
                  </a:lnTo>
                  <a:lnTo>
                    <a:pt x="70" y="126"/>
                  </a:lnTo>
                  <a:lnTo>
                    <a:pt x="70" y="147"/>
                  </a:lnTo>
                  <a:lnTo>
                    <a:pt x="88" y="147"/>
                  </a:lnTo>
                  <a:lnTo>
                    <a:pt x="88" y="191"/>
                  </a:lnTo>
                  <a:lnTo>
                    <a:pt x="88" y="191"/>
                  </a:lnTo>
                  <a:close/>
                  <a:moveTo>
                    <a:pt x="88" y="0"/>
                  </a:moveTo>
                  <a:lnTo>
                    <a:pt x="88" y="30"/>
                  </a:lnTo>
                  <a:lnTo>
                    <a:pt x="88" y="30"/>
                  </a:lnTo>
                  <a:lnTo>
                    <a:pt x="88" y="30"/>
                  </a:lnTo>
                  <a:lnTo>
                    <a:pt x="88" y="30"/>
                  </a:lnTo>
                  <a:lnTo>
                    <a:pt x="88" y="30"/>
                  </a:lnTo>
                  <a:lnTo>
                    <a:pt x="85" y="28"/>
                  </a:lnTo>
                  <a:lnTo>
                    <a:pt x="84" y="26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85" y="1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close/>
                  <a:moveTo>
                    <a:pt x="44" y="138"/>
                  </a:moveTo>
                  <a:lnTo>
                    <a:pt x="47" y="135"/>
                  </a:lnTo>
                  <a:lnTo>
                    <a:pt x="47" y="135"/>
                  </a:lnTo>
                  <a:lnTo>
                    <a:pt x="48" y="131"/>
                  </a:lnTo>
                  <a:lnTo>
                    <a:pt x="47" y="128"/>
                  </a:lnTo>
                  <a:lnTo>
                    <a:pt x="47" y="128"/>
                  </a:lnTo>
                  <a:lnTo>
                    <a:pt x="44" y="127"/>
                  </a:lnTo>
                  <a:lnTo>
                    <a:pt x="44" y="138"/>
                  </a:lnTo>
                  <a:lnTo>
                    <a:pt x="44" y="138"/>
                  </a:lnTo>
                  <a:close/>
                  <a:moveTo>
                    <a:pt x="44" y="49"/>
                  </a:moveTo>
                  <a:lnTo>
                    <a:pt x="44" y="49"/>
                  </a:lnTo>
                  <a:lnTo>
                    <a:pt x="47" y="47"/>
                  </a:lnTo>
                  <a:lnTo>
                    <a:pt x="47" y="47"/>
                  </a:lnTo>
                  <a:lnTo>
                    <a:pt x="48" y="43"/>
                  </a:lnTo>
                  <a:lnTo>
                    <a:pt x="47" y="40"/>
                  </a:lnTo>
                  <a:lnTo>
                    <a:pt x="44" y="38"/>
                  </a:lnTo>
                  <a:lnTo>
                    <a:pt x="44" y="49"/>
                  </a:lnTo>
                  <a:close/>
                  <a:moveTo>
                    <a:pt x="44" y="108"/>
                  </a:moveTo>
                  <a:lnTo>
                    <a:pt x="44" y="108"/>
                  </a:lnTo>
                  <a:lnTo>
                    <a:pt x="40" y="99"/>
                  </a:lnTo>
                  <a:lnTo>
                    <a:pt x="39" y="88"/>
                  </a:lnTo>
                  <a:lnTo>
                    <a:pt x="39" y="88"/>
                  </a:lnTo>
                  <a:lnTo>
                    <a:pt x="40" y="77"/>
                  </a:lnTo>
                  <a:lnTo>
                    <a:pt x="44" y="67"/>
                  </a:lnTo>
                  <a:lnTo>
                    <a:pt x="44" y="108"/>
                  </a:lnTo>
                  <a:lnTo>
                    <a:pt x="44" y="108"/>
                  </a:lnTo>
                  <a:close/>
                  <a:moveTo>
                    <a:pt x="44" y="38"/>
                  </a:moveTo>
                  <a:lnTo>
                    <a:pt x="44" y="49"/>
                  </a:lnTo>
                  <a:lnTo>
                    <a:pt x="44" y="49"/>
                  </a:lnTo>
                  <a:lnTo>
                    <a:pt x="40" y="47"/>
                  </a:lnTo>
                  <a:lnTo>
                    <a:pt x="40" y="47"/>
                  </a:lnTo>
                  <a:lnTo>
                    <a:pt x="25" y="31"/>
                  </a:lnTo>
                  <a:lnTo>
                    <a:pt x="25" y="31"/>
                  </a:lnTo>
                  <a:lnTo>
                    <a:pt x="24" y="28"/>
                  </a:lnTo>
                  <a:lnTo>
                    <a:pt x="25" y="26"/>
                  </a:lnTo>
                  <a:lnTo>
                    <a:pt x="25" y="26"/>
                  </a:lnTo>
                  <a:lnTo>
                    <a:pt x="28" y="24"/>
                  </a:lnTo>
                  <a:lnTo>
                    <a:pt x="32" y="26"/>
                  </a:lnTo>
                  <a:lnTo>
                    <a:pt x="44" y="38"/>
                  </a:lnTo>
                  <a:lnTo>
                    <a:pt x="44" y="38"/>
                  </a:lnTo>
                  <a:close/>
                  <a:moveTo>
                    <a:pt x="44" y="127"/>
                  </a:moveTo>
                  <a:lnTo>
                    <a:pt x="44" y="138"/>
                  </a:lnTo>
                  <a:lnTo>
                    <a:pt x="32" y="150"/>
                  </a:lnTo>
                  <a:lnTo>
                    <a:pt x="32" y="150"/>
                  </a:lnTo>
                  <a:lnTo>
                    <a:pt x="28" y="151"/>
                  </a:lnTo>
                  <a:lnTo>
                    <a:pt x="25" y="150"/>
                  </a:lnTo>
                  <a:lnTo>
                    <a:pt x="25" y="150"/>
                  </a:lnTo>
                  <a:lnTo>
                    <a:pt x="24" y="147"/>
                  </a:lnTo>
                  <a:lnTo>
                    <a:pt x="25" y="143"/>
                  </a:lnTo>
                  <a:lnTo>
                    <a:pt x="40" y="128"/>
                  </a:lnTo>
                  <a:lnTo>
                    <a:pt x="40" y="128"/>
                  </a:lnTo>
                  <a:lnTo>
                    <a:pt x="40" y="128"/>
                  </a:lnTo>
                  <a:lnTo>
                    <a:pt x="44" y="127"/>
                  </a:lnTo>
                  <a:lnTo>
                    <a:pt x="44" y="127"/>
                  </a:lnTo>
                  <a:close/>
                  <a:moveTo>
                    <a:pt x="4" y="84"/>
                  </a:moveTo>
                  <a:lnTo>
                    <a:pt x="4" y="84"/>
                  </a:lnTo>
                  <a:lnTo>
                    <a:pt x="25" y="84"/>
                  </a:lnTo>
                  <a:lnTo>
                    <a:pt x="25" y="84"/>
                  </a:lnTo>
                  <a:lnTo>
                    <a:pt x="29" y="85"/>
                  </a:lnTo>
                  <a:lnTo>
                    <a:pt x="31" y="88"/>
                  </a:lnTo>
                  <a:lnTo>
                    <a:pt x="31" y="88"/>
                  </a:lnTo>
                  <a:lnTo>
                    <a:pt x="29" y="91"/>
                  </a:lnTo>
                  <a:lnTo>
                    <a:pt x="25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1" y="91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1" y="85"/>
                  </a:lnTo>
                  <a:lnTo>
                    <a:pt x="4" y="84"/>
                  </a:lnTo>
                  <a:lnTo>
                    <a:pt x="4" y="8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6" name="i$ļïḍê">
              <a:extLst>
                <a:ext uri="{FF2B5EF4-FFF2-40B4-BE49-F238E27FC236}">
                  <a16:creationId xmlns:a16="http://schemas.microsoft.com/office/drawing/2014/main" id="{DA4ED3D7-8FE6-4C29-BEB9-94B6114C7BF0}"/>
                </a:ext>
              </a:extLst>
            </p:cNvPr>
            <p:cNvSpPr/>
            <p:nvPr/>
          </p:nvSpPr>
          <p:spPr bwMode="auto">
            <a:xfrm>
              <a:off x="6080806" y="2528558"/>
              <a:ext cx="364469" cy="527376"/>
            </a:xfrm>
            <a:custGeom>
              <a:avLst/>
              <a:gdLst>
                <a:gd name="T0" fmla="*/ 209550 w 264"/>
                <a:gd name="T1" fmla="*/ 11113 h 382"/>
                <a:gd name="T2" fmla="*/ 222250 w 264"/>
                <a:gd name="T3" fmla="*/ 200025 h 382"/>
                <a:gd name="T4" fmla="*/ 247650 w 264"/>
                <a:gd name="T5" fmla="*/ 203200 h 382"/>
                <a:gd name="T6" fmla="*/ 295275 w 264"/>
                <a:gd name="T7" fmla="*/ 225425 h 382"/>
                <a:gd name="T8" fmla="*/ 327025 w 264"/>
                <a:gd name="T9" fmla="*/ 263525 h 382"/>
                <a:gd name="T10" fmla="*/ 346075 w 264"/>
                <a:gd name="T11" fmla="*/ 311150 h 382"/>
                <a:gd name="T12" fmla="*/ 349250 w 264"/>
                <a:gd name="T13" fmla="*/ 336550 h 382"/>
                <a:gd name="T14" fmla="*/ 349250 w 264"/>
                <a:gd name="T15" fmla="*/ 352425 h 382"/>
                <a:gd name="T16" fmla="*/ 341313 w 264"/>
                <a:gd name="T17" fmla="*/ 379413 h 382"/>
                <a:gd name="T18" fmla="*/ 333375 w 264"/>
                <a:gd name="T19" fmla="*/ 403225 h 382"/>
                <a:gd name="T20" fmla="*/ 307975 w 264"/>
                <a:gd name="T21" fmla="*/ 436563 h 382"/>
                <a:gd name="T22" fmla="*/ 276225 w 264"/>
                <a:gd name="T23" fmla="*/ 460375 h 382"/>
                <a:gd name="T24" fmla="*/ 252413 w 264"/>
                <a:gd name="T25" fmla="*/ 469900 h 382"/>
                <a:gd name="T26" fmla="*/ 223838 w 264"/>
                <a:gd name="T27" fmla="*/ 476250 h 382"/>
                <a:gd name="T28" fmla="*/ 209550 w 264"/>
                <a:gd name="T29" fmla="*/ 476250 h 382"/>
                <a:gd name="T30" fmla="*/ 209550 w 264"/>
                <a:gd name="T31" fmla="*/ 519113 h 382"/>
                <a:gd name="T32" fmla="*/ 228600 w 264"/>
                <a:gd name="T33" fmla="*/ 528638 h 382"/>
                <a:gd name="T34" fmla="*/ 236538 w 264"/>
                <a:gd name="T35" fmla="*/ 547688 h 382"/>
                <a:gd name="T36" fmla="*/ 234950 w 264"/>
                <a:gd name="T37" fmla="*/ 560388 h 382"/>
                <a:gd name="T38" fmla="*/ 219075 w 264"/>
                <a:gd name="T39" fmla="*/ 576263 h 382"/>
                <a:gd name="T40" fmla="*/ 209550 w 264"/>
                <a:gd name="T41" fmla="*/ 606425 h 382"/>
                <a:gd name="T42" fmla="*/ 361950 w 264"/>
                <a:gd name="T43" fmla="*/ 573088 h 382"/>
                <a:gd name="T44" fmla="*/ 361950 w 264"/>
                <a:gd name="T45" fmla="*/ 566738 h 382"/>
                <a:gd name="T46" fmla="*/ 350838 w 264"/>
                <a:gd name="T47" fmla="*/ 554038 h 382"/>
                <a:gd name="T48" fmla="*/ 319088 w 264"/>
                <a:gd name="T49" fmla="*/ 539750 h 382"/>
                <a:gd name="T50" fmla="*/ 288925 w 264"/>
                <a:gd name="T51" fmla="*/ 533400 h 382"/>
                <a:gd name="T52" fmla="*/ 339725 w 264"/>
                <a:gd name="T53" fmla="*/ 500063 h 382"/>
                <a:gd name="T54" fmla="*/ 382588 w 264"/>
                <a:gd name="T55" fmla="*/ 455613 h 382"/>
                <a:gd name="T56" fmla="*/ 407988 w 264"/>
                <a:gd name="T57" fmla="*/ 401638 h 382"/>
                <a:gd name="T58" fmla="*/ 419100 w 264"/>
                <a:gd name="T59" fmla="*/ 336550 h 382"/>
                <a:gd name="T60" fmla="*/ 417513 w 264"/>
                <a:gd name="T61" fmla="*/ 317500 h 382"/>
                <a:gd name="T62" fmla="*/ 411163 w 264"/>
                <a:gd name="T63" fmla="*/ 280988 h 382"/>
                <a:gd name="T64" fmla="*/ 398463 w 264"/>
                <a:gd name="T65" fmla="*/ 247650 h 382"/>
                <a:gd name="T66" fmla="*/ 381000 w 264"/>
                <a:gd name="T67" fmla="*/ 217488 h 382"/>
                <a:gd name="T68" fmla="*/ 357188 w 264"/>
                <a:gd name="T69" fmla="*/ 188913 h 382"/>
                <a:gd name="T70" fmla="*/ 328613 w 264"/>
                <a:gd name="T71" fmla="*/ 165100 h 382"/>
                <a:gd name="T72" fmla="*/ 296863 w 264"/>
                <a:gd name="T73" fmla="*/ 147638 h 382"/>
                <a:gd name="T74" fmla="*/ 261938 w 264"/>
                <a:gd name="T75" fmla="*/ 134938 h 382"/>
                <a:gd name="T76" fmla="*/ 276225 w 264"/>
                <a:gd name="T77" fmla="*/ 31750 h 382"/>
                <a:gd name="T78" fmla="*/ 176213 w 264"/>
                <a:gd name="T79" fmla="*/ 0 h 382"/>
                <a:gd name="T80" fmla="*/ 187325 w 264"/>
                <a:gd name="T81" fmla="*/ 309563 h 382"/>
                <a:gd name="T82" fmla="*/ 209550 w 264"/>
                <a:gd name="T83" fmla="*/ 11113 h 382"/>
                <a:gd name="T84" fmla="*/ 209550 w 264"/>
                <a:gd name="T85" fmla="*/ 476250 h 382"/>
                <a:gd name="T86" fmla="*/ 187325 w 264"/>
                <a:gd name="T87" fmla="*/ 474663 h 382"/>
                <a:gd name="T88" fmla="*/ 146050 w 264"/>
                <a:gd name="T89" fmla="*/ 461963 h 382"/>
                <a:gd name="T90" fmla="*/ 188913 w 264"/>
                <a:gd name="T91" fmla="*/ 450850 h 382"/>
                <a:gd name="T92" fmla="*/ 92075 w 264"/>
                <a:gd name="T93" fmla="*/ 412750 h 382"/>
                <a:gd name="T94" fmla="*/ 0 w 264"/>
                <a:gd name="T95" fmla="*/ 412750 h 382"/>
                <a:gd name="T96" fmla="*/ 34925 w 264"/>
                <a:gd name="T97" fmla="*/ 450850 h 382"/>
                <a:gd name="T98" fmla="*/ 53975 w 264"/>
                <a:gd name="T99" fmla="*/ 476250 h 382"/>
                <a:gd name="T100" fmla="*/ 103188 w 264"/>
                <a:gd name="T101" fmla="*/ 517525 h 382"/>
                <a:gd name="T102" fmla="*/ 131763 w 264"/>
                <a:gd name="T103" fmla="*/ 533400 h 382"/>
                <a:gd name="T104" fmla="*/ 77788 w 264"/>
                <a:gd name="T105" fmla="*/ 547688 h 382"/>
                <a:gd name="T106" fmla="*/ 61913 w 264"/>
                <a:gd name="T107" fmla="*/ 560388 h 382"/>
                <a:gd name="T108" fmla="*/ 55563 w 264"/>
                <a:gd name="T109" fmla="*/ 573088 h 382"/>
                <a:gd name="T110" fmla="*/ 209550 w 264"/>
                <a:gd name="T111" fmla="*/ 606425 h 382"/>
                <a:gd name="T112" fmla="*/ 209550 w 264"/>
                <a:gd name="T113" fmla="*/ 577850 h 382"/>
                <a:gd name="T114" fmla="*/ 188913 w 264"/>
                <a:gd name="T115" fmla="*/ 569913 h 382"/>
                <a:gd name="T116" fmla="*/ 180975 w 264"/>
                <a:gd name="T117" fmla="*/ 547688 h 382"/>
                <a:gd name="T118" fmla="*/ 182563 w 264"/>
                <a:gd name="T119" fmla="*/ 536575 h 382"/>
                <a:gd name="T120" fmla="*/ 198438 w 264"/>
                <a:gd name="T121" fmla="*/ 522288 h 382"/>
                <a:gd name="T122" fmla="*/ 209550 w 264"/>
                <a:gd name="T123" fmla="*/ 476250 h 38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64" h="382">
                  <a:moveTo>
                    <a:pt x="174" y="20"/>
                  </a:moveTo>
                  <a:lnTo>
                    <a:pt x="132" y="7"/>
                  </a:lnTo>
                  <a:lnTo>
                    <a:pt x="132" y="151"/>
                  </a:lnTo>
                  <a:lnTo>
                    <a:pt x="140" y="126"/>
                  </a:lnTo>
                  <a:lnTo>
                    <a:pt x="156" y="128"/>
                  </a:lnTo>
                  <a:lnTo>
                    <a:pt x="172" y="134"/>
                  </a:lnTo>
                  <a:lnTo>
                    <a:pt x="186" y="142"/>
                  </a:lnTo>
                  <a:lnTo>
                    <a:pt x="197" y="153"/>
                  </a:lnTo>
                  <a:lnTo>
                    <a:pt x="206" y="166"/>
                  </a:lnTo>
                  <a:lnTo>
                    <a:pt x="214" y="180"/>
                  </a:lnTo>
                  <a:lnTo>
                    <a:pt x="218" y="196"/>
                  </a:lnTo>
                  <a:lnTo>
                    <a:pt x="220" y="204"/>
                  </a:lnTo>
                  <a:lnTo>
                    <a:pt x="220" y="212"/>
                  </a:lnTo>
                  <a:lnTo>
                    <a:pt x="220" y="222"/>
                  </a:lnTo>
                  <a:lnTo>
                    <a:pt x="218" y="230"/>
                  </a:lnTo>
                  <a:lnTo>
                    <a:pt x="215" y="239"/>
                  </a:lnTo>
                  <a:lnTo>
                    <a:pt x="213" y="246"/>
                  </a:lnTo>
                  <a:lnTo>
                    <a:pt x="210" y="254"/>
                  </a:lnTo>
                  <a:lnTo>
                    <a:pt x="205" y="262"/>
                  </a:lnTo>
                  <a:lnTo>
                    <a:pt x="194" y="275"/>
                  </a:lnTo>
                  <a:lnTo>
                    <a:pt x="182" y="286"/>
                  </a:lnTo>
                  <a:lnTo>
                    <a:pt x="174" y="290"/>
                  </a:lnTo>
                  <a:lnTo>
                    <a:pt x="167" y="294"/>
                  </a:lnTo>
                  <a:lnTo>
                    <a:pt x="159" y="296"/>
                  </a:lnTo>
                  <a:lnTo>
                    <a:pt x="150" y="299"/>
                  </a:lnTo>
                  <a:lnTo>
                    <a:pt x="141" y="300"/>
                  </a:lnTo>
                  <a:lnTo>
                    <a:pt x="132" y="300"/>
                  </a:lnTo>
                  <a:lnTo>
                    <a:pt x="132" y="327"/>
                  </a:lnTo>
                  <a:lnTo>
                    <a:pt x="138" y="329"/>
                  </a:lnTo>
                  <a:lnTo>
                    <a:pt x="144" y="333"/>
                  </a:lnTo>
                  <a:lnTo>
                    <a:pt x="148" y="338"/>
                  </a:lnTo>
                  <a:lnTo>
                    <a:pt x="149" y="345"/>
                  </a:lnTo>
                  <a:lnTo>
                    <a:pt x="148" y="353"/>
                  </a:lnTo>
                  <a:lnTo>
                    <a:pt x="144" y="359"/>
                  </a:lnTo>
                  <a:lnTo>
                    <a:pt x="138" y="363"/>
                  </a:lnTo>
                  <a:lnTo>
                    <a:pt x="132" y="364"/>
                  </a:lnTo>
                  <a:lnTo>
                    <a:pt x="132" y="382"/>
                  </a:lnTo>
                  <a:lnTo>
                    <a:pt x="228" y="382"/>
                  </a:lnTo>
                  <a:lnTo>
                    <a:pt x="228" y="361"/>
                  </a:lnTo>
                  <a:lnTo>
                    <a:pt x="228" y="357"/>
                  </a:lnTo>
                  <a:lnTo>
                    <a:pt x="225" y="353"/>
                  </a:lnTo>
                  <a:lnTo>
                    <a:pt x="221" y="349"/>
                  </a:lnTo>
                  <a:lnTo>
                    <a:pt x="215" y="345"/>
                  </a:lnTo>
                  <a:lnTo>
                    <a:pt x="201" y="340"/>
                  </a:lnTo>
                  <a:lnTo>
                    <a:pt x="182" y="336"/>
                  </a:lnTo>
                  <a:lnTo>
                    <a:pt x="199" y="326"/>
                  </a:lnTo>
                  <a:lnTo>
                    <a:pt x="214" y="315"/>
                  </a:lnTo>
                  <a:lnTo>
                    <a:pt x="229" y="302"/>
                  </a:lnTo>
                  <a:lnTo>
                    <a:pt x="241" y="287"/>
                  </a:lnTo>
                  <a:lnTo>
                    <a:pt x="251" y="271"/>
                  </a:lnTo>
                  <a:lnTo>
                    <a:pt x="257" y="253"/>
                  </a:lnTo>
                  <a:lnTo>
                    <a:pt x="263" y="233"/>
                  </a:lnTo>
                  <a:lnTo>
                    <a:pt x="264" y="212"/>
                  </a:lnTo>
                  <a:lnTo>
                    <a:pt x="263" y="200"/>
                  </a:lnTo>
                  <a:lnTo>
                    <a:pt x="262" y="189"/>
                  </a:lnTo>
                  <a:lnTo>
                    <a:pt x="259" y="177"/>
                  </a:lnTo>
                  <a:lnTo>
                    <a:pt x="256" y="166"/>
                  </a:lnTo>
                  <a:lnTo>
                    <a:pt x="251" y="156"/>
                  </a:lnTo>
                  <a:lnTo>
                    <a:pt x="245" y="146"/>
                  </a:lnTo>
                  <a:lnTo>
                    <a:pt x="240" y="137"/>
                  </a:lnTo>
                  <a:lnTo>
                    <a:pt x="232" y="127"/>
                  </a:lnTo>
                  <a:lnTo>
                    <a:pt x="225" y="119"/>
                  </a:lnTo>
                  <a:lnTo>
                    <a:pt x="215" y="111"/>
                  </a:lnTo>
                  <a:lnTo>
                    <a:pt x="207" y="104"/>
                  </a:lnTo>
                  <a:lnTo>
                    <a:pt x="198" y="99"/>
                  </a:lnTo>
                  <a:lnTo>
                    <a:pt x="187" y="93"/>
                  </a:lnTo>
                  <a:lnTo>
                    <a:pt x="176" y="88"/>
                  </a:lnTo>
                  <a:lnTo>
                    <a:pt x="165" y="85"/>
                  </a:lnTo>
                  <a:lnTo>
                    <a:pt x="153" y="82"/>
                  </a:lnTo>
                  <a:lnTo>
                    <a:pt x="174" y="20"/>
                  </a:lnTo>
                  <a:close/>
                  <a:moveTo>
                    <a:pt x="132" y="7"/>
                  </a:moveTo>
                  <a:lnTo>
                    <a:pt x="111" y="0"/>
                  </a:lnTo>
                  <a:lnTo>
                    <a:pt x="56" y="174"/>
                  </a:lnTo>
                  <a:lnTo>
                    <a:pt x="118" y="195"/>
                  </a:lnTo>
                  <a:lnTo>
                    <a:pt x="132" y="151"/>
                  </a:lnTo>
                  <a:lnTo>
                    <a:pt x="132" y="7"/>
                  </a:lnTo>
                  <a:close/>
                  <a:moveTo>
                    <a:pt x="132" y="300"/>
                  </a:moveTo>
                  <a:lnTo>
                    <a:pt x="132" y="300"/>
                  </a:lnTo>
                  <a:lnTo>
                    <a:pt x="118" y="299"/>
                  </a:lnTo>
                  <a:lnTo>
                    <a:pt x="104" y="296"/>
                  </a:lnTo>
                  <a:lnTo>
                    <a:pt x="92" y="291"/>
                  </a:lnTo>
                  <a:lnTo>
                    <a:pt x="80" y="284"/>
                  </a:lnTo>
                  <a:lnTo>
                    <a:pt x="119" y="284"/>
                  </a:lnTo>
                  <a:lnTo>
                    <a:pt x="119" y="260"/>
                  </a:lnTo>
                  <a:lnTo>
                    <a:pt x="58" y="260"/>
                  </a:lnTo>
                  <a:lnTo>
                    <a:pt x="10" y="260"/>
                  </a:lnTo>
                  <a:lnTo>
                    <a:pt x="0" y="260"/>
                  </a:lnTo>
                  <a:lnTo>
                    <a:pt x="0" y="284"/>
                  </a:lnTo>
                  <a:lnTo>
                    <a:pt x="22" y="284"/>
                  </a:lnTo>
                  <a:lnTo>
                    <a:pt x="34" y="300"/>
                  </a:lnTo>
                  <a:lnTo>
                    <a:pt x="48" y="314"/>
                  </a:lnTo>
                  <a:lnTo>
                    <a:pt x="65" y="326"/>
                  </a:lnTo>
                  <a:lnTo>
                    <a:pt x="83" y="336"/>
                  </a:lnTo>
                  <a:lnTo>
                    <a:pt x="64" y="340"/>
                  </a:lnTo>
                  <a:lnTo>
                    <a:pt x="49" y="345"/>
                  </a:lnTo>
                  <a:lnTo>
                    <a:pt x="44" y="349"/>
                  </a:lnTo>
                  <a:lnTo>
                    <a:pt x="39" y="353"/>
                  </a:lnTo>
                  <a:lnTo>
                    <a:pt x="37" y="357"/>
                  </a:lnTo>
                  <a:lnTo>
                    <a:pt x="35" y="361"/>
                  </a:lnTo>
                  <a:lnTo>
                    <a:pt x="35" y="382"/>
                  </a:lnTo>
                  <a:lnTo>
                    <a:pt x="132" y="382"/>
                  </a:lnTo>
                  <a:lnTo>
                    <a:pt x="132" y="364"/>
                  </a:lnTo>
                  <a:lnTo>
                    <a:pt x="125" y="363"/>
                  </a:lnTo>
                  <a:lnTo>
                    <a:pt x="119" y="359"/>
                  </a:lnTo>
                  <a:lnTo>
                    <a:pt x="115" y="353"/>
                  </a:lnTo>
                  <a:lnTo>
                    <a:pt x="114" y="345"/>
                  </a:lnTo>
                  <a:lnTo>
                    <a:pt x="115" y="338"/>
                  </a:lnTo>
                  <a:lnTo>
                    <a:pt x="119" y="333"/>
                  </a:lnTo>
                  <a:lnTo>
                    <a:pt x="125" y="329"/>
                  </a:lnTo>
                  <a:lnTo>
                    <a:pt x="132" y="327"/>
                  </a:lnTo>
                  <a:lnTo>
                    <a:pt x="132" y="300"/>
                  </a:lnTo>
                  <a:close/>
                </a:path>
              </a:pathLst>
            </a:custGeom>
            <a:solidFill>
              <a:srgbClr val="289DA0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97" name="îṥ1îḋè">
              <a:extLst>
                <a:ext uri="{FF2B5EF4-FFF2-40B4-BE49-F238E27FC236}">
                  <a16:creationId xmlns:a16="http://schemas.microsoft.com/office/drawing/2014/main" id="{63527B9E-A783-4E34-A3B9-66E4A1558DAF}"/>
                </a:ext>
              </a:extLst>
            </p:cNvPr>
            <p:cNvGrpSpPr/>
            <p:nvPr/>
          </p:nvGrpSpPr>
          <p:grpSpPr>
            <a:xfrm>
              <a:off x="6376255" y="2454794"/>
              <a:ext cx="316151" cy="191899"/>
              <a:chOff x="3143251" y="1577975"/>
              <a:chExt cx="363538" cy="220663"/>
            </a:xfrm>
            <a:solidFill>
              <a:schemeClr val="accent6"/>
            </a:solidFill>
          </p:grpSpPr>
          <p:sp>
            <p:nvSpPr>
              <p:cNvPr id="115" name="išľîďé">
                <a:extLst>
                  <a:ext uri="{FF2B5EF4-FFF2-40B4-BE49-F238E27FC236}">
                    <a16:creationId xmlns:a16="http://schemas.microsoft.com/office/drawing/2014/main" id="{91397511-8E97-4874-B896-8B5D7F55B746}"/>
                  </a:ext>
                </a:extLst>
              </p:cNvPr>
              <p:cNvSpPr/>
              <p:nvPr/>
            </p:nvSpPr>
            <p:spPr bwMode="auto">
              <a:xfrm>
                <a:off x="3143251" y="1577975"/>
                <a:ext cx="215900" cy="212725"/>
              </a:xfrm>
              <a:custGeom>
                <a:avLst/>
                <a:gdLst>
                  <a:gd name="T0" fmla="*/ 68 w 136"/>
                  <a:gd name="T1" fmla="*/ 0 h 134"/>
                  <a:gd name="T2" fmla="*/ 94 w 136"/>
                  <a:gd name="T3" fmla="*/ 4 h 134"/>
                  <a:gd name="T4" fmla="*/ 106 w 136"/>
                  <a:gd name="T5" fmla="*/ 11 h 134"/>
                  <a:gd name="T6" fmla="*/ 125 w 136"/>
                  <a:gd name="T7" fmla="*/ 28 h 134"/>
                  <a:gd name="T8" fmla="*/ 134 w 136"/>
                  <a:gd name="T9" fmla="*/ 53 h 134"/>
                  <a:gd name="T10" fmla="*/ 134 w 136"/>
                  <a:gd name="T11" fmla="*/ 79 h 134"/>
                  <a:gd name="T12" fmla="*/ 131 w 136"/>
                  <a:gd name="T13" fmla="*/ 92 h 134"/>
                  <a:gd name="T14" fmla="*/ 121 w 136"/>
                  <a:gd name="T15" fmla="*/ 110 h 134"/>
                  <a:gd name="T16" fmla="*/ 106 w 136"/>
                  <a:gd name="T17" fmla="*/ 123 h 134"/>
                  <a:gd name="T18" fmla="*/ 88 w 136"/>
                  <a:gd name="T19" fmla="*/ 131 h 134"/>
                  <a:gd name="T20" fmla="*/ 68 w 136"/>
                  <a:gd name="T21" fmla="*/ 134 h 134"/>
                  <a:gd name="T22" fmla="*/ 68 w 136"/>
                  <a:gd name="T23" fmla="*/ 122 h 134"/>
                  <a:gd name="T24" fmla="*/ 84 w 136"/>
                  <a:gd name="T25" fmla="*/ 119 h 134"/>
                  <a:gd name="T26" fmla="*/ 99 w 136"/>
                  <a:gd name="T27" fmla="*/ 112 h 134"/>
                  <a:gd name="T28" fmla="*/ 111 w 136"/>
                  <a:gd name="T29" fmla="*/ 102 h 134"/>
                  <a:gd name="T30" fmla="*/ 119 w 136"/>
                  <a:gd name="T31" fmla="*/ 87 h 134"/>
                  <a:gd name="T32" fmla="*/ 119 w 136"/>
                  <a:gd name="T33" fmla="*/ 87 h 134"/>
                  <a:gd name="T34" fmla="*/ 123 w 136"/>
                  <a:gd name="T35" fmla="*/ 66 h 134"/>
                  <a:gd name="T36" fmla="*/ 119 w 136"/>
                  <a:gd name="T37" fmla="*/ 45 h 134"/>
                  <a:gd name="T38" fmla="*/ 107 w 136"/>
                  <a:gd name="T39" fmla="*/ 28 h 134"/>
                  <a:gd name="T40" fmla="*/ 88 w 136"/>
                  <a:gd name="T41" fmla="*/ 16 h 134"/>
                  <a:gd name="T42" fmla="*/ 79 w 136"/>
                  <a:gd name="T43" fmla="*/ 14 h 134"/>
                  <a:gd name="T44" fmla="*/ 68 w 136"/>
                  <a:gd name="T45" fmla="*/ 0 h 134"/>
                  <a:gd name="T46" fmla="*/ 6 w 136"/>
                  <a:gd name="T47" fmla="*/ 42 h 134"/>
                  <a:gd name="T48" fmla="*/ 16 w 136"/>
                  <a:gd name="T49" fmla="*/ 24 h 134"/>
                  <a:gd name="T50" fmla="*/ 31 w 136"/>
                  <a:gd name="T51" fmla="*/ 11 h 134"/>
                  <a:gd name="T52" fmla="*/ 49 w 136"/>
                  <a:gd name="T53" fmla="*/ 3 h 134"/>
                  <a:gd name="T54" fmla="*/ 68 w 136"/>
                  <a:gd name="T55" fmla="*/ 0 h 134"/>
                  <a:gd name="T56" fmla="*/ 68 w 136"/>
                  <a:gd name="T57" fmla="*/ 12 h 134"/>
                  <a:gd name="T58" fmla="*/ 52 w 136"/>
                  <a:gd name="T59" fmla="*/ 15 h 134"/>
                  <a:gd name="T60" fmla="*/ 38 w 136"/>
                  <a:gd name="T61" fmla="*/ 22 h 134"/>
                  <a:gd name="T62" fmla="*/ 26 w 136"/>
                  <a:gd name="T63" fmla="*/ 33 h 134"/>
                  <a:gd name="T64" fmla="*/ 18 w 136"/>
                  <a:gd name="T65" fmla="*/ 46 h 134"/>
                  <a:gd name="T66" fmla="*/ 14 w 136"/>
                  <a:gd name="T67" fmla="*/ 57 h 134"/>
                  <a:gd name="T68" fmla="*/ 15 w 136"/>
                  <a:gd name="T69" fmla="*/ 79 h 134"/>
                  <a:gd name="T70" fmla="*/ 23 w 136"/>
                  <a:gd name="T71" fmla="*/ 98 h 134"/>
                  <a:gd name="T72" fmla="*/ 38 w 136"/>
                  <a:gd name="T73" fmla="*/ 112 h 134"/>
                  <a:gd name="T74" fmla="*/ 48 w 136"/>
                  <a:gd name="T75" fmla="*/ 118 h 134"/>
                  <a:gd name="T76" fmla="*/ 68 w 136"/>
                  <a:gd name="T77" fmla="*/ 122 h 134"/>
                  <a:gd name="T78" fmla="*/ 68 w 136"/>
                  <a:gd name="T79" fmla="*/ 134 h 134"/>
                  <a:gd name="T80" fmla="*/ 43 w 136"/>
                  <a:gd name="T81" fmla="*/ 130 h 134"/>
                  <a:gd name="T82" fmla="*/ 31 w 136"/>
                  <a:gd name="T83" fmla="*/ 123 h 134"/>
                  <a:gd name="T84" fmla="*/ 12 w 136"/>
                  <a:gd name="T85" fmla="*/ 104 h 134"/>
                  <a:gd name="T86" fmla="*/ 3 w 136"/>
                  <a:gd name="T87" fmla="*/ 81 h 134"/>
                  <a:gd name="T88" fmla="*/ 1 w 136"/>
                  <a:gd name="T89" fmla="*/ 56 h 134"/>
                  <a:gd name="T90" fmla="*/ 6 w 136"/>
                  <a:gd name="T91" fmla="*/ 42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36" h="134">
                    <a:moveTo>
                      <a:pt x="68" y="0"/>
                    </a:moveTo>
                    <a:lnTo>
                      <a:pt x="68" y="0"/>
                    </a:lnTo>
                    <a:lnTo>
                      <a:pt x="81" y="0"/>
                    </a:lnTo>
                    <a:lnTo>
                      <a:pt x="94" y="4"/>
                    </a:lnTo>
                    <a:lnTo>
                      <a:pt x="94" y="4"/>
                    </a:lnTo>
                    <a:lnTo>
                      <a:pt x="106" y="11"/>
                    </a:lnTo>
                    <a:lnTo>
                      <a:pt x="115" y="19"/>
                    </a:lnTo>
                    <a:lnTo>
                      <a:pt x="125" y="28"/>
                    </a:lnTo>
                    <a:lnTo>
                      <a:pt x="130" y="41"/>
                    </a:lnTo>
                    <a:lnTo>
                      <a:pt x="134" y="53"/>
                    </a:lnTo>
                    <a:lnTo>
                      <a:pt x="136" y="65"/>
                    </a:lnTo>
                    <a:lnTo>
                      <a:pt x="134" y="79"/>
                    </a:lnTo>
                    <a:lnTo>
                      <a:pt x="131" y="92"/>
                    </a:lnTo>
                    <a:lnTo>
                      <a:pt x="131" y="92"/>
                    </a:lnTo>
                    <a:lnTo>
                      <a:pt x="126" y="102"/>
                    </a:lnTo>
                    <a:lnTo>
                      <a:pt x="121" y="110"/>
                    </a:lnTo>
                    <a:lnTo>
                      <a:pt x="114" y="116"/>
                    </a:lnTo>
                    <a:lnTo>
                      <a:pt x="106" y="123"/>
                    </a:lnTo>
                    <a:lnTo>
                      <a:pt x="98" y="129"/>
                    </a:lnTo>
                    <a:lnTo>
                      <a:pt x="88" y="131"/>
                    </a:lnTo>
                    <a:lnTo>
                      <a:pt x="79" y="134"/>
                    </a:lnTo>
                    <a:lnTo>
                      <a:pt x="68" y="134"/>
                    </a:lnTo>
                    <a:lnTo>
                      <a:pt x="68" y="122"/>
                    </a:lnTo>
                    <a:lnTo>
                      <a:pt x="68" y="122"/>
                    </a:lnTo>
                    <a:lnTo>
                      <a:pt x="76" y="122"/>
                    </a:lnTo>
                    <a:lnTo>
                      <a:pt x="84" y="119"/>
                    </a:lnTo>
                    <a:lnTo>
                      <a:pt x="92" y="116"/>
                    </a:lnTo>
                    <a:lnTo>
                      <a:pt x="99" y="112"/>
                    </a:lnTo>
                    <a:lnTo>
                      <a:pt x="104" y="108"/>
                    </a:lnTo>
                    <a:lnTo>
                      <a:pt x="111" y="102"/>
                    </a:lnTo>
                    <a:lnTo>
                      <a:pt x="115" y="95"/>
                    </a:lnTo>
                    <a:lnTo>
                      <a:pt x="119" y="87"/>
                    </a:lnTo>
                    <a:lnTo>
                      <a:pt x="119" y="87"/>
                    </a:lnTo>
                    <a:lnTo>
                      <a:pt x="119" y="87"/>
                    </a:lnTo>
                    <a:lnTo>
                      <a:pt x="122" y="77"/>
                    </a:lnTo>
                    <a:lnTo>
                      <a:pt x="123" y="66"/>
                    </a:lnTo>
                    <a:lnTo>
                      <a:pt x="122" y="56"/>
                    </a:lnTo>
                    <a:lnTo>
                      <a:pt x="119" y="45"/>
                    </a:lnTo>
                    <a:lnTo>
                      <a:pt x="114" y="37"/>
                    </a:lnTo>
                    <a:lnTo>
                      <a:pt x="107" y="28"/>
                    </a:lnTo>
                    <a:lnTo>
                      <a:pt x="99" y="22"/>
                    </a:lnTo>
                    <a:lnTo>
                      <a:pt x="88" y="16"/>
                    </a:lnTo>
                    <a:lnTo>
                      <a:pt x="88" y="16"/>
                    </a:lnTo>
                    <a:lnTo>
                      <a:pt x="79" y="14"/>
                    </a:lnTo>
                    <a:lnTo>
                      <a:pt x="68" y="12"/>
                    </a:lnTo>
                    <a:lnTo>
                      <a:pt x="68" y="0"/>
                    </a:lnTo>
                    <a:close/>
                    <a:moveTo>
                      <a:pt x="6" y="42"/>
                    </a:moveTo>
                    <a:lnTo>
                      <a:pt x="6" y="42"/>
                    </a:lnTo>
                    <a:lnTo>
                      <a:pt x="10" y="33"/>
                    </a:lnTo>
                    <a:lnTo>
                      <a:pt x="16" y="24"/>
                    </a:lnTo>
                    <a:lnTo>
                      <a:pt x="23" y="16"/>
                    </a:lnTo>
                    <a:lnTo>
                      <a:pt x="31" y="11"/>
                    </a:lnTo>
                    <a:lnTo>
                      <a:pt x="39" y="5"/>
                    </a:lnTo>
                    <a:lnTo>
                      <a:pt x="49" y="3"/>
                    </a:lnTo>
                    <a:lnTo>
                      <a:pt x="58" y="0"/>
                    </a:lnTo>
                    <a:lnTo>
                      <a:pt x="68" y="0"/>
                    </a:lnTo>
                    <a:lnTo>
                      <a:pt x="68" y="12"/>
                    </a:lnTo>
                    <a:lnTo>
                      <a:pt x="68" y="12"/>
                    </a:lnTo>
                    <a:lnTo>
                      <a:pt x="60" y="12"/>
                    </a:lnTo>
                    <a:lnTo>
                      <a:pt x="52" y="15"/>
                    </a:lnTo>
                    <a:lnTo>
                      <a:pt x="45" y="18"/>
                    </a:lnTo>
                    <a:lnTo>
                      <a:pt x="38" y="22"/>
                    </a:lnTo>
                    <a:lnTo>
                      <a:pt x="31" y="26"/>
                    </a:lnTo>
                    <a:lnTo>
                      <a:pt x="26" y="33"/>
                    </a:lnTo>
                    <a:lnTo>
                      <a:pt x="20" y="39"/>
                    </a:lnTo>
                    <a:lnTo>
                      <a:pt x="18" y="46"/>
                    </a:lnTo>
                    <a:lnTo>
                      <a:pt x="18" y="46"/>
                    </a:lnTo>
                    <a:lnTo>
                      <a:pt x="14" y="57"/>
                    </a:lnTo>
                    <a:lnTo>
                      <a:pt x="14" y="68"/>
                    </a:lnTo>
                    <a:lnTo>
                      <a:pt x="15" y="79"/>
                    </a:lnTo>
                    <a:lnTo>
                      <a:pt x="18" y="88"/>
                    </a:lnTo>
                    <a:lnTo>
                      <a:pt x="23" y="98"/>
                    </a:lnTo>
                    <a:lnTo>
                      <a:pt x="30" y="106"/>
                    </a:lnTo>
                    <a:lnTo>
                      <a:pt x="38" y="112"/>
                    </a:lnTo>
                    <a:lnTo>
                      <a:pt x="48" y="118"/>
                    </a:lnTo>
                    <a:lnTo>
                      <a:pt x="48" y="118"/>
                    </a:lnTo>
                    <a:lnTo>
                      <a:pt x="58" y="121"/>
                    </a:lnTo>
                    <a:lnTo>
                      <a:pt x="68" y="122"/>
                    </a:lnTo>
                    <a:lnTo>
                      <a:pt x="68" y="134"/>
                    </a:lnTo>
                    <a:lnTo>
                      <a:pt x="68" y="134"/>
                    </a:lnTo>
                    <a:lnTo>
                      <a:pt x="56" y="133"/>
                    </a:lnTo>
                    <a:lnTo>
                      <a:pt x="43" y="130"/>
                    </a:lnTo>
                    <a:lnTo>
                      <a:pt x="43" y="130"/>
                    </a:lnTo>
                    <a:lnTo>
                      <a:pt x="31" y="123"/>
                    </a:lnTo>
                    <a:lnTo>
                      <a:pt x="20" y="115"/>
                    </a:lnTo>
                    <a:lnTo>
                      <a:pt x="12" y="104"/>
                    </a:lnTo>
                    <a:lnTo>
                      <a:pt x="6" y="93"/>
                    </a:lnTo>
                    <a:lnTo>
                      <a:pt x="3" y="81"/>
                    </a:lnTo>
                    <a:lnTo>
                      <a:pt x="0" y="68"/>
                    </a:lnTo>
                    <a:lnTo>
                      <a:pt x="1" y="56"/>
                    </a:lnTo>
                    <a:lnTo>
                      <a:pt x="6" y="42"/>
                    </a:lnTo>
                    <a:lnTo>
                      <a:pt x="6" y="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16" name="ïšḷiďe">
                <a:extLst>
                  <a:ext uri="{FF2B5EF4-FFF2-40B4-BE49-F238E27FC236}">
                    <a16:creationId xmlns:a16="http://schemas.microsoft.com/office/drawing/2014/main" id="{FE6D15E1-3488-456A-9CA6-0CCE5D42B42E}"/>
                  </a:ext>
                </a:extLst>
              </p:cNvPr>
              <p:cNvSpPr/>
              <p:nvPr/>
            </p:nvSpPr>
            <p:spPr bwMode="auto">
              <a:xfrm>
                <a:off x="3335338" y="1706563"/>
                <a:ext cx="106363" cy="65088"/>
              </a:xfrm>
              <a:custGeom>
                <a:avLst/>
                <a:gdLst>
                  <a:gd name="T0" fmla="*/ 61 w 67"/>
                  <a:gd name="T1" fmla="*/ 41 h 41"/>
                  <a:gd name="T2" fmla="*/ 67 w 67"/>
                  <a:gd name="T3" fmla="*/ 25 h 41"/>
                  <a:gd name="T4" fmla="*/ 6 w 67"/>
                  <a:gd name="T5" fmla="*/ 0 h 41"/>
                  <a:gd name="T6" fmla="*/ 0 w 67"/>
                  <a:gd name="T7" fmla="*/ 17 h 41"/>
                  <a:gd name="T8" fmla="*/ 61 w 67"/>
                  <a:gd name="T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41">
                    <a:moveTo>
                      <a:pt x="61" y="41"/>
                    </a:moveTo>
                    <a:lnTo>
                      <a:pt x="67" y="25"/>
                    </a:lnTo>
                    <a:lnTo>
                      <a:pt x="6" y="0"/>
                    </a:lnTo>
                    <a:lnTo>
                      <a:pt x="0" y="17"/>
                    </a:lnTo>
                    <a:lnTo>
                      <a:pt x="61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17" name="í$ḷîďè">
                <a:extLst>
                  <a:ext uri="{FF2B5EF4-FFF2-40B4-BE49-F238E27FC236}">
                    <a16:creationId xmlns:a16="http://schemas.microsoft.com/office/drawing/2014/main" id="{EC4CA96B-569C-4370-8D3D-0D21A2B0F9B2}"/>
                  </a:ext>
                </a:extLst>
              </p:cNvPr>
              <p:cNvSpPr/>
              <p:nvPr/>
            </p:nvSpPr>
            <p:spPr bwMode="auto">
              <a:xfrm>
                <a:off x="3368676" y="1717675"/>
                <a:ext cx="138113" cy="80963"/>
              </a:xfrm>
              <a:custGeom>
                <a:avLst/>
                <a:gdLst>
                  <a:gd name="T0" fmla="*/ 67 w 87"/>
                  <a:gd name="T1" fmla="*/ 51 h 51"/>
                  <a:gd name="T2" fmla="*/ 67 w 87"/>
                  <a:gd name="T3" fmla="*/ 51 h 51"/>
                  <a:gd name="T4" fmla="*/ 73 w 87"/>
                  <a:gd name="T5" fmla="*/ 51 h 51"/>
                  <a:gd name="T6" fmla="*/ 79 w 87"/>
                  <a:gd name="T7" fmla="*/ 51 h 51"/>
                  <a:gd name="T8" fmla="*/ 83 w 87"/>
                  <a:gd name="T9" fmla="*/ 47 h 51"/>
                  <a:gd name="T10" fmla="*/ 86 w 87"/>
                  <a:gd name="T11" fmla="*/ 43 h 51"/>
                  <a:gd name="T12" fmla="*/ 86 w 87"/>
                  <a:gd name="T13" fmla="*/ 43 h 51"/>
                  <a:gd name="T14" fmla="*/ 87 w 87"/>
                  <a:gd name="T15" fmla="*/ 37 h 51"/>
                  <a:gd name="T16" fmla="*/ 86 w 87"/>
                  <a:gd name="T17" fmla="*/ 31 h 51"/>
                  <a:gd name="T18" fmla="*/ 83 w 87"/>
                  <a:gd name="T19" fmla="*/ 27 h 51"/>
                  <a:gd name="T20" fmla="*/ 78 w 87"/>
                  <a:gd name="T21" fmla="*/ 24 h 51"/>
                  <a:gd name="T22" fmla="*/ 21 w 87"/>
                  <a:gd name="T23" fmla="*/ 1 h 51"/>
                  <a:gd name="T24" fmla="*/ 21 w 87"/>
                  <a:gd name="T25" fmla="*/ 1 h 51"/>
                  <a:gd name="T26" fmla="*/ 15 w 87"/>
                  <a:gd name="T27" fmla="*/ 0 h 51"/>
                  <a:gd name="T28" fmla="*/ 10 w 87"/>
                  <a:gd name="T29" fmla="*/ 1 h 51"/>
                  <a:gd name="T30" fmla="*/ 4 w 87"/>
                  <a:gd name="T31" fmla="*/ 4 h 51"/>
                  <a:gd name="T32" fmla="*/ 2 w 87"/>
                  <a:gd name="T33" fmla="*/ 10 h 51"/>
                  <a:gd name="T34" fmla="*/ 2 w 87"/>
                  <a:gd name="T35" fmla="*/ 10 h 51"/>
                  <a:gd name="T36" fmla="*/ 0 w 87"/>
                  <a:gd name="T37" fmla="*/ 15 h 51"/>
                  <a:gd name="T38" fmla="*/ 2 w 87"/>
                  <a:gd name="T39" fmla="*/ 20 h 51"/>
                  <a:gd name="T40" fmla="*/ 4 w 87"/>
                  <a:gd name="T41" fmla="*/ 24 h 51"/>
                  <a:gd name="T42" fmla="*/ 10 w 87"/>
                  <a:gd name="T43" fmla="*/ 28 h 51"/>
                  <a:gd name="T44" fmla="*/ 67 w 87"/>
                  <a:gd name="T45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7" h="51">
                    <a:moveTo>
                      <a:pt x="67" y="51"/>
                    </a:moveTo>
                    <a:lnTo>
                      <a:pt x="67" y="51"/>
                    </a:lnTo>
                    <a:lnTo>
                      <a:pt x="73" y="51"/>
                    </a:lnTo>
                    <a:lnTo>
                      <a:pt x="79" y="51"/>
                    </a:lnTo>
                    <a:lnTo>
                      <a:pt x="83" y="47"/>
                    </a:lnTo>
                    <a:lnTo>
                      <a:pt x="86" y="43"/>
                    </a:lnTo>
                    <a:lnTo>
                      <a:pt x="86" y="43"/>
                    </a:lnTo>
                    <a:lnTo>
                      <a:pt x="87" y="37"/>
                    </a:lnTo>
                    <a:lnTo>
                      <a:pt x="86" y="31"/>
                    </a:lnTo>
                    <a:lnTo>
                      <a:pt x="83" y="27"/>
                    </a:lnTo>
                    <a:lnTo>
                      <a:pt x="78" y="24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10" y="1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5"/>
                    </a:lnTo>
                    <a:lnTo>
                      <a:pt x="2" y="20"/>
                    </a:lnTo>
                    <a:lnTo>
                      <a:pt x="4" y="24"/>
                    </a:lnTo>
                    <a:lnTo>
                      <a:pt x="10" y="28"/>
                    </a:lnTo>
                    <a:lnTo>
                      <a:pt x="67" y="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98" name="îṩḻídê">
              <a:extLst>
                <a:ext uri="{FF2B5EF4-FFF2-40B4-BE49-F238E27FC236}">
                  <a16:creationId xmlns:a16="http://schemas.microsoft.com/office/drawing/2014/main" id="{9AFF2EB9-FDE7-4A69-84B3-3F2B5AF36F49}"/>
                </a:ext>
              </a:extLst>
            </p:cNvPr>
            <p:cNvSpPr/>
            <p:nvPr/>
          </p:nvSpPr>
          <p:spPr bwMode="auto">
            <a:xfrm>
              <a:off x="6387291" y="3570884"/>
              <a:ext cx="379654" cy="135296"/>
            </a:xfrm>
            <a:custGeom>
              <a:avLst/>
              <a:gdLst>
                <a:gd name="T0" fmla="*/ 379413 w 275"/>
                <a:gd name="T1" fmla="*/ 63500 h 98"/>
                <a:gd name="T2" fmla="*/ 409575 w 275"/>
                <a:gd name="T3" fmla="*/ 103188 h 98"/>
                <a:gd name="T4" fmla="*/ 379413 w 275"/>
                <a:gd name="T5" fmla="*/ 139700 h 98"/>
                <a:gd name="T6" fmla="*/ 436563 w 275"/>
                <a:gd name="T7" fmla="*/ 123825 h 98"/>
                <a:gd name="T8" fmla="*/ 379413 w 275"/>
                <a:gd name="T9" fmla="*/ 63500 h 98"/>
                <a:gd name="T10" fmla="*/ 187325 w 275"/>
                <a:gd name="T11" fmla="*/ 23813 h 98"/>
                <a:gd name="T12" fmla="*/ 176213 w 275"/>
                <a:gd name="T13" fmla="*/ 17463 h 98"/>
                <a:gd name="T14" fmla="*/ 133350 w 275"/>
                <a:gd name="T15" fmla="*/ 12700 h 98"/>
                <a:gd name="T16" fmla="*/ 169863 w 275"/>
                <a:gd name="T17" fmla="*/ 22225 h 98"/>
                <a:gd name="T18" fmla="*/ 179388 w 275"/>
                <a:gd name="T19" fmla="*/ 26988 h 98"/>
                <a:gd name="T20" fmla="*/ 179388 w 275"/>
                <a:gd name="T21" fmla="*/ 34925 h 98"/>
                <a:gd name="T22" fmla="*/ 174625 w 275"/>
                <a:gd name="T23" fmla="*/ 57150 h 98"/>
                <a:gd name="T24" fmla="*/ 173038 w 275"/>
                <a:gd name="T25" fmla="*/ 52388 h 98"/>
                <a:gd name="T26" fmla="*/ 133350 w 275"/>
                <a:gd name="T27" fmla="*/ 41275 h 98"/>
                <a:gd name="T28" fmla="*/ 157163 w 275"/>
                <a:gd name="T29" fmla="*/ 120650 h 98"/>
                <a:gd name="T30" fmla="*/ 163513 w 275"/>
                <a:gd name="T31" fmla="*/ 120650 h 98"/>
                <a:gd name="T32" fmla="*/ 361950 w 275"/>
                <a:gd name="T33" fmla="*/ 155575 h 98"/>
                <a:gd name="T34" fmla="*/ 379413 w 275"/>
                <a:gd name="T35" fmla="*/ 139700 h 98"/>
                <a:gd name="T36" fmla="*/ 361950 w 275"/>
                <a:gd name="T37" fmla="*/ 149225 h 98"/>
                <a:gd name="T38" fmla="*/ 357188 w 275"/>
                <a:gd name="T39" fmla="*/ 146050 h 98"/>
                <a:gd name="T40" fmla="*/ 349250 w 275"/>
                <a:gd name="T41" fmla="*/ 142875 h 98"/>
                <a:gd name="T42" fmla="*/ 346075 w 275"/>
                <a:gd name="T43" fmla="*/ 131763 h 98"/>
                <a:gd name="T44" fmla="*/ 349250 w 275"/>
                <a:gd name="T45" fmla="*/ 127000 h 98"/>
                <a:gd name="T46" fmla="*/ 355600 w 275"/>
                <a:gd name="T47" fmla="*/ 120650 h 98"/>
                <a:gd name="T48" fmla="*/ 358775 w 275"/>
                <a:gd name="T49" fmla="*/ 120650 h 98"/>
                <a:gd name="T50" fmla="*/ 352425 w 275"/>
                <a:gd name="T51" fmla="*/ 114300 h 98"/>
                <a:gd name="T52" fmla="*/ 350838 w 275"/>
                <a:gd name="T53" fmla="*/ 106363 h 98"/>
                <a:gd name="T54" fmla="*/ 352425 w 275"/>
                <a:gd name="T55" fmla="*/ 101600 h 98"/>
                <a:gd name="T56" fmla="*/ 358775 w 275"/>
                <a:gd name="T57" fmla="*/ 95250 h 98"/>
                <a:gd name="T58" fmla="*/ 365125 w 275"/>
                <a:gd name="T59" fmla="*/ 95250 h 98"/>
                <a:gd name="T60" fmla="*/ 357188 w 275"/>
                <a:gd name="T61" fmla="*/ 88900 h 98"/>
                <a:gd name="T62" fmla="*/ 357188 w 275"/>
                <a:gd name="T63" fmla="*/ 77788 h 98"/>
                <a:gd name="T64" fmla="*/ 358775 w 275"/>
                <a:gd name="T65" fmla="*/ 73025 h 98"/>
                <a:gd name="T66" fmla="*/ 368300 w 275"/>
                <a:gd name="T67" fmla="*/ 66675 h 98"/>
                <a:gd name="T68" fmla="*/ 376238 w 275"/>
                <a:gd name="T69" fmla="*/ 69850 h 98"/>
                <a:gd name="T70" fmla="*/ 379413 w 275"/>
                <a:gd name="T71" fmla="*/ 63500 h 98"/>
                <a:gd name="T72" fmla="*/ 100013 w 275"/>
                <a:gd name="T73" fmla="*/ 0 h 98"/>
                <a:gd name="T74" fmla="*/ 95250 w 275"/>
                <a:gd name="T75" fmla="*/ 0 h 98"/>
                <a:gd name="T76" fmla="*/ 85725 w 275"/>
                <a:gd name="T77" fmla="*/ 4763 h 98"/>
                <a:gd name="T78" fmla="*/ 52388 w 275"/>
                <a:gd name="T79" fmla="*/ 3175 h 98"/>
                <a:gd name="T80" fmla="*/ 42863 w 275"/>
                <a:gd name="T81" fmla="*/ 0 h 98"/>
                <a:gd name="T82" fmla="*/ 28575 w 275"/>
                <a:gd name="T83" fmla="*/ 4763 h 98"/>
                <a:gd name="T84" fmla="*/ 12700 w 275"/>
                <a:gd name="T85" fmla="*/ 12700 h 98"/>
                <a:gd name="T86" fmla="*/ 4763 w 275"/>
                <a:gd name="T87" fmla="*/ 28575 h 98"/>
                <a:gd name="T88" fmla="*/ 3175 w 275"/>
                <a:gd name="T89" fmla="*/ 34925 h 98"/>
                <a:gd name="T90" fmla="*/ 3175 w 275"/>
                <a:gd name="T91" fmla="*/ 52388 h 98"/>
                <a:gd name="T92" fmla="*/ 9525 w 275"/>
                <a:gd name="T93" fmla="*/ 69850 h 98"/>
                <a:gd name="T94" fmla="*/ 19050 w 275"/>
                <a:gd name="T95" fmla="*/ 79375 h 98"/>
                <a:gd name="T96" fmla="*/ 36513 w 275"/>
                <a:gd name="T97" fmla="*/ 85725 h 98"/>
                <a:gd name="T98" fmla="*/ 79375 w 275"/>
                <a:gd name="T99" fmla="*/ 36513 h 98"/>
                <a:gd name="T100" fmla="*/ 66675 w 275"/>
                <a:gd name="T101" fmla="*/ 93663 h 98"/>
                <a:gd name="T102" fmla="*/ 71438 w 275"/>
                <a:gd name="T103" fmla="*/ 101600 h 98"/>
                <a:gd name="T104" fmla="*/ 77788 w 275"/>
                <a:gd name="T105" fmla="*/ 106363 h 98"/>
                <a:gd name="T106" fmla="*/ 133350 w 275"/>
                <a:gd name="T107" fmla="*/ 41275 h 98"/>
                <a:gd name="T108" fmla="*/ 96838 w 275"/>
                <a:gd name="T109" fmla="*/ 34925 h 98"/>
                <a:gd name="T110" fmla="*/ 85725 w 275"/>
                <a:gd name="T111" fmla="*/ 39688 h 98"/>
                <a:gd name="T112" fmla="*/ 90488 w 275"/>
                <a:gd name="T113" fmla="*/ 17463 h 98"/>
                <a:gd name="T114" fmla="*/ 95250 w 275"/>
                <a:gd name="T115" fmla="*/ 11113 h 98"/>
                <a:gd name="T116" fmla="*/ 103188 w 275"/>
                <a:gd name="T117" fmla="*/ 9525 h 98"/>
                <a:gd name="T118" fmla="*/ 133350 w 275"/>
                <a:gd name="T119" fmla="*/ 6350 h 9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75" h="98">
                  <a:moveTo>
                    <a:pt x="240" y="40"/>
                  </a:moveTo>
                  <a:lnTo>
                    <a:pt x="239" y="40"/>
                  </a:lnTo>
                  <a:lnTo>
                    <a:pt x="239" y="44"/>
                  </a:lnTo>
                  <a:lnTo>
                    <a:pt x="258" y="65"/>
                  </a:lnTo>
                  <a:lnTo>
                    <a:pt x="255" y="82"/>
                  </a:lnTo>
                  <a:lnTo>
                    <a:pt x="239" y="88"/>
                  </a:lnTo>
                  <a:lnTo>
                    <a:pt x="239" y="94"/>
                  </a:lnTo>
                  <a:lnTo>
                    <a:pt x="275" y="78"/>
                  </a:lnTo>
                  <a:lnTo>
                    <a:pt x="240" y="40"/>
                  </a:lnTo>
                  <a:close/>
                  <a:moveTo>
                    <a:pt x="239" y="40"/>
                  </a:moveTo>
                  <a:lnTo>
                    <a:pt x="118" y="15"/>
                  </a:lnTo>
                  <a:lnTo>
                    <a:pt x="115" y="13"/>
                  </a:lnTo>
                  <a:lnTo>
                    <a:pt x="111" y="11"/>
                  </a:lnTo>
                  <a:lnTo>
                    <a:pt x="84" y="4"/>
                  </a:lnTo>
                  <a:lnTo>
                    <a:pt x="84" y="8"/>
                  </a:lnTo>
                  <a:lnTo>
                    <a:pt x="107" y="14"/>
                  </a:lnTo>
                  <a:lnTo>
                    <a:pt x="110" y="15"/>
                  </a:lnTo>
                  <a:lnTo>
                    <a:pt x="113" y="17"/>
                  </a:lnTo>
                  <a:lnTo>
                    <a:pt x="113" y="19"/>
                  </a:lnTo>
                  <a:lnTo>
                    <a:pt x="113" y="22"/>
                  </a:lnTo>
                  <a:lnTo>
                    <a:pt x="110" y="36"/>
                  </a:lnTo>
                  <a:lnTo>
                    <a:pt x="109" y="33"/>
                  </a:lnTo>
                  <a:lnTo>
                    <a:pt x="105" y="30"/>
                  </a:lnTo>
                  <a:lnTo>
                    <a:pt x="84" y="26"/>
                  </a:lnTo>
                  <a:lnTo>
                    <a:pt x="84" y="73"/>
                  </a:lnTo>
                  <a:lnTo>
                    <a:pt x="99" y="76"/>
                  </a:lnTo>
                  <a:lnTo>
                    <a:pt x="103" y="76"/>
                  </a:lnTo>
                  <a:lnTo>
                    <a:pt x="106" y="73"/>
                  </a:lnTo>
                  <a:lnTo>
                    <a:pt x="228" y="98"/>
                  </a:lnTo>
                  <a:lnTo>
                    <a:pt x="239" y="94"/>
                  </a:lnTo>
                  <a:lnTo>
                    <a:pt x="239" y="88"/>
                  </a:lnTo>
                  <a:lnTo>
                    <a:pt x="228" y="94"/>
                  </a:lnTo>
                  <a:lnTo>
                    <a:pt x="225" y="92"/>
                  </a:lnTo>
                  <a:lnTo>
                    <a:pt x="222" y="91"/>
                  </a:lnTo>
                  <a:lnTo>
                    <a:pt x="220" y="90"/>
                  </a:lnTo>
                  <a:lnTo>
                    <a:pt x="218" y="86"/>
                  </a:lnTo>
                  <a:lnTo>
                    <a:pt x="218" y="83"/>
                  </a:lnTo>
                  <a:lnTo>
                    <a:pt x="220" y="80"/>
                  </a:lnTo>
                  <a:lnTo>
                    <a:pt x="221" y="78"/>
                  </a:lnTo>
                  <a:lnTo>
                    <a:pt x="224" y="76"/>
                  </a:lnTo>
                  <a:lnTo>
                    <a:pt x="226" y="76"/>
                  </a:lnTo>
                  <a:lnTo>
                    <a:pt x="224" y="75"/>
                  </a:lnTo>
                  <a:lnTo>
                    <a:pt x="222" y="72"/>
                  </a:lnTo>
                  <a:lnTo>
                    <a:pt x="221" y="69"/>
                  </a:lnTo>
                  <a:lnTo>
                    <a:pt x="221" y="67"/>
                  </a:lnTo>
                  <a:lnTo>
                    <a:pt x="222" y="64"/>
                  </a:lnTo>
                  <a:lnTo>
                    <a:pt x="225" y="61"/>
                  </a:lnTo>
                  <a:lnTo>
                    <a:pt x="226" y="60"/>
                  </a:lnTo>
                  <a:lnTo>
                    <a:pt x="230" y="60"/>
                  </a:lnTo>
                  <a:lnTo>
                    <a:pt x="228" y="57"/>
                  </a:lnTo>
                  <a:lnTo>
                    <a:pt x="225" y="56"/>
                  </a:lnTo>
                  <a:lnTo>
                    <a:pt x="225" y="53"/>
                  </a:lnTo>
                  <a:lnTo>
                    <a:pt x="225" y="49"/>
                  </a:lnTo>
                  <a:lnTo>
                    <a:pt x="226" y="46"/>
                  </a:lnTo>
                  <a:lnTo>
                    <a:pt x="229" y="44"/>
                  </a:lnTo>
                  <a:lnTo>
                    <a:pt x="232" y="42"/>
                  </a:lnTo>
                  <a:lnTo>
                    <a:pt x="235" y="42"/>
                  </a:lnTo>
                  <a:lnTo>
                    <a:pt x="237" y="44"/>
                  </a:lnTo>
                  <a:lnTo>
                    <a:pt x="239" y="44"/>
                  </a:lnTo>
                  <a:lnTo>
                    <a:pt x="239" y="40"/>
                  </a:lnTo>
                  <a:close/>
                  <a:moveTo>
                    <a:pt x="84" y="4"/>
                  </a:moveTo>
                  <a:lnTo>
                    <a:pt x="63" y="0"/>
                  </a:lnTo>
                  <a:lnTo>
                    <a:pt x="60" y="0"/>
                  </a:lnTo>
                  <a:lnTo>
                    <a:pt x="57" y="2"/>
                  </a:lnTo>
                  <a:lnTo>
                    <a:pt x="54" y="3"/>
                  </a:lnTo>
                  <a:lnTo>
                    <a:pt x="53" y="6"/>
                  </a:lnTo>
                  <a:lnTo>
                    <a:pt x="33" y="2"/>
                  </a:lnTo>
                  <a:lnTo>
                    <a:pt x="27" y="0"/>
                  </a:lnTo>
                  <a:lnTo>
                    <a:pt x="22" y="2"/>
                  </a:lnTo>
                  <a:lnTo>
                    <a:pt x="18" y="3"/>
                  </a:lnTo>
                  <a:lnTo>
                    <a:pt x="12" y="6"/>
                  </a:lnTo>
                  <a:lnTo>
                    <a:pt x="8" y="8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2" y="22"/>
                  </a:lnTo>
                  <a:lnTo>
                    <a:pt x="0" y="29"/>
                  </a:lnTo>
                  <a:lnTo>
                    <a:pt x="2" y="33"/>
                  </a:lnTo>
                  <a:lnTo>
                    <a:pt x="3" y="38"/>
                  </a:lnTo>
                  <a:lnTo>
                    <a:pt x="6" y="44"/>
                  </a:lnTo>
                  <a:lnTo>
                    <a:pt x="8" y="48"/>
                  </a:lnTo>
                  <a:lnTo>
                    <a:pt x="12" y="50"/>
                  </a:lnTo>
                  <a:lnTo>
                    <a:pt x="18" y="53"/>
                  </a:lnTo>
                  <a:lnTo>
                    <a:pt x="23" y="54"/>
                  </a:lnTo>
                  <a:lnTo>
                    <a:pt x="35" y="57"/>
                  </a:lnTo>
                  <a:lnTo>
                    <a:pt x="50" y="23"/>
                  </a:lnTo>
                  <a:lnTo>
                    <a:pt x="42" y="59"/>
                  </a:lnTo>
                  <a:lnTo>
                    <a:pt x="44" y="61"/>
                  </a:lnTo>
                  <a:lnTo>
                    <a:pt x="45" y="64"/>
                  </a:lnTo>
                  <a:lnTo>
                    <a:pt x="46" y="65"/>
                  </a:lnTo>
                  <a:lnTo>
                    <a:pt x="49" y="67"/>
                  </a:lnTo>
                  <a:lnTo>
                    <a:pt x="84" y="73"/>
                  </a:lnTo>
                  <a:lnTo>
                    <a:pt x="84" y="26"/>
                  </a:lnTo>
                  <a:lnTo>
                    <a:pt x="61" y="22"/>
                  </a:lnTo>
                  <a:lnTo>
                    <a:pt x="57" y="22"/>
                  </a:lnTo>
                  <a:lnTo>
                    <a:pt x="54" y="25"/>
                  </a:lnTo>
                  <a:lnTo>
                    <a:pt x="57" y="11"/>
                  </a:lnTo>
                  <a:lnTo>
                    <a:pt x="58" y="8"/>
                  </a:lnTo>
                  <a:lnTo>
                    <a:pt x="60" y="7"/>
                  </a:lnTo>
                  <a:lnTo>
                    <a:pt x="63" y="6"/>
                  </a:lnTo>
                  <a:lnTo>
                    <a:pt x="65" y="6"/>
                  </a:lnTo>
                  <a:lnTo>
                    <a:pt x="84" y="8"/>
                  </a:lnTo>
                  <a:lnTo>
                    <a:pt x="84" y="4"/>
                  </a:lnTo>
                  <a:close/>
                </a:path>
              </a:pathLst>
            </a:custGeom>
            <a:solidFill>
              <a:srgbClr val="195B5A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99" name="ísḻîḋè">
              <a:extLst>
                <a:ext uri="{FF2B5EF4-FFF2-40B4-BE49-F238E27FC236}">
                  <a16:creationId xmlns:a16="http://schemas.microsoft.com/office/drawing/2014/main" id="{A8A9AB86-D099-4D89-8F5D-EB89E0947491}"/>
                </a:ext>
              </a:extLst>
            </p:cNvPr>
            <p:cNvGrpSpPr/>
            <p:nvPr/>
          </p:nvGrpSpPr>
          <p:grpSpPr>
            <a:xfrm>
              <a:off x="4961168" y="3911291"/>
              <a:ext cx="215369" cy="271971"/>
              <a:chOff x="1516063" y="3252788"/>
              <a:chExt cx="247651" cy="312737"/>
            </a:xfrm>
            <a:solidFill>
              <a:schemeClr val="accent4"/>
            </a:solidFill>
          </p:grpSpPr>
          <p:sp>
            <p:nvSpPr>
              <p:cNvPr id="112" name="í$ļíḍê">
                <a:extLst>
                  <a:ext uri="{FF2B5EF4-FFF2-40B4-BE49-F238E27FC236}">
                    <a16:creationId xmlns:a16="http://schemas.microsoft.com/office/drawing/2014/main" id="{2EAD12CC-D103-4CEC-940A-B354B7EC9785}"/>
                  </a:ext>
                </a:extLst>
              </p:cNvPr>
              <p:cNvSpPr/>
              <p:nvPr/>
            </p:nvSpPr>
            <p:spPr bwMode="auto">
              <a:xfrm>
                <a:off x="1527176" y="3263900"/>
                <a:ext cx="236538" cy="301625"/>
              </a:xfrm>
              <a:custGeom>
                <a:avLst/>
                <a:gdLst>
                  <a:gd name="T0" fmla="*/ 0 w 149"/>
                  <a:gd name="T1" fmla="*/ 33 h 190"/>
                  <a:gd name="T2" fmla="*/ 7 w 149"/>
                  <a:gd name="T3" fmla="*/ 28 h 190"/>
                  <a:gd name="T4" fmla="*/ 96 w 149"/>
                  <a:gd name="T5" fmla="*/ 171 h 190"/>
                  <a:gd name="T6" fmla="*/ 96 w 149"/>
                  <a:gd name="T7" fmla="*/ 171 h 190"/>
                  <a:gd name="T8" fmla="*/ 99 w 149"/>
                  <a:gd name="T9" fmla="*/ 176 h 190"/>
                  <a:gd name="T10" fmla="*/ 101 w 149"/>
                  <a:gd name="T11" fmla="*/ 178 h 190"/>
                  <a:gd name="T12" fmla="*/ 105 w 149"/>
                  <a:gd name="T13" fmla="*/ 180 h 190"/>
                  <a:gd name="T14" fmla="*/ 109 w 149"/>
                  <a:gd name="T15" fmla="*/ 181 h 190"/>
                  <a:gd name="T16" fmla="*/ 114 w 149"/>
                  <a:gd name="T17" fmla="*/ 181 h 190"/>
                  <a:gd name="T18" fmla="*/ 119 w 149"/>
                  <a:gd name="T19" fmla="*/ 181 h 190"/>
                  <a:gd name="T20" fmla="*/ 123 w 149"/>
                  <a:gd name="T21" fmla="*/ 180 h 190"/>
                  <a:gd name="T22" fmla="*/ 127 w 149"/>
                  <a:gd name="T23" fmla="*/ 177 h 190"/>
                  <a:gd name="T24" fmla="*/ 127 w 149"/>
                  <a:gd name="T25" fmla="*/ 177 h 190"/>
                  <a:gd name="T26" fmla="*/ 131 w 149"/>
                  <a:gd name="T27" fmla="*/ 174 h 190"/>
                  <a:gd name="T28" fmla="*/ 135 w 149"/>
                  <a:gd name="T29" fmla="*/ 171 h 190"/>
                  <a:gd name="T30" fmla="*/ 137 w 149"/>
                  <a:gd name="T31" fmla="*/ 167 h 190"/>
                  <a:gd name="T32" fmla="*/ 138 w 149"/>
                  <a:gd name="T33" fmla="*/ 163 h 190"/>
                  <a:gd name="T34" fmla="*/ 139 w 149"/>
                  <a:gd name="T35" fmla="*/ 159 h 190"/>
                  <a:gd name="T36" fmla="*/ 139 w 149"/>
                  <a:gd name="T37" fmla="*/ 155 h 190"/>
                  <a:gd name="T38" fmla="*/ 138 w 149"/>
                  <a:gd name="T39" fmla="*/ 150 h 190"/>
                  <a:gd name="T40" fmla="*/ 137 w 149"/>
                  <a:gd name="T41" fmla="*/ 146 h 190"/>
                  <a:gd name="T42" fmla="*/ 49 w 149"/>
                  <a:gd name="T43" fmla="*/ 4 h 190"/>
                  <a:gd name="T44" fmla="*/ 54 w 149"/>
                  <a:gd name="T45" fmla="*/ 0 h 190"/>
                  <a:gd name="T46" fmla="*/ 145 w 149"/>
                  <a:gd name="T47" fmla="*/ 144 h 190"/>
                  <a:gd name="T48" fmla="*/ 145 w 149"/>
                  <a:gd name="T49" fmla="*/ 144 h 190"/>
                  <a:gd name="T50" fmla="*/ 147 w 149"/>
                  <a:gd name="T51" fmla="*/ 150 h 190"/>
                  <a:gd name="T52" fmla="*/ 149 w 149"/>
                  <a:gd name="T53" fmla="*/ 155 h 190"/>
                  <a:gd name="T54" fmla="*/ 149 w 149"/>
                  <a:gd name="T55" fmla="*/ 161 h 190"/>
                  <a:gd name="T56" fmla="*/ 147 w 149"/>
                  <a:gd name="T57" fmla="*/ 166 h 190"/>
                  <a:gd name="T58" fmla="*/ 145 w 149"/>
                  <a:gd name="T59" fmla="*/ 171 h 190"/>
                  <a:gd name="T60" fmla="*/ 142 w 149"/>
                  <a:gd name="T61" fmla="*/ 177 h 190"/>
                  <a:gd name="T62" fmla="*/ 138 w 149"/>
                  <a:gd name="T63" fmla="*/ 181 h 190"/>
                  <a:gd name="T64" fmla="*/ 133 w 149"/>
                  <a:gd name="T65" fmla="*/ 185 h 190"/>
                  <a:gd name="T66" fmla="*/ 133 w 149"/>
                  <a:gd name="T67" fmla="*/ 185 h 190"/>
                  <a:gd name="T68" fmla="*/ 127 w 149"/>
                  <a:gd name="T69" fmla="*/ 188 h 190"/>
                  <a:gd name="T70" fmla="*/ 120 w 149"/>
                  <a:gd name="T71" fmla="*/ 190 h 190"/>
                  <a:gd name="T72" fmla="*/ 115 w 149"/>
                  <a:gd name="T73" fmla="*/ 190 h 190"/>
                  <a:gd name="T74" fmla="*/ 108 w 149"/>
                  <a:gd name="T75" fmla="*/ 190 h 190"/>
                  <a:gd name="T76" fmla="*/ 103 w 149"/>
                  <a:gd name="T77" fmla="*/ 189 h 190"/>
                  <a:gd name="T78" fmla="*/ 97 w 149"/>
                  <a:gd name="T79" fmla="*/ 186 h 190"/>
                  <a:gd name="T80" fmla="*/ 93 w 149"/>
                  <a:gd name="T81" fmla="*/ 182 h 190"/>
                  <a:gd name="T82" fmla="*/ 91 w 149"/>
                  <a:gd name="T83" fmla="*/ 178 h 190"/>
                  <a:gd name="T84" fmla="*/ 0 w 149"/>
                  <a:gd name="T85" fmla="*/ 33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49" h="190">
                    <a:moveTo>
                      <a:pt x="0" y="33"/>
                    </a:moveTo>
                    <a:lnTo>
                      <a:pt x="7" y="28"/>
                    </a:lnTo>
                    <a:lnTo>
                      <a:pt x="96" y="171"/>
                    </a:lnTo>
                    <a:lnTo>
                      <a:pt x="96" y="171"/>
                    </a:lnTo>
                    <a:lnTo>
                      <a:pt x="99" y="176"/>
                    </a:lnTo>
                    <a:lnTo>
                      <a:pt x="101" y="178"/>
                    </a:lnTo>
                    <a:lnTo>
                      <a:pt x="105" y="180"/>
                    </a:lnTo>
                    <a:lnTo>
                      <a:pt x="109" y="181"/>
                    </a:lnTo>
                    <a:lnTo>
                      <a:pt x="114" y="181"/>
                    </a:lnTo>
                    <a:lnTo>
                      <a:pt x="119" y="181"/>
                    </a:lnTo>
                    <a:lnTo>
                      <a:pt x="123" y="180"/>
                    </a:lnTo>
                    <a:lnTo>
                      <a:pt x="127" y="177"/>
                    </a:lnTo>
                    <a:lnTo>
                      <a:pt x="127" y="177"/>
                    </a:lnTo>
                    <a:lnTo>
                      <a:pt x="131" y="174"/>
                    </a:lnTo>
                    <a:lnTo>
                      <a:pt x="135" y="171"/>
                    </a:lnTo>
                    <a:lnTo>
                      <a:pt x="137" y="167"/>
                    </a:lnTo>
                    <a:lnTo>
                      <a:pt x="138" y="163"/>
                    </a:lnTo>
                    <a:lnTo>
                      <a:pt x="139" y="159"/>
                    </a:lnTo>
                    <a:lnTo>
                      <a:pt x="139" y="155"/>
                    </a:lnTo>
                    <a:lnTo>
                      <a:pt x="138" y="150"/>
                    </a:lnTo>
                    <a:lnTo>
                      <a:pt x="137" y="146"/>
                    </a:lnTo>
                    <a:lnTo>
                      <a:pt x="49" y="4"/>
                    </a:lnTo>
                    <a:lnTo>
                      <a:pt x="54" y="0"/>
                    </a:lnTo>
                    <a:lnTo>
                      <a:pt x="145" y="144"/>
                    </a:lnTo>
                    <a:lnTo>
                      <a:pt x="145" y="144"/>
                    </a:lnTo>
                    <a:lnTo>
                      <a:pt x="147" y="150"/>
                    </a:lnTo>
                    <a:lnTo>
                      <a:pt x="149" y="155"/>
                    </a:lnTo>
                    <a:lnTo>
                      <a:pt x="149" y="161"/>
                    </a:lnTo>
                    <a:lnTo>
                      <a:pt x="147" y="166"/>
                    </a:lnTo>
                    <a:lnTo>
                      <a:pt x="145" y="171"/>
                    </a:lnTo>
                    <a:lnTo>
                      <a:pt x="142" y="177"/>
                    </a:lnTo>
                    <a:lnTo>
                      <a:pt x="138" y="181"/>
                    </a:lnTo>
                    <a:lnTo>
                      <a:pt x="133" y="185"/>
                    </a:lnTo>
                    <a:lnTo>
                      <a:pt x="133" y="185"/>
                    </a:lnTo>
                    <a:lnTo>
                      <a:pt x="127" y="188"/>
                    </a:lnTo>
                    <a:lnTo>
                      <a:pt x="120" y="190"/>
                    </a:lnTo>
                    <a:lnTo>
                      <a:pt x="115" y="190"/>
                    </a:lnTo>
                    <a:lnTo>
                      <a:pt x="108" y="190"/>
                    </a:lnTo>
                    <a:lnTo>
                      <a:pt x="103" y="189"/>
                    </a:lnTo>
                    <a:lnTo>
                      <a:pt x="97" y="186"/>
                    </a:lnTo>
                    <a:lnTo>
                      <a:pt x="93" y="182"/>
                    </a:lnTo>
                    <a:lnTo>
                      <a:pt x="91" y="178"/>
                    </a:lnTo>
                    <a:lnTo>
                      <a:pt x="0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13" name="íšḻíḍè">
                <a:extLst>
                  <a:ext uri="{FF2B5EF4-FFF2-40B4-BE49-F238E27FC236}">
                    <a16:creationId xmlns:a16="http://schemas.microsoft.com/office/drawing/2014/main" id="{A2FD17B2-8801-4B8D-9537-2C95BEBFEEAF}"/>
                  </a:ext>
                </a:extLst>
              </p:cNvPr>
              <p:cNvSpPr/>
              <p:nvPr/>
            </p:nvSpPr>
            <p:spPr bwMode="auto">
              <a:xfrm>
                <a:off x="1516063" y="3252788"/>
                <a:ext cx="114300" cy="79375"/>
              </a:xfrm>
              <a:custGeom>
                <a:avLst/>
                <a:gdLst>
                  <a:gd name="T0" fmla="*/ 0 w 72"/>
                  <a:gd name="T1" fmla="*/ 47 h 50"/>
                  <a:gd name="T2" fmla="*/ 0 w 72"/>
                  <a:gd name="T3" fmla="*/ 47 h 50"/>
                  <a:gd name="T4" fmla="*/ 1 w 72"/>
                  <a:gd name="T5" fmla="*/ 49 h 50"/>
                  <a:gd name="T6" fmla="*/ 4 w 72"/>
                  <a:gd name="T7" fmla="*/ 50 h 50"/>
                  <a:gd name="T8" fmla="*/ 5 w 72"/>
                  <a:gd name="T9" fmla="*/ 50 h 50"/>
                  <a:gd name="T10" fmla="*/ 8 w 72"/>
                  <a:gd name="T11" fmla="*/ 49 h 50"/>
                  <a:gd name="T12" fmla="*/ 69 w 72"/>
                  <a:gd name="T13" fmla="*/ 11 h 50"/>
                  <a:gd name="T14" fmla="*/ 69 w 72"/>
                  <a:gd name="T15" fmla="*/ 11 h 50"/>
                  <a:gd name="T16" fmla="*/ 70 w 72"/>
                  <a:gd name="T17" fmla="*/ 9 h 50"/>
                  <a:gd name="T18" fmla="*/ 72 w 72"/>
                  <a:gd name="T19" fmla="*/ 8 h 50"/>
                  <a:gd name="T20" fmla="*/ 72 w 72"/>
                  <a:gd name="T21" fmla="*/ 5 h 50"/>
                  <a:gd name="T22" fmla="*/ 70 w 72"/>
                  <a:gd name="T23" fmla="*/ 2 h 50"/>
                  <a:gd name="T24" fmla="*/ 70 w 72"/>
                  <a:gd name="T25" fmla="*/ 2 h 50"/>
                  <a:gd name="T26" fmla="*/ 69 w 72"/>
                  <a:gd name="T27" fmla="*/ 1 h 50"/>
                  <a:gd name="T28" fmla="*/ 68 w 72"/>
                  <a:gd name="T29" fmla="*/ 0 h 50"/>
                  <a:gd name="T30" fmla="*/ 65 w 72"/>
                  <a:gd name="T31" fmla="*/ 0 h 50"/>
                  <a:gd name="T32" fmla="*/ 64 w 72"/>
                  <a:gd name="T33" fmla="*/ 1 h 50"/>
                  <a:gd name="T34" fmla="*/ 1 w 72"/>
                  <a:gd name="T35" fmla="*/ 39 h 50"/>
                  <a:gd name="T36" fmla="*/ 1 w 72"/>
                  <a:gd name="T37" fmla="*/ 39 h 50"/>
                  <a:gd name="T38" fmla="*/ 0 w 72"/>
                  <a:gd name="T39" fmla="*/ 40 h 50"/>
                  <a:gd name="T40" fmla="*/ 0 w 72"/>
                  <a:gd name="T41" fmla="*/ 43 h 50"/>
                  <a:gd name="T42" fmla="*/ 0 w 72"/>
                  <a:gd name="T43" fmla="*/ 44 h 50"/>
                  <a:gd name="T44" fmla="*/ 0 w 72"/>
                  <a:gd name="T45" fmla="*/ 47 h 50"/>
                  <a:gd name="T46" fmla="*/ 0 w 72"/>
                  <a:gd name="T47" fmla="*/ 4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2" h="50">
                    <a:moveTo>
                      <a:pt x="0" y="47"/>
                    </a:moveTo>
                    <a:lnTo>
                      <a:pt x="0" y="47"/>
                    </a:lnTo>
                    <a:lnTo>
                      <a:pt x="1" y="49"/>
                    </a:lnTo>
                    <a:lnTo>
                      <a:pt x="4" y="50"/>
                    </a:lnTo>
                    <a:lnTo>
                      <a:pt x="5" y="50"/>
                    </a:lnTo>
                    <a:lnTo>
                      <a:pt x="8" y="49"/>
                    </a:lnTo>
                    <a:lnTo>
                      <a:pt x="69" y="11"/>
                    </a:lnTo>
                    <a:lnTo>
                      <a:pt x="69" y="11"/>
                    </a:lnTo>
                    <a:lnTo>
                      <a:pt x="70" y="9"/>
                    </a:lnTo>
                    <a:lnTo>
                      <a:pt x="72" y="8"/>
                    </a:lnTo>
                    <a:lnTo>
                      <a:pt x="72" y="5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69" y="1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4" y="1"/>
                    </a:lnTo>
                    <a:lnTo>
                      <a:pt x="1" y="39"/>
                    </a:lnTo>
                    <a:lnTo>
                      <a:pt x="1" y="39"/>
                    </a:lnTo>
                    <a:lnTo>
                      <a:pt x="0" y="40"/>
                    </a:lnTo>
                    <a:lnTo>
                      <a:pt x="0" y="43"/>
                    </a:lnTo>
                    <a:lnTo>
                      <a:pt x="0" y="44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14" name="íśľíḍe">
                <a:extLst>
                  <a:ext uri="{FF2B5EF4-FFF2-40B4-BE49-F238E27FC236}">
                    <a16:creationId xmlns:a16="http://schemas.microsoft.com/office/drawing/2014/main" id="{2705933F-01D1-45B7-A37A-873359521F0A}"/>
                  </a:ext>
                </a:extLst>
              </p:cNvPr>
              <p:cNvSpPr/>
              <p:nvPr/>
            </p:nvSpPr>
            <p:spPr bwMode="auto">
              <a:xfrm>
                <a:off x="1560513" y="3316288"/>
                <a:ext cx="161925" cy="219075"/>
              </a:xfrm>
              <a:custGeom>
                <a:avLst/>
                <a:gdLst>
                  <a:gd name="T0" fmla="*/ 0 w 102"/>
                  <a:gd name="T1" fmla="*/ 6 h 138"/>
                  <a:gd name="T2" fmla="*/ 9 w 102"/>
                  <a:gd name="T3" fmla="*/ 0 h 138"/>
                  <a:gd name="T4" fmla="*/ 88 w 102"/>
                  <a:gd name="T5" fmla="*/ 128 h 138"/>
                  <a:gd name="T6" fmla="*/ 88 w 102"/>
                  <a:gd name="T7" fmla="*/ 128 h 138"/>
                  <a:gd name="T8" fmla="*/ 91 w 102"/>
                  <a:gd name="T9" fmla="*/ 132 h 138"/>
                  <a:gd name="T10" fmla="*/ 94 w 102"/>
                  <a:gd name="T11" fmla="*/ 133 h 138"/>
                  <a:gd name="T12" fmla="*/ 98 w 102"/>
                  <a:gd name="T13" fmla="*/ 134 h 138"/>
                  <a:gd name="T14" fmla="*/ 102 w 102"/>
                  <a:gd name="T15" fmla="*/ 136 h 138"/>
                  <a:gd name="T16" fmla="*/ 102 w 102"/>
                  <a:gd name="T17" fmla="*/ 136 h 138"/>
                  <a:gd name="T18" fmla="*/ 101 w 102"/>
                  <a:gd name="T19" fmla="*/ 136 h 138"/>
                  <a:gd name="T20" fmla="*/ 101 w 102"/>
                  <a:gd name="T21" fmla="*/ 136 h 138"/>
                  <a:gd name="T22" fmla="*/ 95 w 102"/>
                  <a:gd name="T23" fmla="*/ 138 h 138"/>
                  <a:gd name="T24" fmla="*/ 88 w 102"/>
                  <a:gd name="T25" fmla="*/ 138 h 138"/>
                  <a:gd name="T26" fmla="*/ 83 w 102"/>
                  <a:gd name="T27" fmla="*/ 136 h 138"/>
                  <a:gd name="T28" fmla="*/ 79 w 102"/>
                  <a:gd name="T29" fmla="*/ 132 h 138"/>
                  <a:gd name="T30" fmla="*/ 0 w 102"/>
                  <a:gd name="T31" fmla="*/ 6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2" h="138">
                    <a:moveTo>
                      <a:pt x="0" y="6"/>
                    </a:moveTo>
                    <a:lnTo>
                      <a:pt x="9" y="0"/>
                    </a:lnTo>
                    <a:lnTo>
                      <a:pt x="88" y="128"/>
                    </a:lnTo>
                    <a:lnTo>
                      <a:pt x="88" y="128"/>
                    </a:lnTo>
                    <a:lnTo>
                      <a:pt x="91" y="132"/>
                    </a:lnTo>
                    <a:lnTo>
                      <a:pt x="94" y="133"/>
                    </a:lnTo>
                    <a:lnTo>
                      <a:pt x="98" y="134"/>
                    </a:lnTo>
                    <a:lnTo>
                      <a:pt x="102" y="136"/>
                    </a:lnTo>
                    <a:lnTo>
                      <a:pt x="102" y="136"/>
                    </a:lnTo>
                    <a:lnTo>
                      <a:pt x="101" y="136"/>
                    </a:lnTo>
                    <a:lnTo>
                      <a:pt x="101" y="136"/>
                    </a:lnTo>
                    <a:lnTo>
                      <a:pt x="95" y="138"/>
                    </a:lnTo>
                    <a:lnTo>
                      <a:pt x="88" y="138"/>
                    </a:lnTo>
                    <a:lnTo>
                      <a:pt x="83" y="136"/>
                    </a:lnTo>
                    <a:lnTo>
                      <a:pt x="79" y="132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100" name="išḻiḓè">
              <a:extLst>
                <a:ext uri="{FF2B5EF4-FFF2-40B4-BE49-F238E27FC236}">
                  <a16:creationId xmlns:a16="http://schemas.microsoft.com/office/drawing/2014/main" id="{84952F52-7F0A-414A-9331-07FA00DF5046}"/>
                </a:ext>
              </a:extLst>
            </p:cNvPr>
            <p:cNvSpPr/>
            <p:nvPr/>
          </p:nvSpPr>
          <p:spPr bwMode="auto">
            <a:xfrm>
              <a:off x="5289743" y="2861273"/>
              <a:ext cx="173951" cy="133915"/>
            </a:xfrm>
            <a:custGeom>
              <a:avLst/>
              <a:gdLst>
                <a:gd name="T0" fmla="*/ 124 w 126"/>
                <a:gd name="T1" fmla="*/ 38 h 97"/>
                <a:gd name="T2" fmla="*/ 105 w 126"/>
                <a:gd name="T3" fmla="*/ 15 h 97"/>
                <a:gd name="T4" fmla="*/ 99 w 126"/>
                <a:gd name="T5" fmla="*/ 34 h 97"/>
                <a:gd name="T6" fmla="*/ 111 w 126"/>
                <a:gd name="T7" fmla="*/ 39 h 97"/>
                <a:gd name="T8" fmla="*/ 113 w 126"/>
                <a:gd name="T9" fmla="*/ 55 h 97"/>
                <a:gd name="T10" fmla="*/ 99 w 126"/>
                <a:gd name="T11" fmla="*/ 63 h 97"/>
                <a:gd name="T12" fmla="*/ 113 w 126"/>
                <a:gd name="T13" fmla="*/ 72 h 97"/>
                <a:gd name="T14" fmla="*/ 125 w 126"/>
                <a:gd name="T15" fmla="*/ 58 h 97"/>
                <a:gd name="T16" fmla="*/ 99 w 126"/>
                <a:gd name="T17" fmla="*/ 12 h 97"/>
                <a:gd name="T18" fmla="*/ 40 w 126"/>
                <a:gd name="T19" fmla="*/ 1 h 97"/>
                <a:gd name="T20" fmla="*/ 42 w 126"/>
                <a:gd name="T21" fmla="*/ 5 h 97"/>
                <a:gd name="T22" fmla="*/ 46 w 126"/>
                <a:gd name="T23" fmla="*/ 13 h 97"/>
                <a:gd name="T24" fmla="*/ 40 w 126"/>
                <a:gd name="T25" fmla="*/ 20 h 97"/>
                <a:gd name="T26" fmla="*/ 40 w 126"/>
                <a:gd name="T27" fmla="*/ 84 h 97"/>
                <a:gd name="T28" fmla="*/ 59 w 126"/>
                <a:gd name="T29" fmla="*/ 82 h 97"/>
                <a:gd name="T30" fmla="*/ 79 w 126"/>
                <a:gd name="T31" fmla="*/ 76 h 97"/>
                <a:gd name="T32" fmla="*/ 99 w 126"/>
                <a:gd name="T33" fmla="*/ 63 h 97"/>
                <a:gd name="T34" fmla="*/ 92 w 126"/>
                <a:gd name="T35" fmla="*/ 62 h 97"/>
                <a:gd name="T36" fmla="*/ 86 w 126"/>
                <a:gd name="T37" fmla="*/ 42 h 97"/>
                <a:gd name="T38" fmla="*/ 95 w 126"/>
                <a:gd name="T39" fmla="*/ 35 h 97"/>
                <a:gd name="T40" fmla="*/ 40 w 126"/>
                <a:gd name="T41" fmla="*/ 1 h 97"/>
                <a:gd name="T42" fmla="*/ 33 w 126"/>
                <a:gd name="T43" fmla="*/ 9 h 97"/>
                <a:gd name="T44" fmla="*/ 40 w 126"/>
                <a:gd name="T45" fmla="*/ 1 h 97"/>
                <a:gd name="T46" fmla="*/ 40 w 126"/>
                <a:gd name="T47" fmla="*/ 96 h 97"/>
                <a:gd name="T48" fmla="*/ 38 w 126"/>
                <a:gd name="T49" fmla="*/ 85 h 97"/>
                <a:gd name="T50" fmla="*/ 33 w 126"/>
                <a:gd name="T51" fmla="*/ 97 h 97"/>
                <a:gd name="T52" fmla="*/ 37 w 126"/>
                <a:gd name="T53" fmla="*/ 72 h 97"/>
                <a:gd name="T54" fmla="*/ 33 w 126"/>
                <a:gd name="T55" fmla="*/ 32 h 97"/>
                <a:gd name="T56" fmla="*/ 33 w 126"/>
                <a:gd name="T57" fmla="*/ 15 h 97"/>
                <a:gd name="T58" fmla="*/ 36 w 126"/>
                <a:gd name="T59" fmla="*/ 19 h 97"/>
                <a:gd name="T60" fmla="*/ 33 w 126"/>
                <a:gd name="T61" fmla="*/ 3 h 97"/>
                <a:gd name="T62" fmla="*/ 27 w 126"/>
                <a:gd name="T63" fmla="*/ 20 h 97"/>
                <a:gd name="T64" fmla="*/ 33 w 126"/>
                <a:gd name="T65" fmla="*/ 15 h 97"/>
                <a:gd name="T66" fmla="*/ 33 w 126"/>
                <a:gd name="T67" fmla="*/ 3 h 97"/>
                <a:gd name="T68" fmla="*/ 27 w 126"/>
                <a:gd name="T69" fmla="*/ 97 h 97"/>
                <a:gd name="T70" fmla="*/ 27 w 126"/>
                <a:gd name="T71" fmla="*/ 92 h 97"/>
                <a:gd name="T72" fmla="*/ 33 w 126"/>
                <a:gd name="T73" fmla="*/ 32 h 97"/>
                <a:gd name="T74" fmla="*/ 23 w 126"/>
                <a:gd name="T75" fmla="*/ 69 h 97"/>
                <a:gd name="T76" fmla="*/ 27 w 126"/>
                <a:gd name="T77" fmla="*/ 59 h 97"/>
                <a:gd name="T78" fmla="*/ 26 w 126"/>
                <a:gd name="T79" fmla="*/ 47 h 97"/>
                <a:gd name="T80" fmla="*/ 23 w 126"/>
                <a:gd name="T81" fmla="*/ 39 h 97"/>
                <a:gd name="T82" fmla="*/ 33 w 126"/>
                <a:gd name="T83" fmla="*/ 32 h 97"/>
                <a:gd name="T84" fmla="*/ 17 w 126"/>
                <a:gd name="T85" fmla="*/ 11 h 97"/>
                <a:gd name="T86" fmla="*/ 2 w 126"/>
                <a:gd name="T87" fmla="*/ 40 h 97"/>
                <a:gd name="T88" fmla="*/ 8 w 126"/>
                <a:gd name="T89" fmla="*/ 88 h 97"/>
                <a:gd name="T90" fmla="*/ 23 w 126"/>
                <a:gd name="T91" fmla="*/ 97 h 97"/>
                <a:gd name="T92" fmla="*/ 22 w 126"/>
                <a:gd name="T93" fmla="*/ 91 h 97"/>
                <a:gd name="T94" fmla="*/ 17 w 126"/>
                <a:gd name="T95" fmla="*/ 74 h 97"/>
                <a:gd name="T96" fmla="*/ 23 w 126"/>
                <a:gd name="T97" fmla="*/ 65 h 97"/>
                <a:gd name="T98" fmla="*/ 13 w 126"/>
                <a:gd name="T99" fmla="*/ 65 h 97"/>
                <a:gd name="T100" fmla="*/ 7 w 126"/>
                <a:gd name="T101" fmla="*/ 54 h 97"/>
                <a:gd name="T102" fmla="*/ 14 w 126"/>
                <a:gd name="T103" fmla="*/ 43 h 97"/>
                <a:gd name="T104" fmla="*/ 23 w 126"/>
                <a:gd name="T105" fmla="*/ 39 h 97"/>
                <a:gd name="T106" fmla="*/ 14 w 126"/>
                <a:gd name="T107" fmla="*/ 32 h 97"/>
                <a:gd name="T108" fmla="*/ 14 w 126"/>
                <a:gd name="T109" fmla="*/ 2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6" h="97">
                  <a:moveTo>
                    <a:pt x="126" y="53"/>
                  </a:moveTo>
                  <a:lnTo>
                    <a:pt x="126" y="53"/>
                  </a:lnTo>
                  <a:lnTo>
                    <a:pt x="126" y="45"/>
                  </a:lnTo>
                  <a:lnTo>
                    <a:pt x="124" y="38"/>
                  </a:lnTo>
                  <a:lnTo>
                    <a:pt x="121" y="31"/>
                  </a:lnTo>
                  <a:lnTo>
                    <a:pt x="117" y="24"/>
                  </a:lnTo>
                  <a:lnTo>
                    <a:pt x="109" y="17"/>
                  </a:lnTo>
                  <a:lnTo>
                    <a:pt x="105" y="15"/>
                  </a:lnTo>
                  <a:lnTo>
                    <a:pt x="105" y="15"/>
                  </a:lnTo>
                  <a:lnTo>
                    <a:pt x="99" y="12"/>
                  </a:lnTo>
                  <a:lnTo>
                    <a:pt x="99" y="34"/>
                  </a:lnTo>
                  <a:lnTo>
                    <a:pt x="99" y="34"/>
                  </a:lnTo>
                  <a:lnTo>
                    <a:pt x="103" y="35"/>
                  </a:lnTo>
                  <a:lnTo>
                    <a:pt x="106" y="36"/>
                  </a:lnTo>
                  <a:lnTo>
                    <a:pt x="106" y="36"/>
                  </a:lnTo>
                  <a:lnTo>
                    <a:pt x="111" y="39"/>
                  </a:lnTo>
                  <a:lnTo>
                    <a:pt x="114" y="45"/>
                  </a:lnTo>
                  <a:lnTo>
                    <a:pt x="114" y="50"/>
                  </a:lnTo>
                  <a:lnTo>
                    <a:pt x="113" y="55"/>
                  </a:lnTo>
                  <a:lnTo>
                    <a:pt x="113" y="55"/>
                  </a:lnTo>
                  <a:lnTo>
                    <a:pt x="110" y="59"/>
                  </a:lnTo>
                  <a:lnTo>
                    <a:pt x="107" y="62"/>
                  </a:lnTo>
                  <a:lnTo>
                    <a:pt x="103" y="63"/>
                  </a:lnTo>
                  <a:lnTo>
                    <a:pt x="99" y="63"/>
                  </a:lnTo>
                  <a:lnTo>
                    <a:pt x="99" y="76"/>
                  </a:lnTo>
                  <a:lnTo>
                    <a:pt x="99" y="76"/>
                  </a:lnTo>
                  <a:lnTo>
                    <a:pt x="109" y="74"/>
                  </a:lnTo>
                  <a:lnTo>
                    <a:pt x="113" y="72"/>
                  </a:lnTo>
                  <a:lnTo>
                    <a:pt x="117" y="70"/>
                  </a:lnTo>
                  <a:lnTo>
                    <a:pt x="121" y="68"/>
                  </a:lnTo>
                  <a:lnTo>
                    <a:pt x="122" y="63"/>
                  </a:lnTo>
                  <a:lnTo>
                    <a:pt x="125" y="58"/>
                  </a:lnTo>
                  <a:lnTo>
                    <a:pt x="126" y="53"/>
                  </a:lnTo>
                  <a:lnTo>
                    <a:pt x="126" y="53"/>
                  </a:lnTo>
                  <a:close/>
                  <a:moveTo>
                    <a:pt x="99" y="12"/>
                  </a:moveTo>
                  <a:lnTo>
                    <a:pt x="99" y="12"/>
                  </a:lnTo>
                  <a:lnTo>
                    <a:pt x="82" y="5"/>
                  </a:lnTo>
                  <a:lnTo>
                    <a:pt x="65" y="1"/>
                  </a:lnTo>
                  <a:lnTo>
                    <a:pt x="52" y="0"/>
                  </a:lnTo>
                  <a:lnTo>
                    <a:pt x="40" y="1"/>
                  </a:lnTo>
                  <a:lnTo>
                    <a:pt x="40" y="5"/>
                  </a:lnTo>
                  <a:lnTo>
                    <a:pt x="40" y="5"/>
                  </a:lnTo>
                  <a:lnTo>
                    <a:pt x="42" y="5"/>
                  </a:lnTo>
                  <a:lnTo>
                    <a:pt x="42" y="5"/>
                  </a:lnTo>
                  <a:lnTo>
                    <a:pt x="42" y="5"/>
                  </a:lnTo>
                  <a:lnTo>
                    <a:pt x="45" y="8"/>
                  </a:lnTo>
                  <a:lnTo>
                    <a:pt x="46" y="11"/>
                  </a:lnTo>
                  <a:lnTo>
                    <a:pt x="46" y="13"/>
                  </a:lnTo>
                  <a:lnTo>
                    <a:pt x="46" y="16"/>
                  </a:lnTo>
                  <a:lnTo>
                    <a:pt x="46" y="16"/>
                  </a:lnTo>
                  <a:lnTo>
                    <a:pt x="44" y="19"/>
                  </a:lnTo>
                  <a:lnTo>
                    <a:pt x="40" y="20"/>
                  </a:lnTo>
                  <a:lnTo>
                    <a:pt x="40" y="76"/>
                  </a:lnTo>
                  <a:lnTo>
                    <a:pt x="40" y="76"/>
                  </a:lnTo>
                  <a:lnTo>
                    <a:pt x="40" y="80"/>
                  </a:lnTo>
                  <a:lnTo>
                    <a:pt x="40" y="84"/>
                  </a:lnTo>
                  <a:lnTo>
                    <a:pt x="40" y="96"/>
                  </a:lnTo>
                  <a:lnTo>
                    <a:pt x="40" y="96"/>
                  </a:lnTo>
                  <a:lnTo>
                    <a:pt x="49" y="91"/>
                  </a:lnTo>
                  <a:lnTo>
                    <a:pt x="59" y="82"/>
                  </a:lnTo>
                  <a:lnTo>
                    <a:pt x="69" y="77"/>
                  </a:lnTo>
                  <a:lnTo>
                    <a:pt x="73" y="76"/>
                  </a:lnTo>
                  <a:lnTo>
                    <a:pt x="79" y="76"/>
                  </a:lnTo>
                  <a:lnTo>
                    <a:pt x="79" y="76"/>
                  </a:lnTo>
                  <a:lnTo>
                    <a:pt x="90" y="76"/>
                  </a:lnTo>
                  <a:lnTo>
                    <a:pt x="99" y="76"/>
                  </a:lnTo>
                  <a:lnTo>
                    <a:pt x="99" y="63"/>
                  </a:lnTo>
                  <a:lnTo>
                    <a:pt x="99" y="63"/>
                  </a:lnTo>
                  <a:lnTo>
                    <a:pt x="97" y="63"/>
                  </a:lnTo>
                  <a:lnTo>
                    <a:pt x="92" y="62"/>
                  </a:lnTo>
                  <a:lnTo>
                    <a:pt x="92" y="62"/>
                  </a:lnTo>
                  <a:lnTo>
                    <a:pt x="92" y="62"/>
                  </a:lnTo>
                  <a:lnTo>
                    <a:pt x="88" y="59"/>
                  </a:lnTo>
                  <a:lnTo>
                    <a:pt x="86" y="54"/>
                  </a:lnTo>
                  <a:lnTo>
                    <a:pt x="84" y="49"/>
                  </a:lnTo>
                  <a:lnTo>
                    <a:pt x="86" y="42"/>
                  </a:lnTo>
                  <a:lnTo>
                    <a:pt x="86" y="42"/>
                  </a:lnTo>
                  <a:lnTo>
                    <a:pt x="88" y="39"/>
                  </a:lnTo>
                  <a:lnTo>
                    <a:pt x="91" y="36"/>
                  </a:lnTo>
                  <a:lnTo>
                    <a:pt x="95" y="35"/>
                  </a:lnTo>
                  <a:lnTo>
                    <a:pt x="99" y="34"/>
                  </a:lnTo>
                  <a:lnTo>
                    <a:pt x="99" y="12"/>
                  </a:lnTo>
                  <a:close/>
                  <a:moveTo>
                    <a:pt x="40" y="1"/>
                  </a:moveTo>
                  <a:lnTo>
                    <a:pt x="40" y="1"/>
                  </a:lnTo>
                  <a:lnTo>
                    <a:pt x="33" y="3"/>
                  </a:lnTo>
                  <a:lnTo>
                    <a:pt x="33" y="11"/>
                  </a:lnTo>
                  <a:lnTo>
                    <a:pt x="33" y="11"/>
                  </a:lnTo>
                  <a:lnTo>
                    <a:pt x="33" y="9"/>
                  </a:lnTo>
                  <a:lnTo>
                    <a:pt x="33" y="9"/>
                  </a:lnTo>
                  <a:lnTo>
                    <a:pt x="36" y="7"/>
                  </a:lnTo>
                  <a:lnTo>
                    <a:pt x="40" y="5"/>
                  </a:lnTo>
                  <a:lnTo>
                    <a:pt x="40" y="1"/>
                  </a:lnTo>
                  <a:lnTo>
                    <a:pt x="40" y="1"/>
                  </a:lnTo>
                  <a:close/>
                  <a:moveTo>
                    <a:pt x="33" y="97"/>
                  </a:moveTo>
                  <a:lnTo>
                    <a:pt x="33" y="97"/>
                  </a:lnTo>
                  <a:lnTo>
                    <a:pt x="40" y="96"/>
                  </a:lnTo>
                  <a:lnTo>
                    <a:pt x="40" y="84"/>
                  </a:lnTo>
                  <a:lnTo>
                    <a:pt x="40" y="84"/>
                  </a:lnTo>
                  <a:lnTo>
                    <a:pt x="38" y="85"/>
                  </a:lnTo>
                  <a:lnTo>
                    <a:pt x="38" y="85"/>
                  </a:lnTo>
                  <a:lnTo>
                    <a:pt x="36" y="89"/>
                  </a:lnTo>
                  <a:lnTo>
                    <a:pt x="33" y="92"/>
                  </a:lnTo>
                  <a:lnTo>
                    <a:pt x="33" y="97"/>
                  </a:lnTo>
                  <a:lnTo>
                    <a:pt x="33" y="97"/>
                  </a:lnTo>
                  <a:close/>
                  <a:moveTo>
                    <a:pt x="40" y="20"/>
                  </a:moveTo>
                  <a:lnTo>
                    <a:pt x="40" y="76"/>
                  </a:lnTo>
                  <a:lnTo>
                    <a:pt x="40" y="76"/>
                  </a:lnTo>
                  <a:lnTo>
                    <a:pt x="37" y="72"/>
                  </a:lnTo>
                  <a:lnTo>
                    <a:pt x="33" y="69"/>
                  </a:lnTo>
                  <a:lnTo>
                    <a:pt x="33" y="69"/>
                  </a:lnTo>
                  <a:lnTo>
                    <a:pt x="33" y="69"/>
                  </a:lnTo>
                  <a:lnTo>
                    <a:pt x="33" y="32"/>
                  </a:lnTo>
                  <a:lnTo>
                    <a:pt x="33" y="32"/>
                  </a:lnTo>
                  <a:lnTo>
                    <a:pt x="33" y="30"/>
                  </a:lnTo>
                  <a:lnTo>
                    <a:pt x="33" y="26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4" y="17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40" y="20"/>
                  </a:lnTo>
                  <a:lnTo>
                    <a:pt x="40" y="20"/>
                  </a:lnTo>
                  <a:close/>
                  <a:moveTo>
                    <a:pt x="33" y="3"/>
                  </a:moveTo>
                  <a:lnTo>
                    <a:pt x="33" y="3"/>
                  </a:lnTo>
                  <a:lnTo>
                    <a:pt x="23" y="7"/>
                  </a:lnTo>
                  <a:lnTo>
                    <a:pt x="23" y="19"/>
                  </a:lnTo>
                  <a:lnTo>
                    <a:pt x="23" y="19"/>
                  </a:lnTo>
                  <a:lnTo>
                    <a:pt x="27" y="20"/>
                  </a:lnTo>
                  <a:lnTo>
                    <a:pt x="27" y="20"/>
                  </a:lnTo>
                  <a:lnTo>
                    <a:pt x="30" y="23"/>
                  </a:lnTo>
                  <a:lnTo>
                    <a:pt x="33" y="26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2" y="13"/>
                  </a:lnTo>
                  <a:lnTo>
                    <a:pt x="33" y="11"/>
                  </a:lnTo>
                  <a:lnTo>
                    <a:pt x="33" y="3"/>
                  </a:lnTo>
                  <a:lnTo>
                    <a:pt x="33" y="3"/>
                  </a:lnTo>
                  <a:close/>
                  <a:moveTo>
                    <a:pt x="23" y="97"/>
                  </a:moveTo>
                  <a:lnTo>
                    <a:pt x="23" y="97"/>
                  </a:lnTo>
                  <a:lnTo>
                    <a:pt x="27" y="97"/>
                  </a:lnTo>
                  <a:lnTo>
                    <a:pt x="33" y="97"/>
                  </a:lnTo>
                  <a:lnTo>
                    <a:pt x="33" y="92"/>
                  </a:lnTo>
                  <a:lnTo>
                    <a:pt x="33" y="92"/>
                  </a:lnTo>
                  <a:lnTo>
                    <a:pt x="27" y="92"/>
                  </a:lnTo>
                  <a:lnTo>
                    <a:pt x="23" y="91"/>
                  </a:lnTo>
                  <a:lnTo>
                    <a:pt x="23" y="97"/>
                  </a:lnTo>
                  <a:lnTo>
                    <a:pt x="23" y="97"/>
                  </a:lnTo>
                  <a:close/>
                  <a:moveTo>
                    <a:pt x="33" y="32"/>
                  </a:moveTo>
                  <a:lnTo>
                    <a:pt x="33" y="69"/>
                  </a:lnTo>
                  <a:lnTo>
                    <a:pt x="33" y="69"/>
                  </a:lnTo>
                  <a:lnTo>
                    <a:pt x="27" y="68"/>
                  </a:lnTo>
                  <a:lnTo>
                    <a:pt x="23" y="69"/>
                  </a:lnTo>
                  <a:lnTo>
                    <a:pt x="23" y="65"/>
                  </a:lnTo>
                  <a:lnTo>
                    <a:pt x="23" y="65"/>
                  </a:lnTo>
                  <a:lnTo>
                    <a:pt x="26" y="62"/>
                  </a:lnTo>
                  <a:lnTo>
                    <a:pt x="27" y="59"/>
                  </a:lnTo>
                  <a:lnTo>
                    <a:pt x="27" y="59"/>
                  </a:lnTo>
                  <a:lnTo>
                    <a:pt x="29" y="55"/>
                  </a:lnTo>
                  <a:lnTo>
                    <a:pt x="29" y="50"/>
                  </a:lnTo>
                  <a:lnTo>
                    <a:pt x="26" y="47"/>
                  </a:lnTo>
                  <a:lnTo>
                    <a:pt x="23" y="45"/>
                  </a:lnTo>
                  <a:lnTo>
                    <a:pt x="23" y="43"/>
                  </a:lnTo>
                  <a:lnTo>
                    <a:pt x="23" y="39"/>
                  </a:lnTo>
                  <a:lnTo>
                    <a:pt x="23" y="39"/>
                  </a:lnTo>
                  <a:lnTo>
                    <a:pt x="27" y="38"/>
                  </a:lnTo>
                  <a:lnTo>
                    <a:pt x="32" y="34"/>
                  </a:lnTo>
                  <a:lnTo>
                    <a:pt x="32" y="34"/>
                  </a:lnTo>
                  <a:lnTo>
                    <a:pt x="33" y="32"/>
                  </a:lnTo>
                  <a:lnTo>
                    <a:pt x="33" y="32"/>
                  </a:lnTo>
                  <a:close/>
                  <a:moveTo>
                    <a:pt x="23" y="7"/>
                  </a:moveTo>
                  <a:lnTo>
                    <a:pt x="23" y="7"/>
                  </a:lnTo>
                  <a:lnTo>
                    <a:pt x="17" y="11"/>
                  </a:lnTo>
                  <a:lnTo>
                    <a:pt x="13" y="16"/>
                  </a:lnTo>
                  <a:lnTo>
                    <a:pt x="8" y="21"/>
                  </a:lnTo>
                  <a:lnTo>
                    <a:pt x="6" y="27"/>
                  </a:lnTo>
                  <a:lnTo>
                    <a:pt x="2" y="40"/>
                  </a:lnTo>
                  <a:lnTo>
                    <a:pt x="0" y="54"/>
                  </a:lnTo>
                  <a:lnTo>
                    <a:pt x="2" y="66"/>
                  </a:lnTo>
                  <a:lnTo>
                    <a:pt x="4" y="78"/>
                  </a:lnTo>
                  <a:lnTo>
                    <a:pt x="8" y="88"/>
                  </a:lnTo>
                  <a:lnTo>
                    <a:pt x="13" y="91"/>
                  </a:lnTo>
                  <a:lnTo>
                    <a:pt x="15" y="93"/>
                  </a:lnTo>
                  <a:lnTo>
                    <a:pt x="15" y="93"/>
                  </a:lnTo>
                  <a:lnTo>
                    <a:pt x="23" y="97"/>
                  </a:lnTo>
                  <a:lnTo>
                    <a:pt x="23" y="91"/>
                  </a:lnTo>
                  <a:lnTo>
                    <a:pt x="22" y="91"/>
                  </a:lnTo>
                  <a:lnTo>
                    <a:pt x="22" y="91"/>
                  </a:lnTo>
                  <a:lnTo>
                    <a:pt x="22" y="91"/>
                  </a:lnTo>
                  <a:lnTo>
                    <a:pt x="18" y="88"/>
                  </a:lnTo>
                  <a:lnTo>
                    <a:pt x="17" y="84"/>
                  </a:lnTo>
                  <a:lnTo>
                    <a:pt x="15" y="80"/>
                  </a:lnTo>
                  <a:lnTo>
                    <a:pt x="17" y="74"/>
                  </a:lnTo>
                  <a:lnTo>
                    <a:pt x="17" y="74"/>
                  </a:lnTo>
                  <a:lnTo>
                    <a:pt x="19" y="72"/>
                  </a:lnTo>
                  <a:lnTo>
                    <a:pt x="23" y="69"/>
                  </a:lnTo>
                  <a:lnTo>
                    <a:pt x="23" y="65"/>
                  </a:lnTo>
                  <a:lnTo>
                    <a:pt x="23" y="65"/>
                  </a:lnTo>
                  <a:lnTo>
                    <a:pt x="18" y="66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0" y="62"/>
                  </a:lnTo>
                  <a:lnTo>
                    <a:pt x="7" y="58"/>
                  </a:lnTo>
                  <a:lnTo>
                    <a:pt x="7" y="54"/>
                  </a:lnTo>
                  <a:lnTo>
                    <a:pt x="8" y="49"/>
                  </a:lnTo>
                  <a:lnTo>
                    <a:pt x="8" y="49"/>
                  </a:lnTo>
                  <a:lnTo>
                    <a:pt x="11" y="46"/>
                  </a:lnTo>
                  <a:lnTo>
                    <a:pt x="14" y="43"/>
                  </a:lnTo>
                  <a:lnTo>
                    <a:pt x="18" y="43"/>
                  </a:lnTo>
                  <a:lnTo>
                    <a:pt x="23" y="43"/>
                  </a:lnTo>
                  <a:lnTo>
                    <a:pt x="23" y="39"/>
                  </a:lnTo>
                  <a:lnTo>
                    <a:pt x="23" y="39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15" y="35"/>
                  </a:lnTo>
                  <a:lnTo>
                    <a:pt x="14" y="32"/>
                  </a:lnTo>
                  <a:lnTo>
                    <a:pt x="13" y="28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8" y="20"/>
                  </a:lnTo>
                  <a:lnTo>
                    <a:pt x="23" y="19"/>
                  </a:lnTo>
                  <a:lnTo>
                    <a:pt x="23" y="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101" name="iṥļiďe">
              <a:extLst>
                <a:ext uri="{FF2B5EF4-FFF2-40B4-BE49-F238E27FC236}">
                  <a16:creationId xmlns:a16="http://schemas.microsoft.com/office/drawing/2014/main" id="{60184DBE-F96F-4D22-94F8-4F2C9133AB0E}"/>
                </a:ext>
              </a:extLst>
            </p:cNvPr>
            <p:cNvGrpSpPr/>
            <p:nvPr/>
          </p:nvGrpSpPr>
          <p:grpSpPr>
            <a:xfrm>
              <a:off x="6830451" y="3778765"/>
              <a:ext cx="230555" cy="291300"/>
              <a:chOff x="3665538" y="3100388"/>
              <a:chExt cx="265113" cy="334963"/>
            </a:xfrm>
            <a:solidFill>
              <a:schemeClr val="accent6"/>
            </a:solidFill>
          </p:grpSpPr>
          <p:sp>
            <p:nvSpPr>
              <p:cNvPr id="109" name="îṣliḋe">
                <a:extLst>
                  <a:ext uri="{FF2B5EF4-FFF2-40B4-BE49-F238E27FC236}">
                    <a16:creationId xmlns:a16="http://schemas.microsoft.com/office/drawing/2014/main" id="{B5B95572-84D4-435A-AE51-2E4FE5BE1677}"/>
                  </a:ext>
                </a:extLst>
              </p:cNvPr>
              <p:cNvSpPr/>
              <p:nvPr/>
            </p:nvSpPr>
            <p:spPr bwMode="auto">
              <a:xfrm>
                <a:off x="3665538" y="3109913"/>
                <a:ext cx="252413" cy="325438"/>
              </a:xfrm>
              <a:custGeom>
                <a:avLst/>
                <a:gdLst>
                  <a:gd name="T0" fmla="*/ 159 w 159"/>
                  <a:gd name="T1" fmla="*/ 36 h 205"/>
                  <a:gd name="T2" fmla="*/ 151 w 159"/>
                  <a:gd name="T3" fmla="*/ 32 h 205"/>
                  <a:gd name="T4" fmla="*/ 56 w 159"/>
                  <a:gd name="T5" fmla="*/ 185 h 205"/>
                  <a:gd name="T6" fmla="*/ 56 w 159"/>
                  <a:gd name="T7" fmla="*/ 185 h 205"/>
                  <a:gd name="T8" fmla="*/ 53 w 159"/>
                  <a:gd name="T9" fmla="*/ 189 h 205"/>
                  <a:gd name="T10" fmla="*/ 50 w 159"/>
                  <a:gd name="T11" fmla="*/ 191 h 205"/>
                  <a:gd name="T12" fmla="*/ 46 w 159"/>
                  <a:gd name="T13" fmla="*/ 193 h 205"/>
                  <a:gd name="T14" fmla="*/ 41 w 159"/>
                  <a:gd name="T15" fmla="*/ 194 h 205"/>
                  <a:gd name="T16" fmla="*/ 37 w 159"/>
                  <a:gd name="T17" fmla="*/ 195 h 205"/>
                  <a:gd name="T18" fmla="*/ 31 w 159"/>
                  <a:gd name="T19" fmla="*/ 194 h 205"/>
                  <a:gd name="T20" fmla="*/ 27 w 159"/>
                  <a:gd name="T21" fmla="*/ 193 h 205"/>
                  <a:gd name="T22" fmla="*/ 22 w 159"/>
                  <a:gd name="T23" fmla="*/ 191 h 205"/>
                  <a:gd name="T24" fmla="*/ 22 w 159"/>
                  <a:gd name="T25" fmla="*/ 191 h 205"/>
                  <a:gd name="T26" fmla="*/ 18 w 159"/>
                  <a:gd name="T27" fmla="*/ 187 h 205"/>
                  <a:gd name="T28" fmla="*/ 15 w 159"/>
                  <a:gd name="T29" fmla="*/ 185 h 205"/>
                  <a:gd name="T30" fmla="*/ 12 w 159"/>
                  <a:gd name="T31" fmla="*/ 180 h 205"/>
                  <a:gd name="T32" fmla="*/ 10 w 159"/>
                  <a:gd name="T33" fmla="*/ 175 h 205"/>
                  <a:gd name="T34" fmla="*/ 10 w 159"/>
                  <a:gd name="T35" fmla="*/ 171 h 205"/>
                  <a:gd name="T36" fmla="*/ 10 w 159"/>
                  <a:gd name="T37" fmla="*/ 166 h 205"/>
                  <a:gd name="T38" fmla="*/ 11 w 159"/>
                  <a:gd name="T39" fmla="*/ 162 h 205"/>
                  <a:gd name="T40" fmla="*/ 12 w 159"/>
                  <a:gd name="T41" fmla="*/ 157 h 205"/>
                  <a:gd name="T42" fmla="*/ 107 w 159"/>
                  <a:gd name="T43" fmla="*/ 4 h 205"/>
                  <a:gd name="T44" fmla="*/ 100 w 159"/>
                  <a:gd name="T45" fmla="*/ 0 h 205"/>
                  <a:gd name="T46" fmla="*/ 4 w 159"/>
                  <a:gd name="T47" fmla="*/ 155 h 205"/>
                  <a:gd name="T48" fmla="*/ 4 w 159"/>
                  <a:gd name="T49" fmla="*/ 155 h 205"/>
                  <a:gd name="T50" fmla="*/ 2 w 159"/>
                  <a:gd name="T51" fmla="*/ 160 h 205"/>
                  <a:gd name="T52" fmla="*/ 0 w 159"/>
                  <a:gd name="T53" fmla="*/ 167 h 205"/>
                  <a:gd name="T54" fmla="*/ 0 w 159"/>
                  <a:gd name="T55" fmla="*/ 172 h 205"/>
                  <a:gd name="T56" fmla="*/ 2 w 159"/>
                  <a:gd name="T57" fmla="*/ 179 h 205"/>
                  <a:gd name="T58" fmla="*/ 3 w 159"/>
                  <a:gd name="T59" fmla="*/ 185 h 205"/>
                  <a:gd name="T60" fmla="*/ 7 w 159"/>
                  <a:gd name="T61" fmla="*/ 190 h 205"/>
                  <a:gd name="T62" fmla="*/ 11 w 159"/>
                  <a:gd name="T63" fmla="*/ 195 h 205"/>
                  <a:gd name="T64" fmla="*/ 16 w 159"/>
                  <a:gd name="T65" fmla="*/ 199 h 205"/>
                  <a:gd name="T66" fmla="*/ 16 w 159"/>
                  <a:gd name="T67" fmla="*/ 199 h 205"/>
                  <a:gd name="T68" fmla="*/ 23 w 159"/>
                  <a:gd name="T69" fmla="*/ 202 h 205"/>
                  <a:gd name="T70" fmla="*/ 30 w 159"/>
                  <a:gd name="T71" fmla="*/ 203 h 205"/>
                  <a:gd name="T72" fmla="*/ 35 w 159"/>
                  <a:gd name="T73" fmla="*/ 205 h 205"/>
                  <a:gd name="T74" fmla="*/ 42 w 159"/>
                  <a:gd name="T75" fmla="*/ 205 h 205"/>
                  <a:gd name="T76" fmla="*/ 48 w 159"/>
                  <a:gd name="T77" fmla="*/ 202 h 205"/>
                  <a:gd name="T78" fmla="*/ 53 w 159"/>
                  <a:gd name="T79" fmla="*/ 199 h 205"/>
                  <a:gd name="T80" fmla="*/ 58 w 159"/>
                  <a:gd name="T81" fmla="*/ 195 h 205"/>
                  <a:gd name="T82" fmla="*/ 62 w 159"/>
                  <a:gd name="T83" fmla="*/ 191 h 205"/>
                  <a:gd name="T84" fmla="*/ 159 w 159"/>
                  <a:gd name="T85" fmla="*/ 36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59" h="205">
                    <a:moveTo>
                      <a:pt x="159" y="36"/>
                    </a:moveTo>
                    <a:lnTo>
                      <a:pt x="151" y="32"/>
                    </a:lnTo>
                    <a:lnTo>
                      <a:pt x="56" y="185"/>
                    </a:lnTo>
                    <a:lnTo>
                      <a:pt x="56" y="185"/>
                    </a:lnTo>
                    <a:lnTo>
                      <a:pt x="53" y="189"/>
                    </a:lnTo>
                    <a:lnTo>
                      <a:pt x="50" y="191"/>
                    </a:lnTo>
                    <a:lnTo>
                      <a:pt x="46" y="193"/>
                    </a:lnTo>
                    <a:lnTo>
                      <a:pt x="41" y="194"/>
                    </a:lnTo>
                    <a:lnTo>
                      <a:pt x="37" y="195"/>
                    </a:lnTo>
                    <a:lnTo>
                      <a:pt x="31" y="194"/>
                    </a:lnTo>
                    <a:lnTo>
                      <a:pt x="27" y="193"/>
                    </a:lnTo>
                    <a:lnTo>
                      <a:pt x="22" y="191"/>
                    </a:lnTo>
                    <a:lnTo>
                      <a:pt x="22" y="191"/>
                    </a:lnTo>
                    <a:lnTo>
                      <a:pt x="18" y="187"/>
                    </a:lnTo>
                    <a:lnTo>
                      <a:pt x="15" y="185"/>
                    </a:lnTo>
                    <a:lnTo>
                      <a:pt x="12" y="180"/>
                    </a:lnTo>
                    <a:lnTo>
                      <a:pt x="10" y="175"/>
                    </a:lnTo>
                    <a:lnTo>
                      <a:pt x="10" y="171"/>
                    </a:lnTo>
                    <a:lnTo>
                      <a:pt x="10" y="166"/>
                    </a:lnTo>
                    <a:lnTo>
                      <a:pt x="11" y="162"/>
                    </a:lnTo>
                    <a:lnTo>
                      <a:pt x="12" y="157"/>
                    </a:lnTo>
                    <a:lnTo>
                      <a:pt x="107" y="4"/>
                    </a:lnTo>
                    <a:lnTo>
                      <a:pt x="100" y="0"/>
                    </a:lnTo>
                    <a:lnTo>
                      <a:pt x="4" y="155"/>
                    </a:lnTo>
                    <a:lnTo>
                      <a:pt x="4" y="155"/>
                    </a:lnTo>
                    <a:lnTo>
                      <a:pt x="2" y="160"/>
                    </a:lnTo>
                    <a:lnTo>
                      <a:pt x="0" y="167"/>
                    </a:lnTo>
                    <a:lnTo>
                      <a:pt x="0" y="172"/>
                    </a:lnTo>
                    <a:lnTo>
                      <a:pt x="2" y="179"/>
                    </a:lnTo>
                    <a:lnTo>
                      <a:pt x="3" y="185"/>
                    </a:lnTo>
                    <a:lnTo>
                      <a:pt x="7" y="190"/>
                    </a:lnTo>
                    <a:lnTo>
                      <a:pt x="11" y="195"/>
                    </a:lnTo>
                    <a:lnTo>
                      <a:pt x="16" y="199"/>
                    </a:lnTo>
                    <a:lnTo>
                      <a:pt x="16" y="199"/>
                    </a:lnTo>
                    <a:lnTo>
                      <a:pt x="23" y="202"/>
                    </a:lnTo>
                    <a:lnTo>
                      <a:pt x="30" y="203"/>
                    </a:lnTo>
                    <a:lnTo>
                      <a:pt x="35" y="205"/>
                    </a:lnTo>
                    <a:lnTo>
                      <a:pt x="42" y="205"/>
                    </a:lnTo>
                    <a:lnTo>
                      <a:pt x="48" y="202"/>
                    </a:lnTo>
                    <a:lnTo>
                      <a:pt x="53" y="199"/>
                    </a:lnTo>
                    <a:lnTo>
                      <a:pt x="58" y="195"/>
                    </a:lnTo>
                    <a:lnTo>
                      <a:pt x="62" y="191"/>
                    </a:lnTo>
                    <a:lnTo>
                      <a:pt x="159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10" name="iṧḷîdé">
                <a:extLst>
                  <a:ext uri="{FF2B5EF4-FFF2-40B4-BE49-F238E27FC236}">
                    <a16:creationId xmlns:a16="http://schemas.microsoft.com/office/drawing/2014/main" id="{00E400F3-0D6F-4A1E-A125-B44D47637F12}"/>
                  </a:ext>
                </a:extLst>
              </p:cNvPr>
              <p:cNvSpPr/>
              <p:nvPr/>
            </p:nvSpPr>
            <p:spPr bwMode="auto">
              <a:xfrm>
                <a:off x="3808413" y="3100388"/>
                <a:ext cx="122238" cy="82550"/>
              </a:xfrm>
              <a:custGeom>
                <a:avLst/>
                <a:gdLst>
                  <a:gd name="T0" fmla="*/ 75 w 77"/>
                  <a:gd name="T1" fmla="*/ 50 h 52"/>
                  <a:gd name="T2" fmla="*/ 75 w 77"/>
                  <a:gd name="T3" fmla="*/ 50 h 52"/>
                  <a:gd name="T4" fmla="*/ 74 w 77"/>
                  <a:gd name="T5" fmla="*/ 51 h 52"/>
                  <a:gd name="T6" fmla="*/ 71 w 77"/>
                  <a:gd name="T7" fmla="*/ 52 h 52"/>
                  <a:gd name="T8" fmla="*/ 69 w 77"/>
                  <a:gd name="T9" fmla="*/ 52 h 52"/>
                  <a:gd name="T10" fmla="*/ 67 w 77"/>
                  <a:gd name="T11" fmla="*/ 51 h 52"/>
                  <a:gd name="T12" fmla="*/ 2 w 77"/>
                  <a:gd name="T13" fmla="*/ 12 h 52"/>
                  <a:gd name="T14" fmla="*/ 2 w 77"/>
                  <a:gd name="T15" fmla="*/ 12 h 52"/>
                  <a:gd name="T16" fmla="*/ 0 w 77"/>
                  <a:gd name="T17" fmla="*/ 9 h 52"/>
                  <a:gd name="T18" fmla="*/ 0 w 77"/>
                  <a:gd name="T19" fmla="*/ 8 h 52"/>
                  <a:gd name="T20" fmla="*/ 0 w 77"/>
                  <a:gd name="T21" fmla="*/ 5 h 52"/>
                  <a:gd name="T22" fmla="*/ 0 w 77"/>
                  <a:gd name="T23" fmla="*/ 2 h 52"/>
                  <a:gd name="T24" fmla="*/ 0 w 77"/>
                  <a:gd name="T25" fmla="*/ 2 h 52"/>
                  <a:gd name="T26" fmla="*/ 1 w 77"/>
                  <a:gd name="T27" fmla="*/ 1 h 52"/>
                  <a:gd name="T28" fmla="*/ 4 w 77"/>
                  <a:gd name="T29" fmla="*/ 0 h 52"/>
                  <a:gd name="T30" fmla="*/ 6 w 77"/>
                  <a:gd name="T31" fmla="*/ 0 h 52"/>
                  <a:gd name="T32" fmla="*/ 8 w 77"/>
                  <a:gd name="T33" fmla="*/ 1 h 52"/>
                  <a:gd name="T34" fmla="*/ 74 w 77"/>
                  <a:gd name="T35" fmla="*/ 42 h 52"/>
                  <a:gd name="T36" fmla="*/ 74 w 77"/>
                  <a:gd name="T37" fmla="*/ 42 h 52"/>
                  <a:gd name="T38" fmla="*/ 75 w 77"/>
                  <a:gd name="T39" fmla="*/ 43 h 52"/>
                  <a:gd name="T40" fmla="*/ 77 w 77"/>
                  <a:gd name="T41" fmla="*/ 46 h 52"/>
                  <a:gd name="T42" fmla="*/ 77 w 77"/>
                  <a:gd name="T43" fmla="*/ 47 h 52"/>
                  <a:gd name="T44" fmla="*/ 75 w 77"/>
                  <a:gd name="T45" fmla="*/ 50 h 52"/>
                  <a:gd name="T46" fmla="*/ 75 w 77"/>
                  <a:gd name="T47" fmla="*/ 5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" h="52">
                    <a:moveTo>
                      <a:pt x="75" y="50"/>
                    </a:moveTo>
                    <a:lnTo>
                      <a:pt x="75" y="50"/>
                    </a:lnTo>
                    <a:lnTo>
                      <a:pt x="74" y="51"/>
                    </a:lnTo>
                    <a:lnTo>
                      <a:pt x="71" y="52"/>
                    </a:lnTo>
                    <a:lnTo>
                      <a:pt x="69" y="52"/>
                    </a:lnTo>
                    <a:lnTo>
                      <a:pt x="67" y="5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8" y="1"/>
                    </a:lnTo>
                    <a:lnTo>
                      <a:pt x="74" y="42"/>
                    </a:lnTo>
                    <a:lnTo>
                      <a:pt x="74" y="42"/>
                    </a:lnTo>
                    <a:lnTo>
                      <a:pt x="75" y="43"/>
                    </a:lnTo>
                    <a:lnTo>
                      <a:pt x="77" y="46"/>
                    </a:lnTo>
                    <a:lnTo>
                      <a:pt x="77" y="47"/>
                    </a:lnTo>
                    <a:lnTo>
                      <a:pt x="75" y="50"/>
                    </a:lnTo>
                    <a:lnTo>
                      <a:pt x="75" y="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11" name="iṣľïḓe">
                <a:extLst>
                  <a:ext uri="{FF2B5EF4-FFF2-40B4-BE49-F238E27FC236}">
                    <a16:creationId xmlns:a16="http://schemas.microsoft.com/office/drawing/2014/main" id="{04D6035A-3174-45EE-A4F2-6B3EF32D1DEC}"/>
                  </a:ext>
                </a:extLst>
              </p:cNvPr>
              <p:cNvSpPr/>
              <p:nvPr/>
            </p:nvSpPr>
            <p:spPr bwMode="auto">
              <a:xfrm>
                <a:off x="3708401" y="3168650"/>
                <a:ext cx="173038" cy="234950"/>
              </a:xfrm>
              <a:custGeom>
                <a:avLst/>
                <a:gdLst>
                  <a:gd name="T0" fmla="*/ 109 w 109"/>
                  <a:gd name="T1" fmla="*/ 5 h 148"/>
                  <a:gd name="T2" fmla="*/ 99 w 109"/>
                  <a:gd name="T3" fmla="*/ 0 h 148"/>
                  <a:gd name="T4" fmla="*/ 15 w 109"/>
                  <a:gd name="T5" fmla="*/ 137 h 148"/>
                  <a:gd name="T6" fmla="*/ 15 w 109"/>
                  <a:gd name="T7" fmla="*/ 137 h 148"/>
                  <a:gd name="T8" fmla="*/ 12 w 109"/>
                  <a:gd name="T9" fmla="*/ 139 h 148"/>
                  <a:gd name="T10" fmla="*/ 8 w 109"/>
                  <a:gd name="T11" fmla="*/ 142 h 148"/>
                  <a:gd name="T12" fmla="*/ 4 w 109"/>
                  <a:gd name="T13" fmla="*/ 143 h 148"/>
                  <a:gd name="T14" fmla="*/ 0 w 109"/>
                  <a:gd name="T15" fmla="*/ 143 h 148"/>
                  <a:gd name="T16" fmla="*/ 0 w 109"/>
                  <a:gd name="T17" fmla="*/ 143 h 148"/>
                  <a:gd name="T18" fmla="*/ 0 w 109"/>
                  <a:gd name="T19" fmla="*/ 145 h 148"/>
                  <a:gd name="T20" fmla="*/ 0 w 109"/>
                  <a:gd name="T21" fmla="*/ 145 h 148"/>
                  <a:gd name="T22" fmla="*/ 7 w 109"/>
                  <a:gd name="T23" fmla="*/ 148 h 148"/>
                  <a:gd name="T24" fmla="*/ 14 w 109"/>
                  <a:gd name="T25" fmla="*/ 148 h 148"/>
                  <a:gd name="T26" fmla="*/ 21 w 109"/>
                  <a:gd name="T27" fmla="*/ 145 h 148"/>
                  <a:gd name="T28" fmla="*/ 25 w 109"/>
                  <a:gd name="T29" fmla="*/ 141 h 148"/>
                  <a:gd name="T30" fmla="*/ 109 w 109"/>
                  <a:gd name="T31" fmla="*/ 5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9" h="148">
                    <a:moveTo>
                      <a:pt x="109" y="5"/>
                    </a:moveTo>
                    <a:lnTo>
                      <a:pt x="99" y="0"/>
                    </a:lnTo>
                    <a:lnTo>
                      <a:pt x="15" y="137"/>
                    </a:lnTo>
                    <a:lnTo>
                      <a:pt x="15" y="137"/>
                    </a:lnTo>
                    <a:lnTo>
                      <a:pt x="12" y="139"/>
                    </a:lnTo>
                    <a:lnTo>
                      <a:pt x="8" y="142"/>
                    </a:lnTo>
                    <a:lnTo>
                      <a:pt x="4" y="143"/>
                    </a:lnTo>
                    <a:lnTo>
                      <a:pt x="0" y="143"/>
                    </a:lnTo>
                    <a:lnTo>
                      <a:pt x="0" y="143"/>
                    </a:lnTo>
                    <a:lnTo>
                      <a:pt x="0" y="145"/>
                    </a:lnTo>
                    <a:lnTo>
                      <a:pt x="0" y="145"/>
                    </a:lnTo>
                    <a:lnTo>
                      <a:pt x="7" y="148"/>
                    </a:lnTo>
                    <a:lnTo>
                      <a:pt x="14" y="148"/>
                    </a:lnTo>
                    <a:lnTo>
                      <a:pt x="21" y="145"/>
                    </a:lnTo>
                    <a:lnTo>
                      <a:pt x="25" y="141"/>
                    </a:lnTo>
                    <a:lnTo>
                      <a:pt x="109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102" name="ísḷiḋé">
              <a:extLst>
                <a:ext uri="{FF2B5EF4-FFF2-40B4-BE49-F238E27FC236}">
                  <a16:creationId xmlns:a16="http://schemas.microsoft.com/office/drawing/2014/main" id="{EE984034-14B4-4E70-9F21-2897C0C6A023}"/>
                </a:ext>
              </a:extLst>
            </p:cNvPr>
            <p:cNvSpPr/>
            <p:nvPr/>
          </p:nvSpPr>
          <p:spPr bwMode="auto">
            <a:xfrm>
              <a:off x="5701151" y="5184764"/>
              <a:ext cx="189138" cy="202943"/>
            </a:xfrm>
            <a:custGeom>
              <a:avLst/>
              <a:gdLst>
                <a:gd name="T0" fmla="*/ 107 w 137"/>
                <a:gd name="T1" fmla="*/ 68 h 147"/>
                <a:gd name="T2" fmla="*/ 103 w 137"/>
                <a:gd name="T3" fmla="*/ 51 h 147"/>
                <a:gd name="T4" fmla="*/ 103 w 137"/>
                <a:gd name="T5" fmla="*/ 99 h 147"/>
                <a:gd name="T6" fmla="*/ 117 w 137"/>
                <a:gd name="T7" fmla="*/ 111 h 147"/>
                <a:gd name="T8" fmla="*/ 115 w 137"/>
                <a:gd name="T9" fmla="*/ 118 h 147"/>
                <a:gd name="T10" fmla="*/ 103 w 137"/>
                <a:gd name="T11" fmla="*/ 38 h 147"/>
                <a:gd name="T12" fmla="*/ 115 w 137"/>
                <a:gd name="T13" fmla="*/ 19 h 147"/>
                <a:gd name="T14" fmla="*/ 117 w 137"/>
                <a:gd name="T15" fmla="*/ 24 h 147"/>
                <a:gd name="T16" fmla="*/ 103 w 137"/>
                <a:gd name="T17" fmla="*/ 38 h 147"/>
                <a:gd name="T18" fmla="*/ 114 w 137"/>
                <a:gd name="T19" fmla="*/ 68 h 147"/>
                <a:gd name="T20" fmla="*/ 134 w 137"/>
                <a:gd name="T21" fmla="*/ 65 h 147"/>
                <a:gd name="T22" fmla="*/ 136 w 137"/>
                <a:gd name="T23" fmla="*/ 70 h 147"/>
                <a:gd name="T24" fmla="*/ 114 w 137"/>
                <a:gd name="T25" fmla="*/ 70 h 147"/>
                <a:gd name="T26" fmla="*/ 69 w 137"/>
                <a:gd name="T27" fmla="*/ 30 h 147"/>
                <a:gd name="T28" fmla="*/ 103 w 137"/>
                <a:gd name="T29" fmla="*/ 51 h 147"/>
                <a:gd name="T30" fmla="*/ 90 w 137"/>
                <a:gd name="T31" fmla="*/ 100 h 147"/>
                <a:gd name="T32" fmla="*/ 84 w 137"/>
                <a:gd name="T33" fmla="*/ 142 h 147"/>
                <a:gd name="T34" fmla="*/ 69 w 137"/>
                <a:gd name="T35" fmla="*/ 114 h 147"/>
                <a:gd name="T36" fmla="*/ 83 w 137"/>
                <a:gd name="T37" fmla="*/ 96 h 147"/>
                <a:gd name="T38" fmla="*/ 95 w 137"/>
                <a:gd name="T39" fmla="*/ 84 h 147"/>
                <a:gd name="T40" fmla="*/ 99 w 137"/>
                <a:gd name="T41" fmla="*/ 62 h 147"/>
                <a:gd name="T42" fmla="*/ 91 w 137"/>
                <a:gd name="T43" fmla="*/ 47 h 147"/>
                <a:gd name="T44" fmla="*/ 69 w 137"/>
                <a:gd name="T45" fmla="*/ 38 h 147"/>
                <a:gd name="T46" fmla="*/ 100 w 137"/>
                <a:gd name="T47" fmla="*/ 31 h 147"/>
                <a:gd name="T48" fmla="*/ 100 w 137"/>
                <a:gd name="T49" fmla="*/ 36 h 147"/>
                <a:gd name="T50" fmla="*/ 103 w 137"/>
                <a:gd name="T51" fmla="*/ 99 h 147"/>
                <a:gd name="T52" fmla="*/ 99 w 137"/>
                <a:gd name="T53" fmla="*/ 101 h 147"/>
                <a:gd name="T54" fmla="*/ 103 w 137"/>
                <a:gd name="T55" fmla="*/ 99 h 147"/>
                <a:gd name="T56" fmla="*/ 72 w 137"/>
                <a:gd name="T57" fmla="*/ 1 h 147"/>
                <a:gd name="T58" fmla="*/ 72 w 137"/>
                <a:gd name="T59" fmla="*/ 23 h 147"/>
                <a:gd name="T60" fmla="*/ 67 w 137"/>
                <a:gd name="T61" fmla="*/ 147 h 147"/>
                <a:gd name="T62" fmla="*/ 49 w 137"/>
                <a:gd name="T63" fmla="*/ 137 h 147"/>
                <a:gd name="T64" fmla="*/ 41 w 137"/>
                <a:gd name="T65" fmla="*/ 92 h 147"/>
                <a:gd name="T66" fmla="*/ 41 w 137"/>
                <a:gd name="T67" fmla="*/ 43 h 147"/>
                <a:gd name="T68" fmla="*/ 69 w 137"/>
                <a:gd name="T69" fmla="*/ 30 h 147"/>
                <a:gd name="T70" fmla="*/ 57 w 137"/>
                <a:gd name="T71" fmla="*/ 40 h 147"/>
                <a:gd name="T72" fmla="*/ 45 w 137"/>
                <a:gd name="T73" fmla="*/ 51 h 147"/>
                <a:gd name="T74" fmla="*/ 40 w 137"/>
                <a:gd name="T75" fmla="*/ 68 h 147"/>
                <a:gd name="T76" fmla="*/ 54 w 137"/>
                <a:gd name="T77" fmla="*/ 93 h 147"/>
                <a:gd name="T78" fmla="*/ 56 w 137"/>
                <a:gd name="T79" fmla="*/ 97 h 147"/>
                <a:gd name="T80" fmla="*/ 69 w 137"/>
                <a:gd name="T81" fmla="*/ 147 h 147"/>
                <a:gd name="T82" fmla="*/ 69 w 137"/>
                <a:gd name="T83" fmla="*/ 24 h 147"/>
                <a:gd name="T84" fmla="*/ 65 w 137"/>
                <a:gd name="T85" fmla="*/ 4 h 147"/>
                <a:gd name="T86" fmla="*/ 69 w 137"/>
                <a:gd name="T87" fmla="*/ 0 h 147"/>
                <a:gd name="T88" fmla="*/ 38 w 137"/>
                <a:gd name="T89" fmla="*/ 104 h 147"/>
                <a:gd name="T90" fmla="*/ 35 w 137"/>
                <a:gd name="T91" fmla="*/ 99 h 147"/>
                <a:gd name="T92" fmla="*/ 35 w 137"/>
                <a:gd name="T93" fmla="*/ 38 h 147"/>
                <a:gd name="T94" fmla="*/ 38 w 137"/>
                <a:gd name="T95" fmla="*/ 31 h 147"/>
                <a:gd name="T96" fmla="*/ 35 w 137"/>
                <a:gd name="T97" fmla="*/ 84 h 147"/>
                <a:gd name="T98" fmla="*/ 33 w 137"/>
                <a:gd name="T99" fmla="*/ 59 h 147"/>
                <a:gd name="T100" fmla="*/ 35 w 137"/>
                <a:gd name="T101" fmla="*/ 30 h 147"/>
                <a:gd name="T102" fmla="*/ 33 w 137"/>
                <a:gd name="T103" fmla="*/ 36 h 147"/>
                <a:gd name="T104" fmla="*/ 21 w 137"/>
                <a:gd name="T105" fmla="*/ 20 h 147"/>
                <a:gd name="T106" fmla="*/ 35 w 137"/>
                <a:gd name="T107" fmla="*/ 30 h 147"/>
                <a:gd name="T108" fmla="*/ 26 w 137"/>
                <a:gd name="T109" fmla="*/ 116 h 147"/>
                <a:gd name="T110" fmla="*/ 21 w 137"/>
                <a:gd name="T111" fmla="*/ 116 h 147"/>
                <a:gd name="T112" fmla="*/ 33 w 137"/>
                <a:gd name="T113" fmla="*/ 99 h 147"/>
                <a:gd name="T114" fmla="*/ 4 w 137"/>
                <a:gd name="T115" fmla="*/ 65 h 147"/>
                <a:gd name="T116" fmla="*/ 23 w 137"/>
                <a:gd name="T117" fmla="*/ 65 h 147"/>
                <a:gd name="T118" fmla="*/ 21 w 137"/>
                <a:gd name="T119" fmla="*/ 72 h 147"/>
                <a:gd name="T120" fmla="*/ 0 w 137"/>
                <a:gd name="T121" fmla="*/ 68 h 147"/>
                <a:gd name="T122" fmla="*/ 4 w 137"/>
                <a:gd name="T123" fmla="*/ 6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7" h="147">
                  <a:moveTo>
                    <a:pt x="103" y="51"/>
                  </a:moveTo>
                  <a:lnTo>
                    <a:pt x="103" y="51"/>
                  </a:lnTo>
                  <a:lnTo>
                    <a:pt x="106" y="59"/>
                  </a:lnTo>
                  <a:lnTo>
                    <a:pt x="107" y="68"/>
                  </a:lnTo>
                  <a:lnTo>
                    <a:pt x="107" y="68"/>
                  </a:lnTo>
                  <a:lnTo>
                    <a:pt x="106" y="77"/>
                  </a:lnTo>
                  <a:lnTo>
                    <a:pt x="103" y="84"/>
                  </a:lnTo>
                  <a:lnTo>
                    <a:pt x="103" y="51"/>
                  </a:lnTo>
                  <a:lnTo>
                    <a:pt x="103" y="51"/>
                  </a:lnTo>
                  <a:close/>
                  <a:moveTo>
                    <a:pt x="103" y="107"/>
                  </a:moveTo>
                  <a:lnTo>
                    <a:pt x="103" y="99"/>
                  </a:lnTo>
                  <a:lnTo>
                    <a:pt x="103" y="99"/>
                  </a:lnTo>
                  <a:lnTo>
                    <a:pt x="106" y="99"/>
                  </a:lnTo>
                  <a:lnTo>
                    <a:pt x="106" y="99"/>
                  </a:lnTo>
                  <a:lnTo>
                    <a:pt x="117" y="111"/>
                  </a:lnTo>
                  <a:lnTo>
                    <a:pt x="117" y="111"/>
                  </a:lnTo>
                  <a:lnTo>
                    <a:pt x="118" y="114"/>
                  </a:lnTo>
                  <a:lnTo>
                    <a:pt x="117" y="116"/>
                  </a:lnTo>
                  <a:lnTo>
                    <a:pt x="117" y="116"/>
                  </a:lnTo>
                  <a:lnTo>
                    <a:pt x="115" y="118"/>
                  </a:lnTo>
                  <a:lnTo>
                    <a:pt x="113" y="116"/>
                  </a:lnTo>
                  <a:lnTo>
                    <a:pt x="103" y="107"/>
                  </a:lnTo>
                  <a:lnTo>
                    <a:pt x="103" y="107"/>
                  </a:lnTo>
                  <a:close/>
                  <a:moveTo>
                    <a:pt x="103" y="38"/>
                  </a:moveTo>
                  <a:lnTo>
                    <a:pt x="103" y="28"/>
                  </a:lnTo>
                  <a:lnTo>
                    <a:pt x="113" y="20"/>
                  </a:lnTo>
                  <a:lnTo>
                    <a:pt x="113" y="20"/>
                  </a:lnTo>
                  <a:lnTo>
                    <a:pt x="115" y="19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118" y="23"/>
                  </a:lnTo>
                  <a:lnTo>
                    <a:pt x="117" y="24"/>
                  </a:lnTo>
                  <a:lnTo>
                    <a:pt x="106" y="36"/>
                  </a:lnTo>
                  <a:lnTo>
                    <a:pt x="106" y="36"/>
                  </a:lnTo>
                  <a:lnTo>
                    <a:pt x="106" y="36"/>
                  </a:lnTo>
                  <a:lnTo>
                    <a:pt x="103" y="38"/>
                  </a:lnTo>
                  <a:lnTo>
                    <a:pt x="103" y="38"/>
                  </a:lnTo>
                  <a:close/>
                  <a:moveTo>
                    <a:pt x="114" y="68"/>
                  </a:moveTo>
                  <a:lnTo>
                    <a:pt x="114" y="68"/>
                  </a:lnTo>
                  <a:lnTo>
                    <a:pt x="114" y="68"/>
                  </a:lnTo>
                  <a:lnTo>
                    <a:pt x="114" y="65"/>
                  </a:lnTo>
                  <a:lnTo>
                    <a:pt x="117" y="65"/>
                  </a:lnTo>
                  <a:lnTo>
                    <a:pt x="134" y="65"/>
                  </a:lnTo>
                  <a:lnTo>
                    <a:pt x="134" y="65"/>
                  </a:lnTo>
                  <a:lnTo>
                    <a:pt x="136" y="65"/>
                  </a:lnTo>
                  <a:lnTo>
                    <a:pt x="137" y="68"/>
                  </a:lnTo>
                  <a:lnTo>
                    <a:pt x="137" y="68"/>
                  </a:lnTo>
                  <a:lnTo>
                    <a:pt x="136" y="70"/>
                  </a:lnTo>
                  <a:lnTo>
                    <a:pt x="134" y="72"/>
                  </a:lnTo>
                  <a:lnTo>
                    <a:pt x="117" y="72"/>
                  </a:lnTo>
                  <a:lnTo>
                    <a:pt x="117" y="72"/>
                  </a:lnTo>
                  <a:lnTo>
                    <a:pt x="114" y="70"/>
                  </a:lnTo>
                  <a:lnTo>
                    <a:pt x="114" y="68"/>
                  </a:lnTo>
                  <a:lnTo>
                    <a:pt x="114" y="68"/>
                  </a:lnTo>
                  <a:close/>
                  <a:moveTo>
                    <a:pt x="69" y="30"/>
                  </a:moveTo>
                  <a:lnTo>
                    <a:pt x="69" y="30"/>
                  </a:lnTo>
                  <a:lnTo>
                    <a:pt x="80" y="32"/>
                  </a:lnTo>
                  <a:lnTo>
                    <a:pt x="90" y="36"/>
                  </a:lnTo>
                  <a:lnTo>
                    <a:pt x="98" y="43"/>
                  </a:lnTo>
                  <a:lnTo>
                    <a:pt x="103" y="51"/>
                  </a:lnTo>
                  <a:lnTo>
                    <a:pt x="103" y="84"/>
                  </a:lnTo>
                  <a:lnTo>
                    <a:pt x="103" y="84"/>
                  </a:lnTo>
                  <a:lnTo>
                    <a:pt x="98" y="93"/>
                  </a:lnTo>
                  <a:lnTo>
                    <a:pt x="90" y="100"/>
                  </a:lnTo>
                  <a:lnTo>
                    <a:pt x="90" y="130"/>
                  </a:lnTo>
                  <a:lnTo>
                    <a:pt x="90" y="130"/>
                  </a:lnTo>
                  <a:lnTo>
                    <a:pt x="88" y="137"/>
                  </a:lnTo>
                  <a:lnTo>
                    <a:pt x="84" y="142"/>
                  </a:lnTo>
                  <a:lnTo>
                    <a:pt x="79" y="146"/>
                  </a:lnTo>
                  <a:lnTo>
                    <a:pt x="71" y="147"/>
                  </a:lnTo>
                  <a:lnTo>
                    <a:pt x="69" y="147"/>
                  </a:lnTo>
                  <a:lnTo>
                    <a:pt x="69" y="114"/>
                  </a:lnTo>
                  <a:lnTo>
                    <a:pt x="82" y="114"/>
                  </a:lnTo>
                  <a:lnTo>
                    <a:pt x="82" y="97"/>
                  </a:lnTo>
                  <a:lnTo>
                    <a:pt x="82" y="97"/>
                  </a:lnTo>
                  <a:lnTo>
                    <a:pt x="83" y="96"/>
                  </a:lnTo>
                  <a:lnTo>
                    <a:pt x="84" y="95"/>
                  </a:lnTo>
                  <a:lnTo>
                    <a:pt x="84" y="95"/>
                  </a:lnTo>
                  <a:lnTo>
                    <a:pt x="91" y="89"/>
                  </a:lnTo>
                  <a:lnTo>
                    <a:pt x="95" y="84"/>
                  </a:lnTo>
                  <a:lnTo>
                    <a:pt x="98" y="76"/>
                  </a:lnTo>
                  <a:lnTo>
                    <a:pt x="99" y="68"/>
                  </a:lnTo>
                  <a:lnTo>
                    <a:pt x="99" y="68"/>
                  </a:lnTo>
                  <a:lnTo>
                    <a:pt x="99" y="62"/>
                  </a:lnTo>
                  <a:lnTo>
                    <a:pt x="96" y="57"/>
                  </a:lnTo>
                  <a:lnTo>
                    <a:pt x="94" y="51"/>
                  </a:lnTo>
                  <a:lnTo>
                    <a:pt x="91" y="47"/>
                  </a:lnTo>
                  <a:lnTo>
                    <a:pt x="91" y="47"/>
                  </a:lnTo>
                  <a:lnTo>
                    <a:pt x="86" y="43"/>
                  </a:lnTo>
                  <a:lnTo>
                    <a:pt x="82" y="40"/>
                  </a:lnTo>
                  <a:lnTo>
                    <a:pt x="75" y="39"/>
                  </a:lnTo>
                  <a:lnTo>
                    <a:pt x="69" y="38"/>
                  </a:lnTo>
                  <a:lnTo>
                    <a:pt x="69" y="30"/>
                  </a:lnTo>
                  <a:lnTo>
                    <a:pt x="69" y="30"/>
                  </a:lnTo>
                  <a:close/>
                  <a:moveTo>
                    <a:pt x="103" y="28"/>
                  </a:moveTo>
                  <a:lnTo>
                    <a:pt x="100" y="31"/>
                  </a:lnTo>
                  <a:lnTo>
                    <a:pt x="100" y="31"/>
                  </a:lnTo>
                  <a:lnTo>
                    <a:pt x="99" y="34"/>
                  </a:lnTo>
                  <a:lnTo>
                    <a:pt x="100" y="36"/>
                  </a:lnTo>
                  <a:lnTo>
                    <a:pt x="100" y="36"/>
                  </a:lnTo>
                  <a:lnTo>
                    <a:pt x="103" y="38"/>
                  </a:lnTo>
                  <a:lnTo>
                    <a:pt x="103" y="28"/>
                  </a:lnTo>
                  <a:lnTo>
                    <a:pt x="103" y="28"/>
                  </a:lnTo>
                  <a:close/>
                  <a:moveTo>
                    <a:pt x="103" y="99"/>
                  </a:moveTo>
                  <a:lnTo>
                    <a:pt x="103" y="99"/>
                  </a:lnTo>
                  <a:lnTo>
                    <a:pt x="100" y="99"/>
                  </a:lnTo>
                  <a:lnTo>
                    <a:pt x="100" y="99"/>
                  </a:lnTo>
                  <a:lnTo>
                    <a:pt x="99" y="101"/>
                  </a:lnTo>
                  <a:lnTo>
                    <a:pt x="100" y="104"/>
                  </a:lnTo>
                  <a:lnTo>
                    <a:pt x="103" y="107"/>
                  </a:lnTo>
                  <a:lnTo>
                    <a:pt x="103" y="99"/>
                  </a:lnTo>
                  <a:lnTo>
                    <a:pt x="103" y="99"/>
                  </a:lnTo>
                  <a:close/>
                  <a:moveTo>
                    <a:pt x="69" y="24"/>
                  </a:moveTo>
                  <a:lnTo>
                    <a:pt x="69" y="0"/>
                  </a:lnTo>
                  <a:lnTo>
                    <a:pt x="69" y="0"/>
                  </a:lnTo>
                  <a:lnTo>
                    <a:pt x="72" y="1"/>
                  </a:lnTo>
                  <a:lnTo>
                    <a:pt x="72" y="4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2" y="23"/>
                  </a:lnTo>
                  <a:lnTo>
                    <a:pt x="69" y="24"/>
                  </a:lnTo>
                  <a:lnTo>
                    <a:pt x="69" y="24"/>
                  </a:lnTo>
                  <a:close/>
                  <a:moveTo>
                    <a:pt x="69" y="147"/>
                  </a:moveTo>
                  <a:lnTo>
                    <a:pt x="67" y="147"/>
                  </a:lnTo>
                  <a:lnTo>
                    <a:pt x="67" y="147"/>
                  </a:lnTo>
                  <a:lnTo>
                    <a:pt x="60" y="146"/>
                  </a:lnTo>
                  <a:lnTo>
                    <a:pt x="53" y="142"/>
                  </a:lnTo>
                  <a:lnTo>
                    <a:pt x="49" y="137"/>
                  </a:lnTo>
                  <a:lnTo>
                    <a:pt x="48" y="130"/>
                  </a:lnTo>
                  <a:lnTo>
                    <a:pt x="48" y="99"/>
                  </a:lnTo>
                  <a:lnTo>
                    <a:pt x="48" y="99"/>
                  </a:lnTo>
                  <a:lnTo>
                    <a:pt x="41" y="92"/>
                  </a:lnTo>
                  <a:lnTo>
                    <a:pt x="35" y="84"/>
                  </a:lnTo>
                  <a:lnTo>
                    <a:pt x="35" y="51"/>
                  </a:lnTo>
                  <a:lnTo>
                    <a:pt x="35" y="51"/>
                  </a:lnTo>
                  <a:lnTo>
                    <a:pt x="41" y="43"/>
                  </a:lnTo>
                  <a:lnTo>
                    <a:pt x="49" y="36"/>
                  </a:lnTo>
                  <a:lnTo>
                    <a:pt x="59" y="32"/>
                  </a:lnTo>
                  <a:lnTo>
                    <a:pt x="64" y="31"/>
                  </a:lnTo>
                  <a:lnTo>
                    <a:pt x="69" y="30"/>
                  </a:lnTo>
                  <a:lnTo>
                    <a:pt x="69" y="38"/>
                  </a:lnTo>
                  <a:lnTo>
                    <a:pt x="69" y="38"/>
                  </a:lnTo>
                  <a:lnTo>
                    <a:pt x="64" y="39"/>
                  </a:lnTo>
                  <a:lnTo>
                    <a:pt x="57" y="40"/>
                  </a:lnTo>
                  <a:lnTo>
                    <a:pt x="53" y="43"/>
                  </a:lnTo>
                  <a:lnTo>
                    <a:pt x="48" y="47"/>
                  </a:lnTo>
                  <a:lnTo>
                    <a:pt x="48" y="47"/>
                  </a:lnTo>
                  <a:lnTo>
                    <a:pt x="45" y="51"/>
                  </a:lnTo>
                  <a:lnTo>
                    <a:pt x="42" y="57"/>
                  </a:lnTo>
                  <a:lnTo>
                    <a:pt x="40" y="62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41" y="76"/>
                  </a:lnTo>
                  <a:lnTo>
                    <a:pt x="44" y="82"/>
                  </a:lnTo>
                  <a:lnTo>
                    <a:pt x="48" y="89"/>
                  </a:lnTo>
                  <a:lnTo>
                    <a:pt x="54" y="93"/>
                  </a:lnTo>
                  <a:lnTo>
                    <a:pt x="54" y="93"/>
                  </a:lnTo>
                  <a:lnTo>
                    <a:pt x="54" y="93"/>
                  </a:lnTo>
                  <a:lnTo>
                    <a:pt x="56" y="95"/>
                  </a:lnTo>
                  <a:lnTo>
                    <a:pt x="56" y="97"/>
                  </a:lnTo>
                  <a:lnTo>
                    <a:pt x="56" y="114"/>
                  </a:lnTo>
                  <a:lnTo>
                    <a:pt x="69" y="114"/>
                  </a:lnTo>
                  <a:lnTo>
                    <a:pt x="69" y="147"/>
                  </a:lnTo>
                  <a:lnTo>
                    <a:pt x="69" y="147"/>
                  </a:lnTo>
                  <a:close/>
                  <a:moveTo>
                    <a:pt x="69" y="0"/>
                  </a:moveTo>
                  <a:lnTo>
                    <a:pt x="69" y="24"/>
                  </a:lnTo>
                  <a:lnTo>
                    <a:pt x="69" y="24"/>
                  </a:lnTo>
                  <a:lnTo>
                    <a:pt x="69" y="24"/>
                  </a:lnTo>
                  <a:lnTo>
                    <a:pt x="69" y="24"/>
                  </a:lnTo>
                  <a:lnTo>
                    <a:pt x="67" y="23"/>
                  </a:lnTo>
                  <a:lnTo>
                    <a:pt x="65" y="20"/>
                  </a:lnTo>
                  <a:lnTo>
                    <a:pt x="65" y="4"/>
                  </a:lnTo>
                  <a:lnTo>
                    <a:pt x="65" y="4"/>
                  </a:lnTo>
                  <a:lnTo>
                    <a:pt x="67" y="1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69" y="0"/>
                  </a:lnTo>
                  <a:close/>
                  <a:moveTo>
                    <a:pt x="35" y="107"/>
                  </a:moveTo>
                  <a:lnTo>
                    <a:pt x="38" y="104"/>
                  </a:lnTo>
                  <a:lnTo>
                    <a:pt x="38" y="104"/>
                  </a:lnTo>
                  <a:lnTo>
                    <a:pt x="38" y="101"/>
                  </a:lnTo>
                  <a:lnTo>
                    <a:pt x="38" y="99"/>
                  </a:lnTo>
                  <a:lnTo>
                    <a:pt x="38" y="99"/>
                  </a:lnTo>
                  <a:lnTo>
                    <a:pt x="35" y="99"/>
                  </a:lnTo>
                  <a:lnTo>
                    <a:pt x="35" y="107"/>
                  </a:lnTo>
                  <a:lnTo>
                    <a:pt x="35" y="107"/>
                  </a:lnTo>
                  <a:close/>
                  <a:moveTo>
                    <a:pt x="35" y="38"/>
                  </a:moveTo>
                  <a:lnTo>
                    <a:pt x="35" y="38"/>
                  </a:lnTo>
                  <a:lnTo>
                    <a:pt x="38" y="36"/>
                  </a:lnTo>
                  <a:lnTo>
                    <a:pt x="38" y="36"/>
                  </a:lnTo>
                  <a:lnTo>
                    <a:pt x="38" y="34"/>
                  </a:lnTo>
                  <a:lnTo>
                    <a:pt x="38" y="31"/>
                  </a:lnTo>
                  <a:lnTo>
                    <a:pt x="35" y="30"/>
                  </a:lnTo>
                  <a:lnTo>
                    <a:pt x="35" y="38"/>
                  </a:lnTo>
                  <a:close/>
                  <a:moveTo>
                    <a:pt x="35" y="84"/>
                  </a:moveTo>
                  <a:lnTo>
                    <a:pt x="35" y="84"/>
                  </a:lnTo>
                  <a:lnTo>
                    <a:pt x="33" y="76"/>
                  </a:lnTo>
                  <a:lnTo>
                    <a:pt x="31" y="68"/>
                  </a:lnTo>
                  <a:lnTo>
                    <a:pt x="31" y="68"/>
                  </a:lnTo>
                  <a:lnTo>
                    <a:pt x="33" y="59"/>
                  </a:lnTo>
                  <a:lnTo>
                    <a:pt x="35" y="51"/>
                  </a:lnTo>
                  <a:lnTo>
                    <a:pt x="35" y="84"/>
                  </a:lnTo>
                  <a:lnTo>
                    <a:pt x="35" y="84"/>
                  </a:lnTo>
                  <a:close/>
                  <a:moveTo>
                    <a:pt x="35" y="30"/>
                  </a:moveTo>
                  <a:lnTo>
                    <a:pt x="35" y="38"/>
                  </a:lnTo>
                  <a:lnTo>
                    <a:pt x="35" y="38"/>
                  </a:lnTo>
                  <a:lnTo>
                    <a:pt x="33" y="36"/>
                  </a:lnTo>
                  <a:lnTo>
                    <a:pt x="33" y="36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19" y="23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3" y="19"/>
                  </a:lnTo>
                  <a:lnTo>
                    <a:pt x="26" y="20"/>
                  </a:lnTo>
                  <a:lnTo>
                    <a:pt x="35" y="30"/>
                  </a:lnTo>
                  <a:lnTo>
                    <a:pt x="35" y="30"/>
                  </a:lnTo>
                  <a:close/>
                  <a:moveTo>
                    <a:pt x="35" y="99"/>
                  </a:moveTo>
                  <a:lnTo>
                    <a:pt x="35" y="107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3" y="118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19" y="114"/>
                  </a:lnTo>
                  <a:lnTo>
                    <a:pt x="21" y="111"/>
                  </a:lnTo>
                  <a:lnTo>
                    <a:pt x="33" y="99"/>
                  </a:lnTo>
                  <a:lnTo>
                    <a:pt x="33" y="99"/>
                  </a:lnTo>
                  <a:lnTo>
                    <a:pt x="33" y="99"/>
                  </a:lnTo>
                  <a:lnTo>
                    <a:pt x="35" y="99"/>
                  </a:lnTo>
                  <a:lnTo>
                    <a:pt x="35" y="99"/>
                  </a:lnTo>
                  <a:close/>
                  <a:moveTo>
                    <a:pt x="4" y="65"/>
                  </a:moveTo>
                  <a:lnTo>
                    <a:pt x="4" y="65"/>
                  </a:lnTo>
                  <a:lnTo>
                    <a:pt x="21" y="65"/>
                  </a:lnTo>
                  <a:lnTo>
                    <a:pt x="21" y="65"/>
                  </a:lnTo>
                  <a:lnTo>
                    <a:pt x="23" y="65"/>
                  </a:lnTo>
                  <a:lnTo>
                    <a:pt x="25" y="68"/>
                  </a:lnTo>
                  <a:lnTo>
                    <a:pt x="25" y="68"/>
                  </a:lnTo>
                  <a:lnTo>
                    <a:pt x="23" y="70"/>
                  </a:lnTo>
                  <a:lnTo>
                    <a:pt x="21" y="72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2" y="70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2" y="65"/>
                  </a:lnTo>
                  <a:lnTo>
                    <a:pt x="4" y="65"/>
                  </a:lnTo>
                  <a:lnTo>
                    <a:pt x="4" y="6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103" name="ïṡḻiḓê">
              <a:extLst>
                <a:ext uri="{FF2B5EF4-FFF2-40B4-BE49-F238E27FC236}">
                  <a16:creationId xmlns:a16="http://schemas.microsoft.com/office/drawing/2014/main" id="{6E2C3275-8995-4D50-A794-4B678CA2C636}"/>
                </a:ext>
              </a:extLst>
            </p:cNvPr>
            <p:cNvGrpSpPr/>
            <p:nvPr/>
          </p:nvGrpSpPr>
          <p:grpSpPr>
            <a:xfrm>
              <a:off x="5973105" y="3625513"/>
              <a:ext cx="139436" cy="222272"/>
              <a:chOff x="2679701" y="2924175"/>
              <a:chExt cx="160337" cy="255588"/>
            </a:xfrm>
            <a:solidFill>
              <a:schemeClr val="accent6"/>
            </a:solidFill>
          </p:grpSpPr>
          <p:sp>
            <p:nvSpPr>
              <p:cNvPr id="105" name="i$1ïḋe">
                <a:extLst>
                  <a:ext uri="{FF2B5EF4-FFF2-40B4-BE49-F238E27FC236}">
                    <a16:creationId xmlns:a16="http://schemas.microsoft.com/office/drawing/2014/main" id="{091A5541-E71C-4E35-B9B5-EB6D8B1109B3}"/>
                  </a:ext>
                </a:extLst>
              </p:cNvPr>
              <p:cNvSpPr/>
              <p:nvPr/>
            </p:nvSpPr>
            <p:spPr bwMode="auto">
              <a:xfrm>
                <a:off x="2770188" y="3103563"/>
                <a:ext cx="57150" cy="57150"/>
              </a:xfrm>
              <a:custGeom>
                <a:avLst/>
                <a:gdLst>
                  <a:gd name="T0" fmla="*/ 0 w 36"/>
                  <a:gd name="T1" fmla="*/ 22 h 36"/>
                  <a:gd name="T2" fmla="*/ 0 w 36"/>
                  <a:gd name="T3" fmla="*/ 22 h 36"/>
                  <a:gd name="T4" fmla="*/ 2 w 36"/>
                  <a:gd name="T5" fmla="*/ 27 h 36"/>
                  <a:gd name="T6" fmla="*/ 8 w 36"/>
                  <a:gd name="T7" fmla="*/ 33 h 36"/>
                  <a:gd name="T8" fmla="*/ 13 w 36"/>
                  <a:gd name="T9" fmla="*/ 36 h 36"/>
                  <a:gd name="T10" fmla="*/ 21 w 36"/>
                  <a:gd name="T11" fmla="*/ 36 h 36"/>
                  <a:gd name="T12" fmla="*/ 21 w 36"/>
                  <a:gd name="T13" fmla="*/ 36 h 36"/>
                  <a:gd name="T14" fmla="*/ 28 w 36"/>
                  <a:gd name="T15" fmla="*/ 33 h 36"/>
                  <a:gd name="T16" fmla="*/ 32 w 36"/>
                  <a:gd name="T17" fmla="*/ 29 h 36"/>
                  <a:gd name="T18" fmla="*/ 35 w 36"/>
                  <a:gd name="T19" fmla="*/ 22 h 36"/>
                  <a:gd name="T20" fmla="*/ 36 w 36"/>
                  <a:gd name="T21" fmla="*/ 15 h 36"/>
                  <a:gd name="T22" fmla="*/ 36 w 36"/>
                  <a:gd name="T23" fmla="*/ 15 h 36"/>
                  <a:gd name="T24" fmla="*/ 33 w 36"/>
                  <a:gd name="T25" fmla="*/ 8 h 36"/>
                  <a:gd name="T26" fmla="*/ 28 w 36"/>
                  <a:gd name="T27" fmla="*/ 3 h 36"/>
                  <a:gd name="T28" fmla="*/ 21 w 36"/>
                  <a:gd name="T29" fmla="*/ 0 h 36"/>
                  <a:gd name="T30" fmla="*/ 14 w 36"/>
                  <a:gd name="T31" fmla="*/ 0 h 36"/>
                  <a:gd name="T32" fmla="*/ 14 w 36"/>
                  <a:gd name="T33" fmla="*/ 0 h 36"/>
                  <a:gd name="T34" fmla="*/ 8 w 36"/>
                  <a:gd name="T35" fmla="*/ 3 h 36"/>
                  <a:gd name="T36" fmla="*/ 4 w 36"/>
                  <a:gd name="T37" fmla="*/ 8 h 36"/>
                  <a:gd name="T38" fmla="*/ 1 w 36"/>
                  <a:gd name="T39" fmla="*/ 14 h 36"/>
                  <a:gd name="T40" fmla="*/ 0 w 36"/>
                  <a:gd name="T41" fmla="*/ 22 h 36"/>
                  <a:gd name="T42" fmla="*/ 0 w 36"/>
                  <a:gd name="T43" fmla="*/ 2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6" h="36">
                    <a:moveTo>
                      <a:pt x="0" y="22"/>
                    </a:moveTo>
                    <a:lnTo>
                      <a:pt x="0" y="22"/>
                    </a:lnTo>
                    <a:lnTo>
                      <a:pt x="2" y="27"/>
                    </a:lnTo>
                    <a:lnTo>
                      <a:pt x="8" y="33"/>
                    </a:lnTo>
                    <a:lnTo>
                      <a:pt x="13" y="36"/>
                    </a:lnTo>
                    <a:lnTo>
                      <a:pt x="21" y="36"/>
                    </a:lnTo>
                    <a:lnTo>
                      <a:pt x="21" y="36"/>
                    </a:lnTo>
                    <a:lnTo>
                      <a:pt x="28" y="33"/>
                    </a:lnTo>
                    <a:lnTo>
                      <a:pt x="32" y="29"/>
                    </a:lnTo>
                    <a:lnTo>
                      <a:pt x="35" y="22"/>
                    </a:lnTo>
                    <a:lnTo>
                      <a:pt x="36" y="15"/>
                    </a:lnTo>
                    <a:lnTo>
                      <a:pt x="36" y="15"/>
                    </a:lnTo>
                    <a:lnTo>
                      <a:pt x="33" y="8"/>
                    </a:lnTo>
                    <a:lnTo>
                      <a:pt x="28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8"/>
                    </a:lnTo>
                    <a:lnTo>
                      <a:pt x="1" y="14"/>
                    </a:lnTo>
                    <a:lnTo>
                      <a:pt x="0" y="22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06" name="ïśľíḓé">
                <a:extLst>
                  <a:ext uri="{FF2B5EF4-FFF2-40B4-BE49-F238E27FC236}">
                    <a16:creationId xmlns:a16="http://schemas.microsoft.com/office/drawing/2014/main" id="{74516B39-1453-4BBC-B61F-2A5DD4A44B26}"/>
                  </a:ext>
                </a:extLst>
              </p:cNvPr>
              <p:cNvSpPr/>
              <p:nvPr/>
            </p:nvSpPr>
            <p:spPr bwMode="auto">
              <a:xfrm>
                <a:off x="2786063" y="2924175"/>
                <a:ext cx="53975" cy="192088"/>
              </a:xfrm>
              <a:custGeom>
                <a:avLst/>
                <a:gdLst>
                  <a:gd name="T0" fmla="*/ 0 w 34"/>
                  <a:gd name="T1" fmla="*/ 121 h 121"/>
                  <a:gd name="T2" fmla="*/ 0 w 34"/>
                  <a:gd name="T3" fmla="*/ 121 h 121"/>
                  <a:gd name="T4" fmla="*/ 21 w 34"/>
                  <a:gd name="T5" fmla="*/ 17 h 121"/>
                  <a:gd name="T6" fmla="*/ 21 w 34"/>
                  <a:gd name="T7" fmla="*/ 17 h 121"/>
                  <a:gd name="T8" fmla="*/ 27 w 34"/>
                  <a:gd name="T9" fmla="*/ 9 h 121"/>
                  <a:gd name="T10" fmla="*/ 31 w 34"/>
                  <a:gd name="T11" fmla="*/ 2 h 121"/>
                  <a:gd name="T12" fmla="*/ 34 w 34"/>
                  <a:gd name="T13" fmla="*/ 0 h 121"/>
                  <a:gd name="T14" fmla="*/ 34 w 34"/>
                  <a:gd name="T15" fmla="*/ 0 h 121"/>
                  <a:gd name="T16" fmla="*/ 31 w 34"/>
                  <a:gd name="T17" fmla="*/ 19 h 121"/>
                  <a:gd name="T18" fmla="*/ 25 w 34"/>
                  <a:gd name="T19" fmla="*/ 61 h 121"/>
                  <a:gd name="T20" fmla="*/ 14 w 34"/>
                  <a:gd name="T21" fmla="*/ 121 h 121"/>
                  <a:gd name="T22" fmla="*/ 0 w 34"/>
                  <a:gd name="T23" fmla="*/ 12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4" h="121">
                    <a:moveTo>
                      <a:pt x="0" y="121"/>
                    </a:moveTo>
                    <a:lnTo>
                      <a:pt x="0" y="121"/>
                    </a:lnTo>
                    <a:lnTo>
                      <a:pt x="21" y="17"/>
                    </a:lnTo>
                    <a:lnTo>
                      <a:pt x="21" y="17"/>
                    </a:lnTo>
                    <a:lnTo>
                      <a:pt x="27" y="9"/>
                    </a:lnTo>
                    <a:lnTo>
                      <a:pt x="31" y="2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1" y="19"/>
                    </a:lnTo>
                    <a:lnTo>
                      <a:pt x="25" y="61"/>
                    </a:lnTo>
                    <a:lnTo>
                      <a:pt x="14" y="121"/>
                    </a:lnTo>
                    <a:lnTo>
                      <a:pt x="0" y="1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07" name="îśļïḋé">
                <a:extLst>
                  <a:ext uri="{FF2B5EF4-FFF2-40B4-BE49-F238E27FC236}">
                    <a16:creationId xmlns:a16="http://schemas.microsoft.com/office/drawing/2014/main" id="{D281A878-CBDC-4FA0-9700-0100F1E63EBB}"/>
                  </a:ext>
                </a:extLst>
              </p:cNvPr>
              <p:cNvSpPr/>
              <p:nvPr/>
            </p:nvSpPr>
            <p:spPr bwMode="auto">
              <a:xfrm>
                <a:off x="2679701" y="2954338"/>
                <a:ext cx="123825" cy="166688"/>
              </a:xfrm>
              <a:custGeom>
                <a:avLst/>
                <a:gdLst>
                  <a:gd name="T0" fmla="*/ 77 w 78"/>
                  <a:gd name="T1" fmla="*/ 98 h 105"/>
                  <a:gd name="T2" fmla="*/ 19 w 78"/>
                  <a:gd name="T3" fmla="*/ 13 h 105"/>
                  <a:gd name="T4" fmla="*/ 0 w 78"/>
                  <a:gd name="T5" fmla="*/ 0 h 105"/>
                  <a:gd name="T6" fmla="*/ 8 w 78"/>
                  <a:gd name="T7" fmla="*/ 20 h 105"/>
                  <a:gd name="T8" fmla="*/ 66 w 78"/>
                  <a:gd name="T9" fmla="*/ 105 h 105"/>
                  <a:gd name="T10" fmla="*/ 78 w 78"/>
                  <a:gd name="T11" fmla="*/ 98 h 105"/>
                  <a:gd name="T12" fmla="*/ 77 w 78"/>
                  <a:gd name="T13" fmla="*/ 98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105">
                    <a:moveTo>
                      <a:pt x="77" y="98"/>
                    </a:moveTo>
                    <a:lnTo>
                      <a:pt x="19" y="13"/>
                    </a:lnTo>
                    <a:lnTo>
                      <a:pt x="0" y="0"/>
                    </a:lnTo>
                    <a:lnTo>
                      <a:pt x="8" y="20"/>
                    </a:lnTo>
                    <a:lnTo>
                      <a:pt x="66" y="105"/>
                    </a:lnTo>
                    <a:lnTo>
                      <a:pt x="78" y="98"/>
                    </a:lnTo>
                    <a:lnTo>
                      <a:pt x="77" y="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08" name="îŝ1ïḋê">
                <a:extLst>
                  <a:ext uri="{FF2B5EF4-FFF2-40B4-BE49-F238E27FC236}">
                    <a16:creationId xmlns:a16="http://schemas.microsoft.com/office/drawing/2014/main" id="{2A0532E1-8D9A-408E-A658-D099A9FBF130}"/>
                  </a:ext>
                </a:extLst>
              </p:cNvPr>
              <p:cNvSpPr/>
              <p:nvPr/>
            </p:nvSpPr>
            <p:spPr bwMode="auto">
              <a:xfrm>
                <a:off x="2798763" y="3149600"/>
                <a:ext cx="14288" cy="30163"/>
              </a:xfrm>
              <a:custGeom>
                <a:avLst/>
                <a:gdLst>
                  <a:gd name="T0" fmla="*/ 7 w 9"/>
                  <a:gd name="T1" fmla="*/ 2 h 19"/>
                  <a:gd name="T2" fmla="*/ 7 w 9"/>
                  <a:gd name="T3" fmla="*/ 2 h 19"/>
                  <a:gd name="T4" fmla="*/ 6 w 9"/>
                  <a:gd name="T5" fmla="*/ 0 h 19"/>
                  <a:gd name="T6" fmla="*/ 3 w 9"/>
                  <a:gd name="T7" fmla="*/ 0 h 19"/>
                  <a:gd name="T8" fmla="*/ 3 w 9"/>
                  <a:gd name="T9" fmla="*/ 0 h 19"/>
                  <a:gd name="T10" fmla="*/ 0 w 9"/>
                  <a:gd name="T11" fmla="*/ 1 h 19"/>
                  <a:gd name="T12" fmla="*/ 0 w 9"/>
                  <a:gd name="T13" fmla="*/ 4 h 19"/>
                  <a:gd name="T14" fmla="*/ 3 w 9"/>
                  <a:gd name="T15" fmla="*/ 16 h 19"/>
                  <a:gd name="T16" fmla="*/ 3 w 9"/>
                  <a:gd name="T17" fmla="*/ 16 h 19"/>
                  <a:gd name="T18" fmla="*/ 3 w 9"/>
                  <a:gd name="T19" fmla="*/ 19 h 19"/>
                  <a:gd name="T20" fmla="*/ 6 w 9"/>
                  <a:gd name="T21" fmla="*/ 19 h 19"/>
                  <a:gd name="T22" fmla="*/ 6 w 9"/>
                  <a:gd name="T23" fmla="*/ 19 h 19"/>
                  <a:gd name="T24" fmla="*/ 9 w 9"/>
                  <a:gd name="T25" fmla="*/ 17 h 19"/>
                  <a:gd name="T26" fmla="*/ 9 w 9"/>
                  <a:gd name="T27" fmla="*/ 15 h 19"/>
                  <a:gd name="T28" fmla="*/ 7 w 9"/>
                  <a:gd name="T2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" h="19">
                    <a:moveTo>
                      <a:pt x="7" y="2"/>
                    </a:moveTo>
                    <a:lnTo>
                      <a:pt x="7" y="2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0" y="4"/>
                    </a:lnTo>
                    <a:lnTo>
                      <a:pt x="3" y="16"/>
                    </a:lnTo>
                    <a:lnTo>
                      <a:pt x="3" y="16"/>
                    </a:lnTo>
                    <a:lnTo>
                      <a:pt x="3" y="19"/>
                    </a:lnTo>
                    <a:lnTo>
                      <a:pt x="6" y="19"/>
                    </a:lnTo>
                    <a:lnTo>
                      <a:pt x="6" y="19"/>
                    </a:lnTo>
                    <a:lnTo>
                      <a:pt x="9" y="17"/>
                    </a:lnTo>
                    <a:lnTo>
                      <a:pt x="9" y="15"/>
                    </a:lnTo>
                    <a:lnTo>
                      <a:pt x="7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104" name="î$1ïďé">
              <a:extLst>
                <a:ext uri="{FF2B5EF4-FFF2-40B4-BE49-F238E27FC236}">
                  <a16:creationId xmlns:a16="http://schemas.microsoft.com/office/drawing/2014/main" id="{5E5C33AA-30F2-4E1F-8115-DDD1F80764F4}"/>
                </a:ext>
              </a:extLst>
            </p:cNvPr>
            <p:cNvSpPr/>
            <p:nvPr/>
          </p:nvSpPr>
          <p:spPr bwMode="auto">
            <a:xfrm>
              <a:off x="5957935" y="2487141"/>
              <a:ext cx="189138" cy="205704"/>
            </a:xfrm>
            <a:custGeom>
              <a:avLst/>
              <a:gdLst>
                <a:gd name="T0" fmla="*/ 105 w 137"/>
                <a:gd name="T1" fmla="*/ 69 h 149"/>
                <a:gd name="T2" fmla="*/ 103 w 137"/>
                <a:gd name="T3" fmla="*/ 51 h 149"/>
                <a:gd name="T4" fmla="*/ 103 w 137"/>
                <a:gd name="T5" fmla="*/ 99 h 149"/>
                <a:gd name="T6" fmla="*/ 116 w 137"/>
                <a:gd name="T7" fmla="*/ 112 h 149"/>
                <a:gd name="T8" fmla="*/ 114 w 137"/>
                <a:gd name="T9" fmla="*/ 118 h 149"/>
                <a:gd name="T10" fmla="*/ 103 w 137"/>
                <a:gd name="T11" fmla="*/ 38 h 149"/>
                <a:gd name="T12" fmla="*/ 114 w 137"/>
                <a:gd name="T13" fmla="*/ 19 h 149"/>
                <a:gd name="T14" fmla="*/ 116 w 137"/>
                <a:gd name="T15" fmla="*/ 26 h 149"/>
                <a:gd name="T16" fmla="*/ 103 w 137"/>
                <a:gd name="T17" fmla="*/ 38 h 149"/>
                <a:gd name="T18" fmla="*/ 112 w 137"/>
                <a:gd name="T19" fmla="*/ 69 h 149"/>
                <a:gd name="T20" fmla="*/ 133 w 137"/>
                <a:gd name="T21" fmla="*/ 65 h 149"/>
                <a:gd name="T22" fmla="*/ 135 w 137"/>
                <a:gd name="T23" fmla="*/ 72 h 149"/>
                <a:gd name="T24" fmla="*/ 114 w 137"/>
                <a:gd name="T25" fmla="*/ 72 h 149"/>
                <a:gd name="T26" fmla="*/ 69 w 137"/>
                <a:gd name="T27" fmla="*/ 31 h 149"/>
                <a:gd name="T28" fmla="*/ 103 w 137"/>
                <a:gd name="T29" fmla="*/ 51 h 149"/>
                <a:gd name="T30" fmla="*/ 89 w 137"/>
                <a:gd name="T31" fmla="*/ 100 h 149"/>
                <a:gd name="T32" fmla="*/ 84 w 137"/>
                <a:gd name="T33" fmla="*/ 144 h 149"/>
                <a:gd name="T34" fmla="*/ 69 w 137"/>
                <a:gd name="T35" fmla="*/ 115 h 149"/>
                <a:gd name="T36" fmla="*/ 81 w 137"/>
                <a:gd name="T37" fmla="*/ 96 h 149"/>
                <a:gd name="T38" fmla="*/ 95 w 137"/>
                <a:gd name="T39" fmla="*/ 84 h 149"/>
                <a:gd name="T40" fmla="*/ 97 w 137"/>
                <a:gd name="T41" fmla="*/ 62 h 149"/>
                <a:gd name="T42" fmla="*/ 89 w 137"/>
                <a:gd name="T43" fmla="*/ 47 h 149"/>
                <a:gd name="T44" fmla="*/ 69 w 137"/>
                <a:gd name="T45" fmla="*/ 39 h 149"/>
                <a:gd name="T46" fmla="*/ 100 w 137"/>
                <a:gd name="T47" fmla="*/ 33 h 149"/>
                <a:gd name="T48" fmla="*/ 100 w 137"/>
                <a:gd name="T49" fmla="*/ 38 h 149"/>
                <a:gd name="T50" fmla="*/ 103 w 137"/>
                <a:gd name="T51" fmla="*/ 99 h 149"/>
                <a:gd name="T52" fmla="*/ 99 w 137"/>
                <a:gd name="T53" fmla="*/ 103 h 149"/>
                <a:gd name="T54" fmla="*/ 103 w 137"/>
                <a:gd name="T55" fmla="*/ 99 h 149"/>
                <a:gd name="T56" fmla="*/ 70 w 137"/>
                <a:gd name="T57" fmla="*/ 1 h 149"/>
                <a:gd name="T58" fmla="*/ 70 w 137"/>
                <a:gd name="T59" fmla="*/ 23 h 149"/>
                <a:gd name="T60" fmla="*/ 66 w 137"/>
                <a:gd name="T61" fmla="*/ 149 h 149"/>
                <a:gd name="T62" fmla="*/ 49 w 137"/>
                <a:gd name="T63" fmla="*/ 137 h 149"/>
                <a:gd name="T64" fmla="*/ 39 w 137"/>
                <a:gd name="T65" fmla="*/ 93 h 149"/>
                <a:gd name="T66" fmla="*/ 40 w 137"/>
                <a:gd name="T67" fmla="*/ 43 h 149"/>
                <a:gd name="T68" fmla="*/ 69 w 137"/>
                <a:gd name="T69" fmla="*/ 31 h 149"/>
                <a:gd name="T70" fmla="*/ 57 w 137"/>
                <a:gd name="T71" fmla="*/ 41 h 149"/>
                <a:gd name="T72" fmla="*/ 43 w 137"/>
                <a:gd name="T73" fmla="*/ 51 h 149"/>
                <a:gd name="T74" fmla="*/ 38 w 137"/>
                <a:gd name="T75" fmla="*/ 69 h 149"/>
                <a:gd name="T76" fmla="*/ 53 w 137"/>
                <a:gd name="T77" fmla="*/ 95 h 149"/>
                <a:gd name="T78" fmla="*/ 55 w 137"/>
                <a:gd name="T79" fmla="*/ 98 h 149"/>
                <a:gd name="T80" fmla="*/ 69 w 137"/>
                <a:gd name="T81" fmla="*/ 149 h 149"/>
                <a:gd name="T82" fmla="*/ 68 w 137"/>
                <a:gd name="T83" fmla="*/ 24 h 149"/>
                <a:gd name="T84" fmla="*/ 65 w 137"/>
                <a:gd name="T85" fmla="*/ 4 h 149"/>
                <a:gd name="T86" fmla="*/ 69 w 137"/>
                <a:gd name="T87" fmla="*/ 0 h 149"/>
                <a:gd name="T88" fmla="*/ 36 w 137"/>
                <a:gd name="T89" fmla="*/ 106 h 149"/>
                <a:gd name="T90" fmla="*/ 34 w 137"/>
                <a:gd name="T91" fmla="*/ 99 h 149"/>
                <a:gd name="T92" fmla="*/ 34 w 137"/>
                <a:gd name="T93" fmla="*/ 38 h 149"/>
                <a:gd name="T94" fmla="*/ 36 w 137"/>
                <a:gd name="T95" fmla="*/ 33 h 149"/>
                <a:gd name="T96" fmla="*/ 34 w 137"/>
                <a:gd name="T97" fmla="*/ 85 h 149"/>
                <a:gd name="T98" fmla="*/ 31 w 137"/>
                <a:gd name="T99" fmla="*/ 61 h 149"/>
                <a:gd name="T100" fmla="*/ 34 w 137"/>
                <a:gd name="T101" fmla="*/ 30 h 149"/>
                <a:gd name="T102" fmla="*/ 31 w 137"/>
                <a:gd name="T103" fmla="*/ 38 h 149"/>
                <a:gd name="T104" fmla="*/ 20 w 137"/>
                <a:gd name="T105" fmla="*/ 20 h 149"/>
                <a:gd name="T106" fmla="*/ 34 w 137"/>
                <a:gd name="T107" fmla="*/ 30 h 149"/>
                <a:gd name="T108" fmla="*/ 24 w 137"/>
                <a:gd name="T109" fmla="*/ 116 h 149"/>
                <a:gd name="T110" fmla="*/ 20 w 137"/>
                <a:gd name="T111" fmla="*/ 116 h 149"/>
                <a:gd name="T112" fmla="*/ 31 w 137"/>
                <a:gd name="T113" fmla="*/ 100 h 149"/>
                <a:gd name="T114" fmla="*/ 4 w 137"/>
                <a:gd name="T115" fmla="*/ 65 h 149"/>
                <a:gd name="T116" fmla="*/ 23 w 137"/>
                <a:gd name="T117" fmla="*/ 66 h 149"/>
                <a:gd name="T118" fmla="*/ 20 w 137"/>
                <a:gd name="T119" fmla="*/ 72 h 149"/>
                <a:gd name="T120" fmla="*/ 0 w 137"/>
                <a:gd name="T121" fmla="*/ 69 h 149"/>
                <a:gd name="T122" fmla="*/ 4 w 137"/>
                <a:gd name="T123" fmla="*/ 6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7" h="149">
                  <a:moveTo>
                    <a:pt x="103" y="51"/>
                  </a:moveTo>
                  <a:lnTo>
                    <a:pt x="103" y="51"/>
                  </a:lnTo>
                  <a:lnTo>
                    <a:pt x="105" y="60"/>
                  </a:lnTo>
                  <a:lnTo>
                    <a:pt x="105" y="69"/>
                  </a:lnTo>
                  <a:lnTo>
                    <a:pt x="105" y="69"/>
                  </a:lnTo>
                  <a:lnTo>
                    <a:pt x="105" y="77"/>
                  </a:lnTo>
                  <a:lnTo>
                    <a:pt x="103" y="85"/>
                  </a:lnTo>
                  <a:lnTo>
                    <a:pt x="103" y="51"/>
                  </a:lnTo>
                  <a:lnTo>
                    <a:pt x="103" y="51"/>
                  </a:lnTo>
                  <a:close/>
                  <a:moveTo>
                    <a:pt x="103" y="108"/>
                  </a:moveTo>
                  <a:lnTo>
                    <a:pt x="103" y="99"/>
                  </a:lnTo>
                  <a:lnTo>
                    <a:pt x="103" y="99"/>
                  </a:lnTo>
                  <a:lnTo>
                    <a:pt x="104" y="100"/>
                  </a:lnTo>
                  <a:lnTo>
                    <a:pt x="104" y="100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8" y="115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14" y="118"/>
                  </a:lnTo>
                  <a:lnTo>
                    <a:pt x="111" y="116"/>
                  </a:lnTo>
                  <a:lnTo>
                    <a:pt x="103" y="108"/>
                  </a:lnTo>
                  <a:lnTo>
                    <a:pt x="103" y="108"/>
                  </a:lnTo>
                  <a:close/>
                  <a:moveTo>
                    <a:pt x="103" y="38"/>
                  </a:moveTo>
                  <a:lnTo>
                    <a:pt x="103" y="30"/>
                  </a:lnTo>
                  <a:lnTo>
                    <a:pt x="111" y="20"/>
                  </a:lnTo>
                  <a:lnTo>
                    <a:pt x="111" y="20"/>
                  </a:lnTo>
                  <a:lnTo>
                    <a:pt x="114" y="19"/>
                  </a:lnTo>
                  <a:lnTo>
                    <a:pt x="116" y="20"/>
                  </a:lnTo>
                  <a:lnTo>
                    <a:pt x="116" y="20"/>
                  </a:lnTo>
                  <a:lnTo>
                    <a:pt x="118" y="23"/>
                  </a:lnTo>
                  <a:lnTo>
                    <a:pt x="116" y="26"/>
                  </a:lnTo>
                  <a:lnTo>
                    <a:pt x="104" y="38"/>
                  </a:lnTo>
                  <a:lnTo>
                    <a:pt x="104" y="38"/>
                  </a:lnTo>
                  <a:lnTo>
                    <a:pt x="104" y="38"/>
                  </a:lnTo>
                  <a:lnTo>
                    <a:pt x="103" y="38"/>
                  </a:lnTo>
                  <a:lnTo>
                    <a:pt x="103" y="38"/>
                  </a:lnTo>
                  <a:close/>
                  <a:moveTo>
                    <a:pt x="112" y="69"/>
                  </a:moveTo>
                  <a:lnTo>
                    <a:pt x="112" y="69"/>
                  </a:lnTo>
                  <a:lnTo>
                    <a:pt x="112" y="69"/>
                  </a:lnTo>
                  <a:lnTo>
                    <a:pt x="114" y="66"/>
                  </a:lnTo>
                  <a:lnTo>
                    <a:pt x="116" y="65"/>
                  </a:lnTo>
                  <a:lnTo>
                    <a:pt x="133" y="65"/>
                  </a:lnTo>
                  <a:lnTo>
                    <a:pt x="133" y="65"/>
                  </a:lnTo>
                  <a:lnTo>
                    <a:pt x="135" y="66"/>
                  </a:lnTo>
                  <a:lnTo>
                    <a:pt x="137" y="69"/>
                  </a:lnTo>
                  <a:lnTo>
                    <a:pt x="137" y="69"/>
                  </a:lnTo>
                  <a:lnTo>
                    <a:pt x="135" y="72"/>
                  </a:lnTo>
                  <a:lnTo>
                    <a:pt x="133" y="72"/>
                  </a:lnTo>
                  <a:lnTo>
                    <a:pt x="116" y="72"/>
                  </a:lnTo>
                  <a:lnTo>
                    <a:pt x="116" y="72"/>
                  </a:lnTo>
                  <a:lnTo>
                    <a:pt x="114" y="72"/>
                  </a:lnTo>
                  <a:lnTo>
                    <a:pt x="112" y="69"/>
                  </a:lnTo>
                  <a:lnTo>
                    <a:pt x="112" y="69"/>
                  </a:lnTo>
                  <a:close/>
                  <a:moveTo>
                    <a:pt x="69" y="31"/>
                  </a:moveTo>
                  <a:lnTo>
                    <a:pt x="69" y="31"/>
                  </a:lnTo>
                  <a:lnTo>
                    <a:pt x="78" y="33"/>
                  </a:lnTo>
                  <a:lnTo>
                    <a:pt x="88" y="37"/>
                  </a:lnTo>
                  <a:lnTo>
                    <a:pt x="96" y="43"/>
                  </a:lnTo>
                  <a:lnTo>
                    <a:pt x="103" y="51"/>
                  </a:lnTo>
                  <a:lnTo>
                    <a:pt x="103" y="85"/>
                  </a:lnTo>
                  <a:lnTo>
                    <a:pt x="103" y="85"/>
                  </a:lnTo>
                  <a:lnTo>
                    <a:pt x="96" y="93"/>
                  </a:lnTo>
                  <a:lnTo>
                    <a:pt x="89" y="100"/>
                  </a:lnTo>
                  <a:lnTo>
                    <a:pt x="89" y="130"/>
                  </a:lnTo>
                  <a:lnTo>
                    <a:pt x="89" y="130"/>
                  </a:lnTo>
                  <a:lnTo>
                    <a:pt x="88" y="137"/>
                  </a:lnTo>
                  <a:lnTo>
                    <a:pt x="84" y="144"/>
                  </a:lnTo>
                  <a:lnTo>
                    <a:pt x="77" y="148"/>
                  </a:lnTo>
                  <a:lnTo>
                    <a:pt x="70" y="149"/>
                  </a:lnTo>
                  <a:lnTo>
                    <a:pt x="69" y="149"/>
                  </a:lnTo>
                  <a:lnTo>
                    <a:pt x="69" y="115"/>
                  </a:lnTo>
                  <a:lnTo>
                    <a:pt x="81" y="115"/>
                  </a:lnTo>
                  <a:lnTo>
                    <a:pt x="81" y="98"/>
                  </a:lnTo>
                  <a:lnTo>
                    <a:pt x="81" y="98"/>
                  </a:lnTo>
                  <a:lnTo>
                    <a:pt x="81" y="96"/>
                  </a:lnTo>
                  <a:lnTo>
                    <a:pt x="82" y="95"/>
                  </a:lnTo>
                  <a:lnTo>
                    <a:pt x="82" y="95"/>
                  </a:lnTo>
                  <a:lnTo>
                    <a:pt x="89" y="89"/>
                  </a:lnTo>
                  <a:lnTo>
                    <a:pt x="95" y="84"/>
                  </a:lnTo>
                  <a:lnTo>
                    <a:pt x="97" y="77"/>
                  </a:lnTo>
                  <a:lnTo>
                    <a:pt x="99" y="69"/>
                  </a:lnTo>
                  <a:lnTo>
                    <a:pt x="99" y="69"/>
                  </a:lnTo>
                  <a:lnTo>
                    <a:pt x="97" y="62"/>
                  </a:lnTo>
                  <a:lnTo>
                    <a:pt x="96" y="57"/>
                  </a:lnTo>
                  <a:lnTo>
                    <a:pt x="93" y="51"/>
                  </a:lnTo>
                  <a:lnTo>
                    <a:pt x="89" y="47"/>
                  </a:lnTo>
                  <a:lnTo>
                    <a:pt x="89" y="47"/>
                  </a:lnTo>
                  <a:lnTo>
                    <a:pt x="85" y="43"/>
                  </a:lnTo>
                  <a:lnTo>
                    <a:pt x="80" y="41"/>
                  </a:lnTo>
                  <a:lnTo>
                    <a:pt x="74" y="39"/>
                  </a:lnTo>
                  <a:lnTo>
                    <a:pt x="69" y="39"/>
                  </a:lnTo>
                  <a:lnTo>
                    <a:pt x="69" y="31"/>
                  </a:lnTo>
                  <a:lnTo>
                    <a:pt x="69" y="31"/>
                  </a:lnTo>
                  <a:close/>
                  <a:moveTo>
                    <a:pt x="103" y="30"/>
                  </a:moveTo>
                  <a:lnTo>
                    <a:pt x="100" y="33"/>
                  </a:lnTo>
                  <a:lnTo>
                    <a:pt x="100" y="33"/>
                  </a:lnTo>
                  <a:lnTo>
                    <a:pt x="99" y="35"/>
                  </a:lnTo>
                  <a:lnTo>
                    <a:pt x="100" y="38"/>
                  </a:lnTo>
                  <a:lnTo>
                    <a:pt x="100" y="38"/>
                  </a:lnTo>
                  <a:lnTo>
                    <a:pt x="103" y="38"/>
                  </a:lnTo>
                  <a:lnTo>
                    <a:pt x="103" y="30"/>
                  </a:lnTo>
                  <a:lnTo>
                    <a:pt x="103" y="30"/>
                  </a:lnTo>
                  <a:close/>
                  <a:moveTo>
                    <a:pt x="103" y="99"/>
                  </a:moveTo>
                  <a:lnTo>
                    <a:pt x="103" y="99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99" y="103"/>
                  </a:lnTo>
                  <a:lnTo>
                    <a:pt x="100" y="106"/>
                  </a:lnTo>
                  <a:lnTo>
                    <a:pt x="103" y="108"/>
                  </a:lnTo>
                  <a:lnTo>
                    <a:pt x="103" y="99"/>
                  </a:lnTo>
                  <a:lnTo>
                    <a:pt x="103" y="99"/>
                  </a:lnTo>
                  <a:close/>
                  <a:moveTo>
                    <a:pt x="69" y="24"/>
                  </a:moveTo>
                  <a:lnTo>
                    <a:pt x="69" y="0"/>
                  </a:lnTo>
                  <a:lnTo>
                    <a:pt x="69" y="0"/>
                  </a:lnTo>
                  <a:lnTo>
                    <a:pt x="70" y="1"/>
                  </a:lnTo>
                  <a:lnTo>
                    <a:pt x="72" y="4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0" y="23"/>
                  </a:lnTo>
                  <a:lnTo>
                    <a:pt x="69" y="24"/>
                  </a:lnTo>
                  <a:lnTo>
                    <a:pt x="69" y="24"/>
                  </a:lnTo>
                  <a:close/>
                  <a:moveTo>
                    <a:pt x="69" y="149"/>
                  </a:moveTo>
                  <a:lnTo>
                    <a:pt x="66" y="149"/>
                  </a:lnTo>
                  <a:lnTo>
                    <a:pt x="66" y="149"/>
                  </a:lnTo>
                  <a:lnTo>
                    <a:pt x="58" y="148"/>
                  </a:lnTo>
                  <a:lnTo>
                    <a:pt x="53" y="144"/>
                  </a:lnTo>
                  <a:lnTo>
                    <a:pt x="49" y="137"/>
                  </a:lnTo>
                  <a:lnTo>
                    <a:pt x="47" y="130"/>
                  </a:lnTo>
                  <a:lnTo>
                    <a:pt x="47" y="100"/>
                  </a:lnTo>
                  <a:lnTo>
                    <a:pt x="47" y="100"/>
                  </a:lnTo>
                  <a:lnTo>
                    <a:pt x="39" y="93"/>
                  </a:lnTo>
                  <a:lnTo>
                    <a:pt x="34" y="85"/>
                  </a:lnTo>
                  <a:lnTo>
                    <a:pt x="34" y="53"/>
                  </a:lnTo>
                  <a:lnTo>
                    <a:pt x="34" y="53"/>
                  </a:lnTo>
                  <a:lnTo>
                    <a:pt x="40" y="43"/>
                  </a:lnTo>
                  <a:lnTo>
                    <a:pt x="47" y="37"/>
                  </a:lnTo>
                  <a:lnTo>
                    <a:pt x="58" y="33"/>
                  </a:lnTo>
                  <a:lnTo>
                    <a:pt x="62" y="31"/>
                  </a:lnTo>
                  <a:lnTo>
                    <a:pt x="69" y="31"/>
                  </a:lnTo>
                  <a:lnTo>
                    <a:pt x="69" y="39"/>
                  </a:lnTo>
                  <a:lnTo>
                    <a:pt x="69" y="39"/>
                  </a:lnTo>
                  <a:lnTo>
                    <a:pt x="62" y="39"/>
                  </a:lnTo>
                  <a:lnTo>
                    <a:pt x="57" y="41"/>
                  </a:lnTo>
                  <a:lnTo>
                    <a:pt x="51" y="43"/>
                  </a:lnTo>
                  <a:lnTo>
                    <a:pt x="47" y="47"/>
                  </a:lnTo>
                  <a:lnTo>
                    <a:pt x="47" y="47"/>
                  </a:lnTo>
                  <a:lnTo>
                    <a:pt x="43" y="51"/>
                  </a:lnTo>
                  <a:lnTo>
                    <a:pt x="40" y="57"/>
                  </a:lnTo>
                  <a:lnTo>
                    <a:pt x="39" y="62"/>
                  </a:lnTo>
                  <a:lnTo>
                    <a:pt x="38" y="69"/>
                  </a:lnTo>
                  <a:lnTo>
                    <a:pt x="38" y="69"/>
                  </a:lnTo>
                  <a:lnTo>
                    <a:pt x="39" y="77"/>
                  </a:lnTo>
                  <a:lnTo>
                    <a:pt x="42" y="84"/>
                  </a:lnTo>
                  <a:lnTo>
                    <a:pt x="47" y="89"/>
                  </a:lnTo>
                  <a:lnTo>
                    <a:pt x="53" y="95"/>
                  </a:lnTo>
                  <a:lnTo>
                    <a:pt x="53" y="95"/>
                  </a:lnTo>
                  <a:lnTo>
                    <a:pt x="53" y="95"/>
                  </a:lnTo>
                  <a:lnTo>
                    <a:pt x="54" y="96"/>
                  </a:lnTo>
                  <a:lnTo>
                    <a:pt x="55" y="98"/>
                  </a:lnTo>
                  <a:lnTo>
                    <a:pt x="55" y="115"/>
                  </a:lnTo>
                  <a:lnTo>
                    <a:pt x="69" y="115"/>
                  </a:lnTo>
                  <a:lnTo>
                    <a:pt x="69" y="149"/>
                  </a:lnTo>
                  <a:lnTo>
                    <a:pt x="69" y="149"/>
                  </a:lnTo>
                  <a:close/>
                  <a:moveTo>
                    <a:pt x="69" y="0"/>
                  </a:moveTo>
                  <a:lnTo>
                    <a:pt x="69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6" y="23"/>
                  </a:lnTo>
                  <a:lnTo>
                    <a:pt x="65" y="20"/>
                  </a:lnTo>
                  <a:lnTo>
                    <a:pt x="65" y="4"/>
                  </a:lnTo>
                  <a:lnTo>
                    <a:pt x="65" y="4"/>
                  </a:lnTo>
                  <a:lnTo>
                    <a:pt x="66" y="1"/>
                  </a:lnTo>
                  <a:lnTo>
                    <a:pt x="68" y="0"/>
                  </a:lnTo>
                  <a:lnTo>
                    <a:pt x="69" y="0"/>
                  </a:lnTo>
                  <a:lnTo>
                    <a:pt x="69" y="0"/>
                  </a:lnTo>
                  <a:close/>
                  <a:moveTo>
                    <a:pt x="34" y="107"/>
                  </a:moveTo>
                  <a:lnTo>
                    <a:pt x="36" y="106"/>
                  </a:lnTo>
                  <a:lnTo>
                    <a:pt x="36" y="106"/>
                  </a:lnTo>
                  <a:lnTo>
                    <a:pt x="38" y="103"/>
                  </a:lnTo>
                  <a:lnTo>
                    <a:pt x="36" y="100"/>
                  </a:lnTo>
                  <a:lnTo>
                    <a:pt x="36" y="100"/>
                  </a:lnTo>
                  <a:lnTo>
                    <a:pt x="34" y="99"/>
                  </a:lnTo>
                  <a:lnTo>
                    <a:pt x="34" y="107"/>
                  </a:lnTo>
                  <a:lnTo>
                    <a:pt x="34" y="107"/>
                  </a:lnTo>
                  <a:close/>
                  <a:moveTo>
                    <a:pt x="34" y="38"/>
                  </a:moveTo>
                  <a:lnTo>
                    <a:pt x="34" y="38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8" y="35"/>
                  </a:lnTo>
                  <a:lnTo>
                    <a:pt x="36" y="33"/>
                  </a:lnTo>
                  <a:lnTo>
                    <a:pt x="34" y="30"/>
                  </a:lnTo>
                  <a:lnTo>
                    <a:pt x="34" y="38"/>
                  </a:lnTo>
                  <a:close/>
                  <a:moveTo>
                    <a:pt x="34" y="85"/>
                  </a:moveTo>
                  <a:lnTo>
                    <a:pt x="34" y="85"/>
                  </a:lnTo>
                  <a:lnTo>
                    <a:pt x="31" y="77"/>
                  </a:lnTo>
                  <a:lnTo>
                    <a:pt x="31" y="69"/>
                  </a:lnTo>
                  <a:lnTo>
                    <a:pt x="31" y="69"/>
                  </a:lnTo>
                  <a:lnTo>
                    <a:pt x="31" y="61"/>
                  </a:lnTo>
                  <a:lnTo>
                    <a:pt x="34" y="53"/>
                  </a:lnTo>
                  <a:lnTo>
                    <a:pt x="34" y="85"/>
                  </a:lnTo>
                  <a:lnTo>
                    <a:pt x="34" y="85"/>
                  </a:lnTo>
                  <a:close/>
                  <a:moveTo>
                    <a:pt x="34" y="30"/>
                  </a:moveTo>
                  <a:lnTo>
                    <a:pt x="34" y="38"/>
                  </a:lnTo>
                  <a:lnTo>
                    <a:pt x="34" y="38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19" y="23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3" y="19"/>
                  </a:lnTo>
                  <a:lnTo>
                    <a:pt x="24" y="20"/>
                  </a:lnTo>
                  <a:lnTo>
                    <a:pt x="34" y="30"/>
                  </a:lnTo>
                  <a:lnTo>
                    <a:pt x="34" y="30"/>
                  </a:lnTo>
                  <a:close/>
                  <a:moveTo>
                    <a:pt x="34" y="99"/>
                  </a:moveTo>
                  <a:lnTo>
                    <a:pt x="34" y="107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3" y="118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19" y="115"/>
                  </a:lnTo>
                  <a:lnTo>
                    <a:pt x="20" y="112"/>
                  </a:lnTo>
                  <a:lnTo>
                    <a:pt x="31" y="100"/>
                  </a:lnTo>
                  <a:lnTo>
                    <a:pt x="31" y="100"/>
                  </a:lnTo>
                  <a:lnTo>
                    <a:pt x="31" y="100"/>
                  </a:lnTo>
                  <a:lnTo>
                    <a:pt x="34" y="99"/>
                  </a:lnTo>
                  <a:lnTo>
                    <a:pt x="34" y="99"/>
                  </a:lnTo>
                  <a:close/>
                  <a:moveTo>
                    <a:pt x="4" y="65"/>
                  </a:moveTo>
                  <a:lnTo>
                    <a:pt x="4" y="65"/>
                  </a:lnTo>
                  <a:lnTo>
                    <a:pt x="20" y="65"/>
                  </a:lnTo>
                  <a:lnTo>
                    <a:pt x="20" y="65"/>
                  </a:lnTo>
                  <a:lnTo>
                    <a:pt x="23" y="66"/>
                  </a:lnTo>
                  <a:lnTo>
                    <a:pt x="24" y="69"/>
                  </a:lnTo>
                  <a:lnTo>
                    <a:pt x="24" y="69"/>
                  </a:lnTo>
                  <a:lnTo>
                    <a:pt x="23" y="72"/>
                  </a:lnTo>
                  <a:lnTo>
                    <a:pt x="20" y="72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1" y="72"/>
                  </a:lnTo>
                  <a:lnTo>
                    <a:pt x="0" y="69"/>
                  </a:lnTo>
                  <a:lnTo>
                    <a:pt x="0" y="69"/>
                  </a:lnTo>
                  <a:lnTo>
                    <a:pt x="1" y="66"/>
                  </a:lnTo>
                  <a:lnTo>
                    <a:pt x="4" y="65"/>
                  </a:lnTo>
                  <a:lnTo>
                    <a:pt x="4" y="6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sp>
        <p:nvSpPr>
          <p:cNvPr id="58" name="iSḻiḓé">
            <a:extLst>
              <a:ext uri="{FF2B5EF4-FFF2-40B4-BE49-F238E27FC236}">
                <a16:creationId xmlns:a16="http://schemas.microsoft.com/office/drawing/2014/main" id="{3DB7C031-5764-4AFE-BD6A-3AB6FE5B993D}"/>
              </a:ext>
            </a:extLst>
          </p:cNvPr>
          <p:cNvSpPr txBox="1"/>
          <p:nvPr/>
        </p:nvSpPr>
        <p:spPr bwMode="auto">
          <a:xfrm>
            <a:off x="1466066" y="2203220"/>
            <a:ext cx="2883659" cy="787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b" anchorCtr="0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spcBef>
                <a:spcPct val="0"/>
              </a:spcBef>
            </a:pPr>
            <a:r>
              <a:rPr lang="zh-CN" altLang="en-US" b="1" dirty="0">
                <a:solidFill>
                  <a:srgbClr val="195B5A"/>
                </a:solidFill>
                <a:cs typeface="+mn-ea"/>
                <a:sym typeface="+mn-lt"/>
              </a:rPr>
              <a:t>個別同學不聽老師管教</a:t>
            </a:r>
          </a:p>
          <a:p>
            <a:pPr>
              <a:spcBef>
                <a:spcPct val="0"/>
              </a:spcBef>
            </a:pPr>
            <a:r>
              <a:rPr lang="zh-CN" altLang="en-US" b="1" dirty="0">
                <a:solidFill>
                  <a:srgbClr val="195B5A"/>
                </a:solidFill>
                <a:cs typeface="+mn-ea"/>
                <a:sym typeface="+mn-lt"/>
              </a:rPr>
              <a:t>需增強紀律意識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2C9BFC7E-EED7-4480-8DC7-B8BE98BDFE39}"/>
              </a:ext>
            </a:extLst>
          </p:cNvPr>
          <p:cNvGrpSpPr/>
          <p:nvPr/>
        </p:nvGrpSpPr>
        <p:grpSpPr>
          <a:xfrm>
            <a:off x="1522014" y="3134569"/>
            <a:ext cx="9304150" cy="1495027"/>
            <a:chOff x="921000" y="3530919"/>
            <a:chExt cx="10367263" cy="1495027"/>
          </a:xfrm>
        </p:grpSpPr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id="{3E168589-A365-4CCC-9C77-AE50AF759819}"/>
                </a:ext>
              </a:extLst>
            </p:cNvPr>
            <p:cNvCxnSpPr/>
            <p:nvPr/>
          </p:nvCxnSpPr>
          <p:spPr>
            <a:xfrm>
              <a:off x="921000" y="3530919"/>
              <a:ext cx="3555000" cy="0"/>
            </a:xfrm>
            <a:prstGeom prst="line">
              <a:avLst/>
            </a:prstGeom>
            <a:ln w="3175" cap="rnd">
              <a:solidFill>
                <a:schemeClr val="bg1">
                  <a:lumMod val="8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id="{3A65E004-4722-41E1-BFBB-9D42C9B23968}"/>
                </a:ext>
              </a:extLst>
            </p:cNvPr>
            <p:cNvCxnSpPr/>
            <p:nvPr/>
          </p:nvCxnSpPr>
          <p:spPr>
            <a:xfrm>
              <a:off x="921000" y="5025946"/>
              <a:ext cx="3555000" cy="0"/>
            </a:xfrm>
            <a:prstGeom prst="line">
              <a:avLst/>
            </a:prstGeom>
            <a:ln w="3175" cap="rnd">
              <a:solidFill>
                <a:schemeClr val="bg1">
                  <a:lumMod val="8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>
              <a:extLst>
                <a:ext uri="{FF2B5EF4-FFF2-40B4-BE49-F238E27FC236}">
                  <a16:creationId xmlns:a16="http://schemas.microsoft.com/office/drawing/2014/main" id="{57C2E11C-8DFE-4239-8D55-0EA67175D6E8}"/>
                </a:ext>
              </a:extLst>
            </p:cNvPr>
            <p:cNvCxnSpPr/>
            <p:nvPr/>
          </p:nvCxnSpPr>
          <p:spPr>
            <a:xfrm>
              <a:off x="7733263" y="3530919"/>
              <a:ext cx="3555000" cy="0"/>
            </a:xfrm>
            <a:prstGeom prst="line">
              <a:avLst/>
            </a:prstGeom>
            <a:ln w="3175" cap="rnd">
              <a:solidFill>
                <a:schemeClr val="bg1">
                  <a:lumMod val="8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>
              <a:extLst>
                <a:ext uri="{FF2B5EF4-FFF2-40B4-BE49-F238E27FC236}">
                  <a16:creationId xmlns:a16="http://schemas.microsoft.com/office/drawing/2014/main" id="{E84F03E1-44B1-4567-8184-D02D3BC87BE1}"/>
                </a:ext>
              </a:extLst>
            </p:cNvPr>
            <p:cNvCxnSpPr/>
            <p:nvPr/>
          </p:nvCxnSpPr>
          <p:spPr>
            <a:xfrm>
              <a:off x="7733263" y="5025946"/>
              <a:ext cx="3555000" cy="0"/>
            </a:xfrm>
            <a:prstGeom prst="line">
              <a:avLst/>
            </a:prstGeom>
            <a:ln w="3175" cap="rnd">
              <a:solidFill>
                <a:schemeClr val="bg1">
                  <a:lumMod val="8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矩形 34">
            <a:extLst>
              <a:ext uri="{FF2B5EF4-FFF2-40B4-BE49-F238E27FC236}">
                <a16:creationId xmlns:a16="http://schemas.microsoft.com/office/drawing/2014/main" id="{AD7734BA-9E82-4830-B65D-986B85CBA720}"/>
              </a:ext>
            </a:extLst>
          </p:cNvPr>
          <p:cNvSpPr/>
          <p:nvPr/>
        </p:nvSpPr>
        <p:spPr>
          <a:xfrm>
            <a:off x="12268145" y="2096747"/>
            <a:ext cx="2916394" cy="68326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20000"/>
              </a:lnSpc>
            </a:pP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A4A0B2D5-9EC2-4028-A60C-B7EA1681D79A}"/>
              </a:ext>
            </a:extLst>
          </p:cNvPr>
          <p:cNvSpPr/>
          <p:nvPr/>
        </p:nvSpPr>
        <p:spPr>
          <a:xfrm>
            <a:off x="-2560611" y="3347796"/>
            <a:ext cx="2715004" cy="9787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>
              <a:lnSpc>
                <a:spcPct val="120000"/>
              </a:lnSpc>
            </a:pP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 algn="r">
              <a:lnSpc>
                <a:spcPct val="120000"/>
              </a:lnSpc>
            </a:pP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 algn="r">
              <a:lnSpc>
                <a:spcPct val="120000"/>
              </a:lnSpc>
            </a:pP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4A4C7E85-AB5D-4EA7-8CA9-FAF33CFBEFF7}"/>
              </a:ext>
            </a:extLst>
          </p:cNvPr>
          <p:cNvSpPr txBox="1"/>
          <p:nvPr/>
        </p:nvSpPr>
        <p:spPr>
          <a:xfrm>
            <a:off x="4080230" y="1025632"/>
            <a:ext cx="4087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195B5A"/>
                </a:solidFill>
                <a:cs typeface="+mn-ea"/>
                <a:sym typeface="+mn-lt"/>
              </a:rPr>
              <a:t>成績帶來的思考</a:t>
            </a:r>
          </a:p>
        </p:txBody>
      </p:sp>
      <p:sp>
        <p:nvSpPr>
          <p:cNvPr id="273" name="iSḻiḓé">
            <a:extLst>
              <a:ext uri="{FF2B5EF4-FFF2-40B4-BE49-F238E27FC236}">
                <a16:creationId xmlns:a16="http://schemas.microsoft.com/office/drawing/2014/main" id="{FD0BE306-1C29-46F7-A3C4-5FD6B4B02915}"/>
              </a:ext>
            </a:extLst>
          </p:cNvPr>
          <p:cNvSpPr txBox="1"/>
          <p:nvPr/>
        </p:nvSpPr>
        <p:spPr bwMode="auto">
          <a:xfrm>
            <a:off x="1434307" y="3311547"/>
            <a:ext cx="2883659" cy="787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b" anchorCtr="0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spcBef>
                <a:spcPct val="0"/>
              </a:spcBef>
            </a:pPr>
            <a:r>
              <a:rPr lang="zh-CN" altLang="en-US" b="1" dirty="0">
                <a:solidFill>
                  <a:srgbClr val="195B5A"/>
                </a:solidFill>
                <a:cs typeface="+mn-ea"/>
                <a:sym typeface="+mn-lt"/>
              </a:rPr>
              <a:t>學習，不僅需要付出努力</a:t>
            </a:r>
          </a:p>
          <a:p>
            <a:pPr>
              <a:spcBef>
                <a:spcPct val="0"/>
              </a:spcBef>
            </a:pPr>
            <a:r>
              <a:rPr lang="zh-CN" altLang="en-US" b="1" dirty="0">
                <a:solidFill>
                  <a:srgbClr val="195B5A"/>
                </a:solidFill>
                <a:cs typeface="+mn-ea"/>
                <a:sym typeface="+mn-lt"/>
              </a:rPr>
              <a:t>還需要正確的方法</a:t>
            </a:r>
          </a:p>
        </p:txBody>
      </p:sp>
      <p:sp>
        <p:nvSpPr>
          <p:cNvPr id="274" name="iSḻiḓé">
            <a:extLst>
              <a:ext uri="{FF2B5EF4-FFF2-40B4-BE49-F238E27FC236}">
                <a16:creationId xmlns:a16="http://schemas.microsoft.com/office/drawing/2014/main" id="{D042022E-2CA2-4253-9835-F4DABEE85F0B}"/>
              </a:ext>
            </a:extLst>
          </p:cNvPr>
          <p:cNvSpPr txBox="1"/>
          <p:nvPr/>
        </p:nvSpPr>
        <p:spPr bwMode="auto">
          <a:xfrm>
            <a:off x="1465537" y="4745718"/>
            <a:ext cx="2883659" cy="787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b" anchorCtr="0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spcBef>
                <a:spcPct val="0"/>
              </a:spcBef>
            </a:pPr>
            <a:r>
              <a:rPr lang="zh-CN" altLang="en-US" b="1" dirty="0">
                <a:solidFill>
                  <a:srgbClr val="195B5A"/>
                </a:solidFill>
                <a:cs typeface="+mn-ea"/>
                <a:sym typeface="+mn-lt"/>
              </a:rPr>
              <a:t>不要給孩子太大壓力</a:t>
            </a:r>
          </a:p>
          <a:p>
            <a:pPr>
              <a:spcBef>
                <a:spcPct val="0"/>
              </a:spcBef>
            </a:pPr>
            <a:r>
              <a:rPr lang="zh-CN" altLang="en-US" b="1" dirty="0">
                <a:solidFill>
                  <a:srgbClr val="195B5A"/>
                </a:solidFill>
                <a:cs typeface="+mn-ea"/>
                <a:sym typeface="+mn-lt"/>
              </a:rPr>
              <a:t>注意孩子身心健康</a:t>
            </a:r>
          </a:p>
        </p:txBody>
      </p:sp>
      <p:sp>
        <p:nvSpPr>
          <p:cNvPr id="275" name="iSḻiḓé">
            <a:extLst>
              <a:ext uri="{FF2B5EF4-FFF2-40B4-BE49-F238E27FC236}">
                <a16:creationId xmlns:a16="http://schemas.microsoft.com/office/drawing/2014/main" id="{71588970-685A-4936-951B-C4E4AC1FDF75}"/>
              </a:ext>
            </a:extLst>
          </p:cNvPr>
          <p:cNvSpPr txBox="1"/>
          <p:nvPr/>
        </p:nvSpPr>
        <p:spPr bwMode="auto">
          <a:xfrm>
            <a:off x="7974264" y="2202953"/>
            <a:ext cx="2883659" cy="787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b" anchorCtr="0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r">
              <a:spcBef>
                <a:spcPct val="0"/>
              </a:spcBef>
            </a:pPr>
            <a:r>
              <a:rPr lang="zh-CN" altLang="en-US" b="1" dirty="0">
                <a:solidFill>
                  <a:srgbClr val="195B5A"/>
                </a:solidFill>
                <a:cs typeface="+mn-ea"/>
                <a:sym typeface="+mn-lt"/>
              </a:rPr>
              <a:t>增加閱讀量，拓寬知識面</a:t>
            </a:r>
          </a:p>
          <a:p>
            <a:pPr algn="r">
              <a:spcBef>
                <a:spcPct val="0"/>
              </a:spcBef>
            </a:pPr>
            <a:r>
              <a:rPr lang="zh-CN" altLang="en-US" b="1" dirty="0">
                <a:solidFill>
                  <a:srgbClr val="195B5A"/>
                </a:solidFill>
                <a:cs typeface="+mn-ea"/>
                <a:sym typeface="+mn-lt"/>
              </a:rPr>
              <a:t>使孩子全面發展</a:t>
            </a:r>
          </a:p>
        </p:txBody>
      </p:sp>
      <p:sp>
        <p:nvSpPr>
          <p:cNvPr id="276" name="iSḻiḓé">
            <a:extLst>
              <a:ext uri="{FF2B5EF4-FFF2-40B4-BE49-F238E27FC236}">
                <a16:creationId xmlns:a16="http://schemas.microsoft.com/office/drawing/2014/main" id="{1C4DEE45-A73A-4E96-B9FD-D7C63842D8F7}"/>
              </a:ext>
            </a:extLst>
          </p:cNvPr>
          <p:cNvSpPr txBox="1"/>
          <p:nvPr/>
        </p:nvSpPr>
        <p:spPr bwMode="auto">
          <a:xfrm>
            <a:off x="7942505" y="3311280"/>
            <a:ext cx="2883659" cy="787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b" anchorCtr="0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r">
              <a:spcBef>
                <a:spcPct val="0"/>
              </a:spcBef>
            </a:pPr>
            <a:r>
              <a:rPr lang="zh-CN" altLang="en-US" b="1" dirty="0">
                <a:solidFill>
                  <a:srgbClr val="195B5A"/>
                </a:solidFill>
                <a:cs typeface="+mn-ea"/>
                <a:sym typeface="+mn-lt"/>
              </a:rPr>
              <a:t>家長在孩子學習過程中</a:t>
            </a:r>
          </a:p>
          <a:p>
            <a:pPr algn="r">
              <a:spcBef>
                <a:spcPct val="0"/>
              </a:spcBef>
            </a:pPr>
            <a:r>
              <a:rPr lang="zh-CN" altLang="en-US" b="1" dirty="0">
                <a:solidFill>
                  <a:srgbClr val="195B5A"/>
                </a:solidFill>
                <a:cs typeface="+mn-ea"/>
                <a:sym typeface="+mn-lt"/>
              </a:rPr>
              <a:t>是重要的引路人</a:t>
            </a:r>
          </a:p>
        </p:txBody>
      </p:sp>
      <p:sp>
        <p:nvSpPr>
          <p:cNvPr id="277" name="iSḻiḓé">
            <a:extLst>
              <a:ext uri="{FF2B5EF4-FFF2-40B4-BE49-F238E27FC236}">
                <a16:creationId xmlns:a16="http://schemas.microsoft.com/office/drawing/2014/main" id="{181B72F1-6CD0-412B-A5EB-0B7829C0EC29}"/>
              </a:ext>
            </a:extLst>
          </p:cNvPr>
          <p:cNvSpPr txBox="1"/>
          <p:nvPr/>
        </p:nvSpPr>
        <p:spPr bwMode="auto">
          <a:xfrm>
            <a:off x="7961035" y="4745451"/>
            <a:ext cx="2883659" cy="787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b" anchorCtr="0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r">
              <a:spcBef>
                <a:spcPct val="0"/>
              </a:spcBef>
            </a:pPr>
            <a:r>
              <a:rPr lang="zh-CN" altLang="en-US" b="1" dirty="0">
                <a:solidFill>
                  <a:srgbClr val="195B5A"/>
                </a:solidFill>
                <a:cs typeface="+mn-ea"/>
                <a:sym typeface="+mn-lt"/>
              </a:rPr>
              <a:t>家長教育孩子</a:t>
            </a:r>
          </a:p>
          <a:p>
            <a:pPr algn="r">
              <a:spcBef>
                <a:spcPct val="0"/>
              </a:spcBef>
            </a:pPr>
            <a:r>
              <a:rPr lang="zh-CN" altLang="en-US" b="1" dirty="0">
                <a:solidFill>
                  <a:srgbClr val="195B5A"/>
                </a:solidFill>
                <a:cs typeface="+mn-ea"/>
                <a:sym typeface="+mn-lt"/>
              </a:rPr>
              <a:t>需要以身作則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681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E998AD7-CCF3-49CA-968A-1DF20C865D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6179">
            <a:off x="-1115280" y="-478776"/>
            <a:ext cx="7986343" cy="514160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1C4A0506-358E-45AF-8F55-0A05133D00E3}"/>
              </a:ext>
            </a:extLst>
          </p:cNvPr>
          <p:cNvGrpSpPr/>
          <p:nvPr/>
        </p:nvGrpSpPr>
        <p:grpSpPr>
          <a:xfrm>
            <a:off x="5047662" y="3334421"/>
            <a:ext cx="9058634" cy="4839811"/>
            <a:chOff x="6419293" y="4023821"/>
            <a:chExt cx="6661706" cy="3559190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3" name="cloud-sky-storm_13919">
              <a:extLst>
                <a:ext uri="{FF2B5EF4-FFF2-40B4-BE49-F238E27FC236}">
                  <a16:creationId xmlns:a16="http://schemas.microsoft.com/office/drawing/2014/main" id="{92499D2F-AF5D-4725-9F26-6E5373590CB7}"/>
                </a:ext>
              </a:extLst>
            </p:cNvPr>
            <p:cNvSpPr>
              <a:spLocks noChangeAspect="1"/>
            </p:cNvSpPr>
            <p:nvPr/>
          </p:nvSpPr>
          <p:spPr bwMode="auto">
            <a:xfrm rot="387163">
              <a:off x="6419293" y="61425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" name="cloud-sky-storm_13919">
              <a:extLst>
                <a:ext uri="{FF2B5EF4-FFF2-40B4-BE49-F238E27FC236}">
                  <a16:creationId xmlns:a16="http://schemas.microsoft.com/office/drawing/2014/main" id="{E389A092-C03B-4FEF-8882-E81F99D4DC82}"/>
                </a:ext>
              </a:extLst>
            </p:cNvPr>
            <p:cNvSpPr>
              <a:spLocks noChangeAspect="1"/>
            </p:cNvSpPr>
            <p:nvPr/>
          </p:nvSpPr>
          <p:spPr bwMode="auto">
            <a:xfrm rot="793847">
              <a:off x="8002974" y="5977840"/>
              <a:ext cx="2321341" cy="1473495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cloud-sky-storm_13919">
              <a:extLst>
                <a:ext uri="{FF2B5EF4-FFF2-40B4-BE49-F238E27FC236}">
                  <a16:creationId xmlns:a16="http://schemas.microsoft.com/office/drawing/2014/main" id="{D5DD6773-B1E7-4F07-9910-7B7DC3265863}"/>
                </a:ext>
              </a:extLst>
            </p:cNvPr>
            <p:cNvSpPr>
              <a:spLocks noChangeAspect="1"/>
            </p:cNvSpPr>
            <p:nvPr/>
          </p:nvSpPr>
          <p:spPr bwMode="auto">
            <a:xfrm rot="20935813">
              <a:off x="9513641" y="5318593"/>
              <a:ext cx="3567358" cy="226441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cloud-sky-storm_13919">
              <a:extLst>
                <a:ext uri="{FF2B5EF4-FFF2-40B4-BE49-F238E27FC236}">
                  <a16:creationId xmlns:a16="http://schemas.microsoft.com/office/drawing/2014/main" id="{F28B38DD-6118-4FBF-8B9F-861F85A9C134}"/>
                </a:ext>
              </a:extLst>
            </p:cNvPr>
            <p:cNvSpPr>
              <a:spLocks noChangeAspect="1"/>
            </p:cNvSpPr>
            <p:nvPr/>
          </p:nvSpPr>
          <p:spPr bwMode="auto">
            <a:xfrm rot="17214249" flipH="1">
              <a:off x="10878758" y="4482769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0039F555-638C-4F68-AA25-85A7382B9521}"/>
              </a:ext>
            </a:extLst>
          </p:cNvPr>
          <p:cNvSpPr/>
          <p:nvPr/>
        </p:nvSpPr>
        <p:spPr>
          <a:xfrm>
            <a:off x="627015" y="2453913"/>
            <a:ext cx="3345594" cy="10895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>
              <a:lnSpc>
                <a:spcPct val="120000"/>
              </a:lnSpc>
            </a:pPr>
            <a:r>
              <a:rPr lang="zh-CN" altLang="en-US" b="1" dirty="0">
                <a:solidFill>
                  <a:srgbClr val="195B5A"/>
                </a:solidFill>
                <a:cs typeface="+mn-ea"/>
                <a:sym typeface="+mn-lt"/>
              </a:rPr>
              <a:t>學習態度和成績</a:t>
            </a:r>
          </a:p>
          <a:p>
            <a:pPr algn="r">
              <a:lnSpc>
                <a:spcPct val="120000"/>
              </a:lnSpc>
            </a:pPr>
            <a:r>
              <a:rPr lang="zh-CN" altLang="en-US" b="1" dirty="0">
                <a:solidFill>
                  <a:srgbClr val="195B5A"/>
                </a:solidFill>
                <a:cs typeface="+mn-ea"/>
                <a:sym typeface="+mn-lt"/>
              </a:rPr>
              <a:t>密切相關</a:t>
            </a:r>
          </a:p>
          <a:p>
            <a:pPr>
              <a:lnSpc>
                <a:spcPct val="120000"/>
              </a:lnSpc>
            </a:pPr>
            <a:endParaRPr lang="zh-CN" altLang="en-US" b="1" dirty="0">
              <a:solidFill>
                <a:srgbClr val="195B5A"/>
              </a:solidFill>
              <a:cs typeface="+mn-ea"/>
              <a:sym typeface="+mn-lt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B017520-D5B8-490E-A408-75AC8D090BDF}"/>
              </a:ext>
            </a:extLst>
          </p:cNvPr>
          <p:cNvSpPr/>
          <p:nvPr/>
        </p:nvSpPr>
        <p:spPr>
          <a:xfrm>
            <a:off x="629847" y="4352385"/>
            <a:ext cx="3345594" cy="10895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>
              <a:lnSpc>
                <a:spcPct val="120000"/>
              </a:lnSpc>
            </a:pPr>
            <a:r>
              <a:rPr lang="zh-CN" altLang="en-US" b="1" dirty="0">
                <a:solidFill>
                  <a:srgbClr val="195B5A"/>
                </a:solidFill>
                <a:cs typeface="+mn-ea"/>
                <a:sym typeface="+mn-lt"/>
              </a:rPr>
              <a:t>部分同學頭腦聰明</a:t>
            </a:r>
            <a:endParaRPr lang="en-US" altLang="zh-CN" b="1" dirty="0">
              <a:solidFill>
                <a:srgbClr val="195B5A"/>
              </a:solidFill>
              <a:cs typeface="+mn-ea"/>
              <a:sym typeface="+mn-lt"/>
            </a:endParaRPr>
          </a:p>
          <a:p>
            <a:pPr algn="r">
              <a:lnSpc>
                <a:spcPct val="120000"/>
              </a:lnSpc>
            </a:pPr>
            <a:r>
              <a:rPr lang="zh-CN" altLang="en-US" b="1" dirty="0">
                <a:solidFill>
                  <a:srgbClr val="195B5A"/>
                </a:solidFill>
                <a:cs typeface="+mn-ea"/>
                <a:sym typeface="+mn-lt"/>
              </a:rPr>
              <a:t>但潛力有待開發</a:t>
            </a:r>
          </a:p>
          <a:p>
            <a:pPr>
              <a:lnSpc>
                <a:spcPct val="120000"/>
              </a:lnSpc>
            </a:pPr>
            <a:endParaRPr lang="zh-CN" altLang="en-US" b="1" dirty="0">
              <a:solidFill>
                <a:srgbClr val="195B5A"/>
              </a:solidFill>
              <a:cs typeface="+mn-ea"/>
              <a:sym typeface="+mn-lt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24316541-2F56-488B-BDF6-8E848058F20B}"/>
              </a:ext>
            </a:extLst>
          </p:cNvPr>
          <p:cNvSpPr/>
          <p:nvPr/>
        </p:nvSpPr>
        <p:spPr>
          <a:xfrm>
            <a:off x="8402445" y="4363129"/>
            <a:ext cx="3345594" cy="7571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rgbClr val="195B5A"/>
                </a:solidFill>
                <a:cs typeface="+mn-ea"/>
                <a:sym typeface="+mn-lt"/>
              </a:rPr>
              <a:t>部分同學需要在</a:t>
            </a:r>
            <a:endParaRPr lang="en-US" altLang="zh-CN" b="1" dirty="0">
              <a:solidFill>
                <a:srgbClr val="195B5A"/>
              </a:solidFill>
              <a:cs typeface="+mn-ea"/>
              <a:sym typeface="+mn-lt"/>
            </a:endParaRPr>
          </a:p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rgbClr val="195B5A"/>
                </a:solidFill>
                <a:cs typeface="+mn-ea"/>
                <a:sym typeface="+mn-lt"/>
              </a:rPr>
              <a:t>心態方面加以改進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1AE942C-0FC8-4D64-8CC9-CBB12F77AFBA}"/>
              </a:ext>
            </a:extLst>
          </p:cNvPr>
          <p:cNvSpPr/>
          <p:nvPr/>
        </p:nvSpPr>
        <p:spPr>
          <a:xfrm>
            <a:off x="8415374" y="2425920"/>
            <a:ext cx="2955314" cy="7571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rgbClr val="195B5A"/>
                </a:solidFill>
                <a:cs typeface="+mn-ea"/>
                <a:sym typeface="+mn-lt"/>
              </a:rPr>
              <a:t>學生需要改進學習方法</a:t>
            </a:r>
            <a:endParaRPr lang="en-US" altLang="zh-CN" b="1" dirty="0">
              <a:solidFill>
                <a:srgbClr val="195B5A"/>
              </a:solidFill>
              <a:cs typeface="+mn-ea"/>
              <a:sym typeface="+mn-lt"/>
            </a:endParaRPr>
          </a:p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rgbClr val="195B5A"/>
                </a:solidFill>
                <a:cs typeface="+mn-ea"/>
                <a:sym typeface="+mn-lt"/>
              </a:rPr>
              <a:t>提高學習目標</a:t>
            </a:r>
            <a:endParaRPr lang="en-US" altLang="zh-CN" b="1" dirty="0">
              <a:solidFill>
                <a:srgbClr val="195B5A"/>
              </a:solidFill>
              <a:cs typeface="+mn-ea"/>
              <a:sym typeface="+mn-lt"/>
            </a:endParaRPr>
          </a:p>
        </p:txBody>
      </p:sp>
      <p:grpSp>
        <p:nvGrpSpPr>
          <p:cNvPr id="23" name="í$ḻíḋè">
            <a:extLst>
              <a:ext uri="{FF2B5EF4-FFF2-40B4-BE49-F238E27FC236}">
                <a16:creationId xmlns:a16="http://schemas.microsoft.com/office/drawing/2014/main" id="{DA481441-9FA8-422B-A12C-1D146687C917}"/>
              </a:ext>
            </a:extLst>
          </p:cNvPr>
          <p:cNvGrpSpPr/>
          <p:nvPr/>
        </p:nvGrpSpPr>
        <p:grpSpPr>
          <a:xfrm>
            <a:off x="3695448" y="2024844"/>
            <a:ext cx="4724403" cy="3164660"/>
            <a:chOff x="3733800" y="2024844"/>
            <a:chExt cx="4724403" cy="3164660"/>
          </a:xfrm>
        </p:grpSpPr>
        <p:sp>
          <p:nvSpPr>
            <p:cNvPr id="24" name="î$lïḓè">
              <a:extLst>
                <a:ext uri="{FF2B5EF4-FFF2-40B4-BE49-F238E27FC236}">
                  <a16:creationId xmlns:a16="http://schemas.microsoft.com/office/drawing/2014/main" id="{452A459F-6D21-4442-B4CC-C087C9890E27}"/>
                </a:ext>
              </a:extLst>
            </p:cNvPr>
            <p:cNvSpPr/>
            <p:nvPr/>
          </p:nvSpPr>
          <p:spPr bwMode="auto">
            <a:xfrm>
              <a:off x="5374063" y="2900779"/>
              <a:ext cx="903076" cy="646778"/>
            </a:xfrm>
            <a:custGeom>
              <a:avLst/>
              <a:gdLst>
                <a:gd name="T0" fmla="*/ 464 w 504"/>
                <a:gd name="T1" fmla="*/ 178 h 360"/>
                <a:gd name="T2" fmla="*/ 468 w 504"/>
                <a:gd name="T3" fmla="*/ 144 h 360"/>
                <a:gd name="T4" fmla="*/ 324 w 504"/>
                <a:gd name="T5" fmla="*/ 0 h 360"/>
                <a:gd name="T6" fmla="*/ 196 w 504"/>
                <a:gd name="T7" fmla="*/ 79 h 360"/>
                <a:gd name="T8" fmla="*/ 162 w 504"/>
                <a:gd name="T9" fmla="*/ 72 h 360"/>
                <a:gd name="T10" fmla="*/ 72 w 504"/>
                <a:gd name="T11" fmla="*/ 159 h 360"/>
                <a:gd name="T12" fmla="*/ 0 w 504"/>
                <a:gd name="T13" fmla="*/ 252 h 360"/>
                <a:gd name="T14" fmla="*/ 144 w 504"/>
                <a:gd name="T15" fmla="*/ 360 h 360"/>
                <a:gd name="T16" fmla="*/ 360 w 504"/>
                <a:gd name="T17" fmla="*/ 360 h 360"/>
                <a:gd name="T18" fmla="*/ 504 w 504"/>
                <a:gd name="T19" fmla="*/ 252 h 360"/>
                <a:gd name="T20" fmla="*/ 464 w 504"/>
                <a:gd name="T21" fmla="*/ 178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360">
                  <a:moveTo>
                    <a:pt x="464" y="178"/>
                  </a:moveTo>
                  <a:cubicBezTo>
                    <a:pt x="466" y="167"/>
                    <a:pt x="468" y="156"/>
                    <a:pt x="468" y="144"/>
                  </a:cubicBezTo>
                  <a:cubicBezTo>
                    <a:pt x="468" y="64"/>
                    <a:pt x="404" y="0"/>
                    <a:pt x="324" y="0"/>
                  </a:cubicBezTo>
                  <a:cubicBezTo>
                    <a:pt x="268" y="0"/>
                    <a:pt x="220" y="32"/>
                    <a:pt x="196" y="79"/>
                  </a:cubicBezTo>
                  <a:cubicBezTo>
                    <a:pt x="186" y="74"/>
                    <a:pt x="174" y="72"/>
                    <a:pt x="162" y="72"/>
                  </a:cubicBezTo>
                  <a:cubicBezTo>
                    <a:pt x="113" y="72"/>
                    <a:pt x="74" y="111"/>
                    <a:pt x="72" y="159"/>
                  </a:cubicBezTo>
                  <a:cubicBezTo>
                    <a:pt x="29" y="178"/>
                    <a:pt x="0" y="212"/>
                    <a:pt x="0" y="252"/>
                  </a:cubicBezTo>
                  <a:cubicBezTo>
                    <a:pt x="0" y="311"/>
                    <a:pt x="65" y="360"/>
                    <a:pt x="144" y="360"/>
                  </a:cubicBezTo>
                  <a:cubicBezTo>
                    <a:pt x="360" y="360"/>
                    <a:pt x="360" y="360"/>
                    <a:pt x="360" y="360"/>
                  </a:cubicBezTo>
                  <a:cubicBezTo>
                    <a:pt x="439" y="360"/>
                    <a:pt x="504" y="311"/>
                    <a:pt x="504" y="252"/>
                  </a:cubicBezTo>
                  <a:cubicBezTo>
                    <a:pt x="504" y="223"/>
                    <a:pt x="489" y="197"/>
                    <a:pt x="464" y="178"/>
                  </a:cubicBez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5" name="î$ľidè">
              <a:extLst>
                <a:ext uri="{FF2B5EF4-FFF2-40B4-BE49-F238E27FC236}">
                  <a16:creationId xmlns:a16="http://schemas.microsoft.com/office/drawing/2014/main" id="{2F6F00D9-ADF5-4E35-AF71-B60B035FA4A4}"/>
                </a:ext>
              </a:extLst>
            </p:cNvPr>
            <p:cNvSpPr/>
            <p:nvPr/>
          </p:nvSpPr>
          <p:spPr bwMode="auto">
            <a:xfrm>
              <a:off x="7760089" y="2658903"/>
              <a:ext cx="567088" cy="406145"/>
            </a:xfrm>
            <a:custGeom>
              <a:avLst/>
              <a:gdLst>
                <a:gd name="T0" fmla="*/ 464 w 504"/>
                <a:gd name="T1" fmla="*/ 178 h 360"/>
                <a:gd name="T2" fmla="*/ 468 w 504"/>
                <a:gd name="T3" fmla="*/ 144 h 360"/>
                <a:gd name="T4" fmla="*/ 324 w 504"/>
                <a:gd name="T5" fmla="*/ 0 h 360"/>
                <a:gd name="T6" fmla="*/ 196 w 504"/>
                <a:gd name="T7" fmla="*/ 79 h 360"/>
                <a:gd name="T8" fmla="*/ 162 w 504"/>
                <a:gd name="T9" fmla="*/ 72 h 360"/>
                <a:gd name="T10" fmla="*/ 72 w 504"/>
                <a:gd name="T11" fmla="*/ 159 h 360"/>
                <a:gd name="T12" fmla="*/ 0 w 504"/>
                <a:gd name="T13" fmla="*/ 252 h 360"/>
                <a:gd name="T14" fmla="*/ 144 w 504"/>
                <a:gd name="T15" fmla="*/ 360 h 360"/>
                <a:gd name="T16" fmla="*/ 360 w 504"/>
                <a:gd name="T17" fmla="*/ 360 h 360"/>
                <a:gd name="T18" fmla="*/ 504 w 504"/>
                <a:gd name="T19" fmla="*/ 252 h 360"/>
                <a:gd name="T20" fmla="*/ 464 w 504"/>
                <a:gd name="T21" fmla="*/ 178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360">
                  <a:moveTo>
                    <a:pt x="464" y="178"/>
                  </a:moveTo>
                  <a:cubicBezTo>
                    <a:pt x="466" y="167"/>
                    <a:pt x="468" y="156"/>
                    <a:pt x="468" y="144"/>
                  </a:cubicBezTo>
                  <a:cubicBezTo>
                    <a:pt x="468" y="64"/>
                    <a:pt x="404" y="0"/>
                    <a:pt x="324" y="0"/>
                  </a:cubicBezTo>
                  <a:cubicBezTo>
                    <a:pt x="268" y="0"/>
                    <a:pt x="220" y="32"/>
                    <a:pt x="196" y="79"/>
                  </a:cubicBezTo>
                  <a:cubicBezTo>
                    <a:pt x="186" y="74"/>
                    <a:pt x="174" y="72"/>
                    <a:pt x="162" y="72"/>
                  </a:cubicBezTo>
                  <a:cubicBezTo>
                    <a:pt x="113" y="72"/>
                    <a:pt x="74" y="111"/>
                    <a:pt x="72" y="159"/>
                  </a:cubicBezTo>
                  <a:cubicBezTo>
                    <a:pt x="29" y="178"/>
                    <a:pt x="0" y="212"/>
                    <a:pt x="0" y="252"/>
                  </a:cubicBezTo>
                  <a:cubicBezTo>
                    <a:pt x="0" y="311"/>
                    <a:pt x="65" y="360"/>
                    <a:pt x="144" y="360"/>
                  </a:cubicBezTo>
                  <a:cubicBezTo>
                    <a:pt x="360" y="360"/>
                    <a:pt x="360" y="360"/>
                    <a:pt x="360" y="360"/>
                  </a:cubicBezTo>
                  <a:cubicBezTo>
                    <a:pt x="439" y="360"/>
                    <a:pt x="504" y="311"/>
                    <a:pt x="504" y="252"/>
                  </a:cubicBezTo>
                  <a:cubicBezTo>
                    <a:pt x="504" y="223"/>
                    <a:pt x="489" y="197"/>
                    <a:pt x="464" y="178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6" name="iṧḷïďé">
              <a:extLst>
                <a:ext uri="{FF2B5EF4-FFF2-40B4-BE49-F238E27FC236}">
                  <a16:creationId xmlns:a16="http://schemas.microsoft.com/office/drawing/2014/main" id="{71425D66-45BE-4116-8909-1DE29A2ED41E}"/>
                </a:ext>
              </a:extLst>
            </p:cNvPr>
            <p:cNvSpPr/>
            <p:nvPr/>
          </p:nvSpPr>
          <p:spPr bwMode="auto">
            <a:xfrm flipH="1">
              <a:off x="3733800" y="3280833"/>
              <a:ext cx="400526" cy="286855"/>
            </a:xfrm>
            <a:custGeom>
              <a:avLst/>
              <a:gdLst>
                <a:gd name="T0" fmla="*/ 464 w 504"/>
                <a:gd name="T1" fmla="*/ 178 h 360"/>
                <a:gd name="T2" fmla="*/ 468 w 504"/>
                <a:gd name="T3" fmla="*/ 144 h 360"/>
                <a:gd name="T4" fmla="*/ 324 w 504"/>
                <a:gd name="T5" fmla="*/ 0 h 360"/>
                <a:gd name="T6" fmla="*/ 196 w 504"/>
                <a:gd name="T7" fmla="*/ 79 h 360"/>
                <a:gd name="T8" fmla="*/ 162 w 504"/>
                <a:gd name="T9" fmla="*/ 72 h 360"/>
                <a:gd name="T10" fmla="*/ 72 w 504"/>
                <a:gd name="T11" fmla="*/ 159 h 360"/>
                <a:gd name="T12" fmla="*/ 0 w 504"/>
                <a:gd name="T13" fmla="*/ 252 h 360"/>
                <a:gd name="T14" fmla="*/ 144 w 504"/>
                <a:gd name="T15" fmla="*/ 360 h 360"/>
                <a:gd name="T16" fmla="*/ 360 w 504"/>
                <a:gd name="T17" fmla="*/ 360 h 360"/>
                <a:gd name="T18" fmla="*/ 504 w 504"/>
                <a:gd name="T19" fmla="*/ 252 h 360"/>
                <a:gd name="T20" fmla="*/ 464 w 504"/>
                <a:gd name="T21" fmla="*/ 178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360">
                  <a:moveTo>
                    <a:pt x="464" y="178"/>
                  </a:moveTo>
                  <a:cubicBezTo>
                    <a:pt x="466" y="167"/>
                    <a:pt x="468" y="156"/>
                    <a:pt x="468" y="144"/>
                  </a:cubicBezTo>
                  <a:cubicBezTo>
                    <a:pt x="468" y="64"/>
                    <a:pt x="404" y="0"/>
                    <a:pt x="324" y="0"/>
                  </a:cubicBezTo>
                  <a:cubicBezTo>
                    <a:pt x="268" y="0"/>
                    <a:pt x="220" y="32"/>
                    <a:pt x="196" y="79"/>
                  </a:cubicBezTo>
                  <a:cubicBezTo>
                    <a:pt x="186" y="74"/>
                    <a:pt x="174" y="72"/>
                    <a:pt x="162" y="72"/>
                  </a:cubicBezTo>
                  <a:cubicBezTo>
                    <a:pt x="113" y="72"/>
                    <a:pt x="74" y="111"/>
                    <a:pt x="72" y="159"/>
                  </a:cubicBezTo>
                  <a:cubicBezTo>
                    <a:pt x="29" y="178"/>
                    <a:pt x="0" y="212"/>
                    <a:pt x="0" y="252"/>
                  </a:cubicBezTo>
                  <a:cubicBezTo>
                    <a:pt x="0" y="311"/>
                    <a:pt x="65" y="360"/>
                    <a:pt x="144" y="360"/>
                  </a:cubicBezTo>
                  <a:cubicBezTo>
                    <a:pt x="360" y="360"/>
                    <a:pt x="360" y="360"/>
                    <a:pt x="360" y="360"/>
                  </a:cubicBezTo>
                  <a:cubicBezTo>
                    <a:pt x="439" y="360"/>
                    <a:pt x="504" y="311"/>
                    <a:pt x="504" y="252"/>
                  </a:cubicBezTo>
                  <a:cubicBezTo>
                    <a:pt x="504" y="223"/>
                    <a:pt x="489" y="197"/>
                    <a:pt x="464" y="178"/>
                  </a:cubicBezTo>
                  <a:close/>
                </a:path>
              </a:pathLst>
            </a:custGeom>
            <a:solidFill>
              <a:schemeClr val="bg1">
                <a:alpha val="5000"/>
              </a:schemeClr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7" name="ïšľîḑê">
              <a:extLst>
                <a:ext uri="{FF2B5EF4-FFF2-40B4-BE49-F238E27FC236}">
                  <a16:creationId xmlns:a16="http://schemas.microsoft.com/office/drawing/2014/main" id="{77677410-99DA-4FBC-B802-BC68D269E73A}"/>
                </a:ext>
              </a:extLst>
            </p:cNvPr>
            <p:cNvSpPr/>
            <p:nvPr/>
          </p:nvSpPr>
          <p:spPr bwMode="auto">
            <a:xfrm>
              <a:off x="3939122" y="4207565"/>
              <a:ext cx="4511014" cy="981939"/>
            </a:xfrm>
            <a:custGeom>
              <a:avLst/>
              <a:gdLst>
                <a:gd name="T0" fmla="*/ 1002 w 2004"/>
                <a:gd name="T1" fmla="*/ 11 h 436"/>
                <a:gd name="T2" fmla="*/ 0 w 2004"/>
                <a:gd name="T3" fmla="*/ 0 h 436"/>
                <a:gd name="T4" fmla="*/ 986 w 2004"/>
                <a:gd name="T5" fmla="*/ 435 h 436"/>
                <a:gd name="T6" fmla="*/ 1013 w 2004"/>
                <a:gd name="T7" fmla="*/ 436 h 436"/>
                <a:gd name="T8" fmla="*/ 2004 w 2004"/>
                <a:gd name="T9" fmla="*/ 0 h 436"/>
                <a:gd name="T10" fmla="*/ 1002 w 2004"/>
                <a:gd name="T11" fmla="*/ 11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4" h="436">
                  <a:moveTo>
                    <a:pt x="1002" y="1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7" y="296"/>
                    <a:pt x="986" y="435"/>
                  </a:cubicBezTo>
                  <a:cubicBezTo>
                    <a:pt x="993" y="436"/>
                    <a:pt x="1003" y="436"/>
                    <a:pt x="1013" y="436"/>
                  </a:cubicBezTo>
                  <a:cubicBezTo>
                    <a:pt x="1976" y="297"/>
                    <a:pt x="2004" y="0"/>
                    <a:pt x="2004" y="0"/>
                  </a:cubicBezTo>
                  <a:lnTo>
                    <a:pt x="1002" y="1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en-US" altLang="zh-CN" sz="2000" b="1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8" name="íṣḷîḍé">
              <a:extLst>
                <a:ext uri="{FF2B5EF4-FFF2-40B4-BE49-F238E27FC236}">
                  <a16:creationId xmlns:a16="http://schemas.microsoft.com/office/drawing/2014/main" id="{EB861BBF-2473-403F-A566-145D745A803D}"/>
                </a:ext>
              </a:extLst>
            </p:cNvPr>
            <p:cNvSpPr/>
            <p:nvPr/>
          </p:nvSpPr>
          <p:spPr bwMode="auto">
            <a:xfrm>
              <a:off x="3947189" y="3907845"/>
              <a:ext cx="4511014" cy="583265"/>
            </a:xfrm>
            <a:prstGeom prst="ellipse">
              <a:avLst/>
            </a:prstGeom>
            <a:pattFill prst="horzBrick">
              <a:fgClr>
                <a:srgbClr val="EEDFD2"/>
              </a:fgClr>
              <a:bgClr>
                <a:srgbClr val="DDBDA3"/>
              </a:bgClr>
            </a:patt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9" name="îšľíḑè">
              <a:extLst>
                <a:ext uri="{FF2B5EF4-FFF2-40B4-BE49-F238E27FC236}">
                  <a16:creationId xmlns:a16="http://schemas.microsoft.com/office/drawing/2014/main" id="{B2F67AD3-7CFD-4B15-8389-18F4CB8B3F48}"/>
                </a:ext>
              </a:extLst>
            </p:cNvPr>
            <p:cNvSpPr/>
            <p:nvPr/>
          </p:nvSpPr>
          <p:spPr bwMode="auto">
            <a:xfrm>
              <a:off x="4225976" y="3986819"/>
              <a:ext cx="3953441" cy="390111"/>
            </a:xfrm>
            <a:prstGeom prst="ellipse">
              <a:avLst/>
            </a:prstGeom>
            <a:pattFill prst="sphere">
              <a:fgClr>
                <a:srgbClr val="3D2817"/>
              </a:fgClr>
              <a:bgClr>
                <a:srgbClr val="52361E"/>
              </a:bgClr>
            </a:patt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0" name="îsľíḋe">
              <a:extLst>
                <a:ext uri="{FF2B5EF4-FFF2-40B4-BE49-F238E27FC236}">
                  <a16:creationId xmlns:a16="http://schemas.microsoft.com/office/drawing/2014/main" id="{07C58C70-0604-4FF3-81AE-21DC479B95CA}"/>
                </a:ext>
              </a:extLst>
            </p:cNvPr>
            <p:cNvSpPr/>
            <p:nvPr/>
          </p:nvSpPr>
          <p:spPr bwMode="auto">
            <a:xfrm>
              <a:off x="6225532" y="2276983"/>
              <a:ext cx="464075" cy="298383"/>
            </a:xfrm>
            <a:custGeom>
              <a:avLst/>
              <a:gdLst>
                <a:gd name="T0" fmla="*/ 464 w 504"/>
                <a:gd name="T1" fmla="*/ 178 h 360"/>
                <a:gd name="T2" fmla="*/ 468 w 504"/>
                <a:gd name="T3" fmla="*/ 144 h 360"/>
                <a:gd name="T4" fmla="*/ 324 w 504"/>
                <a:gd name="T5" fmla="*/ 0 h 360"/>
                <a:gd name="T6" fmla="*/ 196 w 504"/>
                <a:gd name="T7" fmla="*/ 79 h 360"/>
                <a:gd name="T8" fmla="*/ 162 w 504"/>
                <a:gd name="T9" fmla="*/ 72 h 360"/>
                <a:gd name="T10" fmla="*/ 72 w 504"/>
                <a:gd name="T11" fmla="*/ 159 h 360"/>
                <a:gd name="T12" fmla="*/ 0 w 504"/>
                <a:gd name="T13" fmla="*/ 252 h 360"/>
                <a:gd name="T14" fmla="*/ 144 w 504"/>
                <a:gd name="T15" fmla="*/ 360 h 360"/>
                <a:gd name="T16" fmla="*/ 360 w 504"/>
                <a:gd name="T17" fmla="*/ 360 h 360"/>
                <a:gd name="T18" fmla="*/ 504 w 504"/>
                <a:gd name="T19" fmla="*/ 252 h 360"/>
                <a:gd name="T20" fmla="*/ 464 w 504"/>
                <a:gd name="T21" fmla="*/ 178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360">
                  <a:moveTo>
                    <a:pt x="464" y="178"/>
                  </a:moveTo>
                  <a:cubicBezTo>
                    <a:pt x="466" y="167"/>
                    <a:pt x="468" y="156"/>
                    <a:pt x="468" y="144"/>
                  </a:cubicBezTo>
                  <a:cubicBezTo>
                    <a:pt x="468" y="64"/>
                    <a:pt x="404" y="0"/>
                    <a:pt x="324" y="0"/>
                  </a:cubicBezTo>
                  <a:cubicBezTo>
                    <a:pt x="268" y="0"/>
                    <a:pt x="220" y="32"/>
                    <a:pt x="196" y="79"/>
                  </a:cubicBezTo>
                  <a:cubicBezTo>
                    <a:pt x="186" y="74"/>
                    <a:pt x="174" y="72"/>
                    <a:pt x="162" y="72"/>
                  </a:cubicBezTo>
                  <a:cubicBezTo>
                    <a:pt x="113" y="72"/>
                    <a:pt x="74" y="111"/>
                    <a:pt x="72" y="159"/>
                  </a:cubicBezTo>
                  <a:cubicBezTo>
                    <a:pt x="29" y="178"/>
                    <a:pt x="0" y="212"/>
                    <a:pt x="0" y="252"/>
                  </a:cubicBezTo>
                  <a:cubicBezTo>
                    <a:pt x="0" y="311"/>
                    <a:pt x="65" y="360"/>
                    <a:pt x="144" y="360"/>
                  </a:cubicBezTo>
                  <a:cubicBezTo>
                    <a:pt x="360" y="360"/>
                    <a:pt x="360" y="360"/>
                    <a:pt x="360" y="360"/>
                  </a:cubicBezTo>
                  <a:cubicBezTo>
                    <a:pt x="439" y="360"/>
                    <a:pt x="504" y="311"/>
                    <a:pt x="504" y="252"/>
                  </a:cubicBezTo>
                  <a:cubicBezTo>
                    <a:pt x="504" y="223"/>
                    <a:pt x="489" y="197"/>
                    <a:pt x="464" y="178"/>
                  </a:cubicBezTo>
                  <a:close/>
                </a:path>
              </a:pathLst>
            </a:custGeom>
            <a:solidFill>
              <a:schemeClr val="bg2">
                <a:alpha val="70000"/>
              </a:schemeClr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31" name="ïśḷíḓè">
              <a:extLst>
                <a:ext uri="{FF2B5EF4-FFF2-40B4-BE49-F238E27FC236}">
                  <a16:creationId xmlns:a16="http://schemas.microsoft.com/office/drawing/2014/main" id="{12C2CEED-D3F0-4855-A530-1903CB4731FE}"/>
                </a:ext>
              </a:extLst>
            </p:cNvPr>
            <p:cNvGrpSpPr/>
            <p:nvPr/>
          </p:nvGrpSpPr>
          <p:grpSpPr>
            <a:xfrm>
              <a:off x="4417743" y="3682649"/>
              <a:ext cx="3616843" cy="420785"/>
              <a:chOff x="3140929" y="5169367"/>
              <a:chExt cx="6034453" cy="702052"/>
            </a:xfrm>
          </p:grpSpPr>
          <p:grpSp>
            <p:nvGrpSpPr>
              <p:cNvPr id="75" name="iṩḻîde">
                <a:extLst>
                  <a:ext uri="{FF2B5EF4-FFF2-40B4-BE49-F238E27FC236}">
                    <a16:creationId xmlns:a16="http://schemas.microsoft.com/office/drawing/2014/main" id="{1AAFDD38-C638-472D-88A2-FFFF9AFD9E2B}"/>
                  </a:ext>
                </a:extLst>
              </p:cNvPr>
              <p:cNvGrpSpPr/>
              <p:nvPr/>
            </p:nvGrpSpPr>
            <p:grpSpPr>
              <a:xfrm flipH="1">
                <a:off x="3140929" y="5169367"/>
                <a:ext cx="312060" cy="702052"/>
                <a:chOff x="614297" y="5025330"/>
                <a:chExt cx="725340" cy="1546983"/>
              </a:xfrm>
            </p:grpSpPr>
            <p:sp>
              <p:nvSpPr>
                <p:cNvPr id="80" name="ïṣḻíďe">
                  <a:extLst>
                    <a:ext uri="{FF2B5EF4-FFF2-40B4-BE49-F238E27FC236}">
                      <a16:creationId xmlns:a16="http://schemas.microsoft.com/office/drawing/2014/main" id="{63DB3097-D0A1-434E-A6AC-E99FAB0F81CA}"/>
                    </a:ext>
                  </a:extLst>
                </p:cNvPr>
                <p:cNvSpPr/>
                <p:nvPr/>
              </p:nvSpPr>
              <p:spPr bwMode="auto">
                <a:xfrm>
                  <a:off x="938036" y="6084655"/>
                  <a:ext cx="81959" cy="487658"/>
                </a:xfrm>
                <a:prstGeom prst="rect">
                  <a:avLst/>
                </a:prstGeom>
                <a:solidFill>
                  <a:schemeClr val="bg2">
                    <a:lumMod val="1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íṩḷiḋè">
                  <a:extLst>
                    <a:ext uri="{FF2B5EF4-FFF2-40B4-BE49-F238E27FC236}">
                      <a16:creationId xmlns:a16="http://schemas.microsoft.com/office/drawing/2014/main" id="{34E1F63C-A392-46E3-82B8-68B59E9F4309}"/>
                    </a:ext>
                  </a:extLst>
                </p:cNvPr>
                <p:cNvSpPr/>
                <p:nvPr/>
              </p:nvSpPr>
              <p:spPr bwMode="auto">
                <a:xfrm>
                  <a:off x="614297" y="5025330"/>
                  <a:ext cx="362670" cy="1225292"/>
                </a:xfrm>
                <a:custGeom>
                  <a:avLst/>
                  <a:gdLst>
                    <a:gd name="T0" fmla="*/ 0 w 75"/>
                    <a:gd name="T1" fmla="*/ 176 h 251"/>
                    <a:gd name="T2" fmla="*/ 75 w 75"/>
                    <a:gd name="T3" fmla="*/ 251 h 251"/>
                    <a:gd name="T4" fmla="*/ 75 w 75"/>
                    <a:gd name="T5" fmla="*/ 0 h 251"/>
                    <a:gd name="T6" fmla="*/ 0 w 75"/>
                    <a:gd name="T7" fmla="*/ 176 h 2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251">
                      <a:moveTo>
                        <a:pt x="0" y="176"/>
                      </a:moveTo>
                      <a:cubicBezTo>
                        <a:pt x="0" y="218"/>
                        <a:pt x="34" y="251"/>
                        <a:pt x="75" y="251"/>
                      </a:cubicBezTo>
                      <a:cubicBezTo>
                        <a:pt x="75" y="0"/>
                        <a:pt x="75" y="0"/>
                        <a:pt x="75" y="0"/>
                      </a:cubicBezTo>
                      <a:cubicBezTo>
                        <a:pt x="75" y="0"/>
                        <a:pt x="0" y="135"/>
                        <a:pt x="0" y="17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iSļíḓe">
                  <a:extLst>
                    <a:ext uri="{FF2B5EF4-FFF2-40B4-BE49-F238E27FC236}">
                      <a16:creationId xmlns:a16="http://schemas.microsoft.com/office/drawing/2014/main" id="{6F387D09-912D-4A34-94A4-04B4B5815145}"/>
                    </a:ext>
                  </a:extLst>
                </p:cNvPr>
                <p:cNvSpPr/>
                <p:nvPr/>
              </p:nvSpPr>
              <p:spPr bwMode="auto">
                <a:xfrm>
                  <a:off x="976967" y="5025330"/>
                  <a:ext cx="362670" cy="1225292"/>
                </a:xfrm>
                <a:custGeom>
                  <a:avLst/>
                  <a:gdLst>
                    <a:gd name="T0" fmla="*/ 75 w 75"/>
                    <a:gd name="T1" fmla="*/ 176 h 251"/>
                    <a:gd name="T2" fmla="*/ 0 w 75"/>
                    <a:gd name="T3" fmla="*/ 0 h 251"/>
                    <a:gd name="T4" fmla="*/ 0 w 75"/>
                    <a:gd name="T5" fmla="*/ 251 h 251"/>
                    <a:gd name="T6" fmla="*/ 75 w 75"/>
                    <a:gd name="T7" fmla="*/ 176 h 2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251">
                      <a:moveTo>
                        <a:pt x="75" y="176"/>
                      </a:moveTo>
                      <a:cubicBezTo>
                        <a:pt x="75" y="135"/>
                        <a:pt x="0" y="0"/>
                        <a:pt x="0" y="0"/>
                      </a:cubicBezTo>
                      <a:cubicBezTo>
                        <a:pt x="0" y="251"/>
                        <a:pt x="0" y="251"/>
                        <a:pt x="0" y="251"/>
                      </a:cubicBezTo>
                      <a:cubicBezTo>
                        <a:pt x="42" y="251"/>
                        <a:pt x="75" y="218"/>
                        <a:pt x="75" y="176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76" name="ïṣľîḍé">
                <a:extLst>
                  <a:ext uri="{FF2B5EF4-FFF2-40B4-BE49-F238E27FC236}">
                    <a16:creationId xmlns:a16="http://schemas.microsoft.com/office/drawing/2014/main" id="{96D7FF9B-6919-43DF-9357-CD5FC6F932DA}"/>
                  </a:ext>
                </a:extLst>
              </p:cNvPr>
              <p:cNvGrpSpPr/>
              <p:nvPr/>
            </p:nvGrpSpPr>
            <p:grpSpPr>
              <a:xfrm flipH="1">
                <a:off x="8863322" y="5169367"/>
                <a:ext cx="312060" cy="702052"/>
                <a:chOff x="614297" y="5025330"/>
                <a:chExt cx="725340" cy="1546983"/>
              </a:xfrm>
            </p:grpSpPr>
            <p:sp>
              <p:nvSpPr>
                <p:cNvPr id="77" name="ïṧḻïḍè">
                  <a:extLst>
                    <a:ext uri="{FF2B5EF4-FFF2-40B4-BE49-F238E27FC236}">
                      <a16:creationId xmlns:a16="http://schemas.microsoft.com/office/drawing/2014/main" id="{36894609-CE78-46EC-AFEA-90E896E717C3}"/>
                    </a:ext>
                  </a:extLst>
                </p:cNvPr>
                <p:cNvSpPr/>
                <p:nvPr/>
              </p:nvSpPr>
              <p:spPr bwMode="auto">
                <a:xfrm>
                  <a:off x="938036" y="6084655"/>
                  <a:ext cx="81959" cy="487658"/>
                </a:xfrm>
                <a:prstGeom prst="rect">
                  <a:avLst/>
                </a:prstGeom>
                <a:solidFill>
                  <a:schemeClr val="bg2">
                    <a:lumMod val="1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78" name="ïšlíḋê">
                  <a:extLst>
                    <a:ext uri="{FF2B5EF4-FFF2-40B4-BE49-F238E27FC236}">
                      <a16:creationId xmlns:a16="http://schemas.microsoft.com/office/drawing/2014/main" id="{D7EDC86E-2547-4D25-A9A3-2E6844342645}"/>
                    </a:ext>
                  </a:extLst>
                </p:cNvPr>
                <p:cNvSpPr/>
                <p:nvPr/>
              </p:nvSpPr>
              <p:spPr bwMode="auto">
                <a:xfrm>
                  <a:off x="614297" y="5025330"/>
                  <a:ext cx="362670" cy="1225292"/>
                </a:xfrm>
                <a:custGeom>
                  <a:avLst/>
                  <a:gdLst>
                    <a:gd name="T0" fmla="*/ 0 w 75"/>
                    <a:gd name="T1" fmla="*/ 176 h 251"/>
                    <a:gd name="T2" fmla="*/ 75 w 75"/>
                    <a:gd name="T3" fmla="*/ 251 h 251"/>
                    <a:gd name="T4" fmla="*/ 75 w 75"/>
                    <a:gd name="T5" fmla="*/ 0 h 251"/>
                    <a:gd name="T6" fmla="*/ 0 w 75"/>
                    <a:gd name="T7" fmla="*/ 176 h 2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251">
                      <a:moveTo>
                        <a:pt x="0" y="176"/>
                      </a:moveTo>
                      <a:cubicBezTo>
                        <a:pt x="0" y="218"/>
                        <a:pt x="34" y="251"/>
                        <a:pt x="75" y="251"/>
                      </a:cubicBezTo>
                      <a:cubicBezTo>
                        <a:pt x="75" y="0"/>
                        <a:pt x="75" y="0"/>
                        <a:pt x="75" y="0"/>
                      </a:cubicBezTo>
                      <a:cubicBezTo>
                        <a:pt x="75" y="0"/>
                        <a:pt x="0" y="135"/>
                        <a:pt x="0" y="17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íṥḷíďê">
                  <a:extLst>
                    <a:ext uri="{FF2B5EF4-FFF2-40B4-BE49-F238E27FC236}">
                      <a16:creationId xmlns:a16="http://schemas.microsoft.com/office/drawing/2014/main" id="{5CD5783C-A037-4F7A-90FF-15DA25C3BFCC}"/>
                    </a:ext>
                  </a:extLst>
                </p:cNvPr>
                <p:cNvSpPr/>
                <p:nvPr/>
              </p:nvSpPr>
              <p:spPr bwMode="auto">
                <a:xfrm>
                  <a:off x="976967" y="5025330"/>
                  <a:ext cx="362670" cy="1225292"/>
                </a:xfrm>
                <a:custGeom>
                  <a:avLst/>
                  <a:gdLst>
                    <a:gd name="T0" fmla="*/ 75 w 75"/>
                    <a:gd name="T1" fmla="*/ 176 h 251"/>
                    <a:gd name="T2" fmla="*/ 0 w 75"/>
                    <a:gd name="T3" fmla="*/ 0 h 251"/>
                    <a:gd name="T4" fmla="*/ 0 w 75"/>
                    <a:gd name="T5" fmla="*/ 251 h 251"/>
                    <a:gd name="T6" fmla="*/ 75 w 75"/>
                    <a:gd name="T7" fmla="*/ 176 h 2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251">
                      <a:moveTo>
                        <a:pt x="75" y="176"/>
                      </a:moveTo>
                      <a:cubicBezTo>
                        <a:pt x="75" y="135"/>
                        <a:pt x="0" y="0"/>
                        <a:pt x="0" y="0"/>
                      </a:cubicBezTo>
                      <a:cubicBezTo>
                        <a:pt x="0" y="251"/>
                        <a:pt x="0" y="251"/>
                        <a:pt x="0" y="251"/>
                      </a:cubicBezTo>
                      <a:cubicBezTo>
                        <a:pt x="42" y="251"/>
                        <a:pt x="75" y="218"/>
                        <a:pt x="75" y="176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2" name="íślîḍê">
              <a:extLst>
                <a:ext uri="{FF2B5EF4-FFF2-40B4-BE49-F238E27FC236}">
                  <a16:creationId xmlns:a16="http://schemas.microsoft.com/office/drawing/2014/main" id="{563ED1B3-FA26-416D-B434-F92D8138005F}"/>
                </a:ext>
              </a:extLst>
            </p:cNvPr>
            <p:cNvGrpSpPr/>
            <p:nvPr/>
          </p:nvGrpSpPr>
          <p:grpSpPr>
            <a:xfrm>
              <a:off x="4759762" y="2024844"/>
              <a:ext cx="2610888" cy="2297851"/>
              <a:chOff x="3711575" y="1371600"/>
              <a:chExt cx="4356100" cy="3833813"/>
            </a:xfrm>
          </p:grpSpPr>
          <p:sp>
            <p:nvSpPr>
              <p:cNvPr id="73" name="ïşḷíḍê">
                <a:extLst>
                  <a:ext uri="{FF2B5EF4-FFF2-40B4-BE49-F238E27FC236}">
                    <a16:creationId xmlns:a16="http://schemas.microsoft.com/office/drawing/2014/main" id="{0B28AB26-1D9D-4CEB-AF63-87BA6CC6A074}"/>
                  </a:ext>
                </a:extLst>
              </p:cNvPr>
              <p:cNvSpPr/>
              <p:nvPr/>
            </p:nvSpPr>
            <p:spPr bwMode="auto">
              <a:xfrm>
                <a:off x="3711575" y="1371600"/>
                <a:ext cx="4356100" cy="3833813"/>
              </a:xfrm>
              <a:custGeom>
                <a:avLst/>
                <a:gdLst>
                  <a:gd name="T0" fmla="*/ 643 w 1160"/>
                  <a:gd name="T1" fmla="*/ 1020 h 1020"/>
                  <a:gd name="T2" fmla="*/ 650 w 1160"/>
                  <a:gd name="T3" fmla="*/ 1020 h 1020"/>
                  <a:gd name="T4" fmla="*/ 1160 w 1160"/>
                  <a:gd name="T5" fmla="*/ 1002 h 1020"/>
                  <a:gd name="T6" fmla="*/ 658 w 1160"/>
                  <a:gd name="T7" fmla="*/ 82 h 1020"/>
                  <a:gd name="T8" fmla="*/ 495 w 1160"/>
                  <a:gd name="T9" fmla="*/ 82 h 1020"/>
                  <a:gd name="T10" fmla="*/ 0 w 1160"/>
                  <a:gd name="T11" fmla="*/ 990 h 1020"/>
                  <a:gd name="T12" fmla="*/ 643 w 1160"/>
                  <a:gd name="T13" fmla="*/ 1020 h 10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60" h="1020">
                    <a:moveTo>
                      <a:pt x="643" y="1020"/>
                    </a:moveTo>
                    <a:cubicBezTo>
                      <a:pt x="650" y="1020"/>
                      <a:pt x="650" y="1020"/>
                      <a:pt x="650" y="1020"/>
                    </a:cubicBezTo>
                    <a:cubicBezTo>
                      <a:pt x="841" y="1020"/>
                      <a:pt x="1016" y="1013"/>
                      <a:pt x="1160" y="1002"/>
                    </a:cubicBezTo>
                    <a:cubicBezTo>
                      <a:pt x="658" y="82"/>
                      <a:pt x="658" y="82"/>
                      <a:pt x="658" y="82"/>
                    </a:cubicBezTo>
                    <a:cubicBezTo>
                      <a:pt x="613" y="0"/>
                      <a:pt x="540" y="0"/>
                      <a:pt x="495" y="82"/>
                    </a:cubicBezTo>
                    <a:cubicBezTo>
                      <a:pt x="0" y="990"/>
                      <a:pt x="0" y="990"/>
                      <a:pt x="0" y="990"/>
                    </a:cubicBezTo>
                    <a:cubicBezTo>
                      <a:pt x="160" y="1008"/>
                      <a:pt x="389" y="1020"/>
                      <a:pt x="643" y="102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74" name="ïṣļiḍé">
                <a:extLst>
                  <a:ext uri="{FF2B5EF4-FFF2-40B4-BE49-F238E27FC236}">
                    <a16:creationId xmlns:a16="http://schemas.microsoft.com/office/drawing/2014/main" id="{2B4C06F3-E1AF-406D-B491-DE509AA1B962}"/>
                  </a:ext>
                </a:extLst>
              </p:cNvPr>
              <p:cNvSpPr/>
              <p:nvPr/>
            </p:nvSpPr>
            <p:spPr bwMode="auto">
              <a:xfrm>
                <a:off x="5070475" y="1371600"/>
                <a:ext cx="1652588" cy="2552700"/>
              </a:xfrm>
              <a:custGeom>
                <a:avLst/>
                <a:gdLst>
                  <a:gd name="T0" fmla="*/ 440 w 440"/>
                  <a:gd name="T1" fmla="*/ 346 h 679"/>
                  <a:gd name="T2" fmla="*/ 371 w 440"/>
                  <a:gd name="T3" fmla="*/ 361 h 679"/>
                  <a:gd name="T4" fmla="*/ 276 w 440"/>
                  <a:gd name="T5" fmla="*/ 363 h 679"/>
                  <a:gd name="T6" fmla="*/ 102 w 440"/>
                  <a:gd name="T7" fmla="*/ 396 h 679"/>
                  <a:gd name="T8" fmla="*/ 0 w 440"/>
                  <a:gd name="T9" fmla="*/ 326 h 679"/>
                  <a:gd name="T10" fmla="*/ 133 w 440"/>
                  <a:gd name="T11" fmla="*/ 82 h 679"/>
                  <a:gd name="T12" fmla="*/ 296 w 440"/>
                  <a:gd name="T13" fmla="*/ 82 h 679"/>
                  <a:gd name="T14" fmla="*/ 440 w 440"/>
                  <a:gd name="T15" fmla="*/ 346 h 6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40" h="679">
                    <a:moveTo>
                      <a:pt x="440" y="346"/>
                    </a:moveTo>
                    <a:cubicBezTo>
                      <a:pt x="416" y="475"/>
                      <a:pt x="371" y="361"/>
                      <a:pt x="371" y="361"/>
                    </a:cubicBezTo>
                    <a:cubicBezTo>
                      <a:pt x="327" y="217"/>
                      <a:pt x="276" y="363"/>
                      <a:pt x="276" y="363"/>
                    </a:cubicBezTo>
                    <a:cubicBezTo>
                      <a:pt x="167" y="679"/>
                      <a:pt x="102" y="396"/>
                      <a:pt x="102" y="396"/>
                    </a:cubicBezTo>
                    <a:cubicBezTo>
                      <a:pt x="62" y="270"/>
                      <a:pt x="20" y="301"/>
                      <a:pt x="0" y="326"/>
                    </a:cubicBezTo>
                    <a:cubicBezTo>
                      <a:pt x="133" y="82"/>
                      <a:pt x="133" y="82"/>
                      <a:pt x="133" y="82"/>
                    </a:cubicBezTo>
                    <a:cubicBezTo>
                      <a:pt x="178" y="0"/>
                      <a:pt x="251" y="0"/>
                      <a:pt x="296" y="82"/>
                    </a:cubicBezTo>
                    <a:lnTo>
                      <a:pt x="440" y="346"/>
                    </a:lnTo>
                    <a:close/>
                  </a:path>
                </a:pathLst>
              </a:custGeom>
              <a:pattFill prst="pct40">
                <a:fgClr>
                  <a:schemeClr val="bg1"/>
                </a:fgClr>
                <a:bgClr>
                  <a:schemeClr val="accent4"/>
                </a:bgClr>
              </a:patt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33" name="îṡľiḓè">
              <a:extLst>
                <a:ext uri="{FF2B5EF4-FFF2-40B4-BE49-F238E27FC236}">
                  <a16:creationId xmlns:a16="http://schemas.microsoft.com/office/drawing/2014/main" id="{3BA99567-C256-47F4-B65D-89A10A1989D4}"/>
                </a:ext>
              </a:extLst>
            </p:cNvPr>
            <p:cNvSpPr/>
            <p:nvPr/>
          </p:nvSpPr>
          <p:spPr bwMode="auto">
            <a:xfrm>
              <a:off x="4766327" y="3345726"/>
              <a:ext cx="1097163" cy="970309"/>
            </a:xfrm>
            <a:custGeom>
              <a:avLst/>
              <a:gdLst>
                <a:gd name="connsiteX0" fmla="*/ 813605 w 1830547"/>
                <a:gd name="connsiteY0" fmla="*/ 0 h 1618897"/>
                <a:gd name="connsiteX1" fmla="*/ 830434 w 1830547"/>
                <a:gd name="connsiteY1" fmla="*/ 26792 h 1618897"/>
                <a:gd name="connsiteX2" fmla="*/ 1830547 w 1830547"/>
                <a:gd name="connsiteY2" fmla="*/ 1618897 h 1618897"/>
                <a:gd name="connsiteX3" fmla="*/ 43577 w 1830547"/>
                <a:gd name="connsiteY3" fmla="*/ 1499744 h 1618897"/>
                <a:gd name="connsiteX4" fmla="*/ 0 w 1830547"/>
                <a:gd name="connsiteY4" fmla="*/ 1493774 h 1618897"/>
                <a:gd name="connsiteX5" fmla="*/ 16258 w 1830547"/>
                <a:gd name="connsiteY5" fmla="*/ 1463925 h 1618897"/>
                <a:gd name="connsiteX6" fmla="*/ 771417 w 1830547"/>
                <a:gd name="connsiteY6" fmla="*/ 77457 h 1618897"/>
                <a:gd name="connsiteX7" fmla="*/ 813605 w 1830547"/>
                <a:gd name="connsiteY7" fmla="*/ 0 h 161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30547" h="1618897">
                  <a:moveTo>
                    <a:pt x="813605" y="0"/>
                  </a:moveTo>
                  <a:lnTo>
                    <a:pt x="830434" y="26792"/>
                  </a:lnTo>
                  <a:cubicBezTo>
                    <a:pt x="923229" y="174513"/>
                    <a:pt x="1170679" y="568436"/>
                    <a:pt x="1830547" y="1618897"/>
                  </a:cubicBezTo>
                  <a:cubicBezTo>
                    <a:pt x="1117608" y="1600802"/>
                    <a:pt x="493463" y="1557826"/>
                    <a:pt x="43577" y="1499744"/>
                  </a:cubicBezTo>
                  <a:lnTo>
                    <a:pt x="0" y="1493774"/>
                  </a:lnTo>
                  <a:lnTo>
                    <a:pt x="16258" y="1463925"/>
                  </a:lnTo>
                  <a:cubicBezTo>
                    <a:pt x="74347" y="1357274"/>
                    <a:pt x="248614" y="1037320"/>
                    <a:pt x="771417" y="77457"/>
                  </a:cubicBezTo>
                  <a:lnTo>
                    <a:pt x="813605" y="0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34" name="iṥľîḍè">
              <a:extLst>
                <a:ext uri="{FF2B5EF4-FFF2-40B4-BE49-F238E27FC236}">
                  <a16:creationId xmlns:a16="http://schemas.microsoft.com/office/drawing/2014/main" id="{D0818E8A-73F5-4F71-8FE6-72BB631F2B2A}"/>
                </a:ext>
              </a:extLst>
            </p:cNvPr>
            <p:cNvGrpSpPr/>
            <p:nvPr/>
          </p:nvGrpSpPr>
          <p:grpSpPr>
            <a:xfrm>
              <a:off x="4385826" y="3227529"/>
              <a:ext cx="1369194" cy="1088507"/>
              <a:chOff x="3087688" y="3378200"/>
              <a:chExt cx="2284413" cy="1816100"/>
            </a:xfrm>
          </p:grpSpPr>
          <p:sp>
            <p:nvSpPr>
              <p:cNvPr id="71" name="işlîḍe">
                <a:extLst>
                  <a:ext uri="{FF2B5EF4-FFF2-40B4-BE49-F238E27FC236}">
                    <a16:creationId xmlns:a16="http://schemas.microsoft.com/office/drawing/2014/main" id="{0EC7CEE0-7DBC-4BD9-8787-6AD7104C2B43}"/>
                  </a:ext>
                </a:extLst>
              </p:cNvPr>
              <p:cNvSpPr/>
              <p:nvPr/>
            </p:nvSpPr>
            <p:spPr bwMode="auto">
              <a:xfrm>
                <a:off x="3087688" y="3378200"/>
                <a:ext cx="2284413" cy="1816100"/>
              </a:xfrm>
              <a:custGeom>
                <a:avLst/>
                <a:gdLst>
                  <a:gd name="T0" fmla="*/ 608 w 608"/>
                  <a:gd name="T1" fmla="*/ 483 h 483"/>
                  <a:gd name="T2" fmla="*/ 327 w 608"/>
                  <a:gd name="T3" fmla="*/ 36 h 483"/>
                  <a:gd name="T4" fmla="*/ 246 w 608"/>
                  <a:gd name="T5" fmla="*/ 36 h 483"/>
                  <a:gd name="T6" fmla="*/ 0 w 608"/>
                  <a:gd name="T7" fmla="*/ 428 h 483"/>
                  <a:gd name="T8" fmla="*/ 608 w 608"/>
                  <a:gd name="T9" fmla="*/ 483 h 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8" h="483">
                    <a:moveTo>
                      <a:pt x="608" y="483"/>
                    </a:moveTo>
                    <a:cubicBezTo>
                      <a:pt x="327" y="36"/>
                      <a:pt x="327" y="36"/>
                      <a:pt x="327" y="36"/>
                    </a:cubicBezTo>
                    <a:cubicBezTo>
                      <a:pt x="305" y="0"/>
                      <a:pt x="269" y="0"/>
                      <a:pt x="246" y="36"/>
                    </a:cubicBezTo>
                    <a:cubicBezTo>
                      <a:pt x="0" y="428"/>
                      <a:pt x="0" y="428"/>
                      <a:pt x="0" y="428"/>
                    </a:cubicBezTo>
                    <a:cubicBezTo>
                      <a:pt x="106" y="455"/>
                      <a:pt x="332" y="476"/>
                      <a:pt x="608" y="483"/>
                    </a:cubicBezTo>
                    <a:close/>
                  </a:path>
                </a:pathLst>
              </a:custGeom>
              <a:solidFill>
                <a:srgbClr val="4AC6E9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72" name="ïš1ïḑé">
                <a:extLst>
                  <a:ext uri="{FF2B5EF4-FFF2-40B4-BE49-F238E27FC236}">
                    <a16:creationId xmlns:a16="http://schemas.microsoft.com/office/drawing/2014/main" id="{234195A4-49B2-4F7B-A849-523A7C04EE8A}"/>
                  </a:ext>
                </a:extLst>
              </p:cNvPr>
              <p:cNvSpPr/>
              <p:nvPr/>
            </p:nvSpPr>
            <p:spPr bwMode="auto">
              <a:xfrm>
                <a:off x="3613150" y="3378200"/>
                <a:ext cx="1055688" cy="1503363"/>
              </a:xfrm>
              <a:custGeom>
                <a:avLst/>
                <a:gdLst>
                  <a:gd name="T0" fmla="*/ 221 w 281"/>
                  <a:gd name="T1" fmla="*/ 233 h 400"/>
                  <a:gd name="T2" fmla="*/ 107 w 281"/>
                  <a:gd name="T3" fmla="*/ 214 h 400"/>
                  <a:gd name="T4" fmla="*/ 44 w 281"/>
                  <a:gd name="T5" fmla="*/ 212 h 400"/>
                  <a:gd name="T6" fmla="*/ 0 w 281"/>
                  <a:gd name="T7" fmla="*/ 206 h 400"/>
                  <a:gd name="T8" fmla="*/ 106 w 281"/>
                  <a:gd name="T9" fmla="*/ 36 h 400"/>
                  <a:gd name="T10" fmla="*/ 187 w 281"/>
                  <a:gd name="T11" fmla="*/ 36 h 400"/>
                  <a:gd name="T12" fmla="*/ 281 w 281"/>
                  <a:gd name="T13" fmla="*/ 185 h 400"/>
                  <a:gd name="T14" fmla="*/ 221 w 281"/>
                  <a:gd name="T15" fmla="*/ 233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1" h="400">
                    <a:moveTo>
                      <a:pt x="221" y="233"/>
                    </a:moveTo>
                    <a:cubicBezTo>
                      <a:pt x="221" y="233"/>
                      <a:pt x="178" y="400"/>
                      <a:pt x="107" y="214"/>
                    </a:cubicBezTo>
                    <a:cubicBezTo>
                      <a:pt x="107" y="214"/>
                      <a:pt x="73" y="127"/>
                      <a:pt x="44" y="212"/>
                    </a:cubicBezTo>
                    <a:cubicBezTo>
                      <a:pt x="44" y="212"/>
                      <a:pt x="16" y="278"/>
                      <a:pt x="0" y="206"/>
                    </a:cubicBezTo>
                    <a:cubicBezTo>
                      <a:pt x="106" y="36"/>
                      <a:pt x="106" y="36"/>
                      <a:pt x="106" y="36"/>
                    </a:cubicBezTo>
                    <a:cubicBezTo>
                      <a:pt x="129" y="0"/>
                      <a:pt x="165" y="0"/>
                      <a:pt x="187" y="36"/>
                    </a:cubicBezTo>
                    <a:cubicBezTo>
                      <a:pt x="281" y="185"/>
                      <a:pt x="281" y="185"/>
                      <a:pt x="281" y="185"/>
                    </a:cubicBezTo>
                    <a:cubicBezTo>
                      <a:pt x="267" y="174"/>
                      <a:pt x="243" y="170"/>
                      <a:pt x="221" y="233"/>
                    </a:cubicBezTo>
                    <a:close/>
                  </a:path>
                </a:pathLst>
              </a:custGeom>
              <a:pattFill prst="pct40">
                <a:fgClr>
                  <a:schemeClr val="bg1"/>
                </a:fgClr>
                <a:bgClr>
                  <a:schemeClr val="accent3"/>
                </a:bgClr>
              </a:patt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35" name="îṥ1ïḍé">
              <a:extLst>
                <a:ext uri="{FF2B5EF4-FFF2-40B4-BE49-F238E27FC236}">
                  <a16:creationId xmlns:a16="http://schemas.microsoft.com/office/drawing/2014/main" id="{0DCF7A6E-13B7-4738-B429-4F3F54C25F69}"/>
                </a:ext>
              </a:extLst>
            </p:cNvPr>
            <p:cNvSpPr/>
            <p:nvPr/>
          </p:nvSpPr>
          <p:spPr bwMode="auto">
            <a:xfrm>
              <a:off x="5215795" y="3006783"/>
              <a:ext cx="1745032" cy="1315912"/>
            </a:xfrm>
            <a:custGeom>
              <a:avLst/>
              <a:gdLst>
                <a:gd name="T0" fmla="*/ 383 w 775"/>
                <a:gd name="T1" fmla="*/ 584 h 584"/>
                <a:gd name="T2" fmla="*/ 389 w 775"/>
                <a:gd name="T3" fmla="*/ 584 h 584"/>
                <a:gd name="T4" fmla="*/ 775 w 775"/>
                <a:gd name="T5" fmla="*/ 574 h 584"/>
                <a:gd name="T6" fmla="*/ 448 w 775"/>
                <a:gd name="T7" fmla="*/ 54 h 584"/>
                <a:gd name="T8" fmla="*/ 327 w 775"/>
                <a:gd name="T9" fmla="*/ 54 h 584"/>
                <a:gd name="T10" fmla="*/ 0 w 775"/>
                <a:gd name="T11" fmla="*/ 574 h 584"/>
                <a:gd name="T12" fmla="*/ 383 w 775"/>
                <a:gd name="T13" fmla="*/ 584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584">
                  <a:moveTo>
                    <a:pt x="383" y="584"/>
                  </a:moveTo>
                  <a:cubicBezTo>
                    <a:pt x="389" y="584"/>
                    <a:pt x="389" y="584"/>
                    <a:pt x="389" y="584"/>
                  </a:cubicBezTo>
                  <a:cubicBezTo>
                    <a:pt x="528" y="584"/>
                    <a:pt x="659" y="580"/>
                    <a:pt x="775" y="574"/>
                  </a:cubicBezTo>
                  <a:cubicBezTo>
                    <a:pt x="448" y="54"/>
                    <a:pt x="448" y="54"/>
                    <a:pt x="448" y="54"/>
                  </a:cubicBezTo>
                  <a:cubicBezTo>
                    <a:pt x="415" y="0"/>
                    <a:pt x="360" y="0"/>
                    <a:pt x="327" y="54"/>
                  </a:cubicBezTo>
                  <a:cubicBezTo>
                    <a:pt x="0" y="574"/>
                    <a:pt x="0" y="574"/>
                    <a:pt x="0" y="574"/>
                  </a:cubicBezTo>
                  <a:cubicBezTo>
                    <a:pt x="116" y="580"/>
                    <a:pt x="246" y="584"/>
                    <a:pt x="383" y="584"/>
                  </a:cubicBez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36" name="îś1îde">
              <a:extLst>
                <a:ext uri="{FF2B5EF4-FFF2-40B4-BE49-F238E27FC236}">
                  <a16:creationId xmlns:a16="http://schemas.microsoft.com/office/drawing/2014/main" id="{30CB3221-31F4-4170-9E64-9D2E3E65C5F3}"/>
                </a:ext>
              </a:extLst>
            </p:cNvPr>
            <p:cNvGrpSpPr/>
            <p:nvPr/>
          </p:nvGrpSpPr>
          <p:grpSpPr>
            <a:xfrm>
              <a:off x="5346831" y="3006783"/>
              <a:ext cx="1745032" cy="1315912"/>
              <a:chOff x="4691063" y="3009900"/>
              <a:chExt cx="2911475" cy="2195513"/>
            </a:xfrm>
          </p:grpSpPr>
          <p:sp>
            <p:nvSpPr>
              <p:cNvPr id="69" name="íśľïďê">
                <a:extLst>
                  <a:ext uri="{FF2B5EF4-FFF2-40B4-BE49-F238E27FC236}">
                    <a16:creationId xmlns:a16="http://schemas.microsoft.com/office/drawing/2014/main" id="{9477BC35-1F3B-4532-A5C8-E5319CDCAE2D}"/>
                  </a:ext>
                </a:extLst>
              </p:cNvPr>
              <p:cNvSpPr/>
              <p:nvPr/>
            </p:nvSpPr>
            <p:spPr bwMode="auto">
              <a:xfrm>
                <a:off x="4691063" y="3009900"/>
                <a:ext cx="2911475" cy="2195513"/>
              </a:xfrm>
              <a:custGeom>
                <a:avLst/>
                <a:gdLst>
                  <a:gd name="T0" fmla="*/ 383 w 775"/>
                  <a:gd name="T1" fmla="*/ 584 h 584"/>
                  <a:gd name="T2" fmla="*/ 389 w 775"/>
                  <a:gd name="T3" fmla="*/ 584 h 584"/>
                  <a:gd name="T4" fmla="*/ 775 w 775"/>
                  <a:gd name="T5" fmla="*/ 574 h 584"/>
                  <a:gd name="T6" fmla="*/ 448 w 775"/>
                  <a:gd name="T7" fmla="*/ 54 h 584"/>
                  <a:gd name="T8" fmla="*/ 327 w 775"/>
                  <a:gd name="T9" fmla="*/ 54 h 584"/>
                  <a:gd name="T10" fmla="*/ 0 w 775"/>
                  <a:gd name="T11" fmla="*/ 574 h 584"/>
                  <a:gd name="T12" fmla="*/ 383 w 775"/>
                  <a:gd name="T13" fmla="*/ 584 h 5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75" h="584">
                    <a:moveTo>
                      <a:pt x="383" y="584"/>
                    </a:moveTo>
                    <a:cubicBezTo>
                      <a:pt x="389" y="584"/>
                      <a:pt x="389" y="584"/>
                      <a:pt x="389" y="584"/>
                    </a:cubicBezTo>
                    <a:cubicBezTo>
                      <a:pt x="528" y="584"/>
                      <a:pt x="659" y="580"/>
                      <a:pt x="775" y="574"/>
                    </a:cubicBezTo>
                    <a:cubicBezTo>
                      <a:pt x="448" y="54"/>
                      <a:pt x="448" y="54"/>
                      <a:pt x="448" y="54"/>
                    </a:cubicBezTo>
                    <a:cubicBezTo>
                      <a:pt x="415" y="0"/>
                      <a:pt x="360" y="0"/>
                      <a:pt x="327" y="54"/>
                    </a:cubicBezTo>
                    <a:cubicBezTo>
                      <a:pt x="0" y="574"/>
                      <a:pt x="0" y="574"/>
                      <a:pt x="0" y="574"/>
                    </a:cubicBezTo>
                    <a:cubicBezTo>
                      <a:pt x="116" y="580"/>
                      <a:pt x="246" y="584"/>
                      <a:pt x="383" y="584"/>
                    </a:cubicBezTo>
                    <a:close/>
                  </a:path>
                </a:pathLst>
              </a:custGeom>
              <a:solidFill>
                <a:srgbClr val="195B5A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70" name="îşļïḓê">
                <a:extLst>
                  <a:ext uri="{FF2B5EF4-FFF2-40B4-BE49-F238E27FC236}">
                    <a16:creationId xmlns:a16="http://schemas.microsoft.com/office/drawing/2014/main" id="{9AB7D312-5F08-44CF-8E72-CC7E7B467F42}"/>
                  </a:ext>
                </a:extLst>
              </p:cNvPr>
              <p:cNvSpPr/>
              <p:nvPr/>
            </p:nvSpPr>
            <p:spPr bwMode="auto">
              <a:xfrm>
                <a:off x="5556250" y="3009900"/>
                <a:ext cx="1144588" cy="1549400"/>
              </a:xfrm>
              <a:custGeom>
                <a:avLst/>
                <a:gdLst>
                  <a:gd name="T0" fmla="*/ 235 w 305"/>
                  <a:gd name="T1" fmla="*/ 237 h 412"/>
                  <a:gd name="T2" fmla="*/ 114 w 305"/>
                  <a:gd name="T3" fmla="*/ 217 h 412"/>
                  <a:gd name="T4" fmla="*/ 47 w 305"/>
                  <a:gd name="T5" fmla="*/ 215 h 412"/>
                  <a:gd name="T6" fmla="*/ 0 w 305"/>
                  <a:gd name="T7" fmla="*/ 208 h 412"/>
                  <a:gd name="T8" fmla="*/ 97 w 305"/>
                  <a:gd name="T9" fmla="*/ 54 h 412"/>
                  <a:gd name="T10" fmla="*/ 218 w 305"/>
                  <a:gd name="T11" fmla="*/ 54 h 412"/>
                  <a:gd name="T12" fmla="*/ 305 w 305"/>
                  <a:gd name="T13" fmla="*/ 192 h 412"/>
                  <a:gd name="T14" fmla="*/ 235 w 305"/>
                  <a:gd name="T15" fmla="*/ 237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5" h="412">
                    <a:moveTo>
                      <a:pt x="235" y="237"/>
                    </a:moveTo>
                    <a:cubicBezTo>
                      <a:pt x="235" y="237"/>
                      <a:pt x="190" y="412"/>
                      <a:pt x="114" y="217"/>
                    </a:cubicBezTo>
                    <a:cubicBezTo>
                      <a:pt x="114" y="217"/>
                      <a:pt x="78" y="127"/>
                      <a:pt x="47" y="215"/>
                    </a:cubicBezTo>
                    <a:cubicBezTo>
                      <a:pt x="47" y="215"/>
                      <a:pt x="17" y="284"/>
                      <a:pt x="0" y="208"/>
                    </a:cubicBezTo>
                    <a:cubicBezTo>
                      <a:pt x="97" y="54"/>
                      <a:pt x="97" y="54"/>
                      <a:pt x="97" y="54"/>
                    </a:cubicBezTo>
                    <a:cubicBezTo>
                      <a:pt x="130" y="0"/>
                      <a:pt x="185" y="0"/>
                      <a:pt x="218" y="54"/>
                    </a:cubicBezTo>
                    <a:cubicBezTo>
                      <a:pt x="305" y="192"/>
                      <a:pt x="305" y="192"/>
                      <a:pt x="305" y="192"/>
                    </a:cubicBezTo>
                    <a:cubicBezTo>
                      <a:pt x="291" y="177"/>
                      <a:pt x="262" y="163"/>
                      <a:pt x="235" y="237"/>
                    </a:cubicBezTo>
                    <a:close/>
                  </a:path>
                </a:pathLst>
              </a:custGeom>
              <a:pattFill prst="pct40">
                <a:fgClr>
                  <a:schemeClr val="bg1"/>
                </a:fgClr>
                <a:bgClr>
                  <a:schemeClr val="accent1"/>
                </a:bgClr>
              </a:patt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37" name="ísḻíḋê">
              <a:extLst>
                <a:ext uri="{FF2B5EF4-FFF2-40B4-BE49-F238E27FC236}">
                  <a16:creationId xmlns:a16="http://schemas.microsoft.com/office/drawing/2014/main" id="{DC82AF8E-D472-46B4-8245-F7D1A621F2AE}"/>
                </a:ext>
              </a:extLst>
            </p:cNvPr>
            <p:cNvSpPr/>
            <p:nvPr/>
          </p:nvSpPr>
          <p:spPr bwMode="auto">
            <a:xfrm>
              <a:off x="6030434" y="3158154"/>
              <a:ext cx="1337696" cy="1164174"/>
            </a:xfrm>
            <a:custGeom>
              <a:avLst/>
              <a:gdLst>
                <a:gd name="connsiteX0" fmla="*/ 1217081 w 2231861"/>
                <a:gd name="connsiteY0" fmla="*/ 0 h 1942347"/>
                <a:gd name="connsiteX1" fmla="*/ 1253190 w 2231861"/>
                <a:gd name="connsiteY1" fmla="*/ 66236 h 1942347"/>
                <a:gd name="connsiteX2" fmla="*/ 2068158 w 2231861"/>
                <a:gd name="connsiteY2" fmla="*/ 1561148 h 1942347"/>
                <a:gd name="connsiteX3" fmla="*/ 2231861 w 2231861"/>
                <a:gd name="connsiteY3" fmla="*/ 1861432 h 1942347"/>
                <a:gd name="connsiteX4" fmla="*/ 2206728 w 2231861"/>
                <a:gd name="connsiteY4" fmla="*/ 1863786 h 1942347"/>
                <a:gd name="connsiteX5" fmla="*/ 636522 w 2231861"/>
                <a:gd name="connsiteY5" fmla="*/ 1938666 h 1942347"/>
                <a:gd name="connsiteX6" fmla="*/ 193141 w 2231861"/>
                <a:gd name="connsiteY6" fmla="*/ 1942347 h 1942347"/>
                <a:gd name="connsiteX7" fmla="*/ 0 w 2231861"/>
                <a:gd name="connsiteY7" fmla="*/ 1941214 h 1942347"/>
                <a:gd name="connsiteX8" fmla="*/ 1574 w 2231861"/>
                <a:gd name="connsiteY8" fmla="*/ 1938702 h 1942347"/>
                <a:gd name="connsiteX9" fmla="*/ 1125326 w 2231861"/>
                <a:gd name="connsiteY9" fmla="*/ 146345 h 1942347"/>
                <a:gd name="connsiteX10" fmla="*/ 1217081 w 2231861"/>
                <a:gd name="connsiteY10" fmla="*/ 0 h 1942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1861" h="1942347">
                  <a:moveTo>
                    <a:pt x="1217081" y="0"/>
                  </a:moveTo>
                  <a:lnTo>
                    <a:pt x="1253190" y="66236"/>
                  </a:lnTo>
                  <a:cubicBezTo>
                    <a:pt x="1468927" y="461967"/>
                    <a:pt x="1736441" y="952673"/>
                    <a:pt x="2068158" y="1561148"/>
                  </a:cubicBezTo>
                  <a:lnTo>
                    <a:pt x="2231861" y="1861432"/>
                  </a:lnTo>
                  <a:lnTo>
                    <a:pt x="2206728" y="1863786"/>
                  </a:lnTo>
                  <a:cubicBezTo>
                    <a:pt x="1764497" y="1902238"/>
                    <a:pt x="1226523" y="1928772"/>
                    <a:pt x="636522" y="1938666"/>
                  </a:cubicBezTo>
                  <a:lnTo>
                    <a:pt x="193141" y="1942347"/>
                  </a:lnTo>
                  <a:lnTo>
                    <a:pt x="0" y="1941214"/>
                  </a:lnTo>
                  <a:lnTo>
                    <a:pt x="1574" y="1938702"/>
                  </a:lnTo>
                  <a:cubicBezTo>
                    <a:pt x="18930" y="1911021"/>
                    <a:pt x="149094" y="1703412"/>
                    <a:pt x="1125326" y="146345"/>
                  </a:cubicBezTo>
                  <a:lnTo>
                    <a:pt x="1217081" y="0"/>
                  </a:lnTo>
                  <a:close/>
                </a:path>
              </a:pathLst>
            </a:cu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38" name="îŝḻîde">
              <a:extLst>
                <a:ext uri="{FF2B5EF4-FFF2-40B4-BE49-F238E27FC236}">
                  <a16:creationId xmlns:a16="http://schemas.microsoft.com/office/drawing/2014/main" id="{F3D52DE9-565E-4C76-BCC7-87E772AD1DB3}"/>
                </a:ext>
              </a:extLst>
            </p:cNvPr>
            <p:cNvGrpSpPr/>
            <p:nvPr/>
          </p:nvGrpSpPr>
          <p:grpSpPr>
            <a:xfrm>
              <a:off x="6144180" y="2853593"/>
              <a:ext cx="1920107" cy="1469102"/>
              <a:chOff x="6021388" y="2754313"/>
              <a:chExt cx="3203575" cy="2451100"/>
            </a:xfrm>
          </p:grpSpPr>
          <p:sp>
            <p:nvSpPr>
              <p:cNvPr id="67" name="î$ļîḍé">
                <a:extLst>
                  <a:ext uri="{FF2B5EF4-FFF2-40B4-BE49-F238E27FC236}">
                    <a16:creationId xmlns:a16="http://schemas.microsoft.com/office/drawing/2014/main" id="{69CD2171-A9AA-4AAC-8F0D-93DF6E9E0297}"/>
                  </a:ext>
                </a:extLst>
              </p:cNvPr>
              <p:cNvSpPr/>
              <p:nvPr/>
            </p:nvSpPr>
            <p:spPr bwMode="auto">
              <a:xfrm>
                <a:off x="6021388" y="2754313"/>
                <a:ext cx="3203575" cy="2451100"/>
              </a:xfrm>
              <a:custGeom>
                <a:avLst/>
                <a:gdLst>
                  <a:gd name="T0" fmla="*/ 32 w 853"/>
                  <a:gd name="T1" fmla="*/ 652 h 652"/>
                  <a:gd name="T2" fmla="*/ 32 w 853"/>
                  <a:gd name="T3" fmla="*/ 652 h 652"/>
                  <a:gd name="T4" fmla="*/ 853 w 853"/>
                  <a:gd name="T5" fmla="*/ 592 h 652"/>
                  <a:gd name="T6" fmla="*/ 527 w 853"/>
                  <a:gd name="T7" fmla="*/ 72 h 652"/>
                  <a:gd name="T8" fmla="*/ 364 w 853"/>
                  <a:gd name="T9" fmla="*/ 72 h 652"/>
                  <a:gd name="T10" fmla="*/ 0 w 853"/>
                  <a:gd name="T11" fmla="*/ 652 h 652"/>
                  <a:gd name="T12" fmla="*/ 32 w 853"/>
                  <a:gd name="T13" fmla="*/ 65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3" h="652">
                    <a:moveTo>
                      <a:pt x="32" y="652"/>
                    </a:moveTo>
                    <a:cubicBezTo>
                      <a:pt x="32" y="652"/>
                      <a:pt x="32" y="652"/>
                      <a:pt x="32" y="652"/>
                    </a:cubicBezTo>
                    <a:cubicBezTo>
                      <a:pt x="407" y="652"/>
                      <a:pt x="727" y="627"/>
                      <a:pt x="853" y="592"/>
                    </a:cubicBezTo>
                    <a:cubicBezTo>
                      <a:pt x="527" y="72"/>
                      <a:pt x="527" y="72"/>
                      <a:pt x="527" y="72"/>
                    </a:cubicBezTo>
                    <a:cubicBezTo>
                      <a:pt x="482" y="0"/>
                      <a:pt x="409" y="0"/>
                      <a:pt x="364" y="72"/>
                    </a:cubicBezTo>
                    <a:cubicBezTo>
                      <a:pt x="0" y="652"/>
                      <a:pt x="0" y="652"/>
                      <a:pt x="0" y="652"/>
                    </a:cubicBezTo>
                    <a:cubicBezTo>
                      <a:pt x="11" y="652"/>
                      <a:pt x="21" y="652"/>
                      <a:pt x="32" y="65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8" name="ïSḻïḍê">
                <a:extLst>
                  <a:ext uri="{FF2B5EF4-FFF2-40B4-BE49-F238E27FC236}">
                    <a16:creationId xmlns:a16="http://schemas.microsoft.com/office/drawing/2014/main" id="{D0566EE8-6902-4463-8DE9-3590CCBF358E}"/>
                  </a:ext>
                </a:extLst>
              </p:cNvPr>
              <p:cNvSpPr/>
              <p:nvPr/>
            </p:nvSpPr>
            <p:spPr bwMode="auto">
              <a:xfrm>
                <a:off x="6829425" y="2754313"/>
                <a:ext cx="1689100" cy="2341563"/>
              </a:xfrm>
              <a:custGeom>
                <a:avLst/>
                <a:gdLst>
                  <a:gd name="T0" fmla="*/ 149 w 450"/>
                  <a:gd name="T1" fmla="*/ 72 h 623"/>
                  <a:gd name="T2" fmla="*/ 312 w 450"/>
                  <a:gd name="T3" fmla="*/ 72 h 623"/>
                  <a:gd name="T4" fmla="*/ 450 w 450"/>
                  <a:gd name="T5" fmla="*/ 293 h 623"/>
                  <a:gd name="T6" fmla="*/ 347 w 450"/>
                  <a:gd name="T7" fmla="*/ 359 h 623"/>
                  <a:gd name="T8" fmla="*/ 168 w 450"/>
                  <a:gd name="T9" fmla="*/ 328 h 623"/>
                  <a:gd name="T10" fmla="*/ 70 w 450"/>
                  <a:gd name="T11" fmla="*/ 326 h 623"/>
                  <a:gd name="T12" fmla="*/ 0 w 450"/>
                  <a:gd name="T13" fmla="*/ 310 h 623"/>
                  <a:gd name="T14" fmla="*/ 149 w 450"/>
                  <a:gd name="T15" fmla="*/ 72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0" h="623">
                    <a:moveTo>
                      <a:pt x="149" y="72"/>
                    </a:moveTo>
                    <a:cubicBezTo>
                      <a:pt x="194" y="0"/>
                      <a:pt x="267" y="0"/>
                      <a:pt x="312" y="72"/>
                    </a:cubicBezTo>
                    <a:cubicBezTo>
                      <a:pt x="450" y="293"/>
                      <a:pt x="450" y="293"/>
                      <a:pt x="450" y="293"/>
                    </a:cubicBezTo>
                    <a:cubicBezTo>
                      <a:pt x="430" y="269"/>
                      <a:pt x="387" y="243"/>
                      <a:pt x="347" y="359"/>
                    </a:cubicBezTo>
                    <a:cubicBezTo>
                      <a:pt x="347" y="359"/>
                      <a:pt x="279" y="623"/>
                      <a:pt x="168" y="328"/>
                    </a:cubicBezTo>
                    <a:cubicBezTo>
                      <a:pt x="168" y="328"/>
                      <a:pt x="116" y="192"/>
                      <a:pt x="70" y="326"/>
                    </a:cubicBezTo>
                    <a:cubicBezTo>
                      <a:pt x="70" y="326"/>
                      <a:pt x="24" y="433"/>
                      <a:pt x="0" y="310"/>
                    </a:cubicBezTo>
                    <a:lnTo>
                      <a:pt x="149" y="72"/>
                    </a:lnTo>
                    <a:close/>
                  </a:path>
                </a:pathLst>
              </a:custGeom>
              <a:pattFill prst="pct40">
                <a:fgClr>
                  <a:schemeClr val="bg1"/>
                </a:fgClr>
                <a:bgClr>
                  <a:schemeClr val="accent2"/>
                </a:bgClr>
              </a:patt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39" name="îṡļíḓé">
              <a:extLst>
                <a:ext uri="{FF2B5EF4-FFF2-40B4-BE49-F238E27FC236}">
                  <a16:creationId xmlns:a16="http://schemas.microsoft.com/office/drawing/2014/main" id="{078DC8CC-9C5D-4A7B-9EC6-94199C67C403}"/>
                </a:ext>
              </a:extLst>
            </p:cNvPr>
            <p:cNvGrpSpPr/>
            <p:nvPr/>
          </p:nvGrpSpPr>
          <p:grpSpPr>
            <a:xfrm>
              <a:off x="3944724" y="3643027"/>
              <a:ext cx="4505411" cy="580006"/>
              <a:chOff x="2351740" y="5103258"/>
              <a:chExt cx="7516994" cy="967701"/>
            </a:xfrm>
          </p:grpSpPr>
          <p:grpSp>
            <p:nvGrpSpPr>
              <p:cNvPr id="59" name="ïŝḷídê">
                <a:extLst>
                  <a:ext uri="{FF2B5EF4-FFF2-40B4-BE49-F238E27FC236}">
                    <a16:creationId xmlns:a16="http://schemas.microsoft.com/office/drawing/2014/main" id="{6B8E66B6-F889-4F38-9162-1275D0CBC0BE}"/>
                  </a:ext>
                </a:extLst>
              </p:cNvPr>
              <p:cNvGrpSpPr/>
              <p:nvPr/>
            </p:nvGrpSpPr>
            <p:grpSpPr>
              <a:xfrm flipH="1">
                <a:off x="2351740" y="5103258"/>
                <a:ext cx="430138" cy="967701"/>
                <a:chOff x="614297" y="5025330"/>
                <a:chExt cx="725340" cy="1546983"/>
              </a:xfrm>
            </p:grpSpPr>
            <p:sp>
              <p:nvSpPr>
                <p:cNvPr id="64" name="íş1îḓè">
                  <a:extLst>
                    <a:ext uri="{FF2B5EF4-FFF2-40B4-BE49-F238E27FC236}">
                      <a16:creationId xmlns:a16="http://schemas.microsoft.com/office/drawing/2014/main" id="{101C552E-3078-4545-BF53-A3EF93D00DDD}"/>
                    </a:ext>
                  </a:extLst>
                </p:cNvPr>
                <p:cNvSpPr/>
                <p:nvPr/>
              </p:nvSpPr>
              <p:spPr bwMode="auto">
                <a:xfrm>
                  <a:off x="938036" y="6084655"/>
                  <a:ext cx="81959" cy="487658"/>
                </a:xfrm>
                <a:prstGeom prst="rect">
                  <a:avLst/>
                </a:prstGeom>
                <a:solidFill>
                  <a:schemeClr val="bg2">
                    <a:lumMod val="1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i$1ídè">
                  <a:extLst>
                    <a:ext uri="{FF2B5EF4-FFF2-40B4-BE49-F238E27FC236}">
                      <a16:creationId xmlns:a16="http://schemas.microsoft.com/office/drawing/2014/main" id="{CDE400B6-7840-48FB-8E61-720E219FB3F1}"/>
                    </a:ext>
                  </a:extLst>
                </p:cNvPr>
                <p:cNvSpPr/>
                <p:nvPr/>
              </p:nvSpPr>
              <p:spPr bwMode="auto">
                <a:xfrm>
                  <a:off x="614297" y="5025330"/>
                  <a:ext cx="362670" cy="1225292"/>
                </a:xfrm>
                <a:custGeom>
                  <a:avLst/>
                  <a:gdLst>
                    <a:gd name="T0" fmla="*/ 0 w 75"/>
                    <a:gd name="T1" fmla="*/ 176 h 251"/>
                    <a:gd name="T2" fmla="*/ 75 w 75"/>
                    <a:gd name="T3" fmla="*/ 251 h 251"/>
                    <a:gd name="T4" fmla="*/ 75 w 75"/>
                    <a:gd name="T5" fmla="*/ 0 h 251"/>
                    <a:gd name="T6" fmla="*/ 0 w 75"/>
                    <a:gd name="T7" fmla="*/ 176 h 2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251">
                      <a:moveTo>
                        <a:pt x="0" y="176"/>
                      </a:moveTo>
                      <a:cubicBezTo>
                        <a:pt x="0" y="218"/>
                        <a:pt x="34" y="251"/>
                        <a:pt x="75" y="251"/>
                      </a:cubicBezTo>
                      <a:cubicBezTo>
                        <a:pt x="75" y="0"/>
                        <a:pt x="75" y="0"/>
                        <a:pt x="75" y="0"/>
                      </a:cubicBezTo>
                      <a:cubicBezTo>
                        <a:pt x="75" y="0"/>
                        <a:pt x="0" y="135"/>
                        <a:pt x="0" y="17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î$líḍé">
                  <a:extLst>
                    <a:ext uri="{FF2B5EF4-FFF2-40B4-BE49-F238E27FC236}">
                      <a16:creationId xmlns:a16="http://schemas.microsoft.com/office/drawing/2014/main" id="{CF0D75AE-D9B9-4BA7-954D-4551C87E71C9}"/>
                    </a:ext>
                  </a:extLst>
                </p:cNvPr>
                <p:cNvSpPr/>
                <p:nvPr/>
              </p:nvSpPr>
              <p:spPr bwMode="auto">
                <a:xfrm>
                  <a:off x="976967" y="5025330"/>
                  <a:ext cx="362670" cy="1225292"/>
                </a:xfrm>
                <a:custGeom>
                  <a:avLst/>
                  <a:gdLst>
                    <a:gd name="T0" fmla="*/ 75 w 75"/>
                    <a:gd name="T1" fmla="*/ 176 h 251"/>
                    <a:gd name="T2" fmla="*/ 0 w 75"/>
                    <a:gd name="T3" fmla="*/ 0 h 251"/>
                    <a:gd name="T4" fmla="*/ 0 w 75"/>
                    <a:gd name="T5" fmla="*/ 251 h 251"/>
                    <a:gd name="T6" fmla="*/ 75 w 75"/>
                    <a:gd name="T7" fmla="*/ 176 h 2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251">
                      <a:moveTo>
                        <a:pt x="75" y="176"/>
                      </a:moveTo>
                      <a:cubicBezTo>
                        <a:pt x="75" y="135"/>
                        <a:pt x="0" y="0"/>
                        <a:pt x="0" y="0"/>
                      </a:cubicBezTo>
                      <a:cubicBezTo>
                        <a:pt x="0" y="251"/>
                        <a:pt x="0" y="251"/>
                        <a:pt x="0" y="251"/>
                      </a:cubicBezTo>
                      <a:cubicBezTo>
                        <a:pt x="42" y="251"/>
                        <a:pt x="75" y="218"/>
                        <a:pt x="75" y="176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0" name="iśḻïḍe">
                <a:extLst>
                  <a:ext uri="{FF2B5EF4-FFF2-40B4-BE49-F238E27FC236}">
                    <a16:creationId xmlns:a16="http://schemas.microsoft.com/office/drawing/2014/main" id="{CA0E608F-C1F1-4F8D-8591-4E56735603B7}"/>
                  </a:ext>
                </a:extLst>
              </p:cNvPr>
              <p:cNvGrpSpPr/>
              <p:nvPr/>
            </p:nvGrpSpPr>
            <p:grpSpPr>
              <a:xfrm flipH="1">
                <a:off x="9438596" y="5103258"/>
                <a:ext cx="430138" cy="967701"/>
                <a:chOff x="614297" y="5025330"/>
                <a:chExt cx="725340" cy="1546983"/>
              </a:xfrm>
            </p:grpSpPr>
            <p:sp>
              <p:nvSpPr>
                <p:cNvPr id="61" name="ï$lide">
                  <a:extLst>
                    <a:ext uri="{FF2B5EF4-FFF2-40B4-BE49-F238E27FC236}">
                      <a16:creationId xmlns:a16="http://schemas.microsoft.com/office/drawing/2014/main" id="{08989C5E-8F7D-4B48-ADC3-074AFAF300EF}"/>
                    </a:ext>
                  </a:extLst>
                </p:cNvPr>
                <p:cNvSpPr/>
                <p:nvPr/>
              </p:nvSpPr>
              <p:spPr bwMode="auto">
                <a:xfrm>
                  <a:off x="938036" y="6084655"/>
                  <a:ext cx="81959" cy="487658"/>
                </a:xfrm>
                <a:prstGeom prst="rect">
                  <a:avLst/>
                </a:prstGeom>
                <a:solidFill>
                  <a:schemeClr val="bg2">
                    <a:lumMod val="1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62" name="išḷïḋê">
                  <a:extLst>
                    <a:ext uri="{FF2B5EF4-FFF2-40B4-BE49-F238E27FC236}">
                      <a16:creationId xmlns:a16="http://schemas.microsoft.com/office/drawing/2014/main" id="{5D67EEA1-7AEE-47FC-A63D-9B222BE5755F}"/>
                    </a:ext>
                  </a:extLst>
                </p:cNvPr>
                <p:cNvSpPr/>
                <p:nvPr/>
              </p:nvSpPr>
              <p:spPr bwMode="auto">
                <a:xfrm>
                  <a:off x="614297" y="5025330"/>
                  <a:ext cx="362670" cy="1225292"/>
                </a:xfrm>
                <a:custGeom>
                  <a:avLst/>
                  <a:gdLst>
                    <a:gd name="T0" fmla="*/ 0 w 75"/>
                    <a:gd name="T1" fmla="*/ 176 h 251"/>
                    <a:gd name="T2" fmla="*/ 75 w 75"/>
                    <a:gd name="T3" fmla="*/ 251 h 251"/>
                    <a:gd name="T4" fmla="*/ 75 w 75"/>
                    <a:gd name="T5" fmla="*/ 0 h 251"/>
                    <a:gd name="T6" fmla="*/ 0 w 75"/>
                    <a:gd name="T7" fmla="*/ 176 h 2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251">
                      <a:moveTo>
                        <a:pt x="0" y="176"/>
                      </a:moveTo>
                      <a:cubicBezTo>
                        <a:pt x="0" y="218"/>
                        <a:pt x="34" y="251"/>
                        <a:pt x="75" y="251"/>
                      </a:cubicBezTo>
                      <a:cubicBezTo>
                        <a:pt x="75" y="0"/>
                        <a:pt x="75" y="0"/>
                        <a:pt x="75" y="0"/>
                      </a:cubicBezTo>
                      <a:cubicBezTo>
                        <a:pt x="75" y="0"/>
                        <a:pt x="0" y="135"/>
                        <a:pt x="0" y="17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63" name="ïŝľïḍé">
                  <a:extLst>
                    <a:ext uri="{FF2B5EF4-FFF2-40B4-BE49-F238E27FC236}">
                      <a16:creationId xmlns:a16="http://schemas.microsoft.com/office/drawing/2014/main" id="{20D52D85-9FF5-4284-964C-C97B93C142EB}"/>
                    </a:ext>
                  </a:extLst>
                </p:cNvPr>
                <p:cNvSpPr/>
                <p:nvPr/>
              </p:nvSpPr>
              <p:spPr bwMode="auto">
                <a:xfrm>
                  <a:off x="976967" y="5025330"/>
                  <a:ext cx="362670" cy="1225292"/>
                </a:xfrm>
                <a:custGeom>
                  <a:avLst/>
                  <a:gdLst>
                    <a:gd name="T0" fmla="*/ 75 w 75"/>
                    <a:gd name="T1" fmla="*/ 176 h 251"/>
                    <a:gd name="T2" fmla="*/ 0 w 75"/>
                    <a:gd name="T3" fmla="*/ 0 h 251"/>
                    <a:gd name="T4" fmla="*/ 0 w 75"/>
                    <a:gd name="T5" fmla="*/ 251 h 251"/>
                    <a:gd name="T6" fmla="*/ 75 w 75"/>
                    <a:gd name="T7" fmla="*/ 176 h 2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251">
                      <a:moveTo>
                        <a:pt x="75" y="176"/>
                      </a:moveTo>
                      <a:cubicBezTo>
                        <a:pt x="75" y="135"/>
                        <a:pt x="0" y="0"/>
                        <a:pt x="0" y="0"/>
                      </a:cubicBezTo>
                      <a:cubicBezTo>
                        <a:pt x="0" y="251"/>
                        <a:pt x="0" y="251"/>
                        <a:pt x="0" y="251"/>
                      </a:cubicBezTo>
                      <a:cubicBezTo>
                        <a:pt x="42" y="251"/>
                        <a:pt x="75" y="218"/>
                        <a:pt x="75" y="176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40" name="ïṥ1îḋé">
              <a:extLst>
                <a:ext uri="{FF2B5EF4-FFF2-40B4-BE49-F238E27FC236}">
                  <a16:creationId xmlns:a16="http://schemas.microsoft.com/office/drawing/2014/main" id="{2BF0621F-9470-4185-B154-DFD85FEE8A07}"/>
                </a:ext>
              </a:extLst>
            </p:cNvPr>
            <p:cNvGrpSpPr/>
            <p:nvPr/>
          </p:nvGrpSpPr>
          <p:grpSpPr>
            <a:xfrm>
              <a:off x="4833490" y="3657261"/>
              <a:ext cx="2696311" cy="710154"/>
              <a:chOff x="3834586" y="5127013"/>
              <a:chExt cx="4498620" cy="1184846"/>
            </a:xfrm>
          </p:grpSpPr>
          <p:grpSp>
            <p:nvGrpSpPr>
              <p:cNvPr id="51" name="isļíďé">
                <a:extLst>
                  <a:ext uri="{FF2B5EF4-FFF2-40B4-BE49-F238E27FC236}">
                    <a16:creationId xmlns:a16="http://schemas.microsoft.com/office/drawing/2014/main" id="{10D7363B-A802-4EA7-89CD-FF65B188232F}"/>
                  </a:ext>
                </a:extLst>
              </p:cNvPr>
              <p:cNvGrpSpPr/>
              <p:nvPr/>
            </p:nvGrpSpPr>
            <p:grpSpPr>
              <a:xfrm flipH="1">
                <a:off x="3834586" y="5127013"/>
                <a:ext cx="526665" cy="1184846"/>
                <a:chOff x="614297" y="5025330"/>
                <a:chExt cx="725340" cy="1546983"/>
              </a:xfrm>
            </p:grpSpPr>
            <p:sp>
              <p:nvSpPr>
                <p:cNvPr id="56" name="ïṧľíḍe">
                  <a:extLst>
                    <a:ext uri="{FF2B5EF4-FFF2-40B4-BE49-F238E27FC236}">
                      <a16:creationId xmlns:a16="http://schemas.microsoft.com/office/drawing/2014/main" id="{3A35B568-9DE9-487E-8FB1-080922E7923B}"/>
                    </a:ext>
                  </a:extLst>
                </p:cNvPr>
                <p:cNvSpPr/>
                <p:nvPr/>
              </p:nvSpPr>
              <p:spPr bwMode="auto">
                <a:xfrm>
                  <a:off x="938036" y="6084655"/>
                  <a:ext cx="81959" cy="487658"/>
                </a:xfrm>
                <a:prstGeom prst="rect">
                  <a:avLst/>
                </a:prstGeom>
                <a:solidFill>
                  <a:schemeClr val="bg2">
                    <a:lumMod val="1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ïṡ1iďè">
                  <a:extLst>
                    <a:ext uri="{FF2B5EF4-FFF2-40B4-BE49-F238E27FC236}">
                      <a16:creationId xmlns:a16="http://schemas.microsoft.com/office/drawing/2014/main" id="{8B0C9E7F-4AF1-4EE1-9CE5-B18B881626B1}"/>
                    </a:ext>
                  </a:extLst>
                </p:cNvPr>
                <p:cNvSpPr/>
                <p:nvPr/>
              </p:nvSpPr>
              <p:spPr bwMode="auto">
                <a:xfrm>
                  <a:off x="614297" y="5025330"/>
                  <a:ext cx="362670" cy="1225292"/>
                </a:xfrm>
                <a:custGeom>
                  <a:avLst/>
                  <a:gdLst>
                    <a:gd name="T0" fmla="*/ 0 w 75"/>
                    <a:gd name="T1" fmla="*/ 176 h 251"/>
                    <a:gd name="T2" fmla="*/ 75 w 75"/>
                    <a:gd name="T3" fmla="*/ 251 h 251"/>
                    <a:gd name="T4" fmla="*/ 75 w 75"/>
                    <a:gd name="T5" fmla="*/ 0 h 251"/>
                    <a:gd name="T6" fmla="*/ 0 w 75"/>
                    <a:gd name="T7" fmla="*/ 176 h 2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251">
                      <a:moveTo>
                        <a:pt x="0" y="176"/>
                      </a:moveTo>
                      <a:cubicBezTo>
                        <a:pt x="0" y="218"/>
                        <a:pt x="34" y="251"/>
                        <a:pt x="75" y="251"/>
                      </a:cubicBezTo>
                      <a:cubicBezTo>
                        <a:pt x="75" y="0"/>
                        <a:pt x="75" y="0"/>
                        <a:pt x="75" y="0"/>
                      </a:cubicBezTo>
                      <a:cubicBezTo>
                        <a:pt x="75" y="0"/>
                        <a:pt x="0" y="135"/>
                        <a:pt x="0" y="17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íṩļíde">
                  <a:extLst>
                    <a:ext uri="{FF2B5EF4-FFF2-40B4-BE49-F238E27FC236}">
                      <a16:creationId xmlns:a16="http://schemas.microsoft.com/office/drawing/2014/main" id="{B511195F-E423-494F-931E-25A3A5D842EB}"/>
                    </a:ext>
                  </a:extLst>
                </p:cNvPr>
                <p:cNvSpPr/>
                <p:nvPr/>
              </p:nvSpPr>
              <p:spPr bwMode="auto">
                <a:xfrm>
                  <a:off x="976967" y="5025330"/>
                  <a:ext cx="362670" cy="1225292"/>
                </a:xfrm>
                <a:custGeom>
                  <a:avLst/>
                  <a:gdLst>
                    <a:gd name="T0" fmla="*/ 75 w 75"/>
                    <a:gd name="T1" fmla="*/ 176 h 251"/>
                    <a:gd name="T2" fmla="*/ 0 w 75"/>
                    <a:gd name="T3" fmla="*/ 0 h 251"/>
                    <a:gd name="T4" fmla="*/ 0 w 75"/>
                    <a:gd name="T5" fmla="*/ 251 h 251"/>
                    <a:gd name="T6" fmla="*/ 75 w 75"/>
                    <a:gd name="T7" fmla="*/ 176 h 2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251">
                      <a:moveTo>
                        <a:pt x="75" y="176"/>
                      </a:moveTo>
                      <a:cubicBezTo>
                        <a:pt x="75" y="135"/>
                        <a:pt x="0" y="0"/>
                        <a:pt x="0" y="0"/>
                      </a:cubicBezTo>
                      <a:cubicBezTo>
                        <a:pt x="0" y="251"/>
                        <a:pt x="0" y="251"/>
                        <a:pt x="0" y="251"/>
                      </a:cubicBezTo>
                      <a:cubicBezTo>
                        <a:pt x="42" y="251"/>
                        <a:pt x="75" y="218"/>
                        <a:pt x="75" y="176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52" name="îŝ1ide">
                <a:extLst>
                  <a:ext uri="{FF2B5EF4-FFF2-40B4-BE49-F238E27FC236}">
                    <a16:creationId xmlns:a16="http://schemas.microsoft.com/office/drawing/2014/main" id="{28F42DF3-340D-4952-AED9-D7CBF1D0FCC2}"/>
                  </a:ext>
                </a:extLst>
              </p:cNvPr>
              <p:cNvGrpSpPr/>
              <p:nvPr/>
            </p:nvGrpSpPr>
            <p:grpSpPr>
              <a:xfrm flipH="1">
                <a:off x="7806541" y="5127013"/>
                <a:ext cx="526665" cy="1184846"/>
                <a:chOff x="614297" y="5025330"/>
                <a:chExt cx="725340" cy="1546983"/>
              </a:xfrm>
            </p:grpSpPr>
            <p:sp>
              <p:nvSpPr>
                <p:cNvPr id="53" name="í$ḻïḑê">
                  <a:extLst>
                    <a:ext uri="{FF2B5EF4-FFF2-40B4-BE49-F238E27FC236}">
                      <a16:creationId xmlns:a16="http://schemas.microsoft.com/office/drawing/2014/main" id="{F4715E64-8E3F-42EC-8BC0-BC1D510EC0BA}"/>
                    </a:ext>
                  </a:extLst>
                </p:cNvPr>
                <p:cNvSpPr/>
                <p:nvPr/>
              </p:nvSpPr>
              <p:spPr bwMode="auto">
                <a:xfrm>
                  <a:off x="938036" y="6084655"/>
                  <a:ext cx="81959" cy="487658"/>
                </a:xfrm>
                <a:prstGeom prst="rect">
                  <a:avLst/>
                </a:prstGeom>
                <a:solidFill>
                  <a:schemeClr val="bg2">
                    <a:lumMod val="1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î$ḻiḑè">
                  <a:extLst>
                    <a:ext uri="{FF2B5EF4-FFF2-40B4-BE49-F238E27FC236}">
                      <a16:creationId xmlns:a16="http://schemas.microsoft.com/office/drawing/2014/main" id="{8F145159-3420-4D16-9C5D-28BC71F42F5D}"/>
                    </a:ext>
                  </a:extLst>
                </p:cNvPr>
                <p:cNvSpPr/>
                <p:nvPr/>
              </p:nvSpPr>
              <p:spPr bwMode="auto">
                <a:xfrm>
                  <a:off x="614297" y="5025330"/>
                  <a:ext cx="362670" cy="1225292"/>
                </a:xfrm>
                <a:custGeom>
                  <a:avLst/>
                  <a:gdLst>
                    <a:gd name="T0" fmla="*/ 0 w 75"/>
                    <a:gd name="T1" fmla="*/ 176 h 251"/>
                    <a:gd name="T2" fmla="*/ 75 w 75"/>
                    <a:gd name="T3" fmla="*/ 251 h 251"/>
                    <a:gd name="T4" fmla="*/ 75 w 75"/>
                    <a:gd name="T5" fmla="*/ 0 h 251"/>
                    <a:gd name="T6" fmla="*/ 0 w 75"/>
                    <a:gd name="T7" fmla="*/ 176 h 2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251">
                      <a:moveTo>
                        <a:pt x="0" y="176"/>
                      </a:moveTo>
                      <a:cubicBezTo>
                        <a:pt x="0" y="218"/>
                        <a:pt x="34" y="251"/>
                        <a:pt x="75" y="251"/>
                      </a:cubicBezTo>
                      <a:cubicBezTo>
                        <a:pt x="75" y="0"/>
                        <a:pt x="75" y="0"/>
                        <a:pt x="75" y="0"/>
                      </a:cubicBezTo>
                      <a:cubicBezTo>
                        <a:pt x="75" y="0"/>
                        <a:pt x="0" y="135"/>
                        <a:pt x="0" y="17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išḷîḍé">
                  <a:extLst>
                    <a:ext uri="{FF2B5EF4-FFF2-40B4-BE49-F238E27FC236}">
                      <a16:creationId xmlns:a16="http://schemas.microsoft.com/office/drawing/2014/main" id="{055FC264-F88D-4D9F-9F61-EDEAC191BA7A}"/>
                    </a:ext>
                  </a:extLst>
                </p:cNvPr>
                <p:cNvSpPr/>
                <p:nvPr/>
              </p:nvSpPr>
              <p:spPr bwMode="auto">
                <a:xfrm>
                  <a:off x="976967" y="5025330"/>
                  <a:ext cx="362670" cy="1225292"/>
                </a:xfrm>
                <a:custGeom>
                  <a:avLst/>
                  <a:gdLst>
                    <a:gd name="T0" fmla="*/ 75 w 75"/>
                    <a:gd name="T1" fmla="*/ 176 h 251"/>
                    <a:gd name="T2" fmla="*/ 0 w 75"/>
                    <a:gd name="T3" fmla="*/ 0 h 251"/>
                    <a:gd name="T4" fmla="*/ 0 w 75"/>
                    <a:gd name="T5" fmla="*/ 251 h 251"/>
                    <a:gd name="T6" fmla="*/ 75 w 75"/>
                    <a:gd name="T7" fmla="*/ 176 h 2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251">
                      <a:moveTo>
                        <a:pt x="75" y="176"/>
                      </a:moveTo>
                      <a:cubicBezTo>
                        <a:pt x="75" y="135"/>
                        <a:pt x="0" y="0"/>
                        <a:pt x="0" y="0"/>
                      </a:cubicBezTo>
                      <a:cubicBezTo>
                        <a:pt x="0" y="251"/>
                        <a:pt x="0" y="251"/>
                        <a:pt x="0" y="251"/>
                      </a:cubicBezTo>
                      <a:cubicBezTo>
                        <a:pt x="42" y="251"/>
                        <a:pt x="75" y="218"/>
                        <a:pt x="75" y="176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41" name="íšḷïḓé">
              <a:extLst>
                <a:ext uri="{FF2B5EF4-FFF2-40B4-BE49-F238E27FC236}">
                  <a16:creationId xmlns:a16="http://schemas.microsoft.com/office/drawing/2014/main" id="{5182F506-EA62-4523-8FE3-8902D40604C7}"/>
                </a:ext>
              </a:extLst>
            </p:cNvPr>
            <p:cNvGrpSpPr/>
            <p:nvPr/>
          </p:nvGrpSpPr>
          <p:grpSpPr>
            <a:xfrm>
              <a:off x="5557863" y="3608716"/>
              <a:ext cx="1229073" cy="832604"/>
              <a:chOff x="5043160" y="5046016"/>
              <a:chExt cx="2050630" cy="1389144"/>
            </a:xfrm>
          </p:grpSpPr>
          <p:grpSp>
            <p:nvGrpSpPr>
              <p:cNvPr id="43" name="ísliḓê">
                <a:extLst>
                  <a:ext uri="{FF2B5EF4-FFF2-40B4-BE49-F238E27FC236}">
                    <a16:creationId xmlns:a16="http://schemas.microsoft.com/office/drawing/2014/main" id="{2049A651-150C-4A30-9102-B4EBCA1F5B5B}"/>
                  </a:ext>
                </a:extLst>
              </p:cNvPr>
              <p:cNvGrpSpPr/>
              <p:nvPr/>
            </p:nvGrpSpPr>
            <p:grpSpPr>
              <a:xfrm flipH="1">
                <a:off x="5043160" y="5046016"/>
                <a:ext cx="617475" cy="1389144"/>
                <a:chOff x="614297" y="5025330"/>
                <a:chExt cx="725340" cy="1546983"/>
              </a:xfrm>
            </p:grpSpPr>
            <p:sp>
              <p:nvSpPr>
                <p:cNvPr id="48" name="iṡḻíḋé">
                  <a:extLst>
                    <a:ext uri="{FF2B5EF4-FFF2-40B4-BE49-F238E27FC236}">
                      <a16:creationId xmlns:a16="http://schemas.microsoft.com/office/drawing/2014/main" id="{25AFD636-C1DD-4032-8AA1-6D7805358365}"/>
                    </a:ext>
                  </a:extLst>
                </p:cNvPr>
                <p:cNvSpPr/>
                <p:nvPr/>
              </p:nvSpPr>
              <p:spPr bwMode="auto">
                <a:xfrm>
                  <a:off x="938036" y="6084655"/>
                  <a:ext cx="81959" cy="487658"/>
                </a:xfrm>
                <a:prstGeom prst="rect">
                  <a:avLst/>
                </a:prstGeom>
                <a:solidFill>
                  <a:schemeClr val="bg2">
                    <a:lumMod val="1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işḻîḑê">
                  <a:extLst>
                    <a:ext uri="{FF2B5EF4-FFF2-40B4-BE49-F238E27FC236}">
                      <a16:creationId xmlns:a16="http://schemas.microsoft.com/office/drawing/2014/main" id="{FCEC895A-DCDF-42FC-9CDF-280377BC6242}"/>
                    </a:ext>
                  </a:extLst>
                </p:cNvPr>
                <p:cNvSpPr/>
                <p:nvPr/>
              </p:nvSpPr>
              <p:spPr bwMode="auto">
                <a:xfrm>
                  <a:off x="614297" y="5025330"/>
                  <a:ext cx="362670" cy="1225292"/>
                </a:xfrm>
                <a:custGeom>
                  <a:avLst/>
                  <a:gdLst>
                    <a:gd name="T0" fmla="*/ 0 w 75"/>
                    <a:gd name="T1" fmla="*/ 176 h 251"/>
                    <a:gd name="T2" fmla="*/ 75 w 75"/>
                    <a:gd name="T3" fmla="*/ 251 h 251"/>
                    <a:gd name="T4" fmla="*/ 75 w 75"/>
                    <a:gd name="T5" fmla="*/ 0 h 251"/>
                    <a:gd name="T6" fmla="*/ 0 w 75"/>
                    <a:gd name="T7" fmla="*/ 176 h 2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251">
                      <a:moveTo>
                        <a:pt x="0" y="176"/>
                      </a:moveTo>
                      <a:cubicBezTo>
                        <a:pt x="0" y="218"/>
                        <a:pt x="34" y="251"/>
                        <a:pt x="75" y="251"/>
                      </a:cubicBezTo>
                      <a:cubicBezTo>
                        <a:pt x="75" y="0"/>
                        <a:pt x="75" y="0"/>
                        <a:pt x="75" y="0"/>
                      </a:cubicBezTo>
                      <a:cubicBezTo>
                        <a:pt x="75" y="0"/>
                        <a:pt x="0" y="135"/>
                        <a:pt x="0" y="17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50" name="íṡḷiḋe">
                  <a:extLst>
                    <a:ext uri="{FF2B5EF4-FFF2-40B4-BE49-F238E27FC236}">
                      <a16:creationId xmlns:a16="http://schemas.microsoft.com/office/drawing/2014/main" id="{764405FD-CDEE-4AF8-8D97-5074991128C6}"/>
                    </a:ext>
                  </a:extLst>
                </p:cNvPr>
                <p:cNvSpPr/>
                <p:nvPr/>
              </p:nvSpPr>
              <p:spPr bwMode="auto">
                <a:xfrm>
                  <a:off x="976967" y="5025330"/>
                  <a:ext cx="362670" cy="1225292"/>
                </a:xfrm>
                <a:custGeom>
                  <a:avLst/>
                  <a:gdLst>
                    <a:gd name="T0" fmla="*/ 75 w 75"/>
                    <a:gd name="T1" fmla="*/ 176 h 251"/>
                    <a:gd name="T2" fmla="*/ 0 w 75"/>
                    <a:gd name="T3" fmla="*/ 0 h 251"/>
                    <a:gd name="T4" fmla="*/ 0 w 75"/>
                    <a:gd name="T5" fmla="*/ 251 h 251"/>
                    <a:gd name="T6" fmla="*/ 75 w 75"/>
                    <a:gd name="T7" fmla="*/ 176 h 2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251">
                      <a:moveTo>
                        <a:pt x="75" y="176"/>
                      </a:moveTo>
                      <a:cubicBezTo>
                        <a:pt x="75" y="135"/>
                        <a:pt x="0" y="0"/>
                        <a:pt x="0" y="0"/>
                      </a:cubicBezTo>
                      <a:cubicBezTo>
                        <a:pt x="0" y="251"/>
                        <a:pt x="0" y="251"/>
                        <a:pt x="0" y="251"/>
                      </a:cubicBezTo>
                      <a:cubicBezTo>
                        <a:pt x="42" y="251"/>
                        <a:pt x="75" y="218"/>
                        <a:pt x="75" y="176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4" name="íṧľîḓé">
                <a:extLst>
                  <a:ext uri="{FF2B5EF4-FFF2-40B4-BE49-F238E27FC236}">
                    <a16:creationId xmlns:a16="http://schemas.microsoft.com/office/drawing/2014/main" id="{947C0E92-3701-4B7A-9027-2E08B637926E}"/>
                  </a:ext>
                </a:extLst>
              </p:cNvPr>
              <p:cNvGrpSpPr/>
              <p:nvPr/>
            </p:nvGrpSpPr>
            <p:grpSpPr>
              <a:xfrm flipH="1">
                <a:off x="6476315" y="5046016"/>
                <a:ext cx="617475" cy="1389144"/>
                <a:chOff x="614297" y="5025330"/>
                <a:chExt cx="725340" cy="1546983"/>
              </a:xfrm>
            </p:grpSpPr>
            <p:sp>
              <p:nvSpPr>
                <p:cNvPr id="45" name="îSlíďe">
                  <a:extLst>
                    <a:ext uri="{FF2B5EF4-FFF2-40B4-BE49-F238E27FC236}">
                      <a16:creationId xmlns:a16="http://schemas.microsoft.com/office/drawing/2014/main" id="{32EF47DD-CA28-4B88-B811-E43ED10BC1BB}"/>
                    </a:ext>
                  </a:extLst>
                </p:cNvPr>
                <p:cNvSpPr/>
                <p:nvPr/>
              </p:nvSpPr>
              <p:spPr bwMode="auto">
                <a:xfrm>
                  <a:off x="938036" y="6084655"/>
                  <a:ext cx="81959" cy="487658"/>
                </a:xfrm>
                <a:prstGeom prst="rect">
                  <a:avLst/>
                </a:prstGeom>
                <a:solidFill>
                  <a:schemeClr val="bg2">
                    <a:lumMod val="10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išḷïde">
                  <a:extLst>
                    <a:ext uri="{FF2B5EF4-FFF2-40B4-BE49-F238E27FC236}">
                      <a16:creationId xmlns:a16="http://schemas.microsoft.com/office/drawing/2014/main" id="{8C0EE00D-623C-42D7-A579-5B3074899A1B}"/>
                    </a:ext>
                  </a:extLst>
                </p:cNvPr>
                <p:cNvSpPr/>
                <p:nvPr/>
              </p:nvSpPr>
              <p:spPr bwMode="auto">
                <a:xfrm>
                  <a:off x="614297" y="5025330"/>
                  <a:ext cx="362670" cy="1225292"/>
                </a:xfrm>
                <a:custGeom>
                  <a:avLst/>
                  <a:gdLst>
                    <a:gd name="T0" fmla="*/ 0 w 75"/>
                    <a:gd name="T1" fmla="*/ 176 h 251"/>
                    <a:gd name="T2" fmla="*/ 75 w 75"/>
                    <a:gd name="T3" fmla="*/ 251 h 251"/>
                    <a:gd name="T4" fmla="*/ 75 w 75"/>
                    <a:gd name="T5" fmla="*/ 0 h 251"/>
                    <a:gd name="T6" fmla="*/ 0 w 75"/>
                    <a:gd name="T7" fmla="*/ 176 h 2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251">
                      <a:moveTo>
                        <a:pt x="0" y="176"/>
                      </a:moveTo>
                      <a:cubicBezTo>
                        <a:pt x="0" y="218"/>
                        <a:pt x="34" y="251"/>
                        <a:pt x="75" y="251"/>
                      </a:cubicBezTo>
                      <a:cubicBezTo>
                        <a:pt x="75" y="0"/>
                        <a:pt x="75" y="0"/>
                        <a:pt x="75" y="0"/>
                      </a:cubicBezTo>
                      <a:cubicBezTo>
                        <a:pt x="75" y="0"/>
                        <a:pt x="0" y="135"/>
                        <a:pt x="0" y="17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íṧḻïḋé">
                  <a:extLst>
                    <a:ext uri="{FF2B5EF4-FFF2-40B4-BE49-F238E27FC236}">
                      <a16:creationId xmlns:a16="http://schemas.microsoft.com/office/drawing/2014/main" id="{52EF825A-7D9C-44E1-8848-7847C52A5839}"/>
                    </a:ext>
                  </a:extLst>
                </p:cNvPr>
                <p:cNvSpPr/>
                <p:nvPr/>
              </p:nvSpPr>
              <p:spPr bwMode="auto">
                <a:xfrm>
                  <a:off x="976967" y="5025330"/>
                  <a:ext cx="362670" cy="1225292"/>
                </a:xfrm>
                <a:custGeom>
                  <a:avLst/>
                  <a:gdLst>
                    <a:gd name="T0" fmla="*/ 75 w 75"/>
                    <a:gd name="T1" fmla="*/ 176 h 251"/>
                    <a:gd name="T2" fmla="*/ 0 w 75"/>
                    <a:gd name="T3" fmla="*/ 0 h 251"/>
                    <a:gd name="T4" fmla="*/ 0 w 75"/>
                    <a:gd name="T5" fmla="*/ 251 h 251"/>
                    <a:gd name="T6" fmla="*/ 75 w 75"/>
                    <a:gd name="T7" fmla="*/ 176 h 2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251">
                      <a:moveTo>
                        <a:pt x="75" y="176"/>
                      </a:moveTo>
                      <a:cubicBezTo>
                        <a:pt x="75" y="135"/>
                        <a:pt x="0" y="0"/>
                        <a:pt x="0" y="0"/>
                      </a:cubicBezTo>
                      <a:cubicBezTo>
                        <a:pt x="0" y="251"/>
                        <a:pt x="0" y="251"/>
                        <a:pt x="0" y="251"/>
                      </a:cubicBezTo>
                      <a:cubicBezTo>
                        <a:pt x="42" y="251"/>
                        <a:pt x="75" y="218"/>
                        <a:pt x="75" y="176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42" name="ís1íḓé">
              <a:extLst>
                <a:ext uri="{FF2B5EF4-FFF2-40B4-BE49-F238E27FC236}">
                  <a16:creationId xmlns:a16="http://schemas.microsoft.com/office/drawing/2014/main" id="{10EBB8B8-EE26-428A-99B1-C2D429EC83F2}"/>
                </a:ext>
              </a:extLst>
            </p:cNvPr>
            <p:cNvSpPr/>
            <p:nvPr/>
          </p:nvSpPr>
          <p:spPr bwMode="auto">
            <a:xfrm flipH="1">
              <a:off x="4963142" y="2804485"/>
              <a:ext cx="805911" cy="396057"/>
            </a:xfrm>
            <a:custGeom>
              <a:avLst/>
              <a:gdLst>
                <a:gd name="T0" fmla="*/ 464 w 504"/>
                <a:gd name="T1" fmla="*/ 178 h 360"/>
                <a:gd name="T2" fmla="*/ 468 w 504"/>
                <a:gd name="T3" fmla="*/ 144 h 360"/>
                <a:gd name="T4" fmla="*/ 324 w 504"/>
                <a:gd name="T5" fmla="*/ 0 h 360"/>
                <a:gd name="T6" fmla="*/ 196 w 504"/>
                <a:gd name="T7" fmla="*/ 79 h 360"/>
                <a:gd name="T8" fmla="*/ 162 w 504"/>
                <a:gd name="T9" fmla="*/ 72 h 360"/>
                <a:gd name="T10" fmla="*/ 72 w 504"/>
                <a:gd name="T11" fmla="*/ 159 h 360"/>
                <a:gd name="T12" fmla="*/ 0 w 504"/>
                <a:gd name="T13" fmla="*/ 252 h 360"/>
                <a:gd name="T14" fmla="*/ 144 w 504"/>
                <a:gd name="T15" fmla="*/ 360 h 360"/>
                <a:gd name="T16" fmla="*/ 360 w 504"/>
                <a:gd name="T17" fmla="*/ 360 h 360"/>
                <a:gd name="T18" fmla="*/ 504 w 504"/>
                <a:gd name="T19" fmla="*/ 252 h 360"/>
                <a:gd name="T20" fmla="*/ 464 w 504"/>
                <a:gd name="T21" fmla="*/ 178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360">
                  <a:moveTo>
                    <a:pt x="464" y="178"/>
                  </a:moveTo>
                  <a:cubicBezTo>
                    <a:pt x="466" y="167"/>
                    <a:pt x="468" y="156"/>
                    <a:pt x="468" y="144"/>
                  </a:cubicBezTo>
                  <a:cubicBezTo>
                    <a:pt x="468" y="64"/>
                    <a:pt x="404" y="0"/>
                    <a:pt x="324" y="0"/>
                  </a:cubicBezTo>
                  <a:cubicBezTo>
                    <a:pt x="268" y="0"/>
                    <a:pt x="220" y="32"/>
                    <a:pt x="196" y="79"/>
                  </a:cubicBezTo>
                  <a:cubicBezTo>
                    <a:pt x="186" y="74"/>
                    <a:pt x="174" y="72"/>
                    <a:pt x="162" y="72"/>
                  </a:cubicBezTo>
                  <a:cubicBezTo>
                    <a:pt x="113" y="72"/>
                    <a:pt x="74" y="111"/>
                    <a:pt x="72" y="159"/>
                  </a:cubicBezTo>
                  <a:cubicBezTo>
                    <a:pt x="29" y="178"/>
                    <a:pt x="0" y="212"/>
                    <a:pt x="0" y="252"/>
                  </a:cubicBezTo>
                  <a:cubicBezTo>
                    <a:pt x="0" y="311"/>
                    <a:pt x="65" y="360"/>
                    <a:pt x="144" y="360"/>
                  </a:cubicBezTo>
                  <a:cubicBezTo>
                    <a:pt x="360" y="360"/>
                    <a:pt x="360" y="360"/>
                    <a:pt x="360" y="360"/>
                  </a:cubicBezTo>
                  <a:cubicBezTo>
                    <a:pt x="439" y="360"/>
                    <a:pt x="504" y="311"/>
                    <a:pt x="504" y="252"/>
                  </a:cubicBezTo>
                  <a:cubicBezTo>
                    <a:pt x="504" y="223"/>
                    <a:pt x="489" y="197"/>
                    <a:pt x="464" y="178"/>
                  </a:cubicBezTo>
                  <a:close/>
                </a:path>
              </a:pathLst>
            </a:custGeom>
            <a:solidFill>
              <a:schemeClr val="bg2">
                <a:alpha val="70000"/>
              </a:schemeClr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sp>
        <p:nvSpPr>
          <p:cNvPr id="83" name="cloud-sky-storm_13919">
            <a:extLst>
              <a:ext uri="{FF2B5EF4-FFF2-40B4-BE49-F238E27FC236}">
                <a16:creationId xmlns:a16="http://schemas.microsoft.com/office/drawing/2014/main" id="{2962309F-40BF-49C2-8239-47BEEAE7A515}"/>
              </a:ext>
            </a:extLst>
          </p:cNvPr>
          <p:cNvSpPr>
            <a:spLocks noChangeAspect="1"/>
          </p:cNvSpPr>
          <p:nvPr/>
        </p:nvSpPr>
        <p:spPr bwMode="auto">
          <a:xfrm rot="289791">
            <a:off x="8143794" y="325572"/>
            <a:ext cx="2513134" cy="1595238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D3345CE-95C9-4D23-9CAC-5E38A2154AEE}"/>
              </a:ext>
            </a:extLst>
          </p:cNvPr>
          <p:cNvSpPr txBox="1"/>
          <p:nvPr/>
        </p:nvSpPr>
        <p:spPr>
          <a:xfrm>
            <a:off x="7602521" y="646137"/>
            <a:ext cx="35381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195B5A"/>
                </a:solidFill>
                <a:cs typeface="+mn-ea"/>
                <a:sym typeface="+mn-lt"/>
              </a:rPr>
              <a:t>成績帶來</a:t>
            </a:r>
            <a:endParaRPr lang="en-US" altLang="zh-CN" sz="2800" b="1" dirty="0">
              <a:solidFill>
                <a:srgbClr val="195B5A"/>
              </a:solidFill>
              <a:cs typeface="+mn-ea"/>
              <a:sym typeface="+mn-lt"/>
            </a:endParaRPr>
          </a:p>
          <a:p>
            <a:pPr algn="ctr"/>
            <a:r>
              <a:rPr lang="zh-CN" altLang="en-US" sz="2800" b="1" dirty="0">
                <a:solidFill>
                  <a:srgbClr val="195B5A"/>
                </a:solidFill>
                <a:cs typeface="+mn-ea"/>
                <a:sym typeface="+mn-lt"/>
              </a:rPr>
              <a:t>的思考</a:t>
            </a:r>
          </a:p>
        </p:txBody>
      </p:sp>
    </p:spTree>
    <p:extLst>
      <p:ext uri="{BB962C8B-B14F-4D97-AF65-F5344CB8AC3E}">
        <p14:creationId xmlns:p14="http://schemas.microsoft.com/office/powerpoint/2010/main" val="174077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437EE60C-B90B-47AA-A968-FDE561E50738}"/>
              </a:ext>
            </a:extLst>
          </p:cNvPr>
          <p:cNvSpPr/>
          <p:nvPr/>
        </p:nvSpPr>
        <p:spPr>
          <a:xfrm>
            <a:off x="424673" y="585234"/>
            <a:ext cx="9187413" cy="55261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B9C14537-877B-4C7C-B82E-BEAEDB7EE565}"/>
              </a:ext>
            </a:extLst>
          </p:cNvPr>
          <p:cNvGrpSpPr/>
          <p:nvPr/>
        </p:nvGrpSpPr>
        <p:grpSpPr>
          <a:xfrm rot="5400000">
            <a:off x="8122343" y="2884439"/>
            <a:ext cx="2605400" cy="1276876"/>
            <a:chOff x="4823972" y="130354"/>
            <a:chExt cx="2605400" cy="1276876"/>
          </a:xfrm>
        </p:grpSpPr>
        <p:sp>
          <p:nvSpPr>
            <p:cNvPr id="9" name="ruler_161326">
              <a:extLst>
                <a:ext uri="{FF2B5EF4-FFF2-40B4-BE49-F238E27FC236}">
                  <a16:creationId xmlns:a16="http://schemas.microsoft.com/office/drawing/2014/main" id="{F223D625-F7A2-4569-BAB5-D6DEC75FD641}"/>
                </a:ext>
              </a:extLst>
            </p:cNvPr>
            <p:cNvSpPr>
              <a:spLocks noChangeAspect="1"/>
            </p:cNvSpPr>
            <p:nvPr/>
          </p:nvSpPr>
          <p:spPr bwMode="auto">
            <a:xfrm rot="2713200">
              <a:off x="4822935" y="131391"/>
              <a:ext cx="1272910" cy="1270835"/>
            </a:xfrm>
            <a:custGeom>
              <a:avLst/>
              <a:gdLst>
                <a:gd name="T0" fmla="*/ 5155 w 6533"/>
                <a:gd name="T1" fmla="*/ 0 h 6533"/>
                <a:gd name="T2" fmla="*/ 4812 w 6533"/>
                <a:gd name="T3" fmla="*/ 343 h 6533"/>
                <a:gd name="T4" fmla="*/ 5084 w 6533"/>
                <a:gd name="T5" fmla="*/ 615 h 6533"/>
                <a:gd name="T6" fmla="*/ 5083 w 6533"/>
                <a:gd name="T7" fmla="*/ 795 h 6533"/>
                <a:gd name="T8" fmla="*/ 5077 w 6533"/>
                <a:gd name="T9" fmla="*/ 800 h 6533"/>
                <a:gd name="T10" fmla="*/ 4900 w 6533"/>
                <a:gd name="T11" fmla="*/ 799 h 6533"/>
                <a:gd name="T12" fmla="*/ 4625 w 6533"/>
                <a:gd name="T13" fmla="*/ 524 h 6533"/>
                <a:gd name="T14" fmla="*/ 4273 w 6533"/>
                <a:gd name="T15" fmla="*/ 876 h 6533"/>
                <a:gd name="T16" fmla="*/ 4857 w 6533"/>
                <a:gd name="T17" fmla="*/ 1460 h 6533"/>
                <a:gd name="T18" fmla="*/ 4856 w 6533"/>
                <a:gd name="T19" fmla="*/ 1640 h 6533"/>
                <a:gd name="T20" fmla="*/ 4851 w 6533"/>
                <a:gd name="T21" fmla="*/ 1645 h 6533"/>
                <a:gd name="T22" fmla="*/ 4673 w 6533"/>
                <a:gd name="T23" fmla="*/ 1644 h 6533"/>
                <a:gd name="T24" fmla="*/ 4088 w 6533"/>
                <a:gd name="T25" fmla="*/ 1059 h 6533"/>
                <a:gd name="T26" fmla="*/ 3733 w 6533"/>
                <a:gd name="T27" fmla="*/ 1411 h 6533"/>
                <a:gd name="T28" fmla="*/ 4005 w 6533"/>
                <a:gd name="T29" fmla="*/ 1683 h 6533"/>
                <a:gd name="T30" fmla="*/ 4004 w 6533"/>
                <a:gd name="T31" fmla="*/ 1863 h 6533"/>
                <a:gd name="T32" fmla="*/ 3999 w 6533"/>
                <a:gd name="T33" fmla="*/ 1868 h 6533"/>
                <a:gd name="T34" fmla="*/ 3821 w 6533"/>
                <a:gd name="T35" fmla="*/ 1867 h 6533"/>
                <a:gd name="T36" fmla="*/ 3547 w 6533"/>
                <a:gd name="T37" fmla="*/ 1592 h 6533"/>
                <a:gd name="T38" fmla="*/ 3195 w 6533"/>
                <a:gd name="T39" fmla="*/ 1944 h 6533"/>
                <a:gd name="T40" fmla="*/ 3779 w 6533"/>
                <a:gd name="T41" fmla="*/ 2528 h 6533"/>
                <a:gd name="T42" fmla="*/ 3777 w 6533"/>
                <a:gd name="T43" fmla="*/ 2708 h 6533"/>
                <a:gd name="T44" fmla="*/ 3772 w 6533"/>
                <a:gd name="T45" fmla="*/ 2713 h 6533"/>
                <a:gd name="T46" fmla="*/ 3595 w 6533"/>
                <a:gd name="T47" fmla="*/ 2712 h 6533"/>
                <a:gd name="T48" fmla="*/ 3009 w 6533"/>
                <a:gd name="T49" fmla="*/ 2127 h 6533"/>
                <a:gd name="T50" fmla="*/ 2657 w 6533"/>
                <a:gd name="T51" fmla="*/ 2479 h 6533"/>
                <a:gd name="T52" fmla="*/ 2937 w 6533"/>
                <a:gd name="T53" fmla="*/ 2759 h 6533"/>
                <a:gd name="T54" fmla="*/ 2944 w 6533"/>
                <a:gd name="T55" fmla="*/ 2931 h 6533"/>
                <a:gd name="T56" fmla="*/ 2944 w 6533"/>
                <a:gd name="T57" fmla="*/ 2931 h 6533"/>
                <a:gd name="T58" fmla="*/ 2759 w 6533"/>
                <a:gd name="T59" fmla="*/ 2937 h 6533"/>
                <a:gd name="T60" fmla="*/ 2492 w 6533"/>
                <a:gd name="T61" fmla="*/ 2671 h 6533"/>
                <a:gd name="T62" fmla="*/ 2140 w 6533"/>
                <a:gd name="T63" fmla="*/ 3023 h 6533"/>
                <a:gd name="T64" fmla="*/ 2724 w 6533"/>
                <a:gd name="T65" fmla="*/ 3607 h 6533"/>
                <a:gd name="T66" fmla="*/ 2723 w 6533"/>
                <a:gd name="T67" fmla="*/ 3787 h 6533"/>
                <a:gd name="T68" fmla="*/ 2717 w 6533"/>
                <a:gd name="T69" fmla="*/ 3792 h 6533"/>
                <a:gd name="T70" fmla="*/ 2540 w 6533"/>
                <a:gd name="T71" fmla="*/ 3791 h 6533"/>
                <a:gd name="T72" fmla="*/ 1955 w 6533"/>
                <a:gd name="T73" fmla="*/ 3205 h 6533"/>
                <a:gd name="T74" fmla="*/ 1603 w 6533"/>
                <a:gd name="T75" fmla="*/ 3557 h 6533"/>
                <a:gd name="T76" fmla="*/ 1875 w 6533"/>
                <a:gd name="T77" fmla="*/ 3829 h 6533"/>
                <a:gd name="T78" fmla="*/ 1873 w 6533"/>
                <a:gd name="T79" fmla="*/ 4009 h 6533"/>
                <a:gd name="T80" fmla="*/ 1868 w 6533"/>
                <a:gd name="T81" fmla="*/ 4015 h 6533"/>
                <a:gd name="T82" fmla="*/ 1691 w 6533"/>
                <a:gd name="T83" fmla="*/ 4013 h 6533"/>
                <a:gd name="T84" fmla="*/ 1416 w 6533"/>
                <a:gd name="T85" fmla="*/ 3739 h 6533"/>
                <a:gd name="T86" fmla="*/ 1064 w 6533"/>
                <a:gd name="T87" fmla="*/ 4091 h 6533"/>
                <a:gd name="T88" fmla="*/ 1648 w 6533"/>
                <a:gd name="T89" fmla="*/ 4675 h 6533"/>
                <a:gd name="T90" fmla="*/ 1647 w 6533"/>
                <a:gd name="T91" fmla="*/ 4855 h 6533"/>
                <a:gd name="T92" fmla="*/ 1641 w 6533"/>
                <a:gd name="T93" fmla="*/ 4860 h 6533"/>
                <a:gd name="T94" fmla="*/ 1464 w 6533"/>
                <a:gd name="T95" fmla="*/ 4859 h 6533"/>
                <a:gd name="T96" fmla="*/ 879 w 6533"/>
                <a:gd name="T97" fmla="*/ 4273 h 6533"/>
                <a:gd name="T98" fmla="*/ 527 w 6533"/>
                <a:gd name="T99" fmla="*/ 4625 h 6533"/>
                <a:gd name="T100" fmla="*/ 799 w 6533"/>
                <a:gd name="T101" fmla="*/ 4897 h 6533"/>
                <a:gd name="T102" fmla="*/ 797 w 6533"/>
                <a:gd name="T103" fmla="*/ 5077 h 6533"/>
                <a:gd name="T104" fmla="*/ 792 w 6533"/>
                <a:gd name="T105" fmla="*/ 5083 h 6533"/>
                <a:gd name="T106" fmla="*/ 615 w 6533"/>
                <a:gd name="T107" fmla="*/ 5081 h 6533"/>
                <a:gd name="T108" fmla="*/ 340 w 6533"/>
                <a:gd name="T109" fmla="*/ 4807 h 6533"/>
                <a:gd name="T110" fmla="*/ 0 w 6533"/>
                <a:gd name="T111" fmla="*/ 5155 h 6533"/>
                <a:gd name="T112" fmla="*/ 1379 w 6533"/>
                <a:gd name="T113" fmla="*/ 6533 h 6533"/>
                <a:gd name="T114" fmla="*/ 6533 w 6533"/>
                <a:gd name="T115" fmla="*/ 1379 h 6533"/>
                <a:gd name="T116" fmla="*/ 5155 w 6533"/>
                <a:gd name="T117" fmla="*/ 0 h 6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533" h="6533">
                  <a:moveTo>
                    <a:pt x="5155" y="0"/>
                  </a:moveTo>
                  <a:lnTo>
                    <a:pt x="4812" y="343"/>
                  </a:lnTo>
                  <a:lnTo>
                    <a:pt x="5084" y="615"/>
                  </a:lnTo>
                  <a:cubicBezTo>
                    <a:pt x="5133" y="664"/>
                    <a:pt x="5133" y="745"/>
                    <a:pt x="5083" y="795"/>
                  </a:cubicBezTo>
                  <a:lnTo>
                    <a:pt x="5077" y="800"/>
                  </a:lnTo>
                  <a:cubicBezTo>
                    <a:pt x="5028" y="848"/>
                    <a:pt x="4948" y="848"/>
                    <a:pt x="4900" y="799"/>
                  </a:cubicBezTo>
                  <a:lnTo>
                    <a:pt x="4625" y="524"/>
                  </a:lnTo>
                  <a:lnTo>
                    <a:pt x="4273" y="876"/>
                  </a:lnTo>
                  <a:lnTo>
                    <a:pt x="4857" y="1460"/>
                  </a:lnTo>
                  <a:cubicBezTo>
                    <a:pt x="4907" y="1509"/>
                    <a:pt x="4907" y="1591"/>
                    <a:pt x="4856" y="1640"/>
                  </a:cubicBezTo>
                  <a:lnTo>
                    <a:pt x="4851" y="1645"/>
                  </a:lnTo>
                  <a:cubicBezTo>
                    <a:pt x="4801" y="1693"/>
                    <a:pt x="4721" y="1693"/>
                    <a:pt x="4673" y="1644"/>
                  </a:cubicBezTo>
                  <a:lnTo>
                    <a:pt x="4088" y="1059"/>
                  </a:lnTo>
                  <a:lnTo>
                    <a:pt x="3733" y="1411"/>
                  </a:lnTo>
                  <a:lnTo>
                    <a:pt x="4005" y="1683"/>
                  </a:lnTo>
                  <a:cubicBezTo>
                    <a:pt x="4055" y="1732"/>
                    <a:pt x="4055" y="1813"/>
                    <a:pt x="4004" y="1863"/>
                  </a:cubicBezTo>
                  <a:lnTo>
                    <a:pt x="3999" y="1868"/>
                  </a:lnTo>
                  <a:cubicBezTo>
                    <a:pt x="3949" y="1916"/>
                    <a:pt x="3869" y="1916"/>
                    <a:pt x="3821" y="1867"/>
                  </a:cubicBezTo>
                  <a:lnTo>
                    <a:pt x="3547" y="1592"/>
                  </a:lnTo>
                  <a:lnTo>
                    <a:pt x="3195" y="1944"/>
                  </a:lnTo>
                  <a:lnTo>
                    <a:pt x="3779" y="2528"/>
                  </a:lnTo>
                  <a:cubicBezTo>
                    <a:pt x="3828" y="2577"/>
                    <a:pt x="3828" y="2659"/>
                    <a:pt x="3777" y="2708"/>
                  </a:cubicBezTo>
                  <a:lnTo>
                    <a:pt x="3772" y="2713"/>
                  </a:lnTo>
                  <a:cubicBezTo>
                    <a:pt x="3723" y="2761"/>
                    <a:pt x="3643" y="2761"/>
                    <a:pt x="3595" y="2712"/>
                  </a:cubicBezTo>
                  <a:lnTo>
                    <a:pt x="3009" y="2127"/>
                  </a:lnTo>
                  <a:lnTo>
                    <a:pt x="2657" y="2479"/>
                  </a:lnTo>
                  <a:lnTo>
                    <a:pt x="2937" y="2759"/>
                  </a:lnTo>
                  <a:cubicBezTo>
                    <a:pt x="2984" y="2805"/>
                    <a:pt x="2987" y="2881"/>
                    <a:pt x="2944" y="2931"/>
                  </a:cubicBezTo>
                  <a:lnTo>
                    <a:pt x="2944" y="2931"/>
                  </a:lnTo>
                  <a:cubicBezTo>
                    <a:pt x="2896" y="2987"/>
                    <a:pt x="2811" y="2989"/>
                    <a:pt x="2759" y="2937"/>
                  </a:cubicBezTo>
                  <a:lnTo>
                    <a:pt x="2492" y="2671"/>
                  </a:lnTo>
                  <a:lnTo>
                    <a:pt x="2140" y="3023"/>
                  </a:lnTo>
                  <a:lnTo>
                    <a:pt x="2724" y="3607"/>
                  </a:lnTo>
                  <a:cubicBezTo>
                    <a:pt x="2773" y="3656"/>
                    <a:pt x="2773" y="3737"/>
                    <a:pt x="2723" y="3787"/>
                  </a:cubicBezTo>
                  <a:lnTo>
                    <a:pt x="2717" y="3792"/>
                  </a:lnTo>
                  <a:cubicBezTo>
                    <a:pt x="2668" y="3840"/>
                    <a:pt x="2588" y="3840"/>
                    <a:pt x="2540" y="3791"/>
                  </a:cubicBezTo>
                  <a:lnTo>
                    <a:pt x="1955" y="3205"/>
                  </a:lnTo>
                  <a:lnTo>
                    <a:pt x="1603" y="3557"/>
                  </a:lnTo>
                  <a:lnTo>
                    <a:pt x="1875" y="3829"/>
                  </a:lnTo>
                  <a:cubicBezTo>
                    <a:pt x="1924" y="3879"/>
                    <a:pt x="1924" y="3960"/>
                    <a:pt x="1873" y="4009"/>
                  </a:cubicBezTo>
                  <a:lnTo>
                    <a:pt x="1868" y="4015"/>
                  </a:lnTo>
                  <a:cubicBezTo>
                    <a:pt x="1819" y="4063"/>
                    <a:pt x="1739" y="4063"/>
                    <a:pt x="1691" y="4013"/>
                  </a:cubicBezTo>
                  <a:lnTo>
                    <a:pt x="1416" y="3739"/>
                  </a:lnTo>
                  <a:lnTo>
                    <a:pt x="1064" y="4091"/>
                  </a:lnTo>
                  <a:lnTo>
                    <a:pt x="1648" y="4675"/>
                  </a:lnTo>
                  <a:cubicBezTo>
                    <a:pt x="1697" y="4724"/>
                    <a:pt x="1697" y="4805"/>
                    <a:pt x="1647" y="4855"/>
                  </a:cubicBezTo>
                  <a:lnTo>
                    <a:pt x="1641" y="4860"/>
                  </a:lnTo>
                  <a:cubicBezTo>
                    <a:pt x="1592" y="4908"/>
                    <a:pt x="1512" y="4908"/>
                    <a:pt x="1464" y="4859"/>
                  </a:cubicBezTo>
                  <a:lnTo>
                    <a:pt x="879" y="4273"/>
                  </a:lnTo>
                  <a:lnTo>
                    <a:pt x="527" y="4625"/>
                  </a:lnTo>
                  <a:lnTo>
                    <a:pt x="799" y="4897"/>
                  </a:lnTo>
                  <a:cubicBezTo>
                    <a:pt x="848" y="4947"/>
                    <a:pt x="848" y="5028"/>
                    <a:pt x="797" y="5077"/>
                  </a:cubicBezTo>
                  <a:lnTo>
                    <a:pt x="792" y="5083"/>
                  </a:lnTo>
                  <a:cubicBezTo>
                    <a:pt x="743" y="5131"/>
                    <a:pt x="663" y="5131"/>
                    <a:pt x="615" y="5081"/>
                  </a:cubicBezTo>
                  <a:lnTo>
                    <a:pt x="340" y="4807"/>
                  </a:lnTo>
                  <a:lnTo>
                    <a:pt x="0" y="5155"/>
                  </a:lnTo>
                  <a:lnTo>
                    <a:pt x="1379" y="6533"/>
                  </a:lnTo>
                  <a:lnTo>
                    <a:pt x="6533" y="1379"/>
                  </a:lnTo>
                  <a:lnTo>
                    <a:pt x="5155" y="0"/>
                  </a:lnTo>
                  <a:close/>
                </a:path>
              </a:pathLst>
            </a:custGeom>
            <a:solidFill>
              <a:srgbClr val="195B5A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ruler_161326">
              <a:extLst>
                <a:ext uri="{FF2B5EF4-FFF2-40B4-BE49-F238E27FC236}">
                  <a16:creationId xmlns:a16="http://schemas.microsoft.com/office/drawing/2014/main" id="{0C9AC431-96C5-41B1-BAA5-066870C33757}"/>
                </a:ext>
              </a:extLst>
            </p:cNvPr>
            <p:cNvSpPr>
              <a:spLocks noChangeAspect="1"/>
            </p:cNvSpPr>
            <p:nvPr/>
          </p:nvSpPr>
          <p:spPr bwMode="auto">
            <a:xfrm rot="2713200">
              <a:off x="6157500" y="135357"/>
              <a:ext cx="1272910" cy="1270835"/>
            </a:xfrm>
            <a:custGeom>
              <a:avLst/>
              <a:gdLst>
                <a:gd name="T0" fmla="*/ 5155 w 6533"/>
                <a:gd name="T1" fmla="*/ 0 h 6533"/>
                <a:gd name="T2" fmla="*/ 4812 w 6533"/>
                <a:gd name="T3" fmla="*/ 343 h 6533"/>
                <a:gd name="T4" fmla="*/ 5084 w 6533"/>
                <a:gd name="T5" fmla="*/ 615 h 6533"/>
                <a:gd name="T6" fmla="*/ 5083 w 6533"/>
                <a:gd name="T7" fmla="*/ 795 h 6533"/>
                <a:gd name="T8" fmla="*/ 5077 w 6533"/>
                <a:gd name="T9" fmla="*/ 800 h 6533"/>
                <a:gd name="T10" fmla="*/ 4900 w 6533"/>
                <a:gd name="T11" fmla="*/ 799 h 6533"/>
                <a:gd name="T12" fmla="*/ 4625 w 6533"/>
                <a:gd name="T13" fmla="*/ 524 h 6533"/>
                <a:gd name="T14" fmla="*/ 4273 w 6533"/>
                <a:gd name="T15" fmla="*/ 876 h 6533"/>
                <a:gd name="T16" fmla="*/ 4857 w 6533"/>
                <a:gd name="T17" fmla="*/ 1460 h 6533"/>
                <a:gd name="T18" fmla="*/ 4856 w 6533"/>
                <a:gd name="T19" fmla="*/ 1640 h 6533"/>
                <a:gd name="T20" fmla="*/ 4851 w 6533"/>
                <a:gd name="T21" fmla="*/ 1645 h 6533"/>
                <a:gd name="T22" fmla="*/ 4673 w 6533"/>
                <a:gd name="T23" fmla="*/ 1644 h 6533"/>
                <a:gd name="T24" fmla="*/ 4088 w 6533"/>
                <a:gd name="T25" fmla="*/ 1059 h 6533"/>
                <a:gd name="T26" fmla="*/ 3733 w 6533"/>
                <a:gd name="T27" fmla="*/ 1411 h 6533"/>
                <a:gd name="T28" fmla="*/ 4005 w 6533"/>
                <a:gd name="T29" fmla="*/ 1683 h 6533"/>
                <a:gd name="T30" fmla="*/ 4004 w 6533"/>
                <a:gd name="T31" fmla="*/ 1863 h 6533"/>
                <a:gd name="T32" fmla="*/ 3999 w 6533"/>
                <a:gd name="T33" fmla="*/ 1868 h 6533"/>
                <a:gd name="T34" fmla="*/ 3821 w 6533"/>
                <a:gd name="T35" fmla="*/ 1867 h 6533"/>
                <a:gd name="T36" fmla="*/ 3547 w 6533"/>
                <a:gd name="T37" fmla="*/ 1592 h 6533"/>
                <a:gd name="T38" fmla="*/ 3195 w 6533"/>
                <a:gd name="T39" fmla="*/ 1944 h 6533"/>
                <a:gd name="T40" fmla="*/ 3779 w 6533"/>
                <a:gd name="T41" fmla="*/ 2528 h 6533"/>
                <a:gd name="T42" fmla="*/ 3777 w 6533"/>
                <a:gd name="T43" fmla="*/ 2708 h 6533"/>
                <a:gd name="T44" fmla="*/ 3772 w 6533"/>
                <a:gd name="T45" fmla="*/ 2713 h 6533"/>
                <a:gd name="T46" fmla="*/ 3595 w 6533"/>
                <a:gd name="T47" fmla="*/ 2712 h 6533"/>
                <a:gd name="T48" fmla="*/ 3009 w 6533"/>
                <a:gd name="T49" fmla="*/ 2127 h 6533"/>
                <a:gd name="T50" fmla="*/ 2657 w 6533"/>
                <a:gd name="T51" fmla="*/ 2479 h 6533"/>
                <a:gd name="T52" fmla="*/ 2937 w 6533"/>
                <a:gd name="T53" fmla="*/ 2759 h 6533"/>
                <a:gd name="T54" fmla="*/ 2944 w 6533"/>
                <a:gd name="T55" fmla="*/ 2931 h 6533"/>
                <a:gd name="T56" fmla="*/ 2944 w 6533"/>
                <a:gd name="T57" fmla="*/ 2931 h 6533"/>
                <a:gd name="T58" fmla="*/ 2759 w 6533"/>
                <a:gd name="T59" fmla="*/ 2937 h 6533"/>
                <a:gd name="T60" fmla="*/ 2492 w 6533"/>
                <a:gd name="T61" fmla="*/ 2671 h 6533"/>
                <a:gd name="T62" fmla="*/ 2140 w 6533"/>
                <a:gd name="T63" fmla="*/ 3023 h 6533"/>
                <a:gd name="T64" fmla="*/ 2724 w 6533"/>
                <a:gd name="T65" fmla="*/ 3607 h 6533"/>
                <a:gd name="T66" fmla="*/ 2723 w 6533"/>
                <a:gd name="T67" fmla="*/ 3787 h 6533"/>
                <a:gd name="T68" fmla="*/ 2717 w 6533"/>
                <a:gd name="T69" fmla="*/ 3792 h 6533"/>
                <a:gd name="T70" fmla="*/ 2540 w 6533"/>
                <a:gd name="T71" fmla="*/ 3791 h 6533"/>
                <a:gd name="T72" fmla="*/ 1955 w 6533"/>
                <a:gd name="T73" fmla="*/ 3205 h 6533"/>
                <a:gd name="T74" fmla="*/ 1603 w 6533"/>
                <a:gd name="T75" fmla="*/ 3557 h 6533"/>
                <a:gd name="T76" fmla="*/ 1875 w 6533"/>
                <a:gd name="T77" fmla="*/ 3829 h 6533"/>
                <a:gd name="T78" fmla="*/ 1873 w 6533"/>
                <a:gd name="T79" fmla="*/ 4009 h 6533"/>
                <a:gd name="T80" fmla="*/ 1868 w 6533"/>
                <a:gd name="T81" fmla="*/ 4015 h 6533"/>
                <a:gd name="T82" fmla="*/ 1691 w 6533"/>
                <a:gd name="T83" fmla="*/ 4013 h 6533"/>
                <a:gd name="T84" fmla="*/ 1416 w 6533"/>
                <a:gd name="T85" fmla="*/ 3739 h 6533"/>
                <a:gd name="T86" fmla="*/ 1064 w 6533"/>
                <a:gd name="T87" fmla="*/ 4091 h 6533"/>
                <a:gd name="T88" fmla="*/ 1648 w 6533"/>
                <a:gd name="T89" fmla="*/ 4675 h 6533"/>
                <a:gd name="T90" fmla="*/ 1647 w 6533"/>
                <a:gd name="T91" fmla="*/ 4855 h 6533"/>
                <a:gd name="T92" fmla="*/ 1641 w 6533"/>
                <a:gd name="T93" fmla="*/ 4860 h 6533"/>
                <a:gd name="T94" fmla="*/ 1464 w 6533"/>
                <a:gd name="T95" fmla="*/ 4859 h 6533"/>
                <a:gd name="T96" fmla="*/ 879 w 6533"/>
                <a:gd name="T97" fmla="*/ 4273 h 6533"/>
                <a:gd name="T98" fmla="*/ 527 w 6533"/>
                <a:gd name="T99" fmla="*/ 4625 h 6533"/>
                <a:gd name="T100" fmla="*/ 799 w 6533"/>
                <a:gd name="T101" fmla="*/ 4897 h 6533"/>
                <a:gd name="T102" fmla="*/ 797 w 6533"/>
                <a:gd name="T103" fmla="*/ 5077 h 6533"/>
                <a:gd name="T104" fmla="*/ 792 w 6533"/>
                <a:gd name="T105" fmla="*/ 5083 h 6533"/>
                <a:gd name="T106" fmla="*/ 615 w 6533"/>
                <a:gd name="T107" fmla="*/ 5081 h 6533"/>
                <a:gd name="T108" fmla="*/ 340 w 6533"/>
                <a:gd name="T109" fmla="*/ 4807 h 6533"/>
                <a:gd name="T110" fmla="*/ 0 w 6533"/>
                <a:gd name="T111" fmla="*/ 5155 h 6533"/>
                <a:gd name="T112" fmla="*/ 1379 w 6533"/>
                <a:gd name="T113" fmla="*/ 6533 h 6533"/>
                <a:gd name="T114" fmla="*/ 6533 w 6533"/>
                <a:gd name="T115" fmla="*/ 1379 h 6533"/>
                <a:gd name="T116" fmla="*/ 5155 w 6533"/>
                <a:gd name="T117" fmla="*/ 0 h 6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533" h="6533">
                  <a:moveTo>
                    <a:pt x="5155" y="0"/>
                  </a:moveTo>
                  <a:lnTo>
                    <a:pt x="4812" y="343"/>
                  </a:lnTo>
                  <a:lnTo>
                    <a:pt x="5084" y="615"/>
                  </a:lnTo>
                  <a:cubicBezTo>
                    <a:pt x="5133" y="664"/>
                    <a:pt x="5133" y="745"/>
                    <a:pt x="5083" y="795"/>
                  </a:cubicBezTo>
                  <a:lnTo>
                    <a:pt x="5077" y="800"/>
                  </a:lnTo>
                  <a:cubicBezTo>
                    <a:pt x="5028" y="848"/>
                    <a:pt x="4948" y="848"/>
                    <a:pt x="4900" y="799"/>
                  </a:cubicBezTo>
                  <a:lnTo>
                    <a:pt x="4625" y="524"/>
                  </a:lnTo>
                  <a:lnTo>
                    <a:pt x="4273" y="876"/>
                  </a:lnTo>
                  <a:lnTo>
                    <a:pt x="4857" y="1460"/>
                  </a:lnTo>
                  <a:cubicBezTo>
                    <a:pt x="4907" y="1509"/>
                    <a:pt x="4907" y="1591"/>
                    <a:pt x="4856" y="1640"/>
                  </a:cubicBezTo>
                  <a:lnTo>
                    <a:pt x="4851" y="1645"/>
                  </a:lnTo>
                  <a:cubicBezTo>
                    <a:pt x="4801" y="1693"/>
                    <a:pt x="4721" y="1693"/>
                    <a:pt x="4673" y="1644"/>
                  </a:cubicBezTo>
                  <a:lnTo>
                    <a:pt x="4088" y="1059"/>
                  </a:lnTo>
                  <a:lnTo>
                    <a:pt x="3733" y="1411"/>
                  </a:lnTo>
                  <a:lnTo>
                    <a:pt x="4005" y="1683"/>
                  </a:lnTo>
                  <a:cubicBezTo>
                    <a:pt x="4055" y="1732"/>
                    <a:pt x="4055" y="1813"/>
                    <a:pt x="4004" y="1863"/>
                  </a:cubicBezTo>
                  <a:lnTo>
                    <a:pt x="3999" y="1868"/>
                  </a:lnTo>
                  <a:cubicBezTo>
                    <a:pt x="3949" y="1916"/>
                    <a:pt x="3869" y="1916"/>
                    <a:pt x="3821" y="1867"/>
                  </a:cubicBezTo>
                  <a:lnTo>
                    <a:pt x="3547" y="1592"/>
                  </a:lnTo>
                  <a:lnTo>
                    <a:pt x="3195" y="1944"/>
                  </a:lnTo>
                  <a:lnTo>
                    <a:pt x="3779" y="2528"/>
                  </a:lnTo>
                  <a:cubicBezTo>
                    <a:pt x="3828" y="2577"/>
                    <a:pt x="3828" y="2659"/>
                    <a:pt x="3777" y="2708"/>
                  </a:cubicBezTo>
                  <a:lnTo>
                    <a:pt x="3772" y="2713"/>
                  </a:lnTo>
                  <a:cubicBezTo>
                    <a:pt x="3723" y="2761"/>
                    <a:pt x="3643" y="2761"/>
                    <a:pt x="3595" y="2712"/>
                  </a:cubicBezTo>
                  <a:lnTo>
                    <a:pt x="3009" y="2127"/>
                  </a:lnTo>
                  <a:lnTo>
                    <a:pt x="2657" y="2479"/>
                  </a:lnTo>
                  <a:lnTo>
                    <a:pt x="2937" y="2759"/>
                  </a:lnTo>
                  <a:cubicBezTo>
                    <a:pt x="2984" y="2805"/>
                    <a:pt x="2987" y="2881"/>
                    <a:pt x="2944" y="2931"/>
                  </a:cubicBezTo>
                  <a:lnTo>
                    <a:pt x="2944" y="2931"/>
                  </a:lnTo>
                  <a:cubicBezTo>
                    <a:pt x="2896" y="2987"/>
                    <a:pt x="2811" y="2989"/>
                    <a:pt x="2759" y="2937"/>
                  </a:cubicBezTo>
                  <a:lnTo>
                    <a:pt x="2492" y="2671"/>
                  </a:lnTo>
                  <a:lnTo>
                    <a:pt x="2140" y="3023"/>
                  </a:lnTo>
                  <a:lnTo>
                    <a:pt x="2724" y="3607"/>
                  </a:lnTo>
                  <a:cubicBezTo>
                    <a:pt x="2773" y="3656"/>
                    <a:pt x="2773" y="3737"/>
                    <a:pt x="2723" y="3787"/>
                  </a:cubicBezTo>
                  <a:lnTo>
                    <a:pt x="2717" y="3792"/>
                  </a:lnTo>
                  <a:cubicBezTo>
                    <a:pt x="2668" y="3840"/>
                    <a:pt x="2588" y="3840"/>
                    <a:pt x="2540" y="3791"/>
                  </a:cubicBezTo>
                  <a:lnTo>
                    <a:pt x="1955" y="3205"/>
                  </a:lnTo>
                  <a:lnTo>
                    <a:pt x="1603" y="3557"/>
                  </a:lnTo>
                  <a:lnTo>
                    <a:pt x="1875" y="3829"/>
                  </a:lnTo>
                  <a:cubicBezTo>
                    <a:pt x="1924" y="3879"/>
                    <a:pt x="1924" y="3960"/>
                    <a:pt x="1873" y="4009"/>
                  </a:cubicBezTo>
                  <a:lnTo>
                    <a:pt x="1868" y="4015"/>
                  </a:lnTo>
                  <a:cubicBezTo>
                    <a:pt x="1819" y="4063"/>
                    <a:pt x="1739" y="4063"/>
                    <a:pt x="1691" y="4013"/>
                  </a:cubicBezTo>
                  <a:lnTo>
                    <a:pt x="1416" y="3739"/>
                  </a:lnTo>
                  <a:lnTo>
                    <a:pt x="1064" y="4091"/>
                  </a:lnTo>
                  <a:lnTo>
                    <a:pt x="1648" y="4675"/>
                  </a:lnTo>
                  <a:cubicBezTo>
                    <a:pt x="1697" y="4724"/>
                    <a:pt x="1697" y="4805"/>
                    <a:pt x="1647" y="4855"/>
                  </a:cubicBezTo>
                  <a:lnTo>
                    <a:pt x="1641" y="4860"/>
                  </a:lnTo>
                  <a:cubicBezTo>
                    <a:pt x="1592" y="4908"/>
                    <a:pt x="1512" y="4908"/>
                    <a:pt x="1464" y="4859"/>
                  </a:cubicBezTo>
                  <a:lnTo>
                    <a:pt x="879" y="4273"/>
                  </a:lnTo>
                  <a:lnTo>
                    <a:pt x="527" y="4625"/>
                  </a:lnTo>
                  <a:lnTo>
                    <a:pt x="799" y="4897"/>
                  </a:lnTo>
                  <a:cubicBezTo>
                    <a:pt x="848" y="4947"/>
                    <a:pt x="848" y="5028"/>
                    <a:pt x="797" y="5077"/>
                  </a:cubicBezTo>
                  <a:lnTo>
                    <a:pt x="792" y="5083"/>
                  </a:lnTo>
                  <a:cubicBezTo>
                    <a:pt x="743" y="5131"/>
                    <a:pt x="663" y="5131"/>
                    <a:pt x="615" y="5081"/>
                  </a:cubicBezTo>
                  <a:lnTo>
                    <a:pt x="340" y="4807"/>
                  </a:lnTo>
                  <a:lnTo>
                    <a:pt x="0" y="5155"/>
                  </a:lnTo>
                  <a:lnTo>
                    <a:pt x="1379" y="6533"/>
                  </a:lnTo>
                  <a:lnTo>
                    <a:pt x="6533" y="1379"/>
                  </a:lnTo>
                  <a:lnTo>
                    <a:pt x="5155" y="0"/>
                  </a:lnTo>
                  <a:close/>
                </a:path>
              </a:pathLst>
            </a:custGeom>
            <a:solidFill>
              <a:srgbClr val="195B5A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" name="ruler_263676">
            <a:extLst>
              <a:ext uri="{FF2B5EF4-FFF2-40B4-BE49-F238E27FC236}">
                <a16:creationId xmlns:a16="http://schemas.microsoft.com/office/drawing/2014/main" id="{F1D66FC8-AEE0-4FAF-B47D-2624574BBC01}"/>
              </a:ext>
            </a:extLst>
          </p:cNvPr>
          <p:cNvSpPr>
            <a:spLocks noChangeAspect="1"/>
          </p:cNvSpPr>
          <p:nvPr/>
        </p:nvSpPr>
        <p:spPr bwMode="auto">
          <a:xfrm>
            <a:off x="7039828" y="280856"/>
            <a:ext cx="609685" cy="608755"/>
          </a:xfrm>
          <a:custGeom>
            <a:avLst/>
            <a:gdLst>
              <a:gd name="connsiteX0" fmla="*/ 382195 w 607648"/>
              <a:gd name="connsiteY0" fmla="*/ 318513 h 606722"/>
              <a:gd name="connsiteX1" fmla="*/ 319178 w 607648"/>
              <a:gd name="connsiteY1" fmla="*/ 381790 h 606722"/>
              <a:gd name="connsiteX2" fmla="*/ 520155 w 607648"/>
              <a:gd name="connsiteY2" fmla="*/ 582460 h 606722"/>
              <a:gd name="connsiteX3" fmla="*/ 583349 w 607648"/>
              <a:gd name="connsiteY3" fmla="*/ 519362 h 606722"/>
              <a:gd name="connsiteX4" fmla="*/ 550595 w 607648"/>
              <a:gd name="connsiteY4" fmla="*/ 486657 h 606722"/>
              <a:gd name="connsiteX5" fmla="*/ 527631 w 607648"/>
              <a:gd name="connsiteY5" fmla="*/ 509497 h 606722"/>
              <a:gd name="connsiteX6" fmla="*/ 520600 w 607648"/>
              <a:gd name="connsiteY6" fmla="*/ 512430 h 606722"/>
              <a:gd name="connsiteX7" fmla="*/ 513479 w 607648"/>
              <a:gd name="connsiteY7" fmla="*/ 509497 h 606722"/>
              <a:gd name="connsiteX8" fmla="*/ 513479 w 607648"/>
              <a:gd name="connsiteY8" fmla="*/ 495278 h 606722"/>
              <a:gd name="connsiteX9" fmla="*/ 536354 w 607648"/>
              <a:gd name="connsiteY9" fmla="*/ 472438 h 606722"/>
              <a:gd name="connsiteX10" fmla="*/ 503333 w 607648"/>
              <a:gd name="connsiteY10" fmla="*/ 439467 h 606722"/>
              <a:gd name="connsiteX11" fmla="*/ 471735 w 607648"/>
              <a:gd name="connsiteY11" fmla="*/ 471016 h 606722"/>
              <a:gd name="connsiteX12" fmla="*/ 464615 w 607648"/>
              <a:gd name="connsiteY12" fmla="*/ 473949 h 606722"/>
              <a:gd name="connsiteX13" fmla="*/ 457494 w 607648"/>
              <a:gd name="connsiteY13" fmla="*/ 471016 h 606722"/>
              <a:gd name="connsiteX14" fmla="*/ 457494 w 607648"/>
              <a:gd name="connsiteY14" fmla="*/ 456797 h 606722"/>
              <a:gd name="connsiteX15" fmla="*/ 489091 w 607648"/>
              <a:gd name="connsiteY15" fmla="*/ 425247 h 606722"/>
              <a:gd name="connsiteX16" fmla="*/ 456070 w 607648"/>
              <a:gd name="connsiteY16" fmla="*/ 392276 h 606722"/>
              <a:gd name="connsiteX17" fmla="*/ 433195 w 607648"/>
              <a:gd name="connsiteY17" fmla="*/ 415205 h 606722"/>
              <a:gd name="connsiteX18" fmla="*/ 426075 w 607648"/>
              <a:gd name="connsiteY18" fmla="*/ 418138 h 606722"/>
              <a:gd name="connsiteX19" fmla="*/ 418954 w 607648"/>
              <a:gd name="connsiteY19" fmla="*/ 415205 h 606722"/>
              <a:gd name="connsiteX20" fmla="*/ 418954 w 607648"/>
              <a:gd name="connsiteY20" fmla="*/ 400986 h 606722"/>
              <a:gd name="connsiteX21" fmla="*/ 441829 w 607648"/>
              <a:gd name="connsiteY21" fmla="*/ 378057 h 606722"/>
              <a:gd name="connsiteX22" fmla="*/ 408897 w 607648"/>
              <a:gd name="connsiteY22" fmla="*/ 345175 h 606722"/>
              <a:gd name="connsiteX23" fmla="*/ 377299 w 607648"/>
              <a:gd name="connsiteY23" fmla="*/ 376724 h 606722"/>
              <a:gd name="connsiteX24" fmla="*/ 370179 w 607648"/>
              <a:gd name="connsiteY24" fmla="*/ 379657 h 606722"/>
              <a:gd name="connsiteX25" fmla="*/ 363058 w 607648"/>
              <a:gd name="connsiteY25" fmla="*/ 376724 h 606722"/>
              <a:gd name="connsiteX26" fmla="*/ 363058 w 607648"/>
              <a:gd name="connsiteY26" fmla="*/ 362505 h 606722"/>
              <a:gd name="connsiteX27" fmla="*/ 394655 w 607648"/>
              <a:gd name="connsiteY27" fmla="*/ 330955 h 606722"/>
              <a:gd name="connsiteX28" fmla="*/ 214417 w 607648"/>
              <a:gd name="connsiteY28" fmla="*/ 305627 h 606722"/>
              <a:gd name="connsiteX29" fmla="*/ 214417 w 607648"/>
              <a:gd name="connsiteY29" fmla="*/ 336110 h 606722"/>
              <a:gd name="connsiteX30" fmla="*/ 229637 w 607648"/>
              <a:gd name="connsiteY30" fmla="*/ 320824 h 606722"/>
              <a:gd name="connsiteX31" fmla="*/ 312947 w 607648"/>
              <a:gd name="connsiteY31" fmla="*/ 220933 h 606722"/>
              <a:gd name="connsiteX32" fmla="*/ 321136 w 607648"/>
              <a:gd name="connsiteY32" fmla="*/ 229198 h 606722"/>
              <a:gd name="connsiteX33" fmla="*/ 329414 w 607648"/>
              <a:gd name="connsiteY33" fmla="*/ 220933 h 606722"/>
              <a:gd name="connsiteX34" fmla="*/ 400945 w 607648"/>
              <a:gd name="connsiteY34" fmla="*/ 206927 h 606722"/>
              <a:gd name="connsiteX35" fmla="*/ 415182 w 607648"/>
              <a:gd name="connsiteY35" fmla="*/ 206927 h 606722"/>
              <a:gd name="connsiteX36" fmla="*/ 415182 w 607648"/>
              <a:gd name="connsiteY36" fmla="*/ 221147 h 606722"/>
              <a:gd name="connsiteX37" fmla="*/ 213909 w 607648"/>
              <a:gd name="connsiteY37" fmla="*/ 422083 h 606722"/>
              <a:gd name="connsiteX38" fmla="*/ 206791 w 607648"/>
              <a:gd name="connsiteY38" fmla="*/ 425016 h 606722"/>
              <a:gd name="connsiteX39" fmla="*/ 199672 w 607648"/>
              <a:gd name="connsiteY39" fmla="*/ 422083 h 606722"/>
              <a:gd name="connsiteX40" fmla="*/ 199672 w 607648"/>
              <a:gd name="connsiteY40" fmla="*/ 407864 h 606722"/>
              <a:gd name="connsiteX41" fmla="*/ 221004 w 607648"/>
              <a:gd name="connsiteY41" fmla="*/ 129129 h 606722"/>
              <a:gd name="connsiteX42" fmla="*/ 292743 w 607648"/>
              <a:gd name="connsiteY42" fmla="*/ 200848 h 606722"/>
              <a:gd name="connsiteX43" fmla="*/ 353623 w 607648"/>
              <a:gd name="connsiteY43" fmla="*/ 200848 h 606722"/>
              <a:gd name="connsiteX44" fmla="*/ 362880 w 607648"/>
              <a:gd name="connsiteY44" fmla="*/ 206980 h 606722"/>
              <a:gd name="connsiteX45" fmla="*/ 360744 w 607648"/>
              <a:gd name="connsiteY45" fmla="*/ 218000 h 606722"/>
              <a:gd name="connsiteX46" fmla="*/ 328346 w 607648"/>
              <a:gd name="connsiteY46" fmla="*/ 250438 h 606722"/>
              <a:gd name="connsiteX47" fmla="*/ 328257 w 607648"/>
              <a:gd name="connsiteY47" fmla="*/ 250438 h 606722"/>
              <a:gd name="connsiteX48" fmla="*/ 328168 w 607648"/>
              <a:gd name="connsiteY48" fmla="*/ 250527 h 606722"/>
              <a:gd name="connsiteX49" fmla="*/ 211480 w 607648"/>
              <a:gd name="connsiteY49" fmla="*/ 367481 h 606722"/>
              <a:gd name="connsiteX50" fmla="*/ 204359 w 607648"/>
              <a:gd name="connsiteY50" fmla="*/ 370414 h 606722"/>
              <a:gd name="connsiteX51" fmla="*/ 200532 w 607648"/>
              <a:gd name="connsiteY51" fmla="*/ 369703 h 606722"/>
              <a:gd name="connsiteX52" fmla="*/ 194301 w 607648"/>
              <a:gd name="connsiteY52" fmla="*/ 360372 h 606722"/>
              <a:gd name="connsiteX53" fmla="*/ 194301 w 607648"/>
              <a:gd name="connsiteY53" fmla="*/ 285542 h 606722"/>
              <a:gd name="connsiteX54" fmla="*/ 127813 w 607648"/>
              <a:gd name="connsiteY54" fmla="*/ 219156 h 606722"/>
              <a:gd name="connsiteX55" fmla="*/ 127813 w 607648"/>
              <a:gd name="connsiteY55" fmla="*/ 544957 h 606722"/>
              <a:gd name="connsiteX56" fmla="*/ 297727 w 607648"/>
              <a:gd name="connsiteY56" fmla="*/ 374769 h 606722"/>
              <a:gd name="connsiteX57" fmla="*/ 297816 w 607648"/>
              <a:gd name="connsiteY57" fmla="*/ 374680 h 606722"/>
              <a:gd name="connsiteX58" fmla="*/ 297905 w 607648"/>
              <a:gd name="connsiteY58" fmla="*/ 374591 h 606722"/>
              <a:gd name="connsiteX59" fmla="*/ 375074 w 607648"/>
              <a:gd name="connsiteY59" fmla="*/ 297273 h 606722"/>
              <a:gd name="connsiteX60" fmla="*/ 375163 w 607648"/>
              <a:gd name="connsiteY60" fmla="*/ 297184 h 606722"/>
              <a:gd name="connsiteX61" fmla="*/ 542851 w 607648"/>
              <a:gd name="connsiteY61" fmla="*/ 129129 h 606722"/>
              <a:gd name="connsiteX62" fmla="*/ 478500 w 607648"/>
              <a:gd name="connsiteY62" fmla="*/ 129129 h 606722"/>
              <a:gd name="connsiteX63" fmla="*/ 478500 w 607648"/>
              <a:gd name="connsiteY63" fmla="*/ 154013 h 606722"/>
              <a:gd name="connsiteX64" fmla="*/ 468442 w 607648"/>
              <a:gd name="connsiteY64" fmla="*/ 164056 h 606722"/>
              <a:gd name="connsiteX65" fmla="*/ 458384 w 607648"/>
              <a:gd name="connsiteY65" fmla="*/ 154013 h 606722"/>
              <a:gd name="connsiteX66" fmla="*/ 458384 w 607648"/>
              <a:gd name="connsiteY66" fmla="*/ 129129 h 606722"/>
              <a:gd name="connsiteX67" fmla="*/ 417352 w 607648"/>
              <a:gd name="connsiteY67" fmla="*/ 129129 h 606722"/>
              <a:gd name="connsiteX68" fmla="*/ 417352 w 607648"/>
              <a:gd name="connsiteY68" fmla="*/ 166366 h 606722"/>
              <a:gd name="connsiteX69" fmla="*/ 407294 w 607648"/>
              <a:gd name="connsiteY69" fmla="*/ 176409 h 606722"/>
              <a:gd name="connsiteX70" fmla="*/ 397237 w 607648"/>
              <a:gd name="connsiteY70" fmla="*/ 166366 h 606722"/>
              <a:gd name="connsiteX71" fmla="*/ 397237 w 607648"/>
              <a:gd name="connsiteY71" fmla="*/ 129129 h 606722"/>
              <a:gd name="connsiteX72" fmla="*/ 356205 w 607648"/>
              <a:gd name="connsiteY72" fmla="*/ 129129 h 606722"/>
              <a:gd name="connsiteX73" fmla="*/ 356205 w 607648"/>
              <a:gd name="connsiteY73" fmla="*/ 154013 h 606722"/>
              <a:gd name="connsiteX74" fmla="*/ 346147 w 607648"/>
              <a:gd name="connsiteY74" fmla="*/ 164056 h 606722"/>
              <a:gd name="connsiteX75" fmla="*/ 336089 w 607648"/>
              <a:gd name="connsiteY75" fmla="*/ 154013 h 606722"/>
              <a:gd name="connsiteX76" fmla="*/ 336089 w 607648"/>
              <a:gd name="connsiteY76" fmla="*/ 129129 h 606722"/>
              <a:gd name="connsiteX77" fmla="*/ 294968 w 607648"/>
              <a:gd name="connsiteY77" fmla="*/ 129129 h 606722"/>
              <a:gd name="connsiteX78" fmla="*/ 294968 w 607648"/>
              <a:gd name="connsiteY78" fmla="*/ 166366 h 606722"/>
              <a:gd name="connsiteX79" fmla="*/ 284910 w 607648"/>
              <a:gd name="connsiteY79" fmla="*/ 176409 h 606722"/>
              <a:gd name="connsiteX80" fmla="*/ 274853 w 607648"/>
              <a:gd name="connsiteY80" fmla="*/ 166366 h 606722"/>
              <a:gd name="connsiteX81" fmla="*/ 274853 w 607648"/>
              <a:gd name="connsiteY81" fmla="*/ 129129 h 606722"/>
              <a:gd name="connsiteX82" fmla="*/ 87493 w 607648"/>
              <a:gd name="connsiteY82" fmla="*/ 24262 h 606722"/>
              <a:gd name="connsiteX83" fmla="*/ 24299 w 607648"/>
              <a:gd name="connsiteY83" fmla="*/ 87360 h 606722"/>
              <a:gd name="connsiteX84" fmla="*/ 243878 w 607648"/>
              <a:gd name="connsiteY84" fmla="*/ 306605 h 606722"/>
              <a:gd name="connsiteX85" fmla="*/ 268355 w 607648"/>
              <a:gd name="connsiteY85" fmla="*/ 282076 h 606722"/>
              <a:gd name="connsiteX86" fmla="*/ 268622 w 607648"/>
              <a:gd name="connsiteY86" fmla="*/ 268213 h 606722"/>
              <a:gd name="connsiteX87" fmla="*/ 300220 w 607648"/>
              <a:gd name="connsiteY87" fmla="*/ 236663 h 606722"/>
              <a:gd name="connsiteX88" fmla="*/ 267198 w 607648"/>
              <a:gd name="connsiteY88" fmla="*/ 203692 h 606722"/>
              <a:gd name="connsiteX89" fmla="*/ 244323 w 607648"/>
              <a:gd name="connsiteY89" fmla="*/ 226532 h 606722"/>
              <a:gd name="connsiteX90" fmla="*/ 237203 w 607648"/>
              <a:gd name="connsiteY90" fmla="*/ 229465 h 606722"/>
              <a:gd name="connsiteX91" fmla="*/ 230082 w 607648"/>
              <a:gd name="connsiteY91" fmla="*/ 226532 h 606722"/>
              <a:gd name="connsiteX92" fmla="*/ 230082 w 607648"/>
              <a:gd name="connsiteY92" fmla="*/ 212313 h 606722"/>
              <a:gd name="connsiteX93" fmla="*/ 252957 w 607648"/>
              <a:gd name="connsiteY93" fmla="*/ 189473 h 606722"/>
              <a:gd name="connsiteX94" fmla="*/ 219936 w 607648"/>
              <a:gd name="connsiteY94" fmla="*/ 156502 h 606722"/>
              <a:gd name="connsiteX95" fmla="*/ 188338 w 607648"/>
              <a:gd name="connsiteY95" fmla="*/ 188051 h 606722"/>
              <a:gd name="connsiteX96" fmla="*/ 181217 w 607648"/>
              <a:gd name="connsiteY96" fmla="*/ 190984 h 606722"/>
              <a:gd name="connsiteX97" fmla="*/ 174097 w 607648"/>
              <a:gd name="connsiteY97" fmla="*/ 188051 h 606722"/>
              <a:gd name="connsiteX98" fmla="*/ 174097 w 607648"/>
              <a:gd name="connsiteY98" fmla="*/ 173832 h 606722"/>
              <a:gd name="connsiteX99" fmla="*/ 205695 w 607648"/>
              <a:gd name="connsiteY99" fmla="*/ 142282 h 606722"/>
              <a:gd name="connsiteX100" fmla="*/ 172762 w 607648"/>
              <a:gd name="connsiteY100" fmla="*/ 109400 h 606722"/>
              <a:gd name="connsiteX101" fmla="*/ 149798 w 607648"/>
              <a:gd name="connsiteY101" fmla="*/ 132240 h 606722"/>
              <a:gd name="connsiteX102" fmla="*/ 142766 w 607648"/>
              <a:gd name="connsiteY102" fmla="*/ 135173 h 606722"/>
              <a:gd name="connsiteX103" fmla="*/ 135646 w 607648"/>
              <a:gd name="connsiteY103" fmla="*/ 132240 h 606722"/>
              <a:gd name="connsiteX104" fmla="*/ 135646 w 607648"/>
              <a:gd name="connsiteY104" fmla="*/ 118021 h 606722"/>
              <a:gd name="connsiteX105" fmla="*/ 158521 w 607648"/>
              <a:gd name="connsiteY105" fmla="*/ 95181 h 606722"/>
              <a:gd name="connsiteX106" fmla="*/ 125499 w 607648"/>
              <a:gd name="connsiteY106" fmla="*/ 62210 h 606722"/>
              <a:gd name="connsiteX107" fmla="*/ 93902 w 607648"/>
              <a:gd name="connsiteY107" fmla="*/ 93759 h 606722"/>
              <a:gd name="connsiteX108" fmla="*/ 86781 w 607648"/>
              <a:gd name="connsiteY108" fmla="*/ 96692 h 606722"/>
              <a:gd name="connsiteX109" fmla="*/ 79661 w 607648"/>
              <a:gd name="connsiteY109" fmla="*/ 93759 h 606722"/>
              <a:gd name="connsiteX110" fmla="*/ 79661 w 607648"/>
              <a:gd name="connsiteY110" fmla="*/ 79539 h 606722"/>
              <a:gd name="connsiteX111" fmla="*/ 111258 w 607648"/>
              <a:gd name="connsiteY111" fmla="*/ 47990 h 606722"/>
              <a:gd name="connsiteX112" fmla="*/ 87493 w 607648"/>
              <a:gd name="connsiteY112" fmla="*/ 0 h 606722"/>
              <a:gd name="connsiteX113" fmla="*/ 94614 w 607648"/>
              <a:gd name="connsiteY113" fmla="*/ 2933 h 606722"/>
              <a:gd name="connsiteX114" fmla="*/ 200888 w 607648"/>
              <a:gd name="connsiteY114" fmla="*/ 109045 h 606722"/>
              <a:gd name="connsiteX115" fmla="*/ 567150 w 607648"/>
              <a:gd name="connsiteY115" fmla="*/ 109045 h 606722"/>
              <a:gd name="connsiteX116" fmla="*/ 576407 w 607648"/>
              <a:gd name="connsiteY116" fmla="*/ 115266 h 606722"/>
              <a:gd name="connsiteX117" fmla="*/ 574271 w 607648"/>
              <a:gd name="connsiteY117" fmla="*/ 126197 h 606722"/>
              <a:gd name="connsiteX118" fmla="*/ 396436 w 607648"/>
              <a:gd name="connsiteY118" fmla="*/ 304294 h 606722"/>
              <a:gd name="connsiteX119" fmla="*/ 604711 w 607648"/>
              <a:gd name="connsiteY119" fmla="*/ 512252 h 606722"/>
              <a:gd name="connsiteX120" fmla="*/ 607648 w 607648"/>
              <a:gd name="connsiteY120" fmla="*/ 519362 h 606722"/>
              <a:gd name="connsiteX121" fmla="*/ 604711 w 607648"/>
              <a:gd name="connsiteY121" fmla="*/ 526471 h 606722"/>
              <a:gd name="connsiteX122" fmla="*/ 599727 w 607648"/>
              <a:gd name="connsiteY122" fmla="*/ 531359 h 606722"/>
              <a:gd name="connsiteX123" fmla="*/ 598214 w 607648"/>
              <a:gd name="connsiteY123" fmla="*/ 533315 h 606722"/>
              <a:gd name="connsiteX124" fmla="*/ 566171 w 607648"/>
              <a:gd name="connsiteY124" fmla="*/ 565308 h 606722"/>
              <a:gd name="connsiteX125" fmla="*/ 564213 w 607648"/>
              <a:gd name="connsiteY125" fmla="*/ 566819 h 606722"/>
              <a:gd name="connsiteX126" fmla="*/ 527275 w 607648"/>
              <a:gd name="connsiteY126" fmla="*/ 603789 h 606722"/>
              <a:gd name="connsiteX127" fmla="*/ 520155 w 607648"/>
              <a:gd name="connsiteY127" fmla="*/ 606722 h 606722"/>
              <a:gd name="connsiteX128" fmla="*/ 513034 w 607648"/>
              <a:gd name="connsiteY128" fmla="*/ 603789 h 606722"/>
              <a:gd name="connsiteX129" fmla="*/ 304937 w 607648"/>
              <a:gd name="connsiteY129" fmla="*/ 396009 h 606722"/>
              <a:gd name="connsiteX130" fmla="*/ 124876 w 607648"/>
              <a:gd name="connsiteY130" fmla="*/ 576328 h 606722"/>
              <a:gd name="connsiteX131" fmla="*/ 117756 w 607648"/>
              <a:gd name="connsiteY131" fmla="*/ 579261 h 606722"/>
              <a:gd name="connsiteX132" fmla="*/ 113928 w 607648"/>
              <a:gd name="connsiteY132" fmla="*/ 578550 h 606722"/>
              <a:gd name="connsiteX133" fmla="*/ 107698 w 607648"/>
              <a:gd name="connsiteY133" fmla="*/ 569218 h 606722"/>
              <a:gd name="connsiteX134" fmla="*/ 107698 w 607648"/>
              <a:gd name="connsiteY134" fmla="*/ 199071 h 606722"/>
              <a:gd name="connsiteX135" fmla="*/ 2937 w 607648"/>
              <a:gd name="connsiteY135" fmla="*/ 94470 h 606722"/>
              <a:gd name="connsiteX136" fmla="*/ 2937 w 607648"/>
              <a:gd name="connsiteY136" fmla="*/ 80250 h 606722"/>
              <a:gd name="connsiteX137" fmla="*/ 80373 w 607648"/>
              <a:gd name="connsiteY137" fmla="*/ 2933 h 606722"/>
              <a:gd name="connsiteX138" fmla="*/ 87493 w 607648"/>
              <a:gd name="connsiteY138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607648" h="606722">
                <a:moveTo>
                  <a:pt x="382195" y="318513"/>
                </a:moveTo>
                <a:lnTo>
                  <a:pt x="319178" y="381790"/>
                </a:lnTo>
                <a:lnTo>
                  <a:pt x="520155" y="582460"/>
                </a:lnTo>
                <a:lnTo>
                  <a:pt x="583349" y="519362"/>
                </a:lnTo>
                <a:lnTo>
                  <a:pt x="550595" y="486657"/>
                </a:lnTo>
                <a:lnTo>
                  <a:pt x="527631" y="509497"/>
                </a:lnTo>
                <a:cubicBezTo>
                  <a:pt x="525673" y="511452"/>
                  <a:pt x="523092" y="512430"/>
                  <a:pt x="520600" y="512430"/>
                </a:cubicBezTo>
                <a:cubicBezTo>
                  <a:pt x="518019" y="512430"/>
                  <a:pt x="515437" y="511452"/>
                  <a:pt x="513479" y="509497"/>
                </a:cubicBezTo>
                <a:cubicBezTo>
                  <a:pt x="509474" y="505587"/>
                  <a:pt x="509474" y="499188"/>
                  <a:pt x="513479" y="495278"/>
                </a:cubicBezTo>
                <a:lnTo>
                  <a:pt x="536354" y="472438"/>
                </a:lnTo>
                <a:lnTo>
                  <a:pt x="503333" y="439467"/>
                </a:lnTo>
                <a:lnTo>
                  <a:pt x="471735" y="471016"/>
                </a:lnTo>
                <a:cubicBezTo>
                  <a:pt x="469777" y="472971"/>
                  <a:pt x="467196" y="473949"/>
                  <a:pt x="464615" y="473949"/>
                </a:cubicBezTo>
                <a:cubicBezTo>
                  <a:pt x="462033" y="473949"/>
                  <a:pt x="459452" y="472971"/>
                  <a:pt x="457494" y="471016"/>
                </a:cubicBezTo>
                <a:cubicBezTo>
                  <a:pt x="453578" y="467106"/>
                  <a:pt x="453578" y="460707"/>
                  <a:pt x="457494" y="456797"/>
                </a:cubicBezTo>
                <a:lnTo>
                  <a:pt x="489091" y="425247"/>
                </a:lnTo>
                <a:lnTo>
                  <a:pt x="456070" y="392276"/>
                </a:lnTo>
                <a:lnTo>
                  <a:pt x="433195" y="415205"/>
                </a:lnTo>
                <a:cubicBezTo>
                  <a:pt x="431237" y="417160"/>
                  <a:pt x="428656" y="418138"/>
                  <a:pt x="426075" y="418138"/>
                </a:cubicBezTo>
                <a:cubicBezTo>
                  <a:pt x="423494" y="418138"/>
                  <a:pt x="420912" y="417160"/>
                  <a:pt x="418954" y="415205"/>
                </a:cubicBezTo>
                <a:cubicBezTo>
                  <a:pt x="415038" y="411206"/>
                  <a:pt x="415038" y="404896"/>
                  <a:pt x="418954" y="400986"/>
                </a:cubicBezTo>
                <a:lnTo>
                  <a:pt x="441829" y="378057"/>
                </a:lnTo>
                <a:lnTo>
                  <a:pt x="408897" y="345175"/>
                </a:lnTo>
                <a:lnTo>
                  <a:pt x="377299" y="376724"/>
                </a:lnTo>
                <a:cubicBezTo>
                  <a:pt x="375341" y="378679"/>
                  <a:pt x="372760" y="379657"/>
                  <a:pt x="370179" y="379657"/>
                </a:cubicBezTo>
                <a:cubicBezTo>
                  <a:pt x="367597" y="379657"/>
                  <a:pt x="365016" y="378679"/>
                  <a:pt x="363058" y="376724"/>
                </a:cubicBezTo>
                <a:cubicBezTo>
                  <a:pt x="359142" y="372814"/>
                  <a:pt x="359142" y="366415"/>
                  <a:pt x="363058" y="362505"/>
                </a:cubicBezTo>
                <a:lnTo>
                  <a:pt x="394655" y="330955"/>
                </a:lnTo>
                <a:close/>
                <a:moveTo>
                  <a:pt x="214417" y="305627"/>
                </a:moveTo>
                <a:lnTo>
                  <a:pt x="214417" y="336110"/>
                </a:lnTo>
                <a:lnTo>
                  <a:pt x="229637" y="320824"/>
                </a:lnTo>
                <a:close/>
                <a:moveTo>
                  <a:pt x="312947" y="220933"/>
                </a:moveTo>
                <a:lnTo>
                  <a:pt x="321136" y="229198"/>
                </a:lnTo>
                <a:lnTo>
                  <a:pt x="329414" y="220933"/>
                </a:lnTo>
                <a:close/>
                <a:moveTo>
                  <a:pt x="400945" y="206927"/>
                </a:moveTo>
                <a:cubicBezTo>
                  <a:pt x="404860" y="203017"/>
                  <a:pt x="411267" y="203017"/>
                  <a:pt x="415182" y="206927"/>
                </a:cubicBezTo>
                <a:cubicBezTo>
                  <a:pt x="419097" y="210838"/>
                  <a:pt x="419097" y="217147"/>
                  <a:pt x="415182" y="221147"/>
                </a:cubicBezTo>
                <a:lnTo>
                  <a:pt x="213909" y="422083"/>
                </a:lnTo>
                <a:cubicBezTo>
                  <a:pt x="211952" y="424038"/>
                  <a:pt x="209371" y="425016"/>
                  <a:pt x="206791" y="425016"/>
                </a:cubicBezTo>
                <a:cubicBezTo>
                  <a:pt x="204210" y="425016"/>
                  <a:pt x="201719" y="424038"/>
                  <a:pt x="199672" y="422083"/>
                </a:cubicBezTo>
                <a:cubicBezTo>
                  <a:pt x="195757" y="418173"/>
                  <a:pt x="195757" y="411863"/>
                  <a:pt x="199672" y="407864"/>
                </a:cubicBezTo>
                <a:close/>
                <a:moveTo>
                  <a:pt x="221004" y="129129"/>
                </a:moveTo>
                <a:lnTo>
                  <a:pt x="292743" y="200848"/>
                </a:lnTo>
                <a:lnTo>
                  <a:pt x="353623" y="200848"/>
                </a:lnTo>
                <a:cubicBezTo>
                  <a:pt x="357629" y="200848"/>
                  <a:pt x="361367" y="203248"/>
                  <a:pt x="362880" y="206980"/>
                </a:cubicBezTo>
                <a:cubicBezTo>
                  <a:pt x="364482" y="210802"/>
                  <a:pt x="363592" y="215068"/>
                  <a:pt x="360744" y="218000"/>
                </a:cubicBezTo>
                <a:lnTo>
                  <a:pt x="328346" y="250438"/>
                </a:lnTo>
                <a:cubicBezTo>
                  <a:pt x="328346" y="250438"/>
                  <a:pt x="328346" y="250438"/>
                  <a:pt x="328257" y="250438"/>
                </a:cubicBezTo>
                <a:cubicBezTo>
                  <a:pt x="328257" y="250527"/>
                  <a:pt x="328257" y="250527"/>
                  <a:pt x="328168" y="250527"/>
                </a:cubicBezTo>
                <a:lnTo>
                  <a:pt x="211480" y="367481"/>
                </a:lnTo>
                <a:cubicBezTo>
                  <a:pt x="209611" y="369437"/>
                  <a:pt x="207030" y="370414"/>
                  <a:pt x="204359" y="370414"/>
                </a:cubicBezTo>
                <a:cubicBezTo>
                  <a:pt x="203113" y="370414"/>
                  <a:pt x="201778" y="370148"/>
                  <a:pt x="200532" y="369703"/>
                </a:cubicBezTo>
                <a:cubicBezTo>
                  <a:pt x="196794" y="368103"/>
                  <a:pt x="194301" y="364460"/>
                  <a:pt x="194301" y="360372"/>
                </a:cubicBezTo>
                <a:lnTo>
                  <a:pt x="194301" y="285542"/>
                </a:lnTo>
                <a:lnTo>
                  <a:pt x="127813" y="219156"/>
                </a:lnTo>
                <a:lnTo>
                  <a:pt x="127813" y="544957"/>
                </a:lnTo>
                <a:lnTo>
                  <a:pt x="297727" y="374769"/>
                </a:lnTo>
                <a:cubicBezTo>
                  <a:pt x="297727" y="374769"/>
                  <a:pt x="297727" y="374680"/>
                  <a:pt x="297816" y="374680"/>
                </a:cubicBezTo>
                <a:cubicBezTo>
                  <a:pt x="297816" y="374591"/>
                  <a:pt x="297905" y="374591"/>
                  <a:pt x="297905" y="374591"/>
                </a:cubicBezTo>
                <a:lnTo>
                  <a:pt x="375074" y="297273"/>
                </a:lnTo>
                <a:cubicBezTo>
                  <a:pt x="375074" y="297184"/>
                  <a:pt x="375074" y="297184"/>
                  <a:pt x="375163" y="297184"/>
                </a:cubicBezTo>
                <a:lnTo>
                  <a:pt x="542851" y="129129"/>
                </a:lnTo>
                <a:lnTo>
                  <a:pt x="478500" y="129129"/>
                </a:lnTo>
                <a:lnTo>
                  <a:pt x="478500" y="154013"/>
                </a:lnTo>
                <a:cubicBezTo>
                  <a:pt x="478500" y="159612"/>
                  <a:pt x="474049" y="164056"/>
                  <a:pt x="468442" y="164056"/>
                </a:cubicBezTo>
                <a:cubicBezTo>
                  <a:pt x="462924" y="164056"/>
                  <a:pt x="458384" y="159612"/>
                  <a:pt x="458384" y="154013"/>
                </a:cubicBezTo>
                <a:lnTo>
                  <a:pt x="458384" y="129129"/>
                </a:lnTo>
                <a:lnTo>
                  <a:pt x="417352" y="129129"/>
                </a:lnTo>
                <a:lnTo>
                  <a:pt x="417352" y="166366"/>
                </a:lnTo>
                <a:cubicBezTo>
                  <a:pt x="417352" y="171876"/>
                  <a:pt x="412902" y="176409"/>
                  <a:pt x="407294" y="176409"/>
                </a:cubicBezTo>
                <a:cubicBezTo>
                  <a:pt x="401776" y="176409"/>
                  <a:pt x="397237" y="171876"/>
                  <a:pt x="397237" y="166366"/>
                </a:cubicBezTo>
                <a:lnTo>
                  <a:pt x="397237" y="129129"/>
                </a:lnTo>
                <a:lnTo>
                  <a:pt x="356205" y="129129"/>
                </a:lnTo>
                <a:lnTo>
                  <a:pt x="356205" y="154013"/>
                </a:lnTo>
                <a:cubicBezTo>
                  <a:pt x="356205" y="159612"/>
                  <a:pt x="351665" y="164056"/>
                  <a:pt x="346147" y="164056"/>
                </a:cubicBezTo>
                <a:cubicBezTo>
                  <a:pt x="340539" y="164056"/>
                  <a:pt x="336089" y="159612"/>
                  <a:pt x="336089" y="154013"/>
                </a:cubicBezTo>
                <a:lnTo>
                  <a:pt x="336089" y="129129"/>
                </a:lnTo>
                <a:lnTo>
                  <a:pt x="294968" y="129129"/>
                </a:lnTo>
                <a:lnTo>
                  <a:pt x="294968" y="166366"/>
                </a:lnTo>
                <a:cubicBezTo>
                  <a:pt x="294968" y="171876"/>
                  <a:pt x="290518" y="176409"/>
                  <a:pt x="284910" y="176409"/>
                </a:cubicBezTo>
                <a:cubicBezTo>
                  <a:pt x="279392" y="176409"/>
                  <a:pt x="274853" y="171876"/>
                  <a:pt x="274853" y="166366"/>
                </a:cubicBezTo>
                <a:lnTo>
                  <a:pt x="274853" y="129129"/>
                </a:lnTo>
                <a:close/>
                <a:moveTo>
                  <a:pt x="87493" y="24262"/>
                </a:moveTo>
                <a:lnTo>
                  <a:pt x="24299" y="87360"/>
                </a:lnTo>
                <a:lnTo>
                  <a:pt x="243878" y="306605"/>
                </a:lnTo>
                <a:lnTo>
                  <a:pt x="268355" y="282076"/>
                </a:lnTo>
                <a:cubicBezTo>
                  <a:pt x="264706" y="278166"/>
                  <a:pt x="264795" y="272034"/>
                  <a:pt x="268622" y="268213"/>
                </a:cubicBezTo>
                <a:lnTo>
                  <a:pt x="300220" y="236663"/>
                </a:lnTo>
                <a:lnTo>
                  <a:pt x="267198" y="203692"/>
                </a:lnTo>
                <a:lnTo>
                  <a:pt x="244323" y="226532"/>
                </a:lnTo>
                <a:cubicBezTo>
                  <a:pt x="242365" y="228487"/>
                  <a:pt x="239784" y="229465"/>
                  <a:pt x="237203" y="229465"/>
                </a:cubicBezTo>
                <a:cubicBezTo>
                  <a:pt x="234622" y="229465"/>
                  <a:pt x="232040" y="228487"/>
                  <a:pt x="230082" y="226532"/>
                </a:cubicBezTo>
                <a:cubicBezTo>
                  <a:pt x="226166" y="222622"/>
                  <a:pt x="226166" y="216223"/>
                  <a:pt x="230082" y="212313"/>
                </a:cubicBezTo>
                <a:lnTo>
                  <a:pt x="252957" y="189473"/>
                </a:lnTo>
                <a:lnTo>
                  <a:pt x="219936" y="156502"/>
                </a:lnTo>
                <a:lnTo>
                  <a:pt x="188338" y="188051"/>
                </a:lnTo>
                <a:cubicBezTo>
                  <a:pt x="186380" y="190006"/>
                  <a:pt x="183798" y="190984"/>
                  <a:pt x="181217" y="190984"/>
                </a:cubicBezTo>
                <a:cubicBezTo>
                  <a:pt x="178636" y="190984"/>
                  <a:pt x="176055" y="190006"/>
                  <a:pt x="174097" y="188051"/>
                </a:cubicBezTo>
                <a:cubicBezTo>
                  <a:pt x="170180" y="184141"/>
                  <a:pt x="170180" y="177831"/>
                  <a:pt x="174097" y="173832"/>
                </a:cubicBezTo>
                <a:lnTo>
                  <a:pt x="205695" y="142282"/>
                </a:lnTo>
                <a:lnTo>
                  <a:pt x="172762" y="109400"/>
                </a:lnTo>
                <a:lnTo>
                  <a:pt x="149798" y="132240"/>
                </a:lnTo>
                <a:cubicBezTo>
                  <a:pt x="147840" y="134195"/>
                  <a:pt x="145259" y="135173"/>
                  <a:pt x="142766" y="135173"/>
                </a:cubicBezTo>
                <a:cubicBezTo>
                  <a:pt x="140185" y="135173"/>
                  <a:pt x="137604" y="134195"/>
                  <a:pt x="135646" y="132240"/>
                </a:cubicBezTo>
                <a:cubicBezTo>
                  <a:pt x="131641" y="128330"/>
                  <a:pt x="131641" y="121931"/>
                  <a:pt x="135646" y="118021"/>
                </a:cubicBezTo>
                <a:lnTo>
                  <a:pt x="158521" y="95181"/>
                </a:lnTo>
                <a:lnTo>
                  <a:pt x="125499" y="62210"/>
                </a:lnTo>
                <a:lnTo>
                  <a:pt x="93902" y="93759"/>
                </a:lnTo>
                <a:cubicBezTo>
                  <a:pt x="91944" y="95714"/>
                  <a:pt x="89362" y="96692"/>
                  <a:pt x="86781" y="96692"/>
                </a:cubicBezTo>
                <a:cubicBezTo>
                  <a:pt x="84200" y="96692"/>
                  <a:pt x="81619" y="95714"/>
                  <a:pt x="79661" y="93759"/>
                </a:cubicBezTo>
                <a:cubicBezTo>
                  <a:pt x="75744" y="89849"/>
                  <a:pt x="75744" y="83450"/>
                  <a:pt x="79661" y="79539"/>
                </a:cubicBezTo>
                <a:lnTo>
                  <a:pt x="111258" y="47990"/>
                </a:lnTo>
                <a:close/>
                <a:moveTo>
                  <a:pt x="87493" y="0"/>
                </a:moveTo>
                <a:cubicBezTo>
                  <a:pt x="90163" y="0"/>
                  <a:pt x="92745" y="1066"/>
                  <a:pt x="94614" y="2933"/>
                </a:cubicBezTo>
                <a:lnTo>
                  <a:pt x="200888" y="109045"/>
                </a:lnTo>
                <a:lnTo>
                  <a:pt x="567150" y="109045"/>
                </a:lnTo>
                <a:cubicBezTo>
                  <a:pt x="571156" y="109045"/>
                  <a:pt x="574894" y="111444"/>
                  <a:pt x="576407" y="115266"/>
                </a:cubicBezTo>
                <a:cubicBezTo>
                  <a:pt x="578009" y="118998"/>
                  <a:pt x="577119" y="123264"/>
                  <a:pt x="574271" y="126197"/>
                </a:cubicBezTo>
                <a:lnTo>
                  <a:pt x="396436" y="304294"/>
                </a:lnTo>
                <a:lnTo>
                  <a:pt x="604711" y="512252"/>
                </a:lnTo>
                <a:cubicBezTo>
                  <a:pt x="606580" y="514118"/>
                  <a:pt x="607648" y="516696"/>
                  <a:pt x="607648" y="519362"/>
                </a:cubicBezTo>
                <a:cubicBezTo>
                  <a:pt x="607648" y="522028"/>
                  <a:pt x="606580" y="524516"/>
                  <a:pt x="604711" y="526471"/>
                </a:cubicBezTo>
                <a:lnTo>
                  <a:pt x="599727" y="531359"/>
                </a:lnTo>
                <a:cubicBezTo>
                  <a:pt x="599371" y="532070"/>
                  <a:pt x="598837" y="532693"/>
                  <a:pt x="598214" y="533315"/>
                </a:cubicBezTo>
                <a:lnTo>
                  <a:pt x="566171" y="565308"/>
                </a:lnTo>
                <a:cubicBezTo>
                  <a:pt x="565548" y="565930"/>
                  <a:pt x="564925" y="566463"/>
                  <a:pt x="564213" y="566819"/>
                </a:cubicBezTo>
                <a:lnTo>
                  <a:pt x="527275" y="603789"/>
                </a:lnTo>
                <a:cubicBezTo>
                  <a:pt x="525317" y="605744"/>
                  <a:pt x="522736" y="606722"/>
                  <a:pt x="520155" y="606722"/>
                </a:cubicBezTo>
                <a:cubicBezTo>
                  <a:pt x="517574" y="606722"/>
                  <a:pt x="514992" y="605744"/>
                  <a:pt x="513034" y="603789"/>
                </a:cubicBezTo>
                <a:lnTo>
                  <a:pt x="304937" y="396009"/>
                </a:lnTo>
                <a:lnTo>
                  <a:pt x="124876" y="576328"/>
                </a:lnTo>
                <a:cubicBezTo>
                  <a:pt x="123007" y="578283"/>
                  <a:pt x="120426" y="579261"/>
                  <a:pt x="117756" y="579261"/>
                </a:cubicBezTo>
                <a:cubicBezTo>
                  <a:pt x="116509" y="579261"/>
                  <a:pt x="115174" y="579083"/>
                  <a:pt x="113928" y="578550"/>
                </a:cubicBezTo>
                <a:cubicBezTo>
                  <a:pt x="110190" y="576950"/>
                  <a:pt x="107698" y="573307"/>
                  <a:pt x="107698" y="569218"/>
                </a:cubicBezTo>
                <a:lnTo>
                  <a:pt x="107698" y="199071"/>
                </a:lnTo>
                <a:lnTo>
                  <a:pt x="2937" y="94470"/>
                </a:lnTo>
                <a:cubicBezTo>
                  <a:pt x="-979" y="90559"/>
                  <a:pt x="-979" y="84161"/>
                  <a:pt x="2937" y="80250"/>
                </a:cubicBezTo>
                <a:lnTo>
                  <a:pt x="80373" y="2933"/>
                </a:lnTo>
                <a:cubicBezTo>
                  <a:pt x="82242" y="1066"/>
                  <a:pt x="84823" y="0"/>
                  <a:pt x="87493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paint-palette-and-brush_27557">
            <a:extLst>
              <a:ext uri="{FF2B5EF4-FFF2-40B4-BE49-F238E27FC236}">
                <a16:creationId xmlns:a16="http://schemas.microsoft.com/office/drawing/2014/main" id="{214746D1-C554-4584-839F-1736DFEBFC4F}"/>
              </a:ext>
            </a:extLst>
          </p:cNvPr>
          <p:cNvSpPr>
            <a:spLocks noChangeAspect="1"/>
          </p:cNvSpPr>
          <p:nvPr/>
        </p:nvSpPr>
        <p:spPr bwMode="auto">
          <a:xfrm>
            <a:off x="165760" y="1892534"/>
            <a:ext cx="609684" cy="551923"/>
          </a:xfrm>
          <a:custGeom>
            <a:avLst/>
            <a:gdLst>
              <a:gd name="connsiteX0" fmla="*/ 203544 w 605680"/>
              <a:gd name="connsiteY0" fmla="*/ 393040 h 548298"/>
              <a:gd name="connsiteX1" fmla="*/ 155404 w 605680"/>
              <a:gd name="connsiteY1" fmla="*/ 441108 h 548298"/>
              <a:gd name="connsiteX2" fmla="*/ 203544 w 605680"/>
              <a:gd name="connsiteY2" fmla="*/ 489002 h 548298"/>
              <a:gd name="connsiteX3" fmla="*/ 251511 w 605680"/>
              <a:gd name="connsiteY3" fmla="*/ 441108 h 548298"/>
              <a:gd name="connsiteX4" fmla="*/ 203544 w 605680"/>
              <a:gd name="connsiteY4" fmla="*/ 393040 h 548298"/>
              <a:gd name="connsiteX5" fmla="*/ 109182 w 605680"/>
              <a:gd name="connsiteY5" fmla="*/ 297078 h 548298"/>
              <a:gd name="connsiteX6" fmla="*/ 61215 w 605680"/>
              <a:gd name="connsiteY6" fmla="*/ 344972 h 548298"/>
              <a:gd name="connsiteX7" fmla="*/ 109182 w 605680"/>
              <a:gd name="connsiteY7" fmla="*/ 393040 h 548298"/>
              <a:gd name="connsiteX8" fmla="*/ 157322 w 605680"/>
              <a:gd name="connsiteY8" fmla="*/ 344972 h 548298"/>
              <a:gd name="connsiteX9" fmla="*/ 109182 w 605680"/>
              <a:gd name="connsiteY9" fmla="*/ 297078 h 548298"/>
              <a:gd name="connsiteX10" fmla="*/ 449089 w 605680"/>
              <a:gd name="connsiteY10" fmla="*/ 177613 h 548298"/>
              <a:gd name="connsiteX11" fmla="*/ 453101 w 605680"/>
              <a:gd name="connsiteY11" fmla="*/ 181270 h 548298"/>
              <a:gd name="connsiteX12" fmla="*/ 519216 w 605680"/>
              <a:gd name="connsiteY12" fmla="*/ 216796 h 548298"/>
              <a:gd name="connsiteX13" fmla="*/ 461824 w 605680"/>
              <a:gd name="connsiteY13" fmla="*/ 294118 h 548298"/>
              <a:gd name="connsiteX14" fmla="*/ 418212 w 605680"/>
              <a:gd name="connsiteY14" fmla="*/ 311881 h 548298"/>
              <a:gd name="connsiteX15" fmla="*/ 411758 w 605680"/>
              <a:gd name="connsiteY15" fmla="*/ 265210 h 548298"/>
              <a:gd name="connsiteX16" fmla="*/ 136915 w 605680"/>
              <a:gd name="connsiteY16" fmla="*/ 173425 h 548298"/>
              <a:gd name="connsiteX17" fmla="*/ 88949 w 605680"/>
              <a:gd name="connsiteY17" fmla="*/ 221319 h 548298"/>
              <a:gd name="connsiteX18" fmla="*/ 136915 w 605680"/>
              <a:gd name="connsiteY18" fmla="*/ 269387 h 548298"/>
              <a:gd name="connsiteX19" fmla="*/ 185056 w 605680"/>
              <a:gd name="connsiteY19" fmla="*/ 221319 h 548298"/>
              <a:gd name="connsiteX20" fmla="*/ 136915 w 605680"/>
              <a:gd name="connsiteY20" fmla="*/ 173425 h 548298"/>
              <a:gd name="connsiteX21" fmla="*/ 479079 w 605680"/>
              <a:gd name="connsiteY21" fmla="*/ 107118 h 548298"/>
              <a:gd name="connsiteX22" fmla="*/ 499309 w 605680"/>
              <a:gd name="connsiteY22" fmla="*/ 135840 h 548298"/>
              <a:gd name="connsiteX23" fmla="*/ 571858 w 605680"/>
              <a:gd name="connsiteY23" fmla="*/ 145762 h 548298"/>
              <a:gd name="connsiteX24" fmla="*/ 540467 w 605680"/>
              <a:gd name="connsiteY24" fmla="*/ 188061 h 548298"/>
              <a:gd name="connsiteX25" fmla="*/ 461988 w 605680"/>
              <a:gd name="connsiteY25" fmla="*/ 147328 h 548298"/>
              <a:gd name="connsiteX26" fmla="*/ 242266 w 605680"/>
              <a:gd name="connsiteY26" fmla="*/ 90351 h 548298"/>
              <a:gd name="connsiteX27" fmla="*/ 194300 w 605680"/>
              <a:gd name="connsiteY27" fmla="*/ 138245 h 548298"/>
              <a:gd name="connsiteX28" fmla="*/ 242266 w 605680"/>
              <a:gd name="connsiteY28" fmla="*/ 186313 h 548298"/>
              <a:gd name="connsiteX29" fmla="*/ 290407 w 605680"/>
              <a:gd name="connsiteY29" fmla="*/ 138245 h 548298"/>
              <a:gd name="connsiteX30" fmla="*/ 242266 w 605680"/>
              <a:gd name="connsiteY30" fmla="*/ 90351 h 548298"/>
              <a:gd name="connsiteX31" fmla="*/ 305846 w 605680"/>
              <a:gd name="connsiteY31" fmla="*/ 28897 h 548298"/>
              <a:gd name="connsiteX32" fmla="*/ 465353 w 605680"/>
              <a:gd name="connsiteY32" fmla="*/ 97840 h 548298"/>
              <a:gd name="connsiteX33" fmla="*/ 448783 w 605680"/>
              <a:gd name="connsiteY33" fmla="*/ 136852 h 548298"/>
              <a:gd name="connsiteX34" fmla="*/ 408317 w 605680"/>
              <a:gd name="connsiteY34" fmla="*/ 231594 h 548298"/>
              <a:gd name="connsiteX35" fmla="*/ 393491 w 605680"/>
              <a:gd name="connsiteY35" fmla="*/ 258589 h 548298"/>
              <a:gd name="connsiteX36" fmla="*/ 416864 w 605680"/>
              <a:gd name="connsiteY36" fmla="*/ 333129 h 548298"/>
              <a:gd name="connsiteX37" fmla="*/ 467272 w 605680"/>
              <a:gd name="connsiteY37" fmla="*/ 311185 h 548298"/>
              <a:gd name="connsiteX38" fmla="*/ 483319 w 605680"/>
              <a:gd name="connsiteY38" fmla="*/ 295162 h 548298"/>
              <a:gd name="connsiteX39" fmla="*/ 530587 w 605680"/>
              <a:gd name="connsiteY39" fmla="*/ 231594 h 548298"/>
              <a:gd name="connsiteX40" fmla="*/ 525180 w 605680"/>
              <a:gd name="connsiteY40" fmla="*/ 318500 h 548298"/>
              <a:gd name="connsiteX41" fmla="*/ 379363 w 605680"/>
              <a:gd name="connsiteY41" fmla="*/ 415855 h 548298"/>
              <a:gd name="connsiteX42" fmla="*/ 346920 w 605680"/>
              <a:gd name="connsiteY42" fmla="*/ 431529 h 548298"/>
              <a:gd name="connsiteX43" fmla="*/ 79007 w 605680"/>
              <a:gd name="connsiteY43" fmla="*/ 485867 h 548298"/>
              <a:gd name="connsiteX44" fmla="*/ 231801 w 605680"/>
              <a:gd name="connsiteY44" fmla="*/ 33052 h 548298"/>
              <a:gd name="connsiteX45" fmla="*/ 305846 w 605680"/>
              <a:gd name="connsiteY45" fmla="*/ 28897 h 548298"/>
              <a:gd name="connsiteX46" fmla="*/ 590540 w 605680"/>
              <a:gd name="connsiteY46" fmla="*/ 0 h 548298"/>
              <a:gd name="connsiteX47" fmla="*/ 602576 w 605680"/>
              <a:gd name="connsiteY47" fmla="*/ 90717 h 548298"/>
              <a:gd name="connsiteX48" fmla="*/ 588970 w 605680"/>
              <a:gd name="connsiteY48" fmla="*/ 121711 h 548298"/>
              <a:gd name="connsiteX49" fmla="*/ 505063 w 605680"/>
              <a:gd name="connsiteY49" fmla="*/ 129024 h 548298"/>
              <a:gd name="connsiteX50" fmla="*/ 497736 w 605680"/>
              <a:gd name="connsiteY50" fmla="*/ 45098 h 548298"/>
              <a:gd name="connsiteX51" fmla="*/ 501399 w 605680"/>
              <a:gd name="connsiteY51" fmla="*/ 41093 h 548298"/>
              <a:gd name="connsiteX52" fmla="*/ 501225 w 605680"/>
              <a:gd name="connsiteY52" fmla="*/ 40919 h 548298"/>
              <a:gd name="connsiteX53" fmla="*/ 555651 w 605680"/>
              <a:gd name="connsiteY53" fmla="*/ 8880 h 548298"/>
              <a:gd name="connsiteX54" fmla="*/ 590540 w 605680"/>
              <a:gd name="connsiteY54" fmla="*/ 0 h 548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05680" h="548298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ountain-pen-close-up_16941">
            <a:extLst>
              <a:ext uri="{FF2B5EF4-FFF2-40B4-BE49-F238E27FC236}">
                <a16:creationId xmlns:a16="http://schemas.microsoft.com/office/drawing/2014/main" id="{6B81D078-2835-4044-A925-0CAE803E3961}"/>
              </a:ext>
            </a:extLst>
          </p:cNvPr>
          <p:cNvSpPr>
            <a:spLocks noChangeAspect="1"/>
          </p:cNvSpPr>
          <p:nvPr/>
        </p:nvSpPr>
        <p:spPr bwMode="auto">
          <a:xfrm>
            <a:off x="1153584" y="1266217"/>
            <a:ext cx="507376" cy="525688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paper-aeroplane-shape_18344">
            <a:extLst>
              <a:ext uri="{FF2B5EF4-FFF2-40B4-BE49-F238E27FC236}">
                <a16:creationId xmlns:a16="http://schemas.microsoft.com/office/drawing/2014/main" id="{05ED83F7-2935-4EC3-8773-74ED8E9B7DD7}"/>
              </a:ext>
            </a:extLst>
          </p:cNvPr>
          <p:cNvSpPr>
            <a:spLocks noChangeAspect="1"/>
          </p:cNvSpPr>
          <p:nvPr/>
        </p:nvSpPr>
        <p:spPr bwMode="auto">
          <a:xfrm rot="16570500" flipV="1">
            <a:off x="3949423" y="5888768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8A81A6F-A66E-4468-92AE-286F44602E69}"/>
              </a:ext>
            </a:extLst>
          </p:cNvPr>
          <p:cNvSpPr txBox="1"/>
          <p:nvPr/>
        </p:nvSpPr>
        <p:spPr>
          <a:xfrm>
            <a:off x="10106183" y="2168496"/>
            <a:ext cx="615553" cy="274096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800" b="1" spc="600" dirty="0">
                <a:solidFill>
                  <a:srgbClr val="195B5A"/>
                </a:solidFill>
                <a:cs typeface="+mn-ea"/>
                <a:sym typeface="+mn-lt"/>
              </a:rPr>
              <a:t>存在的問題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BBF1013-A51C-4E00-95C5-056897DB0005}"/>
              </a:ext>
            </a:extLst>
          </p:cNvPr>
          <p:cNvSpPr/>
          <p:nvPr/>
        </p:nvSpPr>
        <p:spPr>
          <a:xfrm>
            <a:off x="5230058" y="2804286"/>
            <a:ext cx="2838874" cy="68326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有些學生</a:t>
            </a:r>
            <a:r>
              <a:rPr lang="zh-CN" altLang="en-US" sz="1600" dirty="0">
                <a:solidFill>
                  <a:srgbClr val="0070C0"/>
                </a:solidFill>
                <a:cs typeface="+mn-ea"/>
                <a:sym typeface="+mn-lt"/>
              </a:rPr>
              <a:t>學習目的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不明確，導致學習無動力，兩極分化嚴重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272CC43-14BE-4A6A-90A9-F45542EF4A19}"/>
              </a:ext>
            </a:extLst>
          </p:cNvPr>
          <p:cNvSpPr/>
          <p:nvPr/>
        </p:nvSpPr>
        <p:spPr>
          <a:xfrm>
            <a:off x="1705448" y="4251649"/>
            <a:ext cx="2852725" cy="68326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有些學生上課注意力不集中、課堂效率低、學習成績不理想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87591F1-9839-42C1-86F5-DDBF08ADB0C3}"/>
              </a:ext>
            </a:extLst>
          </p:cNvPr>
          <p:cNvSpPr/>
          <p:nvPr/>
        </p:nvSpPr>
        <p:spPr>
          <a:xfrm>
            <a:off x="1313763" y="1791905"/>
            <a:ext cx="2852724" cy="78752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有些學生作業馬虎，字跡潦草作業差錯多，選擇題亂猜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00D97D28-5674-4555-9504-367167099A27}"/>
              </a:ext>
            </a:extLst>
          </p:cNvPr>
          <p:cNvSpPr/>
          <p:nvPr/>
        </p:nvSpPr>
        <p:spPr>
          <a:xfrm>
            <a:off x="5579299" y="5009120"/>
            <a:ext cx="2838874" cy="65825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有些學生</a:t>
            </a:r>
            <a:r>
              <a:rPr lang="zh-TW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假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日在家不學習，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看電視多，上網多</a:t>
            </a:r>
          </a:p>
        </p:txBody>
      </p:sp>
      <p:sp>
        <p:nvSpPr>
          <p:cNvPr id="16" name="fountain-pen-close-up_16941">
            <a:extLst>
              <a:ext uri="{FF2B5EF4-FFF2-40B4-BE49-F238E27FC236}">
                <a16:creationId xmlns:a16="http://schemas.microsoft.com/office/drawing/2014/main" id="{53A8DE40-9A13-4A37-8020-257543409CA1}"/>
              </a:ext>
            </a:extLst>
          </p:cNvPr>
          <p:cNvSpPr>
            <a:spLocks noChangeAspect="1"/>
          </p:cNvSpPr>
          <p:nvPr/>
        </p:nvSpPr>
        <p:spPr bwMode="auto">
          <a:xfrm>
            <a:off x="5013087" y="2278598"/>
            <a:ext cx="507376" cy="525688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fountain-pen-close-up_16941">
            <a:extLst>
              <a:ext uri="{FF2B5EF4-FFF2-40B4-BE49-F238E27FC236}">
                <a16:creationId xmlns:a16="http://schemas.microsoft.com/office/drawing/2014/main" id="{C62A7628-FC1A-425F-A18C-6F7081C1FABA}"/>
              </a:ext>
            </a:extLst>
          </p:cNvPr>
          <p:cNvSpPr>
            <a:spLocks noChangeAspect="1"/>
          </p:cNvSpPr>
          <p:nvPr/>
        </p:nvSpPr>
        <p:spPr bwMode="auto">
          <a:xfrm>
            <a:off x="1593136" y="3648577"/>
            <a:ext cx="507376" cy="525688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fountain-pen-close-up_16941">
            <a:extLst>
              <a:ext uri="{FF2B5EF4-FFF2-40B4-BE49-F238E27FC236}">
                <a16:creationId xmlns:a16="http://schemas.microsoft.com/office/drawing/2014/main" id="{40035341-A34E-42D6-B4BB-EE93AAF89CA3}"/>
              </a:ext>
            </a:extLst>
          </p:cNvPr>
          <p:cNvSpPr>
            <a:spLocks noChangeAspect="1"/>
          </p:cNvSpPr>
          <p:nvPr/>
        </p:nvSpPr>
        <p:spPr bwMode="auto">
          <a:xfrm>
            <a:off x="5140410" y="4505937"/>
            <a:ext cx="507376" cy="525688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C0BE1BC6-9203-48A2-A5AB-5404B815B3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85966" y="4052865"/>
            <a:ext cx="1221215" cy="280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矩形 67">
            <a:extLst>
              <a:ext uri="{FF2B5EF4-FFF2-40B4-BE49-F238E27FC236}">
                <a16:creationId xmlns:a16="http://schemas.microsoft.com/office/drawing/2014/main" id="{BAD364C7-26F0-4382-8E84-1626310360E3}"/>
              </a:ext>
            </a:extLst>
          </p:cNvPr>
          <p:cNvSpPr/>
          <p:nvPr/>
        </p:nvSpPr>
        <p:spPr>
          <a:xfrm>
            <a:off x="2409946" y="2113170"/>
            <a:ext cx="1569660" cy="3637906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195B5A"/>
                </a:solidFill>
                <a:cs typeface="+mn-ea"/>
                <a:sym typeface="+mn-lt"/>
              </a:rPr>
              <a:t>部分同學雖然基礎不錯，頭腦靈活，卻心浮氣躁，不能踏實刻苦的學習，成績忽上忽下。</a:t>
            </a: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99ADA3A9-46BF-426D-9B6D-1BEA70D0D1ED}"/>
              </a:ext>
            </a:extLst>
          </p:cNvPr>
          <p:cNvSpPr/>
          <p:nvPr/>
        </p:nvSpPr>
        <p:spPr>
          <a:xfrm>
            <a:off x="9875072" y="1929764"/>
            <a:ext cx="646331" cy="3253187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195B5A"/>
                </a:solidFill>
                <a:cs typeface="+mn-ea"/>
                <a:sym typeface="+mn-lt"/>
              </a:rPr>
              <a:t>我們要培養孩子的責任感：</a:t>
            </a:r>
            <a:endParaRPr lang="en-US" altLang="zh-CN" sz="2000" b="1" dirty="0">
              <a:solidFill>
                <a:srgbClr val="195B5A"/>
              </a:solidFill>
              <a:cs typeface="+mn-ea"/>
              <a:sym typeface="+mn-lt"/>
            </a:endParaRPr>
          </a:p>
        </p:txBody>
      </p:sp>
      <p:sp>
        <p:nvSpPr>
          <p:cNvPr id="70" name="TextBox 10">
            <a:extLst>
              <a:ext uri="{FF2B5EF4-FFF2-40B4-BE49-F238E27FC236}">
                <a16:creationId xmlns:a16="http://schemas.microsoft.com/office/drawing/2014/main" id="{91F5F607-DA27-4F47-A6D7-D0A8B97CA49E}"/>
              </a:ext>
            </a:extLst>
          </p:cNvPr>
          <p:cNvSpPr txBox="1"/>
          <p:nvPr/>
        </p:nvSpPr>
        <p:spPr>
          <a:xfrm>
            <a:off x="7371874" y="2485348"/>
            <a:ext cx="2492990" cy="335280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195B5A"/>
                </a:solidFill>
                <a:cs typeface="+mn-ea"/>
                <a:sym typeface="+mn-lt"/>
              </a:rPr>
              <a:t>作為一名學生，搞好自己的學習就像醫生治好病人，農民種好莊稼一樣，是一種必須承擔的責任</a:t>
            </a:r>
          </a:p>
          <a:p>
            <a:pPr marL="274320" indent="-274320">
              <a:lnSpc>
                <a:spcPct val="150000"/>
              </a:lnSpc>
              <a:buFont typeface="+mj-ea"/>
              <a:buAutoNum type="circleNumDbPlain"/>
            </a:pPr>
            <a:endParaRPr lang="zh-CN" altLang="en-US" sz="2000" dirty="0">
              <a:solidFill>
                <a:srgbClr val="195B5A"/>
              </a:solidFill>
              <a:cs typeface="+mn-ea"/>
              <a:sym typeface="+mn-lt"/>
            </a:endParaRP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B190FD06-E78D-47E4-AC09-103DF1AF1EFC}"/>
              </a:ext>
            </a:extLst>
          </p:cNvPr>
          <p:cNvSpPr txBox="1"/>
          <p:nvPr/>
        </p:nvSpPr>
        <p:spPr>
          <a:xfrm>
            <a:off x="4054928" y="1106924"/>
            <a:ext cx="4082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195B5A"/>
                </a:solidFill>
                <a:cs typeface="+mn-ea"/>
                <a:sym typeface="+mn-lt"/>
              </a:rPr>
              <a:t>成績帶來的思考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65C2E20-A1F4-4C5A-8A3B-ADBA204BA77A}"/>
              </a:ext>
            </a:extLst>
          </p:cNvPr>
          <p:cNvSpPr/>
          <p:nvPr/>
        </p:nvSpPr>
        <p:spPr>
          <a:xfrm>
            <a:off x="5428841" y="2113170"/>
            <a:ext cx="1334315" cy="3352800"/>
          </a:xfrm>
          <a:prstGeom prst="rect">
            <a:avLst/>
          </a:prstGeom>
          <a:noFill/>
          <a:ln>
            <a:solidFill>
              <a:srgbClr val="195B5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44AEABE-EA56-4E4A-99A7-7B3042C2B1D1}"/>
              </a:ext>
            </a:extLst>
          </p:cNvPr>
          <p:cNvSpPr/>
          <p:nvPr/>
        </p:nvSpPr>
        <p:spPr>
          <a:xfrm>
            <a:off x="5566855" y="2428617"/>
            <a:ext cx="954108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6000" b="0" cap="none" spc="0" dirty="0">
                <a:ln w="0"/>
                <a:solidFill>
                  <a:srgbClr val="195B5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責</a:t>
            </a:r>
            <a:endParaRPr lang="en-US" altLang="zh-CN" sz="6000" b="0" cap="none" spc="0" dirty="0">
              <a:ln w="0"/>
              <a:solidFill>
                <a:srgbClr val="195B5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ea"/>
              <a:sym typeface="+mn-lt"/>
            </a:endParaRPr>
          </a:p>
          <a:p>
            <a:pPr algn="ctr"/>
            <a:r>
              <a:rPr lang="zh-CN" altLang="en-US" sz="6000" b="0" cap="none" spc="0" dirty="0">
                <a:ln w="0"/>
                <a:solidFill>
                  <a:srgbClr val="195B5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任</a:t>
            </a:r>
            <a:endParaRPr lang="en-US" altLang="zh-CN" sz="6000" b="0" cap="none" spc="0" dirty="0">
              <a:ln w="0"/>
              <a:solidFill>
                <a:srgbClr val="195B5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ea"/>
              <a:sym typeface="+mn-lt"/>
            </a:endParaRPr>
          </a:p>
          <a:p>
            <a:pPr algn="ctr"/>
            <a:r>
              <a:rPr lang="zh-CN" altLang="en-US" sz="6000" b="0" cap="none" spc="0" dirty="0">
                <a:ln w="0"/>
                <a:solidFill>
                  <a:srgbClr val="195B5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感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AD0B5E5-5796-4000-8086-2C6E0829934B}"/>
              </a:ext>
            </a:extLst>
          </p:cNvPr>
          <p:cNvSpPr/>
          <p:nvPr/>
        </p:nvSpPr>
        <p:spPr>
          <a:xfrm>
            <a:off x="5029200" y="3290810"/>
            <a:ext cx="170020" cy="1741875"/>
          </a:xfrm>
          <a:prstGeom prst="rect">
            <a:avLst/>
          </a:prstGeom>
          <a:solidFill>
            <a:srgbClr val="195B5A"/>
          </a:solidFill>
          <a:ln>
            <a:solidFill>
              <a:srgbClr val="195B5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fists_115581">
            <a:extLst>
              <a:ext uri="{FF2B5EF4-FFF2-40B4-BE49-F238E27FC236}">
                <a16:creationId xmlns:a16="http://schemas.microsoft.com/office/drawing/2014/main" id="{87E8CE0A-D507-4904-8C9D-EDAD5572FBDA}"/>
              </a:ext>
            </a:extLst>
          </p:cNvPr>
          <p:cNvSpPr>
            <a:spLocks noChangeAspect="1"/>
          </p:cNvSpPr>
          <p:nvPr/>
        </p:nvSpPr>
        <p:spPr bwMode="auto">
          <a:xfrm>
            <a:off x="4894645" y="4988307"/>
            <a:ext cx="1102350" cy="1100686"/>
          </a:xfrm>
          <a:custGeom>
            <a:avLst/>
            <a:gdLst>
              <a:gd name="connsiteX0" fmla="*/ 162611 w 608133"/>
              <a:gd name="connsiteY0" fmla="*/ 244641 h 607216"/>
              <a:gd name="connsiteX1" fmla="*/ 151841 w 608133"/>
              <a:gd name="connsiteY1" fmla="*/ 255397 h 607216"/>
              <a:gd name="connsiteX2" fmla="*/ 151841 w 608133"/>
              <a:gd name="connsiteY2" fmla="*/ 288534 h 607216"/>
              <a:gd name="connsiteX3" fmla="*/ 162611 w 608133"/>
              <a:gd name="connsiteY3" fmla="*/ 299289 h 607216"/>
              <a:gd name="connsiteX4" fmla="*/ 173380 w 608133"/>
              <a:gd name="connsiteY4" fmla="*/ 288534 h 607216"/>
              <a:gd name="connsiteX5" fmla="*/ 173380 w 608133"/>
              <a:gd name="connsiteY5" fmla="*/ 255397 h 607216"/>
              <a:gd name="connsiteX6" fmla="*/ 162611 w 608133"/>
              <a:gd name="connsiteY6" fmla="*/ 244641 h 607216"/>
              <a:gd name="connsiteX7" fmla="*/ 121667 w 608133"/>
              <a:gd name="connsiteY7" fmla="*/ 225360 h 607216"/>
              <a:gd name="connsiteX8" fmla="*/ 110897 w 608133"/>
              <a:gd name="connsiteY8" fmla="*/ 236115 h 607216"/>
              <a:gd name="connsiteX9" fmla="*/ 110897 w 608133"/>
              <a:gd name="connsiteY9" fmla="*/ 288534 h 607216"/>
              <a:gd name="connsiteX10" fmla="*/ 121667 w 608133"/>
              <a:gd name="connsiteY10" fmla="*/ 299289 h 607216"/>
              <a:gd name="connsiteX11" fmla="*/ 132437 w 608133"/>
              <a:gd name="connsiteY11" fmla="*/ 288534 h 607216"/>
              <a:gd name="connsiteX12" fmla="*/ 132437 w 608133"/>
              <a:gd name="connsiteY12" fmla="*/ 236115 h 607216"/>
              <a:gd name="connsiteX13" fmla="*/ 121667 w 608133"/>
              <a:gd name="connsiteY13" fmla="*/ 225360 h 607216"/>
              <a:gd name="connsiteX14" fmla="*/ 80723 w 608133"/>
              <a:gd name="connsiteY14" fmla="*/ 225360 h 607216"/>
              <a:gd name="connsiteX15" fmla="*/ 69954 w 608133"/>
              <a:gd name="connsiteY15" fmla="*/ 236212 h 607216"/>
              <a:gd name="connsiteX16" fmla="*/ 69954 w 608133"/>
              <a:gd name="connsiteY16" fmla="*/ 278845 h 607216"/>
              <a:gd name="connsiteX17" fmla="*/ 82567 w 608133"/>
              <a:gd name="connsiteY17" fmla="*/ 278845 h 607216"/>
              <a:gd name="connsiteX18" fmla="*/ 91493 w 608133"/>
              <a:gd name="connsiteY18" fmla="*/ 280201 h 607216"/>
              <a:gd name="connsiteX19" fmla="*/ 91493 w 608133"/>
              <a:gd name="connsiteY19" fmla="*/ 236115 h 607216"/>
              <a:gd name="connsiteX20" fmla="*/ 80723 w 608133"/>
              <a:gd name="connsiteY20" fmla="*/ 225360 h 607216"/>
              <a:gd name="connsiteX21" fmla="*/ 39779 w 608133"/>
              <a:gd name="connsiteY21" fmla="*/ 225360 h 607216"/>
              <a:gd name="connsiteX22" fmla="*/ 29107 w 608133"/>
              <a:gd name="connsiteY22" fmla="*/ 236115 h 607216"/>
              <a:gd name="connsiteX23" fmla="*/ 29107 w 608133"/>
              <a:gd name="connsiteY23" fmla="*/ 278845 h 607216"/>
              <a:gd name="connsiteX24" fmla="*/ 30174 w 608133"/>
              <a:gd name="connsiteY24" fmla="*/ 278845 h 607216"/>
              <a:gd name="connsiteX25" fmla="*/ 50549 w 608133"/>
              <a:gd name="connsiteY25" fmla="*/ 278845 h 607216"/>
              <a:gd name="connsiteX26" fmla="*/ 50549 w 608133"/>
              <a:gd name="connsiteY26" fmla="*/ 236115 h 607216"/>
              <a:gd name="connsiteX27" fmla="*/ 39779 w 608133"/>
              <a:gd name="connsiteY27" fmla="*/ 225360 h 607216"/>
              <a:gd name="connsiteX28" fmla="*/ 579306 w 608133"/>
              <a:gd name="connsiteY28" fmla="*/ 211037 h 607216"/>
              <a:gd name="connsiteX29" fmla="*/ 569891 w 608133"/>
              <a:gd name="connsiteY29" fmla="*/ 220435 h 607216"/>
              <a:gd name="connsiteX30" fmla="*/ 569891 w 608133"/>
              <a:gd name="connsiteY30" fmla="*/ 251345 h 607216"/>
              <a:gd name="connsiteX31" fmla="*/ 579306 w 608133"/>
              <a:gd name="connsiteY31" fmla="*/ 260744 h 607216"/>
              <a:gd name="connsiteX32" fmla="*/ 588721 w 608133"/>
              <a:gd name="connsiteY32" fmla="*/ 251345 h 607216"/>
              <a:gd name="connsiteX33" fmla="*/ 588721 w 608133"/>
              <a:gd name="connsiteY33" fmla="*/ 220435 h 607216"/>
              <a:gd name="connsiteX34" fmla="*/ 579306 w 608133"/>
              <a:gd name="connsiteY34" fmla="*/ 211037 h 607216"/>
              <a:gd name="connsiteX35" fmla="*/ 39779 w 608133"/>
              <a:gd name="connsiteY35" fmla="*/ 205981 h 607216"/>
              <a:gd name="connsiteX36" fmla="*/ 60251 w 608133"/>
              <a:gd name="connsiteY36" fmla="*/ 214023 h 607216"/>
              <a:gd name="connsiteX37" fmla="*/ 80723 w 608133"/>
              <a:gd name="connsiteY37" fmla="*/ 205981 h 607216"/>
              <a:gd name="connsiteX38" fmla="*/ 101195 w 608133"/>
              <a:gd name="connsiteY38" fmla="*/ 214023 h 607216"/>
              <a:gd name="connsiteX39" fmla="*/ 121667 w 608133"/>
              <a:gd name="connsiteY39" fmla="*/ 205981 h 607216"/>
              <a:gd name="connsiteX40" fmla="*/ 150580 w 608133"/>
              <a:gd name="connsiteY40" fmla="*/ 227685 h 607216"/>
              <a:gd name="connsiteX41" fmla="*/ 162611 w 608133"/>
              <a:gd name="connsiteY41" fmla="*/ 225263 h 607216"/>
              <a:gd name="connsiteX42" fmla="*/ 192785 w 608133"/>
              <a:gd name="connsiteY42" fmla="*/ 255397 h 607216"/>
              <a:gd name="connsiteX43" fmla="*/ 192785 w 608133"/>
              <a:gd name="connsiteY43" fmla="*/ 358975 h 607216"/>
              <a:gd name="connsiteX44" fmla="*/ 159021 w 608133"/>
              <a:gd name="connsiteY44" fmla="*/ 429708 h 607216"/>
              <a:gd name="connsiteX45" fmla="*/ 159021 w 608133"/>
              <a:gd name="connsiteY45" fmla="*/ 597527 h 607216"/>
              <a:gd name="connsiteX46" fmla="*/ 149319 w 608133"/>
              <a:gd name="connsiteY46" fmla="*/ 607216 h 607216"/>
              <a:gd name="connsiteX47" fmla="*/ 139616 w 608133"/>
              <a:gd name="connsiteY47" fmla="*/ 597527 h 607216"/>
              <a:gd name="connsiteX48" fmla="*/ 139616 w 608133"/>
              <a:gd name="connsiteY48" fmla="*/ 441916 h 607216"/>
              <a:gd name="connsiteX49" fmla="*/ 101292 w 608133"/>
              <a:gd name="connsiteY49" fmla="*/ 450346 h 607216"/>
              <a:gd name="connsiteX50" fmla="*/ 91590 w 608133"/>
              <a:gd name="connsiteY50" fmla="*/ 440656 h 607216"/>
              <a:gd name="connsiteX51" fmla="*/ 101292 w 608133"/>
              <a:gd name="connsiteY51" fmla="*/ 430967 h 607216"/>
              <a:gd name="connsiteX52" fmla="*/ 173380 w 608133"/>
              <a:gd name="connsiteY52" fmla="*/ 358975 h 607216"/>
              <a:gd name="connsiteX53" fmla="*/ 173380 w 608133"/>
              <a:gd name="connsiteY53" fmla="*/ 316633 h 607216"/>
              <a:gd name="connsiteX54" fmla="*/ 162611 w 608133"/>
              <a:gd name="connsiteY54" fmla="*/ 318668 h 607216"/>
              <a:gd name="connsiteX55" fmla="*/ 142139 w 608133"/>
              <a:gd name="connsiteY55" fmla="*/ 310626 h 607216"/>
              <a:gd name="connsiteX56" fmla="*/ 121667 w 608133"/>
              <a:gd name="connsiteY56" fmla="*/ 318668 h 607216"/>
              <a:gd name="connsiteX57" fmla="*/ 111674 w 608133"/>
              <a:gd name="connsiteY57" fmla="*/ 316924 h 607216"/>
              <a:gd name="connsiteX58" fmla="*/ 82567 w 608133"/>
              <a:gd name="connsiteY58" fmla="*/ 339112 h 607216"/>
              <a:gd name="connsiteX59" fmla="*/ 60348 w 608133"/>
              <a:gd name="connsiteY59" fmla="*/ 339112 h 607216"/>
              <a:gd name="connsiteX60" fmla="*/ 60348 w 608133"/>
              <a:gd name="connsiteY60" fmla="*/ 355197 h 607216"/>
              <a:gd name="connsiteX61" fmla="*/ 99255 w 608133"/>
              <a:gd name="connsiteY61" fmla="*/ 371959 h 607216"/>
              <a:gd name="connsiteX62" fmla="*/ 104397 w 608133"/>
              <a:gd name="connsiteY62" fmla="*/ 384652 h 607216"/>
              <a:gd name="connsiteX63" fmla="*/ 95471 w 608133"/>
              <a:gd name="connsiteY63" fmla="*/ 390563 h 607216"/>
              <a:gd name="connsiteX64" fmla="*/ 91590 w 608133"/>
              <a:gd name="connsiteY64" fmla="*/ 389788 h 607216"/>
              <a:gd name="connsiteX65" fmla="*/ 46765 w 608133"/>
              <a:gd name="connsiteY65" fmla="*/ 370506 h 607216"/>
              <a:gd name="connsiteX66" fmla="*/ 40944 w 608133"/>
              <a:gd name="connsiteY66" fmla="*/ 361592 h 607216"/>
              <a:gd name="connsiteX67" fmla="*/ 40944 w 608133"/>
              <a:gd name="connsiteY67" fmla="*/ 329423 h 607216"/>
              <a:gd name="connsiteX68" fmla="*/ 43757 w 608133"/>
              <a:gd name="connsiteY68" fmla="*/ 322544 h 607216"/>
              <a:gd name="connsiteX69" fmla="*/ 50646 w 608133"/>
              <a:gd name="connsiteY69" fmla="*/ 319734 h 607216"/>
              <a:gd name="connsiteX70" fmla="*/ 82567 w 608133"/>
              <a:gd name="connsiteY70" fmla="*/ 319734 h 607216"/>
              <a:gd name="connsiteX71" fmla="*/ 93336 w 608133"/>
              <a:gd name="connsiteY71" fmla="*/ 308979 h 607216"/>
              <a:gd name="connsiteX72" fmla="*/ 82567 w 608133"/>
              <a:gd name="connsiteY72" fmla="*/ 298223 h 607216"/>
              <a:gd name="connsiteX73" fmla="*/ 30174 w 608133"/>
              <a:gd name="connsiteY73" fmla="*/ 298223 h 607216"/>
              <a:gd name="connsiteX74" fmla="*/ 24644 w 608133"/>
              <a:gd name="connsiteY74" fmla="*/ 299774 h 607216"/>
              <a:gd name="connsiteX75" fmla="*/ 24256 w 608133"/>
              <a:gd name="connsiteY75" fmla="*/ 299967 h 607216"/>
              <a:gd name="connsiteX76" fmla="*/ 19405 w 608133"/>
              <a:gd name="connsiteY76" fmla="*/ 308979 h 607216"/>
              <a:gd name="connsiteX77" fmla="*/ 19405 w 608133"/>
              <a:gd name="connsiteY77" fmla="*/ 356844 h 607216"/>
              <a:gd name="connsiteX78" fmla="*/ 57923 w 608133"/>
              <a:gd name="connsiteY78" fmla="*/ 423409 h 607216"/>
              <a:gd name="connsiteX79" fmla="*/ 62774 w 608133"/>
              <a:gd name="connsiteY79" fmla="*/ 431742 h 607216"/>
              <a:gd name="connsiteX80" fmla="*/ 62774 w 608133"/>
              <a:gd name="connsiteY80" fmla="*/ 597527 h 607216"/>
              <a:gd name="connsiteX81" fmla="*/ 53072 w 608133"/>
              <a:gd name="connsiteY81" fmla="*/ 607216 h 607216"/>
              <a:gd name="connsiteX82" fmla="*/ 43369 w 608133"/>
              <a:gd name="connsiteY82" fmla="*/ 597527 h 607216"/>
              <a:gd name="connsiteX83" fmla="*/ 43369 w 608133"/>
              <a:gd name="connsiteY83" fmla="*/ 437168 h 607216"/>
              <a:gd name="connsiteX84" fmla="*/ 0 w 608133"/>
              <a:gd name="connsiteY84" fmla="*/ 356844 h 607216"/>
              <a:gd name="connsiteX85" fmla="*/ 0 w 608133"/>
              <a:gd name="connsiteY85" fmla="*/ 308979 h 607216"/>
              <a:gd name="connsiteX86" fmla="*/ 9702 w 608133"/>
              <a:gd name="connsiteY86" fmla="*/ 286693 h 607216"/>
              <a:gd name="connsiteX87" fmla="*/ 9799 w 608133"/>
              <a:gd name="connsiteY87" fmla="*/ 236115 h 607216"/>
              <a:gd name="connsiteX88" fmla="*/ 39779 w 608133"/>
              <a:gd name="connsiteY88" fmla="*/ 205981 h 607216"/>
              <a:gd name="connsiteX89" fmla="*/ 541064 w 608133"/>
              <a:gd name="connsiteY89" fmla="*/ 193111 h 607216"/>
              <a:gd name="connsiteX90" fmla="*/ 531746 w 608133"/>
              <a:gd name="connsiteY90" fmla="*/ 202510 h 607216"/>
              <a:gd name="connsiteX91" fmla="*/ 531746 w 608133"/>
              <a:gd name="connsiteY91" fmla="*/ 251345 h 607216"/>
              <a:gd name="connsiteX92" fmla="*/ 541064 w 608133"/>
              <a:gd name="connsiteY92" fmla="*/ 260744 h 607216"/>
              <a:gd name="connsiteX93" fmla="*/ 550479 w 608133"/>
              <a:gd name="connsiteY93" fmla="*/ 251345 h 607216"/>
              <a:gd name="connsiteX94" fmla="*/ 550479 w 608133"/>
              <a:gd name="connsiteY94" fmla="*/ 220435 h 607216"/>
              <a:gd name="connsiteX95" fmla="*/ 550479 w 608133"/>
              <a:gd name="connsiteY95" fmla="*/ 202510 h 607216"/>
              <a:gd name="connsiteX96" fmla="*/ 541064 w 608133"/>
              <a:gd name="connsiteY96" fmla="*/ 193111 h 607216"/>
              <a:gd name="connsiteX97" fmla="*/ 502919 w 608133"/>
              <a:gd name="connsiteY97" fmla="*/ 193111 h 607216"/>
              <a:gd name="connsiteX98" fmla="*/ 493505 w 608133"/>
              <a:gd name="connsiteY98" fmla="*/ 202510 h 607216"/>
              <a:gd name="connsiteX99" fmla="*/ 493505 w 608133"/>
              <a:gd name="connsiteY99" fmla="*/ 241655 h 607216"/>
              <a:gd name="connsiteX100" fmla="*/ 504667 w 608133"/>
              <a:gd name="connsiteY100" fmla="*/ 241655 h 607216"/>
              <a:gd name="connsiteX101" fmla="*/ 512334 w 608133"/>
              <a:gd name="connsiteY101" fmla="*/ 242721 h 607216"/>
              <a:gd name="connsiteX102" fmla="*/ 512334 w 608133"/>
              <a:gd name="connsiteY102" fmla="*/ 202510 h 607216"/>
              <a:gd name="connsiteX103" fmla="*/ 502919 w 608133"/>
              <a:gd name="connsiteY103" fmla="*/ 193111 h 607216"/>
              <a:gd name="connsiteX104" fmla="*/ 464678 w 608133"/>
              <a:gd name="connsiteY104" fmla="*/ 193111 h 607216"/>
              <a:gd name="connsiteX105" fmla="*/ 455457 w 608133"/>
              <a:gd name="connsiteY105" fmla="*/ 202510 h 607216"/>
              <a:gd name="connsiteX106" fmla="*/ 455360 w 608133"/>
              <a:gd name="connsiteY106" fmla="*/ 241655 h 607216"/>
              <a:gd name="connsiteX107" fmla="*/ 455748 w 608133"/>
              <a:gd name="connsiteY107" fmla="*/ 241655 h 607216"/>
              <a:gd name="connsiteX108" fmla="*/ 474092 w 608133"/>
              <a:gd name="connsiteY108" fmla="*/ 241655 h 607216"/>
              <a:gd name="connsiteX109" fmla="*/ 474092 w 608133"/>
              <a:gd name="connsiteY109" fmla="*/ 202510 h 607216"/>
              <a:gd name="connsiteX110" fmla="*/ 464678 w 608133"/>
              <a:gd name="connsiteY110" fmla="*/ 193111 h 607216"/>
              <a:gd name="connsiteX111" fmla="*/ 464678 w 608133"/>
              <a:gd name="connsiteY111" fmla="*/ 173732 h 607216"/>
              <a:gd name="connsiteX112" fmla="*/ 483799 w 608133"/>
              <a:gd name="connsiteY112" fmla="*/ 180999 h 607216"/>
              <a:gd name="connsiteX113" fmla="*/ 502919 w 608133"/>
              <a:gd name="connsiteY113" fmla="*/ 173732 h 607216"/>
              <a:gd name="connsiteX114" fmla="*/ 522040 w 608133"/>
              <a:gd name="connsiteY114" fmla="*/ 180999 h 607216"/>
              <a:gd name="connsiteX115" fmla="*/ 541064 w 608133"/>
              <a:gd name="connsiteY115" fmla="*/ 173732 h 607216"/>
              <a:gd name="connsiteX116" fmla="*/ 568532 w 608133"/>
              <a:gd name="connsiteY116" fmla="*/ 193789 h 607216"/>
              <a:gd name="connsiteX117" fmla="*/ 579306 w 608133"/>
              <a:gd name="connsiteY117" fmla="*/ 191658 h 607216"/>
              <a:gd name="connsiteX118" fmla="*/ 608133 w 608133"/>
              <a:gd name="connsiteY118" fmla="*/ 220435 h 607216"/>
              <a:gd name="connsiteX119" fmla="*/ 608133 w 608133"/>
              <a:gd name="connsiteY119" fmla="*/ 317040 h 607216"/>
              <a:gd name="connsiteX120" fmla="*/ 576685 w 608133"/>
              <a:gd name="connsiteY120" fmla="*/ 383413 h 607216"/>
              <a:gd name="connsiteX121" fmla="*/ 576685 w 608133"/>
              <a:gd name="connsiteY121" fmla="*/ 595903 h 607216"/>
              <a:gd name="connsiteX122" fmla="*/ 566979 w 608133"/>
              <a:gd name="connsiteY122" fmla="*/ 605593 h 607216"/>
              <a:gd name="connsiteX123" fmla="*/ 557273 w 608133"/>
              <a:gd name="connsiteY123" fmla="*/ 595903 h 607216"/>
              <a:gd name="connsiteX124" fmla="*/ 557273 w 608133"/>
              <a:gd name="connsiteY124" fmla="*/ 395428 h 607216"/>
              <a:gd name="connsiteX125" fmla="*/ 522040 w 608133"/>
              <a:gd name="connsiteY125" fmla="*/ 402986 h 607216"/>
              <a:gd name="connsiteX126" fmla="*/ 512334 w 608133"/>
              <a:gd name="connsiteY126" fmla="*/ 393296 h 607216"/>
              <a:gd name="connsiteX127" fmla="*/ 522040 w 608133"/>
              <a:gd name="connsiteY127" fmla="*/ 383607 h 607216"/>
              <a:gd name="connsiteX128" fmla="*/ 588721 w 608133"/>
              <a:gd name="connsiteY128" fmla="*/ 317040 h 607216"/>
              <a:gd name="connsiteX129" fmla="*/ 588721 w 608133"/>
              <a:gd name="connsiteY129" fmla="*/ 278475 h 607216"/>
              <a:gd name="connsiteX130" fmla="*/ 579306 w 608133"/>
              <a:gd name="connsiteY130" fmla="*/ 280123 h 607216"/>
              <a:gd name="connsiteX131" fmla="*/ 560185 w 608133"/>
              <a:gd name="connsiteY131" fmla="*/ 272856 h 607216"/>
              <a:gd name="connsiteX132" fmla="*/ 541064 w 608133"/>
              <a:gd name="connsiteY132" fmla="*/ 280123 h 607216"/>
              <a:gd name="connsiteX133" fmla="*/ 532232 w 608133"/>
              <a:gd name="connsiteY133" fmla="*/ 278669 h 607216"/>
              <a:gd name="connsiteX134" fmla="*/ 504667 w 608133"/>
              <a:gd name="connsiteY134" fmla="*/ 299114 h 607216"/>
              <a:gd name="connsiteX135" fmla="*/ 484575 w 608133"/>
              <a:gd name="connsiteY135" fmla="*/ 299114 h 607216"/>
              <a:gd name="connsiteX136" fmla="*/ 484575 w 608133"/>
              <a:gd name="connsiteY136" fmla="*/ 313164 h 607216"/>
              <a:gd name="connsiteX137" fmla="*/ 520487 w 608133"/>
              <a:gd name="connsiteY137" fmla="*/ 328570 h 607216"/>
              <a:gd name="connsiteX138" fmla="*/ 525535 w 608133"/>
              <a:gd name="connsiteY138" fmla="*/ 341263 h 607216"/>
              <a:gd name="connsiteX139" fmla="*/ 516605 w 608133"/>
              <a:gd name="connsiteY139" fmla="*/ 347174 h 607216"/>
              <a:gd name="connsiteX140" fmla="*/ 512820 w 608133"/>
              <a:gd name="connsiteY140" fmla="*/ 346399 h 607216"/>
              <a:gd name="connsiteX141" fmla="*/ 470987 w 608133"/>
              <a:gd name="connsiteY141" fmla="*/ 328473 h 607216"/>
              <a:gd name="connsiteX142" fmla="*/ 465163 w 608133"/>
              <a:gd name="connsiteY142" fmla="*/ 319559 h 607216"/>
              <a:gd name="connsiteX143" fmla="*/ 465163 w 608133"/>
              <a:gd name="connsiteY143" fmla="*/ 289425 h 607216"/>
              <a:gd name="connsiteX144" fmla="*/ 467978 w 608133"/>
              <a:gd name="connsiteY144" fmla="*/ 282642 h 607216"/>
              <a:gd name="connsiteX145" fmla="*/ 474869 w 608133"/>
              <a:gd name="connsiteY145" fmla="*/ 279735 h 607216"/>
              <a:gd name="connsiteX146" fmla="*/ 504667 w 608133"/>
              <a:gd name="connsiteY146" fmla="*/ 279735 h 607216"/>
              <a:gd name="connsiteX147" fmla="*/ 514081 w 608133"/>
              <a:gd name="connsiteY147" fmla="*/ 270433 h 607216"/>
              <a:gd name="connsiteX148" fmla="*/ 504667 w 608133"/>
              <a:gd name="connsiteY148" fmla="*/ 261034 h 607216"/>
              <a:gd name="connsiteX149" fmla="*/ 455748 w 608133"/>
              <a:gd name="connsiteY149" fmla="*/ 261034 h 607216"/>
              <a:gd name="connsiteX150" fmla="*/ 450895 w 608133"/>
              <a:gd name="connsiteY150" fmla="*/ 262391 h 607216"/>
              <a:gd name="connsiteX151" fmla="*/ 450507 w 608133"/>
              <a:gd name="connsiteY151" fmla="*/ 262585 h 607216"/>
              <a:gd name="connsiteX152" fmla="*/ 446333 w 608133"/>
              <a:gd name="connsiteY152" fmla="*/ 270433 h 607216"/>
              <a:gd name="connsiteX153" fmla="*/ 446333 w 608133"/>
              <a:gd name="connsiteY153" fmla="*/ 315005 h 607216"/>
              <a:gd name="connsiteX154" fmla="*/ 481954 w 608133"/>
              <a:gd name="connsiteY154" fmla="*/ 376630 h 607216"/>
              <a:gd name="connsiteX155" fmla="*/ 486807 w 608133"/>
              <a:gd name="connsiteY155" fmla="*/ 384963 h 607216"/>
              <a:gd name="connsiteX156" fmla="*/ 486807 w 608133"/>
              <a:gd name="connsiteY156" fmla="*/ 595903 h 607216"/>
              <a:gd name="connsiteX157" fmla="*/ 477101 w 608133"/>
              <a:gd name="connsiteY157" fmla="*/ 605593 h 607216"/>
              <a:gd name="connsiteX158" fmla="*/ 467395 w 608133"/>
              <a:gd name="connsiteY158" fmla="*/ 595903 h 607216"/>
              <a:gd name="connsiteX159" fmla="*/ 467395 w 608133"/>
              <a:gd name="connsiteY159" fmla="*/ 390389 h 607216"/>
              <a:gd name="connsiteX160" fmla="*/ 426921 w 608133"/>
              <a:gd name="connsiteY160" fmla="*/ 315005 h 607216"/>
              <a:gd name="connsiteX161" fmla="*/ 426921 w 608133"/>
              <a:gd name="connsiteY161" fmla="*/ 270433 h 607216"/>
              <a:gd name="connsiteX162" fmla="*/ 435948 w 608133"/>
              <a:gd name="connsiteY162" fmla="*/ 249407 h 607216"/>
              <a:gd name="connsiteX163" fmla="*/ 436045 w 608133"/>
              <a:gd name="connsiteY163" fmla="*/ 202413 h 607216"/>
              <a:gd name="connsiteX164" fmla="*/ 464678 w 608133"/>
              <a:gd name="connsiteY164" fmla="*/ 173732 h 607216"/>
              <a:gd name="connsiteX165" fmla="*/ 383099 w 608133"/>
              <a:gd name="connsiteY165" fmla="*/ 42341 h 607216"/>
              <a:gd name="connsiteX166" fmla="*/ 368350 w 608133"/>
              <a:gd name="connsiteY166" fmla="*/ 57069 h 607216"/>
              <a:gd name="connsiteX167" fmla="*/ 368350 w 608133"/>
              <a:gd name="connsiteY167" fmla="*/ 96600 h 607216"/>
              <a:gd name="connsiteX168" fmla="*/ 383099 w 608133"/>
              <a:gd name="connsiteY168" fmla="*/ 111328 h 607216"/>
              <a:gd name="connsiteX169" fmla="*/ 397848 w 608133"/>
              <a:gd name="connsiteY169" fmla="*/ 96600 h 607216"/>
              <a:gd name="connsiteX170" fmla="*/ 397848 w 608133"/>
              <a:gd name="connsiteY170" fmla="*/ 57069 h 607216"/>
              <a:gd name="connsiteX171" fmla="*/ 383099 w 608133"/>
              <a:gd name="connsiteY171" fmla="*/ 42341 h 607216"/>
              <a:gd name="connsiteX172" fmla="*/ 334195 w 608133"/>
              <a:gd name="connsiteY172" fmla="*/ 19378 h 607216"/>
              <a:gd name="connsiteX173" fmla="*/ 319544 w 608133"/>
              <a:gd name="connsiteY173" fmla="*/ 34106 h 607216"/>
              <a:gd name="connsiteX174" fmla="*/ 319544 w 608133"/>
              <a:gd name="connsiteY174" fmla="*/ 96600 h 607216"/>
              <a:gd name="connsiteX175" fmla="*/ 334195 w 608133"/>
              <a:gd name="connsiteY175" fmla="*/ 111328 h 607216"/>
              <a:gd name="connsiteX176" fmla="*/ 348944 w 608133"/>
              <a:gd name="connsiteY176" fmla="*/ 96600 h 607216"/>
              <a:gd name="connsiteX177" fmla="*/ 348944 w 608133"/>
              <a:gd name="connsiteY177" fmla="*/ 57069 h 607216"/>
              <a:gd name="connsiteX178" fmla="*/ 348944 w 608133"/>
              <a:gd name="connsiteY178" fmla="*/ 34106 h 607216"/>
              <a:gd name="connsiteX179" fmla="*/ 334195 w 608133"/>
              <a:gd name="connsiteY179" fmla="*/ 19378 h 607216"/>
              <a:gd name="connsiteX180" fmla="*/ 285389 w 608133"/>
              <a:gd name="connsiteY180" fmla="*/ 19378 h 607216"/>
              <a:gd name="connsiteX181" fmla="*/ 270640 w 608133"/>
              <a:gd name="connsiteY181" fmla="*/ 34106 h 607216"/>
              <a:gd name="connsiteX182" fmla="*/ 270640 w 608133"/>
              <a:gd name="connsiteY182" fmla="*/ 86911 h 607216"/>
              <a:gd name="connsiteX183" fmla="*/ 287620 w 608133"/>
              <a:gd name="connsiteY183" fmla="*/ 86911 h 607216"/>
              <a:gd name="connsiteX184" fmla="*/ 300137 w 608133"/>
              <a:gd name="connsiteY184" fmla="*/ 89334 h 607216"/>
              <a:gd name="connsiteX185" fmla="*/ 300137 w 608133"/>
              <a:gd name="connsiteY185" fmla="*/ 34106 h 607216"/>
              <a:gd name="connsiteX186" fmla="*/ 285389 w 608133"/>
              <a:gd name="connsiteY186" fmla="*/ 19378 h 607216"/>
              <a:gd name="connsiteX187" fmla="*/ 236485 w 608133"/>
              <a:gd name="connsiteY187" fmla="*/ 19378 h 607216"/>
              <a:gd name="connsiteX188" fmla="*/ 221930 w 608133"/>
              <a:gd name="connsiteY188" fmla="*/ 34106 h 607216"/>
              <a:gd name="connsiteX189" fmla="*/ 221833 w 608133"/>
              <a:gd name="connsiteY189" fmla="*/ 87105 h 607216"/>
              <a:gd name="connsiteX190" fmla="*/ 225035 w 608133"/>
              <a:gd name="connsiteY190" fmla="*/ 86911 h 607216"/>
              <a:gd name="connsiteX191" fmla="*/ 251234 w 608133"/>
              <a:gd name="connsiteY191" fmla="*/ 86911 h 607216"/>
              <a:gd name="connsiteX192" fmla="*/ 251234 w 608133"/>
              <a:gd name="connsiteY192" fmla="*/ 34106 h 607216"/>
              <a:gd name="connsiteX193" fmla="*/ 236485 w 608133"/>
              <a:gd name="connsiteY193" fmla="*/ 19378 h 607216"/>
              <a:gd name="connsiteX194" fmla="*/ 236485 w 608133"/>
              <a:gd name="connsiteY194" fmla="*/ 0 h 607216"/>
              <a:gd name="connsiteX195" fmla="*/ 260937 w 608133"/>
              <a:gd name="connsiteY195" fmla="*/ 10270 h 607216"/>
              <a:gd name="connsiteX196" fmla="*/ 285389 w 608133"/>
              <a:gd name="connsiteY196" fmla="*/ 0 h 607216"/>
              <a:gd name="connsiteX197" fmla="*/ 309840 w 608133"/>
              <a:gd name="connsiteY197" fmla="*/ 10270 h 607216"/>
              <a:gd name="connsiteX198" fmla="*/ 334195 w 608133"/>
              <a:gd name="connsiteY198" fmla="*/ 0 h 607216"/>
              <a:gd name="connsiteX199" fmla="*/ 367574 w 608133"/>
              <a:gd name="connsiteY199" fmla="*/ 26742 h 607216"/>
              <a:gd name="connsiteX200" fmla="*/ 383099 w 608133"/>
              <a:gd name="connsiteY200" fmla="*/ 22963 h 607216"/>
              <a:gd name="connsiteX201" fmla="*/ 417254 w 608133"/>
              <a:gd name="connsiteY201" fmla="*/ 57069 h 607216"/>
              <a:gd name="connsiteX202" fmla="*/ 417254 w 608133"/>
              <a:gd name="connsiteY202" fmla="*/ 96600 h 607216"/>
              <a:gd name="connsiteX203" fmla="*/ 417254 w 608133"/>
              <a:gd name="connsiteY203" fmla="*/ 180702 h 607216"/>
              <a:gd name="connsiteX204" fmla="*/ 376986 w 608133"/>
              <a:gd name="connsiteY204" fmla="*/ 264319 h 607216"/>
              <a:gd name="connsiteX205" fmla="*/ 376986 w 608133"/>
              <a:gd name="connsiteY205" fmla="*/ 597527 h 607216"/>
              <a:gd name="connsiteX206" fmla="*/ 367283 w 608133"/>
              <a:gd name="connsiteY206" fmla="*/ 607216 h 607216"/>
              <a:gd name="connsiteX207" fmla="*/ 357580 w 608133"/>
              <a:gd name="connsiteY207" fmla="*/ 597527 h 607216"/>
              <a:gd name="connsiteX208" fmla="*/ 357580 w 608133"/>
              <a:gd name="connsiteY208" fmla="*/ 276721 h 607216"/>
              <a:gd name="connsiteX209" fmla="*/ 309840 w 608133"/>
              <a:gd name="connsiteY209" fmla="*/ 287960 h 607216"/>
              <a:gd name="connsiteX210" fmla="*/ 300137 w 608133"/>
              <a:gd name="connsiteY210" fmla="*/ 278271 h 607216"/>
              <a:gd name="connsiteX211" fmla="*/ 309840 w 608133"/>
              <a:gd name="connsiteY211" fmla="*/ 268582 h 607216"/>
              <a:gd name="connsiteX212" fmla="*/ 397848 w 608133"/>
              <a:gd name="connsiteY212" fmla="*/ 180702 h 607216"/>
              <a:gd name="connsiteX213" fmla="*/ 397848 w 608133"/>
              <a:gd name="connsiteY213" fmla="*/ 127315 h 607216"/>
              <a:gd name="connsiteX214" fmla="*/ 383099 w 608133"/>
              <a:gd name="connsiteY214" fmla="*/ 130706 h 607216"/>
              <a:gd name="connsiteX215" fmla="*/ 358647 w 608133"/>
              <a:gd name="connsiteY215" fmla="*/ 120436 h 607216"/>
              <a:gd name="connsiteX216" fmla="*/ 334195 w 608133"/>
              <a:gd name="connsiteY216" fmla="*/ 130706 h 607216"/>
              <a:gd name="connsiteX217" fmla="*/ 320999 w 608133"/>
              <a:gd name="connsiteY217" fmla="*/ 128090 h 607216"/>
              <a:gd name="connsiteX218" fmla="*/ 287620 w 608133"/>
              <a:gd name="connsiteY218" fmla="*/ 155123 h 607216"/>
              <a:gd name="connsiteX219" fmla="*/ 259093 w 608133"/>
              <a:gd name="connsiteY219" fmla="*/ 155123 h 607216"/>
              <a:gd name="connsiteX220" fmla="*/ 259093 w 608133"/>
              <a:gd name="connsiteY220" fmla="*/ 177504 h 607216"/>
              <a:gd name="connsiteX221" fmla="*/ 306735 w 608133"/>
              <a:gd name="connsiteY221" fmla="*/ 197948 h 607216"/>
              <a:gd name="connsiteX222" fmla="*/ 311878 w 608133"/>
              <a:gd name="connsiteY222" fmla="*/ 210641 h 607216"/>
              <a:gd name="connsiteX223" fmla="*/ 302951 w 608133"/>
              <a:gd name="connsiteY223" fmla="*/ 216551 h 607216"/>
              <a:gd name="connsiteX224" fmla="*/ 299070 w 608133"/>
              <a:gd name="connsiteY224" fmla="*/ 215776 h 607216"/>
              <a:gd name="connsiteX225" fmla="*/ 245606 w 608133"/>
              <a:gd name="connsiteY225" fmla="*/ 192813 h 607216"/>
              <a:gd name="connsiteX226" fmla="*/ 239687 w 608133"/>
              <a:gd name="connsiteY226" fmla="*/ 183899 h 607216"/>
              <a:gd name="connsiteX227" fmla="*/ 239687 w 608133"/>
              <a:gd name="connsiteY227" fmla="*/ 145433 h 607216"/>
              <a:gd name="connsiteX228" fmla="*/ 242598 w 608133"/>
              <a:gd name="connsiteY228" fmla="*/ 138554 h 607216"/>
              <a:gd name="connsiteX229" fmla="*/ 249390 w 608133"/>
              <a:gd name="connsiteY229" fmla="*/ 135744 h 607216"/>
              <a:gd name="connsiteX230" fmla="*/ 287620 w 608133"/>
              <a:gd name="connsiteY230" fmla="*/ 135744 h 607216"/>
              <a:gd name="connsiteX231" fmla="*/ 302369 w 608133"/>
              <a:gd name="connsiteY231" fmla="*/ 121017 h 607216"/>
              <a:gd name="connsiteX232" fmla="*/ 287620 w 608133"/>
              <a:gd name="connsiteY232" fmla="*/ 106289 h 607216"/>
              <a:gd name="connsiteX233" fmla="*/ 225035 w 608133"/>
              <a:gd name="connsiteY233" fmla="*/ 106289 h 607216"/>
              <a:gd name="connsiteX234" fmla="*/ 217370 w 608133"/>
              <a:gd name="connsiteY234" fmla="*/ 108421 h 607216"/>
              <a:gd name="connsiteX235" fmla="*/ 216981 w 608133"/>
              <a:gd name="connsiteY235" fmla="*/ 108615 h 607216"/>
              <a:gd name="connsiteX236" fmla="*/ 210286 w 608133"/>
              <a:gd name="connsiteY236" fmla="*/ 121017 h 607216"/>
              <a:gd name="connsiteX237" fmla="*/ 210286 w 608133"/>
              <a:gd name="connsiteY237" fmla="*/ 178183 h 607216"/>
              <a:gd name="connsiteX238" fmla="*/ 257152 w 608133"/>
              <a:gd name="connsiteY238" fmla="*/ 259280 h 607216"/>
              <a:gd name="connsiteX239" fmla="*/ 262004 w 608133"/>
              <a:gd name="connsiteY239" fmla="*/ 267613 h 607216"/>
              <a:gd name="connsiteX240" fmla="*/ 262004 w 608133"/>
              <a:gd name="connsiteY240" fmla="*/ 597527 h 607216"/>
              <a:gd name="connsiteX241" fmla="*/ 252301 w 608133"/>
              <a:gd name="connsiteY241" fmla="*/ 607216 h 607216"/>
              <a:gd name="connsiteX242" fmla="*/ 242598 w 608133"/>
              <a:gd name="connsiteY242" fmla="*/ 597527 h 607216"/>
              <a:gd name="connsiteX243" fmla="*/ 242598 w 608133"/>
              <a:gd name="connsiteY243" fmla="*/ 273039 h 607216"/>
              <a:gd name="connsiteX244" fmla="*/ 190880 w 608133"/>
              <a:gd name="connsiteY244" fmla="*/ 178183 h 607216"/>
              <a:gd name="connsiteX245" fmla="*/ 190880 w 608133"/>
              <a:gd name="connsiteY245" fmla="*/ 121017 h 607216"/>
              <a:gd name="connsiteX246" fmla="*/ 202427 w 608133"/>
              <a:gd name="connsiteY246" fmla="*/ 95341 h 607216"/>
              <a:gd name="connsiteX247" fmla="*/ 202524 w 608133"/>
              <a:gd name="connsiteY247" fmla="*/ 34106 h 607216"/>
              <a:gd name="connsiteX248" fmla="*/ 236485 w 608133"/>
              <a:gd name="connsiteY248" fmla="*/ 0 h 607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</a:cxnLst>
            <a:rect l="l" t="t" r="r" b="b"/>
            <a:pathLst>
              <a:path w="608133" h="607216">
                <a:moveTo>
                  <a:pt x="162611" y="244641"/>
                </a:moveTo>
                <a:cubicBezTo>
                  <a:pt x="156692" y="244641"/>
                  <a:pt x="151841" y="249486"/>
                  <a:pt x="151841" y="255397"/>
                </a:cubicBezTo>
                <a:lnTo>
                  <a:pt x="151841" y="288534"/>
                </a:lnTo>
                <a:cubicBezTo>
                  <a:pt x="151841" y="294445"/>
                  <a:pt x="156692" y="299289"/>
                  <a:pt x="162611" y="299289"/>
                </a:cubicBezTo>
                <a:cubicBezTo>
                  <a:pt x="168529" y="299289"/>
                  <a:pt x="173380" y="294445"/>
                  <a:pt x="173380" y="288534"/>
                </a:cubicBezTo>
                <a:lnTo>
                  <a:pt x="173380" y="255397"/>
                </a:lnTo>
                <a:cubicBezTo>
                  <a:pt x="173380" y="249486"/>
                  <a:pt x="168529" y="244641"/>
                  <a:pt x="162611" y="244641"/>
                </a:cubicBezTo>
                <a:close/>
                <a:moveTo>
                  <a:pt x="121667" y="225360"/>
                </a:moveTo>
                <a:cubicBezTo>
                  <a:pt x="115749" y="225360"/>
                  <a:pt x="110897" y="230204"/>
                  <a:pt x="110897" y="236115"/>
                </a:cubicBezTo>
                <a:lnTo>
                  <a:pt x="110897" y="288534"/>
                </a:lnTo>
                <a:cubicBezTo>
                  <a:pt x="110897" y="294445"/>
                  <a:pt x="115749" y="299289"/>
                  <a:pt x="121667" y="299289"/>
                </a:cubicBezTo>
                <a:cubicBezTo>
                  <a:pt x="127585" y="299289"/>
                  <a:pt x="132437" y="294445"/>
                  <a:pt x="132437" y="288534"/>
                </a:cubicBezTo>
                <a:lnTo>
                  <a:pt x="132437" y="236115"/>
                </a:lnTo>
                <a:cubicBezTo>
                  <a:pt x="132437" y="230204"/>
                  <a:pt x="127585" y="225360"/>
                  <a:pt x="121667" y="225360"/>
                </a:cubicBezTo>
                <a:close/>
                <a:moveTo>
                  <a:pt x="80723" y="225360"/>
                </a:moveTo>
                <a:cubicBezTo>
                  <a:pt x="74805" y="225360"/>
                  <a:pt x="69954" y="230204"/>
                  <a:pt x="69954" y="236212"/>
                </a:cubicBezTo>
                <a:lnTo>
                  <a:pt x="69954" y="278845"/>
                </a:lnTo>
                <a:lnTo>
                  <a:pt x="82567" y="278845"/>
                </a:lnTo>
                <a:cubicBezTo>
                  <a:pt x="85671" y="278845"/>
                  <a:pt x="88679" y="279329"/>
                  <a:pt x="91493" y="280201"/>
                </a:cubicBezTo>
                <a:lnTo>
                  <a:pt x="91493" y="236115"/>
                </a:lnTo>
                <a:cubicBezTo>
                  <a:pt x="91493" y="230204"/>
                  <a:pt x="86642" y="225360"/>
                  <a:pt x="80723" y="225360"/>
                </a:cubicBezTo>
                <a:close/>
                <a:moveTo>
                  <a:pt x="39779" y="225360"/>
                </a:moveTo>
                <a:cubicBezTo>
                  <a:pt x="33958" y="225360"/>
                  <a:pt x="29107" y="230204"/>
                  <a:pt x="29107" y="236115"/>
                </a:cubicBezTo>
                <a:cubicBezTo>
                  <a:pt x="29107" y="249389"/>
                  <a:pt x="29107" y="267121"/>
                  <a:pt x="29107" y="278845"/>
                </a:cubicBezTo>
                <a:cubicBezTo>
                  <a:pt x="29495" y="278845"/>
                  <a:pt x="29786" y="278845"/>
                  <a:pt x="30174" y="278845"/>
                </a:cubicBezTo>
                <a:lnTo>
                  <a:pt x="50549" y="278845"/>
                </a:lnTo>
                <a:lnTo>
                  <a:pt x="50549" y="236115"/>
                </a:lnTo>
                <a:cubicBezTo>
                  <a:pt x="50549" y="230204"/>
                  <a:pt x="45698" y="225360"/>
                  <a:pt x="39779" y="225360"/>
                </a:cubicBezTo>
                <a:close/>
                <a:moveTo>
                  <a:pt x="579306" y="211037"/>
                </a:moveTo>
                <a:cubicBezTo>
                  <a:pt x="574162" y="211037"/>
                  <a:pt x="569891" y="215203"/>
                  <a:pt x="569891" y="220435"/>
                </a:cubicBezTo>
                <a:lnTo>
                  <a:pt x="569891" y="251345"/>
                </a:lnTo>
                <a:cubicBezTo>
                  <a:pt x="569891" y="256480"/>
                  <a:pt x="574162" y="260744"/>
                  <a:pt x="579306" y="260744"/>
                </a:cubicBezTo>
                <a:cubicBezTo>
                  <a:pt x="584450" y="260744"/>
                  <a:pt x="588721" y="256480"/>
                  <a:pt x="588721" y="251345"/>
                </a:cubicBezTo>
                <a:lnTo>
                  <a:pt x="588721" y="220435"/>
                </a:lnTo>
                <a:cubicBezTo>
                  <a:pt x="588721" y="215300"/>
                  <a:pt x="584450" y="211037"/>
                  <a:pt x="579306" y="211037"/>
                </a:cubicBezTo>
                <a:close/>
                <a:moveTo>
                  <a:pt x="39779" y="205981"/>
                </a:moveTo>
                <a:cubicBezTo>
                  <a:pt x="47735" y="205981"/>
                  <a:pt x="54915" y="209082"/>
                  <a:pt x="60251" y="214023"/>
                </a:cubicBezTo>
                <a:cubicBezTo>
                  <a:pt x="65685" y="209082"/>
                  <a:pt x="72864" y="205981"/>
                  <a:pt x="80723" y="205981"/>
                </a:cubicBezTo>
                <a:cubicBezTo>
                  <a:pt x="88582" y="205981"/>
                  <a:pt x="95762" y="209082"/>
                  <a:pt x="101195" y="214023"/>
                </a:cubicBezTo>
                <a:cubicBezTo>
                  <a:pt x="106531" y="209082"/>
                  <a:pt x="113808" y="205981"/>
                  <a:pt x="121667" y="205981"/>
                </a:cubicBezTo>
                <a:cubicBezTo>
                  <a:pt x="135347" y="205981"/>
                  <a:pt x="146990" y="215186"/>
                  <a:pt x="150580" y="227685"/>
                </a:cubicBezTo>
                <a:cubicBezTo>
                  <a:pt x="154267" y="226135"/>
                  <a:pt x="158342" y="225263"/>
                  <a:pt x="162611" y="225263"/>
                </a:cubicBezTo>
                <a:cubicBezTo>
                  <a:pt x="179202" y="225263"/>
                  <a:pt x="192785" y="238731"/>
                  <a:pt x="192785" y="255397"/>
                </a:cubicBezTo>
                <a:lnTo>
                  <a:pt x="192785" y="358975"/>
                </a:lnTo>
                <a:cubicBezTo>
                  <a:pt x="192785" y="387462"/>
                  <a:pt x="179590" y="412945"/>
                  <a:pt x="159021" y="429708"/>
                </a:cubicBezTo>
                <a:lnTo>
                  <a:pt x="159021" y="597527"/>
                </a:lnTo>
                <a:cubicBezTo>
                  <a:pt x="159021" y="602856"/>
                  <a:pt x="154655" y="607216"/>
                  <a:pt x="149319" y="607216"/>
                </a:cubicBezTo>
                <a:cubicBezTo>
                  <a:pt x="143982" y="607216"/>
                  <a:pt x="139616" y="602856"/>
                  <a:pt x="139616" y="597527"/>
                </a:cubicBezTo>
                <a:lnTo>
                  <a:pt x="139616" y="441916"/>
                </a:lnTo>
                <a:cubicBezTo>
                  <a:pt x="127973" y="447342"/>
                  <a:pt x="114972" y="450346"/>
                  <a:pt x="101292" y="450346"/>
                </a:cubicBezTo>
                <a:cubicBezTo>
                  <a:pt x="95859" y="450346"/>
                  <a:pt x="91590" y="445986"/>
                  <a:pt x="91590" y="440656"/>
                </a:cubicBezTo>
                <a:cubicBezTo>
                  <a:pt x="91590" y="435327"/>
                  <a:pt x="95859" y="430967"/>
                  <a:pt x="101292" y="430967"/>
                </a:cubicBezTo>
                <a:cubicBezTo>
                  <a:pt x="140975" y="430967"/>
                  <a:pt x="173380" y="398702"/>
                  <a:pt x="173380" y="358975"/>
                </a:cubicBezTo>
                <a:lnTo>
                  <a:pt x="173380" y="316633"/>
                </a:lnTo>
                <a:cubicBezTo>
                  <a:pt x="169984" y="317893"/>
                  <a:pt x="166395" y="318668"/>
                  <a:pt x="162611" y="318668"/>
                </a:cubicBezTo>
                <a:cubicBezTo>
                  <a:pt x="154655" y="318668"/>
                  <a:pt x="147475" y="315567"/>
                  <a:pt x="142139" y="310626"/>
                </a:cubicBezTo>
                <a:cubicBezTo>
                  <a:pt x="136706" y="315567"/>
                  <a:pt x="129526" y="318668"/>
                  <a:pt x="121667" y="318668"/>
                </a:cubicBezTo>
                <a:cubicBezTo>
                  <a:pt x="118174" y="318668"/>
                  <a:pt x="114778" y="318087"/>
                  <a:pt x="111674" y="316924"/>
                </a:cubicBezTo>
                <a:cubicBezTo>
                  <a:pt x="108181" y="329714"/>
                  <a:pt x="96441" y="339112"/>
                  <a:pt x="82567" y="339112"/>
                </a:cubicBezTo>
                <a:lnTo>
                  <a:pt x="60348" y="339112"/>
                </a:lnTo>
                <a:lnTo>
                  <a:pt x="60348" y="355197"/>
                </a:lnTo>
                <a:lnTo>
                  <a:pt x="99255" y="371959"/>
                </a:lnTo>
                <a:cubicBezTo>
                  <a:pt x="104203" y="374091"/>
                  <a:pt x="106434" y="379808"/>
                  <a:pt x="104397" y="384652"/>
                </a:cubicBezTo>
                <a:cubicBezTo>
                  <a:pt x="102747" y="388334"/>
                  <a:pt x="99158" y="390563"/>
                  <a:pt x="95471" y="390563"/>
                </a:cubicBezTo>
                <a:cubicBezTo>
                  <a:pt x="94112" y="390563"/>
                  <a:pt x="92851" y="390272"/>
                  <a:pt x="91590" y="389788"/>
                </a:cubicBezTo>
                <a:lnTo>
                  <a:pt x="46765" y="370506"/>
                </a:lnTo>
                <a:cubicBezTo>
                  <a:pt x="43272" y="368955"/>
                  <a:pt x="40944" y="365467"/>
                  <a:pt x="40944" y="361592"/>
                </a:cubicBezTo>
                <a:lnTo>
                  <a:pt x="40944" y="329423"/>
                </a:lnTo>
                <a:cubicBezTo>
                  <a:pt x="40944" y="326807"/>
                  <a:pt x="41914" y="324385"/>
                  <a:pt x="43757" y="322544"/>
                </a:cubicBezTo>
                <a:cubicBezTo>
                  <a:pt x="45601" y="320703"/>
                  <a:pt x="48026" y="319734"/>
                  <a:pt x="50646" y="319734"/>
                </a:cubicBezTo>
                <a:lnTo>
                  <a:pt x="82567" y="319734"/>
                </a:lnTo>
                <a:cubicBezTo>
                  <a:pt x="88582" y="319734"/>
                  <a:pt x="93336" y="314889"/>
                  <a:pt x="93336" y="308979"/>
                </a:cubicBezTo>
                <a:cubicBezTo>
                  <a:pt x="93336" y="303068"/>
                  <a:pt x="88582" y="298223"/>
                  <a:pt x="82567" y="298223"/>
                </a:cubicBezTo>
                <a:lnTo>
                  <a:pt x="30174" y="298223"/>
                </a:lnTo>
                <a:cubicBezTo>
                  <a:pt x="28234" y="298223"/>
                  <a:pt x="26293" y="298708"/>
                  <a:pt x="24644" y="299774"/>
                </a:cubicBezTo>
                <a:cubicBezTo>
                  <a:pt x="24450" y="299871"/>
                  <a:pt x="24353" y="299871"/>
                  <a:pt x="24256" y="299967"/>
                </a:cubicBezTo>
                <a:cubicBezTo>
                  <a:pt x="21248" y="301905"/>
                  <a:pt x="19405" y="305200"/>
                  <a:pt x="19405" y="308979"/>
                </a:cubicBezTo>
                <a:lnTo>
                  <a:pt x="19405" y="356844"/>
                </a:lnTo>
                <a:cubicBezTo>
                  <a:pt x="19405" y="384168"/>
                  <a:pt x="34152" y="409651"/>
                  <a:pt x="57923" y="423409"/>
                </a:cubicBezTo>
                <a:cubicBezTo>
                  <a:pt x="60930" y="425154"/>
                  <a:pt x="62774" y="428351"/>
                  <a:pt x="62774" y="431742"/>
                </a:cubicBezTo>
                <a:lnTo>
                  <a:pt x="62774" y="597527"/>
                </a:lnTo>
                <a:cubicBezTo>
                  <a:pt x="62774" y="602856"/>
                  <a:pt x="58408" y="607216"/>
                  <a:pt x="53072" y="607216"/>
                </a:cubicBezTo>
                <a:cubicBezTo>
                  <a:pt x="47638" y="607216"/>
                  <a:pt x="43369" y="602856"/>
                  <a:pt x="43369" y="597527"/>
                </a:cubicBezTo>
                <a:lnTo>
                  <a:pt x="43369" y="437168"/>
                </a:lnTo>
                <a:cubicBezTo>
                  <a:pt x="16494" y="419437"/>
                  <a:pt x="0" y="389206"/>
                  <a:pt x="0" y="356844"/>
                </a:cubicBezTo>
                <a:lnTo>
                  <a:pt x="0" y="308979"/>
                </a:lnTo>
                <a:cubicBezTo>
                  <a:pt x="0" y="300355"/>
                  <a:pt x="3590" y="292313"/>
                  <a:pt x="9702" y="286693"/>
                </a:cubicBezTo>
                <a:cubicBezTo>
                  <a:pt x="9702" y="280201"/>
                  <a:pt x="9702" y="266346"/>
                  <a:pt x="9799" y="236115"/>
                </a:cubicBezTo>
                <a:cubicBezTo>
                  <a:pt x="9799" y="219546"/>
                  <a:pt x="23188" y="205981"/>
                  <a:pt x="39779" y="205981"/>
                </a:cubicBezTo>
                <a:close/>
                <a:moveTo>
                  <a:pt x="541064" y="193111"/>
                </a:moveTo>
                <a:cubicBezTo>
                  <a:pt x="535920" y="193111"/>
                  <a:pt x="531746" y="197277"/>
                  <a:pt x="531746" y="202510"/>
                </a:cubicBezTo>
                <a:lnTo>
                  <a:pt x="531746" y="251345"/>
                </a:lnTo>
                <a:cubicBezTo>
                  <a:pt x="531746" y="256480"/>
                  <a:pt x="535920" y="260744"/>
                  <a:pt x="541064" y="260744"/>
                </a:cubicBezTo>
                <a:cubicBezTo>
                  <a:pt x="546306" y="260744"/>
                  <a:pt x="550479" y="256480"/>
                  <a:pt x="550479" y="251345"/>
                </a:cubicBezTo>
                <a:lnTo>
                  <a:pt x="550479" y="220435"/>
                </a:lnTo>
                <a:lnTo>
                  <a:pt x="550479" y="202510"/>
                </a:lnTo>
                <a:cubicBezTo>
                  <a:pt x="550479" y="197277"/>
                  <a:pt x="546306" y="193111"/>
                  <a:pt x="541064" y="193111"/>
                </a:cubicBezTo>
                <a:close/>
                <a:moveTo>
                  <a:pt x="502919" y="193111"/>
                </a:moveTo>
                <a:cubicBezTo>
                  <a:pt x="497775" y="193111"/>
                  <a:pt x="493505" y="197277"/>
                  <a:pt x="493505" y="202510"/>
                </a:cubicBezTo>
                <a:lnTo>
                  <a:pt x="493505" y="241655"/>
                </a:lnTo>
                <a:lnTo>
                  <a:pt x="504667" y="241655"/>
                </a:lnTo>
                <a:cubicBezTo>
                  <a:pt x="507287" y="241655"/>
                  <a:pt x="509908" y="242043"/>
                  <a:pt x="512334" y="242721"/>
                </a:cubicBezTo>
                <a:lnTo>
                  <a:pt x="512334" y="202510"/>
                </a:lnTo>
                <a:cubicBezTo>
                  <a:pt x="512334" y="197277"/>
                  <a:pt x="508064" y="193111"/>
                  <a:pt x="502919" y="193111"/>
                </a:cubicBezTo>
                <a:close/>
                <a:moveTo>
                  <a:pt x="464678" y="193111"/>
                </a:moveTo>
                <a:cubicBezTo>
                  <a:pt x="459630" y="193111"/>
                  <a:pt x="455457" y="197277"/>
                  <a:pt x="455457" y="202510"/>
                </a:cubicBezTo>
                <a:cubicBezTo>
                  <a:pt x="455360" y="214234"/>
                  <a:pt x="455360" y="230609"/>
                  <a:pt x="455360" y="241655"/>
                </a:cubicBezTo>
                <a:cubicBezTo>
                  <a:pt x="455457" y="241655"/>
                  <a:pt x="455651" y="241655"/>
                  <a:pt x="455748" y="241655"/>
                </a:cubicBezTo>
                <a:lnTo>
                  <a:pt x="474092" y="241655"/>
                </a:lnTo>
                <a:lnTo>
                  <a:pt x="474092" y="202510"/>
                </a:lnTo>
                <a:cubicBezTo>
                  <a:pt x="474092" y="197277"/>
                  <a:pt x="469919" y="193111"/>
                  <a:pt x="464678" y="193111"/>
                </a:cubicBezTo>
                <a:close/>
                <a:moveTo>
                  <a:pt x="464678" y="173732"/>
                </a:moveTo>
                <a:cubicBezTo>
                  <a:pt x="472054" y="173732"/>
                  <a:pt x="478751" y="176445"/>
                  <a:pt x="483799" y="180999"/>
                </a:cubicBezTo>
                <a:cubicBezTo>
                  <a:pt x="488943" y="176445"/>
                  <a:pt x="495543" y="173732"/>
                  <a:pt x="502919" y="173732"/>
                </a:cubicBezTo>
                <a:cubicBezTo>
                  <a:pt x="510199" y="173732"/>
                  <a:pt x="516896" y="176445"/>
                  <a:pt x="522040" y="180999"/>
                </a:cubicBezTo>
                <a:cubicBezTo>
                  <a:pt x="527088" y="176445"/>
                  <a:pt x="533785" y="173732"/>
                  <a:pt x="541064" y="173732"/>
                </a:cubicBezTo>
                <a:cubicBezTo>
                  <a:pt x="553973" y="173732"/>
                  <a:pt x="564844" y="182162"/>
                  <a:pt x="568532" y="193789"/>
                </a:cubicBezTo>
                <a:cubicBezTo>
                  <a:pt x="571832" y="192433"/>
                  <a:pt x="575521" y="191658"/>
                  <a:pt x="579306" y="191658"/>
                </a:cubicBezTo>
                <a:cubicBezTo>
                  <a:pt x="595224" y="191658"/>
                  <a:pt x="608133" y="204545"/>
                  <a:pt x="608133" y="220435"/>
                </a:cubicBezTo>
                <a:lnTo>
                  <a:pt x="608133" y="317040"/>
                </a:lnTo>
                <a:cubicBezTo>
                  <a:pt x="608133" y="343783"/>
                  <a:pt x="595806" y="367619"/>
                  <a:pt x="576685" y="383413"/>
                </a:cubicBezTo>
                <a:lnTo>
                  <a:pt x="576685" y="595903"/>
                </a:lnTo>
                <a:cubicBezTo>
                  <a:pt x="576685" y="601233"/>
                  <a:pt x="572318" y="605593"/>
                  <a:pt x="566979" y="605593"/>
                </a:cubicBezTo>
                <a:cubicBezTo>
                  <a:pt x="561544" y="605593"/>
                  <a:pt x="557273" y="601233"/>
                  <a:pt x="557273" y="595903"/>
                </a:cubicBezTo>
                <a:lnTo>
                  <a:pt x="557273" y="395428"/>
                </a:lnTo>
                <a:cubicBezTo>
                  <a:pt x="546500" y="400273"/>
                  <a:pt x="534561" y="402986"/>
                  <a:pt x="522040" y="402986"/>
                </a:cubicBezTo>
                <a:cubicBezTo>
                  <a:pt x="516702" y="402986"/>
                  <a:pt x="512334" y="398625"/>
                  <a:pt x="512334" y="393296"/>
                </a:cubicBezTo>
                <a:cubicBezTo>
                  <a:pt x="512334" y="387870"/>
                  <a:pt x="516702" y="383607"/>
                  <a:pt x="522040" y="383607"/>
                </a:cubicBezTo>
                <a:cubicBezTo>
                  <a:pt x="558826" y="383607"/>
                  <a:pt x="588721" y="353763"/>
                  <a:pt x="588721" y="317040"/>
                </a:cubicBezTo>
                <a:lnTo>
                  <a:pt x="588721" y="278475"/>
                </a:lnTo>
                <a:cubicBezTo>
                  <a:pt x="585712" y="279541"/>
                  <a:pt x="582606" y="280123"/>
                  <a:pt x="579306" y="280123"/>
                </a:cubicBezTo>
                <a:cubicBezTo>
                  <a:pt x="572027" y="280123"/>
                  <a:pt x="565329" y="277313"/>
                  <a:pt x="560185" y="272856"/>
                </a:cubicBezTo>
                <a:cubicBezTo>
                  <a:pt x="555138" y="277313"/>
                  <a:pt x="548441" y="280123"/>
                  <a:pt x="541064" y="280123"/>
                </a:cubicBezTo>
                <a:cubicBezTo>
                  <a:pt x="538055" y="280123"/>
                  <a:pt x="535046" y="279638"/>
                  <a:pt x="532232" y="278669"/>
                </a:cubicBezTo>
                <a:cubicBezTo>
                  <a:pt x="528640" y="290490"/>
                  <a:pt x="517673" y="299114"/>
                  <a:pt x="504667" y="299114"/>
                </a:cubicBezTo>
                <a:lnTo>
                  <a:pt x="484575" y="299114"/>
                </a:lnTo>
                <a:lnTo>
                  <a:pt x="484575" y="313164"/>
                </a:lnTo>
                <a:lnTo>
                  <a:pt x="520487" y="328570"/>
                </a:lnTo>
                <a:cubicBezTo>
                  <a:pt x="525437" y="330702"/>
                  <a:pt x="527670" y="336419"/>
                  <a:pt x="525535" y="341263"/>
                </a:cubicBezTo>
                <a:cubicBezTo>
                  <a:pt x="523982" y="344945"/>
                  <a:pt x="520390" y="347174"/>
                  <a:pt x="516605" y="347174"/>
                </a:cubicBezTo>
                <a:cubicBezTo>
                  <a:pt x="515343" y="347174"/>
                  <a:pt x="514081" y="346883"/>
                  <a:pt x="512820" y="346399"/>
                </a:cubicBezTo>
                <a:lnTo>
                  <a:pt x="470987" y="328473"/>
                </a:lnTo>
                <a:cubicBezTo>
                  <a:pt x="467395" y="326923"/>
                  <a:pt x="465163" y="323435"/>
                  <a:pt x="465163" y="319559"/>
                </a:cubicBezTo>
                <a:lnTo>
                  <a:pt x="465163" y="289425"/>
                </a:lnTo>
                <a:cubicBezTo>
                  <a:pt x="465163" y="286905"/>
                  <a:pt x="466134" y="284386"/>
                  <a:pt x="467978" y="282642"/>
                </a:cubicBezTo>
                <a:cubicBezTo>
                  <a:pt x="469822" y="280801"/>
                  <a:pt x="472248" y="279735"/>
                  <a:pt x="474869" y="279735"/>
                </a:cubicBezTo>
                <a:lnTo>
                  <a:pt x="504667" y="279735"/>
                </a:lnTo>
                <a:cubicBezTo>
                  <a:pt x="509811" y="279735"/>
                  <a:pt x="514081" y="275569"/>
                  <a:pt x="514081" y="270433"/>
                </a:cubicBezTo>
                <a:cubicBezTo>
                  <a:pt x="514081" y="265201"/>
                  <a:pt x="509811" y="261034"/>
                  <a:pt x="504667" y="261034"/>
                </a:cubicBezTo>
                <a:lnTo>
                  <a:pt x="455748" y="261034"/>
                </a:lnTo>
                <a:cubicBezTo>
                  <a:pt x="454001" y="261034"/>
                  <a:pt x="452351" y="261519"/>
                  <a:pt x="450895" y="262391"/>
                </a:cubicBezTo>
                <a:cubicBezTo>
                  <a:pt x="450798" y="262391"/>
                  <a:pt x="450604" y="262488"/>
                  <a:pt x="450507" y="262585"/>
                </a:cubicBezTo>
                <a:cubicBezTo>
                  <a:pt x="447886" y="264232"/>
                  <a:pt x="446333" y="267139"/>
                  <a:pt x="446333" y="270433"/>
                </a:cubicBezTo>
                <a:lnTo>
                  <a:pt x="446333" y="315005"/>
                </a:lnTo>
                <a:cubicBezTo>
                  <a:pt x="446333" y="340295"/>
                  <a:pt x="460019" y="363937"/>
                  <a:pt x="481954" y="376630"/>
                </a:cubicBezTo>
                <a:cubicBezTo>
                  <a:pt x="484963" y="378277"/>
                  <a:pt x="486807" y="381475"/>
                  <a:pt x="486807" y="384963"/>
                </a:cubicBezTo>
                <a:lnTo>
                  <a:pt x="486807" y="595903"/>
                </a:lnTo>
                <a:cubicBezTo>
                  <a:pt x="486807" y="601233"/>
                  <a:pt x="482440" y="605593"/>
                  <a:pt x="477101" y="605593"/>
                </a:cubicBezTo>
                <a:cubicBezTo>
                  <a:pt x="471666" y="605593"/>
                  <a:pt x="467395" y="601233"/>
                  <a:pt x="467395" y="595903"/>
                </a:cubicBezTo>
                <a:lnTo>
                  <a:pt x="467395" y="390389"/>
                </a:lnTo>
                <a:cubicBezTo>
                  <a:pt x="442257" y="373626"/>
                  <a:pt x="426921" y="345333"/>
                  <a:pt x="426921" y="315005"/>
                </a:cubicBezTo>
                <a:lnTo>
                  <a:pt x="426921" y="270433"/>
                </a:lnTo>
                <a:cubicBezTo>
                  <a:pt x="426921" y="262294"/>
                  <a:pt x="430221" y="254736"/>
                  <a:pt x="435948" y="249407"/>
                </a:cubicBezTo>
                <a:cubicBezTo>
                  <a:pt x="435948" y="243109"/>
                  <a:pt x="435948" y="230125"/>
                  <a:pt x="436045" y="202413"/>
                </a:cubicBezTo>
                <a:cubicBezTo>
                  <a:pt x="436045" y="186619"/>
                  <a:pt x="448857" y="173732"/>
                  <a:pt x="464678" y="173732"/>
                </a:cubicBezTo>
                <a:close/>
                <a:moveTo>
                  <a:pt x="383099" y="42341"/>
                </a:moveTo>
                <a:cubicBezTo>
                  <a:pt x="374948" y="42341"/>
                  <a:pt x="368350" y="48930"/>
                  <a:pt x="368350" y="57069"/>
                </a:cubicBezTo>
                <a:lnTo>
                  <a:pt x="368350" y="96600"/>
                </a:lnTo>
                <a:cubicBezTo>
                  <a:pt x="368350" y="104739"/>
                  <a:pt x="374948" y="111328"/>
                  <a:pt x="383099" y="111328"/>
                </a:cubicBezTo>
                <a:cubicBezTo>
                  <a:pt x="391250" y="111328"/>
                  <a:pt x="397848" y="104739"/>
                  <a:pt x="397848" y="96600"/>
                </a:cubicBezTo>
                <a:lnTo>
                  <a:pt x="397848" y="57069"/>
                </a:lnTo>
                <a:cubicBezTo>
                  <a:pt x="397848" y="48930"/>
                  <a:pt x="391250" y="42341"/>
                  <a:pt x="383099" y="42341"/>
                </a:cubicBezTo>
                <a:close/>
                <a:moveTo>
                  <a:pt x="334195" y="19378"/>
                </a:moveTo>
                <a:cubicBezTo>
                  <a:pt x="326142" y="19378"/>
                  <a:pt x="319544" y="25967"/>
                  <a:pt x="319544" y="34106"/>
                </a:cubicBezTo>
                <a:lnTo>
                  <a:pt x="319544" y="96600"/>
                </a:lnTo>
                <a:cubicBezTo>
                  <a:pt x="319544" y="104739"/>
                  <a:pt x="326142" y="111328"/>
                  <a:pt x="334195" y="111328"/>
                </a:cubicBezTo>
                <a:cubicBezTo>
                  <a:pt x="342346" y="111328"/>
                  <a:pt x="348944" y="104739"/>
                  <a:pt x="348944" y="96600"/>
                </a:cubicBezTo>
                <a:lnTo>
                  <a:pt x="348944" y="57069"/>
                </a:lnTo>
                <a:lnTo>
                  <a:pt x="348944" y="34106"/>
                </a:lnTo>
                <a:cubicBezTo>
                  <a:pt x="348944" y="25967"/>
                  <a:pt x="342346" y="19378"/>
                  <a:pt x="334195" y="19378"/>
                </a:cubicBezTo>
                <a:close/>
                <a:moveTo>
                  <a:pt x="285389" y="19378"/>
                </a:moveTo>
                <a:cubicBezTo>
                  <a:pt x="277238" y="19378"/>
                  <a:pt x="270640" y="25967"/>
                  <a:pt x="270640" y="34106"/>
                </a:cubicBezTo>
                <a:lnTo>
                  <a:pt x="270640" y="86911"/>
                </a:lnTo>
                <a:lnTo>
                  <a:pt x="287620" y="86911"/>
                </a:lnTo>
                <a:cubicBezTo>
                  <a:pt x="291987" y="86911"/>
                  <a:pt x="296256" y="87783"/>
                  <a:pt x="300137" y="89334"/>
                </a:cubicBezTo>
                <a:lnTo>
                  <a:pt x="300137" y="34106"/>
                </a:lnTo>
                <a:cubicBezTo>
                  <a:pt x="300137" y="25967"/>
                  <a:pt x="293442" y="19378"/>
                  <a:pt x="285389" y="19378"/>
                </a:cubicBezTo>
                <a:close/>
                <a:moveTo>
                  <a:pt x="236485" y="19378"/>
                </a:moveTo>
                <a:cubicBezTo>
                  <a:pt x="228431" y="19378"/>
                  <a:pt x="221930" y="25967"/>
                  <a:pt x="221930" y="34106"/>
                </a:cubicBezTo>
                <a:cubicBezTo>
                  <a:pt x="221833" y="50674"/>
                  <a:pt x="221833" y="73250"/>
                  <a:pt x="221833" y="87105"/>
                </a:cubicBezTo>
                <a:cubicBezTo>
                  <a:pt x="222900" y="87008"/>
                  <a:pt x="223968" y="86911"/>
                  <a:pt x="225035" y="86911"/>
                </a:cubicBezTo>
                <a:lnTo>
                  <a:pt x="251234" y="86911"/>
                </a:lnTo>
                <a:lnTo>
                  <a:pt x="251234" y="34106"/>
                </a:lnTo>
                <a:cubicBezTo>
                  <a:pt x="251234" y="25967"/>
                  <a:pt x="244635" y="19378"/>
                  <a:pt x="236485" y="19378"/>
                </a:cubicBezTo>
                <a:close/>
                <a:moveTo>
                  <a:pt x="236485" y="0"/>
                </a:moveTo>
                <a:cubicBezTo>
                  <a:pt x="246091" y="0"/>
                  <a:pt x="254727" y="3973"/>
                  <a:pt x="260937" y="10270"/>
                </a:cubicBezTo>
                <a:cubicBezTo>
                  <a:pt x="267147" y="3973"/>
                  <a:pt x="275782" y="0"/>
                  <a:pt x="285389" y="0"/>
                </a:cubicBezTo>
                <a:cubicBezTo>
                  <a:pt x="294898" y="0"/>
                  <a:pt x="303630" y="3973"/>
                  <a:pt x="309840" y="10270"/>
                </a:cubicBezTo>
                <a:cubicBezTo>
                  <a:pt x="316050" y="3973"/>
                  <a:pt x="324686" y="0"/>
                  <a:pt x="334195" y="0"/>
                </a:cubicBezTo>
                <a:cubicBezTo>
                  <a:pt x="350497" y="0"/>
                  <a:pt x="364178" y="11433"/>
                  <a:pt x="367574" y="26742"/>
                </a:cubicBezTo>
                <a:cubicBezTo>
                  <a:pt x="372232" y="24320"/>
                  <a:pt x="377471" y="22963"/>
                  <a:pt x="383099" y="22963"/>
                </a:cubicBezTo>
                <a:cubicBezTo>
                  <a:pt x="401923" y="22963"/>
                  <a:pt x="417254" y="38272"/>
                  <a:pt x="417254" y="57069"/>
                </a:cubicBezTo>
                <a:lnTo>
                  <a:pt x="417254" y="96600"/>
                </a:lnTo>
                <a:lnTo>
                  <a:pt x="417254" y="180702"/>
                </a:lnTo>
                <a:cubicBezTo>
                  <a:pt x="417254" y="214517"/>
                  <a:pt x="401535" y="244650"/>
                  <a:pt x="376986" y="264319"/>
                </a:cubicBezTo>
                <a:lnTo>
                  <a:pt x="376986" y="597527"/>
                </a:lnTo>
                <a:cubicBezTo>
                  <a:pt x="376986" y="602856"/>
                  <a:pt x="372620" y="607216"/>
                  <a:pt x="367283" y="607216"/>
                </a:cubicBezTo>
                <a:cubicBezTo>
                  <a:pt x="361946" y="607216"/>
                  <a:pt x="357580" y="602856"/>
                  <a:pt x="357580" y="597527"/>
                </a:cubicBezTo>
                <a:lnTo>
                  <a:pt x="357580" y="276721"/>
                </a:lnTo>
                <a:cubicBezTo>
                  <a:pt x="343219" y="283891"/>
                  <a:pt x="327015" y="287960"/>
                  <a:pt x="309840" y="287960"/>
                </a:cubicBezTo>
                <a:cubicBezTo>
                  <a:pt x="304504" y="287960"/>
                  <a:pt x="300137" y="283600"/>
                  <a:pt x="300137" y="278271"/>
                </a:cubicBezTo>
                <a:cubicBezTo>
                  <a:pt x="300137" y="272942"/>
                  <a:pt x="304504" y="268582"/>
                  <a:pt x="309840" y="268582"/>
                </a:cubicBezTo>
                <a:cubicBezTo>
                  <a:pt x="358356" y="268582"/>
                  <a:pt x="397848" y="229147"/>
                  <a:pt x="397848" y="180702"/>
                </a:cubicBezTo>
                <a:lnTo>
                  <a:pt x="397848" y="127315"/>
                </a:lnTo>
                <a:cubicBezTo>
                  <a:pt x="393384" y="129543"/>
                  <a:pt x="388339" y="130706"/>
                  <a:pt x="383099" y="130706"/>
                </a:cubicBezTo>
                <a:cubicBezTo>
                  <a:pt x="373493" y="130706"/>
                  <a:pt x="364857" y="126733"/>
                  <a:pt x="358647" y="120436"/>
                </a:cubicBezTo>
                <a:cubicBezTo>
                  <a:pt x="352437" y="126733"/>
                  <a:pt x="343801" y="130706"/>
                  <a:pt x="334195" y="130706"/>
                </a:cubicBezTo>
                <a:cubicBezTo>
                  <a:pt x="329538" y="130706"/>
                  <a:pt x="325074" y="129737"/>
                  <a:pt x="320999" y="128090"/>
                </a:cubicBezTo>
                <a:cubicBezTo>
                  <a:pt x="317797" y="143496"/>
                  <a:pt x="304019" y="155123"/>
                  <a:pt x="287620" y="155123"/>
                </a:cubicBezTo>
                <a:lnTo>
                  <a:pt x="259093" y="155123"/>
                </a:lnTo>
                <a:lnTo>
                  <a:pt x="259093" y="177504"/>
                </a:lnTo>
                <a:lnTo>
                  <a:pt x="306735" y="197948"/>
                </a:lnTo>
                <a:cubicBezTo>
                  <a:pt x="311684" y="200080"/>
                  <a:pt x="314013" y="205797"/>
                  <a:pt x="311878" y="210641"/>
                </a:cubicBezTo>
                <a:cubicBezTo>
                  <a:pt x="310229" y="214323"/>
                  <a:pt x="306735" y="216551"/>
                  <a:pt x="302951" y="216551"/>
                </a:cubicBezTo>
                <a:cubicBezTo>
                  <a:pt x="301690" y="216551"/>
                  <a:pt x="300331" y="216261"/>
                  <a:pt x="299070" y="215776"/>
                </a:cubicBezTo>
                <a:lnTo>
                  <a:pt x="245606" y="192813"/>
                </a:lnTo>
                <a:cubicBezTo>
                  <a:pt x="242016" y="191263"/>
                  <a:pt x="239687" y="187775"/>
                  <a:pt x="239687" y="183899"/>
                </a:cubicBezTo>
                <a:lnTo>
                  <a:pt x="239687" y="145433"/>
                </a:lnTo>
                <a:cubicBezTo>
                  <a:pt x="239687" y="142817"/>
                  <a:pt x="240754" y="140395"/>
                  <a:pt x="242598" y="138554"/>
                </a:cubicBezTo>
                <a:cubicBezTo>
                  <a:pt x="244344" y="136713"/>
                  <a:pt x="246867" y="135744"/>
                  <a:pt x="249390" y="135744"/>
                </a:cubicBezTo>
                <a:lnTo>
                  <a:pt x="287620" y="135744"/>
                </a:lnTo>
                <a:cubicBezTo>
                  <a:pt x="295771" y="135744"/>
                  <a:pt x="302369" y="129156"/>
                  <a:pt x="302369" y="121017"/>
                </a:cubicBezTo>
                <a:cubicBezTo>
                  <a:pt x="302369" y="112878"/>
                  <a:pt x="295771" y="106289"/>
                  <a:pt x="287620" y="106289"/>
                </a:cubicBezTo>
                <a:lnTo>
                  <a:pt x="225035" y="106289"/>
                </a:lnTo>
                <a:cubicBezTo>
                  <a:pt x="222318" y="106289"/>
                  <a:pt x="219698" y="107065"/>
                  <a:pt x="217370" y="108421"/>
                </a:cubicBezTo>
                <a:cubicBezTo>
                  <a:pt x="217273" y="108518"/>
                  <a:pt x="217079" y="108615"/>
                  <a:pt x="216981" y="108615"/>
                </a:cubicBezTo>
                <a:cubicBezTo>
                  <a:pt x="212809" y="111328"/>
                  <a:pt x="210286" y="115882"/>
                  <a:pt x="210286" y="121017"/>
                </a:cubicBezTo>
                <a:lnTo>
                  <a:pt x="210286" y="178183"/>
                </a:lnTo>
                <a:cubicBezTo>
                  <a:pt x="210286" y="211513"/>
                  <a:pt x="228237" y="242518"/>
                  <a:pt x="257152" y="259280"/>
                </a:cubicBezTo>
                <a:cubicBezTo>
                  <a:pt x="260160" y="261024"/>
                  <a:pt x="262004" y="264222"/>
                  <a:pt x="262004" y="267613"/>
                </a:cubicBezTo>
                <a:lnTo>
                  <a:pt x="262004" y="597527"/>
                </a:lnTo>
                <a:cubicBezTo>
                  <a:pt x="262004" y="602856"/>
                  <a:pt x="257638" y="607216"/>
                  <a:pt x="252301" y="607216"/>
                </a:cubicBezTo>
                <a:cubicBezTo>
                  <a:pt x="246964" y="607216"/>
                  <a:pt x="242598" y="602856"/>
                  <a:pt x="242598" y="597527"/>
                </a:cubicBezTo>
                <a:lnTo>
                  <a:pt x="242598" y="273039"/>
                </a:lnTo>
                <a:cubicBezTo>
                  <a:pt x="210577" y="252304"/>
                  <a:pt x="190880" y="216455"/>
                  <a:pt x="190880" y="178183"/>
                </a:cubicBezTo>
                <a:lnTo>
                  <a:pt x="190880" y="121017"/>
                </a:lnTo>
                <a:cubicBezTo>
                  <a:pt x="190880" y="110940"/>
                  <a:pt x="195149" y="101736"/>
                  <a:pt x="202427" y="95341"/>
                </a:cubicBezTo>
                <a:cubicBezTo>
                  <a:pt x="202427" y="87977"/>
                  <a:pt x="202427" y="71602"/>
                  <a:pt x="202524" y="34106"/>
                </a:cubicBezTo>
                <a:cubicBezTo>
                  <a:pt x="202524" y="15309"/>
                  <a:pt x="217758" y="0"/>
                  <a:pt x="236485" y="0"/>
                </a:cubicBezTo>
                <a:close/>
              </a:path>
            </a:pathLst>
          </a:custGeom>
          <a:solidFill>
            <a:srgbClr val="195B5A"/>
          </a:solidFill>
          <a:ln>
            <a:solidFill>
              <a:srgbClr val="195B5A"/>
            </a:solidFill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0655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5929BD5-8BDD-42D1-9FAB-CAABC94BF2DD}"/>
              </a:ext>
            </a:extLst>
          </p:cNvPr>
          <p:cNvSpPr txBox="1"/>
          <p:nvPr/>
        </p:nvSpPr>
        <p:spPr>
          <a:xfrm>
            <a:off x="839371" y="758010"/>
            <a:ext cx="26634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20240910</a:t>
            </a:r>
            <a:r>
              <a:rPr lang="zh-TW" altLang="en-US" sz="2800" dirty="0"/>
              <a:t> 校園方位定向遊戲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5FD4592-AECE-40F2-A5D6-6AE72CC1A9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6" t="13333" r="20934"/>
          <a:stretch/>
        </p:blipFill>
        <p:spPr>
          <a:xfrm>
            <a:off x="3502855" y="262947"/>
            <a:ext cx="8587684" cy="633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66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A741961-88DE-42A6-8CA5-84AF229938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" y="0"/>
            <a:ext cx="12180094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AA91957-7DFD-4A31-A389-0C8C34183A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" y="0"/>
            <a:ext cx="12180094" cy="6858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9103783-35D4-46F3-B66E-3D81A11575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" y="0"/>
            <a:ext cx="12180094" cy="6858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E12A183-AFF0-404E-A00D-8CF8AD8D3D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" y="0"/>
            <a:ext cx="12180094" cy="68580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3F748BF9-1FA4-4FBB-8985-312196B049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" y="0"/>
            <a:ext cx="12180094" cy="685800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3381A322-0CA2-4278-B87A-D5254317C9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302" y="0"/>
            <a:ext cx="3861396" cy="685800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338D2485-33F3-4281-B030-36B82E876E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" y="0"/>
            <a:ext cx="12180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94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2">
            <a:extLst>
              <a:ext uri="{FF2B5EF4-FFF2-40B4-BE49-F238E27FC236}">
                <a16:creationId xmlns:a16="http://schemas.microsoft.com/office/drawing/2014/main" id="{D35A1989-EC8D-4B9E-B262-0EFAA9909408}"/>
              </a:ext>
            </a:extLst>
          </p:cNvPr>
          <p:cNvSpPr txBox="1">
            <a:spLocks/>
          </p:cNvSpPr>
          <p:nvPr/>
        </p:nvSpPr>
        <p:spPr bwMode="auto">
          <a:xfrm>
            <a:off x="924380" y="1319841"/>
            <a:ext cx="4934309" cy="430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101000"/>
              <a:buFont typeface="Courier New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altLang="zh-TW" sz="2000" b="1" dirty="0">
                <a:solidFill>
                  <a:srgbClr val="8FE2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9/23 </a:t>
            </a:r>
            <a:r>
              <a:rPr lang="zh-TW" altLang="en-US" sz="2000" b="1" dirty="0">
                <a:solidFill>
                  <a:srgbClr val="8FE2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身高體重視力檢查</a:t>
            </a:r>
            <a:r>
              <a:rPr lang="zh-TW" altLang="en-US" sz="1200" b="1" dirty="0">
                <a:solidFill>
                  <a:srgbClr val="8FE2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（周一</a:t>
            </a:r>
            <a:r>
              <a:rPr lang="en-US" altLang="zh-TW" sz="1200" b="1" dirty="0">
                <a:solidFill>
                  <a:srgbClr val="8FE2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8:30</a:t>
            </a:r>
          </a:p>
          <a:p>
            <a:pPr lvl="0"/>
            <a:r>
              <a:rPr lang="en-US" altLang="zh-TW" sz="2000" b="1" dirty="0">
                <a:solidFill>
                  <a:srgbClr val="CA37A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9/23</a:t>
            </a:r>
            <a:r>
              <a:rPr lang="zh-TW" altLang="en-US" sz="2000" b="1" dirty="0">
                <a:solidFill>
                  <a:srgbClr val="CA37A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大客車逃生演練</a:t>
            </a:r>
            <a:endParaRPr lang="en-US" altLang="zh-TW" sz="2000" b="1" dirty="0">
              <a:solidFill>
                <a:srgbClr val="CA37AD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/>
            <a:r>
              <a:rPr lang="en-US" altLang="zh-TW" sz="2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9/26 </a:t>
            </a:r>
            <a:r>
              <a:rPr lang="zh-TW" altLang="en-US" sz="2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四號公園定向運動</a:t>
            </a:r>
            <a:r>
              <a:rPr lang="zh-TW" altLang="en-US" sz="1200" b="1" dirty="0">
                <a:solidFill>
                  <a:srgbClr val="8FE2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（周四</a:t>
            </a:r>
            <a:r>
              <a:rPr lang="en-US" altLang="zh-TW" sz="1200" b="1" dirty="0">
                <a:solidFill>
                  <a:srgbClr val="8FE2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14:30-15:50</a:t>
            </a:r>
          </a:p>
          <a:p>
            <a:pPr lvl="0"/>
            <a:r>
              <a:rPr lang="en-US" altLang="zh-TW" sz="2000" b="1" dirty="0">
                <a:solidFill>
                  <a:srgbClr val="8FE2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10/3 </a:t>
            </a:r>
            <a:r>
              <a:rPr lang="zh-TW" altLang="en-US" sz="2000" b="1" dirty="0">
                <a:solidFill>
                  <a:srgbClr val="8FE2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流感疫苗接種</a:t>
            </a:r>
            <a:r>
              <a:rPr lang="zh-TW" altLang="en-US" sz="1200" b="1" dirty="0">
                <a:solidFill>
                  <a:srgbClr val="8FE2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（周四</a:t>
            </a:r>
          </a:p>
          <a:p>
            <a:pPr lvl="0"/>
            <a:r>
              <a:rPr lang="en-US" altLang="zh-TW" sz="2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10/4 </a:t>
            </a:r>
            <a:r>
              <a:rPr lang="zh-TW" altLang="en-US" sz="2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藝術滿城香。</a:t>
            </a:r>
            <a:endParaRPr lang="en-US" altLang="zh-TW" sz="2000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lvl="0" indent="0">
              <a:buNone/>
            </a:pPr>
            <a:r>
              <a:rPr lang="en-US" altLang="zh-TW" sz="2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</a:t>
            </a:r>
            <a:r>
              <a:rPr lang="zh-TW" altLang="en-US" sz="2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新莊文化藝術中心</a:t>
            </a:r>
            <a:r>
              <a:rPr lang="zh-TW" altLang="en-US" sz="1200" b="1" dirty="0">
                <a:solidFill>
                  <a:srgbClr val="8FE2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（周五</a:t>
            </a:r>
          </a:p>
          <a:p>
            <a:pPr lvl="0"/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10/17</a:t>
            </a:r>
            <a:r>
              <a:rPr lang="en-US" altLang="zh-TW" sz="2000" b="1" dirty="0">
                <a:solidFill>
                  <a:srgbClr val="8FE2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000" b="1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臉部平權講座</a:t>
            </a:r>
            <a:r>
              <a:rPr lang="zh-TW" altLang="en-US" sz="1200" b="1" dirty="0">
                <a:solidFill>
                  <a:srgbClr val="8FE2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（周四</a:t>
            </a:r>
            <a:r>
              <a:rPr lang="en-US" altLang="zh-TW" sz="1200" b="1" dirty="0">
                <a:solidFill>
                  <a:srgbClr val="8FE2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8:40</a:t>
            </a:r>
          </a:p>
          <a:p>
            <a:pPr marL="0" lvl="0" indent="0">
              <a:buNone/>
            </a:pPr>
            <a:r>
              <a:rPr lang="zh-TW" altLang="en-US" sz="1200" b="1" dirty="0">
                <a:solidFill>
                  <a:srgbClr val="8FE2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   </a:t>
            </a:r>
            <a:r>
              <a:rPr lang="zh-TW" altLang="en-US" sz="2000" b="1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臺灣常見的昆蟲與特徵</a:t>
            </a:r>
            <a:r>
              <a:rPr lang="zh-TW" altLang="en-US" sz="1200" b="1" dirty="0">
                <a:solidFill>
                  <a:srgbClr val="8FE2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（周四</a:t>
            </a:r>
            <a:r>
              <a:rPr lang="en-US" altLang="zh-TW" sz="1200" b="1" dirty="0">
                <a:solidFill>
                  <a:srgbClr val="8FE2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13:40</a:t>
            </a:r>
            <a:endParaRPr lang="zh-TW" altLang="en-US" sz="1200" b="1" dirty="0">
              <a:solidFill>
                <a:srgbClr val="8FE28A">
                  <a:lumMod val="50000"/>
                </a:srgb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/>
            <a:r>
              <a:rPr lang="en-US" altLang="zh-TW" sz="2000" b="1" dirty="0">
                <a:solidFill>
                  <a:srgbClr val="CA37A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9/20,10/15,10/22</a:t>
            </a:r>
            <a:r>
              <a:rPr lang="en-US" altLang="zh-TW" sz="2000" b="1" dirty="0">
                <a:solidFill>
                  <a:srgbClr val="8FE2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000" b="1" dirty="0">
                <a:solidFill>
                  <a:srgbClr val="CA37A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防災演練</a:t>
            </a:r>
            <a:r>
              <a:rPr lang="zh-TW" altLang="en-US" sz="1200" b="1" dirty="0">
                <a:solidFill>
                  <a:srgbClr val="8FE2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（周二</a:t>
            </a:r>
          </a:p>
          <a:p>
            <a:pPr lvl="0"/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10/28</a:t>
            </a:r>
            <a:r>
              <a:rPr lang="en-US" altLang="zh-TW" sz="2000" b="1" dirty="0">
                <a:solidFill>
                  <a:srgbClr val="8FE2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000" b="1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台灣國樂團的入校教學講座</a:t>
            </a:r>
            <a:r>
              <a:rPr lang="zh-TW" altLang="en-US" sz="1200" b="1" dirty="0">
                <a:solidFill>
                  <a:srgbClr val="8FE2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（周一</a:t>
            </a:r>
          </a:p>
          <a:p>
            <a:pPr lvl="0"/>
            <a:r>
              <a:rPr lang="en-US" altLang="zh-TW" sz="2000" b="1" dirty="0">
                <a:solidFill>
                  <a:srgbClr val="8FE2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10/28-10/29 </a:t>
            </a:r>
            <a:r>
              <a:rPr lang="zh-TW" altLang="en-US" sz="2000" b="1" dirty="0">
                <a:solidFill>
                  <a:srgbClr val="8FE2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蟯蟲尿液檢查</a:t>
            </a:r>
            <a:r>
              <a:rPr lang="zh-TW" altLang="en-US" sz="1200" b="1" dirty="0">
                <a:solidFill>
                  <a:srgbClr val="8FE2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（周一，周二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35A1989-EC8D-4B9E-B262-0EFAA9909408}"/>
              </a:ext>
            </a:extLst>
          </p:cNvPr>
          <p:cNvSpPr txBox="1">
            <a:spLocks/>
          </p:cNvSpPr>
          <p:nvPr/>
        </p:nvSpPr>
        <p:spPr bwMode="auto">
          <a:xfrm>
            <a:off x="6159259" y="1069675"/>
            <a:ext cx="5248969" cy="487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101000"/>
              <a:buFont typeface="Courier New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altLang="zh-TW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11/5-11/6 </a:t>
            </a:r>
            <a:r>
              <a:rPr lang="zh-TW" altLang="en-US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期中評量</a:t>
            </a:r>
            <a:r>
              <a:rPr lang="zh-TW" altLang="en-US" sz="1200" b="1" dirty="0">
                <a:solidFill>
                  <a:srgbClr val="8FE2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（周二，周三</a:t>
            </a:r>
          </a:p>
          <a:p>
            <a:pPr lvl="0"/>
            <a:r>
              <a:rPr lang="en-US" altLang="zh-TW" sz="2000" b="1" dirty="0">
                <a:solidFill>
                  <a:srgbClr val="8FE2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11/ </a:t>
            </a:r>
            <a:r>
              <a:rPr lang="zh-TW" altLang="en-US" sz="2000" b="1" dirty="0">
                <a:solidFill>
                  <a:srgbClr val="8FE2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口腔檢查</a:t>
            </a:r>
          </a:p>
          <a:p>
            <a:pPr lvl="0"/>
            <a:r>
              <a:rPr lang="en-US" altLang="zh-TW" sz="2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11/12 </a:t>
            </a:r>
            <a:r>
              <a:rPr lang="zh-TW" altLang="en-US" sz="2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國立博物館</a:t>
            </a:r>
            <a:r>
              <a:rPr lang="en-US" altLang="zh-TW" sz="2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+228</a:t>
            </a:r>
            <a:r>
              <a:rPr lang="zh-TW" altLang="en-US" sz="2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公園定向運動</a:t>
            </a:r>
            <a:r>
              <a:rPr lang="zh-TW" altLang="en-US" sz="1200" b="1" dirty="0">
                <a:solidFill>
                  <a:srgbClr val="8FE2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（周二</a:t>
            </a:r>
            <a:endParaRPr lang="en-US" altLang="zh-TW" sz="1200" b="1" dirty="0">
              <a:solidFill>
                <a:srgbClr val="8FE28A">
                  <a:lumMod val="50000"/>
                </a:srgb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/>
            <a:r>
              <a:rPr lang="en-US" altLang="zh-TW" sz="2000" b="1" dirty="0">
                <a:solidFill>
                  <a:srgbClr val="CA37A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11/18</a:t>
            </a:r>
            <a:r>
              <a:rPr lang="zh-TW" altLang="en-US" sz="2000" b="1" dirty="0">
                <a:solidFill>
                  <a:srgbClr val="CA37A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000" b="1" dirty="0">
                <a:solidFill>
                  <a:srgbClr val="CA37A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11/25</a:t>
            </a:r>
            <a:r>
              <a:rPr lang="zh-TW" altLang="en-US" sz="2000" b="1" dirty="0">
                <a:solidFill>
                  <a:srgbClr val="CA37A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000" b="1" dirty="0">
                <a:solidFill>
                  <a:srgbClr val="CA37A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12/2</a:t>
            </a:r>
            <a:r>
              <a:rPr lang="zh-TW" altLang="en-US" sz="2000" b="1" dirty="0">
                <a:solidFill>
                  <a:srgbClr val="CA37A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000" b="1" dirty="0">
                <a:solidFill>
                  <a:srgbClr val="CA37A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12/9 </a:t>
            </a:r>
            <a:r>
              <a:rPr lang="zh-TW" altLang="en-US" sz="2000" b="1" dirty="0">
                <a:solidFill>
                  <a:srgbClr val="CA37A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外師入班 </a:t>
            </a:r>
            <a:r>
              <a:rPr lang="en-US" altLang="zh-TW" sz="1200" b="1" dirty="0">
                <a:solidFill>
                  <a:srgbClr val="8FE2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200" b="1" dirty="0">
                <a:solidFill>
                  <a:srgbClr val="8FE2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週二</a:t>
            </a:r>
          </a:p>
          <a:p>
            <a:pPr lvl="0"/>
            <a:r>
              <a:rPr lang="en-US" altLang="zh-TW" sz="2000" b="1" dirty="0">
                <a:solidFill>
                  <a:srgbClr val="CA37A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11/18-11/22</a:t>
            </a:r>
            <a:r>
              <a:rPr lang="en-US" altLang="zh-TW" sz="2000" b="1" dirty="0">
                <a:solidFill>
                  <a:srgbClr val="8FE2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000" b="1" dirty="0">
                <a:solidFill>
                  <a:srgbClr val="CA37A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活力健康週</a:t>
            </a:r>
            <a:endParaRPr lang="en-US" altLang="zh-TW" sz="2000" b="1" dirty="0">
              <a:solidFill>
                <a:srgbClr val="CA37AD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/>
            <a:r>
              <a:rPr lang="en-US" altLang="zh-TW" sz="2000" b="1" dirty="0">
                <a:solidFill>
                  <a:srgbClr val="CA37A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11/26</a:t>
            </a:r>
            <a:r>
              <a:rPr lang="zh-TW" altLang="en-US" sz="2000" b="1" dirty="0">
                <a:solidFill>
                  <a:srgbClr val="CA37A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en-US" altLang="zh-TW" sz="2000" b="1" dirty="0">
                <a:solidFill>
                  <a:srgbClr val="CA37A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12/10</a:t>
            </a:r>
            <a:r>
              <a:rPr lang="zh-TW" altLang="en-US" sz="2000" b="1" dirty="0">
                <a:solidFill>
                  <a:srgbClr val="CA37A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藝術深耕 </a:t>
            </a:r>
            <a:r>
              <a:rPr lang="zh-TW" altLang="en-US" sz="1200" b="1" dirty="0">
                <a:solidFill>
                  <a:srgbClr val="8FE2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（周二</a:t>
            </a:r>
            <a:endParaRPr lang="zh-TW" altLang="en-US" sz="1200" b="1" dirty="0">
              <a:solidFill>
                <a:srgbClr val="CA37AD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/>
            <a:r>
              <a:rPr lang="en-US" altLang="zh-TW" sz="2000" b="1" dirty="0">
                <a:solidFill>
                  <a:srgbClr val="CA37A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12/4 </a:t>
            </a:r>
            <a:r>
              <a:rPr lang="zh-TW" altLang="en-US" sz="2000" b="1" dirty="0">
                <a:solidFill>
                  <a:srgbClr val="CA37A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語文競賽</a:t>
            </a:r>
            <a:r>
              <a:rPr lang="zh-TW" altLang="en-US" sz="1200" b="1" dirty="0">
                <a:solidFill>
                  <a:srgbClr val="8FE2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（周三</a:t>
            </a:r>
          </a:p>
          <a:p>
            <a:pPr lvl="0"/>
            <a:r>
              <a:rPr lang="en-US" altLang="zh-TW" sz="2000" b="1" dirty="0">
                <a:solidFill>
                  <a:srgbClr val="8FE2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12/11-12/12 </a:t>
            </a:r>
            <a:r>
              <a:rPr lang="zh-TW" altLang="en-US" sz="2000" b="1" dirty="0">
                <a:solidFill>
                  <a:srgbClr val="8FE2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健康檢查</a:t>
            </a:r>
            <a:r>
              <a:rPr lang="zh-TW" altLang="en-US" sz="1200" b="1" dirty="0">
                <a:solidFill>
                  <a:srgbClr val="8FE2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（周三，周四</a:t>
            </a:r>
          </a:p>
          <a:p>
            <a:pPr lvl="0"/>
            <a:r>
              <a:rPr lang="en-US" altLang="zh-TW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1/9-1/10 </a:t>
            </a:r>
            <a:r>
              <a:rPr lang="zh-TW" altLang="en-US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期末評量</a:t>
            </a:r>
            <a:r>
              <a:rPr lang="zh-TW" altLang="en-US" sz="1200" b="1" dirty="0">
                <a:solidFill>
                  <a:srgbClr val="8FE2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（周四，周五</a:t>
            </a:r>
            <a:endParaRPr lang="zh-TW" altLang="en-US" sz="2000" b="1" dirty="0">
              <a:solidFill>
                <a:srgbClr val="8FE28A">
                  <a:lumMod val="50000"/>
                </a:srgb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/>
            <a:r>
              <a:rPr lang="en-US" altLang="zh-TW" sz="2000" b="1" dirty="0">
                <a:solidFill>
                  <a:srgbClr val="CA37A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1/20</a:t>
            </a:r>
            <a:r>
              <a:rPr lang="en-US" altLang="zh-TW" sz="2000" b="1" dirty="0">
                <a:solidFill>
                  <a:srgbClr val="8FE2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000" b="1" dirty="0">
                <a:solidFill>
                  <a:srgbClr val="CA37A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休業式</a:t>
            </a:r>
            <a:r>
              <a:rPr lang="zh-TW" altLang="en-US" sz="1200" b="1" dirty="0">
                <a:solidFill>
                  <a:srgbClr val="8FE2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（周一</a:t>
            </a:r>
          </a:p>
          <a:p>
            <a:pPr lvl="0"/>
            <a:r>
              <a:rPr lang="en-US" altLang="zh-TW" sz="2000" b="1" dirty="0">
                <a:solidFill>
                  <a:srgbClr val="CA37A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2/11</a:t>
            </a:r>
            <a:r>
              <a:rPr lang="en-US" altLang="zh-TW" sz="2000" b="1" dirty="0">
                <a:solidFill>
                  <a:srgbClr val="8FE2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000" b="1" dirty="0">
                <a:solidFill>
                  <a:srgbClr val="CA37A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開學</a:t>
            </a:r>
            <a:r>
              <a:rPr lang="zh-TW" altLang="en-US" sz="1200" b="1" dirty="0">
                <a:solidFill>
                  <a:srgbClr val="8FE28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（周二</a:t>
            </a:r>
            <a:endParaRPr kumimoji="0" lang="zh-TW" altLang="en-US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148D6C23-F5A8-499E-8257-6C5B559E0C47}"/>
              </a:ext>
            </a:extLst>
          </p:cNvPr>
          <p:cNvSpPr txBox="1">
            <a:spLocks/>
          </p:cNvSpPr>
          <p:nvPr/>
        </p:nvSpPr>
        <p:spPr>
          <a:xfrm>
            <a:off x="977660" y="608072"/>
            <a:ext cx="3147288" cy="4616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400" dirty="0">
                <a:solidFill>
                  <a:schemeClr val="accent4">
                    <a:lumMod val="50000"/>
                  </a:schemeClr>
                </a:solidFill>
                <a:cs typeface="Trebuchet MS" panose="020B0603020202020204" pitchFamily="34" charset="0"/>
              </a:rPr>
              <a:t>重要行事曆</a:t>
            </a:r>
          </a:p>
        </p:txBody>
      </p:sp>
    </p:spTree>
    <p:extLst>
      <p:ext uri="{BB962C8B-B14F-4D97-AF65-F5344CB8AC3E}">
        <p14:creationId xmlns:p14="http://schemas.microsoft.com/office/powerpoint/2010/main" val="337725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2">
            <a:extLst>
              <a:ext uri="{FF2B5EF4-FFF2-40B4-BE49-F238E27FC236}">
                <a16:creationId xmlns:a16="http://schemas.microsoft.com/office/drawing/2014/main" id="{AE78C797-5A06-4683-AF3D-B230F7C84973}"/>
              </a:ext>
            </a:extLst>
          </p:cNvPr>
          <p:cNvSpPr txBox="1">
            <a:spLocks/>
          </p:cNvSpPr>
          <p:nvPr/>
        </p:nvSpPr>
        <p:spPr bwMode="auto">
          <a:xfrm>
            <a:off x="977511" y="1375254"/>
            <a:ext cx="8064500" cy="4438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101000"/>
              <a:buFont typeface="Courier New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SzTx/>
              <a:buFont typeface="Wingdings 2" panose="05020102010507070707" pitchFamily="18" charset="2"/>
              <a:buChar char=""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學校訊息：校網、獎學金、榮譽榜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SzTx/>
              <a:buFont typeface="Wingdings 2" panose="05020102010507070707" pitchFamily="18" charset="2"/>
              <a:buChar char=""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班級網頁：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  <a:hlinkClick r:id="rId2"/>
              </a:rPr>
              <a:t>YUNGHO414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、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classroom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SzTx/>
              <a:buFont typeface="Wingdings 2" panose="05020102010507070707" pitchFamily="18" charset="2"/>
              <a:buChar char=""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週三兒童朝會、周二四健康操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SzTx/>
              <a:buFont typeface="Wingdings 2" panose="05020102010507070707" pitchFamily="18" charset="2"/>
              <a:buChar char=""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品德小天使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、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悅讀樂讀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、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社區服務認證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、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體適能標章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、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榮譽卡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、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校內美展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SzTx/>
              <a:buFont typeface="Wingdings 2" panose="05020102010507070707" pitchFamily="18" charset="2"/>
              <a:buChar char=""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班書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(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箱書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)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、國語日報、白話文本、韻文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SzTx/>
              <a:buFont typeface="Wingdings 2" panose="05020102010507070707" pitchFamily="18" charset="2"/>
              <a:buChar char=""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整潔區域</a:t>
            </a:r>
          </a:p>
        </p:txBody>
      </p:sp>
    </p:spTree>
    <p:extLst>
      <p:ext uri="{BB962C8B-B14F-4D97-AF65-F5344CB8AC3E}">
        <p14:creationId xmlns:p14="http://schemas.microsoft.com/office/powerpoint/2010/main" val="192768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513011B-9117-44CE-8FDF-10223D7DA488}"/>
              </a:ext>
            </a:extLst>
          </p:cNvPr>
          <p:cNvSpPr txBox="1"/>
          <p:nvPr/>
        </p:nvSpPr>
        <p:spPr>
          <a:xfrm>
            <a:off x="4085296" y="2812408"/>
            <a:ext cx="4003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195B5A"/>
                </a:solidFill>
                <a:cs typeface="+mn-ea"/>
                <a:sym typeface="+mn-lt"/>
              </a:rPr>
              <a:t>第三部分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41B7506-8006-4351-B45F-518222CC75B1}"/>
              </a:ext>
            </a:extLst>
          </p:cNvPr>
          <p:cNvSpPr txBox="1"/>
          <p:nvPr/>
        </p:nvSpPr>
        <p:spPr>
          <a:xfrm>
            <a:off x="4085296" y="3672893"/>
            <a:ext cx="4003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rgbClr val="195B5A"/>
                </a:solidFill>
                <a:cs typeface="+mn-ea"/>
                <a:sym typeface="+mn-lt"/>
              </a:rPr>
              <a:t>親師溝通合作</a:t>
            </a:r>
          </a:p>
        </p:txBody>
      </p:sp>
    </p:spTree>
    <p:extLst>
      <p:ext uri="{BB962C8B-B14F-4D97-AF65-F5344CB8AC3E}">
        <p14:creationId xmlns:p14="http://schemas.microsoft.com/office/powerpoint/2010/main" val="74333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909C890E-0EC1-4F3A-B5ED-C2E4BDBFEF51}"/>
              </a:ext>
            </a:extLst>
          </p:cNvPr>
          <p:cNvGrpSpPr/>
          <p:nvPr/>
        </p:nvGrpSpPr>
        <p:grpSpPr>
          <a:xfrm>
            <a:off x="2171699" y="1464045"/>
            <a:ext cx="7799617" cy="3855074"/>
            <a:chOff x="2171699" y="1768845"/>
            <a:chExt cx="7799617" cy="3855074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2B6B84A4-FF70-4CD0-B24E-8ED7ADFF7C59}"/>
                </a:ext>
              </a:extLst>
            </p:cNvPr>
            <p:cNvSpPr/>
            <p:nvPr/>
          </p:nvSpPr>
          <p:spPr>
            <a:xfrm>
              <a:off x="2231571" y="1844522"/>
              <a:ext cx="7685315" cy="3703720"/>
            </a:xfrm>
            <a:prstGeom prst="rect">
              <a:avLst/>
            </a:prstGeom>
            <a:noFill/>
            <a:ln>
              <a:solidFill>
                <a:srgbClr val="195B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半闭框 6">
              <a:extLst>
                <a:ext uri="{FF2B5EF4-FFF2-40B4-BE49-F238E27FC236}">
                  <a16:creationId xmlns:a16="http://schemas.microsoft.com/office/drawing/2014/main" id="{7E800803-B937-46BB-825E-76D4976484E1}"/>
                </a:ext>
              </a:extLst>
            </p:cNvPr>
            <p:cNvSpPr/>
            <p:nvPr/>
          </p:nvSpPr>
          <p:spPr>
            <a:xfrm>
              <a:off x="2171699" y="1768845"/>
              <a:ext cx="609600" cy="609600"/>
            </a:xfrm>
            <a:prstGeom prst="halfFrame">
              <a:avLst>
                <a:gd name="adj1" fmla="val 19047"/>
                <a:gd name="adj2" fmla="val 20833"/>
              </a:avLst>
            </a:prstGeom>
            <a:solidFill>
              <a:srgbClr val="195B5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28" name="半闭框 27">
              <a:extLst>
                <a:ext uri="{FF2B5EF4-FFF2-40B4-BE49-F238E27FC236}">
                  <a16:creationId xmlns:a16="http://schemas.microsoft.com/office/drawing/2014/main" id="{1516D680-554D-43AB-B33A-EBCD55A85F94}"/>
                </a:ext>
              </a:extLst>
            </p:cNvPr>
            <p:cNvSpPr/>
            <p:nvPr/>
          </p:nvSpPr>
          <p:spPr>
            <a:xfrm rot="16200000">
              <a:off x="2171699" y="5014319"/>
              <a:ext cx="609600" cy="609600"/>
            </a:xfrm>
            <a:prstGeom prst="halfFrame">
              <a:avLst>
                <a:gd name="adj1" fmla="val 19047"/>
                <a:gd name="adj2" fmla="val 20833"/>
              </a:avLst>
            </a:prstGeom>
            <a:solidFill>
              <a:srgbClr val="195B5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29" name="半闭框 28">
              <a:extLst>
                <a:ext uri="{FF2B5EF4-FFF2-40B4-BE49-F238E27FC236}">
                  <a16:creationId xmlns:a16="http://schemas.microsoft.com/office/drawing/2014/main" id="{0BCFAAF6-9DC2-4887-BA23-613AAADE8D2E}"/>
                </a:ext>
              </a:extLst>
            </p:cNvPr>
            <p:cNvSpPr/>
            <p:nvPr/>
          </p:nvSpPr>
          <p:spPr>
            <a:xfrm flipH="1">
              <a:off x="9361716" y="1768845"/>
              <a:ext cx="609600" cy="609600"/>
            </a:xfrm>
            <a:prstGeom prst="halfFrame">
              <a:avLst>
                <a:gd name="adj1" fmla="val 19047"/>
                <a:gd name="adj2" fmla="val 20833"/>
              </a:avLst>
            </a:prstGeom>
            <a:solidFill>
              <a:srgbClr val="195B5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30" name="半闭框 29">
              <a:extLst>
                <a:ext uri="{FF2B5EF4-FFF2-40B4-BE49-F238E27FC236}">
                  <a16:creationId xmlns:a16="http://schemas.microsoft.com/office/drawing/2014/main" id="{03905C40-075E-4F46-B286-9F7D8385F782}"/>
                </a:ext>
              </a:extLst>
            </p:cNvPr>
            <p:cNvSpPr/>
            <p:nvPr/>
          </p:nvSpPr>
          <p:spPr>
            <a:xfrm rot="5400000" flipH="1">
              <a:off x="9361716" y="5014319"/>
              <a:ext cx="609600" cy="609600"/>
            </a:xfrm>
            <a:prstGeom prst="halfFrame">
              <a:avLst>
                <a:gd name="adj1" fmla="val 19047"/>
                <a:gd name="adj2" fmla="val 20833"/>
              </a:avLst>
            </a:prstGeom>
            <a:solidFill>
              <a:srgbClr val="195B5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7" name="TextBox 33">
            <a:extLst>
              <a:ext uri="{FF2B5EF4-FFF2-40B4-BE49-F238E27FC236}">
                <a16:creationId xmlns:a16="http://schemas.microsoft.com/office/drawing/2014/main" id="{A0A5440D-8360-45AC-B029-286C40076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0707" y="1698811"/>
            <a:ext cx="4894926" cy="338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家長代表：宇彤爸爸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總務：佳豫媽媽</a:t>
            </a:r>
            <a:endParaRPr lang="zh-TW" altLang="en-US" sz="2800" dirty="0">
              <a:solidFill>
                <a:srgbClr val="66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zh-TW" sz="2800" dirty="0">
              <a:solidFill>
                <a:srgbClr val="66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班費：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113/6/24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餘額：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12,721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元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TW" sz="2800" dirty="0">
                <a:latin typeface="細明體" panose="02020509000000000000" pitchFamily="49" charset="-120"/>
                <a:ea typeface="細明體" panose="02020509000000000000" pitchFamily="49" charset="-120"/>
              </a:rPr>
              <a:t>(</a:t>
            </a:r>
            <a:r>
              <a:rPr lang="zh-TW" altLang="en-US" sz="2800" dirty="0">
                <a:latin typeface="細明體" panose="02020509000000000000" pitchFamily="49" charset="-120"/>
                <a:ea typeface="細明體" panose="02020509000000000000" pitchFamily="49" charset="-120"/>
              </a:rPr>
              <a:t>本學期暫不再繳交班費</a:t>
            </a:r>
            <a:r>
              <a:rPr lang="en-US" altLang="zh-TW" sz="2800" dirty="0">
                <a:latin typeface="細明體" panose="02020509000000000000" pitchFamily="49" charset="-120"/>
                <a:ea typeface="細明體" panose="02020509000000000000" pitchFamily="49" charset="-120"/>
              </a:rPr>
              <a:t>)</a:t>
            </a:r>
            <a:r>
              <a:rPr lang="zh-TW" altLang="en-US" sz="2800" dirty="0">
                <a:latin typeface="細明體" panose="02020509000000000000" pitchFamily="49" charset="-120"/>
                <a:ea typeface="細明體" panose="02020509000000000000" pitchFamily="49" charset="-120"/>
              </a:rPr>
              <a:t> </a:t>
            </a:r>
            <a:endParaRPr lang="en-US" altLang="zh-TW" sz="2800" dirty="0">
              <a:latin typeface="細明體" panose="02020509000000000000" pitchFamily="49" charset="-120"/>
              <a:ea typeface="細明體" panose="02020509000000000000" pitchFamily="49" charset="-12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TW" sz="2800" dirty="0">
                <a:latin typeface="細明體" panose="02020509000000000000" pitchFamily="49" charset="-120"/>
                <a:ea typeface="細明體" panose="02020509000000000000" pitchFamily="49" charset="-120"/>
              </a:rPr>
              <a:t>(</a:t>
            </a:r>
            <a:r>
              <a:rPr lang="zh-TW" altLang="en-US" sz="2800" dirty="0">
                <a:latin typeface="細明體" panose="02020509000000000000" pitchFamily="49" charset="-120"/>
                <a:ea typeface="細明體" panose="02020509000000000000" pitchFamily="49" charset="-120"/>
              </a:rPr>
              <a:t>轉學生繳交</a:t>
            </a:r>
            <a:r>
              <a:rPr lang="en-US" altLang="zh-TW" sz="2800" dirty="0">
                <a:latin typeface="細明體" panose="02020509000000000000" pitchFamily="49" charset="-120"/>
                <a:ea typeface="細明體" panose="02020509000000000000" pitchFamily="49" charset="-120"/>
              </a:rPr>
              <a:t>509</a:t>
            </a:r>
            <a:r>
              <a:rPr lang="zh-TW" altLang="en-US" sz="2800" dirty="0">
                <a:latin typeface="細明體" panose="02020509000000000000" pitchFamily="49" charset="-120"/>
                <a:ea typeface="細明體" panose="02020509000000000000" pitchFamily="49" charset="-120"/>
              </a:rPr>
              <a:t>元</a:t>
            </a:r>
            <a:r>
              <a:rPr lang="en-US" altLang="zh-TW" sz="2800" dirty="0">
                <a:latin typeface="細明體" panose="02020509000000000000" pitchFamily="49" charset="-120"/>
                <a:ea typeface="細明體" panose="02020509000000000000" pitchFamily="49" charset="-120"/>
              </a:rPr>
              <a:t>)</a:t>
            </a:r>
          </a:p>
          <a:p>
            <a:pPr algn="ctr" eaLnBrk="1" hangingPunct="1"/>
            <a:r>
              <a:rPr lang="zh-CN" altLang="en-US" dirty="0">
                <a:solidFill>
                  <a:srgbClr val="195B5A"/>
                </a:solidFill>
                <a:latin typeface="+mn-lt"/>
                <a:ea typeface="+mn-ea"/>
                <a:cs typeface="+mn-ea"/>
                <a:sym typeface="+mn-lt"/>
              </a:rPr>
              <a:t>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DE51FD4-70F3-4F66-9215-ABE3581500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058" y="2228964"/>
            <a:ext cx="2868174" cy="3014478"/>
          </a:xfrm>
          <a:prstGeom prst="rect">
            <a:avLst/>
          </a:prstGeom>
        </p:spPr>
      </p:pic>
      <p:sp>
        <p:nvSpPr>
          <p:cNvPr id="34" name="clock_114264">
            <a:extLst>
              <a:ext uri="{FF2B5EF4-FFF2-40B4-BE49-F238E27FC236}">
                <a16:creationId xmlns:a16="http://schemas.microsoft.com/office/drawing/2014/main" id="{90591EAA-B34D-4944-B8EA-18F3B39B4679}"/>
              </a:ext>
            </a:extLst>
          </p:cNvPr>
          <p:cNvSpPr>
            <a:spLocks noChangeAspect="1"/>
          </p:cNvSpPr>
          <p:nvPr/>
        </p:nvSpPr>
        <p:spPr bwMode="auto">
          <a:xfrm>
            <a:off x="7939058" y="5170969"/>
            <a:ext cx="590351" cy="609685"/>
          </a:xfrm>
          <a:custGeom>
            <a:avLst/>
            <a:gdLst>
              <a:gd name="connsiteX0" fmla="*/ 291949 w 583929"/>
              <a:gd name="connsiteY0" fmla="*/ 334621 h 603052"/>
              <a:gd name="connsiteX1" fmla="*/ 309751 w 583929"/>
              <a:gd name="connsiteY1" fmla="*/ 352399 h 603052"/>
              <a:gd name="connsiteX2" fmla="*/ 309751 w 583929"/>
              <a:gd name="connsiteY2" fmla="*/ 438400 h 603052"/>
              <a:gd name="connsiteX3" fmla="*/ 345354 w 583929"/>
              <a:gd name="connsiteY3" fmla="*/ 474179 h 603052"/>
              <a:gd name="connsiteX4" fmla="*/ 345354 w 583929"/>
              <a:gd name="connsiteY4" fmla="*/ 499290 h 603052"/>
              <a:gd name="connsiteX5" fmla="*/ 332893 w 583929"/>
              <a:gd name="connsiteY5" fmla="*/ 504401 h 603052"/>
              <a:gd name="connsiteX6" fmla="*/ 320209 w 583929"/>
              <a:gd name="connsiteY6" fmla="*/ 499290 h 603052"/>
              <a:gd name="connsiteX7" fmla="*/ 279265 w 583929"/>
              <a:gd name="connsiteY7" fmla="*/ 458401 h 603052"/>
              <a:gd name="connsiteX8" fmla="*/ 274147 w 583929"/>
              <a:gd name="connsiteY8" fmla="*/ 445956 h 603052"/>
              <a:gd name="connsiteX9" fmla="*/ 274147 w 583929"/>
              <a:gd name="connsiteY9" fmla="*/ 352399 h 603052"/>
              <a:gd name="connsiteX10" fmla="*/ 291949 w 583929"/>
              <a:gd name="connsiteY10" fmla="*/ 334621 h 603052"/>
              <a:gd name="connsiteX11" fmla="*/ 291964 w 583929"/>
              <a:gd name="connsiteY11" fmla="*/ 300415 h 603052"/>
              <a:gd name="connsiteX12" fmla="*/ 158222 w 583929"/>
              <a:gd name="connsiteY12" fmla="*/ 433958 h 603052"/>
              <a:gd name="connsiteX13" fmla="*/ 291964 w 583929"/>
              <a:gd name="connsiteY13" fmla="*/ 567500 h 603052"/>
              <a:gd name="connsiteX14" fmla="*/ 425707 w 583929"/>
              <a:gd name="connsiteY14" fmla="*/ 433958 h 603052"/>
              <a:gd name="connsiteX15" fmla="*/ 291964 w 583929"/>
              <a:gd name="connsiteY15" fmla="*/ 300415 h 603052"/>
              <a:gd name="connsiteX16" fmla="*/ 35605 w 583929"/>
              <a:gd name="connsiteY16" fmla="*/ 179093 h 603052"/>
              <a:gd name="connsiteX17" fmla="*/ 35605 w 583929"/>
              <a:gd name="connsiteY17" fmla="*/ 437069 h 603052"/>
              <a:gd name="connsiteX18" fmla="*/ 122839 w 583929"/>
              <a:gd name="connsiteY18" fmla="*/ 437069 h 603052"/>
              <a:gd name="connsiteX19" fmla="*/ 122616 w 583929"/>
              <a:gd name="connsiteY19" fmla="*/ 433958 h 603052"/>
              <a:gd name="connsiteX20" fmla="*/ 291964 w 583929"/>
              <a:gd name="connsiteY20" fmla="*/ 264863 h 603052"/>
              <a:gd name="connsiteX21" fmla="*/ 461313 w 583929"/>
              <a:gd name="connsiteY21" fmla="*/ 433958 h 603052"/>
              <a:gd name="connsiteX22" fmla="*/ 461090 w 583929"/>
              <a:gd name="connsiteY22" fmla="*/ 437069 h 603052"/>
              <a:gd name="connsiteX23" fmla="*/ 548324 w 583929"/>
              <a:gd name="connsiteY23" fmla="*/ 437069 h 603052"/>
              <a:gd name="connsiteX24" fmla="*/ 548324 w 583929"/>
              <a:gd name="connsiteY24" fmla="*/ 179093 h 603052"/>
              <a:gd name="connsiteX25" fmla="*/ 35605 w 583929"/>
              <a:gd name="connsiteY25" fmla="*/ 70882 h 603052"/>
              <a:gd name="connsiteX26" fmla="*/ 35605 w 583929"/>
              <a:gd name="connsiteY26" fmla="*/ 143541 h 603052"/>
              <a:gd name="connsiteX27" fmla="*/ 548324 w 583929"/>
              <a:gd name="connsiteY27" fmla="*/ 143541 h 603052"/>
              <a:gd name="connsiteX28" fmla="*/ 548324 w 583929"/>
              <a:gd name="connsiteY28" fmla="*/ 70882 h 603052"/>
              <a:gd name="connsiteX29" fmla="*/ 449296 w 583929"/>
              <a:gd name="connsiteY29" fmla="*/ 70882 h 603052"/>
              <a:gd name="connsiteX30" fmla="*/ 449296 w 583929"/>
              <a:gd name="connsiteY30" fmla="*/ 86880 h 603052"/>
              <a:gd name="connsiteX31" fmla="*/ 431493 w 583929"/>
              <a:gd name="connsiteY31" fmla="*/ 104656 h 603052"/>
              <a:gd name="connsiteX32" fmla="*/ 413691 w 583929"/>
              <a:gd name="connsiteY32" fmla="*/ 86880 h 603052"/>
              <a:gd name="connsiteX33" fmla="*/ 413691 w 583929"/>
              <a:gd name="connsiteY33" fmla="*/ 70882 h 603052"/>
              <a:gd name="connsiteX34" fmla="*/ 309767 w 583929"/>
              <a:gd name="connsiteY34" fmla="*/ 70882 h 603052"/>
              <a:gd name="connsiteX35" fmla="*/ 309767 w 583929"/>
              <a:gd name="connsiteY35" fmla="*/ 86880 h 603052"/>
              <a:gd name="connsiteX36" fmla="*/ 291964 w 583929"/>
              <a:gd name="connsiteY36" fmla="*/ 104656 h 603052"/>
              <a:gd name="connsiteX37" fmla="*/ 274162 w 583929"/>
              <a:gd name="connsiteY37" fmla="*/ 86880 h 603052"/>
              <a:gd name="connsiteX38" fmla="*/ 274162 w 583929"/>
              <a:gd name="connsiteY38" fmla="*/ 70882 h 603052"/>
              <a:gd name="connsiteX39" fmla="*/ 174467 w 583929"/>
              <a:gd name="connsiteY39" fmla="*/ 70882 h 603052"/>
              <a:gd name="connsiteX40" fmla="*/ 174467 w 583929"/>
              <a:gd name="connsiteY40" fmla="*/ 86880 h 603052"/>
              <a:gd name="connsiteX41" fmla="*/ 156664 w 583929"/>
              <a:gd name="connsiteY41" fmla="*/ 104656 h 603052"/>
              <a:gd name="connsiteX42" fmla="*/ 138861 w 583929"/>
              <a:gd name="connsiteY42" fmla="*/ 86880 h 603052"/>
              <a:gd name="connsiteX43" fmla="*/ 138861 w 583929"/>
              <a:gd name="connsiteY43" fmla="*/ 70882 h 603052"/>
              <a:gd name="connsiteX44" fmla="*/ 156664 w 583929"/>
              <a:gd name="connsiteY44" fmla="*/ 0 h 603052"/>
              <a:gd name="connsiteX45" fmla="*/ 174467 w 583929"/>
              <a:gd name="connsiteY45" fmla="*/ 17776 h 603052"/>
              <a:gd name="connsiteX46" fmla="*/ 174467 w 583929"/>
              <a:gd name="connsiteY46" fmla="*/ 35330 h 603052"/>
              <a:gd name="connsiteX47" fmla="*/ 274162 w 583929"/>
              <a:gd name="connsiteY47" fmla="*/ 35330 h 603052"/>
              <a:gd name="connsiteX48" fmla="*/ 274162 w 583929"/>
              <a:gd name="connsiteY48" fmla="*/ 17776 h 603052"/>
              <a:gd name="connsiteX49" fmla="*/ 291964 w 583929"/>
              <a:gd name="connsiteY49" fmla="*/ 0 h 603052"/>
              <a:gd name="connsiteX50" fmla="*/ 309767 w 583929"/>
              <a:gd name="connsiteY50" fmla="*/ 17776 h 603052"/>
              <a:gd name="connsiteX51" fmla="*/ 309767 w 583929"/>
              <a:gd name="connsiteY51" fmla="*/ 35330 h 603052"/>
              <a:gd name="connsiteX52" fmla="*/ 413691 w 583929"/>
              <a:gd name="connsiteY52" fmla="*/ 35330 h 603052"/>
              <a:gd name="connsiteX53" fmla="*/ 413691 w 583929"/>
              <a:gd name="connsiteY53" fmla="*/ 17776 h 603052"/>
              <a:gd name="connsiteX54" fmla="*/ 431493 w 583929"/>
              <a:gd name="connsiteY54" fmla="*/ 0 h 603052"/>
              <a:gd name="connsiteX55" fmla="*/ 449296 w 583929"/>
              <a:gd name="connsiteY55" fmla="*/ 17776 h 603052"/>
              <a:gd name="connsiteX56" fmla="*/ 449296 w 583929"/>
              <a:gd name="connsiteY56" fmla="*/ 35330 h 603052"/>
              <a:gd name="connsiteX57" fmla="*/ 566126 w 583929"/>
              <a:gd name="connsiteY57" fmla="*/ 35330 h 603052"/>
              <a:gd name="connsiteX58" fmla="*/ 583929 w 583929"/>
              <a:gd name="connsiteY58" fmla="*/ 53106 h 603052"/>
              <a:gd name="connsiteX59" fmla="*/ 583929 w 583929"/>
              <a:gd name="connsiteY59" fmla="*/ 454845 h 603052"/>
              <a:gd name="connsiteX60" fmla="*/ 566126 w 583929"/>
              <a:gd name="connsiteY60" fmla="*/ 472621 h 603052"/>
              <a:gd name="connsiteX61" fmla="*/ 456640 w 583929"/>
              <a:gd name="connsiteY61" fmla="*/ 472621 h 603052"/>
              <a:gd name="connsiteX62" fmla="*/ 291964 w 583929"/>
              <a:gd name="connsiteY62" fmla="*/ 603052 h 603052"/>
              <a:gd name="connsiteX63" fmla="*/ 127067 w 583929"/>
              <a:gd name="connsiteY63" fmla="*/ 472621 h 603052"/>
              <a:gd name="connsiteX64" fmla="*/ 17803 w 583929"/>
              <a:gd name="connsiteY64" fmla="*/ 472621 h 603052"/>
              <a:gd name="connsiteX65" fmla="*/ 0 w 583929"/>
              <a:gd name="connsiteY65" fmla="*/ 454845 h 603052"/>
              <a:gd name="connsiteX66" fmla="*/ 0 w 583929"/>
              <a:gd name="connsiteY66" fmla="*/ 53106 h 603052"/>
              <a:gd name="connsiteX67" fmla="*/ 17803 w 583929"/>
              <a:gd name="connsiteY67" fmla="*/ 35330 h 603052"/>
              <a:gd name="connsiteX68" fmla="*/ 138861 w 583929"/>
              <a:gd name="connsiteY68" fmla="*/ 35330 h 603052"/>
              <a:gd name="connsiteX69" fmla="*/ 138861 w 583929"/>
              <a:gd name="connsiteY69" fmla="*/ 17776 h 603052"/>
              <a:gd name="connsiteX70" fmla="*/ 156664 w 583929"/>
              <a:gd name="connsiteY70" fmla="*/ 0 h 603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83929" h="603052">
                <a:moveTo>
                  <a:pt x="291949" y="334621"/>
                </a:moveTo>
                <a:cubicBezTo>
                  <a:pt x="301740" y="334621"/>
                  <a:pt x="309751" y="342621"/>
                  <a:pt x="309751" y="352399"/>
                </a:cubicBezTo>
                <a:lnTo>
                  <a:pt x="309751" y="438400"/>
                </a:lnTo>
                <a:lnTo>
                  <a:pt x="345354" y="474179"/>
                </a:lnTo>
                <a:cubicBezTo>
                  <a:pt x="352475" y="481068"/>
                  <a:pt x="352475" y="492401"/>
                  <a:pt x="345354" y="499290"/>
                </a:cubicBezTo>
                <a:cubicBezTo>
                  <a:pt x="342016" y="502846"/>
                  <a:pt x="337343" y="504401"/>
                  <a:pt x="332893" y="504401"/>
                </a:cubicBezTo>
                <a:cubicBezTo>
                  <a:pt x="328220" y="504401"/>
                  <a:pt x="323770" y="502846"/>
                  <a:pt x="320209" y="499290"/>
                </a:cubicBezTo>
                <a:lnTo>
                  <a:pt x="279265" y="458401"/>
                </a:lnTo>
                <a:cubicBezTo>
                  <a:pt x="275927" y="455067"/>
                  <a:pt x="274147" y="450623"/>
                  <a:pt x="274147" y="445956"/>
                </a:cubicBezTo>
                <a:lnTo>
                  <a:pt x="274147" y="352399"/>
                </a:lnTo>
                <a:cubicBezTo>
                  <a:pt x="274147" y="342621"/>
                  <a:pt x="282158" y="334621"/>
                  <a:pt x="291949" y="334621"/>
                </a:cubicBezTo>
                <a:close/>
                <a:moveTo>
                  <a:pt x="291964" y="300415"/>
                </a:moveTo>
                <a:cubicBezTo>
                  <a:pt x="218306" y="300415"/>
                  <a:pt x="158222" y="360409"/>
                  <a:pt x="158222" y="433958"/>
                </a:cubicBezTo>
                <a:cubicBezTo>
                  <a:pt x="158222" y="507506"/>
                  <a:pt x="218306" y="567500"/>
                  <a:pt x="291964" y="567500"/>
                </a:cubicBezTo>
                <a:cubicBezTo>
                  <a:pt x="365623" y="567500"/>
                  <a:pt x="425707" y="507506"/>
                  <a:pt x="425707" y="433958"/>
                </a:cubicBezTo>
                <a:cubicBezTo>
                  <a:pt x="425707" y="360409"/>
                  <a:pt x="365623" y="300415"/>
                  <a:pt x="291964" y="300415"/>
                </a:cubicBezTo>
                <a:close/>
                <a:moveTo>
                  <a:pt x="35605" y="179093"/>
                </a:moveTo>
                <a:lnTo>
                  <a:pt x="35605" y="437069"/>
                </a:lnTo>
                <a:lnTo>
                  <a:pt x="122839" y="437069"/>
                </a:lnTo>
                <a:cubicBezTo>
                  <a:pt x="122839" y="435958"/>
                  <a:pt x="122616" y="435069"/>
                  <a:pt x="122616" y="433958"/>
                </a:cubicBezTo>
                <a:cubicBezTo>
                  <a:pt x="122616" y="340856"/>
                  <a:pt x="198500" y="264863"/>
                  <a:pt x="291964" y="264863"/>
                </a:cubicBezTo>
                <a:cubicBezTo>
                  <a:pt x="385206" y="264863"/>
                  <a:pt x="461313" y="340856"/>
                  <a:pt x="461313" y="433958"/>
                </a:cubicBezTo>
                <a:cubicBezTo>
                  <a:pt x="461313" y="435069"/>
                  <a:pt x="461090" y="435958"/>
                  <a:pt x="461090" y="437069"/>
                </a:cubicBezTo>
                <a:lnTo>
                  <a:pt x="548324" y="437069"/>
                </a:lnTo>
                <a:lnTo>
                  <a:pt x="548324" y="179093"/>
                </a:lnTo>
                <a:close/>
                <a:moveTo>
                  <a:pt x="35605" y="70882"/>
                </a:moveTo>
                <a:lnTo>
                  <a:pt x="35605" y="143541"/>
                </a:lnTo>
                <a:lnTo>
                  <a:pt x="548324" y="143541"/>
                </a:lnTo>
                <a:lnTo>
                  <a:pt x="548324" y="70882"/>
                </a:lnTo>
                <a:lnTo>
                  <a:pt x="449296" y="70882"/>
                </a:lnTo>
                <a:lnTo>
                  <a:pt x="449296" y="86880"/>
                </a:lnTo>
                <a:cubicBezTo>
                  <a:pt x="449296" y="96657"/>
                  <a:pt x="441285" y="104656"/>
                  <a:pt x="431493" y="104656"/>
                </a:cubicBezTo>
                <a:cubicBezTo>
                  <a:pt x="421702" y="104656"/>
                  <a:pt x="413691" y="96657"/>
                  <a:pt x="413691" y="86880"/>
                </a:cubicBezTo>
                <a:lnTo>
                  <a:pt x="413691" y="70882"/>
                </a:lnTo>
                <a:lnTo>
                  <a:pt x="309767" y="70882"/>
                </a:lnTo>
                <a:lnTo>
                  <a:pt x="309767" y="86880"/>
                </a:lnTo>
                <a:cubicBezTo>
                  <a:pt x="309767" y="96657"/>
                  <a:pt x="301756" y="104656"/>
                  <a:pt x="291964" y="104656"/>
                </a:cubicBezTo>
                <a:cubicBezTo>
                  <a:pt x="282173" y="104656"/>
                  <a:pt x="274162" y="96657"/>
                  <a:pt x="274162" y="86880"/>
                </a:cubicBezTo>
                <a:lnTo>
                  <a:pt x="274162" y="70882"/>
                </a:lnTo>
                <a:lnTo>
                  <a:pt x="174467" y="70882"/>
                </a:lnTo>
                <a:lnTo>
                  <a:pt x="174467" y="86880"/>
                </a:lnTo>
                <a:cubicBezTo>
                  <a:pt x="174467" y="96657"/>
                  <a:pt x="166678" y="104656"/>
                  <a:pt x="156664" y="104656"/>
                </a:cubicBezTo>
                <a:cubicBezTo>
                  <a:pt x="146872" y="104656"/>
                  <a:pt x="138861" y="96657"/>
                  <a:pt x="138861" y="86880"/>
                </a:cubicBezTo>
                <a:lnTo>
                  <a:pt x="138861" y="70882"/>
                </a:lnTo>
                <a:close/>
                <a:moveTo>
                  <a:pt x="156664" y="0"/>
                </a:moveTo>
                <a:cubicBezTo>
                  <a:pt x="166678" y="0"/>
                  <a:pt x="174467" y="7999"/>
                  <a:pt x="174467" y="17776"/>
                </a:cubicBezTo>
                <a:lnTo>
                  <a:pt x="174467" y="35330"/>
                </a:lnTo>
                <a:lnTo>
                  <a:pt x="274162" y="35330"/>
                </a:lnTo>
                <a:lnTo>
                  <a:pt x="274162" y="17776"/>
                </a:lnTo>
                <a:cubicBezTo>
                  <a:pt x="274162" y="7999"/>
                  <a:pt x="282173" y="0"/>
                  <a:pt x="291964" y="0"/>
                </a:cubicBezTo>
                <a:cubicBezTo>
                  <a:pt x="301756" y="0"/>
                  <a:pt x="309767" y="7999"/>
                  <a:pt x="309767" y="17776"/>
                </a:cubicBezTo>
                <a:lnTo>
                  <a:pt x="309767" y="35330"/>
                </a:lnTo>
                <a:lnTo>
                  <a:pt x="413691" y="35330"/>
                </a:lnTo>
                <a:lnTo>
                  <a:pt x="413691" y="17776"/>
                </a:lnTo>
                <a:cubicBezTo>
                  <a:pt x="413691" y="7999"/>
                  <a:pt x="421702" y="0"/>
                  <a:pt x="431493" y="0"/>
                </a:cubicBezTo>
                <a:cubicBezTo>
                  <a:pt x="441285" y="0"/>
                  <a:pt x="449296" y="7999"/>
                  <a:pt x="449296" y="17776"/>
                </a:cubicBezTo>
                <a:lnTo>
                  <a:pt x="449296" y="35330"/>
                </a:lnTo>
                <a:lnTo>
                  <a:pt x="566126" y="35330"/>
                </a:lnTo>
                <a:cubicBezTo>
                  <a:pt x="575918" y="35330"/>
                  <a:pt x="583929" y="43329"/>
                  <a:pt x="583929" y="53106"/>
                </a:cubicBezTo>
                <a:lnTo>
                  <a:pt x="583929" y="454845"/>
                </a:lnTo>
                <a:cubicBezTo>
                  <a:pt x="583929" y="464621"/>
                  <a:pt x="575918" y="472621"/>
                  <a:pt x="566126" y="472621"/>
                </a:cubicBezTo>
                <a:lnTo>
                  <a:pt x="456640" y="472621"/>
                </a:lnTo>
                <a:cubicBezTo>
                  <a:pt x="439282" y="547280"/>
                  <a:pt x="372077" y="603052"/>
                  <a:pt x="291964" y="603052"/>
                </a:cubicBezTo>
                <a:cubicBezTo>
                  <a:pt x="211852" y="603052"/>
                  <a:pt x="144647" y="547280"/>
                  <a:pt x="127067" y="472621"/>
                </a:cubicBezTo>
                <a:lnTo>
                  <a:pt x="17803" y="472621"/>
                </a:lnTo>
                <a:cubicBezTo>
                  <a:pt x="8011" y="472621"/>
                  <a:pt x="0" y="464621"/>
                  <a:pt x="0" y="454845"/>
                </a:cubicBezTo>
                <a:lnTo>
                  <a:pt x="0" y="53106"/>
                </a:lnTo>
                <a:cubicBezTo>
                  <a:pt x="0" y="43329"/>
                  <a:pt x="8011" y="35330"/>
                  <a:pt x="17803" y="35330"/>
                </a:cubicBezTo>
                <a:lnTo>
                  <a:pt x="138861" y="35330"/>
                </a:lnTo>
                <a:lnTo>
                  <a:pt x="138861" y="17776"/>
                </a:lnTo>
                <a:cubicBezTo>
                  <a:pt x="138861" y="7999"/>
                  <a:pt x="146872" y="0"/>
                  <a:pt x="156664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5" name="wall-clock_71189">
            <a:extLst>
              <a:ext uri="{FF2B5EF4-FFF2-40B4-BE49-F238E27FC236}">
                <a16:creationId xmlns:a16="http://schemas.microsoft.com/office/drawing/2014/main" id="{2D72D653-A3F3-43C6-B209-88111088309E}"/>
              </a:ext>
            </a:extLst>
          </p:cNvPr>
          <p:cNvSpPr>
            <a:spLocks noChangeAspect="1"/>
          </p:cNvSpPr>
          <p:nvPr/>
        </p:nvSpPr>
        <p:spPr bwMode="auto">
          <a:xfrm>
            <a:off x="10334835" y="1343048"/>
            <a:ext cx="944793" cy="943479"/>
          </a:xfrm>
          <a:custGeom>
            <a:avLst/>
            <a:gdLst>
              <a:gd name="connsiteX0" fmla="*/ 461107 w 608697"/>
              <a:gd name="connsiteY0" fmla="*/ 180478 h 607851"/>
              <a:gd name="connsiteX1" fmla="*/ 468995 w 608697"/>
              <a:gd name="connsiteY1" fmla="*/ 185451 h 607851"/>
              <a:gd name="connsiteX2" fmla="*/ 471308 w 608697"/>
              <a:gd name="connsiteY2" fmla="*/ 188729 h 607851"/>
              <a:gd name="connsiteX3" fmla="*/ 468399 w 608697"/>
              <a:gd name="connsiteY3" fmla="*/ 205713 h 607851"/>
              <a:gd name="connsiteX4" fmla="*/ 334492 w 608697"/>
              <a:gd name="connsiteY4" fmla="*/ 300022 h 607851"/>
              <a:gd name="connsiteX5" fmla="*/ 334791 w 608697"/>
              <a:gd name="connsiteY5" fmla="*/ 303896 h 607851"/>
              <a:gd name="connsiteX6" fmla="*/ 308457 w 608697"/>
              <a:gd name="connsiteY6" fmla="*/ 333991 h 607851"/>
              <a:gd name="connsiteX7" fmla="*/ 308457 w 608697"/>
              <a:gd name="connsiteY7" fmla="*/ 506519 h 607851"/>
              <a:gd name="connsiteX8" fmla="*/ 300326 w 608697"/>
              <a:gd name="connsiteY8" fmla="*/ 506519 h 607851"/>
              <a:gd name="connsiteX9" fmla="*/ 300326 w 608697"/>
              <a:gd name="connsiteY9" fmla="*/ 333991 h 607851"/>
              <a:gd name="connsiteX10" fmla="*/ 273918 w 608697"/>
              <a:gd name="connsiteY10" fmla="*/ 303896 h 607851"/>
              <a:gd name="connsiteX11" fmla="*/ 273992 w 608697"/>
              <a:gd name="connsiteY11" fmla="*/ 302034 h 607851"/>
              <a:gd name="connsiteX12" fmla="*/ 178132 w 608697"/>
              <a:gd name="connsiteY12" fmla="*/ 220612 h 607851"/>
              <a:gd name="connsiteX13" fmla="*/ 176789 w 608697"/>
              <a:gd name="connsiteY13" fmla="*/ 203478 h 607851"/>
              <a:gd name="connsiteX14" fmla="*/ 184697 w 608697"/>
              <a:gd name="connsiteY14" fmla="*/ 194241 h 607851"/>
              <a:gd name="connsiteX15" fmla="*/ 201854 w 608697"/>
              <a:gd name="connsiteY15" fmla="*/ 192826 h 607851"/>
              <a:gd name="connsiteX16" fmla="*/ 297640 w 608697"/>
              <a:gd name="connsiteY16" fmla="*/ 274247 h 607851"/>
              <a:gd name="connsiteX17" fmla="*/ 304354 w 608697"/>
              <a:gd name="connsiteY17" fmla="*/ 273503 h 607851"/>
              <a:gd name="connsiteX18" fmla="*/ 318155 w 608697"/>
              <a:gd name="connsiteY18" fmla="*/ 276855 h 607851"/>
              <a:gd name="connsiteX19" fmla="*/ 451987 w 608697"/>
              <a:gd name="connsiteY19" fmla="*/ 182546 h 607851"/>
              <a:gd name="connsiteX20" fmla="*/ 461107 w 608697"/>
              <a:gd name="connsiteY20" fmla="*/ 180478 h 607851"/>
              <a:gd name="connsiteX21" fmla="*/ 304349 w 608697"/>
              <a:gd name="connsiteY21" fmla="*/ 60785 h 607851"/>
              <a:gd name="connsiteX22" fmla="*/ 60869 w 608697"/>
              <a:gd name="connsiteY22" fmla="*/ 303926 h 607851"/>
              <a:gd name="connsiteX23" fmla="*/ 304349 w 608697"/>
              <a:gd name="connsiteY23" fmla="*/ 547066 h 607851"/>
              <a:gd name="connsiteX24" fmla="*/ 547828 w 608697"/>
              <a:gd name="connsiteY24" fmla="*/ 303926 h 607851"/>
              <a:gd name="connsiteX25" fmla="*/ 304349 w 608697"/>
              <a:gd name="connsiteY25" fmla="*/ 60785 h 607851"/>
              <a:gd name="connsiteX26" fmla="*/ 304349 w 608697"/>
              <a:gd name="connsiteY26" fmla="*/ 0 h 607851"/>
              <a:gd name="connsiteX27" fmla="*/ 608697 w 608697"/>
              <a:gd name="connsiteY27" fmla="*/ 303926 h 607851"/>
              <a:gd name="connsiteX28" fmla="*/ 304349 w 608697"/>
              <a:gd name="connsiteY28" fmla="*/ 607851 h 607851"/>
              <a:gd name="connsiteX29" fmla="*/ 0 w 608697"/>
              <a:gd name="connsiteY29" fmla="*/ 303926 h 607851"/>
              <a:gd name="connsiteX30" fmla="*/ 304349 w 608697"/>
              <a:gd name="connsiteY30" fmla="*/ 0 h 607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08697" h="607851">
                <a:moveTo>
                  <a:pt x="461107" y="180478"/>
                </a:moveTo>
                <a:cubicBezTo>
                  <a:pt x="464184" y="181000"/>
                  <a:pt x="467056" y="182695"/>
                  <a:pt x="468995" y="185451"/>
                </a:cubicBezTo>
                <a:lnTo>
                  <a:pt x="471308" y="188729"/>
                </a:lnTo>
                <a:cubicBezTo>
                  <a:pt x="475187" y="194241"/>
                  <a:pt x="473919" y="201840"/>
                  <a:pt x="468399" y="205713"/>
                </a:cubicBezTo>
                <a:lnTo>
                  <a:pt x="334492" y="300022"/>
                </a:lnTo>
                <a:cubicBezTo>
                  <a:pt x="334716" y="301289"/>
                  <a:pt x="334791" y="302555"/>
                  <a:pt x="334791" y="303896"/>
                </a:cubicBezTo>
                <a:cubicBezTo>
                  <a:pt x="334791" y="319242"/>
                  <a:pt x="323303" y="331980"/>
                  <a:pt x="308457" y="333991"/>
                </a:cubicBezTo>
                <a:lnTo>
                  <a:pt x="308457" y="506519"/>
                </a:lnTo>
                <a:lnTo>
                  <a:pt x="300326" y="506519"/>
                </a:lnTo>
                <a:lnTo>
                  <a:pt x="300326" y="333991"/>
                </a:lnTo>
                <a:cubicBezTo>
                  <a:pt x="285406" y="331980"/>
                  <a:pt x="273918" y="319242"/>
                  <a:pt x="273918" y="303896"/>
                </a:cubicBezTo>
                <a:cubicBezTo>
                  <a:pt x="273918" y="303300"/>
                  <a:pt x="273992" y="302704"/>
                  <a:pt x="273992" y="302034"/>
                </a:cubicBezTo>
                <a:lnTo>
                  <a:pt x="178132" y="220612"/>
                </a:lnTo>
                <a:cubicBezTo>
                  <a:pt x="173059" y="216217"/>
                  <a:pt x="172462" y="208618"/>
                  <a:pt x="176789" y="203478"/>
                </a:cubicBezTo>
                <a:lnTo>
                  <a:pt x="184697" y="194241"/>
                </a:lnTo>
                <a:cubicBezTo>
                  <a:pt x="189023" y="189101"/>
                  <a:pt x="196707" y="188505"/>
                  <a:pt x="201854" y="192826"/>
                </a:cubicBezTo>
                <a:lnTo>
                  <a:pt x="297640" y="274247"/>
                </a:lnTo>
                <a:cubicBezTo>
                  <a:pt x="299804" y="273801"/>
                  <a:pt x="302042" y="273503"/>
                  <a:pt x="304354" y="273503"/>
                </a:cubicBezTo>
                <a:cubicBezTo>
                  <a:pt x="309352" y="273503"/>
                  <a:pt x="313978" y="274694"/>
                  <a:pt x="318155" y="276855"/>
                </a:cubicBezTo>
                <a:lnTo>
                  <a:pt x="451987" y="182546"/>
                </a:lnTo>
                <a:cubicBezTo>
                  <a:pt x="454747" y="180609"/>
                  <a:pt x="458029" y="179957"/>
                  <a:pt x="461107" y="180478"/>
                </a:cubicBezTo>
                <a:close/>
                <a:moveTo>
                  <a:pt x="304349" y="60785"/>
                </a:moveTo>
                <a:cubicBezTo>
                  <a:pt x="170077" y="60785"/>
                  <a:pt x="60869" y="169841"/>
                  <a:pt x="60869" y="303926"/>
                </a:cubicBezTo>
                <a:cubicBezTo>
                  <a:pt x="60869" y="438010"/>
                  <a:pt x="170077" y="547066"/>
                  <a:pt x="304349" y="547066"/>
                </a:cubicBezTo>
                <a:cubicBezTo>
                  <a:pt x="438620" y="547066"/>
                  <a:pt x="547828" y="438010"/>
                  <a:pt x="547828" y="303926"/>
                </a:cubicBezTo>
                <a:cubicBezTo>
                  <a:pt x="547828" y="169841"/>
                  <a:pt x="438620" y="60785"/>
                  <a:pt x="304349" y="60785"/>
                </a:cubicBezTo>
                <a:close/>
                <a:moveTo>
                  <a:pt x="304349" y="0"/>
                </a:moveTo>
                <a:cubicBezTo>
                  <a:pt x="472412" y="0"/>
                  <a:pt x="608697" y="136096"/>
                  <a:pt x="608697" y="303926"/>
                </a:cubicBezTo>
                <a:cubicBezTo>
                  <a:pt x="608697" y="471755"/>
                  <a:pt x="472412" y="607851"/>
                  <a:pt x="304349" y="607851"/>
                </a:cubicBezTo>
                <a:cubicBezTo>
                  <a:pt x="136285" y="607851"/>
                  <a:pt x="0" y="471755"/>
                  <a:pt x="0" y="303926"/>
                </a:cubicBezTo>
                <a:cubicBezTo>
                  <a:pt x="0" y="136096"/>
                  <a:pt x="136285" y="0"/>
                  <a:pt x="304349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6" name="round-wall-clock_15267">
            <a:extLst>
              <a:ext uri="{FF2B5EF4-FFF2-40B4-BE49-F238E27FC236}">
                <a16:creationId xmlns:a16="http://schemas.microsoft.com/office/drawing/2014/main" id="{3D31B24B-35E9-4613-BFB4-6AC330661802}"/>
              </a:ext>
            </a:extLst>
          </p:cNvPr>
          <p:cNvSpPr>
            <a:spLocks noChangeAspect="1"/>
          </p:cNvSpPr>
          <p:nvPr/>
        </p:nvSpPr>
        <p:spPr bwMode="auto">
          <a:xfrm>
            <a:off x="1280293" y="3257687"/>
            <a:ext cx="1208903" cy="1207206"/>
          </a:xfrm>
          <a:custGeom>
            <a:avLst/>
            <a:gdLst>
              <a:gd name="connsiteX0" fmla="*/ 418885 w 607614"/>
              <a:gd name="connsiteY0" fmla="*/ 502832 h 606761"/>
              <a:gd name="connsiteX1" fmla="*/ 430704 w 607614"/>
              <a:gd name="connsiteY1" fmla="*/ 514590 h 606761"/>
              <a:gd name="connsiteX2" fmla="*/ 418885 w 607614"/>
              <a:gd name="connsiteY2" fmla="*/ 526348 h 606761"/>
              <a:gd name="connsiteX3" fmla="*/ 407066 w 607614"/>
              <a:gd name="connsiteY3" fmla="*/ 514590 h 606761"/>
              <a:gd name="connsiteX4" fmla="*/ 418885 w 607614"/>
              <a:gd name="connsiteY4" fmla="*/ 502832 h 606761"/>
              <a:gd name="connsiteX5" fmla="*/ 178069 w 607614"/>
              <a:gd name="connsiteY5" fmla="*/ 502832 h 606761"/>
              <a:gd name="connsiteX6" fmla="*/ 189827 w 607614"/>
              <a:gd name="connsiteY6" fmla="*/ 514590 h 606761"/>
              <a:gd name="connsiteX7" fmla="*/ 178069 w 607614"/>
              <a:gd name="connsiteY7" fmla="*/ 526348 h 606761"/>
              <a:gd name="connsiteX8" fmla="*/ 166311 w 607614"/>
              <a:gd name="connsiteY8" fmla="*/ 514590 h 606761"/>
              <a:gd name="connsiteX9" fmla="*/ 178069 w 607614"/>
              <a:gd name="connsiteY9" fmla="*/ 502832 h 606761"/>
              <a:gd name="connsiteX10" fmla="*/ 297731 w 607614"/>
              <a:gd name="connsiteY10" fmla="*/ 489186 h 606761"/>
              <a:gd name="connsiteX11" fmla="*/ 307645 w 607614"/>
              <a:gd name="connsiteY11" fmla="*/ 499821 h 606761"/>
              <a:gd name="connsiteX12" fmla="*/ 307645 w 607614"/>
              <a:gd name="connsiteY12" fmla="*/ 553755 h 606761"/>
              <a:gd name="connsiteX13" fmla="*/ 297731 w 607614"/>
              <a:gd name="connsiteY13" fmla="*/ 563630 h 606761"/>
              <a:gd name="connsiteX14" fmla="*/ 287054 w 607614"/>
              <a:gd name="connsiteY14" fmla="*/ 553755 h 606761"/>
              <a:gd name="connsiteX15" fmla="*/ 287054 w 607614"/>
              <a:gd name="connsiteY15" fmla="*/ 499821 h 606761"/>
              <a:gd name="connsiteX16" fmla="*/ 297731 w 607614"/>
              <a:gd name="connsiteY16" fmla="*/ 489186 h 606761"/>
              <a:gd name="connsiteX17" fmla="*/ 506244 w 607614"/>
              <a:gd name="connsiteY17" fmla="*/ 410356 h 606761"/>
              <a:gd name="connsiteX18" fmla="*/ 518063 w 607614"/>
              <a:gd name="connsiteY18" fmla="*/ 422114 h 606761"/>
              <a:gd name="connsiteX19" fmla="*/ 506244 w 607614"/>
              <a:gd name="connsiteY19" fmla="*/ 433872 h 606761"/>
              <a:gd name="connsiteX20" fmla="*/ 494425 w 607614"/>
              <a:gd name="connsiteY20" fmla="*/ 422114 h 606761"/>
              <a:gd name="connsiteX21" fmla="*/ 506244 w 607614"/>
              <a:gd name="connsiteY21" fmla="*/ 410356 h 606761"/>
              <a:gd name="connsiteX22" fmla="*/ 101432 w 607614"/>
              <a:gd name="connsiteY22" fmla="*/ 410356 h 606761"/>
              <a:gd name="connsiteX23" fmla="*/ 113190 w 607614"/>
              <a:gd name="connsiteY23" fmla="*/ 422114 h 606761"/>
              <a:gd name="connsiteX24" fmla="*/ 101432 w 607614"/>
              <a:gd name="connsiteY24" fmla="*/ 433872 h 606761"/>
              <a:gd name="connsiteX25" fmla="*/ 89674 w 607614"/>
              <a:gd name="connsiteY25" fmla="*/ 422114 h 606761"/>
              <a:gd name="connsiteX26" fmla="*/ 101432 w 607614"/>
              <a:gd name="connsiteY26" fmla="*/ 410356 h 606761"/>
              <a:gd name="connsiteX27" fmla="*/ 492969 w 607614"/>
              <a:gd name="connsiteY27" fmla="*/ 281449 h 606761"/>
              <a:gd name="connsiteX28" fmla="*/ 547663 w 607614"/>
              <a:gd name="connsiteY28" fmla="*/ 281449 h 606761"/>
              <a:gd name="connsiteX29" fmla="*/ 557538 w 607614"/>
              <a:gd name="connsiteY29" fmla="*/ 291305 h 606761"/>
              <a:gd name="connsiteX30" fmla="*/ 547663 w 607614"/>
              <a:gd name="connsiteY30" fmla="*/ 301918 h 606761"/>
              <a:gd name="connsiteX31" fmla="*/ 492969 w 607614"/>
              <a:gd name="connsiteY31" fmla="*/ 301918 h 606761"/>
              <a:gd name="connsiteX32" fmla="*/ 483094 w 607614"/>
              <a:gd name="connsiteY32" fmla="*/ 291305 h 606761"/>
              <a:gd name="connsiteX33" fmla="*/ 492969 w 607614"/>
              <a:gd name="connsiteY33" fmla="*/ 281449 h 606761"/>
              <a:gd name="connsiteX34" fmla="*/ 46305 w 607614"/>
              <a:gd name="connsiteY34" fmla="*/ 281449 h 606761"/>
              <a:gd name="connsiteX35" fmla="*/ 100239 w 607614"/>
              <a:gd name="connsiteY35" fmla="*/ 281449 h 606761"/>
              <a:gd name="connsiteX36" fmla="*/ 110874 w 607614"/>
              <a:gd name="connsiteY36" fmla="*/ 291305 h 606761"/>
              <a:gd name="connsiteX37" fmla="*/ 100239 w 607614"/>
              <a:gd name="connsiteY37" fmla="*/ 301918 h 606761"/>
              <a:gd name="connsiteX38" fmla="*/ 46305 w 607614"/>
              <a:gd name="connsiteY38" fmla="*/ 301918 h 606761"/>
              <a:gd name="connsiteX39" fmla="*/ 36430 w 607614"/>
              <a:gd name="connsiteY39" fmla="*/ 291305 h 606761"/>
              <a:gd name="connsiteX40" fmla="*/ 46305 w 607614"/>
              <a:gd name="connsiteY40" fmla="*/ 281449 h 606761"/>
              <a:gd name="connsiteX41" fmla="*/ 505086 w 607614"/>
              <a:gd name="connsiteY41" fmla="*/ 172890 h 606761"/>
              <a:gd name="connsiteX42" fmla="*/ 517209 w 607614"/>
              <a:gd name="connsiteY42" fmla="*/ 184648 h 606761"/>
              <a:gd name="connsiteX43" fmla="*/ 505086 w 607614"/>
              <a:gd name="connsiteY43" fmla="*/ 196406 h 606761"/>
              <a:gd name="connsiteX44" fmla="*/ 492963 w 607614"/>
              <a:gd name="connsiteY44" fmla="*/ 184648 h 606761"/>
              <a:gd name="connsiteX45" fmla="*/ 505086 w 607614"/>
              <a:gd name="connsiteY45" fmla="*/ 172890 h 606761"/>
              <a:gd name="connsiteX46" fmla="*/ 100640 w 607614"/>
              <a:gd name="connsiteY46" fmla="*/ 172890 h 606761"/>
              <a:gd name="connsiteX47" fmla="*/ 112459 w 607614"/>
              <a:gd name="connsiteY47" fmla="*/ 184648 h 606761"/>
              <a:gd name="connsiteX48" fmla="*/ 100640 w 607614"/>
              <a:gd name="connsiteY48" fmla="*/ 196406 h 606761"/>
              <a:gd name="connsiteX49" fmla="*/ 88821 w 607614"/>
              <a:gd name="connsiteY49" fmla="*/ 184648 h 606761"/>
              <a:gd name="connsiteX50" fmla="*/ 100640 w 607614"/>
              <a:gd name="connsiteY50" fmla="*/ 172890 h 606761"/>
              <a:gd name="connsiteX51" fmla="*/ 252961 w 607614"/>
              <a:gd name="connsiteY51" fmla="*/ 115315 h 606761"/>
              <a:gd name="connsiteX52" fmla="*/ 265877 w 607614"/>
              <a:gd name="connsiteY52" fmla="*/ 122141 h 606761"/>
              <a:gd name="connsiteX53" fmla="*/ 328938 w 607614"/>
              <a:gd name="connsiteY53" fmla="*/ 304926 h 606761"/>
              <a:gd name="connsiteX54" fmla="*/ 325899 w 607614"/>
              <a:gd name="connsiteY54" fmla="*/ 315545 h 606761"/>
              <a:gd name="connsiteX55" fmla="*/ 186861 w 607614"/>
              <a:gd name="connsiteY55" fmla="*/ 451306 h 606761"/>
              <a:gd name="connsiteX56" fmla="*/ 180023 w 607614"/>
              <a:gd name="connsiteY56" fmla="*/ 454340 h 606761"/>
              <a:gd name="connsiteX57" fmla="*/ 172425 w 607614"/>
              <a:gd name="connsiteY57" fmla="*/ 451306 h 606761"/>
              <a:gd name="connsiteX58" fmla="*/ 172425 w 607614"/>
              <a:gd name="connsiteY58" fmla="*/ 436896 h 606761"/>
              <a:gd name="connsiteX59" fmla="*/ 307665 w 607614"/>
              <a:gd name="connsiteY59" fmla="*/ 305685 h 606761"/>
              <a:gd name="connsiteX60" fmla="*/ 246123 w 607614"/>
              <a:gd name="connsiteY60" fmla="*/ 128209 h 606761"/>
              <a:gd name="connsiteX61" fmla="*/ 252961 w 607614"/>
              <a:gd name="connsiteY61" fmla="*/ 115315 h 606761"/>
              <a:gd name="connsiteX62" fmla="*/ 417727 w 607614"/>
              <a:gd name="connsiteY62" fmla="*/ 80414 h 606761"/>
              <a:gd name="connsiteX63" fmla="*/ 429850 w 607614"/>
              <a:gd name="connsiteY63" fmla="*/ 92172 h 606761"/>
              <a:gd name="connsiteX64" fmla="*/ 417727 w 607614"/>
              <a:gd name="connsiteY64" fmla="*/ 103930 h 606761"/>
              <a:gd name="connsiteX65" fmla="*/ 405604 w 607614"/>
              <a:gd name="connsiteY65" fmla="*/ 92172 h 606761"/>
              <a:gd name="connsiteX66" fmla="*/ 417727 w 607614"/>
              <a:gd name="connsiteY66" fmla="*/ 80414 h 606761"/>
              <a:gd name="connsiteX67" fmla="*/ 177338 w 607614"/>
              <a:gd name="connsiteY67" fmla="*/ 80414 h 606761"/>
              <a:gd name="connsiteX68" fmla="*/ 189096 w 607614"/>
              <a:gd name="connsiteY68" fmla="*/ 92172 h 606761"/>
              <a:gd name="connsiteX69" fmla="*/ 177338 w 607614"/>
              <a:gd name="connsiteY69" fmla="*/ 103930 h 606761"/>
              <a:gd name="connsiteX70" fmla="*/ 165580 w 607614"/>
              <a:gd name="connsiteY70" fmla="*/ 92172 h 606761"/>
              <a:gd name="connsiteX71" fmla="*/ 177338 w 607614"/>
              <a:gd name="connsiteY71" fmla="*/ 80414 h 606761"/>
              <a:gd name="connsiteX72" fmla="*/ 297731 w 607614"/>
              <a:gd name="connsiteY72" fmla="*/ 43253 h 606761"/>
              <a:gd name="connsiteX73" fmla="*/ 307645 w 607614"/>
              <a:gd name="connsiteY73" fmla="*/ 53112 h 606761"/>
              <a:gd name="connsiteX74" fmla="*/ 307645 w 607614"/>
              <a:gd name="connsiteY74" fmla="*/ 106958 h 606761"/>
              <a:gd name="connsiteX75" fmla="*/ 297731 w 607614"/>
              <a:gd name="connsiteY75" fmla="*/ 117575 h 606761"/>
              <a:gd name="connsiteX76" fmla="*/ 287054 w 607614"/>
              <a:gd name="connsiteY76" fmla="*/ 106958 h 606761"/>
              <a:gd name="connsiteX77" fmla="*/ 287054 w 607614"/>
              <a:gd name="connsiteY77" fmla="*/ 53112 h 606761"/>
              <a:gd name="connsiteX78" fmla="*/ 297731 w 607614"/>
              <a:gd name="connsiteY78" fmla="*/ 43253 h 606761"/>
              <a:gd name="connsiteX79" fmla="*/ 303807 w 607614"/>
              <a:gd name="connsiteY79" fmla="*/ 30338 h 606761"/>
              <a:gd name="connsiteX80" fmla="*/ 30380 w 607614"/>
              <a:gd name="connsiteY80" fmla="*/ 303381 h 606761"/>
              <a:gd name="connsiteX81" fmla="*/ 303807 w 607614"/>
              <a:gd name="connsiteY81" fmla="*/ 576423 h 606761"/>
              <a:gd name="connsiteX82" fmla="*/ 577234 w 607614"/>
              <a:gd name="connsiteY82" fmla="*/ 303381 h 606761"/>
              <a:gd name="connsiteX83" fmla="*/ 303807 w 607614"/>
              <a:gd name="connsiteY83" fmla="*/ 30338 h 606761"/>
              <a:gd name="connsiteX84" fmla="*/ 303807 w 607614"/>
              <a:gd name="connsiteY84" fmla="*/ 0 h 606761"/>
              <a:gd name="connsiteX85" fmla="*/ 607614 w 607614"/>
              <a:gd name="connsiteY85" fmla="*/ 303381 h 606761"/>
              <a:gd name="connsiteX86" fmla="*/ 303807 w 607614"/>
              <a:gd name="connsiteY86" fmla="*/ 606761 h 606761"/>
              <a:gd name="connsiteX87" fmla="*/ 0 w 607614"/>
              <a:gd name="connsiteY87" fmla="*/ 303381 h 606761"/>
              <a:gd name="connsiteX88" fmla="*/ 303807 w 607614"/>
              <a:gd name="connsiteY88" fmla="*/ 0 h 606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607614" h="606761">
                <a:moveTo>
                  <a:pt x="418885" y="502832"/>
                </a:moveTo>
                <a:cubicBezTo>
                  <a:pt x="425412" y="502832"/>
                  <a:pt x="430704" y="508096"/>
                  <a:pt x="430704" y="514590"/>
                </a:cubicBezTo>
                <a:cubicBezTo>
                  <a:pt x="430704" y="521084"/>
                  <a:pt x="425412" y="526348"/>
                  <a:pt x="418885" y="526348"/>
                </a:cubicBezTo>
                <a:cubicBezTo>
                  <a:pt x="412358" y="526348"/>
                  <a:pt x="407066" y="521084"/>
                  <a:pt x="407066" y="514590"/>
                </a:cubicBezTo>
                <a:cubicBezTo>
                  <a:pt x="407066" y="508096"/>
                  <a:pt x="412358" y="502832"/>
                  <a:pt x="418885" y="502832"/>
                </a:cubicBezTo>
                <a:close/>
                <a:moveTo>
                  <a:pt x="178069" y="502832"/>
                </a:moveTo>
                <a:cubicBezTo>
                  <a:pt x="184563" y="502832"/>
                  <a:pt x="189827" y="508096"/>
                  <a:pt x="189827" y="514590"/>
                </a:cubicBezTo>
                <a:cubicBezTo>
                  <a:pt x="189827" y="521084"/>
                  <a:pt x="184563" y="526348"/>
                  <a:pt x="178069" y="526348"/>
                </a:cubicBezTo>
                <a:cubicBezTo>
                  <a:pt x="171575" y="526348"/>
                  <a:pt x="166311" y="521084"/>
                  <a:pt x="166311" y="514590"/>
                </a:cubicBezTo>
                <a:cubicBezTo>
                  <a:pt x="166311" y="508096"/>
                  <a:pt x="171575" y="502832"/>
                  <a:pt x="178069" y="502832"/>
                </a:cubicBezTo>
                <a:close/>
                <a:moveTo>
                  <a:pt x="297731" y="489186"/>
                </a:moveTo>
                <a:cubicBezTo>
                  <a:pt x="303069" y="489186"/>
                  <a:pt x="307645" y="493744"/>
                  <a:pt x="307645" y="499821"/>
                </a:cubicBezTo>
                <a:lnTo>
                  <a:pt x="307645" y="553755"/>
                </a:lnTo>
                <a:cubicBezTo>
                  <a:pt x="307645" y="559072"/>
                  <a:pt x="303069" y="563630"/>
                  <a:pt x="297731" y="563630"/>
                </a:cubicBezTo>
                <a:cubicBezTo>
                  <a:pt x="291630" y="563630"/>
                  <a:pt x="287054" y="559072"/>
                  <a:pt x="287054" y="553755"/>
                </a:cubicBezTo>
                <a:lnTo>
                  <a:pt x="287054" y="499821"/>
                </a:lnTo>
                <a:cubicBezTo>
                  <a:pt x="287054" y="493744"/>
                  <a:pt x="291630" y="489186"/>
                  <a:pt x="297731" y="489186"/>
                </a:cubicBezTo>
                <a:close/>
                <a:moveTo>
                  <a:pt x="506244" y="410356"/>
                </a:moveTo>
                <a:cubicBezTo>
                  <a:pt x="512771" y="410356"/>
                  <a:pt x="518063" y="415620"/>
                  <a:pt x="518063" y="422114"/>
                </a:cubicBezTo>
                <a:cubicBezTo>
                  <a:pt x="518063" y="428608"/>
                  <a:pt x="512771" y="433872"/>
                  <a:pt x="506244" y="433872"/>
                </a:cubicBezTo>
                <a:cubicBezTo>
                  <a:pt x="499717" y="433872"/>
                  <a:pt x="494425" y="428608"/>
                  <a:pt x="494425" y="422114"/>
                </a:cubicBezTo>
                <a:cubicBezTo>
                  <a:pt x="494425" y="415620"/>
                  <a:pt x="499717" y="410356"/>
                  <a:pt x="506244" y="410356"/>
                </a:cubicBezTo>
                <a:close/>
                <a:moveTo>
                  <a:pt x="101432" y="410356"/>
                </a:moveTo>
                <a:cubicBezTo>
                  <a:pt x="107926" y="410356"/>
                  <a:pt x="113190" y="415620"/>
                  <a:pt x="113190" y="422114"/>
                </a:cubicBezTo>
                <a:cubicBezTo>
                  <a:pt x="113190" y="428608"/>
                  <a:pt x="107926" y="433872"/>
                  <a:pt x="101432" y="433872"/>
                </a:cubicBezTo>
                <a:cubicBezTo>
                  <a:pt x="94938" y="433872"/>
                  <a:pt x="89674" y="428608"/>
                  <a:pt x="89674" y="422114"/>
                </a:cubicBezTo>
                <a:cubicBezTo>
                  <a:pt x="89674" y="415620"/>
                  <a:pt x="94938" y="410356"/>
                  <a:pt x="101432" y="410356"/>
                </a:cubicBezTo>
                <a:close/>
                <a:moveTo>
                  <a:pt x="492969" y="281449"/>
                </a:moveTo>
                <a:lnTo>
                  <a:pt x="547663" y="281449"/>
                </a:lnTo>
                <a:cubicBezTo>
                  <a:pt x="552980" y="281449"/>
                  <a:pt x="557538" y="285998"/>
                  <a:pt x="557538" y="291305"/>
                </a:cubicBezTo>
                <a:cubicBezTo>
                  <a:pt x="557538" y="297369"/>
                  <a:pt x="552980" y="301918"/>
                  <a:pt x="547663" y="301918"/>
                </a:cubicBezTo>
                <a:lnTo>
                  <a:pt x="492969" y="301918"/>
                </a:lnTo>
                <a:cubicBezTo>
                  <a:pt x="487652" y="301918"/>
                  <a:pt x="483094" y="297369"/>
                  <a:pt x="483094" y="291305"/>
                </a:cubicBezTo>
                <a:cubicBezTo>
                  <a:pt x="483094" y="285998"/>
                  <a:pt x="487652" y="281449"/>
                  <a:pt x="492969" y="281449"/>
                </a:cubicBezTo>
                <a:close/>
                <a:moveTo>
                  <a:pt x="46305" y="281449"/>
                </a:moveTo>
                <a:lnTo>
                  <a:pt x="100239" y="281449"/>
                </a:lnTo>
                <a:cubicBezTo>
                  <a:pt x="106316" y="281449"/>
                  <a:pt x="110874" y="285998"/>
                  <a:pt x="110874" y="291305"/>
                </a:cubicBezTo>
                <a:cubicBezTo>
                  <a:pt x="110874" y="297369"/>
                  <a:pt x="106316" y="301918"/>
                  <a:pt x="100239" y="301918"/>
                </a:cubicBezTo>
                <a:lnTo>
                  <a:pt x="46305" y="301918"/>
                </a:lnTo>
                <a:cubicBezTo>
                  <a:pt x="40988" y="301918"/>
                  <a:pt x="36430" y="297369"/>
                  <a:pt x="36430" y="291305"/>
                </a:cubicBezTo>
                <a:cubicBezTo>
                  <a:pt x="36430" y="285998"/>
                  <a:pt x="40988" y="281449"/>
                  <a:pt x="46305" y="281449"/>
                </a:cubicBezTo>
                <a:close/>
                <a:moveTo>
                  <a:pt x="505086" y="172890"/>
                </a:moveTo>
                <a:cubicBezTo>
                  <a:pt x="511781" y="172890"/>
                  <a:pt x="517209" y="178154"/>
                  <a:pt x="517209" y="184648"/>
                </a:cubicBezTo>
                <a:cubicBezTo>
                  <a:pt x="517209" y="191142"/>
                  <a:pt x="511781" y="196406"/>
                  <a:pt x="505086" y="196406"/>
                </a:cubicBezTo>
                <a:cubicBezTo>
                  <a:pt x="498391" y="196406"/>
                  <a:pt x="492963" y="191142"/>
                  <a:pt x="492963" y="184648"/>
                </a:cubicBezTo>
                <a:cubicBezTo>
                  <a:pt x="492963" y="178154"/>
                  <a:pt x="498391" y="172890"/>
                  <a:pt x="505086" y="172890"/>
                </a:cubicBezTo>
                <a:close/>
                <a:moveTo>
                  <a:pt x="100640" y="172890"/>
                </a:moveTo>
                <a:cubicBezTo>
                  <a:pt x="107167" y="172890"/>
                  <a:pt x="112459" y="178154"/>
                  <a:pt x="112459" y="184648"/>
                </a:cubicBezTo>
                <a:cubicBezTo>
                  <a:pt x="112459" y="191142"/>
                  <a:pt x="107167" y="196406"/>
                  <a:pt x="100640" y="196406"/>
                </a:cubicBezTo>
                <a:cubicBezTo>
                  <a:pt x="94113" y="196406"/>
                  <a:pt x="88821" y="191142"/>
                  <a:pt x="88821" y="184648"/>
                </a:cubicBezTo>
                <a:cubicBezTo>
                  <a:pt x="88821" y="178154"/>
                  <a:pt x="94113" y="172890"/>
                  <a:pt x="100640" y="172890"/>
                </a:cubicBezTo>
                <a:close/>
                <a:moveTo>
                  <a:pt x="252961" y="115315"/>
                </a:moveTo>
                <a:cubicBezTo>
                  <a:pt x="258280" y="113798"/>
                  <a:pt x="263598" y="116832"/>
                  <a:pt x="265877" y="122141"/>
                </a:cubicBezTo>
                <a:lnTo>
                  <a:pt x="328938" y="304926"/>
                </a:lnTo>
                <a:cubicBezTo>
                  <a:pt x="329698" y="308719"/>
                  <a:pt x="328938" y="312511"/>
                  <a:pt x="325899" y="315545"/>
                </a:cubicBezTo>
                <a:lnTo>
                  <a:pt x="186861" y="451306"/>
                </a:lnTo>
                <a:cubicBezTo>
                  <a:pt x="184581" y="452823"/>
                  <a:pt x="182302" y="454340"/>
                  <a:pt x="180023" y="454340"/>
                </a:cubicBezTo>
                <a:cubicBezTo>
                  <a:pt x="176984" y="454340"/>
                  <a:pt x="174704" y="452823"/>
                  <a:pt x="172425" y="451306"/>
                </a:cubicBezTo>
                <a:cubicBezTo>
                  <a:pt x="168626" y="446756"/>
                  <a:pt x="168626" y="440688"/>
                  <a:pt x="172425" y="436896"/>
                </a:cubicBezTo>
                <a:lnTo>
                  <a:pt x="307665" y="305685"/>
                </a:lnTo>
                <a:lnTo>
                  <a:pt x="246123" y="128209"/>
                </a:lnTo>
                <a:cubicBezTo>
                  <a:pt x="244604" y="122899"/>
                  <a:pt x="247643" y="117590"/>
                  <a:pt x="252961" y="115315"/>
                </a:cubicBezTo>
                <a:close/>
                <a:moveTo>
                  <a:pt x="417727" y="80414"/>
                </a:moveTo>
                <a:cubicBezTo>
                  <a:pt x="424422" y="80414"/>
                  <a:pt x="429850" y="85678"/>
                  <a:pt x="429850" y="92172"/>
                </a:cubicBezTo>
                <a:cubicBezTo>
                  <a:pt x="429850" y="98666"/>
                  <a:pt x="424422" y="103930"/>
                  <a:pt x="417727" y="103930"/>
                </a:cubicBezTo>
                <a:cubicBezTo>
                  <a:pt x="411032" y="103930"/>
                  <a:pt x="405604" y="98666"/>
                  <a:pt x="405604" y="92172"/>
                </a:cubicBezTo>
                <a:cubicBezTo>
                  <a:pt x="405604" y="85678"/>
                  <a:pt x="411032" y="80414"/>
                  <a:pt x="417727" y="80414"/>
                </a:cubicBezTo>
                <a:close/>
                <a:moveTo>
                  <a:pt x="177338" y="80414"/>
                </a:moveTo>
                <a:cubicBezTo>
                  <a:pt x="183832" y="80414"/>
                  <a:pt x="189096" y="85678"/>
                  <a:pt x="189096" y="92172"/>
                </a:cubicBezTo>
                <a:cubicBezTo>
                  <a:pt x="189096" y="98666"/>
                  <a:pt x="183832" y="103930"/>
                  <a:pt x="177338" y="103930"/>
                </a:cubicBezTo>
                <a:cubicBezTo>
                  <a:pt x="170844" y="103930"/>
                  <a:pt x="165580" y="98666"/>
                  <a:pt x="165580" y="92172"/>
                </a:cubicBezTo>
                <a:cubicBezTo>
                  <a:pt x="165580" y="85678"/>
                  <a:pt x="170844" y="80414"/>
                  <a:pt x="177338" y="80414"/>
                </a:cubicBezTo>
                <a:close/>
                <a:moveTo>
                  <a:pt x="297731" y="43253"/>
                </a:moveTo>
                <a:cubicBezTo>
                  <a:pt x="303069" y="43253"/>
                  <a:pt x="307645" y="47803"/>
                  <a:pt x="307645" y="53112"/>
                </a:cubicBezTo>
                <a:lnTo>
                  <a:pt x="307645" y="106958"/>
                </a:lnTo>
                <a:cubicBezTo>
                  <a:pt x="307645" y="113025"/>
                  <a:pt x="303069" y="117575"/>
                  <a:pt x="297731" y="117575"/>
                </a:cubicBezTo>
                <a:cubicBezTo>
                  <a:pt x="291630" y="117575"/>
                  <a:pt x="287054" y="113025"/>
                  <a:pt x="287054" y="106958"/>
                </a:cubicBezTo>
                <a:lnTo>
                  <a:pt x="287054" y="53112"/>
                </a:lnTo>
                <a:cubicBezTo>
                  <a:pt x="287054" y="47803"/>
                  <a:pt x="291630" y="43253"/>
                  <a:pt x="297731" y="43253"/>
                </a:cubicBezTo>
                <a:close/>
                <a:moveTo>
                  <a:pt x="303807" y="30338"/>
                </a:moveTo>
                <a:cubicBezTo>
                  <a:pt x="152663" y="30338"/>
                  <a:pt x="30380" y="152449"/>
                  <a:pt x="30380" y="303381"/>
                </a:cubicBezTo>
                <a:cubicBezTo>
                  <a:pt x="30380" y="453554"/>
                  <a:pt x="152663" y="576423"/>
                  <a:pt x="303807" y="576423"/>
                </a:cubicBezTo>
                <a:cubicBezTo>
                  <a:pt x="454951" y="576423"/>
                  <a:pt x="577234" y="453554"/>
                  <a:pt x="577234" y="303381"/>
                </a:cubicBezTo>
                <a:cubicBezTo>
                  <a:pt x="577234" y="152449"/>
                  <a:pt x="454951" y="30338"/>
                  <a:pt x="303807" y="30338"/>
                </a:cubicBezTo>
                <a:close/>
                <a:moveTo>
                  <a:pt x="303807" y="0"/>
                </a:moveTo>
                <a:cubicBezTo>
                  <a:pt x="471661" y="0"/>
                  <a:pt x="607614" y="135763"/>
                  <a:pt x="607614" y="303381"/>
                </a:cubicBezTo>
                <a:cubicBezTo>
                  <a:pt x="607614" y="470998"/>
                  <a:pt x="471661" y="606761"/>
                  <a:pt x="303807" y="606761"/>
                </a:cubicBezTo>
                <a:cubicBezTo>
                  <a:pt x="135953" y="606761"/>
                  <a:pt x="0" y="470998"/>
                  <a:pt x="0" y="303381"/>
                </a:cubicBezTo>
                <a:cubicBezTo>
                  <a:pt x="0" y="135763"/>
                  <a:pt x="135953" y="0"/>
                  <a:pt x="303807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time-management_66167">
            <a:extLst>
              <a:ext uri="{FF2B5EF4-FFF2-40B4-BE49-F238E27FC236}">
                <a16:creationId xmlns:a16="http://schemas.microsoft.com/office/drawing/2014/main" id="{757F9B2B-8C94-47E5-8A0F-0C9704AEC58E}"/>
              </a:ext>
            </a:extLst>
          </p:cNvPr>
          <p:cNvSpPr>
            <a:spLocks noChangeAspect="1"/>
          </p:cNvSpPr>
          <p:nvPr/>
        </p:nvSpPr>
        <p:spPr bwMode="auto">
          <a:xfrm>
            <a:off x="2721523" y="2005440"/>
            <a:ext cx="609685" cy="562174"/>
          </a:xfrm>
          <a:custGeom>
            <a:avLst/>
            <a:gdLst>
              <a:gd name="connsiteX0" fmla="*/ 267458 w 578259"/>
              <a:gd name="connsiteY0" fmla="*/ 248661 h 533197"/>
              <a:gd name="connsiteX1" fmla="*/ 249009 w 578259"/>
              <a:gd name="connsiteY1" fmla="*/ 266158 h 533197"/>
              <a:gd name="connsiteX2" fmla="*/ 267458 w 578259"/>
              <a:gd name="connsiteY2" fmla="*/ 284575 h 533197"/>
              <a:gd name="connsiteX3" fmla="*/ 284985 w 578259"/>
              <a:gd name="connsiteY3" fmla="*/ 266158 h 533197"/>
              <a:gd name="connsiteX4" fmla="*/ 267458 w 578259"/>
              <a:gd name="connsiteY4" fmla="*/ 248661 h 533197"/>
              <a:gd name="connsiteX5" fmla="*/ 267458 w 578259"/>
              <a:gd name="connsiteY5" fmla="*/ 60806 h 533197"/>
              <a:gd name="connsiteX6" fmla="*/ 291442 w 578259"/>
              <a:gd name="connsiteY6" fmla="*/ 84748 h 533197"/>
              <a:gd name="connsiteX7" fmla="*/ 291442 w 578259"/>
              <a:gd name="connsiteY7" fmla="*/ 232086 h 533197"/>
              <a:gd name="connsiteX8" fmla="*/ 308968 w 578259"/>
              <a:gd name="connsiteY8" fmla="*/ 262474 h 533197"/>
              <a:gd name="connsiteX9" fmla="*/ 393833 w 578259"/>
              <a:gd name="connsiteY9" fmla="*/ 311280 h 533197"/>
              <a:gd name="connsiteX10" fmla="*/ 403057 w 578259"/>
              <a:gd name="connsiteY10" fmla="*/ 344431 h 533197"/>
              <a:gd name="connsiteX11" fmla="*/ 381841 w 578259"/>
              <a:gd name="connsiteY11" fmla="*/ 356402 h 533197"/>
              <a:gd name="connsiteX12" fmla="*/ 369849 w 578259"/>
              <a:gd name="connsiteY12" fmla="*/ 353639 h 533197"/>
              <a:gd name="connsiteX13" fmla="*/ 284985 w 578259"/>
              <a:gd name="connsiteY13" fmla="*/ 304834 h 533197"/>
              <a:gd name="connsiteX14" fmla="*/ 267458 w 578259"/>
              <a:gd name="connsiteY14" fmla="*/ 308517 h 533197"/>
              <a:gd name="connsiteX15" fmla="*/ 225026 w 578259"/>
              <a:gd name="connsiteY15" fmla="*/ 266158 h 533197"/>
              <a:gd name="connsiteX16" fmla="*/ 242552 w 578259"/>
              <a:gd name="connsiteY16" fmla="*/ 232086 h 533197"/>
              <a:gd name="connsiteX17" fmla="*/ 242552 w 578259"/>
              <a:gd name="connsiteY17" fmla="*/ 84748 h 533197"/>
              <a:gd name="connsiteX18" fmla="*/ 267458 w 578259"/>
              <a:gd name="connsiteY18" fmla="*/ 60806 h 533197"/>
              <a:gd name="connsiteX19" fmla="*/ 267537 w 578259"/>
              <a:gd name="connsiteY19" fmla="*/ 0 h 533197"/>
              <a:gd name="connsiteX20" fmla="*/ 529539 w 578259"/>
              <a:gd name="connsiteY20" fmla="*/ 218252 h 533197"/>
              <a:gd name="connsiteX21" fmla="*/ 565518 w 578259"/>
              <a:gd name="connsiteY21" fmla="*/ 218252 h 533197"/>
              <a:gd name="connsiteX22" fmla="*/ 576588 w 578259"/>
              <a:gd name="connsiteY22" fmla="*/ 224698 h 533197"/>
              <a:gd name="connsiteX23" fmla="*/ 575666 w 578259"/>
              <a:gd name="connsiteY23" fmla="*/ 237590 h 533197"/>
              <a:gd name="connsiteX24" fmla="*/ 514778 w 578259"/>
              <a:gd name="connsiteY24" fmla="*/ 310341 h 533197"/>
              <a:gd name="connsiteX25" fmla="*/ 505553 w 578259"/>
              <a:gd name="connsiteY25" fmla="*/ 314945 h 533197"/>
              <a:gd name="connsiteX26" fmla="*/ 496327 w 578259"/>
              <a:gd name="connsiteY26" fmla="*/ 310341 h 533197"/>
              <a:gd name="connsiteX27" fmla="*/ 435440 w 578259"/>
              <a:gd name="connsiteY27" fmla="*/ 237590 h 533197"/>
              <a:gd name="connsiteX28" fmla="*/ 433594 w 578259"/>
              <a:gd name="connsiteY28" fmla="*/ 224698 h 533197"/>
              <a:gd name="connsiteX29" fmla="*/ 444665 w 578259"/>
              <a:gd name="connsiteY29" fmla="*/ 218252 h 533197"/>
              <a:gd name="connsiteX30" fmla="*/ 480644 w 578259"/>
              <a:gd name="connsiteY30" fmla="*/ 218252 h 533197"/>
              <a:gd name="connsiteX31" fmla="*/ 267537 w 578259"/>
              <a:gd name="connsiteY31" fmla="*/ 47886 h 533197"/>
              <a:gd name="connsiteX32" fmla="*/ 48895 w 578259"/>
              <a:gd name="connsiteY32" fmla="*/ 266138 h 533197"/>
              <a:gd name="connsiteX33" fmla="*/ 267537 w 578259"/>
              <a:gd name="connsiteY33" fmla="*/ 484390 h 533197"/>
              <a:gd name="connsiteX34" fmla="*/ 456658 w 578259"/>
              <a:gd name="connsiteY34" fmla="*/ 375724 h 533197"/>
              <a:gd name="connsiteX35" fmla="*/ 489869 w 578259"/>
              <a:gd name="connsiteY35" fmla="*/ 366515 h 533197"/>
              <a:gd name="connsiteX36" fmla="*/ 499095 w 578259"/>
              <a:gd name="connsiteY36" fmla="*/ 399668 h 533197"/>
              <a:gd name="connsiteX37" fmla="*/ 267537 w 578259"/>
              <a:gd name="connsiteY37" fmla="*/ 533197 h 533197"/>
              <a:gd name="connsiteX38" fmla="*/ 0 w 578259"/>
              <a:gd name="connsiteY38" fmla="*/ 266138 h 533197"/>
              <a:gd name="connsiteX39" fmla="*/ 267537 w 578259"/>
              <a:gd name="connsiteY39" fmla="*/ 0 h 533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78259" h="533197">
                <a:moveTo>
                  <a:pt x="267458" y="248661"/>
                </a:moveTo>
                <a:cubicBezTo>
                  <a:pt x="257311" y="248661"/>
                  <a:pt x="249009" y="256028"/>
                  <a:pt x="249009" y="266158"/>
                </a:cubicBezTo>
                <a:cubicBezTo>
                  <a:pt x="249009" y="276287"/>
                  <a:pt x="257311" y="284575"/>
                  <a:pt x="267458" y="284575"/>
                </a:cubicBezTo>
                <a:cubicBezTo>
                  <a:pt x="277605" y="284575"/>
                  <a:pt x="284985" y="276287"/>
                  <a:pt x="284985" y="266158"/>
                </a:cubicBezTo>
                <a:cubicBezTo>
                  <a:pt x="284985" y="256028"/>
                  <a:pt x="277605" y="248661"/>
                  <a:pt x="267458" y="248661"/>
                </a:cubicBezTo>
                <a:close/>
                <a:moveTo>
                  <a:pt x="267458" y="60806"/>
                </a:moveTo>
                <a:cubicBezTo>
                  <a:pt x="280372" y="60806"/>
                  <a:pt x="291442" y="70935"/>
                  <a:pt x="291442" y="84748"/>
                </a:cubicBezTo>
                <a:lnTo>
                  <a:pt x="291442" y="232086"/>
                </a:lnTo>
                <a:cubicBezTo>
                  <a:pt x="301589" y="238532"/>
                  <a:pt x="308046" y="249582"/>
                  <a:pt x="308968" y="262474"/>
                </a:cubicBezTo>
                <a:lnTo>
                  <a:pt x="393833" y="311280"/>
                </a:lnTo>
                <a:cubicBezTo>
                  <a:pt x="405824" y="318647"/>
                  <a:pt x="409514" y="333381"/>
                  <a:pt x="403057" y="344431"/>
                </a:cubicBezTo>
                <a:cubicBezTo>
                  <a:pt x="398445" y="352719"/>
                  <a:pt x="390143" y="356402"/>
                  <a:pt x="381841" y="356402"/>
                </a:cubicBezTo>
                <a:cubicBezTo>
                  <a:pt x="377229" y="356402"/>
                  <a:pt x="373539" y="355481"/>
                  <a:pt x="369849" y="353639"/>
                </a:cubicBezTo>
                <a:lnTo>
                  <a:pt x="284985" y="304834"/>
                </a:lnTo>
                <a:cubicBezTo>
                  <a:pt x="279450" y="307596"/>
                  <a:pt x="273915" y="308517"/>
                  <a:pt x="267458" y="308517"/>
                </a:cubicBezTo>
                <a:cubicBezTo>
                  <a:pt x="243475" y="308517"/>
                  <a:pt x="225026" y="290100"/>
                  <a:pt x="225026" y="266158"/>
                </a:cubicBezTo>
                <a:cubicBezTo>
                  <a:pt x="225026" y="252345"/>
                  <a:pt x="231483" y="239453"/>
                  <a:pt x="242552" y="232086"/>
                </a:cubicBezTo>
                <a:lnTo>
                  <a:pt x="242552" y="84748"/>
                </a:lnTo>
                <a:cubicBezTo>
                  <a:pt x="242552" y="70935"/>
                  <a:pt x="253622" y="60806"/>
                  <a:pt x="267458" y="60806"/>
                </a:cubicBezTo>
                <a:close/>
                <a:moveTo>
                  <a:pt x="267537" y="0"/>
                </a:moveTo>
                <a:cubicBezTo>
                  <a:pt x="397615" y="0"/>
                  <a:pt x="507398" y="93931"/>
                  <a:pt x="529539" y="218252"/>
                </a:cubicBezTo>
                <a:lnTo>
                  <a:pt x="565518" y="218252"/>
                </a:lnTo>
                <a:cubicBezTo>
                  <a:pt x="571053" y="218252"/>
                  <a:pt x="574743" y="221014"/>
                  <a:pt x="576588" y="224698"/>
                </a:cubicBezTo>
                <a:cubicBezTo>
                  <a:pt x="579356" y="229302"/>
                  <a:pt x="578433" y="233907"/>
                  <a:pt x="575666" y="237590"/>
                </a:cubicBezTo>
                <a:lnTo>
                  <a:pt x="514778" y="310341"/>
                </a:lnTo>
                <a:cubicBezTo>
                  <a:pt x="512010" y="313104"/>
                  <a:pt x="509243" y="314945"/>
                  <a:pt x="505553" y="314945"/>
                </a:cubicBezTo>
                <a:cubicBezTo>
                  <a:pt x="501863" y="314945"/>
                  <a:pt x="498172" y="313104"/>
                  <a:pt x="496327" y="310341"/>
                </a:cubicBezTo>
                <a:lnTo>
                  <a:pt x="435440" y="237590"/>
                </a:lnTo>
                <a:cubicBezTo>
                  <a:pt x="431749" y="233907"/>
                  <a:pt x="431749" y="229302"/>
                  <a:pt x="433594" y="224698"/>
                </a:cubicBezTo>
                <a:cubicBezTo>
                  <a:pt x="435440" y="221014"/>
                  <a:pt x="440052" y="218252"/>
                  <a:pt x="444665" y="218252"/>
                </a:cubicBezTo>
                <a:lnTo>
                  <a:pt x="480644" y="218252"/>
                </a:lnTo>
                <a:cubicBezTo>
                  <a:pt x="458503" y="120637"/>
                  <a:pt x="370862" y="47886"/>
                  <a:pt x="267537" y="47886"/>
                </a:cubicBezTo>
                <a:cubicBezTo>
                  <a:pt x="146684" y="47886"/>
                  <a:pt x="48895" y="146422"/>
                  <a:pt x="48895" y="266138"/>
                </a:cubicBezTo>
                <a:cubicBezTo>
                  <a:pt x="48895" y="386775"/>
                  <a:pt x="146684" y="484390"/>
                  <a:pt x="267537" y="484390"/>
                </a:cubicBezTo>
                <a:cubicBezTo>
                  <a:pt x="345030" y="484390"/>
                  <a:pt x="417911" y="442949"/>
                  <a:pt x="456658" y="375724"/>
                </a:cubicBezTo>
                <a:cubicBezTo>
                  <a:pt x="463116" y="363753"/>
                  <a:pt x="477876" y="360069"/>
                  <a:pt x="489869" y="366515"/>
                </a:cubicBezTo>
                <a:cubicBezTo>
                  <a:pt x="501863" y="373883"/>
                  <a:pt x="505553" y="388617"/>
                  <a:pt x="499095" y="399668"/>
                </a:cubicBezTo>
                <a:cubicBezTo>
                  <a:pt x="451123" y="482548"/>
                  <a:pt x="362559" y="533197"/>
                  <a:pt x="267537" y="533197"/>
                </a:cubicBezTo>
                <a:cubicBezTo>
                  <a:pt x="119930" y="533197"/>
                  <a:pt x="0" y="413481"/>
                  <a:pt x="0" y="266138"/>
                </a:cubicBezTo>
                <a:cubicBezTo>
                  <a:pt x="0" y="119716"/>
                  <a:pt x="119930" y="0"/>
                  <a:pt x="267537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2273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085D5C08-E15A-48A0-807D-4D742B08711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A377792-24B5-4C63-95C1-17600515F782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3E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ruler_263676">
              <a:extLst>
                <a:ext uri="{FF2B5EF4-FFF2-40B4-BE49-F238E27FC236}">
                  <a16:creationId xmlns:a16="http://schemas.microsoft.com/office/drawing/2014/main" id="{AC882A57-2612-4363-A01A-7DEAA5C6D03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34725" y="1143465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paint-palette-and-brush_27557">
              <a:extLst>
                <a:ext uri="{FF2B5EF4-FFF2-40B4-BE49-F238E27FC236}">
                  <a16:creationId xmlns:a16="http://schemas.microsoft.com/office/drawing/2014/main" id="{8D02DCC5-E8B7-4FA9-922C-C8A224721D0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5499" y="591077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paper-aeroplane-shape_18344">
              <a:extLst>
                <a:ext uri="{FF2B5EF4-FFF2-40B4-BE49-F238E27FC236}">
                  <a16:creationId xmlns:a16="http://schemas.microsoft.com/office/drawing/2014/main" id="{B578F6F8-2017-42A6-B7CD-87EDA057C23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03086" y="1142535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fountain-pen-close-up_16941">
              <a:extLst>
                <a:ext uri="{FF2B5EF4-FFF2-40B4-BE49-F238E27FC236}">
                  <a16:creationId xmlns:a16="http://schemas.microsoft.com/office/drawing/2014/main" id="{A4F8F0CC-0AFB-4756-9629-DB7B2C0ED52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073910" y="53331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ruler_263676">
              <a:extLst>
                <a:ext uri="{FF2B5EF4-FFF2-40B4-BE49-F238E27FC236}">
                  <a16:creationId xmlns:a16="http://schemas.microsoft.com/office/drawing/2014/main" id="{10706FDE-A568-41A2-BD64-2A925CDCA0B8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642643" y="1143465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paint-palette-and-brush_27557">
              <a:extLst>
                <a:ext uri="{FF2B5EF4-FFF2-40B4-BE49-F238E27FC236}">
                  <a16:creationId xmlns:a16="http://schemas.microsoft.com/office/drawing/2014/main" id="{399A8752-9FF3-4D74-8CB2-5666CF2B564F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543417" y="591077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paper-aeroplane-shape_18344">
              <a:extLst>
                <a:ext uri="{FF2B5EF4-FFF2-40B4-BE49-F238E27FC236}">
                  <a16:creationId xmlns:a16="http://schemas.microsoft.com/office/drawing/2014/main" id="{CD3CE553-299D-4D87-9EF7-6176E4C0C058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0511004" y="1142535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fountain-pen-close-up_16941">
              <a:extLst>
                <a:ext uri="{FF2B5EF4-FFF2-40B4-BE49-F238E27FC236}">
                  <a16:creationId xmlns:a16="http://schemas.microsoft.com/office/drawing/2014/main" id="{26E6FFAA-9DCB-48A6-9D4F-D5CF7C88E6A1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8981828" y="53331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ruler_263676">
              <a:extLst>
                <a:ext uri="{FF2B5EF4-FFF2-40B4-BE49-F238E27FC236}">
                  <a16:creationId xmlns:a16="http://schemas.microsoft.com/office/drawing/2014/main" id="{BC2DC992-EFEE-4855-86D7-4305A12C2E6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66112" y="331988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paint-palette-and-brush_27557">
              <a:extLst>
                <a:ext uri="{FF2B5EF4-FFF2-40B4-BE49-F238E27FC236}">
                  <a16:creationId xmlns:a16="http://schemas.microsoft.com/office/drawing/2014/main" id="{3FEC9116-B898-4EA1-91B8-9A456023AD9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339641" y="3652673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paper-aeroplane-shape_18344">
              <a:extLst>
                <a:ext uri="{FF2B5EF4-FFF2-40B4-BE49-F238E27FC236}">
                  <a16:creationId xmlns:a16="http://schemas.microsoft.com/office/drawing/2014/main" id="{C5F0C204-23AB-4BD4-9258-092029C5EB8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4473" y="331895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fountain-pen-close-up_16941">
              <a:extLst>
                <a:ext uri="{FF2B5EF4-FFF2-40B4-BE49-F238E27FC236}">
                  <a16:creationId xmlns:a16="http://schemas.microsoft.com/office/drawing/2014/main" id="{761B67C6-AC9E-4CD7-8481-92E20604FDC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193291" y="270926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ruler_263676">
              <a:extLst>
                <a:ext uri="{FF2B5EF4-FFF2-40B4-BE49-F238E27FC236}">
                  <a16:creationId xmlns:a16="http://schemas.microsoft.com/office/drawing/2014/main" id="{D2BB61BD-639A-48E0-AB1B-544472FA5CF1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474030" y="331988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paint-palette-and-brush_27557">
              <a:extLst>
                <a:ext uri="{FF2B5EF4-FFF2-40B4-BE49-F238E27FC236}">
                  <a16:creationId xmlns:a16="http://schemas.microsoft.com/office/drawing/2014/main" id="{B801F78B-4EEF-4300-9AA5-D8158B24AED0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74804" y="276749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paper-aeroplane-shape_18344">
              <a:extLst>
                <a:ext uri="{FF2B5EF4-FFF2-40B4-BE49-F238E27FC236}">
                  <a16:creationId xmlns:a16="http://schemas.microsoft.com/office/drawing/2014/main" id="{B731076C-A570-4097-9C79-33EBFFB92510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4717" y="2644031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fountain-pen-close-up_16941">
              <a:extLst>
                <a:ext uri="{FF2B5EF4-FFF2-40B4-BE49-F238E27FC236}">
                  <a16:creationId xmlns:a16="http://schemas.microsoft.com/office/drawing/2014/main" id="{DFBF2451-85BE-426B-A497-31F2638B319D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2641970" y="2650422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ruler_263676">
              <a:extLst>
                <a:ext uri="{FF2B5EF4-FFF2-40B4-BE49-F238E27FC236}">
                  <a16:creationId xmlns:a16="http://schemas.microsoft.com/office/drawing/2014/main" id="{BC730BAF-5928-48D9-820B-8C7B0F9A46E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66112" y="571593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paint-palette-and-brush_27557">
              <a:extLst>
                <a:ext uri="{FF2B5EF4-FFF2-40B4-BE49-F238E27FC236}">
                  <a16:creationId xmlns:a16="http://schemas.microsoft.com/office/drawing/2014/main" id="{C14C3C61-C62A-456C-B195-04D05946DA2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6886" y="516354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paper-aeroplane-shape_18344">
              <a:extLst>
                <a:ext uri="{FF2B5EF4-FFF2-40B4-BE49-F238E27FC236}">
                  <a16:creationId xmlns:a16="http://schemas.microsoft.com/office/drawing/2014/main" id="{E12D59C6-4385-475F-AC01-743E46AA48F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4473" y="571500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fountain-pen-close-up_16941">
              <a:extLst>
                <a:ext uri="{FF2B5EF4-FFF2-40B4-BE49-F238E27FC236}">
                  <a16:creationId xmlns:a16="http://schemas.microsoft.com/office/drawing/2014/main" id="{6F6EEB41-4788-4052-990E-64A4EBE69BD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905297" y="5105780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ruler_263676">
              <a:extLst>
                <a:ext uri="{FF2B5EF4-FFF2-40B4-BE49-F238E27FC236}">
                  <a16:creationId xmlns:a16="http://schemas.microsoft.com/office/drawing/2014/main" id="{5544AE8D-57A0-49FC-94C7-5F514EE391DB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474030" y="571593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paint-palette-and-brush_27557">
              <a:extLst>
                <a:ext uri="{FF2B5EF4-FFF2-40B4-BE49-F238E27FC236}">
                  <a16:creationId xmlns:a16="http://schemas.microsoft.com/office/drawing/2014/main" id="{45C5B800-D844-406C-A5B4-98A418BAA08A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74804" y="516354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paper-aeroplane-shape_18344">
              <a:extLst>
                <a:ext uri="{FF2B5EF4-FFF2-40B4-BE49-F238E27FC236}">
                  <a16:creationId xmlns:a16="http://schemas.microsoft.com/office/drawing/2014/main" id="{F8483FB5-AEEA-4A3C-B672-B05F7505916F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0342391" y="571500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fountain-pen-close-up_16941">
              <a:extLst>
                <a:ext uri="{FF2B5EF4-FFF2-40B4-BE49-F238E27FC236}">
                  <a16:creationId xmlns:a16="http://schemas.microsoft.com/office/drawing/2014/main" id="{F1DBB26E-5E4D-469E-AD8A-44F28ADA58BF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8813215" y="5105780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9899ED08-1746-43D1-9D51-3F205F2FA2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0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8" y="795338"/>
            <a:ext cx="10917237" cy="526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842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9FDDDEEB-1C99-4860-AF3C-EBF507D4A303}"/>
              </a:ext>
            </a:extLst>
          </p:cNvPr>
          <p:cNvSpPr txBox="1"/>
          <p:nvPr/>
        </p:nvSpPr>
        <p:spPr>
          <a:xfrm>
            <a:off x="6150427" y="2063831"/>
            <a:ext cx="2139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195B5A"/>
                </a:solidFill>
                <a:cs typeface="+mn-ea"/>
                <a:sym typeface="+mn-lt"/>
              </a:rPr>
              <a:t>討論事項</a:t>
            </a:r>
            <a:endParaRPr lang="zh-CN" altLang="en-US" sz="3600" b="1" dirty="0">
              <a:solidFill>
                <a:srgbClr val="195B5A"/>
              </a:solidFill>
              <a:cs typeface="+mn-ea"/>
              <a:sym typeface="+mn-lt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94A614C-00D2-45C7-8CA4-7ED669C6E36C}"/>
              </a:ext>
            </a:extLst>
          </p:cNvPr>
          <p:cNvSpPr txBox="1"/>
          <p:nvPr/>
        </p:nvSpPr>
        <p:spPr>
          <a:xfrm>
            <a:off x="6150428" y="3881760"/>
            <a:ext cx="2139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195B5A"/>
                </a:solidFill>
                <a:cs typeface="+mn-ea"/>
                <a:sym typeface="+mn-lt"/>
              </a:rPr>
              <a:t>臨時動議</a:t>
            </a:r>
            <a:endParaRPr lang="zh-CN" altLang="en-US" sz="3600" b="1" dirty="0">
              <a:solidFill>
                <a:srgbClr val="195B5A"/>
              </a:solidFill>
              <a:cs typeface="+mn-ea"/>
              <a:sym typeface="+mn-lt"/>
            </a:endParaRPr>
          </a:p>
        </p:txBody>
      </p:sp>
      <p:sp>
        <p:nvSpPr>
          <p:cNvPr id="15" name="TextBox 33">
            <a:extLst>
              <a:ext uri="{FF2B5EF4-FFF2-40B4-BE49-F238E27FC236}">
                <a16:creationId xmlns:a16="http://schemas.microsoft.com/office/drawing/2014/main" id="{2E688C75-80A8-4FA6-957E-8DE61CAF7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9526" y="2738094"/>
            <a:ext cx="4757058" cy="87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TW" altLang="en-US" dirty="0">
                <a:solidFill>
                  <a:srgbClr val="195B5A"/>
                </a:solidFill>
                <a:latin typeface="+mn-lt"/>
                <a:ea typeface="+mn-ea"/>
                <a:cs typeface="+mn-ea"/>
                <a:sym typeface="+mn-lt"/>
              </a:rPr>
              <a:t>四號公園：</a:t>
            </a:r>
            <a:endParaRPr lang="en-US" altLang="zh-TW" dirty="0">
              <a:solidFill>
                <a:srgbClr val="195B5A"/>
              </a:solidFill>
              <a:latin typeface="+mn-lt"/>
              <a:ea typeface="+mn-ea"/>
              <a:cs typeface="+mn-ea"/>
              <a:sym typeface="+mn-lt"/>
            </a:endParaRPr>
          </a:p>
          <a:p>
            <a:pPr eaLnBrk="1" hangingPunct="1">
              <a:lnSpc>
                <a:spcPct val="150000"/>
              </a:lnSpc>
            </a:pPr>
            <a:r>
              <a:rPr lang="zh-TW" altLang="en-US" dirty="0">
                <a:solidFill>
                  <a:srgbClr val="195B5A"/>
                </a:solidFill>
                <a:latin typeface="+mn-lt"/>
                <a:ea typeface="+mn-ea"/>
                <a:cs typeface="+mn-ea"/>
                <a:sym typeface="+mn-lt"/>
              </a:rPr>
              <a:t>國立博物館：</a:t>
            </a:r>
            <a:endParaRPr lang="en-US" altLang="zh-CN" dirty="0">
              <a:solidFill>
                <a:srgbClr val="195B5A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AB1F644-FA27-490E-B949-AD9F6146FF64}"/>
              </a:ext>
            </a:extLst>
          </p:cNvPr>
          <p:cNvSpPr/>
          <p:nvPr/>
        </p:nvSpPr>
        <p:spPr>
          <a:xfrm rot="2700000">
            <a:off x="968315" y="4266397"/>
            <a:ext cx="653143" cy="663166"/>
          </a:xfrm>
          <a:prstGeom prst="rect">
            <a:avLst/>
          </a:prstGeom>
          <a:noFill/>
          <a:ln>
            <a:solidFill>
              <a:srgbClr val="195B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2F5E8904-4CF5-4E42-981E-23495846F9C7}"/>
              </a:ext>
            </a:extLst>
          </p:cNvPr>
          <p:cNvSpPr/>
          <p:nvPr/>
        </p:nvSpPr>
        <p:spPr>
          <a:xfrm rot="2700000">
            <a:off x="968315" y="4848420"/>
            <a:ext cx="653143" cy="663166"/>
          </a:xfrm>
          <a:prstGeom prst="rect">
            <a:avLst/>
          </a:prstGeom>
          <a:noFill/>
          <a:ln>
            <a:solidFill>
              <a:srgbClr val="195B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fountain-pen-close-up_16941">
            <a:extLst>
              <a:ext uri="{FF2B5EF4-FFF2-40B4-BE49-F238E27FC236}">
                <a16:creationId xmlns:a16="http://schemas.microsoft.com/office/drawing/2014/main" id="{ED6A312C-5F3C-4AA7-B274-B31F4F39CB94}"/>
              </a:ext>
            </a:extLst>
          </p:cNvPr>
          <p:cNvSpPr>
            <a:spLocks noChangeAspect="1"/>
          </p:cNvSpPr>
          <p:nvPr/>
        </p:nvSpPr>
        <p:spPr bwMode="auto">
          <a:xfrm>
            <a:off x="5643051" y="1886824"/>
            <a:ext cx="507376" cy="525688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fountain-pen-close-up_16941">
            <a:extLst>
              <a:ext uri="{FF2B5EF4-FFF2-40B4-BE49-F238E27FC236}">
                <a16:creationId xmlns:a16="http://schemas.microsoft.com/office/drawing/2014/main" id="{617640CF-44D7-436F-AE6E-E076073506C0}"/>
              </a:ext>
            </a:extLst>
          </p:cNvPr>
          <p:cNvSpPr>
            <a:spLocks noChangeAspect="1"/>
          </p:cNvSpPr>
          <p:nvPr/>
        </p:nvSpPr>
        <p:spPr bwMode="auto">
          <a:xfrm>
            <a:off x="5610392" y="3786959"/>
            <a:ext cx="507376" cy="525688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1" name="îŝlídé">
            <a:extLst>
              <a:ext uri="{FF2B5EF4-FFF2-40B4-BE49-F238E27FC236}">
                <a16:creationId xmlns:a16="http://schemas.microsoft.com/office/drawing/2014/main" id="{0173B140-5EBE-4E2B-89FB-9BA146B00FEB}"/>
              </a:ext>
            </a:extLst>
          </p:cNvPr>
          <p:cNvGrpSpPr/>
          <p:nvPr/>
        </p:nvGrpSpPr>
        <p:grpSpPr>
          <a:xfrm flipH="1">
            <a:off x="1046489" y="992077"/>
            <a:ext cx="3240719" cy="3938518"/>
            <a:chOff x="1465378" y="1239878"/>
            <a:chExt cx="3970222" cy="4825099"/>
          </a:xfrm>
          <a:effectLst>
            <a:reflection blurRad="6350" stA="52000" endA="300" endPos="35000" dir="5400000" sy="-100000" algn="bl" rotWithShape="0"/>
          </a:effectLst>
        </p:grpSpPr>
        <p:grpSp>
          <p:nvGrpSpPr>
            <p:cNvPr id="22" name="ïśľïḍè">
              <a:extLst>
                <a:ext uri="{FF2B5EF4-FFF2-40B4-BE49-F238E27FC236}">
                  <a16:creationId xmlns:a16="http://schemas.microsoft.com/office/drawing/2014/main" id="{06A165D5-0A6A-4D43-80CB-FDC0CAECBA8F}"/>
                </a:ext>
              </a:extLst>
            </p:cNvPr>
            <p:cNvGrpSpPr/>
            <p:nvPr/>
          </p:nvGrpSpPr>
          <p:grpSpPr>
            <a:xfrm>
              <a:off x="1465378" y="1239878"/>
              <a:ext cx="3970222" cy="4825099"/>
              <a:chOff x="2240078" y="1077963"/>
              <a:chExt cx="3777022" cy="4590297"/>
            </a:xfrm>
          </p:grpSpPr>
          <p:grpSp>
            <p:nvGrpSpPr>
              <p:cNvPr id="26" name="iŝļíďè">
                <a:extLst>
                  <a:ext uri="{FF2B5EF4-FFF2-40B4-BE49-F238E27FC236}">
                    <a16:creationId xmlns:a16="http://schemas.microsoft.com/office/drawing/2014/main" id="{DFE95806-8B1E-4417-BC11-808B37AF44B9}"/>
                  </a:ext>
                </a:extLst>
              </p:cNvPr>
              <p:cNvGrpSpPr/>
              <p:nvPr/>
            </p:nvGrpSpPr>
            <p:grpSpPr>
              <a:xfrm>
                <a:off x="2240078" y="3115269"/>
                <a:ext cx="1718233" cy="1843677"/>
                <a:chOff x="5329489" y="3419531"/>
                <a:chExt cx="1718233" cy="1843677"/>
              </a:xfrm>
            </p:grpSpPr>
            <p:sp>
              <p:nvSpPr>
                <p:cNvPr id="46" name="iṡľïďè">
                  <a:extLst>
                    <a:ext uri="{FF2B5EF4-FFF2-40B4-BE49-F238E27FC236}">
                      <a16:creationId xmlns:a16="http://schemas.microsoft.com/office/drawing/2014/main" id="{8F882F7C-AFEC-409D-9D60-ED1C1A1469EA}"/>
                    </a:ext>
                  </a:extLst>
                </p:cNvPr>
                <p:cNvSpPr/>
                <p:nvPr/>
              </p:nvSpPr>
              <p:spPr>
                <a:xfrm rot="746739">
                  <a:off x="6592858" y="3994013"/>
                  <a:ext cx="454864" cy="616000"/>
                </a:xfrm>
                <a:custGeom>
                  <a:avLst/>
                  <a:gdLst>
                    <a:gd name="connsiteX0" fmla="*/ 220316 w 3023737"/>
                    <a:gd name="connsiteY0" fmla="*/ 440726 h 4094894"/>
                    <a:gd name="connsiteX1" fmla="*/ 2217264 w 3023737"/>
                    <a:gd name="connsiteY1" fmla="*/ 0 h 4094894"/>
                    <a:gd name="connsiteX2" fmla="*/ 3023737 w 3023737"/>
                    <a:gd name="connsiteY2" fmla="*/ 3654168 h 4094894"/>
                    <a:gd name="connsiteX3" fmla="*/ 1026790 w 3023737"/>
                    <a:gd name="connsiteY3" fmla="*/ 4094894 h 4094894"/>
                    <a:gd name="connsiteX4" fmla="*/ 644298 w 3023737"/>
                    <a:gd name="connsiteY4" fmla="*/ 2361803 h 4094894"/>
                    <a:gd name="connsiteX5" fmla="*/ 643444 w 3023737"/>
                    <a:gd name="connsiteY5" fmla="*/ 2361803 h 4094894"/>
                    <a:gd name="connsiteX6" fmla="*/ 642476 w 3023737"/>
                    <a:gd name="connsiteY6" fmla="*/ 2353551 h 4094894"/>
                    <a:gd name="connsiteX7" fmla="*/ 305315 w 3023737"/>
                    <a:gd name="connsiteY7" fmla="*/ 2138306 h 4094894"/>
                    <a:gd name="connsiteX8" fmla="*/ 103159 w 3023737"/>
                    <a:gd name="connsiteY8" fmla="*/ 2310629 h 4094894"/>
                    <a:gd name="connsiteX9" fmla="*/ 88440 w 3023737"/>
                    <a:gd name="connsiteY9" fmla="*/ 2361803 h 4094894"/>
                    <a:gd name="connsiteX10" fmla="*/ 0 w 3023737"/>
                    <a:gd name="connsiteY10" fmla="*/ 2361803 h 4094894"/>
                    <a:gd name="connsiteX11" fmla="*/ 1 w 3023737"/>
                    <a:gd name="connsiteY11" fmla="*/ 1203534 h 4094894"/>
                    <a:gd name="connsiteX12" fmla="*/ 388668 w 3023737"/>
                    <a:gd name="connsiteY12" fmla="*/ 1203534 h 4094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23737" h="4094894">
                      <a:moveTo>
                        <a:pt x="220316" y="440726"/>
                      </a:moveTo>
                      <a:lnTo>
                        <a:pt x="2217264" y="0"/>
                      </a:lnTo>
                      <a:lnTo>
                        <a:pt x="3023737" y="3654168"/>
                      </a:lnTo>
                      <a:lnTo>
                        <a:pt x="1026790" y="4094894"/>
                      </a:lnTo>
                      <a:lnTo>
                        <a:pt x="644298" y="2361803"/>
                      </a:lnTo>
                      <a:lnTo>
                        <a:pt x="643444" y="2361803"/>
                      </a:lnTo>
                      <a:lnTo>
                        <a:pt x="642476" y="2353551"/>
                      </a:lnTo>
                      <a:cubicBezTo>
                        <a:pt x="608810" y="2201008"/>
                        <a:pt x="457858" y="2104640"/>
                        <a:pt x="305315" y="2138306"/>
                      </a:cubicBezTo>
                      <a:cubicBezTo>
                        <a:pt x="209976" y="2159348"/>
                        <a:pt x="136580" y="2226204"/>
                        <a:pt x="103159" y="2310629"/>
                      </a:cubicBezTo>
                      <a:lnTo>
                        <a:pt x="88440" y="2361803"/>
                      </a:lnTo>
                      <a:lnTo>
                        <a:pt x="0" y="2361803"/>
                      </a:lnTo>
                      <a:lnTo>
                        <a:pt x="1" y="1203534"/>
                      </a:lnTo>
                      <a:lnTo>
                        <a:pt x="388668" y="1203534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62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íSlîḍe">
                  <a:extLst>
                    <a:ext uri="{FF2B5EF4-FFF2-40B4-BE49-F238E27FC236}">
                      <a16:creationId xmlns:a16="http://schemas.microsoft.com/office/drawing/2014/main" id="{1A07C3AD-63BD-402E-A323-D28B07D37568}"/>
                    </a:ext>
                  </a:extLst>
                </p:cNvPr>
                <p:cNvSpPr/>
                <p:nvPr/>
              </p:nvSpPr>
              <p:spPr>
                <a:xfrm>
                  <a:off x="5329489" y="3419531"/>
                  <a:ext cx="1660799" cy="1042335"/>
                </a:xfrm>
                <a:custGeom>
                  <a:avLst/>
                  <a:gdLst>
                    <a:gd name="connsiteX0" fmla="*/ 3754178 w 6196364"/>
                    <a:gd name="connsiteY0" fmla="*/ 0 h 3888906"/>
                    <a:gd name="connsiteX1" fmla="*/ 6185754 w 6196364"/>
                    <a:gd name="connsiteY1" fmla="*/ 2194290 h 3888906"/>
                    <a:gd name="connsiteX2" fmla="*/ 6194855 w 6196364"/>
                    <a:gd name="connsiteY2" fmla="*/ 2374532 h 3888906"/>
                    <a:gd name="connsiteX3" fmla="*/ 6196363 w 6196364"/>
                    <a:gd name="connsiteY3" fmla="*/ 2374532 h 3888906"/>
                    <a:gd name="connsiteX4" fmla="*/ 6196364 w 6196364"/>
                    <a:gd name="connsiteY4" fmla="*/ 3240999 h 3888906"/>
                    <a:gd name="connsiteX5" fmla="*/ 6186988 w 6196364"/>
                    <a:gd name="connsiteY5" fmla="*/ 3148000 h 3888906"/>
                    <a:gd name="connsiteX6" fmla="*/ 6146442 w 6196364"/>
                    <a:gd name="connsiteY6" fmla="*/ 3017381 h 3888906"/>
                    <a:gd name="connsiteX7" fmla="*/ 6135503 w 6196364"/>
                    <a:gd name="connsiteY7" fmla="*/ 2997228 h 3888906"/>
                    <a:gd name="connsiteX8" fmla="*/ 6082284 w 6196364"/>
                    <a:gd name="connsiteY8" fmla="*/ 2899181 h 3888906"/>
                    <a:gd name="connsiteX9" fmla="*/ 6006413 w 6196364"/>
                    <a:gd name="connsiteY9" fmla="*/ 2807222 h 3888906"/>
                    <a:gd name="connsiteX10" fmla="*/ 5988731 w 6196364"/>
                    <a:gd name="connsiteY10" fmla="*/ 2789113 h 3888906"/>
                    <a:gd name="connsiteX11" fmla="*/ 5946041 w 6196364"/>
                    <a:gd name="connsiteY11" fmla="*/ 2753891 h 3888906"/>
                    <a:gd name="connsiteX12" fmla="*/ 5859085 w 6196364"/>
                    <a:gd name="connsiteY12" fmla="*/ 2692095 h 3888906"/>
                    <a:gd name="connsiteX13" fmla="*/ 5812087 w 6196364"/>
                    <a:gd name="connsiteY13" fmla="*/ 2666586 h 3888906"/>
                    <a:gd name="connsiteX14" fmla="*/ 5711461 w 6196364"/>
                    <a:gd name="connsiteY14" fmla="*/ 2626994 h 3888906"/>
                    <a:gd name="connsiteX15" fmla="*/ 5664645 w 6196364"/>
                    <a:gd name="connsiteY15" fmla="*/ 2612462 h 3888906"/>
                    <a:gd name="connsiteX16" fmla="*/ 5505273 w 6196364"/>
                    <a:gd name="connsiteY16" fmla="*/ 2592385 h 3888906"/>
                    <a:gd name="connsiteX17" fmla="*/ 4910161 w 6196364"/>
                    <a:gd name="connsiteY17" fmla="*/ 2927413 h 3888906"/>
                    <a:gd name="connsiteX18" fmla="*/ 4872800 w 6196364"/>
                    <a:gd name="connsiteY18" fmla="*/ 3000393 h 3888906"/>
                    <a:gd name="connsiteX19" fmla="*/ 4849385 w 6196364"/>
                    <a:gd name="connsiteY19" fmla="*/ 3074089 h 3888906"/>
                    <a:gd name="connsiteX20" fmla="*/ 3933215 w 6196364"/>
                    <a:gd name="connsiteY20" fmla="*/ 3863679 h 3888906"/>
                    <a:gd name="connsiteX21" fmla="*/ 3698093 w 6196364"/>
                    <a:gd name="connsiteY21" fmla="*/ 3887380 h 3888906"/>
                    <a:gd name="connsiteX22" fmla="*/ 3698093 w 6196364"/>
                    <a:gd name="connsiteY22" fmla="*/ 3883999 h 3888906"/>
                    <a:gd name="connsiteX23" fmla="*/ 3696475 w 6196364"/>
                    <a:gd name="connsiteY23" fmla="*/ 3884246 h 3888906"/>
                    <a:gd name="connsiteX24" fmla="*/ 3604192 w 6196364"/>
                    <a:gd name="connsiteY24" fmla="*/ 3888906 h 3888906"/>
                    <a:gd name="connsiteX25" fmla="*/ 902576 w 6196364"/>
                    <a:gd name="connsiteY25" fmla="*/ 3888906 h 3888906"/>
                    <a:gd name="connsiteX26" fmla="*/ 0 w 6196364"/>
                    <a:gd name="connsiteY26" fmla="*/ 2986330 h 3888906"/>
                    <a:gd name="connsiteX27" fmla="*/ 0 w 6196364"/>
                    <a:gd name="connsiteY27" fmla="*/ 902578 h 3888906"/>
                    <a:gd name="connsiteX28" fmla="*/ 902576 w 6196364"/>
                    <a:gd name="connsiteY28" fmla="*/ 2 h 3888906"/>
                    <a:gd name="connsiteX29" fmla="*/ 3604192 w 6196364"/>
                    <a:gd name="connsiteY29" fmla="*/ 2 h 3888906"/>
                    <a:gd name="connsiteX30" fmla="*/ 3693328 w 6196364"/>
                    <a:gd name="connsiteY30" fmla="*/ 4503 h 3888906"/>
                    <a:gd name="connsiteX31" fmla="*/ 3693328 w 6196364"/>
                    <a:gd name="connsiteY31" fmla="*/ 3073 h 3888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6196364" h="3888906">
                      <a:moveTo>
                        <a:pt x="3754178" y="0"/>
                      </a:moveTo>
                      <a:cubicBezTo>
                        <a:pt x="5019701" y="0"/>
                        <a:pt x="6060587" y="961790"/>
                        <a:pt x="6185754" y="2194290"/>
                      </a:cubicBezTo>
                      <a:lnTo>
                        <a:pt x="6194855" y="2374532"/>
                      </a:lnTo>
                      <a:lnTo>
                        <a:pt x="6196363" y="2374532"/>
                      </a:lnTo>
                      <a:lnTo>
                        <a:pt x="6196364" y="3240999"/>
                      </a:lnTo>
                      <a:lnTo>
                        <a:pt x="6186988" y="3148000"/>
                      </a:lnTo>
                      <a:cubicBezTo>
                        <a:pt x="6177719" y="3102702"/>
                        <a:pt x="6164049" y="3059007"/>
                        <a:pt x="6146442" y="3017381"/>
                      </a:cubicBezTo>
                      <a:lnTo>
                        <a:pt x="6135503" y="2997228"/>
                      </a:lnTo>
                      <a:lnTo>
                        <a:pt x="6082284" y="2899181"/>
                      </a:lnTo>
                      <a:lnTo>
                        <a:pt x="6006413" y="2807222"/>
                      </a:lnTo>
                      <a:lnTo>
                        <a:pt x="5988731" y="2789113"/>
                      </a:lnTo>
                      <a:lnTo>
                        <a:pt x="5946041" y="2753891"/>
                      </a:lnTo>
                      <a:lnTo>
                        <a:pt x="5859085" y="2692095"/>
                      </a:lnTo>
                      <a:lnTo>
                        <a:pt x="5812087" y="2666586"/>
                      </a:lnTo>
                      <a:lnTo>
                        <a:pt x="5711461" y="2626994"/>
                      </a:lnTo>
                      <a:lnTo>
                        <a:pt x="5664645" y="2612462"/>
                      </a:lnTo>
                      <a:lnTo>
                        <a:pt x="5505273" y="2592385"/>
                      </a:lnTo>
                      <a:cubicBezTo>
                        <a:pt x="5253071" y="2592386"/>
                        <a:pt x="5032205" y="2726556"/>
                        <a:pt x="4910161" y="2927413"/>
                      </a:cubicBezTo>
                      <a:lnTo>
                        <a:pt x="4872800" y="3000393"/>
                      </a:lnTo>
                      <a:lnTo>
                        <a:pt x="4849385" y="3074089"/>
                      </a:lnTo>
                      <a:cubicBezTo>
                        <a:pt x="4703144" y="3473495"/>
                        <a:pt x="4357611" y="3776834"/>
                        <a:pt x="3933215" y="3863679"/>
                      </a:cubicBezTo>
                      <a:lnTo>
                        <a:pt x="3698093" y="3887380"/>
                      </a:lnTo>
                      <a:lnTo>
                        <a:pt x="3698093" y="3883999"/>
                      </a:lnTo>
                      <a:lnTo>
                        <a:pt x="3696475" y="3884246"/>
                      </a:lnTo>
                      <a:cubicBezTo>
                        <a:pt x="3666133" y="3887328"/>
                        <a:pt x="3635347" y="3888906"/>
                        <a:pt x="3604192" y="3888906"/>
                      </a:cubicBezTo>
                      <a:lnTo>
                        <a:pt x="902576" y="3888906"/>
                      </a:lnTo>
                      <a:cubicBezTo>
                        <a:pt x="404097" y="3888906"/>
                        <a:pt x="0" y="3484809"/>
                        <a:pt x="0" y="2986330"/>
                      </a:cubicBezTo>
                      <a:lnTo>
                        <a:pt x="0" y="902578"/>
                      </a:lnTo>
                      <a:cubicBezTo>
                        <a:pt x="0" y="404099"/>
                        <a:pt x="404097" y="2"/>
                        <a:pt x="902576" y="2"/>
                      </a:cubicBezTo>
                      <a:lnTo>
                        <a:pt x="3604192" y="2"/>
                      </a:lnTo>
                      <a:lnTo>
                        <a:pt x="3693328" y="4503"/>
                      </a:lnTo>
                      <a:lnTo>
                        <a:pt x="3693328" y="3073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762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48" name="iś1iďé">
                  <a:extLst>
                    <a:ext uri="{FF2B5EF4-FFF2-40B4-BE49-F238E27FC236}">
                      <a16:creationId xmlns:a16="http://schemas.microsoft.com/office/drawing/2014/main" id="{0F1DE7AE-0E90-4477-BA6A-A8C3190673AA}"/>
                    </a:ext>
                  </a:extLst>
                </p:cNvPr>
                <p:cNvSpPr/>
                <p:nvPr/>
              </p:nvSpPr>
              <p:spPr>
                <a:xfrm>
                  <a:off x="6679550" y="4368694"/>
                  <a:ext cx="310738" cy="894514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 w="762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7" name="iṡ1îde">
                <a:extLst>
                  <a:ext uri="{FF2B5EF4-FFF2-40B4-BE49-F238E27FC236}">
                    <a16:creationId xmlns:a16="http://schemas.microsoft.com/office/drawing/2014/main" id="{306074A9-DB8D-4CCB-A7D2-AA8C757F594A}"/>
                  </a:ext>
                </a:extLst>
              </p:cNvPr>
              <p:cNvSpPr/>
              <p:nvPr/>
            </p:nvSpPr>
            <p:spPr>
              <a:xfrm rot="20853261" flipH="1">
                <a:off x="3826239" y="1810466"/>
                <a:ext cx="579982" cy="785441"/>
              </a:xfrm>
              <a:custGeom>
                <a:avLst/>
                <a:gdLst>
                  <a:gd name="connsiteX0" fmla="*/ 220316 w 3023737"/>
                  <a:gd name="connsiteY0" fmla="*/ 440726 h 4094894"/>
                  <a:gd name="connsiteX1" fmla="*/ 2217264 w 3023737"/>
                  <a:gd name="connsiteY1" fmla="*/ 0 h 4094894"/>
                  <a:gd name="connsiteX2" fmla="*/ 3023737 w 3023737"/>
                  <a:gd name="connsiteY2" fmla="*/ 3654168 h 4094894"/>
                  <a:gd name="connsiteX3" fmla="*/ 1026790 w 3023737"/>
                  <a:gd name="connsiteY3" fmla="*/ 4094894 h 4094894"/>
                  <a:gd name="connsiteX4" fmla="*/ 644298 w 3023737"/>
                  <a:gd name="connsiteY4" fmla="*/ 2361803 h 4094894"/>
                  <a:gd name="connsiteX5" fmla="*/ 643444 w 3023737"/>
                  <a:gd name="connsiteY5" fmla="*/ 2361803 h 4094894"/>
                  <a:gd name="connsiteX6" fmla="*/ 642476 w 3023737"/>
                  <a:gd name="connsiteY6" fmla="*/ 2353551 h 4094894"/>
                  <a:gd name="connsiteX7" fmla="*/ 305315 w 3023737"/>
                  <a:gd name="connsiteY7" fmla="*/ 2138306 h 4094894"/>
                  <a:gd name="connsiteX8" fmla="*/ 103159 w 3023737"/>
                  <a:gd name="connsiteY8" fmla="*/ 2310629 h 4094894"/>
                  <a:gd name="connsiteX9" fmla="*/ 88440 w 3023737"/>
                  <a:gd name="connsiteY9" fmla="*/ 2361803 h 4094894"/>
                  <a:gd name="connsiteX10" fmla="*/ 0 w 3023737"/>
                  <a:gd name="connsiteY10" fmla="*/ 2361803 h 4094894"/>
                  <a:gd name="connsiteX11" fmla="*/ 1 w 3023737"/>
                  <a:gd name="connsiteY11" fmla="*/ 1203534 h 4094894"/>
                  <a:gd name="connsiteX12" fmla="*/ 388668 w 3023737"/>
                  <a:gd name="connsiteY12" fmla="*/ 1203534 h 4094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023737" h="4094894">
                    <a:moveTo>
                      <a:pt x="220316" y="440726"/>
                    </a:moveTo>
                    <a:lnTo>
                      <a:pt x="2217264" y="0"/>
                    </a:lnTo>
                    <a:lnTo>
                      <a:pt x="3023737" y="3654168"/>
                    </a:lnTo>
                    <a:lnTo>
                      <a:pt x="1026790" y="4094894"/>
                    </a:lnTo>
                    <a:lnTo>
                      <a:pt x="644298" y="2361803"/>
                    </a:lnTo>
                    <a:lnTo>
                      <a:pt x="643444" y="2361803"/>
                    </a:lnTo>
                    <a:lnTo>
                      <a:pt x="642476" y="2353551"/>
                    </a:lnTo>
                    <a:cubicBezTo>
                      <a:pt x="608810" y="2201008"/>
                      <a:pt x="457858" y="2104640"/>
                      <a:pt x="305315" y="2138306"/>
                    </a:cubicBezTo>
                    <a:cubicBezTo>
                      <a:pt x="209976" y="2159348"/>
                      <a:pt x="136580" y="2226204"/>
                      <a:pt x="103159" y="2310629"/>
                    </a:cubicBezTo>
                    <a:lnTo>
                      <a:pt x="88440" y="2361803"/>
                    </a:lnTo>
                    <a:lnTo>
                      <a:pt x="0" y="2361803"/>
                    </a:lnTo>
                    <a:lnTo>
                      <a:pt x="1" y="1203534"/>
                    </a:lnTo>
                    <a:lnTo>
                      <a:pt x="388668" y="1203534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8" name="ïṩ1iďê">
                <a:extLst>
                  <a:ext uri="{FF2B5EF4-FFF2-40B4-BE49-F238E27FC236}">
                    <a16:creationId xmlns:a16="http://schemas.microsoft.com/office/drawing/2014/main" id="{01733417-DBFC-4EDF-9564-ECE0207C0E27}"/>
                  </a:ext>
                </a:extLst>
              </p:cNvPr>
              <p:cNvSpPr/>
              <p:nvPr/>
            </p:nvSpPr>
            <p:spPr>
              <a:xfrm flipH="1">
                <a:off x="3899471" y="1077963"/>
                <a:ext cx="2117629" cy="1329046"/>
              </a:xfrm>
              <a:custGeom>
                <a:avLst/>
                <a:gdLst>
                  <a:gd name="connsiteX0" fmla="*/ 3754178 w 6196364"/>
                  <a:gd name="connsiteY0" fmla="*/ 0 h 3888906"/>
                  <a:gd name="connsiteX1" fmla="*/ 6185754 w 6196364"/>
                  <a:gd name="connsiteY1" fmla="*/ 2194290 h 3888906"/>
                  <a:gd name="connsiteX2" fmla="*/ 6194855 w 6196364"/>
                  <a:gd name="connsiteY2" fmla="*/ 2374532 h 3888906"/>
                  <a:gd name="connsiteX3" fmla="*/ 6196363 w 6196364"/>
                  <a:gd name="connsiteY3" fmla="*/ 2374532 h 3888906"/>
                  <a:gd name="connsiteX4" fmla="*/ 6196364 w 6196364"/>
                  <a:gd name="connsiteY4" fmla="*/ 3240999 h 3888906"/>
                  <a:gd name="connsiteX5" fmla="*/ 6186988 w 6196364"/>
                  <a:gd name="connsiteY5" fmla="*/ 3148000 h 3888906"/>
                  <a:gd name="connsiteX6" fmla="*/ 6146442 w 6196364"/>
                  <a:gd name="connsiteY6" fmla="*/ 3017381 h 3888906"/>
                  <a:gd name="connsiteX7" fmla="*/ 6135503 w 6196364"/>
                  <a:gd name="connsiteY7" fmla="*/ 2997228 h 3888906"/>
                  <a:gd name="connsiteX8" fmla="*/ 6082284 w 6196364"/>
                  <a:gd name="connsiteY8" fmla="*/ 2899181 h 3888906"/>
                  <a:gd name="connsiteX9" fmla="*/ 6006413 w 6196364"/>
                  <a:gd name="connsiteY9" fmla="*/ 2807222 h 3888906"/>
                  <a:gd name="connsiteX10" fmla="*/ 5988731 w 6196364"/>
                  <a:gd name="connsiteY10" fmla="*/ 2789113 h 3888906"/>
                  <a:gd name="connsiteX11" fmla="*/ 5946041 w 6196364"/>
                  <a:gd name="connsiteY11" fmla="*/ 2753891 h 3888906"/>
                  <a:gd name="connsiteX12" fmla="*/ 5859085 w 6196364"/>
                  <a:gd name="connsiteY12" fmla="*/ 2692095 h 3888906"/>
                  <a:gd name="connsiteX13" fmla="*/ 5812087 w 6196364"/>
                  <a:gd name="connsiteY13" fmla="*/ 2666586 h 3888906"/>
                  <a:gd name="connsiteX14" fmla="*/ 5711461 w 6196364"/>
                  <a:gd name="connsiteY14" fmla="*/ 2626994 h 3888906"/>
                  <a:gd name="connsiteX15" fmla="*/ 5664645 w 6196364"/>
                  <a:gd name="connsiteY15" fmla="*/ 2612462 h 3888906"/>
                  <a:gd name="connsiteX16" fmla="*/ 5505273 w 6196364"/>
                  <a:gd name="connsiteY16" fmla="*/ 2592385 h 3888906"/>
                  <a:gd name="connsiteX17" fmla="*/ 4910161 w 6196364"/>
                  <a:gd name="connsiteY17" fmla="*/ 2927413 h 3888906"/>
                  <a:gd name="connsiteX18" fmla="*/ 4872800 w 6196364"/>
                  <a:gd name="connsiteY18" fmla="*/ 3000393 h 3888906"/>
                  <a:gd name="connsiteX19" fmla="*/ 4849385 w 6196364"/>
                  <a:gd name="connsiteY19" fmla="*/ 3074089 h 3888906"/>
                  <a:gd name="connsiteX20" fmla="*/ 3933215 w 6196364"/>
                  <a:gd name="connsiteY20" fmla="*/ 3863679 h 3888906"/>
                  <a:gd name="connsiteX21" fmla="*/ 3698093 w 6196364"/>
                  <a:gd name="connsiteY21" fmla="*/ 3887380 h 3888906"/>
                  <a:gd name="connsiteX22" fmla="*/ 3698093 w 6196364"/>
                  <a:gd name="connsiteY22" fmla="*/ 3883999 h 3888906"/>
                  <a:gd name="connsiteX23" fmla="*/ 3696475 w 6196364"/>
                  <a:gd name="connsiteY23" fmla="*/ 3884246 h 3888906"/>
                  <a:gd name="connsiteX24" fmla="*/ 3604192 w 6196364"/>
                  <a:gd name="connsiteY24" fmla="*/ 3888906 h 3888906"/>
                  <a:gd name="connsiteX25" fmla="*/ 902576 w 6196364"/>
                  <a:gd name="connsiteY25" fmla="*/ 3888906 h 3888906"/>
                  <a:gd name="connsiteX26" fmla="*/ 0 w 6196364"/>
                  <a:gd name="connsiteY26" fmla="*/ 2986330 h 3888906"/>
                  <a:gd name="connsiteX27" fmla="*/ 0 w 6196364"/>
                  <a:gd name="connsiteY27" fmla="*/ 902578 h 3888906"/>
                  <a:gd name="connsiteX28" fmla="*/ 902576 w 6196364"/>
                  <a:gd name="connsiteY28" fmla="*/ 2 h 3888906"/>
                  <a:gd name="connsiteX29" fmla="*/ 3604192 w 6196364"/>
                  <a:gd name="connsiteY29" fmla="*/ 2 h 3888906"/>
                  <a:gd name="connsiteX30" fmla="*/ 3693328 w 6196364"/>
                  <a:gd name="connsiteY30" fmla="*/ 4503 h 3888906"/>
                  <a:gd name="connsiteX31" fmla="*/ 3693328 w 6196364"/>
                  <a:gd name="connsiteY31" fmla="*/ 3073 h 3888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6196364" h="3888906">
                    <a:moveTo>
                      <a:pt x="3754178" y="0"/>
                    </a:moveTo>
                    <a:cubicBezTo>
                      <a:pt x="5019701" y="0"/>
                      <a:pt x="6060587" y="961790"/>
                      <a:pt x="6185754" y="2194290"/>
                    </a:cubicBezTo>
                    <a:lnTo>
                      <a:pt x="6194855" y="2374532"/>
                    </a:lnTo>
                    <a:lnTo>
                      <a:pt x="6196363" y="2374532"/>
                    </a:lnTo>
                    <a:lnTo>
                      <a:pt x="6196364" y="3240999"/>
                    </a:lnTo>
                    <a:lnTo>
                      <a:pt x="6186988" y="3148000"/>
                    </a:lnTo>
                    <a:cubicBezTo>
                      <a:pt x="6177719" y="3102702"/>
                      <a:pt x="6164049" y="3059007"/>
                      <a:pt x="6146442" y="3017381"/>
                    </a:cubicBezTo>
                    <a:lnTo>
                      <a:pt x="6135503" y="2997228"/>
                    </a:lnTo>
                    <a:lnTo>
                      <a:pt x="6082284" y="2899181"/>
                    </a:lnTo>
                    <a:lnTo>
                      <a:pt x="6006413" y="2807222"/>
                    </a:lnTo>
                    <a:lnTo>
                      <a:pt x="5988731" y="2789113"/>
                    </a:lnTo>
                    <a:lnTo>
                      <a:pt x="5946041" y="2753891"/>
                    </a:lnTo>
                    <a:lnTo>
                      <a:pt x="5859085" y="2692095"/>
                    </a:lnTo>
                    <a:lnTo>
                      <a:pt x="5812087" y="2666586"/>
                    </a:lnTo>
                    <a:lnTo>
                      <a:pt x="5711461" y="2626994"/>
                    </a:lnTo>
                    <a:lnTo>
                      <a:pt x="5664645" y="2612462"/>
                    </a:lnTo>
                    <a:lnTo>
                      <a:pt x="5505273" y="2592385"/>
                    </a:lnTo>
                    <a:cubicBezTo>
                      <a:pt x="5253071" y="2592386"/>
                      <a:pt x="5032205" y="2726556"/>
                      <a:pt x="4910161" y="2927413"/>
                    </a:cubicBezTo>
                    <a:lnTo>
                      <a:pt x="4872800" y="3000393"/>
                    </a:lnTo>
                    <a:lnTo>
                      <a:pt x="4849385" y="3074089"/>
                    </a:lnTo>
                    <a:cubicBezTo>
                      <a:pt x="4703144" y="3473495"/>
                      <a:pt x="4357611" y="3776834"/>
                      <a:pt x="3933215" y="3863679"/>
                    </a:cubicBezTo>
                    <a:lnTo>
                      <a:pt x="3698093" y="3887380"/>
                    </a:lnTo>
                    <a:lnTo>
                      <a:pt x="3698093" y="3883999"/>
                    </a:lnTo>
                    <a:lnTo>
                      <a:pt x="3696475" y="3884246"/>
                    </a:lnTo>
                    <a:cubicBezTo>
                      <a:pt x="3666133" y="3887328"/>
                      <a:pt x="3635347" y="3888906"/>
                      <a:pt x="3604192" y="3888906"/>
                    </a:cubicBezTo>
                    <a:lnTo>
                      <a:pt x="902576" y="3888906"/>
                    </a:lnTo>
                    <a:cubicBezTo>
                      <a:pt x="404097" y="3888906"/>
                      <a:pt x="0" y="3484809"/>
                      <a:pt x="0" y="2986330"/>
                    </a:cubicBezTo>
                    <a:lnTo>
                      <a:pt x="0" y="902578"/>
                    </a:lnTo>
                    <a:cubicBezTo>
                      <a:pt x="0" y="404099"/>
                      <a:pt x="404097" y="2"/>
                      <a:pt x="902576" y="2"/>
                    </a:cubicBezTo>
                    <a:lnTo>
                      <a:pt x="3604192" y="2"/>
                    </a:lnTo>
                    <a:lnTo>
                      <a:pt x="3693328" y="4503"/>
                    </a:lnTo>
                    <a:lnTo>
                      <a:pt x="3693328" y="3073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9" name="ïš1idé">
                <a:extLst>
                  <a:ext uri="{FF2B5EF4-FFF2-40B4-BE49-F238E27FC236}">
                    <a16:creationId xmlns:a16="http://schemas.microsoft.com/office/drawing/2014/main" id="{E86E60A4-B328-4942-B29E-222B4C4355AC}"/>
                  </a:ext>
                </a:extLst>
              </p:cNvPr>
              <p:cNvSpPr/>
              <p:nvPr/>
            </p:nvSpPr>
            <p:spPr>
              <a:xfrm flipH="1">
                <a:off x="3899470" y="2288207"/>
                <a:ext cx="390369" cy="267073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grpSp>
            <p:nvGrpSpPr>
              <p:cNvPr id="30" name="işľîḓè">
                <a:extLst>
                  <a:ext uri="{FF2B5EF4-FFF2-40B4-BE49-F238E27FC236}">
                    <a16:creationId xmlns:a16="http://schemas.microsoft.com/office/drawing/2014/main" id="{1E67AC09-16DD-4BCA-B099-EB48A35C35E6}"/>
                  </a:ext>
                </a:extLst>
              </p:cNvPr>
              <p:cNvGrpSpPr/>
              <p:nvPr/>
            </p:nvGrpSpPr>
            <p:grpSpPr>
              <a:xfrm>
                <a:off x="2776819" y="2138436"/>
                <a:ext cx="1914942" cy="2820510"/>
                <a:chOff x="5837264" y="2442698"/>
                <a:chExt cx="1914942" cy="2820510"/>
              </a:xfrm>
            </p:grpSpPr>
            <p:grpSp>
              <p:nvGrpSpPr>
                <p:cNvPr id="42" name="iṩ1îďè">
                  <a:extLst>
                    <a:ext uri="{FF2B5EF4-FFF2-40B4-BE49-F238E27FC236}">
                      <a16:creationId xmlns:a16="http://schemas.microsoft.com/office/drawing/2014/main" id="{B519222C-27BB-4147-A684-56C39F4FEC86}"/>
                    </a:ext>
                  </a:extLst>
                </p:cNvPr>
                <p:cNvGrpSpPr/>
                <p:nvPr/>
              </p:nvGrpSpPr>
              <p:grpSpPr>
                <a:xfrm>
                  <a:off x="7245267" y="3082949"/>
                  <a:ext cx="506939" cy="2180259"/>
                  <a:chOff x="7245267" y="3082949"/>
                  <a:chExt cx="506939" cy="2180259"/>
                </a:xfrm>
              </p:grpSpPr>
              <p:sp>
                <p:nvSpPr>
                  <p:cNvPr id="44" name="iṥ1ïḓè">
                    <a:extLst>
                      <a:ext uri="{FF2B5EF4-FFF2-40B4-BE49-F238E27FC236}">
                        <a16:creationId xmlns:a16="http://schemas.microsoft.com/office/drawing/2014/main" id="{F7D8010E-1352-4AAB-81CB-87EC55B82C15}"/>
                      </a:ext>
                    </a:extLst>
                  </p:cNvPr>
                  <p:cNvSpPr/>
                  <p:nvPr/>
                </p:nvSpPr>
                <p:spPr>
                  <a:xfrm rot="746739">
                    <a:off x="7245267" y="3082949"/>
                    <a:ext cx="506939" cy="686522"/>
                  </a:xfrm>
                  <a:custGeom>
                    <a:avLst/>
                    <a:gdLst>
                      <a:gd name="connsiteX0" fmla="*/ 220316 w 3023737"/>
                      <a:gd name="connsiteY0" fmla="*/ 440726 h 4094894"/>
                      <a:gd name="connsiteX1" fmla="*/ 2217264 w 3023737"/>
                      <a:gd name="connsiteY1" fmla="*/ 0 h 4094894"/>
                      <a:gd name="connsiteX2" fmla="*/ 3023737 w 3023737"/>
                      <a:gd name="connsiteY2" fmla="*/ 3654168 h 4094894"/>
                      <a:gd name="connsiteX3" fmla="*/ 1026790 w 3023737"/>
                      <a:gd name="connsiteY3" fmla="*/ 4094894 h 4094894"/>
                      <a:gd name="connsiteX4" fmla="*/ 644298 w 3023737"/>
                      <a:gd name="connsiteY4" fmla="*/ 2361803 h 4094894"/>
                      <a:gd name="connsiteX5" fmla="*/ 643444 w 3023737"/>
                      <a:gd name="connsiteY5" fmla="*/ 2361803 h 4094894"/>
                      <a:gd name="connsiteX6" fmla="*/ 642476 w 3023737"/>
                      <a:gd name="connsiteY6" fmla="*/ 2353551 h 4094894"/>
                      <a:gd name="connsiteX7" fmla="*/ 305315 w 3023737"/>
                      <a:gd name="connsiteY7" fmla="*/ 2138306 h 4094894"/>
                      <a:gd name="connsiteX8" fmla="*/ 103159 w 3023737"/>
                      <a:gd name="connsiteY8" fmla="*/ 2310629 h 4094894"/>
                      <a:gd name="connsiteX9" fmla="*/ 88440 w 3023737"/>
                      <a:gd name="connsiteY9" fmla="*/ 2361803 h 4094894"/>
                      <a:gd name="connsiteX10" fmla="*/ 0 w 3023737"/>
                      <a:gd name="connsiteY10" fmla="*/ 2361803 h 4094894"/>
                      <a:gd name="connsiteX11" fmla="*/ 1 w 3023737"/>
                      <a:gd name="connsiteY11" fmla="*/ 1203534 h 4094894"/>
                      <a:gd name="connsiteX12" fmla="*/ 388668 w 3023737"/>
                      <a:gd name="connsiteY12" fmla="*/ 1203534 h 4094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023737" h="4094894">
                        <a:moveTo>
                          <a:pt x="220316" y="440726"/>
                        </a:moveTo>
                        <a:lnTo>
                          <a:pt x="2217264" y="0"/>
                        </a:lnTo>
                        <a:lnTo>
                          <a:pt x="3023737" y="3654168"/>
                        </a:lnTo>
                        <a:lnTo>
                          <a:pt x="1026790" y="4094894"/>
                        </a:lnTo>
                        <a:lnTo>
                          <a:pt x="644298" y="2361803"/>
                        </a:lnTo>
                        <a:lnTo>
                          <a:pt x="643444" y="2361803"/>
                        </a:lnTo>
                        <a:lnTo>
                          <a:pt x="642476" y="2353551"/>
                        </a:lnTo>
                        <a:cubicBezTo>
                          <a:pt x="608810" y="2201008"/>
                          <a:pt x="457858" y="2104640"/>
                          <a:pt x="305315" y="2138306"/>
                        </a:cubicBezTo>
                        <a:cubicBezTo>
                          <a:pt x="209976" y="2159348"/>
                          <a:pt x="136580" y="2226204"/>
                          <a:pt x="103159" y="2310629"/>
                        </a:cubicBezTo>
                        <a:lnTo>
                          <a:pt x="88440" y="2361803"/>
                        </a:lnTo>
                        <a:lnTo>
                          <a:pt x="0" y="2361803"/>
                        </a:lnTo>
                        <a:lnTo>
                          <a:pt x="1" y="1203534"/>
                        </a:lnTo>
                        <a:lnTo>
                          <a:pt x="388668" y="1203534"/>
                        </a:ln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 w="762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5" name="íṩļïḋé">
                    <a:extLst>
                      <a:ext uri="{FF2B5EF4-FFF2-40B4-BE49-F238E27FC236}">
                        <a16:creationId xmlns:a16="http://schemas.microsoft.com/office/drawing/2014/main" id="{2ADCAF5E-7345-4F06-A8BE-5AFBDA4117D8}"/>
                      </a:ext>
                    </a:extLst>
                  </p:cNvPr>
                  <p:cNvSpPr/>
                  <p:nvPr/>
                </p:nvSpPr>
                <p:spPr>
                  <a:xfrm>
                    <a:off x="7346991" y="3500524"/>
                    <a:ext cx="341206" cy="1762684"/>
                  </a:xfrm>
                  <a:prstGeom prst="rect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 w="762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43" name="iṧ1iḍè">
                  <a:extLst>
                    <a:ext uri="{FF2B5EF4-FFF2-40B4-BE49-F238E27FC236}">
                      <a16:creationId xmlns:a16="http://schemas.microsoft.com/office/drawing/2014/main" id="{CE355FBA-674B-4BF6-AD8E-E746109C874B}"/>
                    </a:ext>
                  </a:extLst>
                </p:cNvPr>
                <p:cNvSpPr/>
                <p:nvPr/>
              </p:nvSpPr>
              <p:spPr>
                <a:xfrm>
                  <a:off x="5837264" y="2442698"/>
                  <a:ext cx="1850933" cy="1161665"/>
                </a:xfrm>
                <a:custGeom>
                  <a:avLst/>
                  <a:gdLst>
                    <a:gd name="connsiteX0" fmla="*/ 3754178 w 6196364"/>
                    <a:gd name="connsiteY0" fmla="*/ 0 h 3888906"/>
                    <a:gd name="connsiteX1" fmla="*/ 6185754 w 6196364"/>
                    <a:gd name="connsiteY1" fmla="*/ 2194290 h 3888906"/>
                    <a:gd name="connsiteX2" fmla="*/ 6194855 w 6196364"/>
                    <a:gd name="connsiteY2" fmla="*/ 2374532 h 3888906"/>
                    <a:gd name="connsiteX3" fmla="*/ 6196363 w 6196364"/>
                    <a:gd name="connsiteY3" fmla="*/ 2374532 h 3888906"/>
                    <a:gd name="connsiteX4" fmla="*/ 6196364 w 6196364"/>
                    <a:gd name="connsiteY4" fmla="*/ 3240999 h 3888906"/>
                    <a:gd name="connsiteX5" fmla="*/ 6186988 w 6196364"/>
                    <a:gd name="connsiteY5" fmla="*/ 3148000 h 3888906"/>
                    <a:gd name="connsiteX6" fmla="*/ 6146442 w 6196364"/>
                    <a:gd name="connsiteY6" fmla="*/ 3017381 h 3888906"/>
                    <a:gd name="connsiteX7" fmla="*/ 6135503 w 6196364"/>
                    <a:gd name="connsiteY7" fmla="*/ 2997228 h 3888906"/>
                    <a:gd name="connsiteX8" fmla="*/ 6082284 w 6196364"/>
                    <a:gd name="connsiteY8" fmla="*/ 2899181 h 3888906"/>
                    <a:gd name="connsiteX9" fmla="*/ 6006413 w 6196364"/>
                    <a:gd name="connsiteY9" fmla="*/ 2807222 h 3888906"/>
                    <a:gd name="connsiteX10" fmla="*/ 5988731 w 6196364"/>
                    <a:gd name="connsiteY10" fmla="*/ 2789113 h 3888906"/>
                    <a:gd name="connsiteX11" fmla="*/ 5946041 w 6196364"/>
                    <a:gd name="connsiteY11" fmla="*/ 2753891 h 3888906"/>
                    <a:gd name="connsiteX12" fmla="*/ 5859085 w 6196364"/>
                    <a:gd name="connsiteY12" fmla="*/ 2692095 h 3888906"/>
                    <a:gd name="connsiteX13" fmla="*/ 5812087 w 6196364"/>
                    <a:gd name="connsiteY13" fmla="*/ 2666586 h 3888906"/>
                    <a:gd name="connsiteX14" fmla="*/ 5711461 w 6196364"/>
                    <a:gd name="connsiteY14" fmla="*/ 2626994 h 3888906"/>
                    <a:gd name="connsiteX15" fmla="*/ 5664645 w 6196364"/>
                    <a:gd name="connsiteY15" fmla="*/ 2612462 h 3888906"/>
                    <a:gd name="connsiteX16" fmla="*/ 5505273 w 6196364"/>
                    <a:gd name="connsiteY16" fmla="*/ 2592385 h 3888906"/>
                    <a:gd name="connsiteX17" fmla="*/ 4910161 w 6196364"/>
                    <a:gd name="connsiteY17" fmla="*/ 2927413 h 3888906"/>
                    <a:gd name="connsiteX18" fmla="*/ 4872800 w 6196364"/>
                    <a:gd name="connsiteY18" fmla="*/ 3000393 h 3888906"/>
                    <a:gd name="connsiteX19" fmla="*/ 4849385 w 6196364"/>
                    <a:gd name="connsiteY19" fmla="*/ 3074089 h 3888906"/>
                    <a:gd name="connsiteX20" fmla="*/ 3933215 w 6196364"/>
                    <a:gd name="connsiteY20" fmla="*/ 3863679 h 3888906"/>
                    <a:gd name="connsiteX21" fmla="*/ 3698093 w 6196364"/>
                    <a:gd name="connsiteY21" fmla="*/ 3887380 h 3888906"/>
                    <a:gd name="connsiteX22" fmla="*/ 3698093 w 6196364"/>
                    <a:gd name="connsiteY22" fmla="*/ 3883999 h 3888906"/>
                    <a:gd name="connsiteX23" fmla="*/ 3696475 w 6196364"/>
                    <a:gd name="connsiteY23" fmla="*/ 3884246 h 3888906"/>
                    <a:gd name="connsiteX24" fmla="*/ 3604192 w 6196364"/>
                    <a:gd name="connsiteY24" fmla="*/ 3888906 h 3888906"/>
                    <a:gd name="connsiteX25" fmla="*/ 902576 w 6196364"/>
                    <a:gd name="connsiteY25" fmla="*/ 3888906 h 3888906"/>
                    <a:gd name="connsiteX26" fmla="*/ 0 w 6196364"/>
                    <a:gd name="connsiteY26" fmla="*/ 2986330 h 3888906"/>
                    <a:gd name="connsiteX27" fmla="*/ 0 w 6196364"/>
                    <a:gd name="connsiteY27" fmla="*/ 902578 h 3888906"/>
                    <a:gd name="connsiteX28" fmla="*/ 902576 w 6196364"/>
                    <a:gd name="connsiteY28" fmla="*/ 2 h 3888906"/>
                    <a:gd name="connsiteX29" fmla="*/ 3604192 w 6196364"/>
                    <a:gd name="connsiteY29" fmla="*/ 2 h 3888906"/>
                    <a:gd name="connsiteX30" fmla="*/ 3693328 w 6196364"/>
                    <a:gd name="connsiteY30" fmla="*/ 4503 h 3888906"/>
                    <a:gd name="connsiteX31" fmla="*/ 3693328 w 6196364"/>
                    <a:gd name="connsiteY31" fmla="*/ 3073 h 3888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6196364" h="3888906">
                      <a:moveTo>
                        <a:pt x="3754178" y="0"/>
                      </a:moveTo>
                      <a:cubicBezTo>
                        <a:pt x="5019701" y="0"/>
                        <a:pt x="6060587" y="961790"/>
                        <a:pt x="6185754" y="2194290"/>
                      </a:cubicBezTo>
                      <a:lnTo>
                        <a:pt x="6194855" y="2374532"/>
                      </a:lnTo>
                      <a:lnTo>
                        <a:pt x="6196363" y="2374532"/>
                      </a:lnTo>
                      <a:lnTo>
                        <a:pt x="6196364" y="3240999"/>
                      </a:lnTo>
                      <a:lnTo>
                        <a:pt x="6186988" y="3148000"/>
                      </a:lnTo>
                      <a:cubicBezTo>
                        <a:pt x="6177719" y="3102702"/>
                        <a:pt x="6164049" y="3059007"/>
                        <a:pt x="6146442" y="3017381"/>
                      </a:cubicBezTo>
                      <a:lnTo>
                        <a:pt x="6135503" y="2997228"/>
                      </a:lnTo>
                      <a:lnTo>
                        <a:pt x="6082284" y="2899181"/>
                      </a:lnTo>
                      <a:lnTo>
                        <a:pt x="6006413" y="2807222"/>
                      </a:lnTo>
                      <a:lnTo>
                        <a:pt x="5988731" y="2789113"/>
                      </a:lnTo>
                      <a:lnTo>
                        <a:pt x="5946041" y="2753891"/>
                      </a:lnTo>
                      <a:lnTo>
                        <a:pt x="5859085" y="2692095"/>
                      </a:lnTo>
                      <a:lnTo>
                        <a:pt x="5812087" y="2666586"/>
                      </a:lnTo>
                      <a:lnTo>
                        <a:pt x="5711461" y="2626994"/>
                      </a:lnTo>
                      <a:lnTo>
                        <a:pt x="5664645" y="2612462"/>
                      </a:lnTo>
                      <a:lnTo>
                        <a:pt x="5505273" y="2592385"/>
                      </a:lnTo>
                      <a:cubicBezTo>
                        <a:pt x="5253071" y="2592386"/>
                        <a:pt x="5032205" y="2726556"/>
                        <a:pt x="4910161" y="2927413"/>
                      </a:cubicBezTo>
                      <a:lnTo>
                        <a:pt x="4872800" y="3000393"/>
                      </a:lnTo>
                      <a:lnTo>
                        <a:pt x="4849385" y="3074089"/>
                      </a:lnTo>
                      <a:cubicBezTo>
                        <a:pt x="4703144" y="3473495"/>
                        <a:pt x="4357611" y="3776834"/>
                        <a:pt x="3933215" y="3863679"/>
                      </a:cubicBezTo>
                      <a:lnTo>
                        <a:pt x="3698093" y="3887380"/>
                      </a:lnTo>
                      <a:lnTo>
                        <a:pt x="3698093" y="3883999"/>
                      </a:lnTo>
                      <a:lnTo>
                        <a:pt x="3696475" y="3884246"/>
                      </a:lnTo>
                      <a:cubicBezTo>
                        <a:pt x="3666133" y="3887328"/>
                        <a:pt x="3635347" y="3888906"/>
                        <a:pt x="3604192" y="3888906"/>
                      </a:cubicBezTo>
                      <a:lnTo>
                        <a:pt x="902576" y="3888906"/>
                      </a:lnTo>
                      <a:cubicBezTo>
                        <a:pt x="404097" y="3888906"/>
                        <a:pt x="0" y="3484809"/>
                        <a:pt x="0" y="2986330"/>
                      </a:cubicBezTo>
                      <a:lnTo>
                        <a:pt x="0" y="902578"/>
                      </a:lnTo>
                      <a:cubicBezTo>
                        <a:pt x="0" y="404099"/>
                        <a:pt x="404097" y="2"/>
                        <a:pt x="902576" y="2"/>
                      </a:cubicBezTo>
                      <a:lnTo>
                        <a:pt x="3604192" y="2"/>
                      </a:lnTo>
                      <a:lnTo>
                        <a:pt x="3693328" y="4503"/>
                      </a:lnTo>
                      <a:lnTo>
                        <a:pt x="3693328" y="3073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762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" name="îṡliḋè">
                <a:extLst>
                  <a:ext uri="{FF2B5EF4-FFF2-40B4-BE49-F238E27FC236}">
                    <a16:creationId xmlns:a16="http://schemas.microsoft.com/office/drawing/2014/main" id="{A2967A34-B6BE-4697-8242-3843D278F1F5}"/>
                  </a:ext>
                </a:extLst>
              </p:cNvPr>
              <p:cNvGrpSpPr/>
              <p:nvPr/>
            </p:nvGrpSpPr>
            <p:grpSpPr>
              <a:xfrm>
                <a:off x="3594720" y="4899415"/>
                <a:ext cx="1033033" cy="761226"/>
                <a:chOff x="3594720" y="4899415"/>
                <a:chExt cx="1033033" cy="761226"/>
              </a:xfrm>
            </p:grpSpPr>
            <p:grpSp>
              <p:nvGrpSpPr>
                <p:cNvPr id="33" name="íŝḻîḋé">
                  <a:extLst>
                    <a:ext uri="{FF2B5EF4-FFF2-40B4-BE49-F238E27FC236}">
                      <a16:creationId xmlns:a16="http://schemas.microsoft.com/office/drawing/2014/main" id="{D8A772D7-ADC9-4B67-983F-9B65A7828E63}"/>
                    </a:ext>
                  </a:extLst>
                </p:cNvPr>
                <p:cNvGrpSpPr/>
                <p:nvPr/>
              </p:nvGrpSpPr>
              <p:grpSpPr>
                <a:xfrm>
                  <a:off x="4091720" y="4899415"/>
                  <a:ext cx="536033" cy="761225"/>
                  <a:chOff x="4091720" y="4899415"/>
                  <a:chExt cx="536033" cy="761225"/>
                </a:xfrm>
              </p:grpSpPr>
              <p:sp>
                <p:nvSpPr>
                  <p:cNvPr id="40" name="iṩlíḓè">
                    <a:extLst>
                      <a:ext uri="{FF2B5EF4-FFF2-40B4-BE49-F238E27FC236}">
                        <a16:creationId xmlns:a16="http://schemas.microsoft.com/office/drawing/2014/main" id="{D20457C0-C38C-4359-9D7D-3B1177163D26}"/>
                      </a:ext>
                    </a:extLst>
                  </p:cNvPr>
                  <p:cNvSpPr/>
                  <p:nvPr/>
                </p:nvSpPr>
                <p:spPr>
                  <a:xfrm flipV="1">
                    <a:off x="4091720" y="4958945"/>
                    <a:ext cx="536032" cy="701695"/>
                  </a:xfrm>
                  <a:prstGeom prst="triangle">
                    <a:avLst>
                      <a:gd name="adj" fmla="val 0"/>
                    </a:avLst>
                  </a:prstGeom>
                  <a:solidFill>
                    <a:schemeClr val="accent4"/>
                  </a:solidFill>
                  <a:ln w="762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1" name="íś1íḑé">
                    <a:extLst>
                      <a:ext uri="{FF2B5EF4-FFF2-40B4-BE49-F238E27FC236}">
                        <a16:creationId xmlns:a16="http://schemas.microsoft.com/office/drawing/2014/main" id="{F22A0207-0C8D-455E-9B19-559684C90AA3}"/>
                      </a:ext>
                    </a:extLst>
                  </p:cNvPr>
                  <p:cNvSpPr/>
                  <p:nvPr/>
                </p:nvSpPr>
                <p:spPr>
                  <a:xfrm>
                    <a:off x="4286547" y="4899415"/>
                    <a:ext cx="341206" cy="59531"/>
                  </a:xfrm>
                  <a:custGeom>
                    <a:avLst/>
                    <a:gdLst>
                      <a:gd name="connsiteX0" fmla="*/ 170603 w 341206"/>
                      <a:gd name="connsiteY0" fmla="*/ 0 h 59531"/>
                      <a:gd name="connsiteX1" fmla="*/ 341206 w 341206"/>
                      <a:gd name="connsiteY1" fmla="*/ 59531 h 59531"/>
                      <a:gd name="connsiteX2" fmla="*/ 0 w 341206"/>
                      <a:gd name="connsiteY2" fmla="*/ 59531 h 59531"/>
                      <a:gd name="connsiteX3" fmla="*/ 170603 w 341206"/>
                      <a:gd name="connsiteY3" fmla="*/ 0 h 59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1206" h="59531">
                        <a:moveTo>
                          <a:pt x="170603" y="0"/>
                        </a:moveTo>
                        <a:cubicBezTo>
                          <a:pt x="264824" y="0"/>
                          <a:pt x="341206" y="26653"/>
                          <a:pt x="341206" y="59531"/>
                        </a:cubicBezTo>
                        <a:lnTo>
                          <a:pt x="0" y="59531"/>
                        </a:lnTo>
                        <a:cubicBezTo>
                          <a:pt x="0" y="26653"/>
                          <a:pt x="76382" y="0"/>
                          <a:pt x="17060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 w="762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34" name="ïṡ1îḍè">
                  <a:extLst>
                    <a:ext uri="{FF2B5EF4-FFF2-40B4-BE49-F238E27FC236}">
                      <a16:creationId xmlns:a16="http://schemas.microsoft.com/office/drawing/2014/main" id="{0B1A34DB-94E1-4DB5-B53D-73F1D2692893}"/>
                    </a:ext>
                  </a:extLst>
                </p:cNvPr>
                <p:cNvGrpSpPr/>
                <p:nvPr/>
              </p:nvGrpSpPr>
              <p:grpSpPr>
                <a:xfrm>
                  <a:off x="3594720" y="4899415"/>
                  <a:ext cx="496998" cy="755011"/>
                  <a:chOff x="3594720" y="4899415"/>
                  <a:chExt cx="496998" cy="755011"/>
                </a:xfrm>
              </p:grpSpPr>
              <p:sp>
                <p:nvSpPr>
                  <p:cNvPr id="38" name="islíďè">
                    <a:extLst>
                      <a:ext uri="{FF2B5EF4-FFF2-40B4-BE49-F238E27FC236}">
                        <a16:creationId xmlns:a16="http://schemas.microsoft.com/office/drawing/2014/main" id="{19B60F2D-7ED1-46FA-8E57-4006720CDDB4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3594720" y="4952731"/>
                    <a:ext cx="496998" cy="701695"/>
                  </a:xfrm>
                  <a:prstGeom prst="triangle">
                    <a:avLst>
                      <a:gd name="adj" fmla="val 0"/>
                    </a:avLst>
                  </a:prstGeom>
                  <a:solidFill>
                    <a:schemeClr val="accent2"/>
                  </a:solidFill>
                  <a:ln w="762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" name="îṩḷïḍé">
                    <a:extLst>
                      <a:ext uri="{FF2B5EF4-FFF2-40B4-BE49-F238E27FC236}">
                        <a16:creationId xmlns:a16="http://schemas.microsoft.com/office/drawing/2014/main" id="{680A84AD-5DBB-4921-AD41-2A586F1A3E2F}"/>
                      </a:ext>
                    </a:extLst>
                  </p:cNvPr>
                  <p:cNvSpPr/>
                  <p:nvPr/>
                </p:nvSpPr>
                <p:spPr>
                  <a:xfrm>
                    <a:off x="3594732" y="4899415"/>
                    <a:ext cx="308840" cy="59531"/>
                  </a:xfrm>
                  <a:custGeom>
                    <a:avLst/>
                    <a:gdLst>
                      <a:gd name="connsiteX0" fmla="*/ 154420 w 308840"/>
                      <a:gd name="connsiteY0" fmla="*/ 0 h 59531"/>
                      <a:gd name="connsiteX1" fmla="*/ 308840 w 308840"/>
                      <a:gd name="connsiteY1" fmla="*/ 59531 h 59531"/>
                      <a:gd name="connsiteX2" fmla="*/ 0 w 308840"/>
                      <a:gd name="connsiteY2" fmla="*/ 59531 h 59531"/>
                      <a:gd name="connsiteX3" fmla="*/ 154420 w 308840"/>
                      <a:gd name="connsiteY3" fmla="*/ 0 h 59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8840" h="59531">
                        <a:moveTo>
                          <a:pt x="154420" y="0"/>
                        </a:moveTo>
                        <a:cubicBezTo>
                          <a:pt x="239704" y="0"/>
                          <a:pt x="308840" y="26653"/>
                          <a:pt x="308840" y="59531"/>
                        </a:cubicBezTo>
                        <a:lnTo>
                          <a:pt x="0" y="59531"/>
                        </a:lnTo>
                        <a:cubicBezTo>
                          <a:pt x="0" y="26653"/>
                          <a:pt x="69136" y="0"/>
                          <a:pt x="15442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762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35" name="iṣḷíḍe">
                  <a:extLst>
                    <a:ext uri="{FF2B5EF4-FFF2-40B4-BE49-F238E27FC236}">
                      <a16:creationId xmlns:a16="http://schemas.microsoft.com/office/drawing/2014/main" id="{16760C1C-84ED-4ABB-8131-304713F28B40}"/>
                    </a:ext>
                  </a:extLst>
                </p:cNvPr>
                <p:cNvGrpSpPr/>
                <p:nvPr/>
              </p:nvGrpSpPr>
              <p:grpSpPr>
                <a:xfrm>
                  <a:off x="3898182" y="4899415"/>
                  <a:ext cx="387076" cy="761226"/>
                  <a:chOff x="3898182" y="4899415"/>
                  <a:chExt cx="387076" cy="761226"/>
                </a:xfrm>
              </p:grpSpPr>
              <p:sp>
                <p:nvSpPr>
                  <p:cNvPr id="36" name="íslíďe">
                    <a:extLst>
                      <a:ext uri="{FF2B5EF4-FFF2-40B4-BE49-F238E27FC236}">
                        <a16:creationId xmlns:a16="http://schemas.microsoft.com/office/drawing/2014/main" id="{11850925-5F9A-4402-A29A-A6FDC3FD3445}"/>
                      </a:ext>
                    </a:extLst>
                  </p:cNvPr>
                  <p:cNvSpPr/>
                  <p:nvPr/>
                </p:nvSpPr>
                <p:spPr>
                  <a:xfrm flipV="1">
                    <a:off x="3898182" y="4958946"/>
                    <a:ext cx="387076" cy="701695"/>
                  </a:xfrm>
                  <a:prstGeom prst="triangle">
                    <a:avLst/>
                  </a:prstGeom>
                  <a:solidFill>
                    <a:schemeClr val="accent6"/>
                  </a:solidFill>
                  <a:ln w="762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" name="ïṧľîďé">
                    <a:extLst>
                      <a:ext uri="{FF2B5EF4-FFF2-40B4-BE49-F238E27FC236}">
                        <a16:creationId xmlns:a16="http://schemas.microsoft.com/office/drawing/2014/main" id="{00F82AFB-1434-4ACF-8144-08E970E022F9}"/>
                      </a:ext>
                    </a:extLst>
                  </p:cNvPr>
                  <p:cNvSpPr/>
                  <p:nvPr/>
                </p:nvSpPr>
                <p:spPr>
                  <a:xfrm>
                    <a:off x="3900877" y="4899415"/>
                    <a:ext cx="384380" cy="62705"/>
                  </a:xfrm>
                  <a:custGeom>
                    <a:avLst/>
                    <a:gdLst>
                      <a:gd name="connsiteX0" fmla="*/ 192190 w 384380"/>
                      <a:gd name="connsiteY0" fmla="*/ 0 h 62705"/>
                      <a:gd name="connsiteX1" fmla="*/ 384380 w 384380"/>
                      <a:gd name="connsiteY1" fmla="*/ 59531 h 62705"/>
                      <a:gd name="connsiteX2" fmla="*/ 2695 w 384380"/>
                      <a:gd name="connsiteY2" fmla="*/ 59531 h 62705"/>
                      <a:gd name="connsiteX3" fmla="*/ 1033 w 384380"/>
                      <a:gd name="connsiteY3" fmla="*/ 62705 h 62705"/>
                      <a:gd name="connsiteX4" fmla="*/ 0 w 384380"/>
                      <a:gd name="connsiteY4" fmla="*/ 59531 h 62705"/>
                      <a:gd name="connsiteX5" fmla="*/ 192190 w 384380"/>
                      <a:gd name="connsiteY5" fmla="*/ 0 h 627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4380" h="62705">
                        <a:moveTo>
                          <a:pt x="192190" y="0"/>
                        </a:moveTo>
                        <a:cubicBezTo>
                          <a:pt x="298334" y="0"/>
                          <a:pt x="384380" y="26653"/>
                          <a:pt x="384380" y="59531"/>
                        </a:cubicBezTo>
                        <a:lnTo>
                          <a:pt x="2695" y="59531"/>
                        </a:lnTo>
                        <a:lnTo>
                          <a:pt x="1033" y="62705"/>
                        </a:lnTo>
                        <a:lnTo>
                          <a:pt x="0" y="59531"/>
                        </a:lnTo>
                        <a:cubicBezTo>
                          <a:pt x="0" y="26653"/>
                          <a:pt x="86046" y="0"/>
                          <a:pt x="19219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762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>
                      <a:cs typeface="+mn-ea"/>
                      <a:sym typeface="+mn-lt"/>
                    </a:endParaRPr>
                  </a:p>
                </p:txBody>
              </p:sp>
            </p:grpSp>
          </p:grpSp>
          <p:sp>
            <p:nvSpPr>
              <p:cNvPr id="32" name="išḷîḍè">
                <a:extLst>
                  <a:ext uri="{FF2B5EF4-FFF2-40B4-BE49-F238E27FC236}">
                    <a16:creationId xmlns:a16="http://schemas.microsoft.com/office/drawing/2014/main" id="{9D0BB442-A1DA-4006-9590-9C3DCF70D9DD}"/>
                  </a:ext>
                </a:extLst>
              </p:cNvPr>
              <p:cNvSpPr/>
              <p:nvPr/>
            </p:nvSpPr>
            <p:spPr>
              <a:xfrm>
                <a:off x="3928521" y="5327547"/>
                <a:ext cx="341633" cy="340713"/>
              </a:xfrm>
              <a:custGeom>
                <a:avLst/>
                <a:gdLst>
                  <a:gd name="connsiteX0" fmla="*/ 167999 w 341633"/>
                  <a:gd name="connsiteY0" fmla="*/ 0 h 340713"/>
                  <a:gd name="connsiteX1" fmla="*/ 306303 w 341633"/>
                  <a:gd name="connsiteY1" fmla="*/ 57288 h 340713"/>
                  <a:gd name="connsiteX2" fmla="*/ 341633 w 341633"/>
                  <a:gd name="connsiteY2" fmla="*/ 109688 h 340713"/>
                  <a:gd name="connsiteX3" fmla="*/ 165151 w 341633"/>
                  <a:gd name="connsiteY3" fmla="*/ 340712 h 340713"/>
                  <a:gd name="connsiteX4" fmla="*/ 165150 w 341633"/>
                  <a:gd name="connsiteY4" fmla="*/ 340713 h 340713"/>
                  <a:gd name="connsiteX5" fmla="*/ 162344 w 341633"/>
                  <a:gd name="connsiteY5" fmla="*/ 330539 h 340713"/>
                  <a:gd name="connsiteX6" fmla="*/ 0 w 341633"/>
                  <a:gd name="connsiteY6" fmla="*/ 101331 h 340713"/>
                  <a:gd name="connsiteX7" fmla="*/ 29695 w 341633"/>
                  <a:gd name="connsiteY7" fmla="*/ 57288 h 340713"/>
                  <a:gd name="connsiteX8" fmla="*/ 167999 w 341633"/>
                  <a:gd name="connsiteY8" fmla="*/ 0 h 340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1633" h="340713">
                    <a:moveTo>
                      <a:pt x="167999" y="0"/>
                    </a:moveTo>
                    <a:cubicBezTo>
                      <a:pt x="222010" y="0"/>
                      <a:pt x="270908" y="21893"/>
                      <a:pt x="306303" y="57288"/>
                    </a:cubicBezTo>
                    <a:lnTo>
                      <a:pt x="341633" y="109688"/>
                    </a:lnTo>
                    <a:lnTo>
                      <a:pt x="165151" y="340712"/>
                    </a:lnTo>
                    <a:lnTo>
                      <a:pt x="165150" y="340713"/>
                    </a:lnTo>
                    <a:lnTo>
                      <a:pt x="162344" y="330539"/>
                    </a:lnTo>
                    <a:lnTo>
                      <a:pt x="0" y="101331"/>
                    </a:lnTo>
                    <a:lnTo>
                      <a:pt x="29695" y="57288"/>
                    </a:lnTo>
                    <a:cubicBezTo>
                      <a:pt x="65090" y="21893"/>
                      <a:pt x="113988" y="0"/>
                      <a:pt x="167999" y="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23" name="iSḻiḑe">
              <a:extLst>
                <a:ext uri="{FF2B5EF4-FFF2-40B4-BE49-F238E27FC236}">
                  <a16:creationId xmlns:a16="http://schemas.microsoft.com/office/drawing/2014/main" id="{622767D2-F6A5-44E6-86B9-978F992E40E5}"/>
                </a:ext>
              </a:extLst>
            </p:cNvPr>
            <p:cNvSpPr/>
            <p:nvPr/>
          </p:nvSpPr>
          <p:spPr bwMode="auto">
            <a:xfrm>
              <a:off x="2408819" y="2653629"/>
              <a:ext cx="557700" cy="556666"/>
            </a:xfrm>
            <a:custGeom>
              <a:avLst/>
              <a:gdLst>
                <a:gd name="T0" fmla="*/ 164 w 204"/>
                <a:gd name="T1" fmla="*/ 0 h 204"/>
                <a:gd name="T2" fmla="*/ 39 w 204"/>
                <a:gd name="T3" fmla="*/ 0 h 204"/>
                <a:gd name="T4" fmla="*/ 0 w 204"/>
                <a:gd name="T5" fmla="*/ 39 h 204"/>
                <a:gd name="T6" fmla="*/ 0 w 204"/>
                <a:gd name="T7" fmla="*/ 81 h 204"/>
                <a:gd name="T8" fmla="*/ 0 w 204"/>
                <a:gd name="T9" fmla="*/ 164 h 204"/>
                <a:gd name="T10" fmla="*/ 39 w 204"/>
                <a:gd name="T11" fmla="*/ 204 h 204"/>
                <a:gd name="T12" fmla="*/ 164 w 204"/>
                <a:gd name="T13" fmla="*/ 204 h 204"/>
                <a:gd name="T14" fmla="*/ 204 w 204"/>
                <a:gd name="T15" fmla="*/ 164 h 204"/>
                <a:gd name="T16" fmla="*/ 204 w 204"/>
                <a:gd name="T17" fmla="*/ 81 h 204"/>
                <a:gd name="T18" fmla="*/ 204 w 204"/>
                <a:gd name="T19" fmla="*/ 39 h 204"/>
                <a:gd name="T20" fmla="*/ 164 w 204"/>
                <a:gd name="T21" fmla="*/ 0 h 204"/>
                <a:gd name="T22" fmla="*/ 176 w 204"/>
                <a:gd name="T23" fmla="*/ 23 h 204"/>
                <a:gd name="T24" fmla="*/ 180 w 204"/>
                <a:gd name="T25" fmla="*/ 23 h 204"/>
                <a:gd name="T26" fmla="*/ 180 w 204"/>
                <a:gd name="T27" fmla="*/ 28 h 204"/>
                <a:gd name="T28" fmla="*/ 180 w 204"/>
                <a:gd name="T29" fmla="*/ 58 h 204"/>
                <a:gd name="T30" fmla="*/ 146 w 204"/>
                <a:gd name="T31" fmla="*/ 58 h 204"/>
                <a:gd name="T32" fmla="*/ 146 w 204"/>
                <a:gd name="T33" fmla="*/ 24 h 204"/>
                <a:gd name="T34" fmla="*/ 176 w 204"/>
                <a:gd name="T35" fmla="*/ 23 h 204"/>
                <a:gd name="T36" fmla="*/ 73 w 204"/>
                <a:gd name="T37" fmla="*/ 81 h 204"/>
                <a:gd name="T38" fmla="*/ 102 w 204"/>
                <a:gd name="T39" fmla="*/ 66 h 204"/>
                <a:gd name="T40" fmla="*/ 131 w 204"/>
                <a:gd name="T41" fmla="*/ 81 h 204"/>
                <a:gd name="T42" fmla="*/ 138 w 204"/>
                <a:gd name="T43" fmla="*/ 102 h 204"/>
                <a:gd name="T44" fmla="*/ 102 w 204"/>
                <a:gd name="T45" fmla="*/ 138 h 204"/>
                <a:gd name="T46" fmla="*/ 66 w 204"/>
                <a:gd name="T47" fmla="*/ 102 h 204"/>
                <a:gd name="T48" fmla="*/ 73 w 204"/>
                <a:gd name="T49" fmla="*/ 81 h 204"/>
                <a:gd name="T50" fmla="*/ 184 w 204"/>
                <a:gd name="T51" fmla="*/ 164 h 204"/>
                <a:gd name="T52" fmla="*/ 164 w 204"/>
                <a:gd name="T53" fmla="*/ 184 h 204"/>
                <a:gd name="T54" fmla="*/ 39 w 204"/>
                <a:gd name="T55" fmla="*/ 184 h 204"/>
                <a:gd name="T56" fmla="*/ 20 w 204"/>
                <a:gd name="T57" fmla="*/ 164 h 204"/>
                <a:gd name="T58" fmla="*/ 20 w 204"/>
                <a:gd name="T59" fmla="*/ 81 h 204"/>
                <a:gd name="T60" fmla="*/ 50 w 204"/>
                <a:gd name="T61" fmla="*/ 81 h 204"/>
                <a:gd name="T62" fmla="*/ 46 w 204"/>
                <a:gd name="T63" fmla="*/ 102 h 204"/>
                <a:gd name="T64" fmla="*/ 102 w 204"/>
                <a:gd name="T65" fmla="*/ 158 h 204"/>
                <a:gd name="T66" fmla="*/ 157 w 204"/>
                <a:gd name="T67" fmla="*/ 102 h 204"/>
                <a:gd name="T68" fmla="*/ 153 w 204"/>
                <a:gd name="T69" fmla="*/ 81 h 204"/>
                <a:gd name="T70" fmla="*/ 184 w 204"/>
                <a:gd name="T71" fmla="*/ 81 h 204"/>
                <a:gd name="T72" fmla="*/ 184 w 204"/>
                <a:gd name="T73" fmla="*/ 16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4" h="204">
                  <a:moveTo>
                    <a:pt x="164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17" y="0"/>
                    <a:pt x="0" y="18"/>
                    <a:pt x="0" y="39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86"/>
                    <a:pt x="17" y="204"/>
                    <a:pt x="39" y="204"/>
                  </a:cubicBezTo>
                  <a:cubicBezTo>
                    <a:pt x="164" y="204"/>
                    <a:pt x="164" y="204"/>
                    <a:pt x="164" y="204"/>
                  </a:cubicBezTo>
                  <a:cubicBezTo>
                    <a:pt x="186" y="204"/>
                    <a:pt x="204" y="186"/>
                    <a:pt x="204" y="164"/>
                  </a:cubicBezTo>
                  <a:cubicBezTo>
                    <a:pt x="204" y="81"/>
                    <a:pt x="204" y="81"/>
                    <a:pt x="204" y="81"/>
                  </a:cubicBezTo>
                  <a:cubicBezTo>
                    <a:pt x="204" y="39"/>
                    <a:pt x="204" y="39"/>
                    <a:pt x="204" y="39"/>
                  </a:cubicBezTo>
                  <a:cubicBezTo>
                    <a:pt x="204" y="18"/>
                    <a:pt x="186" y="0"/>
                    <a:pt x="164" y="0"/>
                  </a:cubicBezTo>
                  <a:close/>
                  <a:moveTo>
                    <a:pt x="176" y="23"/>
                  </a:moveTo>
                  <a:cubicBezTo>
                    <a:pt x="180" y="23"/>
                    <a:pt x="180" y="23"/>
                    <a:pt x="180" y="23"/>
                  </a:cubicBezTo>
                  <a:cubicBezTo>
                    <a:pt x="180" y="28"/>
                    <a:pt x="180" y="28"/>
                    <a:pt x="180" y="28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46" y="58"/>
                    <a:pt x="146" y="58"/>
                    <a:pt x="146" y="58"/>
                  </a:cubicBezTo>
                  <a:cubicBezTo>
                    <a:pt x="146" y="24"/>
                    <a:pt x="146" y="24"/>
                    <a:pt x="146" y="24"/>
                  </a:cubicBezTo>
                  <a:lnTo>
                    <a:pt x="176" y="23"/>
                  </a:lnTo>
                  <a:close/>
                  <a:moveTo>
                    <a:pt x="73" y="81"/>
                  </a:moveTo>
                  <a:cubicBezTo>
                    <a:pt x="79" y="72"/>
                    <a:pt x="90" y="66"/>
                    <a:pt x="102" y="66"/>
                  </a:cubicBezTo>
                  <a:cubicBezTo>
                    <a:pt x="114" y="66"/>
                    <a:pt x="124" y="72"/>
                    <a:pt x="131" y="81"/>
                  </a:cubicBezTo>
                  <a:cubicBezTo>
                    <a:pt x="135" y="87"/>
                    <a:pt x="138" y="94"/>
                    <a:pt x="138" y="102"/>
                  </a:cubicBezTo>
                  <a:cubicBezTo>
                    <a:pt x="138" y="122"/>
                    <a:pt x="121" y="138"/>
                    <a:pt x="102" y="138"/>
                  </a:cubicBezTo>
                  <a:cubicBezTo>
                    <a:pt x="82" y="138"/>
                    <a:pt x="66" y="122"/>
                    <a:pt x="66" y="102"/>
                  </a:cubicBezTo>
                  <a:cubicBezTo>
                    <a:pt x="66" y="94"/>
                    <a:pt x="68" y="87"/>
                    <a:pt x="73" y="81"/>
                  </a:cubicBezTo>
                  <a:close/>
                  <a:moveTo>
                    <a:pt x="184" y="164"/>
                  </a:moveTo>
                  <a:cubicBezTo>
                    <a:pt x="184" y="175"/>
                    <a:pt x="175" y="184"/>
                    <a:pt x="164" y="184"/>
                  </a:cubicBezTo>
                  <a:cubicBezTo>
                    <a:pt x="39" y="184"/>
                    <a:pt x="39" y="184"/>
                    <a:pt x="39" y="184"/>
                  </a:cubicBezTo>
                  <a:cubicBezTo>
                    <a:pt x="28" y="184"/>
                    <a:pt x="20" y="175"/>
                    <a:pt x="20" y="164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50" y="81"/>
                    <a:pt x="50" y="81"/>
                    <a:pt x="50" y="81"/>
                  </a:cubicBezTo>
                  <a:cubicBezTo>
                    <a:pt x="47" y="87"/>
                    <a:pt x="46" y="95"/>
                    <a:pt x="46" y="102"/>
                  </a:cubicBezTo>
                  <a:cubicBezTo>
                    <a:pt x="46" y="133"/>
                    <a:pt x="71" y="158"/>
                    <a:pt x="102" y="158"/>
                  </a:cubicBezTo>
                  <a:cubicBezTo>
                    <a:pt x="132" y="158"/>
                    <a:pt x="157" y="133"/>
                    <a:pt x="157" y="102"/>
                  </a:cubicBezTo>
                  <a:cubicBezTo>
                    <a:pt x="157" y="95"/>
                    <a:pt x="156" y="87"/>
                    <a:pt x="153" y="81"/>
                  </a:cubicBezTo>
                  <a:cubicBezTo>
                    <a:pt x="184" y="81"/>
                    <a:pt x="184" y="81"/>
                    <a:pt x="184" y="81"/>
                  </a:cubicBezTo>
                  <a:lnTo>
                    <a:pt x="184" y="1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4" name="îŝḻîḍê">
              <a:extLst>
                <a:ext uri="{FF2B5EF4-FFF2-40B4-BE49-F238E27FC236}">
                  <a16:creationId xmlns:a16="http://schemas.microsoft.com/office/drawing/2014/main" id="{C5422C7C-A07D-4446-BDA4-0B972E0DC3F0}"/>
                </a:ext>
              </a:extLst>
            </p:cNvPr>
            <p:cNvSpPr/>
            <p:nvPr/>
          </p:nvSpPr>
          <p:spPr bwMode="auto">
            <a:xfrm>
              <a:off x="4187326" y="1631149"/>
              <a:ext cx="747630" cy="614488"/>
            </a:xfrm>
            <a:custGeom>
              <a:avLst/>
              <a:gdLst>
                <a:gd name="T0" fmla="*/ 285 w 293"/>
                <a:gd name="T1" fmla="*/ 32 h 238"/>
                <a:gd name="T2" fmla="*/ 259 w 293"/>
                <a:gd name="T3" fmla="*/ 38 h 238"/>
                <a:gd name="T4" fmla="*/ 275 w 293"/>
                <a:gd name="T5" fmla="*/ 24 h 238"/>
                <a:gd name="T6" fmla="*/ 285 w 293"/>
                <a:gd name="T7" fmla="*/ 4 h 238"/>
                <a:gd name="T8" fmla="*/ 257 w 293"/>
                <a:gd name="T9" fmla="*/ 16 h 238"/>
                <a:gd name="T10" fmla="*/ 237 w 293"/>
                <a:gd name="T11" fmla="*/ 11 h 238"/>
                <a:gd name="T12" fmla="*/ 216 w 293"/>
                <a:gd name="T13" fmla="*/ 1 h 238"/>
                <a:gd name="T14" fmla="*/ 203 w 293"/>
                <a:gd name="T15" fmla="*/ 0 h 238"/>
                <a:gd name="T16" fmla="*/ 179 w 293"/>
                <a:gd name="T17" fmla="*/ 5 h 238"/>
                <a:gd name="T18" fmla="*/ 154 w 293"/>
                <a:gd name="T19" fmla="*/ 27 h 238"/>
                <a:gd name="T20" fmla="*/ 143 w 293"/>
                <a:gd name="T21" fmla="*/ 54 h 238"/>
                <a:gd name="T22" fmla="*/ 143 w 293"/>
                <a:gd name="T23" fmla="*/ 67 h 238"/>
                <a:gd name="T24" fmla="*/ 126 w 293"/>
                <a:gd name="T25" fmla="*/ 72 h 238"/>
                <a:gd name="T26" fmla="*/ 75 w 293"/>
                <a:gd name="T27" fmla="*/ 55 h 238"/>
                <a:gd name="T28" fmla="*/ 33 w 293"/>
                <a:gd name="T29" fmla="*/ 24 h 238"/>
                <a:gd name="T30" fmla="*/ 17 w 293"/>
                <a:gd name="T31" fmla="*/ 17 h 238"/>
                <a:gd name="T32" fmla="*/ 12 w 293"/>
                <a:gd name="T33" fmla="*/ 41 h 238"/>
                <a:gd name="T34" fmla="*/ 14 w 293"/>
                <a:gd name="T35" fmla="*/ 57 h 238"/>
                <a:gd name="T36" fmla="*/ 23 w 293"/>
                <a:gd name="T37" fmla="*/ 76 h 238"/>
                <a:gd name="T38" fmla="*/ 39 w 293"/>
                <a:gd name="T39" fmla="*/ 91 h 238"/>
                <a:gd name="T40" fmla="*/ 25 w 293"/>
                <a:gd name="T41" fmla="*/ 89 h 238"/>
                <a:gd name="T42" fmla="*/ 12 w 293"/>
                <a:gd name="T43" fmla="*/ 84 h 238"/>
                <a:gd name="T44" fmla="*/ 13 w 293"/>
                <a:gd name="T45" fmla="*/ 95 h 238"/>
                <a:gd name="T46" fmla="*/ 25 w 293"/>
                <a:gd name="T47" fmla="*/ 123 h 238"/>
                <a:gd name="T48" fmla="*/ 50 w 293"/>
                <a:gd name="T49" fmla="*/ 140 h 238"/>
                <a:gd name="T50" fmla="*/ 52 w 293"/>
                <a:gd name="T51" fmla="*/ 145 h 238"/>
                <a:gd name="T52" fmla="*/ 33 w 293"/>
                <a:gd name="T53" fmla="*/ 145 h 238"/>
                <a:gd name="T54" fmla="*/ 41 w 293"/>
                <a:gd name="T55" fmla="*/ 161 h 238"/>
                <a:gd name="T56" fmla="*/ 62 w 293"/>
                <a:gd name="T57" fmla="*/ 179 h 238"/>
                <a:gd name="T58" fmla="*/ 89 w 293"/>
                <a:gd name="T59" fmla="*/ 186 h 238"/>
                <a:gd name="T60" fmla="*/ 73 w 293"/>
                <a:gd name="T61" fmla="*/ 197 h 238"/>
                <a:gd name="T62" fmla="*/ 45 w 293"/>
                <a:gd name="T63" fmla="*/ 208 h 238"/>
                <a:gd name="T64" fmla="*/ 14 w 293"/>
                <a:gd name="T65" fmla="*/ 212 h 238"/>
                <a:gd name="T66" fmla="*/ 0 w 293"/>
                <a:gd name="T67" fmla="*/ 211 h 238"/>
                <a:gd name="T68" fmla="*/ 32 w 293"/>
                <a:gd name="T69" fmla="*/ 227 h 238"/>
                <a:gd name="T70" fmla="*/ 68 w 293"/>
                <a:gd name="T71" fmla="*/ 237 h 238"/>
                <a:gd name="T72" fmla="*/ 93 w 293"/>
                <a:gd name="T73" fmla="*/ 238 h 238"/>
                <a:gd name="T74" fmla="*/ 149 w 293"/>
                <a:gd name="T75" fmla="*/ 229 h 238"/>
                <a:gd name="T76" fmla="*/ 195 w 293"/>
                <a:gd name="T77" fmla="*/ 205 h 238"/>
                <a:gd name="T78" fmla="*/ 229 w 293"/>
                <a:gd name="T79" fmla="*/ 169 h 238"/>
                <a:gd name="T80" fmla="*/ 252 w 293"/>
                <a:gd name="T81" fmla="*/ 127 h 238"/>
                <a:gd name="T82" fmla="*/ 262 w 293"/>
                <a:gd name="T83" fmla="*/ 82 h 238"/>
                <a:gd name="T84" fmla="*/ 263 w 293"/>
                <a:gd name="T85" fmla="*/ 59 h 238"/>
                <a:gd name="T86" fmla="*/ 280 w 293"/>
                <a:gd name="T87" fmla="*/ 45 h 238"/>
                <a:gd name="T88" fmla="*/ 293 w 293"/>
                <a:gd name="T89" fmla="*/ 2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93" h="238">
                  <a:moveTo>
                    <a:pt x="293" y="28"/>
                  </a:moveTo>
                  <a:lnTo>
                    <a:pt x="293" y="28"/>
                  </a:lnTo>
                  <a:lnTo>
                    <a:pt x="285" y="32"/>
                  </a:lnTo>
                  <a:lnTo>
                    <a:pt x="277" y="34"/>
                  </a:lnTo>
                  <a:lnTo>
                    <a:pt x="267" y="36"/>
                  </a:lnTo>
                  <a:lnTo>
                    <a:pt x="259" y="38"/>
                  </a:lnTo>
                  <a:lnTo>
                    <a:pt x="259" y="38"/>
                  </a:lnTo>
                  <a:lnTo>
                    <a:pt x="267" y="31"/>
                  </a:lnTo>
                  <a:lnTo>
                    <a:pt x="275" y="24"/>
                  </a:lnTo>
                  <a:lnTo>
                    <a:pt x="281" y="14"/>
                  </a:lnTo>
                  <a:lnTo>
                    <a:pt x="285" y="4"/>
                  </a:lnTo>
                  <a:lnTo>
                    <a:pt x="285" y="4"/>
                  </a:lnTo>
                  <a:lnTo>
                    <a:pt x="277" y="9"/>
                  </a:lnTo>
                  <a:lnTo>
                    <a:pt x="266" y="13"/>
                  </a:lnTo>
                  <a:lnTo>
                    <a:pt x="257" y="16"/>
                  </a:lnTo>
                  <a:lnTo>
                    <a:pt x="247" y="18"/>
                  </a:lnTo>
                  <a:lnTo>
                    <a:pt x="247" y="18"/>
                  </a:lnTo>
                  <a:lnTo>
                    <a:pt x="237" y="11"/>
                  </a:lnTo>
                  <a:lnTo>
                    <a:pt x="227" y="5"/>
                  </a:lnTo>
                  <a:lnTo>
                    <a:pt x="222" y="3"/>
                  </a:lnTo>
                  <a:lnTo>
                    <a:pt x="216" y="1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1" y="1"/>
                  </a:lnTo>
                  <a:lnTo>
                    <a:pt x="179" y="5"/>
                  </a:lnTo>
                  <a:lnTo>
                    <a:pt x="169" y="10"/>
                  </a:lnTo>
                  <a:lnTo>
                    <a:pt x="161" y="17"/>
                  </a:lnTo>
                  <a:lnTo>
                    <a:pt x="154" y="27"/>
                  </a:lnTo>
                  <a:lnTo>
                    <a:pt x="147" y="37"/>
                  </a:lnTo>
                  <a:lnTo>
                    <a:pt x="144" y="48"/>
                  </a:lnTo>
                  <a:lnTo>
                    <a:pt x="143" y="54"/>
                  </a:lnTo>
                  <a:lnTo>
                    <a:pt x="143" y="60"/>
                  </a:lnTo>
                  <a:lnTo>
                    <a:pt x="143" y="60"/>
                  </a:lnTo>
                  <a:lnTo>
                    <a:pt x="143" y="67"/>
                  </a:lnTo>
                  <a:lnTo>
                    <a:pt x="144" y="74"/>
                  </a:lnTo>
                  <a:lnTo>
                    <a:pt x="144" y="74"/>
                  </a:lnTo>
                  <a:lnTo>
                    <a:pt x="126" y="72"/>
                  </a:lnTo>
                  <a:lnTo>
                    <a:pt x="108" y="68"/>
                  </a:lnTo>
                  <a:lnTo>
                    <a:pt x="92" y="63"/>
                  </a:lnTo>
                  <a:lnTo>
                    <a:pt x="75" y="55"/>
                  </a:lnTo>
                  <a:lnTo>
                    <a:pt x="59" y="46"/>
                  </a:lnTo>
                  <a:lnTo>
                    <a:pt x="45" y="36"/>
                  </a:lnTo>
                  <a:lnTo>
                    <a:pt x="33" y="24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17" y="17"/>
                  </a:lnTo>
                  <a:lnTo>
                    <a:pt x="15" y="26"/>
                  </a:lnTo>
                  <a:lnTo>
                    <a:pt x="13" y="33"/>
                  </a:lnTo>
                  <a:lnTo>
                    <a:pt x="12" y="41"/>
                  </a:lnTo>
                  <a:lnTo>
                    <a:pt x="12" y="41"/>
                  </a:lnTo>
                  <a:lnTo>
                    <a:pt x="13" y="48"/>
                  </a:lnTo>
                  <a:lnTo>
                    <a:pt x="14" y="57"/>
                  </a:lnTo>
                  <a:lnTo>
                    <a:pt x="17" y="63"/>
                  </a:lnTo>
                  <a:lnTo>
                    <a:pt x="20" y="70"/>
                  </a:lnTo>
                  <a:lnTo>
                    <a:pt x="23" y="76"/>
                  </a:lnTo>
                  <a:lnTo>
                    <a:pt x="28" y="81"/>
                  </a:lnTo>
                  <a:lnTo>
                    <a:pt x="34" y="87"/>
                  </a:lnTo>
                  <a:lnTo>
                    <a:pt x="39" y="91"/>
                  </a:lnTo>
                  <a:lnTo>
                    <a:pt x="39" y="91"/>
                  </a:lnTo>
                  <a:lnTo>
                    <a:pt x="32" y="91"/>
                  </a:lnTo>
                  <a:lnTo>
                    <a:pt x="25" y="89"/>
                  </a:lnTo>
                  <a:lnTo>
                    <a:pt x="18" y="87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5"/>
                  </a:lnTo>
                  <a:lnTo>
                    <a:pt x="12" y="85"/>
                  </a:lnTo>
                  <a:lnTo>
                    <a:pt x="13" y="95"/>
                  </a:lnTo>
                  <a:lnTo>
                    <a:pt x="16" y="105"/>
                  </a:lnTo>
                  <a:lnTo>
                    <a:pt x="20" y="115"/>
                  </a:lnTo>
                  <a:lnTo>
                    <a:pt x="25" y="123"/>
                  </a:lnTo>
                  <a:lnTo>
                    <a:pt x="33" y="130"/>
                  </a:lnTo>
                  <a:lnTo>
                    <a:pt x="41" y="136"/>
                  </a:lnTo>
                  <a:lnTo>
                    <a:pt x="50" y="140"/>
                  </a:lnTo>
                  <a:lnTo>
                    <a:pt x="60" y="143"/>
                  </a:lnTo>
                  <a:lnTo>
                    <a:pt x="60" y="143"/>
                  </a:lnTo>
                  <a:lnTo>
                    <a:pt x="52" y="145"/>
                  </a:lnTo>
                  <a:lnTo>
                    <a:pt x="44" y="146"/>
                  </a:lnTo>
                  <a:lnTo>
                    <a:pt x="44" y="146"/>
                  </a:lnTo>
                  <a:lnTo>
                    <a:pt x="33" y="145"/>
                  </a:lnTo>
                  <a:lnTo>
                    <a:pt x="33" y="145"/>
                  </a:lnTo>
                  <a:lnTo>
                    <a:pt x="37" y="153"/>
                  </a:lnTo>
                  <a:lnTo>
                    <a:pt x="41" y="161"/>
                  </a:lnTo>
                  <a:lnTo>
                    <a:pt x="47" y="168"/>
                  </a:lnTo>
                  <a:lnTo>
                    <a:pt x="54" y="175"/>
                  </a:lnTo>
                  <a:lnTo>
                    <a:pt x="62" y="179"/>
                  </a:lnTo>
                  <a:lnTo>
                    <a:pt x="71" y="183"/>
                  </a:lnTo>
                  <a:lnTo>
                    <a:pt x="79" y="185"/>
                  </a:lnTo>
                  <a:lnTo>
                    <a:pt x="89" y="186"/>
                  </a:lnTo>
                  <a:lnTo>
                    <a:pt x="89" y="186"/>
                  </a:lnTo>
                  <a:lnTo>
                    <a:pt x="81" y="192"/>
                  </a:lnTo>
                  <a:lnTo>
                    <a:pt x="73" y="197"/>
                  </a:lnTo>
                  <a:lnTo>
                    <a:pt x="64" y="201"/>
                  </a:lnTo>
                  <a:lnTo>
                    <a:pt x="54" y="206"/>
                  </a:lnTo>
                  <a:lnTo>
                    <a:pt x="45" y="208"/>
                  </a:lnTo>
                  <a:lnTo>
                    <a:pt x="35" y="210"/>
                  </a:lnTo>
                  <a:lnTo>
                    <a:pt x="25" y="212"/>
                  </a:lnTo>
                  <a:lnTo>
                    <a:pt x="14" y="212"/>
                  </a:lnTo>
                  <a:lnTo>
                    <a:pt x="14" y="212"/>
                  </a:lnTo>
                  <a:lnTo>
                    <a:pt x="0" y="211"/>
                  </a:lnTo>
                  <a:lnTo>
                    <a:pt x="0" y="211"/>
                  </a:lnTo>
                  <a:lnTo>
                    <a:pt x="10" y="217"/>
                  </a:lnTo>
                  <a:lnTo>
                    <a:pt x="21" y="222"/>
                  </a:lnTo>
                  <a:lnTo>
                    <a:pt x="32" y="227"/>
                  </a:lnTo>
                  <a:lnTo>
                    <a:pt x="44" y="231"/>
                  </a:lnTo>
                  <a:lnTo>
                    <a:pt x="55" y="235"/>
                  </a:lnTo>
                  <a:lnTo>
                    <a:pt x="68" y="237"/>
                  </a:lnTo>
                  <a:lnTo>
                    <a:pt x="80" y="238"/>
                  </a:lnTo>
                  <a:lnTo>
                    <a:pt x="93" y="238"/>
                  </a:lnTo>
                  <a:lnTo>
                    <a:pt x="93" y="238"/>
                  </a:lnTo>
                  <a:lnTo>
                    <a:pt x="112" y="237"/>
                  </a:lnTo>
                  <a:lnTo>
                    <a:pt x="132" y="233"/>
                  </a:lnTo>
                  <a:lnTo>
                    <a:pt x="149" y="229"/>
                  </a:lnTo>
                  <a:lnTo>
                    <a:pt x="166" y="222"/>
                  </a:lnTo>
                  <a:lnTo>
                    <a:pt x="180" y="215"/>
                  </a:lnTo>
                  <a:lnTo>
                    <a:pt x="195" y="205"/>
                  </a:lnTo>
                  <a:lnTo>
                    <a:pt x="207" y="194"/>
                  </a:lnTo>
                  <a:lnTo>
                    <a:pt x="220" y="183"/>
                  </a:lnTo>
                  <a:lnTo>
                    <a:pt x="229" y="169"/>
                  </a:lnTo>
                  <a:lnTo>
                    <a:pt x="238" y="156"/>
                  </a:lnTo>
                  <a:lnTo>
                    <a:pt x="246" y="141"/>
                  </a:lnTo>
                  <a:lnTo>
                    <a:pt x="252" y="127"/>
                  </a:lnTo>
                  <a:lnTo>
                    <a:pt x="257" y="112"/>
                  </a:lnTo>
                  <a:lnTo>
                    <a:pt x="260" y="97"/>
                  </a:lnTo>
                  <a:lnTo>
                    <a:pt x="262" y="82"/>
                  </a:lnTo>
                  <a:lnTo>
                    <a:pt x="263" y="67"/>
                  </a:lnTo>
                  <a:lnTo>
                    <a:pt x="263" y="67"/>
                  </a:lnTo>
                  <a:lnTo>
                    <a:pt x="263" y="59"/>
                  </a:lnTo>
                  <a:lnTo>
                    <a:pt x="263" y="59"/>
                  </a:lnTo>
                  <a:lnTo>
                    <a:pt x="271" y="52"/>
                  </a:lnTo>
                  <a:lnTo>
                    <a:pt x="280" y="45"/>
                  </a:lnTo>
                  <a:lnTo>
                    <a:pt x="287" y="37"/>
                  </a:lnTo>
                  <a:lnTo>
                    <a:pt x="293" y="28"/>
                  </a:lnTo>
                  <a:lnTo>
                    <a:pt x="293" y="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5" name="ïś1îďé">
              <a:extLst>
                <a:ext uri="{FF2B5EF4-FFF2-40B4-BE49-F238E27FC236}">
                  <a16:creationId xmlns:a16="http://schemas.microsoft.com/office/drawing/2014/main" id="{1CACF0E6-D357-470C-A520-4388DF982BF7}"/>
                </a:ext>
              </a:extLst>
            </p:cNvPr>
            <p:cNvSpPr/>
            <p:nvPr/>
          </p:nvSpPr>
          <p:spPr bwMode="auto">
            <a:xfrm>
              <a:off x="1733130" y="3630041"/>
              <a:ext cx="592888" cy="571326"/>
            </a:xfrm>
            <a:custGeom>
              <a:avLst/>
              <a:gdLst>
                <a:gd name="T0" fmla="*/ 0 w 208"/>
                <a:gd name="T1" fmla="*/ 68 h 201"/>
                <a:gd name="T2" fmla="*/ 8 w 208"/>
                <a:gd name="T3" fmla="*/ 78 h 201"/>
                <a:gd name="T4" fmla="*/ 31 w 208"/>
                <a:gd name="T5" fmla="*/ 72 h 201"/>
                <a:gd name="T6" fmla="*/ 64 w 208"/>
                <a:gd name="T7" fmla="*/ 172 h 201"/>
                <a:gd name="T8" fmla="*/ 106 w 208"/>
                <a:gd name="T9" fmla="*/ 189 h 201"/>
                <a:gd name="T10" fmla="*/ 197 w 208"/>
                <a:gd name="T11" fmla="*/ 62 h 201"/>
                <a:gd name="T12" fmla="*/ 114 w 208"/>
                <a:gd name="T13" fmla="*/ 67 h 201"/>
                <a:gd name="T14" fmla="*/ 137 w 208"/>
                <a:gd name="T15" fmla="*/ 94 h 201"/>
                <a:gd name="T16" fmla="*/ 109 w 208"/>
                <a:gd name="T17" fmla="*/ 130 h 201"/>
                <a:gd name="T18" fmla="*/ 93 w 208"/>
                <a:gd name="T19" fmla="*/ 90 h 201"/>
                <a:gd name="T20" fmla="*/ 60 w 208"/>
                <a:gd name="T21" fmla="*/ 22 h 201"/>
                <a:gd name="T22" fmla="*/ 0 w 208"/>
                <a:gd name="T23" fmla="*/ 68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8" h="201">
                  <a:moveTo>
                    <a:pt x="0" y="68"/>
                  </a:moveTo>
                  <a:cubicBezTo>
                    <a:pt x="8" y="78"/>
                    <a:pt x="8" y="78"/>
                    <a:pt x="8" y="78"/>
                  </a:cubicBezTo>
                  <a:cubicBezTo>
                    <a:pt x="8" y="78"/>
                    <a:pt x="25" y="65"/>
                    <a:pt x="31" y="72"/>
                  </a:cubicBezTo>
                  <a:cubicBezTo>
                    <a:pt x="36" y="78"/>
                    <a:pt x="57" y="157"/>
                    <a:pt x="64" y="172"/>
                  </a:cubicBezTo>
                  <a:cubicBezTo>
                    <a:pt x="70" y="184"/>
                    <a:pt x="87" y="201"/>
                    <a:pt x="106" y="189"/>
                  </a:cubicBezTo>
                  <a:cubicBezTo>
                    <a:pt x="125" y="177"/>
                    <a:pt x="186" y="124"/>
                    <a:pt x="197" y="62"/>
                  </a:cubicBezTo>
                  <a:cubicBezTo>
                    <a:pt x="208" y="0"/>
                    <a:pt x="123" y="13"/>
                    <a:pt x="114" y="67"/>
                  </a:cubicBezTo>
                  <a:cubicBezTo>
                    <a:pt x="137" y="54"/>
                    <a:pt x="149" y="73"/>
                    <a:pt x="137" y="94"/>
                  </a:cubicBezTo>
                  <a:cubicBezTo>
                    <a:pt x="126" y="116"/>
                    <a:pt x="115" y="130"/>
                    <a:pt x="109" y="130"/>
                  </a:cubicBezTo>
                  <a:cubicBezTo>
                    <a:pt x="104" y="130"/>
                    <a:pt x="100" y="116"/>
                    <a:pt x="93" y="90"/>
                  </a:cubicBezTo>
                  <a:cubicBezTo>
                    <a:pt x="87" y="64"/>
                    <a:pt x="87" y="17"/>
                    <a:pt x="60" y="22"/>
                  </a:cubicBezTo>
                  <a:cubicBezTo>
                    <a:pt x="34" y="27"/>
                    <a:pt x="0" y="68"/>
                    <a:pt x="0" y="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302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>
            <a:extLst>
              <a:ext uri="{FF2B5EF4-FFF2-40B4-BE49-F238E27FC236}">
                <a16:creationId xmlns:a16="http://schemas.microsoft.com/office/drawing/2014/main" id="{5B612712-B4AD-4A9E-91B6-1D28B8DA5B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4810">
            <a:off x="1978989" y="-848556"/>
            <a:ext cx="8562064" cy="5512253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ED14070B-E54F-4A9E-BB59-E5D97D04A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FACA11BA-20C5-45AE-9FC2-5E3C6E6DF4F5}"/>
              </a:ext>
            </a:extLst>
          </p:cNvPr>
          <p:cNvGrpSpPr/>
          <p:nvPr/>
        </p:nvGrpSpPr>
        <p:grpSpPr>
          <a:xfrm>
            <a:off x="0" y="-2786565"/>
            <a:ext cx="12192000" cy="9644565"/>
            <a:chOff x="466886" y="533315"/>
            <a:chExt cx="12192000" cy="9644565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E9FCA93-8A44-46EE-90DB-058C4441FFF0}"/>
                </a:ext>
              </a:extLst>
            </p:cNvPr>
            <p:cNvSpPr/>
            <p:nvPr/>
          </p:nvSpPr>
          <p:spPr>
            <a:xfrm>
              <a:off x="466886" y="3319880"/>
              <a:ext cx="12192000" cy="6858000"/>
            </a:xfrm>
            <a:prstGeom prst="rect">
              <a:avLst/>
            </a:prstGeom>
            <a:solidFill>
              <a:srgbClr val="93E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ruler_263676">
              <a:extLst>
                <a:ext uri="{FF2B5EF4-FFF2-40B4-BE49-F238E27FC236}">
                  <a16:creationId xmlns:a16="http://schemas.microsoft.com/office/drawing/2014/main" id="{22429DFA-3343-4CDF-9B91-2EFD8312939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34725" y="1143465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paint-palette-and-brush_27557">
              <a:extLst>
                <a:ext uri="{FF2B5EF4-FFF2-40B4-BE49-F238E27FC236}">
                  <a16:creationId xmlns:a16="http://schemas.microsoft.com/office/drawing/2014/main" id="{459C911D-1D53-4C8C-9995-9367B1F2A18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5499" y="591077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paper-aeroplane-shape_18344">
              <a:extLst>
                <a:ext uri="{FF2B5EF4-FFF2-40B4-BE49-F238E27FC236}">
                  <a16:creationId xmlns:a16="http://schemas.microsoft.com/office/drawing/2014/main" id="{78C2B56B-EAFA-43EB-952A-4DDC825157C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03086" y="1142535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fountain-pen-close-up_16941">
              <a:extLst>
                <a:ext uri="{FF2B5EF4-FFF2-40B4-BE49-F238E27FC236}">
                  <a16:creationId xmlns:a16="http://schemas.microsoft.com/office/drawing/2014/main" id="{4BA48C80-411A-4095-8A66-083F241A5BB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073910" y="53331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ruler_263676">
              <a:extLst>
                <a:ext uri="{FF2B5EF4-FFF2-40B4-BE49-F238E27FC236}">
                  <a16:creationId xmlns:a16="http://schemas.microsoft.com/office/drawing/2014/main" id="{CC51C679-2DFA-4900-9062-B129C585E07C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642643" y="1143465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paint-palette-and-brush_27557">
              <a:extLst>
                <a:ext uri="{FF2B5EF4-FFF2-40B4-BE49-F238E27FC236}">
                  <a16:creationId xmlns:a16="http://schemas.microsoft.com/office/drawing/2014/main" id="{B31BA335-0405-4A4A-93AE-E27D0EC2897A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543417" y="591077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paper-aeroplane-shape_18344">
              <a:extLst>
                <a:ext uri="{FF2B5EF4-FFF2-40B4-BE49-F238E27FC236}">
                  <a16:creationId xmlns:a16="http://schemas.microsoft.com/office/drawing/2014/main" id="{E493DA9D-C3AB-4A2E-B7FC-C7FA09283A4B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0511004" y="1142535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fountain-pen-close-up_16941">
              <a:extLst>
                <a:ext uri="{FF2B5EF4-FFF2-40B4-BE49-F238E27FC236}">
                  <a16:creationId xmlns:a16="http://schemas.microsoft.com/office/drawing/2014/main" id="{8943B225-0B96-4FB9-9B02-B68AA06B8381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8981828" y="53331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ruler_263676">
              <a:extLst>
                <a:ext uri="{FF2B5EF4-FFF2-40B4-BE49-F238E27FC236}">
                  <a16:creationId xmlns:a16="http://schemas.microsoft.com/office/drawing/2014/main" id="{A89005BD-98FE-490C-B713-A6F26ED60C7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66112" y="331988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paint-palette-and-brush_27557">
              <a:extLst>
                <a:ext uri="{FF2B5EF4-FFF2-40B4-BE49-F238E27FC236}">
                  <a16:creationId xmlns:a16="http://schemas.microsoft.com/office/drawing/2014/main" id="{157DB988-12E6-4998-9B7A-1304BF9F750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339641" y="3652673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paper-aeroplane-shape_18344">
              <a:extLst>
                <a:ext uri="{FF2B5EF4-FFF2-40B4-BE49-F238E27FC236}">
                  <a16:creationId xmlns:a16="http://schemas.microsoft.com/office/drawing/2014/main" id="{9BE54DD2-58A6-4DE3-A940-03C9033FBFD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4473" y="331895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fountain-pen-close-up_16941">
              <a:extLst>
                <a:ext uri="{FF2B5EF4-FFF2-40B4-BE49-F238E27FC236}">
                  <a16:creationId xmlns:a16="http://schemas.microsoft.com/office/drawing/2014/main" id="{B334C3D5-1444-48AB-8B63-2409C5AA4FF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193291" y="270926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ruler_263676">
              <a:extLst>
                <a:ext uri="{FF2B5EF4-FFF2-40B4-BE49-F238E27FC236}">
                  <a16:creationId xmlns:a16="http://schemas.microsoft.com/office/drawing/2014/main" id="{DD2725EA-6936-4632-B66F-CD7D85BA685A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474030" y="331988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paint-palette-and-brush_27557">
              <a:extLst>
                <a:ext uri="{FF2B5EF4-FFF2-40B4-BE49-F238E27FC236}">
                  <a16:creationId xmlns:a16="http://schemas.microsoft.com/office/drawing/2014/main" id="{BC5E17ED-FB9D-46DC-9409-889C91608D14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74804" y="276749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paper-aeroplane-shape_18344">
              <a:extLst>
                <a:ext uri="{FF2B5EF4-FFF2-40B4-BE49-F238E27FC236}">
                  <a16:creationId xmlns:a16="http://schemas.microsoft.com/office/drawing/2014/main" id="{9D8C877C-0402-4683-AB18-EF83492A8076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4717" y="2644031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fountain-pen-close-up_16941">
              <a:extLst>
                <a:ext uri="{FF2B5EF4-FFF2-40B4-BE49-F238E27FC236}">
                  <a16:creationId xmlns:a16="http://schemas.microsoft.com/office/drawing/2014/main" id="{977CF8DB-5307-4A86-BADD-2CA3891994F5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2641970" y="2650422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ruler_263676">
              <a:extLst>
                <a:ext uri="{FF2B5EF4-FFF2-40B4-BE49-F238E27FC236}">
                  <a16:creationId xmlns:a16="http://schemas.microsoft.com/office/drawing/2014/main" id="{0B8BD9C4-BDD4-4337-9E50-DF0BE8CD8A7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66112" y="571593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paint-palette-and-brush_27557">
              <a:extLst>
                <a:ext uri="{FF2B5EF4-FFF2-40B4-BE49-F238E27FC236}">
                  <a16:creationId xmlns:a16="http://schemas.microsoft.com/office/drawing/2014/main" id="{F4A5D6A4-DD96-47F9-98DA-C7E1AF94F67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6886" y="516354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paper-aeroplane-shape_18344">
              <a:extLst>
                <a:ext uri="{FF2B5EF4-FFF2-40B4-BE49-F238E27FC236}">
                  <a16:creationId xmlns:a16="http://schemas.microsoft.com/office/drawing/2014/main" id="{BE57CD0C-2759-4562-9BBF-27A7450508D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4473" y="571500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fountain-pen-close-up_16941">
              <a:extLst>
                <a:ext uri="{FF2B5EF4-FFF2-40B4-BE49-F238E27FC236}">
                  <a16:creationId xmlns:a16="http://schemas.microsoft.com/office/drawing/2014/main" id="{DF733CAB-E5DB-465C-A319-EDA84F81CA2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905297" y="5105780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ruler_263676">
              <a:extLst>
                <a:ext uri="{FF2B5EF4-FFF2-40B4-BE49-F238E27FC236}">
                  <a16:creationId xmlns:a16="http://schemas.microsoft.com/office/drawing/2014/main" id="{5D70DAD5-9471-4D2F-8381-8E6937D86BEF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474030" y="571593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paint-palette-and-brush_27557">
              <a:extLst>
                <a:ext uri="{FF2B5EF4-FFF2-40B4-BE49-F238E27FC236}">
                  <a16:creationId xmlns:a16="http://schemas.microsoft.com/office/drawing/2014/main" id="{BACDBC11-0C88-4B43-A6BF-3816A565D60E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74804" y="516354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paper-aeroplane-shape_18344">
              <a:extLst>
                <a:ext uri="{FF2B5EF4-FFF2-40B4-BE49-F238E27FC236}">
                  <a16:creationId xmlns:a16="http://schemas.microsoft.com/office/drawing/2014/main" id="{658B3028-9011-4EB2-99B3-D457A276F9A2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0342391" y="571500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fountain-pen-close-up_16941">
              <a:extLst>
                <a:ext uri="{FF2B5EF4-FFF2-40B4-BE49-F238E27FC236}">
                  <a16:creationId xmlns:a16="http://schemas.microsoft.com/office/drawing/2014/main" id="{1E484C4E-C232-4557-8857-86E6AFCFAA60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8813215" y="5105780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34" name="內容版面配置區 3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16" b="1"/>
          <a:stretch/>
        </p:blipFill>
        <p:spPr>
          <a:xfrm>
            <a:off x="3758821" y="2090742"/>
            <a:ext cx="8187785" cy="4592362"/>
          </a:xfrm>
        </p:spPr>
      </p:pic>
      <p:grpSp>
        <p:nvGrpSpPr>
          <p:cNvPr id="30" name="组合 29">
            <a:extLst>
              <a:ext uri="{FF2B5EF4-FFF2-40B4-BE49-F238E27FC236}">
                <a16:creationId xmlns:a16="http://schemas.microsoft.com/office/drawing/2014/main" id="{B257E95A-F53B-4063-A9E1-44AA7162E40A}"/>
              </a:ext>
            </a:extLst>
          </p:cNvPr>
          <p:cNvGrpSpPr/>
          <p:nvPr/>
        </p:nvGrpSpPr>
        <p:grpSpPr>
          <a:xfrm>
            <a:off x="304843" y="256508"/>
            <a:ext cx="5771688" cy="3245817"/>
            <a:chOff x="3581729" y="1730706"/>
            <a:chExt cx="4882296" cy="2940970"/>
          </a:xfrm>
        </p:grpSpPr>
        <p:sp>
          <p:nvSpPr>
            <p:cNvPr id="31" name="cloud-alone_17471">
              <a:extLst>
                <a:ext uri="{FF2B5EF4-FFF2-40B4-BE49-F238E27FC236}">
                  <a16:creationId xmlns:a16="http://schemas.microsoft.com/office/drawing/2014/main" id="{9BEF3728-06C3-42BB-B329-F736DCC3A8E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81729" y="1730706"/>
              <a:ext cx="4882296" cy="2940970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rgbClr val="195B5A"/>
            </a:solidFill>
            <a:ln w="57150">
              <a:solidFill>
                <a:schemeClr val="bg1"/>
              </a:solidFill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cloud-alone_17471">
              <a:extLst>
                <a:ext uri="{FF2B5EF4-FFF2-40B4-BE49-F238E27FC236}">
                  <a16:creationId xmlns:a16="http://schemas.microsoft.com/office/drawing/2014/main" id="{D185A7D6-E50E-40EF-9E82-11FE87C95CF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92837" y="1867866"/>
              <a:ext cx="4677577" cy="2721647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noFill/>
            <a:ln w="28575">
              <a:solidFill>
                <a:schemeClr val="bg1"/>
              </a:solidFill>
              <a:prstDash val="sysDot"/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8" name="fountain-pen-close-up_16941">
            <a:extLst>
              <a:ext uri="{FF2B5EF4-FFF2-40B4-BE49-F238E27FC236}">
                <a16:creationId xmlns:a16="http://schemas.microsoft.com/office/drawing/2014/main" id="{82E29F1F-A252-4470-BF81-C658530AEF45}"/>
              </a:ext>
            </a:extLst>
          </p:cNvPr>
          <p:cNvSpPr>
            <a:spLocks noChangeAspect="1"/>
          </p:cNvSpPr>
          <p:nvPr/>
        </p:nvSpPr>
        <p:spPr bwMode="auto">
          <a:xfrm rot="790632" flipH="1">
            <a:off x="9658964" y="5649798"/>
            <a:ext cx="578472" cy="599350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81E2C06D-AABD-4B1B-89E0-399C267E9C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98594" y="173902"/>
            <a:ext cx="1403566" cy="3223995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BC62B547-34DE-4389-BCE8-71082EBCD6EB}"/>
              </a:ext>
            </a:extLst>
          </p:cNvPr>
          <p:cNvSpPr txBox="1"/>
          <p:nvPr/>
        </p:nvSpPr>
        <p:spPr>
          <a:xfrm>
            <a:off x="954655" y="1678065"/>
            <a:ext cx="493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THANKS</a:t>
            </a:r>
            <a:r>
              <a:rPr lang="zh-CN" altLang="en-US" sz="8000" b="1" dirty="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！</a:t>
            </a:r>
          </a:p>
        </p:txBody>
      </p:sp>
      <p:sp>
        <p:nvSpPr>
          <p:cNvPr id="37" name="cloud-sky-storm_13919">
            <a:extLst>
              <a:ext uri="{FF2B5EF4-FFF2-40B4-BE49-F238E27FC236}">
                <a16:creationId xmlns:a16="http://schemas.microsoft.com/office/drawing/2014/main" id="{2380E8CA-4E0D-4EC7-96AE-80B5B90AD293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2051833" y="603546"/>
            <a:ext cx="1359390" cy="734350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0661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085D5C08-E15A-48A0-807D-4D742B08711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A377792-24B5-4C63-95C1-17600515F782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3E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ruler_263676">
              <a:extLst>
                <a:ext uri="{FF2B5EF4-FFF2-40B4-BE49-F238E27FC236}">
                  <a16:creationId xmlns:a16="http://schemas.microsoft.com/office/drawing/2014/main" id="{AC882A57-2612-4363-A01A-7DEAA5C6D03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34725" y="1143465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paint-palette-and-brush_27557">
              <a:extLst>
                <a:ext uri="{FF2B5EF4-FFF2-40B4-BE49-F238E27FC236}">
                  <a16:creationId xmlns:a16="http://schemas.microsoft.com/office/drawing/2014/main" id="{8D02DCC5-E8B7-4FA9-922C-C8A224721D0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5499" y="591077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paper-aeroplane-shape_18344">
              <a:extLst>
                <a:ext uri="{FF2B5EF4-FFF2-40B4-BE49-F238E27FC236}">
                  <a16:creationId xmlns:a16="http://schemas.microsoft.com/office/drawing/2014/main" id="{B578F6F8-2017-42A6-B7CD-87EDA057C23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03086" y="1142535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fountain-pen-close-up_16941">
              <a:extLst>
                <a:ext uri="{FF2B5EF4-FFF2-40B4-BE49-F238E27FC236}">
                  <a16:creationId xmlns:a16="http://schemas.microsoft.com/office/drawing/2014/main" id="{A4F8F0CC-0AFB-4756-9629-DB7B2C0ED52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073910" y="53331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ruler_263676">
              <a:extLst>
                <a:ext uri="{FF2B5EF4-FFF2-40B4-BE49-F238E27FC236}">
                  <a16:creationId xmlns:a16="http://schemas.microsoft.com/office/drawing/2014/main" id="{10706FDE-A568-41A2-BD64-2A925CDCA0B8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642643" y="1143465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paint-palette-and-brush_27557">
              <a:extLst>
                <a:ext uri="{FF2B5EF4-FFF2-40B4-BE49-F238E27FC236}">
                  <a16:creationId xmlns:a16="http://schemas.microsoft.com/office/drawing/2014/main" id="{399A8752-9FF3-4D74-8CB2-5666CF2B564F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543417" y="591077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paper-aeroplane-shape_18344">
              <a:extLst>
                <a:ext uri="{FF2B5EF4-FFF2-40B4-BE49-F238E27FC236}">
                  <a16:creationId xmlns:a16="http://schemas.microsoft.com/office/drawing/2014/main" id="{CD3CE553-299D-4D87-9EF7-6176E4C0C058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0511004" y="1142535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fountain-pen-close-up_16941">
              <a:extLst>
                <a:ext uri="{FF2B5EF4-FFF2-40B4-BE49-F238E27FC236}">
                  <a16:creationId xmlns:a16="http://schemas.microsoft.com/office/drawing/2014/main" id="{26E6FFAA-9DCB-48A6-9D4F-D5CF7C88E6A1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8981828" y="53331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ruler_263676">
              <a:extLst>
                <a:ext uri="{FF2B5EF4-FFF2-40B4-BE49-F238E27FC236}">
                  <a16:creationId xmlns:a16="http://schemas.microsoft.com/office/drawing/2014/main" id="{BC2DC992-EFEE-4855-86D7-4305A12C2E6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66112" y="331988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paint-palette-and-brush_27557">
              <a:extLst>
                <a:ext uri="{FF2B5EF4-FFF2-40B4-BE49-F238E27FC236}">
                  <a16:creationId xmlns:a16="http://schemas.microsoft.com/office/drawing/2014/main" id="{3FEC9116-B898-4EA1-91B8-9A456023AD9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339641" y="3652673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paper-aeroplane-shape_18344">
              <a:extLst>
                <a:ext uri="{FF2B5EF4-FFF2-40B4-BE49-F238E27FC236}">
                  <a16:creationId xmlns:a16="http://schemas.microsoft.com/office/drawing/2014/main" id="{C5F0C204-23AB-4BD4-9258-092029C5EB8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4473" y="331895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fountain-pen-close-up_16941">
              <a:extLst>
                <a:ext uri="{FF2B5EF4-FFF2-40B4-BE49-F238E27FC236}">
                  <a16:creationId xmlns:a16="http://schemas.microsoft.com/office/drawing/2014/main" id="{761B67C6-AC9E-4CD7-8481-92E20604FDC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193291" y="270926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ruler_263676">
              <a:extLst>
                <a:ext uri="{FF2B5EF4-FFF2-40B4-BE49-F238E27FC236}">
                  <a16:creationId xmlns:a16="http://schemas.microsoft.com/office/drawing/2014/main" id="{D2BB61BD-639A-48E0-AB1B-544472FA5CF1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474030" y="331988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paint-palette-and-brush_27557">
              <a:extLst>
                <a:ext uri="{FF2B5EF4-FFF2-40B4-BE49-F238E27FC236}">
                  <a16:creationId xmlns:a16="http://schemas.microsoft.com/office/drawing/2014/main" id="{B801F78B-4EEF-4300-9AA5-D8158B24AED0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74804" y="276749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paper-aeroplane-shape_18344">
              <a:extLst>
                <a:ext uri="{FF2B5EF4-FFF2-40B4-BE49-F238E27FC236}">
                  <a16:creationId xmlns:a16="http://schemas.microsoft.com/office/drawing/2014/main" id="{B731076C-A570-4097-9C79-33EBFFB92510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4717" y="2644031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fountain-pen-close-up_16941">
              <a:extLst>
                <a:ext uri="{FF2B5EF4-FFF2-40B4-BE49-F238E27FC236}">
                  <a16:creationId xmlns:a16="http://schemas.microsoft.com/office/drawing/2014/main" id="{DFBF2451-85BE-426B-A497-31F2638B319D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2641970" y="2650422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ruler_263676">
              <a:extLst>
                <a:ext uri="{FF2B5EF4-FFF2-40B4-BE49-F238E27FC236}">
                  <a16:creationId xmlns:a16="http://schemas.microsoft.com/office/drawing/2014/main" id="{BC730BAF-5928-48D9-820B-8C7B0F9A46E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66112" y="571593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paint-palette-and-brush_27557">
              <a:extLst>
                <a:ext uri="{FF2B5EF4-FFF2-40B4-BE49-F238E27FC236}">
                  <a16:creationId xmlns:a16="http://schemas.microsoft.com/office/drawing/2014/main" id="{C14C3C61-C62A-456C-B195-04D05946DA2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6886" y="516354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paper-aeroplane-shape_18344">
              <a:extLst>
                <a:ext uri="{FF2B5EF4-FFF2-40B4-BE49-F238E27FC236}">
                  <a16:creationId xmlns:a16="http://schemas.microsoft.com/office/drawing/2014/main" id="{E12D59C6-4385-475F-AC01-743E46AA48F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4473" y="571500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fountain-pen-close-up_16941">
              <a:extLst>
                <a:ext uri="{FF2B5EF4-FFF2-40B4-BE49-F238E27FC236}">
                  <a16:creationId xmlns:a16="http://schemas.microsoft.com/office/drawing/2014/main" id="{6F6EEB41-4788-4052-990E-64A4EBE69BD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905297" y="5105780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ruler_263676">
              <a:extLst>
                <a:ext uri="{FF2B5EF4-FFF2-40B4-BE49-F238E27FC236}">
                  <a16:creationId xmlns:a16="http://schemas.microsoft.com/office/drawing/2014/main" id="{5544AE8D-57A0-49FC-94C7-5F514EE391DB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474030" y="571593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paint-palette-and-brush_27557">
              <a:extLst>
                <a:ext uri="{FF2B5EF4-FFF2-40B4-BE49-F238E27FC236}">
                  <a16:creationId xmlns:a16="http://schemas.microsoft.com/office/drawing/2014/main" id="{45C5B800-D844-406C-A5B4-98A418BAA08A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74804" y="516354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paper-aeroplane-shape_18344">
              <a:extLst>
                <a:ext uri="{FF2B5EF4-FFF2-40B4-BE49-F238E27FC236}">
                  <a16:creationId xmlns:a16="http://schemas.microsoft.com/office/drawing/2014/main" id="{F8483FB5-AEEA-4A3C-B672-B05F7505916F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0342391" y="571500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fountain-pen-close-up_16941">
              <a:extLst>
                <a:ext uri="{FF2B5EF4-FFF2-40B4-BE49-F238E27FC236}">
                  <a16:creationId xmlns:a16="http://schemas.microsoft.com/office/drawing/2014/main" id="{F1DBB26E-5E4D-469E-AD8A-44F28ADA58BF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8813215" y="5105780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39" name="圖片 38">
            <a:extLst>
              <a:ext uri="{FF2B5EF4-FFF2-40B4-BE49-F238E27FC236}">
                <a16:creationId xmlns:a16="http://schemas.microsoft.com/office/drawing/2014/main" id="{CCD7669A-D0DF-4B6F-BE3A-C23C4B6854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72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97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085D5C08-E15A-48A0-807D-4D742B08711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A377792-24B5-4C63-95C1-17600515F782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3E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ruler_263676">
              <a:extLst>
                <a:ext uri="{FF2B5EF4-FFF2-40B4-BE49-F238E27FC236}">
                  <a16:creationId xmlns:a16="http://schemas.microsoft.com/office/drawing/2014/main" id="{AC882A57-2612-4363-A01A-7DEAA5C6D03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34725" y="1143465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paint-palette-and-brush_27557">
              <a:extLst>
                <a:ext uri="{FF2B5EF4-FFF2-40B4-BE49-F238E27FC236}">
                  <a16:creationId xmlns:a16="http://schemas.microsoft.com/office/drawing/2014/main" id="{8D02DCC5-E8B7-4FA9-922C-C8A224721D0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5499" y="591077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paper-aeroplane-shape_18344">
              <a:extLst>
                <a:ext uri="{FF2B5EF4-FFF2-40B4-BE49-F238E27FC236}">
                  <a16:creationId xmlns:a16="http://schemas.microsoft.com/office/drawing/2014/main" id="{B578F6F8-2017-42A6-B7CD-87EDA057C23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03086" y="1142535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fountain-pen-close-up_16941">
              <a:extLst>
                <a:ext uri="{FF2B5EF4-FFF2-40B4-BE49-F238E27FC236}">
                  <a16:creationId xmlns:a16="http://schemas.microsoft.com/office/drawing/2014/main" id="{A4F8F0CC-0AFB-4756-9629-DB7B2C0ED52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073910" y="53331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ruler_263676">
              <a:extLst>
                <a:ext uri="{FF2B5EF4-FFF2-40B4-BE49-F238E27FC236}">
                  <a16:creationId xmlns:a16="http://schemas.microsoft.com/office/drawing/2014/main" id="{10706FDE-A568-41A2-BD64-2A925CDCA0B8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642643" y="1143465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paint-palette-and-brush_27557">
              <a:extLst>
                <a:ext uri="{FF2B5EF4-FFF2-40B4-BE49-F238E27FC236}">
                  <a16:creationId xmlns:a16="http://schemas.microsoft.com/office/drawing/2014/main" id="{399A8752-9FF3-4D74-8CB2-5666CF2B564F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543417" y="591077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paper-aeroplane-shape_18344">
              <a:extLst>
                <a:ext uri="{FF2B5EF4-FFF2-40B4-BE49-F238E27FC236}">
                  <a16:creationId xmlns:a16="http://schemas.microsoft.com/office/drawing/2014/main" id="{CD3CE553-299D-4D87-9EF7-6176E4C0C058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0511004" y="1142535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fountain-pen-close-up_16941">
              <a:extLst>
                <a:ext uri="{FF2B5EF4-FFF2-40B4-BE49-F238E27FC236}">
                  <a16:creationId xmlns:a16="http://schemas.microsoft.com/office/drawing/2014/main" id="{26E6FFAA-9DCB-48A6-9D4F-D5CF7C88E6A1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8981828" y="53331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ruler_263676">
              <a:extLst>
                <a:ext uri="{FF2B5EF4-FFF2-40B4-BE49-F238E27FC236}">
                  <a16:creationId xmlns:a16="http://schemas.microsoft.com/office/drawing/2014/main" id="{BC2DC992-EFEE-4855-86D7-4305A12C2E6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66112" y="331988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paint-palette-and-brush_27557">
              <a:extLst>
                <a:ext uri="{FF2B5EF4-FFF2-40B4-BE49-F238E27FC236}">
                  <a16:creationId xmlns:a16="http://schemas.microsoft.com/office/drawing/2014/main" id="{3FEC9116-B898-4EA1-91B8-9A456023AD9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339641" y="3652673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paper-aeroplane-shape_18344">
              <a:extLst>
                <a:ext uri="{FF2B5EF4-FFF2-40B4-BE49-F238E27FC236}">
                  <a16:creationId xmlns:a16="http://schemas.microsoft.com/office/drawing/2014/main" id="{C5F0C204-23AB-4BD4-9258-092029C5EB8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4473" y="331895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fountain-pen-close-up_16941">
              <a:extLst>
                <a:ext uri="{FF2B5EF4-FFF2-40B4-BE49-F238E27FC236}">
                  <a16:creationId xmlns:a16="http://schemas.microsoft.com/office/drawing/2014/main" id="{761B67C6-AC9E-4CD7-8481-92E20604FDC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193291" y="270926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ruler_263676">
              <a:extLst>
                <a:ext uri="{FF2B5EF4-FFF2-40B4-BE49-F238E27FC236}">
                  <a16:creationId xmlns:a16="http://schemas.microsoft.com/office/drawing/2014/main" id="{D2BB61BD-639A-48E0-AB1B-544472FA5CF1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474030" y="331988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paint-palette-and-brush_27557">
              <a:extLst>
                <a:ext uri="{FF2B5EF4-FFF2-40B4-BE49-F238E27FC236}">
                  <a16:creationId xmlns:a16="http://schemas.microsoft.com/office/drawing/2014/main" id="{B801F78B-4EEF-4300-9AA5-D8158B24AED0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74804" y="276749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paper-aeroplane-shape_18344">
              <a:extLst>
                <a:ext uri="{FF2B5EF4-FFF2-40B4-BE49-F238E27FC236}">
                  <a16:creationId xmlns:a16="http://schemas.microsoft.com/office/drawing/2014/main" id="{B731076C-A570-4097-9C79-33EBFFB92510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4717" y="2644031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fountain-pen-close-up_16941">
              <a:extLst>
                <a:ext uri="{FF2B5EF4-FFF2-40B4-BE49-F238E27FC236}">
                  <a16:creationId xmlns:a16="http://schemas.microsoft.com/office/drawing/2014/main" id="{DFBF2451-85BE-426B-A497-31F2638B319D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2641970" y="2650422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ruler_263676">
              <a:extLst>
                <a:ext uri="{FF2B5EF4-FFF2-40B4-BE49-F238E27FC236}">
                  <a16:creationId xmlns:a16="http://schemas.microsoft.com/office/drawing/2014/main" id="{BC730BAF-5928-48D9-820B-8C7B0F9A46E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66112" y="571593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paint-palette-and-brush_27557">
              <a:extLst>
                <a:ext uri="{FF2B5EF4-FFF2-40B4-BE49-F238E27FC236}">
                  <a16:creationId xmlns:a16="http://schemas.microsoft.com/office/drawing/2014/main" id="{C14C3C61-C62A-456C-B195-04D05946DA2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6886" y="516354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paper-aeroplane-shape_18344">
              <a:extLst>
                <a:ext uri="{FF2B5EF4-FFF2-40B4-BE49-F238E27FC236}">
                  <a16:creationId xmlns:a16="http://schemas.microsoft.com/office/drawing/2014/main" id="{E12D59C6-4385-475F-AC01-743E46AA48F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4473" y="571500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fountain-pen-close-up_16941">
              <a:extLst>
                <a:ext uri="{FF2B5EF4-FFF2-40B4-BE49-F238E27FC236}">
                  <a16:creationId xmlns:a16="http://schemas.microsoft.com/office/drawing/2014/main" id="{6F6EEB41-4788-4052-990E-64A4EBE69BD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905297" y="5105780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ruler_263676">
              <a:extLst>
                <a:ext uri="{FF2B5EF4-FFF2-40B4-BE49-F238E27FC236}">
                  <a16:creationId xmlns:a16="http://schemas.microsoft.com/office/drawing/2014/main" id="{5544AE8D-57A0-49FC-94C7-5F514EE391DB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474030" y="571593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paint-palette-and-brush_27557">
              <a:extLst>
                <a:ext uri="{FF2B5EF4-FFF2-40B4-BE49-F238E27FC236}">
                  <a16:creationId xmlns:a16="http://schemas.microsoft.com/office/drawing/2014/main" id="{45C5B800-D844-406C-A5B4-98A418BAA08A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74804" y="516354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paper-aeroplane-shape_18344">
              <a:extLst>
                <a:ext uri="{FF2B5EF4-FFF2-40B4-BE49-F238E27FC236}">
                  <a16:creationId xmlns:a16="http://schemas.microsoft.com/office/drawing/2014/main" id="{F8483FB5-AEEA-4A3C-B672-B05F7505916F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0342391" y="571500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fountain-pen-close-up_16941">
              <a:extLst>
                <a:ext uri="{FF2B5EF4-FFF2-40B4-BE49-F238E27FC236}">
                  <a16:creationId xmlns:a16="http://schemas.microsoft.com/office/drawing/2014/main" id="{F1DBB26E-5E4D-469E-AD8A-44F28ADA58BF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8813215" y="5105780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41" name="圖片 40">
            <a:extLst>
              <a:ext uri="{FF2B5EF4-FFF2-40B4-BE49-F238E27FC236}">
                <a16:creationId xmlns:a16="http://schemas.microsoft.com/office/drawing/2014/main" id="{C1FADE5E-5DE6-4D83-B39B-8AB45BB021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90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58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085D5C08-E15A-48A0-807D-4D742B08711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A377792-24B5-4C63-95C1-17600515F782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3E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ruler_263676">
              <a:extLst>
                <a:ext uri="{FF2B5EF4-FFF2-40B4-BE49-F238E27FC236}">
                  <a16:creationId xmlns:a16="http://schemas.microsoft.com/office/drawing/2014/main" id="{AC882A57-2612-4363-A01A-7DEAA5C6D03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34725" y="1143465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paint-palette-and-brush_27557">
              <a:extLst>
                <a:ext uri="{FF2B5EF4-FFF2-40B4-BE49-F238E27FC236}">
                  <a16:creationId xmlns:a16="http://schemas.microsoft.com/office/drawing/2014/main" id="{8D02DCC5-E8B7-4FA9-922C-C8A224721D0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5499" y="591077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paper-aeroplane-shape_18344">
              <a:extLst>
                <a:ext uri="{FF2B5EF4-FFF2-40B4-BE49-F238E27FC236}">
                  <a16:creationId xmlns:a16="http://schemas.microsoft.com/office/drawing/2014/main" id="{B578F6F8-2017-42A6-B7CD-87EDA057C23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03086" y="1142535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fountain-pen-close-up_16941">
              <a:extLst>
                <a:ext uri="{FF2B5EF4-FFF2-40B4-BE49-F238E27FC236}">
                  <a16:creationId xmlns:a16="http://schemas.microsoft.com/office/drawing/2014/main" id="{A4F8F0CC-0AFB-4756-9629-DB7B2C0ED52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073910" y="53331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ruler_263676">
              <a:extLst>
                <a:ext uri="{FF2B5EF4-FFF2-40B4-BE49-F238E27FC236}">
                  <a16:creationId xmlns:a16="http://schemas.microsoft.com/office/drawing/2014/main" id="{10706FDE-A568-41A2-BD64-2A925CDCA0B8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642643" y="1143465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paint-palette-and-brush_27557">
              <a:extLst>
                <a:ext uri="{FF2B5EF4-FFF2-40B4-BE49-F238E27FC236}">
                  <a16:creationId xmlns:a16="http://schemas.microsoft.com/office/drawing/2014/main" id="{399A8752-9FF3-4D74-8CB2-5666CF2B564F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543417" y="591077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paper-aeroplane-shape_18344">
              <a:extLst>
                <a:ext uri="{FF2B5EF4-FFF2-40B4-BE49-F238E27FC236}">
                  <a16:creationId xmlns:a16="http://schemas.microsoft.com/office/drawing/2014/main" id="{CD3CE553-299D-4D87-9EF7-6176E4C0C058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0511004" y="1142535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fountain-pen-close-up_16941">
              <a:extLst>
                <a:ext uri="{FF2B5EF4-FFF2-40B4-BE49-F238E27FC236}">
                  <a16:creationId xmlns:a16="http://schemas.microsoft.com/office/drawing/2014/main" id="{26E6FFAA-9DCB-48A6-9D4F-D5CF7C88E6A1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8981828" y="53331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ruler_263676">
              <a:extLst>
                <a:ext uri="{FF2B5EF4-FFF2-40B4-BE49-F238E27FC236}">
                  <a16:creationId xmlns:a16="http://schemas.microsoft.com/office/drawing/2014/main" id="{BC2DC992-EFEE-4855-86D7-4305A12C2E6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66112" y="331988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paint-palette-and-brush_27557">
              <a:extLst>
                <a:ext uri="{FF2B5EF4-FFF2-40B4-BE49-F238E27FC236}">
                  <a16:creationId xmlns:a16="http://schemas.microsoft.com/office/drawing/2014/main" id="{3FEC9116-B898-4EA1-91B8-9A456023AD9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339641" y="3652673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paper-aeroplane-shape_18344">
              <a:extLst>
                <a:ext uri="{FF2B5EF4-FFF2-40B4-BE49-F238E27FC236}">
                  <a16:creationId xmlns:a16="http://schemas.microsoft.com/office/drawing/2014/main" id="{C5F0C204-23AB-4BD4-9258-092029C5EB8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4473" y="331895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fountain-pen-close-up_16941">
              <a:extLst>
                <a:ext uri="{FF2B5EF4-FFF2-40B4-BE49-F238E27FC236}">
                  <a16:creationId xmlns:a16="http://schemas.microsoft.com/office/drawing/2014/main" id="{761B67C6-AC9E-4CD7-8481-92E20604FDC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193291" y="270926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ruler_263676">
              <a:extLst>
                <a:ext uri="{FF2B5EF4-FFF2-40B4-BE49-F238E27FC236}">
                  <a16:creationId xmlns:a16="http://schemas.microsoft.com/office/drawing/2014/main" id="{D2BB61BD-639A-48E0-AB1B-544472FA5CF1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474030" y="331988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paint-palette-and-brush_27557">
              <a:extLst>
                <a:ext uri="{FF2B5EF4-FFF2-40B4-BE49-F238E27FC236}">
                  <a16:creationId xmlns:a16="http://schemas.microsoft.com/office/drawing/2014/main" id="{B801F78B-4EEF-4300-9AA5-D8158B24AED0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74804" y="276749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paper-aeroplane-shape_18344">
              <a:extLst>
                <a:ext uri="{FF2B5EF4-FFF2-40B4-BE49-F238E27FC236}">
                  <a16:creationId xmlns:a16="http://schemas.microsoft.com/office/drawing/2014/main" id="{B731076C-A570-4097-9C79-33EBFFB92510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4717" y="2644031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fountain-pen-close-up_16941">
              <a:extLst>
                <a:ext uri="{FF2B5EF4-FFF2-40B4-BE49-F238E27FC236}">
                  <a16:creationId xmlns:a16="http://schemas.microsoft.com/office/drawing/2014/main" id="{DFBF2451-85BE-426B-A497-31F2638B319D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2641970" y="2650422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ruler_263676">
              <a:extLst>
                <a:ext uri="{FF2B5EF4-FFF2-40B4-BE49-F238E27FC236}">
                  <a16:creationId xmlns:a16="http://schemas.microsoft.com/office/drawing/2014/main" id="{BC730BAF-5928-48D9-820B-8C7B0F9A46E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66112" y="571593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paint-palette-and-brush_27557">
              <a:extLst>
                <a:ext uri="{FF2B5EF4-FFF2-40B4-BE49-F238E27FC236}">
                  <a16:creationId xmlns:a16="http://schemas.microsoft.com/office/drawing/2014/main" id="{C14C3C61-C62A-456C-B195-04D05946DA2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6886" y="516354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paper-aeroplane-shape_18344">
              <a:extLst>
                <a:ext uri="{FF2B5EF4-FFF2-40B4-BE49-F238E27FC236}">
                  <a16:creationId xmlns:a16="http://schemas.microsoft.com/office/drawing/2014/main" id="{E12D59C6-4385-475F-AC01-743E46AA48F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4473" y="571500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fountain-pen-close-up_16941">
              <a:extLst>
                <a:ext uri="{FF2B5EF4-FFF2-40B4-BE49-F238E27FC236}">
                  <a16:creationId xmlns:a16="http://schemas.microsoft.com/office/drawing/2014/main" id="{6F6EEB41-4788-4052-990E-64A4EBE69BD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905297" y="5105780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ruler_263676">
              <a:extLst>
                <a:ext uri="{FF2B5EF4-FFF2-40B4-BE49-F238E27FC236}">
                  <a16:creationId xmlns:a16="http://schemas.microsoft.com/office/drawing/2014/main" id="{5544AE8D-57A0-49FC-94C7-5F514EE391DB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474030" y="571593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paint-palette-and-brush_27557">
              <a:extLst>
                <a:ext uri="{FF2B5EF4-FFF2-40B4-BE49-F238E27FC236}">
                  <a16:creationId xmlns:a16="http://schemas.microsoft.com/office/drawing/2014/main" id="{45C5B800-D844-406C-A5B4-98A418BAA08A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74804" y="516354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paper-aeroplane-shape_18344">
              <a:extLst>
                <a:ext uri="{FF2B5EF4-FFF2-40B4-BE49-F238E27FC236}">
                  <a16:creationId xmlns:a16="http://schemas.microsoft.com/office/drawing/2014/main" id="{F8483FB5-AEEA-4A3C-B672-B05F7505916F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0342391" y="571500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fountain-pen-close-up_16941">
              <a:extLst>
                <a:ext uri="{FF2B5EF4-FFF2-40B4-BE49-F238E27FC236}">
                  <a16:creationId xmlns:a16="http://schemas.microsoft.com/office/drawing/2014/main" id="{F1DBB26E-5E4D-469E-AD8A-44F28ADA58BF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8813215" y="5105780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E5F131F5-07CC-4F2D-9F85-7EDD566979CB}"/>
              </a:ext>
            </a:extLst>
          </p:cNvPr>
          <p:cNvGrpSpPr/>
          <p:nvPr/>
        </p:nvGrpSpPr>
        <p:grpSpPr>
          <a:xfrm>
            <a:off x="797041" y="1865955"/>
            <a:ext cx="3649367" cy="2198285"/>
            <a:chOff x="2671537" y="1310108"/>
            <a:chExt cx="6927843" cy="4173155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828CA210-7F6A-45B1-8B24-5F78A63D381C}"/>
                </a:ext>
              </a:extLst>
            </p:cNvPr>
            <p:cNvGrpSpPr/>
            <p:nvPr/>
          </p:nvGrpSpPr>
          <p:grpSpPr>
            <a:xfrm>
              <a:off x="2671537" y="1310108"/>
              <a:ext cx="6927843" cy="4173155"/>
              <a:chOff x="3581729" y="1730706"/>
              <a:chExt cx="4882296" cy="2940970"/>
            </a:xfrm>
          </p:grpSpPr>
          <p:sp>
            <p:nvSpPr>
              <p:cNvPr id="34" name="cloud-alone_17471">
                <a:extLst>
                  <a:ext uri="{FF2B5EF4-FFF2-40B4-BE49-F238E27FC236}">
                    <a16:creationId xmlns:a16="http://schemas.microsoft.com/office/drawing/2014/main" id="{FA7371D0-1033-4BEF-9043-70CBD33B458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581729" y="1730706"/>
                <a:ext cx="4882296" cy="2940970"/>
              </a:xfrm>
              <a:custGeom>
                <a:avLst/>
                <a:gdLst>
                  <a:gd name="T0" fmla="*/ 372171 w 604011"/>
                  <a:gd name="T1" fmla="*/ 372171 w 604011"/>
                  <a:gd name="T2" fmla="*/ 372171 w 604011"/>
                  <a:gd name="T3" fmla="*/ 372171 w 604011"/>
                  <a:gd name="T4" fmla="*/ 372171 w 604011"/>
                  <a:gd name="T5" fmla="*/ 372171 w 604011"/>
                  <a:gd name="T6" fmla="*/ 372171 w 604011"/>
                  <a:gd name="T7" fmla="*/ 372171 w 604011"/>
                  <a:gd name="T8" fmla="*/ 372171 w 604011"/>
                  <a:gd name="T9" fmla="*/ 372171 w 604011"/>
                  <a:gd name="T10" fmla="*/ 372171 w 604011"/>
                  <a:gd name="T11" fmla="*/ 372171 w 604011"/>
                  <a:gd name="T12" fmla="*/ 372171 w 604011"/>
                  <a:gd name="T13" fmla="*/ 372171 w 604011"/>
                  <a:gd name="T14" fmla="*/ 372171 w 604011"/>
                  <a:gd name="T15" fmla="*/ 372171 w 604011"/>
                  <a:gd name="T16" fmla="*/ 372171 w 604011"/>
                  <a:gd name="T17" fmla="*/ 372171 w 604011"/>
                  <a:gd name="T18" fmla="*/ 372171 w 604011"/>
                  <a:gd name="T19" fmla="*/ 372171 w 604011"/>
                  <a:gd name="T20" fmla="*/ 372171 w 604011"/>
                  <a:gd name="T21" fmla="*/ 372171 w 604011"/>
                  <a:gd name="T22" fmla="*/ 372171 w 604011"/>
                  <a:gd name="T23" fmla="*/ 372171 w 604011"/>
                  <a:gd name="T24" fmla="*/ 372171 w 604011"/>
                  <a:gd name="T25" fmla="*/ 372171 w 604011"/>
                  <a:gd name="T26" fmla="*/ 372171 w 604011"/>
                  <a:gd name="T27" fmla="*/ 372171 w 604011"/>
                  <a:gd name="T28" fmla="*/ 372171 w 604011"/>
                  <a:gd name="T29" fmla="*/ 372171 w 604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546" h="4656">
                    <a:moveTo>
                      <a:pt x="3439" y="4656"/>
                    </a:moveTo>
                    <a:cubicBezTo>
                      <a:pt x="2908" y="4656"/>
                      <a:pt x="2402" y="4450"/>
                      <a:pt x="2023" y="4085"/>
                    </a:cubicBezTo>
                    <a:cubicBezTo>
                      <a:pt x="1840" y="4168"/>
                      <a:pt x="1640" y="4211"/>
                      <a:pt x="1436" y="4211"/>
                    </a:cubicBezTo>
                    <a:cubicBezTo>
                      <a:pt x="644" y="4211"/>
                      <a:pt x="0" y="3567"/>
                      <a:pt x="0" y="2775"/>
                    </a:cubicBezTo>
                    <a:cubicBezTo>
                      <a:pt x="0" y="2170"/>
                      <a:pt x="372" y="1643"/>
                      <a:pt x="925" y="1434"/>
                    </a:cubicBezTo>
                    <a:cubicBezTo>
                      <a:pt x="986" y="633"/>
                      <a:pt x="1658" y="0"/>
                      <a:pt x="2474" y="0"/>
                    </a:cubicBezTo>
                    <a:cubicBezTo>
                      <a:pt x="2949" y="0"/>
                      <a:pt x="3394" y="216"/>
                      <a:pt x="3688" y="584"/>
                    </a:cubicBezTo>
                    <a:lnTo>
                      <a:pt x="3928" y="629"/>
                    </a:lnTo>
                    <a:cubicBezTo>
                      <a:pt x="3933" y="630"/>
                      <a:pt x="3938" y="631"/>
                      <a:pt x="3943" y="632"/>
                    </a:cubicBezTo>
                    <a:cubicBezTo>
                      <a:pt x="4316" y="727"/>
                      <a:pt x="4648" y="920"/>
                      <a:pt x="4911" y="1196"/>
                    </a:cubicBezTo>
                    <a:cubicBezTo>
                      <a:pt x="4979" y="1186"/>
                      <a:pt x="5047" y="1181"/>
                      <a:pt x="5115" y="1181"/>
                    </a:cubicBezTo>
                    <a:cubicBezTo>
                      <a:pt x="5904" y="1181"/>
                      <a:pt x="6546" y="1823"/>
                      <a:pt x="6546" y="2612"/>
                    </a:cubicBezTo>
                    <a:cubicBezTo>
                      <a:pt x="6546" y="3401"/>
                      <a:pt x="5904" y="4043"/>
                      <a:pt x="5115" y="4043"/>
                    </a:cubicBezTo>
                    <a:cubicBezTo>
                      <a:pt x="5047" y="4043"/>
                      <a:pt x="4979" y="4038"/>
                      <a:pt x="4911" y="4028"/>
                    </a:cubicBezTo>
                    <a:cubicBezTo>
                      <a:pt x="4527" y="4429"/>
                      <a:pt x="3998" y="4656"/>
                      <a:pt x="3439" y="4656"/>
                    </a:cubicBezTo>
                    <a:close/>
                  </a:path>
                </a:pathLst>
              </a:custGeom>
              <a:solidFill>
                <a:srgbClr val="195B5A"/>
              </a:solidFill>
              <a:ln w="57150">
                <a:solidFill>
                  <a:schemeClr val="bg1"/>
                </a:solidFill>
              </a:ln>
              <a:effectLst>
                <a:outerShdw blurRad="203200" dist="38100" dir="5400000" sx="103000" sy="103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" name="cloud-alone_17471">
                <a:extLst>
                  <a:ext uri="{FF2B5EF4-FFF2-40B4-BE49-F238E27FC236}">
                    <a16:creationId xmlns:a16="http://schemas.microsoft.com/office/drawing/2014/main" id="{5C92B08F-5A3A-4D97-933F-C3FC598EFAB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92837" y="1867866"/>
                <a:ext cx="4677577" cy="2721647"/>
              </a:xfrm>
              <a:custGeom>
                <a:avLst/>
                <a:gdLst>
                  <a:gd name="T0" fmla="*/ 372171 w 604011"/>
                  <a:gd name="T1" fmla="*/ 372171 w 604011"/>
                  <a:gd name="T2" fmla="*/ 372171 w 604011"/>
                  <a:gd name="T3" fmla="*/ 372171 w 604011"/>
                  <a:gd name="T4" fmla="*/ 372171 w 604011"/>
                  <a:gd name="T5" fmla="*/ 372171 w 604011"/>
                  <a:gd name="T6" fmla="*/ 372171 w 604011"/>
                  <a:gd name="T7" fmla="*/ 372171 w 604011"/>
                  <a:gd name="T8" fmla="*/ 372171 w 604011"/>
                  <a:gd name="T9" fmla="*/ 372171 w 604011"/>
                  <a:gd name="T10" fmla="*/ 372171 w 604011"/>
                  <a:gd name="T11" fmla="*/ 372171 w 604011"/>
                  <a:gd name="T12" fmla="*/ 372171 w 604011"/>
                  <a:gd name="T13" fmla="*/ 372171 w 604011"/>
                  <a:gd name="T14" fmla="*/ 372171 w 604011"/>
                  <a:gd name="T15" fmla="*/ 372171 w 604011"/>
                  <a:gd name="T16" fmla="*/ 372171 w 604011"/>
                  <a:gd name="T17" fmla="*/ 372171 w 604011"/>
                  <a:gd name="T18" fmla="*/ 372171 w 604011"/>
                  <a:gd name="T19" fmla="*/ 372171 w 604011"/>
                  <a:gd name="T20" fmla="*/ 372171 w 604011"/>
                  <a:gd name="T21" fmla="*/ 372171 w 604011"/>
                  <a:gd name="T22" fmla="*/ 372171 w 604011"/>
                  <a:gd name="T23" fmla="*/ 372171 w 604011"/>
                  <a:gd name="T24" fmla="*/ 372171 w 604011"/>
                  <a:gd name="T25" fmla="*/ 372171 w 604011"/>
                  <a:gd name="T26" fmla="*/ 372171 w 604011"/>
                  <a:gd name="T27" fmla="*/ 372171 w 604011"/>
                  <a:gd name="T28" fmla="*/ 372171 w 604011"/>
                  <a:gd name="T29" fmla="*/ 372171 w 604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546" h="4656">
                    <a:moveTo>
                      <a:pt x="3439" y="4656"/>
                    </a:moveTo>
                    <a:cubicBezTo>
                      <a:pt x="2908" y="4656"/>
                      <a:pt x="2402" y="4450"/>
                      <a:pt x="2023" y="4085"/>
                    </a:cubicBezTo>
                    <a:cubicBezTo>
                      <a:pt x="1840" y="4168"/>
                      <a:pt x="1640" y="4211"/>
                      <a:pt x="1436" y="4211"/>
                    </a:cubicBezTo>
                    <a:cubicBezTo>
                      <a:pt x="644" y="4211"/>
                      <a:pt x="0" y="3567"/>
                      <a:pt x="0" y="2775"/>
                    </a:cubicBezTo>
                    <a:cubicBezTo>
                      <a:pt x="0" y="2170"/>
                      <a:pt x="372" y="1643"/>
                      <a:pt x="925" y="1434"/>
                    </a:cubicBezTo>
                    <a:cubicBezTo>
                      <a:pt x="986" y="633"/>
                      <a:pt x="1658" y="0"/>
                      <a:pt x="2474" y="0"/>
                    </a:cubicBezTo>
                    <a:cubicBezTo>
                      <a:pt x="2949" y="0"/>
                      <a:pt x="3394" y="216"/>
                      <a:pt x="3688" y="584"/>
                    </a:cubicBezTo>
                    <a:lnTo>
                      <a:pt x="3928" y="629"/>
                    </a:lnTo>
                    <a:cubicBezTo>
                      <a:pt x="3933" y="630"/>
                      <a:pt x="3938" y="631"/>
                      <a:pt x="3943" y="632"/>
                    </a:cubicBezTo>
                    <a:cubicBezTo>
                      <a:pt x="4316" y="727"/>
                      <a:pt x="4648" y="920"/>
                      <a:pt x="4911" y="1196"/>
                    </a:cubicBezTo>
                    <a:cubicBezTo>
                      <a:pt x="4979" y="1186"/>
                      <a:pt x="5047" y="1181"/>
                      <a:pt x="5115" y="1181"/>
                    </a:cubicBezTo>
                    <a:cubicBezTo>
                      <a:pt x="5904" y="1181"/>
                      <a:pt x="6546" y="1823"/>
                      <a:pt x="6546" y="2612"/>
                    </a:cubicBezTo>
                    <a:cubicBezTo>
                      <a:pt x="6546" y="3401"/>
                      <a:pt x="5904" y="4043"/>
                      <a:pt x="5115" y="4043"/>
                    </a:cubicBezTo>
                    <a:cubicBezTo>
                      <a:pt x="5047" y="4043"/>
                      <a:pt x="4979" y="4038"/>
                      <a:pt x="4911" y="4028"/>
                    </a:cubicBezTo>
                    <a:cubicBezTo>
                      <a:pt x="4527" y="4429"/>
                      <a:pt x="3998" y="4656"/>
                      <a:pt x="3439" y="4656"/>
                    </a:cubicBezTo>
                    <a:close/>
                  </a:path>
                </a:pathLst>
              </a:custGeom>
              <a:noFill/>
              <a:ln w="28575">
                <a:solidFill>
                  <a:schemeClr val="bg1"/>
                </a:solidFill>
                <a:prstDash val="sysDot"/>
              </a:ln>
              <a:effectLst>
                <a:outerShdw blurRad="203200" dist="38100" dir="5400000" sx="103000" sy="103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32" name="paper-aeroplane-shape_18344">
              <a:extLst>
                <a:ext uri="{FF2B5EF4-FFF2-40B4-BE49-F238E27FC236}">
                  <a16:creationId xmlns:a16="http://schemas.microsoft.com/office/drawing/2014/main" id="{E1F7A713-C55C-4092-8C3C-9EAE5550475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806141" y="1796420"/>
              <a:ext cx="609685" cy="609052"/>
            </a:xfrm>
            <a:custGeom>
              <a:avLst/>
              <a:gdLst>
                <a:gd name="connsiteX0" fmla="*/ 307530 w 607181"/>
                <a:gd name="connsiteY0" fmla="*/ 454721 h 606551"/>
                <a:gd name="connsiteX1" fmla="*/ 302084 w 607181"/>
                <a:gd name="connsiteY1" fmla="*/ 460160 h 606551"/>
                <a:gd name="connsiteX2" fmla="*/ 294270 w 607181"/>
                <a:gd name="connsiteY2" fmla="*/ 466425 h 606551"/>
                <a:gd name="connsiteX3" fmla="*/ 307530 w 607181"/>
                <a:gd name="connsiteY3" fmla="*/ 493970 h 606551"/>
                <a:gd name="connsiteX4" fmla="*/ 233421 w 607181"/>
                <a:gd name="connsiteY4" fmla="*/ 419374 h 606551"/>
                <a:gd name="connsiteX5" fmla="*/ 260531 w 607181"/>
                <a:gd name="connsiteY5" fmla="*/ 432496 h 606551"/>
                <a:gd name="connsiteX6" fmla="*/ 266687 w 607181"/>
                <a:gd name="connsiteY6" fmla="*/ 424812 h 606551"/>
                <a:gd name="connsiteX7" fmla="*/ 272133 w 607181"/>
                <a:gd name="connsiteY7" fmla="*/ 419374 h 606551"/>
                <a:gd name="connsiteX8" fmla="*/ 387794 w 607181"/>
                <a:gd name="connsiteY8" fmla="*/ 374569 h 606551"/>
                <a:gd name="connsiteX9" fmla="*/ 341743 w 607181"/>
                <a:gd name="connsiteY9" fmla="*/ 420675 h 606551"/>
                <a:gd name="connsiteX10" fmla="*/ 380573 w 607181"/>
                <a:gd name="connsiteY10" fmla="*/ 501418 h 606551"/>
                <a:gd name="connsiteX11" fmla="*/ 387794 w 607181"/>
                <a:gd name="connsiteY11" fmla="*/ 495270 h 606551"/>
                <a:gd name="connsiteX12" fmla="*/ 26305 w 607181"/>
                <a:gd name="connsiteY12" fmla="*/ 370560 h 606551"/>
                <a:gd name="connsiteX13" fmla="*/ 32580 w 607181"/>
                <a:gd name="connsiteY13" fmla="*/ 496832 h 606551"/>
                <a:gd name="connsiteX14" fmla="*/ 102197 w 607181"/>
                <a:gd name="connsiteY14" fmla="*/ 516340 h 606551"/>
                <a:gd name="connsiteX15" fmla="*/ 26305 w 607181"/>
                <a:gd name="connsiteY15" fmla="*/ 370560 h 606551"/>
                <a:gd name="connsiteX16" fmla="*/ 228922 w 607181"/>
                <a:gd name="connsiteY16" fmla="*/ 336976 h 606551"/>
                <a:gd name="connsiteX17" fmla="*/ 222529 w 607181"/>
                <a:gd name="connsiteY17" fmla="*/ 343360 h 606551"/>
                <a:gd name="connsiteX18" fmla="*/ 307174 w 607181"/>
                <a:gd name="connsiteY18" fmla="*/ 384381 h 606551"/>
                <a:gd name="connsiteX19" fmla="*/ 354647 w 607181"/>
                <a:gd name="connsiteY19" fmla="*/ 336976 h 606551"/>
                <a:gd name="connsiteX20" fmla="*/ 435148 w 607181"/>
                <a:gd name="connsiteY20" fmla="*/ 279640 h 606551"/>
                <a:gd name="connsiteX21" fmla="*/ 426388 w 607181"/>
                <a:gd name="connsiteY21" fmla="*/ 283186 h 606551"/>
                <a:gd name="connsiteX22" fmla="*/ 275566 w 607181"/>
                <a:gd name="connsiteY22" fmla="*/ 433797 h 606551"/>
                <a:gd name="connsiteX23" fmla="*/ 265266 w 607181"/>
                <a:gd name="connsiteY23" fmla="*/ 454603 h 606551"/>
                <a:gd name="connsiteX24" fmla="*/ 266687 w 607181"/>
                <a:gd name="connsiteY24" fmla="*/ 459568 h 606551"/>
                <a:gd name="connsiteX25" fmla="*/ 271422 w 607181"/>
                <a:gd name="connsiteY25" fmla="*/ 461696 h 606551"/>
                <a:gd name="connsiteX26" fmla="*/ 272251 w 607181"/>
                <a:gd name="connsiteY26" fmla="*/ 461578 h 606551"/>
                <a:gd name="connsiteX27" fmla="*/ 293205 w 607181"/>
                <a:gd name="connsiteY27" fmla="*/ 451293 h 606551"/>
                <a:gd name="connsiteX28" fmla="*/ 309424 w 607181"/>
                <a:gd name="connsiteY28" fmla="*/ 435097 h 606551"/>
                <a:gd name="connsiteX29" fmla="*/ 443909 w 607181"/>
                <a:gd name="connsiteY29" fmla="*/ 300801 h 606551"/>
                <a:gd name="connsiteX30" fmla="*/ 447578 w 607181"/>
                <a:gd name="connsiteY30" fmla="*/ 291934 h 606551"/>
                <a:gd name="connsiteX31" fmla="*/ 443909 w 607181"/>
                <a:gd name="connsiteY31" fmla="*/ 283186 h 606551"/>
                <a:gd name="connsiteX32" fmla="*/ 435148 w 607181"/>
                <a:gd name="connsiteY32" fmla="*/ 279640 h 606551"/>
                <a:gd name="connsiteX33" fmla="*/ 435148 w 607181"/>
                <a:gd name="connsiteY33" fmla="*/ 266990 h 606551"/>
                <a:gd name="connsiteX34" fmla="*/ 452787 w 607181"/>
                <a:gd name="connsiteY34" fmla="*/ 274320 h 606551"/>
                <a:gd name="connsiteX35" fmla="*/ 460127 w 607181"/>
                <a:gd name="connsiteY35" fmla="*/ 291934 h 606551"/>
                <a:gd name="connsiteX36" fmla="*/ 452787 w 607181"/>
                <a:gd name="connsiteY36" fmla="*/ 309667 h 606551"/>
                <a:gd name="connsiteX37" fmla="*/ 400461 w 607181"/>
                <a:gd name="connsiteY37" fmla="*/ 361920 h 606551"/>
                <a:gd name="connsiteX38" fmla="*/ 400461 w 607181"/>
                <a:gd name="connsiteY38" fmla="*/ 399986 h 606551"/>
                <a:gd name="connsiteX39" fmla="*/ 411116 w 607181"/>
                <a:gd name="connsiteY39" fmla="*/ 389465 h 606551"/>
                <a:gd name="connsiteX40" fmla="*/ 419995 w 607181"/>
                <a:gd name="connsiteY40" fmla="*/ 389465 h 606551"/>
                <a:gd name="connsiteX41" fmla="*/ 419995 w 607181"/>
                <a:gd name="connsiteY41" fmla="*/ 398331 h 606551"/>
                <a:gd name="connsiteX42" fmla="*/ 400461 w 607181"/>
                <a:gd name="connsiteY42" fmla="*/ 417837 h 606551"/>
                <a:gd name="connsiteX43" fmla="*/ 400461 w 607181"/>
                <a:gd name="connsiteY43" fmla="*/ 498226 h 606551"/>
                <a:gd name="connsiteX44" fmla="*/ 398212 w 607181"/>
                <a:gd name="connsiteY44" fmla="*/ 503073 h 606551"/>
                <a:gd name="connsiteX45" fmla="*/ 382467 w 607181"/>
                <a:gd name="connsiteY45" fmla="*/ 516313 h 606551"/>
                <a:gd name="connsiteX46" fmla="*/ 378323 w 607181"/>
                <a:gd name="connsiteY46" fmla="*/ 517850 h 606551"/>
                <a:gd name="connsiteX47" fmla="*/ 377021 w 607181"/>
                <a:gd name="connsiteY47" fmla="*/ 517614 h 606551"/>
                <a:gd name="connsiteX48" fmla="*/ 372641 w 607181"/>
                <a:gd name="connsiteY48" fmla="*/ 514185 h 606551"/>
                <a:gd name="connsiteX49" fmla="*/ 332272 w 607181"/>
                <a:gd name="connsiteY49" fmla="*/ 430132 h 606551"/>
                <a:gd name="connsiteX50" fmla="*/ 320197 w 607181"/>
                <a:gd name="connsiteY50" fmla="*/ 442072 h 606551"/>
                <a:gd name="connsiteX51" fmla="*/ 320197 w 607181"/>
                <a:gd name="connsiteY51" fmla="*/ 498226 h 606551"/>
                <a:gd name="connsiteX52" fmla="*/ 317947 w 607181"/>
                <a:gd name="connsiteY52" fmla="*/ 503073 h 606551"/>
                <a:gd name="connsiteX53" fmla="*/ 309897 w 607181"/>
                <a:gd name="connsiteY53" fmla="*/ 509811 h 606551"/>
                <a:gd name="connsiteX54" fmla="*/ 305872 w 607181"/>
                <a:gd name="connsiteY54" fmla="*/ 511348 h 606551"/>
                <a:gd name="connsiteX55" fmla="*/ 304570 w 607181"/>
                <a:gd name="connsiteY55" fmla="*/ 511112 h 606551"/>
                <a:gd name="connsiteX56" fmla="*/ 300190 w 607181"/>
                <a:gd name="connsiteY56" fmla="*/ 507683 h 606551"/>
                <a:gd name="connsiteX57" fmla="*/ 283024 w 607181"/>
                <a:gd name="connsiteY57" fmla="*/ 471981 h 606551"/>
                <a:gd name="connsiteX58" fmla="*/ 273908 w 607181"/>
                <a:gd name="connsiteY58" fmla="*/ 474109 h 606551"/>
                <a:gd name="connsiteX59" fmla="*/ 271422 w 607181"/>
                <a:gd name="connsiteY59" fmla="*/ 474228 h 606551"/>
                <a:gd name="connsiteX60" fmla="*/ 257216 w 607181"/>
                <a:gd name="connsiteY60" fmla="*/ 467844 h 606551"/>
                <a:gd name="connsiteX61" fmla="*/ 252717 w 607181"/>
                <a:gd name="connsiteY61" fmla="*/ 452948 h 606551"/>
                <a:gd name="connsiteX62" fmla="*/ 254967 w 607181"/>
                <a:gd name="connsiteY62" fmla="*/ 443845 h 606551"/>
                <a:gd name="connsiteX63" fmla="*/ 218386 w 607181"/>
                <a:gd name="connsiteY63" fmla="*/ 426113 h 606551"/>
                <a:gd name="connsiteX64" fmla="*/ 214953 w 607181"/>
                <a:gd name="connsiteY64" fmla="*/ 421502 h 606551"/>
                <a:gd name="connsiteX65" fmla="*/ 216729 w 607181"/>
                <a:gd name="connsiteY65" fmla="*/ 415946 h 606551"/>
                <a:gd name="connsiteX66" fmla="*/ 224068 w 607181"/>
                <a:gd name="connsiteY66" fmla="*/ 408616 h 606551"/>
                <a:gd name="connsiteX67" fmla="*/ 228567 w 607181"/>
                <a:gd name="connsiteY67" fmla="*/ 406725 h 606551"/>
                <a:gd name="connsiteX68" fmla="*/ 284800 w 607181"/>
                <a:gd name="connsiteY68" fmla="*/ 406725 h 606551"/>
                <a:gd name="connsiteX69" fmla="*/ 297704 w 607181"/>
                <a:gd name="connsiteY69" fmla="*/ 393839 h 606551"/>
                <a:gd name="connsiteX70" fmla="*/ 209034 w 607181"/>
                <a:gd name="connsiteY70" fmla="*/ 350807 h 606551"/>
                <a:gd name="connsiteX71" fmla="*/ 205600 w 607181"/>
                <a:gd name="connsiteY71" fmla="*/ 346197 h 606551"/>
                <a:gd name="connsiteX72" fmla="*/ 207376 w 607181"/>
                <a:gd name="connsiteY72" fmla="*/ 340759 h 606551"/>
                <a:gd name="connsiteX73" fmla="*/ 221819 w 607181"/>
                <a:gd name="connsiteY73" fmla="*/ 326218 h 606551"/>
                <a:gd name="connsiteX74" fmla="*/ 226318 w 607181"/>
                <a:gd name="connsiteY74" fmla="*/ 324326 h 606551"/>
                <a:gd name="connsiteX75" fmla="*/ 307648 w 607181"/>
                <a:gd name="connsiteY75" fmla="*/ 324326 h 606551"/>
                <a:gd name="connsiteX76" fmla="*/ 326708 w 607181"/>
                <a:gd name="connsiteY76" fmla="*/ 305293 h 606551"/>
                <a:gd name="connsiteX77" fmla="*/ 335705 w 607181"/>
                <a:gd name="connsiteY77" fmla="*/ 305293 h 606551"/>
                <a:gd name="connsiteX78" fmla="*/ 335705 w 607181"/>
                <a:gd name="connsiteY78" fmla="*/ 314159 h 606551"/>
                <a:gd name="connsiteX79" fmla="*/ 325524 w 607181"/>
                <a:gd name="connsiteY79" fmla="*/ 324326 h 606551"/>
                <a:gd name="connsiteX80" fmla="*/ 367314 w 607181"/>
                <a:gd name="connsiteY80" fmla="*/ 324326 h 606551"/>
                <a:gd name="connsiteX81" fmla="*/ 417390 w 607181"/>
                <a:gd name="connsiteY81" fmla="*/ 274320 h 606551"/>
                <a:gd name="connsiteX82" fmla="*/ 435148 w 607181"/>
                <a:gd name="connsiteY82" fmla="*/ 266990 h 606551"/>
                <a:gd name="connsiteX83" fmla="*/ 314010 w 607181"/>
                <a:gd name="connsiteY83" fmla="*/ 33243 h 606551"/>
                <a:gd name="connsiteX84" fmla="*/ 115458 w 607181"/>
                <a:gd name="connsiteY84" fmla="*/ 115415 h 606551"/>
                <a:gd name="connsiteX85" fmla="*/ 115458 w 607181"/>
                <a:gd name="connsiteY85" fmla="*/ 511847 h 606551"/>
                <a:gd name="connsiteX86" fmla="*/ 117944 w 607181"/>
                <a:gd name="connsiteY86" fmla="*/ 514212 h 606551"/>
                <a:gd name="connsiteX87" fmla="*/ 223081 w 607181"/>
                <a:gd name="connsiteY87" fmla="*/ 473540 h 606551"/>
                <a:gd name="connsiteX88" fmla="*/ 231724 w 607181"/>
                <a:gd name="connsiteY88" fmla="*/ 475905 h 606551"/>
                <a:gd name="connsiteX89" fmla="*/ 229356 w 607181"/>
                <a:gd name="connsiteY89" fmla="*/ 484417 h 606551"/>
                <a:gd name="connsiteX90" fmla="*/ 129429 w 607181"/>
                <a:gd name="connsiteY90" fmla="*/ 524853 h 606551"/>
                <a:gd name="connsiteX91" fmla="*/ 314010 w 607181"/>
                <a:gd name="connsiteY91" fmla="*/ 593900 h 606551"/>
                <a:gd name="connsiteX92" fmla="*/ 512443 w 607181"/>
                <a:gd name="connsiteY92" fmla="*/ 511847 h 606551"/>
                <a:gd name="connsiteX93" fmla="*/ 525467 w 607181"/>
                <a:gd name="connsiteY93" fmla="*/ 129248 h 606551"/>
                <a:gd name="connsiteX94" fmla="*/ 480239 w 607181"/>
                <a:gd name="connsiteY94" fmla="*/ 237430 h 606551"/>
                <a:gd name="connsiteX95" fmla="*/ 474793 w 607181"/>
                <a:gd name="connsiteY95" fmla="*/ 240504 h 606551"/>
                <a:gd name="connsiteX96" fmla="*/ 471596 w 607181"/>
                <a:gd name="connsiteY96" fmla="*/ 239677 h 606551"/>
                <a:gd name="connsiteX97" fmla="*/ 469346 w 607181"/>
                <a:gd name="connsiteY97" fmla="*/ 231046 h 606551"/>
                <a:gd name="connsiteX98" fmla="*/ 514929 w 607181"/>
                <a:gd name="connsiteY98" fmla="*/ 117779 h 606551"/>
                <a:gd name="connsiteX99" fmla="*/ 512443 w 607181"/>
                <a:gd name="connsiteY99" fmla="*/ 115415 h 606551"/>
                <a:gd name="connsiteX100" fmla="*/ 314010 w 607181"/>
                <a:gd name="connsiteY100" fmla="*/ 33243 h 606551"/>
                <a:gd name="connsiteX101" fmla="*/ 446555 w 607181"/>
                <a:gd name="connsiteY101" fmla="*/ 12833 h 606551"/>
                <a:gd name="connsiteX102" fmla="*/ 371432 w 607181"/>
                <a:gd name="connsiteY102" fmla="*/ 26268 h 606551"/>
                <a:gd name="connsiteX103" fmla="*/ 516942 w 607181"/>
                <a:gd name="connsiteY103" fmla="*/ 102173 h 606551"/>
                <a:gd name="connsiteX104" fmla="*/ 497525 w 607181"/>
                <a:gd name="connsiteY104" fmla="*/ 32652 h 606551"/>
                <a:gd name="connsiteX105" fmla="*/ 446555 w 607181"/>
                <a:gd name="connsiteY105" fmla="*/ 12833 h 606551"/>
                <a:gd name="connsiteX106" fmla="*/ 438090 w 607181"/>
                <a:gd name="connsiteY106" fmla="*/ 20 h 606551"/>
                <a:gd name="connsiteX107" fmla="*/ 506405 w 607181"/>
                <a:gd name="connsiteY107" fmla="*/ 23667 h 606551"/>
                <a:gd name="connsiteX108" fmla="*/ 528308 w 607181"/>
                <a:gd name="connsiteY108" fmla="*/ 113641 h 606551"/>
                <a:gd name="connsiteX109" fmla="*/ 521441 w 607181"/>
                <a:gd name="connsiteY109" fmla="*/ 520715 h 606551"/>
                <a:gd name="connsiteX110" fmla="*/ 314010 w 607181"/>
                <a:gd name="connsiteY110" fmla="*/ 606551 h 606551"/>
                <a:gd name="connsiteX111" fmla="*/ 113682 w 607181"/>
                <a:gd name="connsiteY111" fmla="*/ 527690 h 606551"/>
                <a:gd name="connsiteX112" fmla="*/ 89884 w 607181"/>
                <a:gd name="connsiteY112" fmla="*/ 529464 h 606551"/>
                <a:gd name="connsiteX113" fmla="*/ 23700 w 607181"/>
                <a:gd name="connsiteY113" fmla="*/ 505817 h 606551"/>
                <a:gd name="connsiteX114" fmla="*/ 21 w 607181"/>
                <a:gd name="connsiteY114" fmla="*/ 437597 h 606551"/>
                <a:gd name="connsiteX115" fmla="*/ 22516 w 607181"/>
                <a:gd name="connsiteY115" fmla="*/ 345613 h 606551"/>
                <a:gd name="connsiteX116" fmla="*/ 106578 w 607181"/>
                <a:gd name="connsiteY116" fmla="*/ 106429 h 606551"/>
                <a:gd name="connsiteX117" fmla="*/ 314010 w 607181"/>
                <a:gd name="connsiteY117" fmla="*/ 20711 h 606551"/>
                <a:gd name="connsiteX118" fmla="*/ 346450 w 607181"/>
                <a:gd name="connsiteY118" fmla="*/ 22484 h 606551"/>
                <a:gd name="connsiteX119" fmla="*/ 438090 w 607181"/>
                <a:gd name="connsiteY119" fmla="*/ 20 h 606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607181" h="606551">
                  <a:moveTo>
                    <a:pt x="307530" y="454721"/>
                  </a:moveTo>
                  <a:lnTo>
                    <a:pt x="302084" y="460160"/>
                  </a:lnTo>
                  <a:cubicBezTo>
                    <a:pt x="299716" y="462524"/>
                    <a:pt x="297112" y="464652"/>
                    <a:pt x="294270" y="466425"/>
                  </a:cubicBezTo>
                  <a:lnTo>
                    <a:pt x="307530" y="493970"/>
                  </a:lnTo>
                  <a:close/>
                  <a:moveTo>
                    <a:pt x="233421" y="419374"/>
                  </a:moveTo>
                  <a:lnTo>
                    <a:pt x="260531" y="432496"/>
                  </a:lnTo>
                  <a:cubicBezTo>
                    <a:pt x="262307" y="429777"/>
                    <a:pt x="264319" y="427177"/>
                    <a:pt x="266687" y="424812"/>
                  </a:cubicBezTo>
                  <a:lnTo>
                    <a:pt x="272133" y="419374"/>
                  </a:lnTo>
                  <a:close/>
                  <a:moveTo>
                    <a:pt x="387794" y="374569"/>
                  </a:moveTo>
                  <a:lnTo>
                    <a:pt x="341743" y="420675"/>
                  </a:lnTo>
                  <a:lnTo>
                    <a:pt x="380573" y="501418"/>
                  </a:lnTo>
                  <a:lnTo>
                    <a:pt x="387794" y="495270"/>
                  </a:lnTo>
                  <a:close/>
                  <a:moveTo>
                    <a:pt x="26305" y="370560"/>
                  </a:moveTo>
                  <a:cubicBezTo>
                    <a:pt x="6296" y="427193"/>
                    <a:pt x="8309" y="472594"/>
                    <a:pt x="32580" y="496832"/>
                  </a:cubicBezTo>
                  <a:cubicBezTo>
                    <a:pt x="47972" y="512202"/>
                    <a:pt x="71888" y="518823"/>
                    <a:pt x="102197" y="516340"/>
                  </a:cubicBezTo>
                  <a:cubicBezTo>
                    <a:pt x="62061" y="474486"/>
                    <a:pt x="36842" y="423764"/>
                    <a:pt x="26305" y="370560"/>
                  </a:cubicBezTo>
                  <a:close/>
                  <a:moveTo>
                    <a:pt x="228922" y="336976"/>
                  </a:moveTo>
                  <a:lnTo>
                    <a:pt x="222529" y="343360"/>
                  </a:lnTo>
                  <a:lnTo>
                    <a:pt x="307174" y="384381"/>
                  </a:lnTo>
                  <a:lnTo>
                    <a:pt x="354647" y="336976"/>
                  </a:lnTo>
                  <a:close/>
                  <a:moveTo>
                    <a:pt x="435148" y="279640"/>
                  </a:moveTo>
                  <a:cubicBezTo>
                    <a:pt x="431833" y="279640"/>
                    <a:pt x="428637" y="280822"/>
                    <a:pt x="426388" y="283186"/>
                  </a:cubicBezTo>
                  <a:lnTo>
                    <a:pt x="275566" y="433797"/>
                  </a:lnTo>
                  <a:cubicBezTo>
                    <a:pt x="270002" y="439353"/>
                    <a:pt x="266332" y="446801"/>
                    <a:pt x="265266" y="454603"/>
                  </a:cubicBezTo>
                  <a:cubicBezTo>
                    <a:pt x="265029" y="456377"/>
                    <a:pt x="265503" y="458150"/>
                    <a:pt x="266687" y="459568"/>
                  </a:cubicBezTo>
                  <a:cubicBezTo>
                    <a:pt x="267871" y="460869"/>
                    <a:pt x="269646" y="461696"/>
                    <a:pt x="271422" y="461696"/>
                  </a:cubicBezTo>
                  <a:cubicBezTo>
                    <a:pt x="271659" y="461696"/>
                    <a:pt x="272014" y="461696"/>
                    <a:pt x="272251" y="461578"/>
                  </a:cubicBezTo>
                  <a:cubicBezTo>
                    <a:pt x="280064" y="460514"/>
                    <a:pt x="287523" y="456849"/>
                    <a:pt x="293205" y="451293"/>
                  </a:cubicBezTo>
                  <a:lnTo>
                    <a:pt x="309424" y="435097"/>
                  </a:lnTo>
                  <a:lnTo>
                    <a:pt x="443909" y="300801"/>
                  </a:lnTo>
                  <a:cubicBezTo>
                    <a:pt x="446276" y="298436"/>
                    <a:pt x="447578" y="295245"/>
                    <a:pt x="447578" y="291934"/>
                  </a:cubicBezTo>
                  <a:cubicBezTo>
                    <a:pt x="447578" y="288624"/>
                    <a:pt x="446276" y="285551"/>
                    <a:pt x="443909" y="283186"/>
                  </a:cubicBezTo>
                  <a:cubicBezTo>
                    <a:pt x="441541" y="280822"/>
                    <a:pt x="438463" y="279640"/>
                    <a:pt x="435148" y="279640"/>
                  </a:cubicBezTo>
                  <a:close/>
                  <a:moveTo>
                    <a:pt x="435148" y="266990"/>
                  </a:moveTo>
                  <a:cubicBezTo>
                    <a:pt x="441778" y="266990"/>
                    <a:pt x="448052" y="269591"/>
                    <a:pt x="452787" y="274320"/>
                  </a:cubicBezTo>
                  <a:cubicBezTo>
                    <a:pt x="457523" y="279049"/>
                    <a:pt x="460127" y="285314"/>
                    <a:pt x="460127" y="291934"/>
                  </a:cubicBezTo>
                  <a:cubicBezTo>
                    <a:pt x="460127" y="298673"/>
                    <a:pt x="457523" y="304938"/>
                    <a:pt x="452787" y="309667"/>
                  </a:cubicBezTo>
                  <a:lnTo>
                    <a:pt x="400461" y="361920"/>
                  </a:lnTo>
                  <a:lnTo>
                    <a:pt x="400461" y="399986"/>
                  </a:lnTo>
                  <a:lnTo>
                    <a:pt x="411116" y="389465"/>
                  </a:lnTo>
                  <a:cubicBezTo>
                    <a:pt x="413484" y="386982"/>
                    <a:pt x="417509" y="386982"/>
                    <a:pt x="419995" y="389465"/>
                  </a:cubicBezTo>
                  <a:cubicBezTo>
                    <a:pt x="422481" y="391947"/>
                    <a:pt x="422481" y="395967"/>
                    <a:pt x="419995" y="398331"/>
                  </a:cubicBezTo>
                  <a:lnTo>
                    <a:pt x="400461" y="417837"/>
                  </a:lnTo>
                  <a:lnTo>
                    <a:pt x="400461" y="498226"/>
                  </a:lnTo>
                  <a:cubicBezTo>
                    <a:pt x="400461" y="500117"/>
                    <a:pt x="399633" y="501891"/>
                    <a:pt x="398212" y="503073"/>
                  </a:cubicBezTo>
                  <a:lnTo>
                    <a:pt x="382467" y="516313"/>
                  </a:lnTo>
                  <a:cubicBezTo>
                    <a:pt x="381283" y="517259"/>
                    <a:pt x="379862" y="517850"/>
                    <a:pt x="378323" y="517850"/>
                  </a:cubicBezTo>
                  <a:cubicBezTo>
                    <a:pt x="377968" y="517850"/>
                    <a:pt x="377495" y="517732"/>
                    <a:pt x="377021" y="517614"/>
                  </a:cubicBezTo>
                  <a:cubicBezTo>
                    <a:pt x="375127" y="517259"/>
                    <a:pt x="373470" y="515959"/>
                    <a:pt x="372641" y="514185"/>
                  </a:cubicBezTo>
                  <a:lnTo>
                    <a:pt x="332272" y="430132"/>
                  </a:lnTo>
                  <a:lnTo>
                    <a:pt x="320197" y="442072"/>
                  </a:lnTo>
                  <a:lnTo>
                    <a:pt x="320197" y="498226"/>
                  </a:lnTo>
                  <a:cubicBezTo>
                    <a:pt x="320197" y="500117"/>
                    <a:pt x="319368" y="501891"/>
                    <a:pt x="317947" y="503073"/>
                  </a:cubicBezTo>
                  <a:lnTo>
                    <a:pt x="309897" y="509811"/>
                  </a:lnTo>
                  <a:cubicBezTo>
                    <a:pt x="308713" y="510757"/>
                    <a:pt x="307293" y="511348"/>
                    <a:pt x="305872" y="511348"/>
                  </a:cubicBezTo>
                  <a:cubicBezTo>
                    <a:pt x="305399" y="511348"/>
                    <a:pt x="304925" y="511230"/>
                    <a:pt x="304570" y="511112"/>
                  </a:cubicBezTo>
                  <a:cubicBezTo>
                    <a:pt x="302557" y="510757"/>
                    <a:pt x="301018" y="509457"/>
                    <a:pt x="300190" y="507683"/>
                  </a:cubicBezTo>
                  <a:lnTo>
                    <a:pt x="283024" y="471981"/>
                  </a:lnTo>
                  <a:cubicBezTo>
                    <a:pt x="280064" y="472927"/>
                    <a:pt x="276986" y="473755"/>
                    <a:pt x="273908" y="474109"/>
                  </a:cubicBezTo>
                  <a:cubicBezTo>
                    <a:pt x="273080" y="474228"/>
                    <a:pt x="272251" y="474228"/>
                    <a:pt x="271422" y="474228"/>
                  </a:cubicBezTo>
                  <a:cubicBezTo>
                    <a:pt x="265977" y="474228"/>
                    <a:pt x="260768" y="471981"/>
                    <a:pt x="257216" y="467844"/>
                  </a:cubicBezTo>
                  <a:cubicBezTo>
                    <a:pt x="253665" y="463824"/>
                    <a:pt x="252007" y="458386"/>
                    <a:pt x="252717" y="452948"/>
                  </a:cubicBezTo>
                  <a:cubicBezTo>
                    <a:pt x="253191" y="449875"/>
                    <a:pt x="253901" y="446801"/>
                    <a:pt x="254967" y="443845"/>
                  </a:cubicBezTo>
                  <a:lnTo>
                    <a:pt x="218386" y="426113"/>
                  </a:lnTo>
                  <a:cubicBezTo>
                    <a:pt x="216610" y="425167"/>
                    <a:pt x="215308" y="423512"/>
                    <a:pt x="214953" y="421502"/>
                  </a:cubicBezTo>
                  <a:cubicBezTo>
                    <a:pt x="214598" y="419492"/>
                    <a:pt x="215308" y="417364"/>
                    <a:pt x="216729" y="415946"/>
                  </a:cubicBezTo>
                  <a:lnTo>
                    <a:pt x="224068" y="408616"/>
                  </a:lnTo>
                  <a:cubicBezTo>
                    <a:pt x="225252" y="407434"/>
                    <a:pt x="226910" y="406725"/>
                    <a:pt x="228567" y="406725"/>
                  </a:cubicBezTo>
                  <a:lnTo>
                    <a:pt x="284800" y="406725"/>
                  </a:lnTo>
                  <a:lnTo>
                    <a:pt x="297704" y="393839"/>
                  </a:lnTo>
                  <a:lnTo>
                    <a:pt x="209034" y="350807"/>
                  </a:lnTo>
                  <a:cubicBezTo>
                    <a:pt x="207258" y="349980"/>
                    <a:pt x="205956" y="348206"/>
                    <a:pt x="205600" y="346197"/>
                  </a:cubicBezTo>
                  <a:cubicBezTo>
                    <a:pt x="205245" y="344187"/>
                    <a:pt x="205837" y="342177"/>
                    <a:pt x="207376" y="340759"/>
                  </a:cubicBezTo>
                  <a:lnTo>
                    <a:pt x="221819" y="326218"/>
                  </a:lnTo>
                  <a:cubicBezTo>
                    <a:pt x="223003" y="325036"/>
                    <a:pt x="224660" y="324326"/>
                    <a:pt x="226318" y="324326"/>
                  </a:cubicBezTo>
                  <a:lnTo>
                    <a:pt x="307648" y="324326"/>
                  </a:lnTo>
                  <a:lnTo>
                    <a:pt x="326708" y="305293"/>
                  </a:lnTo>
                  <a:cubicBezTo>
                    <a:pt x="329194" y="302811"/>
                    <a:pt x="333219" y="302811"/>
                    <a:pt x="335705" y="305293"/>
                  </a:cubicBezTo>
                  <a:cubicBezTo>
                    <a:pt x="338191" y="307776"/>
                    <a:pt x="338191" y="311795"/>
                    <a:pt x="335705" y="314159"/>
                  </a:cubicBezTo>
                  <a:lnTo>
                    <a:pt x="325524" y="324326"/>
                  </a:lnTo>
                  <a:lnTo>
                    <a:pt x="367314" y="324326"/>
                  </a:lnTo>
                  <a:lnTo>
                    <a:pt x="417390" y="274320"/>
                  </a:lnTo>
                  <a:cubicBezTo>
                    <a:pt x="422126" y="269591"/>
                    <a:pt x="428400" y="266990"/>
                    <a:pt x="435148" y="266990"/>
                  </a:cubicBezTo>
                  <a:close/>
                  <a:moveTo>
                    <a:pt x="314010" y="33243"/>
                  </a:moveTo>
                  <a:cubicBezTo>
                    <a:pt x="239064" y="33243"/>
                    <a:pt x="168500" y="62447"/>
                    <a:pt x="115458" y="115415"/>
                  </a:cubicBezTo>
                  <a:cubicBezTo>
                    <a:pt x="6059" y="224661"/>
                    <a:pt x="6059" y="402482"/>
                    <a:pt x="115458" y="511847"/>
                  </a:cubicBezTo>
                  <a:cubicBezTo>
                    <a:pt x="116287" y="512675"/>
                    <a:pt x="117115" y="513384"/>
                    <a:pt x="117944" y="514212"/>
                  </a:cubicBezTo>
                  <a:cubicBezTo>
                    <a:pt x="149201" y="508773"/>
                    <a:pt x="185549" y="494704"/>
                    <a:pt x="223081" y="473540"/>
                  </a:cubicBezTo>
                  <a:cubicBezTo>
                    <a:pt x="226159" y="471767"/>
                    <a:pt x="230066" y="472831"/>
                    <a:pt x="231724" y="475905"/>
                  </a:cubicBezTo>
                  <a:cubicBezTo>
                    <a:pt x="233500" y="478860"/>
                    <a:pt x="232434" y="482762"/>
                    <a:pt x="229356" y="484417"/>
                  </a:cubicBezTo>
                  <a:cubicBezTo>
                    <a:pt x="194073" y="504399"/>
                    <a:pt x="159857" y="518114"/>
                    <a:pt x="129429" y="524853"/>
                  </a:cubicBezTo>
                  <a:cubicBezTo>
                    <a:pt x="180576" y="569545"/>
                    <a:pt x="245458" y="593900"/>
                    <a:pt x="314010" y="593900"/>
                  </a:cubicBezTo>
                  <a:cubicBezTo>
                    <a:pt x="388955" y="593900"/>
                    <a:pt x="459520" y="564815"/>
                    <a:pt x="512443" y="511847"/>
                  </a:cubicBezTo>
                  <a:cubicBezTo>
                    <a:pt x="617461" y="407094"/>
                    <a:pt x="621723" y="239322"/>
                    <a:pt x="525467" y="129248"/>
                  </a:cubicBezTo>
                  <a:cubicBezTo>
                    <a:pt x="518244" y="162116"/>
                    <a:pt x="502853" y="199241"/>
                    <a:pt x="480239" y="237430"/>
                  </a:cubicBezTo>
                  <a:cubicBezTo>
                    <a:pt x="479055" y="239440"/>
                    <a:pt x="476924" y="240504"/>
                    <a:pt x="474793" y="240504"/>
                  </a:cubicBezTo>
                  <a:cubicBezTo>
                    <a:pt x="473727" y="240504"/>
                    <a:pt x="472662" y="240268"/>
                    <a:pt x="471596" y="239677"/>
                  </a:cubicBezTo>
                  <a:cubicBezTo>
                    <a:pt x="468636" y="237903"/>
                    <a:pt x="467571" y="234002"/>
                    <a:pt x="469346" y="231046"/>
                  </a:cubicBezTo>
                  <a:cubicBezTo>
                    <a:pt x="493381" y="190492"/>
                    <a:pt x="509009" y="151357"/>
                    <a:pt x="514929" y="117779"/>
                  </a:cubicBezTo>
                  <a:cubicBezTo>
                    <a:pt x="514101" y="116952"/>
                    <a:pt x="513272" y="116242"/>
                    <a:pt x="512443" y="115415"/>
                  </a:cubicBezTo>
                  <a:cubicBezTo>
                    <a:pt x="459520" y="62447"/>
                    <a:pt x="388955" y="33243"/>
                    <a:pt x="314010" y="33243"/>
                  </a:cubicBezTo>
                  <a:close/>
                  <a:moveTo>
                    <a:pt x="446555" y="12833"/>
                  </a:moveTo>
                  <a:cubicBezTo>
                    <a:pt x="425125" y="11784"/>
                    <a:pt x="399670" y="16277"/>
                    <a:pt x="371432" y="26268"/>
                  </a:cubicBezTo>
                  <a:cubicBezTo>
                    <a:pt x="425895" y="37027"/>
                    <a:pt x="476095" y="63038"/>
                    <a:pt x="516942" y="102173"/>
                  </a:cubicBezTo>
                  <a:cubicBezTo>
                    <a:pt x="519547" y="71905"/>
                    <a:pt x="512917" y="48022"/>
                    <a:pt x="497525" y="32652"/>
                  </a:cubicBezTo>
                  <a:cubicBezTo>
                    <a:pt x="485389" y="20474"/>
                    <a:pt x="467985" y="13883"/>
                    <a:pt x="446555" y="12833"/>
                  </a:cubicBezTo>
                  <a:close/>
                  <a:moveTo>
                    <a:pt x="438090" y="20"/>
                  </a:moveTo>
                  <a:cubicBezTo>
                    <a:pt x="467334" y="-453"/>
                    <a:pt x="490303" y="7587"/>
                    <a:pt x="506405" y="23667"/>
                  </a:cubicBezTo>
                  <a:cubicBezTo>
                    <a:pt x="526414" y="43648"/>
                    <a:pt x="533873" y="74625"/>
                    <a:pt x="528308" y="113641"/>
                  </a:cubicBezTo>
                  <a:cubicBezTo>
                    <a:pt x="635694" y="228327"/>
                    <a:pt x="633445" y="408867"/>
                    <a:pt x="521441" y="520715"/>
                  </a:cubicBezTo>
                  <a:cubicBezTo>
                    <a:pt x="466031" y="576047"/>
                    <a:pt x="392388" y="606551"/>
                    <a:pt x="314010" y="606551"/>
                  </a:cubicBezTo>
                  <a:cubicBezTo>
                    <a:pt x="238946" y="606551"/>
                    <a:pt x="168263" y="578648"/>
                    <a:pt x="113682" y="527690"/>
                  </a:cubicBezTo>
                  <a:cubicBezTo>
                    <a:pt x="105394" y="528873"/>
                    <a:pt x="97462" y="529464"/>
                    <a:pt x="89884" y="529464"/>
                  </a:cubicBezTo>
                  <a:cubicBezTo>
                    <a:pt x="61942" y="529464"/>
                    <a:pt x="39329" y="521424"/>
                    <a:pt x="23700" y="505817"/>
                  </a:cubicBezTo>
                  <a:cubicBezTo>
                    <a:pt x="7480" y="489620"/>
                    <a:pt x="-453" y="466683"/>
                    <a:pt x="21" y="437597"/>
                  </a:cubicBezTo>
                  <a:cubicBezTo>
                    <a:pt x="376" y="410641"/>
                    <a:pt x="7953" y="379782"/>
                    <a:pt x="22516" y="345613"/>
                  </a:cubicBezTo>
                  <a:cubicBezTo>
                    <a:pt x="13281" y="260367"/>
                    <a:pt x="41223" y="171693"/>
                    <a:pt x="106578" y="106429"/>
                  </a:cubicBezTo>
                  <a:cubicBezTo>
                    <a:pt x="161988" y="51096"/>
                    <a:pt x="235631" y="20711"/>
                    <a:pt x="314010" y="20711"/>
                  </a:cubicBezTo>
                  <a:cubicBezTo>
                    <a:pt x="324902" y="20711"/>
                    <a:pt x="335676" y="21302"/>
                    <a:pt x="346450" y="22484"/>
                  </a:cubicBezTo>
                  <a:cubicBezTo>
                    <a:pt x="380430" y="7942"/>
                    <a:pt x="411214" y="493"/>
                    <a:pt x="438090" y="2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fountain-pen-close-up_16941">
              <a:extLst>
                <a:ext uri="{FF2B5EF4-FFF2-40B4-BE49-F238E27FC236}">
                  <a16:creationId xmlns:a16="http://schemas.microsoft.com/office/drawing/2014/main" id="{3831C2F2-7230-4BE7-91F1-E0F7D096C312}"/>
                </a:ext>
              </a:extLst>
            </p:cNvPr>
            <p:cNvSpPr>
              <a:spLocks noChangeAspect="1"/>
            </p:cNvSpPr>
            <p:nvPr/>
          </p:nvSpPr>
          <p:spPr bwMode="auto">
            <a:xfrm rot="790632" flipH="1">
              <a:off x="8336982" y="2936716"/>
              <a:ext cx="578472" cy="599350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46" name="文本框 45">
            <a:extLst>
              <a:ext uri="{FF2B5EF4-FFF2-40B4-BE49-F238E27FC236}">
                <a16:creationId xmlns:a16="http://schemas.microsoft.com/office/drawing/2014/main" id="{1059C02D-4A60-4664-B098-E3EE043D55F4}"/>
              </a:ext>
            </a:extLst>
          </p:cNvPr>
          <p:cNvSpPr txBox="1"/>
          <p:nvPr/>
        </p:nvSpPr>
        <p:spPr>
          <a:xfrm>
            <a:off x="1066837" y="2570444"/>
            <a:ext cx="2949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第一部分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95FCFA3F-A9DA-442F-A24E-5E50E025ECA3}"/>
              </a:ext>
            </a:extLst>
          </p:cNvPr>
          <p:cNvSpPr txBox="1"/>
          <p:nvPr/>
        </p:nvSpPr>
        <p:spPr>
          <a:xfrm>
            <a:off x="1088170" y="3035831"/>
            <a:ext cx="2949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學校重要宣導</a:t>
            </a:r>
            <a:endParaRPr lang="zh-CN" altLang="en-US" sz="2800" dirty="0">
              <a:solidFill>
                <a:schemeClr val="bg1">
                  <a:lumMod val="9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F4E632D7-7663-4389-8BEC-9DE2415537FA}"/>
              </a:ext>
            </a:extLst>
          </p:cNvPr>
          <p:cNvGrpSpPr/>
          <p:nvPr/>
        </p:nvGrpSpPr>
        <p:grpSpPr>
          <a:xfrm>
            <a:off x="4243004" y="2917018"/>
            <a:ext cx="3649367" cy="2198285"/>
            <a:chOff x="2671537" y="1310108"/>
            <a:chExt cx="6927843" cy="4173155"/>
          </a:xfrm>
        </p:grpSpPr>
        <p:grpSp>
          <p:nvGrpSpPr>
            <p:cNvPr id="49" name="组合 48">
              <a:extLst>
                <a:ext uri="{FF2B5EF4-FFF2-40B4-BE49-F238E27FC236}">
                  <a16:creationId xmlns:a16="http://schemas.microsoft.com/office/drawing/2014/main" id="{8546312B-3178-4AFC-838B-FAC2349F40E6}"/>
                </a:ext>
              </a:extLst>
            </p:cNvPr>
            <p:cNvGrpSpPr/>
            <p:nvPr/>
          </p:nvGrpSpPr>
          <p:grpSpPr>
            <a:xfrm>
              <a:off x="2671537" y="1310108"/>
              <a:ext cx="6927843" cy="4173155"/>
              <a:chOff x="3581729" y="1730706"/>
              <a:chExt cx="4882296" cy="2940970"/>
            </a:xfrm>
          </p:grpSpPr>
          <p:sp>
            <p:nvSpPr>
              <p:cNvPr id="52" name="cloud-alone_17471">
                <a:extLst>
                  <a:ext uri="{FF2B5EF4-FFF2-40B4-BE49-F238E27FC236}">
                    <a16:creationId xmlns:a16="http://schemas.microsoft.com/office/drawing/2014/main" id="{8AE3F256-78D2-4469-9D92-9B8219783A5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581729" y="1730706"/>
                <a:ext cx="4882296" cy="2940970"/>
              </a:xfrm>
              <a:custGeom>
                <a:avLst/>
                <a:gdLst>
                  <a:gd name="T0" fmla="*/ 372171 w 604011"/>
                  <a:gd name="T1" fmla="*/ 372171 w 604011"/>
                  <a:gd name="T2" fmla="*/ 372171 w 604011"/>
                  <a:gd name="T3" fmla="*/ 372171 w 604011"/>
                  <a:gd name="T4" fmla="*/ 372171 w 604011"/>
                  <a:gd name="T5" fmla="*/ 372171 w 604011"/>
                  <a:gd name="T6" fmla="*/ 372171 w 604011"/>
                  <a:gd name="T7" fmla="*/ 372171 w 604011"/>
                  <a:gd name="T8" fmla="*/ 372171 w 604011"/>
                  <a:gd name="T9" fmla="*/ 372171 w 604011"/>
                  <a:gd name="T10" fmla="*/ 372171 w 604011"/>
                  <a:gd name="T11" fmla="*/ 372171 w 604011"/>
                  <a:gd name="T12" fmla="*/ 372171 w 604011"/>
                  <a:gd name="T13" fmla="*/ 372171 w 604011"/>
                  <a:gd name="T14" fmla="*/ 372171 w 604011"/>
                  <a:gd name="T15" fmla="*/ 372171 w 604011"/>
                  <a:gd name="T16" fmla="*/ 372171 w 604011"/>
                  <a:gd name="T17" fmla="*/ 372171 w 604011"/>
                  <a:gd name="T18" fmla="*/ 372171 w 604011"/>
                  <a:gd name="T19" fmla="*/ 372171 w 604011"/>
                  <a:gd name="T20" fmla="*/ 372171 w 604011"/>
                  <a:gd name="T21" fmla="*/ 372171 w 604011"/>
                  <a:gd name="T22" fmla="*/ 372171 w 604011"/>
                  <a:gd name="T23" fmla="*/ 372171 w 604011"/>
                  <a:gd name="T24" fmla="*/ 372171 w 604011"/>
                  <a:gd name="T25" fmla="*/ 372171 w 604011"/>
                  <a:gd name="T26" fmla="*/ 372171 w 604011"/>
                  <a:gd name="T27" fmla="*/ 372171 w 604011"/>
                  <a:gd name="T28" fmla="*/ 372171 w 604011"/>
                  <a:gd name="T29" fmla="*/ 372171 w 604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546" h="4656">
                    <a:moveTo>
                      <a:pt x="3439" y="4656"/>
                    </a:moveTo>
                    <a:cubicBezTo>
                      <a:pt x="2908" y="4656"/>
                      <a:pt x="2402" y="4450"/>
                      <a:pt x="2023" y="4085"/>
                    </a:cubicBezTo>
                    <a:cubicBezTo>
                      <a:pt x="1840" y="4168"/>
                      <a:pt x="1640" y="4211"/>
                      <a:pt x="1436" y="4211"/>
                    </a:cubicBezTo>
                    <a:cubicBezTo>
                      <a:pt x="644" y="4211"/>
                      <a:pt x="0" y="3567"/>
                      <a:pt x="0" y="2775"/>
                    </a:cubicBezTo>
                    <a:cubicBezTo>
                      <a:pt x="0" y="2170"/>
                      <a:pt x="372" y="1643"/>
                      <a:pt x="925" y="1434"/>
                    </a:cubicBezTo>
                    <a:cubicBezTo>
                      <a:pt x="986" y="633"/>
                      <a:pt x="1658" y="0"/>
                      <a:pt x="2474" y="0"/>
                    </a:cubicBezTo>
                    <a:cubicBezTo>
                      <a:pt x="2949" y="0"/>
                      <a:pt x="3394" y="216"/>
                      <a:pt x="3688" y="584"/>
                    </a:cubicBezTo>
                    <a:lnTo>
                      <a:pt x="3928" y="629"/>
                    </a:lnTo>
                    <a:cubicBezTo>
                      <a:pt x="3933" y="630"/>
                      <a:pt x="3938" y="631"/>
                      <a:pt x="3943" y="632"/>
                    </a:cubicBezTo>
                    <a:cubicBezTo>
                      <a:pt x="4316" y="727"/>
                      <a:pt x="4648" y="920"/>
                      <a:pt x="4911" y="1196"/>
                    </a:cubicBezTo>
                    <a:cubicBezTo>
                      <a:pt x="4979" y="1186"/>
                      <a:pt x="5047" y="1181"/>
                      <a:pt x="5115" y="1181"/>
                    </a:cubicBezTo>
                    <a:cubicBezTo>
                      <a:pt x="5904" y="1181"/>
                      <a:pt x="6546" y="1823"/>
                      <a:pt x="6546" y="2612"/>
                    </a:cubicBezTo>
                    <a:cubicBezTo>
                      <a:pt x="6546" y="3401"/>
                      <a:pt x="5904" y="4043"/>
                      <a:pt x="5115" y="4043"/>
                    </a:cubicBezTo>
                    <a:cubicBezTo>
                      <a:pt x="5047" y="4043"/>
                      <a:pt x="4979" y="4038"/>
                      <a:pt x="4911" y="4028"/>
                    </a:cubicBezTo>
                    <a:cubicBezTo>
                      <a:pt x="4527" y="4429"/>
                      <a:pt x="3998" y="4656"/>
                      <a:pt x="3439" y="4656"/>
                    </a:cubicBezTo>
                    <a:close/>
                  </a:path>
                </a:pathLst>
              </a:custGeom>
              <a:solidFill>
                <a:srgbClr val="195B5A"/>
              </a:solidFill>
              <a:ln w="57150">
                <a:solidFill>
                  <a:schemeClr val="bg1"/>
                </a:solidFill>
              </a:ln>
              <a:effectLst>
                <a:outerShdw blurRad="203200" dist="38100" dir="5400000" sx="103000" sy="103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3" name="cloud-alone_17471">
                <a:extLst>
                  <a:ext uri="{FF2B5EF4-FFF2-40B4-BE49-F238E27FC236}">
                    <a16:creationId xmlns:a16="http://schemas.microsoft.com/office/drawing/2014/main" id="{2DE030F1-F59F-4725-971D-6EB8B36046E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92837" y="1867866"/>
                <a:ext cx="4677577" cy="2721647"/>
              </a:xfrm>
              <a:custGeom>
                <a:avLst/>
                <a:gdLst>
                  <a:gd name="T0" fmla="*/ 372171 w 604011"/>
                  <a:gd name="T1" fmla="*/ 372171 w 604011"/>
                  <a:gd name="T2" fmla="*/ 372171 w 604011"/>
                  <a:gd name="T3" fmla="*/ 372171 w 604011"/>
                  <a:gd name="T4" fmla="*/ 372171 w 604011"/>
                  <a:gd name="T5" fmla="*/ 372171 w 604011"/>
                  <a:gd name="T6" fmla="*/ 372171 w 604011"/>
                  <a:gd name="T7" fmla="*/ 372171 w 604011"/>
                  <a:gd name="T8" fmla="*/ 372171 w 604011"/>
                  <a:gd name="T9" fmla="*/ 372171 w 604011"/>
                  <a:gd name="T10" fmla="*/ 372171 w 604011"/>
                  <a:gd name="T11" fmla="*/ 372171 w 604011"/>
                  <a:gd name="T12" fmla="*/ 372171 w 604011"/>
                  <a:gd name="T13" fmla="*/ 372171 w 604011"/>
                  <a:gd name="T14" fmla="*/ 372171 w 604011"/>
                  <a:gd name="T15" fmla="*/ 372171 w 604011"/>
                  <a:gd name="T16" fmla="*/ 372171 w 604011"/>
                  <a:gd name="T17" fmla="*/ 372171 w 604011"/>
                  <a:gd name="T18" fmla="*/ 372171 w 604011"/>
                  <a:gd name="T19" fmla="*/ 372171 w 604011"/>
                  <a:gd name="T20" fmla="*/ 372171 w 604011"/>
                  <a:gd name="T21" fmla="*/ 372171 w 604011"/>
                  <a:gd name="T22" fmla="*/ 372171 w 604011"/>
                  <a:gd name="T23" fmla="*/ 372171 w 604011"/>
                  <a:gd name="T24" fmla="*/ 372171 w 604011"/>
                  <a:gd name="T25" fmla="*/ 372171 w 604011"/>
                  <a:gd name="T26" fmla="*/ 372171 w 604011"/>
                  <a:gd name="T27" fmla="*/ 372171 w 604011"/>
                  <a:gd name="T28" fmla="*/ 372171 w 604011"/>
                  <a:gd name="T29" fmla="*/ 372171 w 604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546" h="4656">
                    <a:moveTo>
                      <a:pt x="3439" y="4656"/>
                    </a:moveTo>
                    <a:cubicBezTo>
                      <a:pt x="2908" y="4656"/>
                      <a:pt x="2402" y="4450"/>
                      <a:pt x="2023" y="4085"/>
                    </a:cubicBezTo>
                    <a:cubicBezTo>
                      <a:pt x="1840" y="4168"/>
                      <a:pt x="1640" y="4211"/>
                      <a:pt x="1436" y="4211"/>
                    </a:cubicBezTo>
                    <a:cubicBezTo>
                      <a:pt x="644" y="4211"/>
                      <a:pt x="0" y="3567"/>
                      <a:pt x="0" y="2775"/>
                    </a:cubicBezTo>
                    <a:cubicBezTo>
                      <a:pt x="0" y="2170"/>
                      <a:pt x="372" y="1643"/>
                      <a:pt x="925" y="1434"/>
                    </a:cubicBezTo>
                    <a:cubicBezTo>
                      <a:pt x="986" y="633"/>
                      <a:pt x="1658" y="0"/>
                      <a:pt x="2474" y="0"/>
                    </a:cubicBezTo>
                    <a:cubicBezTo>
                      <a:pt x="2949" y="0"/>
                      <a:pt x="3394" y="216"/>
                      <a:pt x="3688" y="584"/>
                    </a:cubicBezTo>
                    <a:lnTo>
                      <a:pt x="3928" y="629"/>
                    </a:lnTo>
                    <a:cubicBezTo>
                      <a:pt x="3933" y="630"/>
                      <a:pt x="3938" y="631"/>
                      <a:pt x="3943" y="632"/>
                    </a:cubicBezTo>
                    <a:cubicBezTo>
                      <a:pt x="4316" y="727"/>
                      <a:pt x="4648" y="920"/>
                      <a:pt x="4911" y="1196"/>
                    </a:cubicBezTo>
                    <a:cubicBezTo>
                      <a:pt x="4979" y="1186"/>
                      <a:pt x="5047" y="1181"/>
                      <a:pt x="5115" y="1181"/>
                    </a:cubicBezTo>
                    <a:cubicBezTo>
                      <a:pt x="5904" y="1181"/>
                      <a:pt x="6546" y="1823"/>
                      <a:pt x="6546" y="2612"/>
                    </a:cubicBezTo>
                    <a:cubicBezTo>
                      <a:pt x="6546" y="3401"/>
                      <a:pt x="5904" y="4043"/>
                      <a:pt x="5115" y="4043"/>
                    </a:cubicBezTo>
                    <a:cubicBezTo>
                      <a:pt x="5047" y="4043"/>
                      <a:pt x="4979" y="4038"/>
                      <a:pt x="4911" y="4028"/>
                    </a:cubicBezTo>
                    <a:cubicBezTo>
                      <a:pt x="4527" y="4429"/>
                      <a:pt x="3998" y="4656"/>
                      <a:pt x="3439" y="4656"/>
                    </a:cubicBezTo>
                    <a:close/>
                  </a:path>
                </a:pathLst>
              </a:custGeom>
              <a:noFill/>
              <a:ln w="28575">
                <a:solidFill>
                  <a:schemeClr val="bg1"/>
                </a:solidFill>
                <a:prstDash val="sysDot"/>
              </a:ln>
              <a:effectLst>
                <a:outerShdw blurRad="203200" dist="38100" dir="5400000" sx="103000" sy="103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50" name="paper-aeroplane-shape_18344">
              <a:extLst>
                <a:ext uri="{FF2B5EF4-FFF2-40B4-BE49-F238E27FC236}">
                  <a16:creationId xmlns:a16="http://schemas.microsoft.com/office/drawing/2014/main" id="{6798942E-8385-4273-B008-A77B7926714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806141" y="1796420"/>
              <a:ext cx="609685" cy="609052"/>
            </a:xfrm>
            <a:custGeom>
              <a:avLst/>
              <a:gdLst>
                <a:gd name="connsiteX0" fmla="*/ 307530 w 607181"/>
                <a:gd name="connsiteY0" fmla="*/ 454721 h 606551"/>
                <a:gd name="connsiteX1" fmla="*/ 302084 w 607181"/>
                <a:gd name="connsiteY1" fmla="*/ 460160 h 606551"/>
                <a:gd name="connsiteX2" fmla="*/ 294270 w 607181"/>
                <a:gd name="connsiteY2" fmla="*/ 466425 h 606551"/>
                <a:gd name="connsiteX3" fmla="*/ 307530 w 607181"/>
                <a:gd name="connsiteY3" fmla="*/ 493970 h 606551"/>
                <a:gd name="connsiteX4" fmla="*/ 233421 w 607181"/>
                <a:gd name="connsiteY4" fmla="*/ 419374 h 606551"/>
                <a:gd name="connsiteX5" fmla="*/ 260531 w 607181"/>
                <a:gd name="connsiteY5" fmla="*/ 432496 h 606551"/>
                <a:gd name="connsiteX6" fmla="*/ 266687 w 607181"/>
                <a:gd name="connsiteY6" fmla="*/ 424812 h 606551"/>
                <a:gd name="connsiteX7" fmla="*/ 272133 w 607181"/>
                <a:gd name="connsiteY7" fmla="*/ 419374 h 606551"/>
                <a:gd name="connsiteX8" fmla="*/ 387794 w 607181"/>
                <a:gd name="connsiteY8" fmla="*/ 374569 h 606551"/>
                <a:gd name="connsiteX9" fmla="*/ 341743 w 607181"/>
                <a:gd name="connsiteY9" fmla="*/ 420675 h 606551"/>
                <a:gd name="connsiteX10" fmla="*/ 380573 w 607181"/>
                <a:gd name="connsiteY10" fmla="*/ 501418 h 606551"/>
                <a:gd name="connsiteX11" fmla="*/ 387794 w 607181"/>
                <a:gd name="connsiteY11" fmla="*/ 495270 h 606551"/>
                <a:gd name="connsiteX12" fmla="*/ 26305 w 607181"/>
                <a:gd name="connsiteY12" fmla="*/ 370560 h 606551"/>
                <a:gd name="connsiteX13" fmla="*/ 32580 w 607181"/>
                <a:gd name="connsiteY13" fmla="*/ 496832 h 606551"/>
                <a:gd name="connsiteX14" fmla="*/ 102197 w 607181"/>
                <a:gd name="connsiteY14" fmla="*/ 516340 h 606551"/>
                <a:gd name="connsiteX15" fmla="*/ 26305 w 607181"/>
                <a:gd name="connsiteY15" fmla="*/ 370560 h 606551"/>
                <a:gd name="connsiteX16" fmla="*/ 228922 w 607181"/>
                <a:gd name="connsiteY16" fmla="*/ 336976 h 606551"/>
                <a:gd name="connsiteX17" fmla="*/ 222529 w 607181"/>
                <a:gd name="connsiteY17" fmla="*/ 343360 h 606551"/>
                <a:gd name="connsiteX18" fmla="*/ 307174 w 607181"/>
                <a:gd name="connsiteY18" fmla="*/ 384381 h 606551"/>
                <a:gd name="connsiteX19" fmla="*/ 354647 w 607181"/>
                <a:gd name="connsiteY19" fmla="*/ 336976 h 606551"/>
                <a:gd name="connsiteX20" fmla="*/ 435148 w 607181"/>
                <a:gd name="connsiteY20" fmla="*/ 279640 h 606551"/>
                <a:gd name="connsiteX21" fmla="*/ 426388 w 607181"/>
                <a:gd name="connsiteY21" fmla="*/ 283186 h 606551"/>
                <a:gd name="connsiteX22" fmla="*/ 275566 w 607181"/>
                <a:gd name="connsiteY22" fmla="*/ 433797 h 606551"/>
                <a:gd name="connsiteX23" fmla="*/ 265266 w 607181"/>
                <a:gd name="connsiteY23" fmla="*/ 454603 h 606551"/>
                <a:gd name="connsiteX24" fmla="*/ 266687 w 607181"/>
                <a:gd name="connsiteY24" fmla="*/ 459568 h 606551"/>
                <a:gd name="connsiteX25" fmla="*/ 271422 w 607181"/>
                <a:gd name="connsiteY25" fmla="*/ 461696 h 606551"/>
                <a:gd name="connsiteX26" fmla="*/ 272251 w 607181"/>
                <a:gd name="connsiteY26" fmla="*/ 461578 h 606551"/>
                <a:gd name="connsiteX27" fmla="*/ 293205 w 607181"/>
                <a:gd name="connsiteY27" fmla="*/ 451293 h 606551"/>
                <a:gd name="connsiteX28" fmla="*/ 309424 w 607181"/>
                <a:gd name="connsiteY28" fmla="*/ 435097 h 606551"/>
                <a:gd name="connsiteX29" fmla="*/ 443909 w 607181"/>
                <a:gd name="connsiteY29" fmla="*/ 300801 h 606551"/>
                <a:gd name="connsiteX30" fmla="*/ 447578 w 607181"/>
                <a:gd name="connsiteY30" fmla="*/ 291934 h 606551"/>
                <a:gd name="connsiteX31" fmla="*/ 443909 w 607181"/>
                <a:gd name="connsiteY31" fmla="*/ 283186 h 606551"/>
                <a:gd name="connsiteX32" fmla="*/ 435148 w 607181"/>
                <a:gd name="connsiteY32" fmla="*/ 279640 h 606551"/>
                <a:gd name="connsiteX33" fmla="*/ 435148 w 607181"/>
                <a:gd name="connsiteY33" fmla="*/ 266990 h 606551"/>
                <a:gd name="connsiteX34" fmla="*/ 452787 w 607181"/>
                <a:gd name="connsiteY34" fmla="*/ 274320 h 606551"/>
                <a:gd name="connsiteX35" fmla="*/ 460127 w 607181"/>
                <a:gd name="connsiteY35" fmla="*/ 291934 h 606551"/>
                <a:gd name="connsiteX36" fmla="*/ 452787 w 607181"/>
                <a:gd name="connsiteY36" fmla="*/ 309667 h 606551"/>
                <a:gd name="connsiteX37" fmla="*/ 400461 w 607181"/>
                <a:gd name="connsiteY37" fmla="*/ 361920 h 606551"/>
                <a:gd name="connsiteX38" fmla="*/ 400461 w 607181"/>
                <a:gd name="connsiteY38" fmla="*/ 399986 h 606551"/>
                <a:gd name="connsiteX39" fmla="*/ 411116 w 607181"/>
                <a:gd name="connsiteY39" fmla="*/ 389465 h 606551"/>
                <a:gd name="connsiteX40" fmla="*/ 419995 w 607181"/>
                <a:gd name="connsiteY40" fmla="*/ 389465 h 606551"/>
                <a:gd name="connsiteX41" fmla="*/ 419995 w 607181"/>
                <a:gd name="connsiteY41" fmla="*/ 398331 h 606551"/>
                <a:gd name="connsiteX42" fmla="*/ 400461 w 607181"/>
                <a:gd name="connsiteY42" fmla="*/ 417837 h 606551"/>
                <a:gd name="connsiteX43" fmla="*/ 400461 w 607181"/>
                <a:gd name="connsiteY43" fmla="*/ 498226 h 606551"/>
                <a:gd name="connsiteX44" fmla="*/ 398212 w 607181"/>
                <a:gd name="connsiteY44" fmla="*/ 503073 h 606551"/>
                <a:gd name="connsiteX45" fmla="*/ 382467 w 607181"/>
                <a:gd name="connsiteY45" fmla="*/ 516313 h 606551"/>
                <a:gd name="connsiteX46" fmla="*/ 378323 w 607181"/>
                <a:gd name="connsiteY46" fmla="*/ 517850 h 606551"/>
                <a:gd name="connsiteX47" fmla="*/ 377021 w 607181"/>
                <a:gd name="connsiteY47" fmla="*/ 517614 h 606551"/>
                <a:gd name="connsiteX48" fmla="*/ 372641 w 607181"/>
                <a:gd name="connsiteY48" fmla="*/ 514185 h 606551"/>
                <a:gd name="connsiteX49" fmla="*/ 332272 w 607181"/>
                <a:gd name="connsiteY49" fmla="*/ 430132 h 606551"/>
                <a:gd name="connsiteX50" fmla="*/ 320197 w 607181"/>
                <a:gd name="connsiteY50" fmla="*/ 442072 h 606551"/>
                <a:gd name="connsiteX51" fmla="*/ 320197 w 607181"/>
                <a:gd name="connsiteY51" fmla="*/ 498226 h 606551"/>
                <a:gd name="connsiteX52" fmla="*/ 317947 w 607181"/>
                <a:gd name="connsiteY52" fmla="*/ 503073 h 606551"/>
                <a:gd name="connsiteX53" fmla="*/ 309897 w 607181"/>
                <a:gd name="connsiteY53" fmla="*/ 509811 h 606551"/>
                <a:gd name="connsiteX54" fmla="*/ 305872 w 607181"/>
                <a:gd name="connsiteY54" fmla="*/ 511348 h 606551"/>
                <a:gd name="connsiteX55" fmla="*/ 304570 w 607181"/>
                <a:gd name="connsiteY55" fmla="*/ 511112 h 606551"/>
                <a:gd name="connsiteX56" fmla="*/ 300190 w 607181"/>
                <a:gd name="connsiteY56" fmla="*/ 507683 h 606551"/>
                <a:gd name="connsiteX57" fmla="*/ 283024 w 607181"/>
                <a:gd name="connsiteY57" fmla="*/ 471981 h 606551"/>
                <a:gd name="connsiteX58" fmla="*/ 273908 w 607181"/>
                <a:gd name="connsiteY58" fmla="*/ 474109 h 606551"/>
                <a:gd name="connsiteX59" fmla="*/ 271422 w 607181"/>
                <a:gd name="connsiteY59" fmla="*/ 474228 h 606551"/>
                <a:gd name="connsiteX60" fmla="*/ 257216 w 607181"/>
                <a:gd name="connsiteY60" fmla="*/ 467844 h 606551"/>
                <a:gd name="connsiteX61" fmla="*/ 252717 w 607181"/>
                <a:gd name="connsiteY61" fmla="*/ 452948 h 606551"/>
                <a:gd name="connsiteX62" fmla="*/ 254967 w 607181"/>
                <a:gd name="connsiteY62" fmla="*/ 443845 h 606551"/>
                <a:gd name="connsiteX63" fmla="*/ 218386 w 607181"/>
                <a:gd name="connsiteY63" fmla="*/ 426113 h 606551"/>
                <a:gd name="connsiteX64" fmla="*/ 214953 w 607181"/>
                <a:gd name="connsiteY64" fmla="*/ 421502 h 606551"/>
                <a:gd name="connsiteX65" fmla="*/ 216729 w 607181"/>
                <a:gd name="connsiteY65" fmla="*/ 415946 h 606551"/>
                <a:gd name="connsiteX66" fmla="*/ 224068 w 607181"/>
                <a:gd name="connsiteY66" fmla="*/ 408616 h 606551"/>
                <a:gd name="connsiteX67" fmla="*/ 228567 w 607181"/>
                <a:gd name="connsiteY67" fmla="*/ 406725 h 606551"/>
                <a:gd name="connsiteX68" fmla="*/ 284800 w 607181"/>
                <a:gd name="connsiteY68" fmla="*/ 406725 h 606551"/>
                <a:gd name="connsiteX69" fmla="*/ 297704 w 607181"/>
                <a:gd name="connsiteY69" fmla="*/ 393839 h 606551"/>
                <a:gd name="connsiteX70" fmla="*/ 209034 w 607181"/>
                <a:gd name="connsiteY70" fmla="*/ 350807 h 606551"/>
                <a:gd name="connsiteX71" fmla="*/ 205600 w 607181"/>
                <a:gd name="connsiteY71" fmla="*/ 346197 h 606551"/>
                <a:gd name="connsiteX72" fmla="*/ 207376 w 607181"/>
                <a:gd name="connsiteY72" fmla="*/ 340759 h 606551"/>
                <a:gd name="connsiteX73" fmla="*/ 221819 w 607181"/>
                <a:gd name="connsiteY73" fmla="*/ 326218 h 606551"/>
                <a:gd name="connsiteX74" fmla="*/ 226318 w 607181"/>
                <a:gd name="connsiteY74" fmla="*/ 324326 h 606551"/>
                <a:gd name="connsiteX75" fmla="*/ 307648 w 607181"/>
                <a:gd name="connsiteY75" fmla="*/ 324326 h 606551"/>
                <a:gd name="connsiteX76" fmla="*/ 326708 w 607181"/>
                <a:gd name="connsiteY76" fmla="*/ 305293 h 606551"/>
                <a:gd name="connsiteX77" fmla="*/ 335705 w 607181"/>
                <a:gd name="connsiteY77" fmla="*/ 305293 h 606551"/>
                <a:gd name="connsiteX78" fmla="*/ 335705 w 607181"/>
                <a:gd name="connsiteY78" fmla="*/ 314159 h 606551"/>
                <a:gd name="connsiteX79" fmla="*/ 325524 w 607181"/>
                <a:gd name="connsiteY79" fmla="*/ 324326 h 606551"/>
                <a:gd name="connsiteX80" fmla="*/ 367314 w 607181"/>
                <a:gd name="connsiteY80" fmla="*/ 324326 h 606551"/>
                <a:gd name="connsiteX81" fmla="*/ 417390 w 607181"/>
                <a:gd name="connsiteY81" fmla="*/ 274320 h 606551"/>
                <a:gd name="connsiteX82" fmla="*/ 435148 w 607181"/>
                <a:gd name="connsiteY82" fmla="*/ 266990 h 606551"/>
                <a:gd name="connsiteX83" fmla="*/ 314010 w 607181"/>
                <a:gd name="connsiteY83" fmla="*/ 33243 h 606551"/>
                <a:gd name="connsiteX84" fmla="*/ 115458 w 607181"/>
                <a:gd name="connsiteY84" fmla="*/ 115415 h 606551"/>
                <a:gd name="connsiteX85" fmla="*/ 115458 w 607181"/>
                <a:gd name="connsiteY85" fmla="*/ 511847 h 606551"/>
                <a:gd name="connsiteX86" fmla="*/ 117944 w 607181"/>
                <a:gd name="connsiteY86" fmla="*/ 514212 h 606551"/>
                <a:gd name="connsiteX87" fmla="*/ 223081 w 607181"/>
                <a:gd name="connsiteY87" fmla="*/ 473540 h 606551"/>
                <a:gd name="connsiteX88" fmla="*/ 231724 w 607181"/>
                <a:gd name="connsiteY88" fmla="*/ 475905 h 606551"/>
                <a:gd name="connsiteX89" fmla="*/ 229356 w 607181"/>
                <a:gd name="connsiteY89" fmla="*/ 484417 h 606551"/>
                <a:gd name="connsiteX90" fmla="*/ 129429 w 607181"/>
                <a:gd name="connsiteY90" fmla="*/ 524853 h 606551"/>
                <a:gd name="connsiteX91" fmla="*/ 314010 w 607181"/>
                <a:gd name="connsiteY91" fmla="*/ 593900 h 606551"/>
                <a:gd name="connsiteX92" fmla="*/ 512443 w 607181"/>
                <a:gd name="connsiteY92" fmla="*/ 511847 h 606551"/>
                <a:gd name="connsiteX93" fmla="*/ 525467 w 607181"/>
                <a:gd name="connsiteY93" fmla="*/ 129248 h 606551"/>
                <a:gd name="connsiteX94" fmla="*/ 480239 w 607181"/>
                <a:gd name="connsiteY94" fmla="*/ 237430 h 606551"/>
                <a:gd name="connsiteX95" fmla="*/ 474793 w 607181"/>
                <a:gd name="connsiteY95" fmla="*/ 240504 h 606551"/>
                <a:gd name="connsiteX96" fmla="*/ 471596 w 607181"/>
                <a:gd name="connsiteY96" fmla="*/ 239677 h 606551"/>
                <a:gd name="connsiteX97" fmla="*/ 469346 w 607181"/>
                <a:gd name="connsiteY97" fmla="*/ 231046 h 606551"/>
                <a:gd name="connsiteX98" fmla="*/ 514929 w 607181"/>
                <a:gd name="connsiteY98" fmla="*/ 117779 h 606551"/>
                <a:gd name="connsiteX99" fmla="*/ 512443 w 607181"/>
                <a:gd name="connsiteY99" fmla="*/ 115415 h 606551"/>
                <a:gd name="connsiteX100" fmla="*/ 314010 w 607181"/>
                <a:gd name="connsiteY100" fmla="*/ 33243 h 606551"/>
                <a:gd name="connsiteX101" fmla="*/ 446555 w 607181"/>
                <a:gd name="connsiteY101" fmla="*/ 12833 h 606551"/>
                <a:gd name="connsiteX102" fmla="*/ 371432 w 607181"/>
                <a:gd name="connsiteY102" fmla="*/ 26268 h 606551"/>
                <a:gd name="connsiteX103" fmla="*/ 516942 w 607181"/>
                <a:gd name="connsiteY103" fmla="*/ 102173 h 606551"/>
                <a:gd name="connsiteX104" fmla="*/ 497525 w 607181"/>
                <a:gd name="connsiteY104" fmla="*/ 32652 h 606551"/>
                <a:gd name="connsiteX105" fmla="*/ 446555 w 607181"/>
                <a:gd name="connsiteY105" fmla="*/ 12833 h 606551"/>
                <a:gd name="connsiteX106" fmla="*/ 438090 w 607181"/>
                <a:gd name="connsiteY106" fmla="*/ 20 h 606551"/>
                <a:gd name="connsiteX107" fmla="*/ 506405 w 607181"/>
                <a:gd name="connsiteY107" fmla="*/ 23667 h 606551"/>
                <a:gd name="connsiteX108" fmla="*/ 528308 w 607181"/>
                <a:gd name="connsiteY108" fmla="*/ 113641 h 606551"/>
                <a:gd name="connsiteX109" fmla="*/ 521441 w 607181"/>
                <a:gd name="connsiteY109" fmla="*/ 520715 h 606551"/>
                <a:gd name="connsiteX110" fmla="*/ 314010 w 607181"/>
                <a:gd name="connsiteY110" fmla="*/ 606551 h 606551"/>
                <a:gd name="connsiteX111" fmla="*/ 113682 w 607181"/>
                <a:gd name="connsiteY111" fmla="*/ 527690 h 606551"/>
                <a:gd name="connsiteX112" fmla="*/ 89884 w 607181"/>
                <a:gd name="connsiteY112" fmla="*/ 529464 h 606551"/>
                <a:gd name="connsiteX113" fmla="*/ 23700 w 607181"/>
                <a:gd name="connsiteY113" fmla="*/ 505817 h 606551"/>
                <a:gd name="connsiteX114" fmla="*/ 21 w 607181"/>
                <a:gd name="connsiteY114" fmla="*/ 437597 h 606551"/>
                <a:gd name="connsiteX115" fmla="*/ 22516 w 607181"/>
                <a:gd name="connsiteY115" fmla="*/ 345613 h 606551"/>
                <a:gd name="connsiteX116" fmla="*/ 106578 w 607181"/>
                <a:gd name="connsiteY116" fmla="*/ 106429 h 606551"/>
                <a:gd name="connsiteX117" fmla="*/ 314010 w 607181"/>
                <a:gd name="connsiteY117" fmla="*/ 20711 h 606551"/>
                <a:gd name="connsiteX118" fmla="*/ 346450 w 607181"/>
                <a:gd name="connsiteY118" fmla="*/ 22484 h 606551"/>
                <a:gd name="connsiteX119" fmla="*/ 438090 w 607181"/>
                <a:gd name="connsiteY119" fmla="*/ 20 h 606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607181" h="606551">
                  <a:moveTo>
                    <a:pt x="307530" y="454721"/>
                  </a:moveTo>
                  <a:lnTo>
                    <a:pt x="302084" y="460160"/>
                  </a:lnTo>
                  <a:cubicBezTo>
                    <a:pt x="299716" y="462524"/>
                    <a:pt x="297112" y="464652"/>
                    <a:pt x="294270" y="466425"/>
                  </a:cubicBezTo>
                  <a:lnTo>
                    <a:pt x="307530" y="493970"/>
                  </a:lnTo>
                  <a:close/>
                  <a:moveTo>
                    <a:pt x="233421" y="419374"/>
                  </a:moveTo>
                  <a:lnTo>
                    <a:pt x="260531" y="432496"/>
                  </a:lnTo>
                  <a:cubicBezTo>
                    <a:pt x="262307" y="429777"/>
                    <a:pt x="264319" y="427177"/>
                    <a:pt x="266687" y="424812"/>
                  </a:cubicBezTo>
                  <a:lnTo>
                    <a:pt x="272133" y="419374"/>
                  </a:lnTo>
                  <a:close/>
                  <a:moveTo>
                    <a:pt x="387794" y="374569"/>
                  </a:moveTo>
                  <a:lnTo>
                    <a:pt x="341743" y="420675"/>
                  </a:lnTo>
                  <a:lnTo>
                    <a:pt x="380573" y="501418"/>
                  </a:lnTo>
                  <a:lnTo>
                    <a:pt x="387794" y="495270"/>
                  </a:lnTo>
                  <a:close/>
                  <a:moveTo>
                    <a:pt x="26305" y="370560"/>
                  </a:moveTo>
                  <a:cubicBezTo>
                    <a:pt x="6296" y="427193"/>
                    <a:pt x="8309" y="472594"/>
                    <a:pt x="32580" y="496832"/>
                  </a:cubicBezTo>
                  <a:cubicBezTo>
                    <a:pt x="47972" y="512202"/>
                    <a:pt x="71888" y="518823"/>
                    <a:pt x="102197" y="516340"/>
                  </a:cubicBezTo>
                  <a:cubicBezTo>
                    <a:pt x="62061" y="474486"/>
                    <a:pt x="36842" y="423764"/>
                    <a:pt x="26305" y="370560"/>
                  </a:cubicBezTo>
                  <a:close/>
                  <a:moveTo>
                    <a:pt x="228922" y="336976"/>
                  </a:moveTo>
                  <a:lnTo>
                    <a:pt x="222529" y="343360"/>
                  </a:lnTo>
                  <a:lnTo>
                    <a:pt x="307174" y="384381"/>
                  </a:lnTo>
                  <a:lnTo>
                    <a:pt x="354647" y="336976"/>
                  </a:lnTo>
                  <a:close/>
                  <a:moveTo>
                    <a:pt x="435148" y="279640"/>
                  </a:moveTo>
                  <a:cubicBezTo>
                    <a:pt x="431833" y="279640"/>
                    <a:pt x="428637" y="280822"/>
                    <a:pt x="426388" y="283186"/>
                  </a:cubicBezTo>
                  <a:lnTo>
                    <a:pt x="275566" y="433797"/>
                  </a:lnTo>
                  <a:cubicBezTo>
                    <a:pt x="270002" y="439353"/>
                    <a:pt x="266332" y="446801"/>
                    <a:pt x="265266" y="454603"/>
                  </a:cubicBezTo>
                  <a:cubicBezTo>
                    <a:pt x="265029" y="456377"/>
                    <a:pt x="265503" y="458150"/>
                    <a:pt x="266687" y="459568"/>
                  </a:cubicBezTo>
                  <a:cubicBezTo>
                    <a:pt x="267871" y="460869"/>
                    <a:pt x="269646" y="461696"/>
                    <a:pt x="271422" y="461696"/>
                  </a:cubicBezTo>
                  <a:cubicBezTo>
                    <a:pt x="271659" y="461696"/>
                    <a:pt x="272014" y="461696"/>
                    <a:pt x="272251" y="461578"/>
                  </a:cubicBezTo>
                  <a:cubicBezTo>
                    <a:pt x="280064" y="460514"/>
                    <a:pt x="287523" y="456849"/>
                    <a:pt x="293205" y="451293"/>
                  </a:cubicBezTo>
                  <a:lnTo>
                    <a:pt x="309424" y="435097"/>
                  </a:lnTo>
                  <a:lnTo>
                    <a:pt x="443909" y="300801"/>
                  </a:lnTo>
                  <a:cubicBezTo>
                    <a:pt x="446276" y="298436"/>
                    <a:pt x="447578" y="295245"/>
                    <a:pt x="447578" y="291934"/>
                  </a:cubicBezTo>
                  <a:cubicBezTo>
                    <a:pt x="447578" y="288624"/>
                    <a:pt x="446276" y="285551"/>
                    <a:pt x="443909" y="283186"/>
                  </a:cubicBezTo>
                  <a:cubicBezTo>
                    <a:pt x="441541" y="280822"/>
                    <a:pt x="438463" y="279640"/>
                    <a:pt x="435148" y="279640"/>
                  </a:cubicBezTo>
                  <a:close/>
                  <a:moveTo>
                    <a:pt x="435148" y="266990"/>
                  </a:moveTo>
                  <a:cubicBezTo>
                    <a:pt x="441778" y="266990"/>
                    <a:pt x="448052" y="269591"/>
                    <a:pt x="452787" y="274320"/>
                  </a:cubicBezTo>
                  <a:cubicBezTo>
                    <a:pt x="457523" y="279049"/>
                    <a:pt x="460127" y="285314"/>
                    <a:pt x="460127" y="291934"/>
                  </a:cubicBezTo>
                  <a:cubicBezTo>
                    <a:pt x="460127" y="298673"/>
                    <a:pt x="457523" y="304938"/>
                    <a:pt x="452787" y="309667"/>
                  </a:cubicBezTo>
                  <a:lnTo>
                    <a:pt x="400461" y="361920"/>
                  </a:lnTo>
                  <a:lnTo>
                    <a:pt x="400461" y="399986"/>
                  </a:lnTo>
                  <a:lnTo>
                    <a:pt x="411116" y="389465"/>
                  </a:lnTo>
                  <a:cubicBezTo>
                    <a:pt x="413484" y="386982"/>
                    <a:pt x="417509" y="386982"/>
                    <a:pt x="419995" y="389465"/>
                  </a:cubicBezTo>
                  <a:cubicBezTo>
                    <a:pt x="422481" y="391947"/>
                    <a:pt x="422481" y="395967"/>
                    <a:pt x="419995" y="398331"/>
                  </a:cubicBezTo>
                  <a:lnTo>
                    <a:pt x="400461" y="417837"/>
                  </a:lnTo>
                  <a:lnTo>
                    <a:pt x="400461" y="498226"/>
                  </a:lnTo>
                  <a:cubicBezTo>
                    <a:pt x="400461" y="500117"/>
                    <a:pt x="399633" y="501891"/>
                    <a:pt x="398212" y="503073"/>
                  </a:cubicBezTo>
                  <a:lnTo>
                    <a:pt x="382467" y="516313"/>
                  </a:lnTo>
                  <a:cubicBezTo>
                    <a:pt x="381283" y="517259"/>
                    <a:pt x="379862" y="517850"/>
                    <a:pt x="378323" y="517850"/>
                  </a:cubicBezTo>
                  <a:cubicBezTo>
                    <a:pt x="377968" y="517850"/>
                    <a:pt x="377495" y="517732"/>
                    <a:pt x="377021" y="517614"/>
                  </a:cubicBezTo>
                  <a:cubicBezTo>
                    <a:pt x="375127" y="517259"/>
                    <a:pt x="373470" y="515959"/>
                    <a:pt x="372641" y="514185"/>
                  </a:cubicBezTo>
                  <a:lnTo>
                    <a:pt x="332272" y="430132"/>
                  </a:lnTo>
                  <a:lnTo>
                    <a:pt x="320197" y="442072"/>
                  </a:lnTo>
                  <a:lnTo>
                    <a:pt x="320197" y="498226"/>
                  </a:lnTo>
                  <a:cubicBezTo>
                    <a:pt x="320197" y="500117"/>
                    <a:pt x="319368" y="501891"/>
                    <a:pt x="317947" y="503073"/>
                  </a:cubicBezTo>
                  <a:lnTo>
                    <a:pt x="309897" y="509811"/>
                  </a:lnTo>
                  <a:cubicBezTo>
                    <a:pt x="308713" y="510757"/>
                    <a:pt x="307293" y="511348"/>
                    <a:pt x="305872" y="511348"/>
                  </a:cubicBezTo>
                  <a:cubicBezTo>
                    <a:pt x="305399" y="511348"/>
                    <a:pt x="304925" y="511230"/>
                    <a:pt x="304570" y="511112"/>
                  </a:cubicBezTo>
                  <a:cubicBezTo>
                    <a:pt x="302557" y="510757"/>
                    <a:pt x="301018" y="509457"/>
                    <a:pt x="300190" y="507683"/>
                  </a:cubicBezTo>
                  <a:lnTo>
                    <a:pt x="283024" y="471981"/>
                  </a:lnTo>
                  <a:cubicBezTo>
                    <a:pt x="280064" y="472927"/>
                    <a:pt x="276986" y="473755"/>
                    <a:pt x="273908" y="474109"/>
                  </a:cubicBezTo>
                  <a:cubicBezTo>
                    <a:pt x="273080" y="474228"/>
                    <a:pt x="272251" y="474228"/>
                    <a:pt x="271422" y="474228"/>
                  </a:cubicBezTo>
                  <a:cubicBezTo>
                    <a:pt x="265977" y="474228"/>
                    <a:pt x="260768" y="471981"/>
                    <a:pt x="257216" y="467844"/>
                  </a:cubicBezTo>
                  <a:cubicBezTo>
                    <a:pt x="253665" y="463824"/>
                    <a:pt x="252007" y="458386"/>
                    <a:pt x="252717" y="452948"/>
                  </a:cubicBezTo>
                  <a:cubicBezTo>
                    <a:pt x="253191" y="449875"/>
                    <a:pt x="253901" y="446801"/>
                    <a:pt x="254967" y="443845"/>
                  </a:cubicBezTo>
                  <a:lnTo>
                    <a:pt x="218386" y="426113"/>
                  </a:lnTo>
                  <a:cubicBezTo>
                    <a:pt x="216610" y="425167"/>
                    <a:pt x="215308" y="423512"/>
                    <a:pt x="214953" y="421502"/>
                  </a:cubicBezTo>
                  <a:cubicBezTo>
                    <a:pt x="214598" y="419492"/>
                    <a:pt x="215308" y="417364"/>
                    <a:pt x="216729" y="415946"/>
                  </a:cubicBezTo>
                  <a:lnTo>
                    <a:pt x="224068" y="408616"/>
                  </a:lnTo>
                  <a:cubicBezTo>
                    <a:pt x="225252" y="407434"/>
                    <a:pt x="226910" y="406725"/>
                    <a:pt x="228567" y="406725"/>
                  </a:cubicBezTo>
                  <a:lnTo>
                    <a:pt x="284800" y="406725"/>
                  </a:lnTo>
                  <a:lnTo>
                    <a:pt x="297704" y="393839"/>
                  </a:lnTo>
                  <a:lnTo>
                    <a:pt x="209034" y="350807"/>
                  </a:lnTo>
                  <a:cubicBezTo>
                    <a:pt x="207258" y="349980"/>
                    <a:pt x="205956" y="348206"/>
                    <a:pt x="205600" y="346197"/>
                  </a:cubicBezTo>
                  <a:cubicBezTo>
                    <a:pt x="205245" y="344187"/>
                    <a:pt x="205837" y="342177"/>
                    <a:pt x="207376" y="340759"/>
                  </a:cubicBezTo>
                  <a:lnTo>
                    <a:pt x="221819" y="326218"/>
                  </a:lnTo>
                  <a:cubicBezTo>
                    <a:pt x="223003" y="325036"/>
                    <a:pt x="224660" y="324326"/>
                    <a:pt x="226318" y="324326"/>
                  </a:cubicBezTo>
                  <a:lnTo>
                    <a:pt x="307648" y="324326"/>
                  </a:lnTo>
                  <a:lnTo>
                    <a:pt x="326708" y="305293"/>
                  </a:lnTo>
                  <a:cubicBezTo>
                    <a:pt x="329194" y="302811"/>
                    <a:pt x="333219" y="302811"/>
                    <a:pt x="335705" y="305293"/>
                  </a:cubicBezTo>
                  <a:cubicBezTo>
                    <a:pt x="338191" y="307776"/>
                    <a:pt x="338191" y="311795"/>
                    <a:pt x="335705" y="314159"/>
                  </a:cubicBezTo>
                  <a:lnTo>
                    <a:pt x="325524" y="324326"/>
                  </a:lnTo>
                  <a:lnTo>
                    <a:pt x="367314" y="324326"/>
                  </a:lnTo>
                  <a:lnTo>
                    <a:pt x="417390" y="274320"/>
                  </a:lnTo>
                  <a:cubicBezTo>
                    <a:pt x="422126" y="269591"/>
                    <a:pt x="428400" y="266990"/>
                    <a:pt x="435148" y="266990"/>
                  </a:cubicBezTo>
                  <a:close/>
                  <a:moveTo>
                    <a:pt x="314010" y="33243"/>
                  </a:moveTo>
                  <a:cubicBezTo>
                    <a:pt x="239064" y="33243"/>
                    <a:pt x="168500" y="62447"/>
                    <a:pt x="115458" y="115415"/>
                  </a:cubicBezTo>
                  <a:cubicBezTo>
                    <a:pt x="6059" y="224661"/>
                    <a:pt x="6059" y="402482"/>
                    <a:pt x="115458" y="511847"/>
                  </a:cubicBezTo>
                  <a:cubicBezTo>
                    <a:pt x="116287" y="512675"/>
                    <a:pt x="117115" y="513384"/>
                    <a:pt x="117944" y="514212"/>
                  </a:cubicBezTo>
                  <a:cubicBezTo>
                    <a:pt x="149201" y="508773"/>
                    <a:pt x="185549" y="494704"/>
                    <a:pt x="223081" y="473540"/>
                  </a:cubicBezTo>
                  <a:cubicBezTo>
                    <a:pt x="226159" y="471767"/>
                    <a:pt x="230066" y="472831"/>
                    <a:pt x="231724" y="475905"/>
                  </a:cubicBezTo>
                  <a:cubicBezTo>
                    <a:pt x="233500" y="478860"/>
                    <a:pt x="232434" y="482762"/>
                    <a:pt x="229356" y="484417"/>
                  </a:cubicBezTo>
                  <a:cubicBezTo>
                    <a:pt x="194073" y="504399"/>
                    <a:pt x="159857" y="518114"/>
                    <a:pt x="129429" y="524853"/>
                  </a:cubicBezTo>
                  <a:cubicBezTo>
                    <a:pt x="180576" y="569545"/>
                    <a:pt x="245458" y="593900"/>
                    <a:pt x="314010" y="593900"/>
                  </a:cubicBezTo>
                  <a:cubicBezTo>
                    <a:pt x="388955" y="593900"/>
                    <a:pt x="459520" y="564815"/>
                    <a:pt x="512443" y="511847"/>
                  </a:cubicBezTo>
                  <a:cubicBezTo>
                    <a:pt x="617461" y="407094"/>
                    <a:pt x="621723" y="239322"/>
                    <a:pt x="525467" y="129248"/>
                  </a:cubicBezTo>
                  <a:cubicBezTo>
                    <a:pt x="518244" y="162116"/>
                    <a:pt x="502853" y="199241"/>
                    <a:pt x="480239" y="237430"/>
                  </a:cubicBezTo>
                  <a:cubicBezTo>
                    <a:pt x="479055" y="239440"/>
                    <a:pt x="476924" y="240504"/>
                    <a:pt x="474793" y="240504"/>
                  </a:cubicBezTo>
                  <a:cubicBezTo>
                    <a:pt x="473727" y="240504"/>
                    <a:pt x="472662" y="240268"/>
                    <a:pt x="471596" y="239677"/>
                  </a:cubicBezTo>
                  <a:cubicBezTo>
                    <a:pt x="468636" y="237903"/>
                    <a:pt x="467571" y="234002"/>
                    <a:pt x="469346" y="231046"/>
                  </a:cubicBezTo>
                  <a:cubicBezTo>
                    <a:pt x="493381" y="190492"/>
                    <a:pt x="509009" y="151357"/>
                    <a:pt x="514929" y="117779"/>
                  </a:cubicBezTo>
                  <a:cubicBezTo>
                    <a:pt x="514101" y="116952"/>
                    <a:pt x="513272" y="116242"/>
                    <a:pt x="512443" y="115415"/>
                  </a:cubicBezTo>
                  <a:cubicBezTo>
                    <a:pt x="459520" y="62447"/>
                    <a:pt x="388955" y="33243"/>
                    <a:pt x="314010" y="33243"/>
                  </a:cubicBezTo>
                  <a:close/>
                  <a:moveTo>
                    <a:pt x="446555" y="12833"/>
                  </a:moveTo>
                  <a:cubicBezTo>
                    <a:pt x="425125" y="11784"/>
                    <a:pt x="399670" y="16277"/>
                    <a:pt x="371432" y="26268"/>
                  </a:cubicBezTo>
                  <a:cubicBezTo>
                    <a:pt x="425895" y="37027"/>
                    <a:pt x="476095" y="63038"/>
                    <a:pt x="516942" y="102173"/>
                  </a:cubicBezTo>
                  <a:cubicBezTo>
                    <a:pt x="519547" y="71905"/>
                    <a:pt x="512917" y="48022"/>
                    <a:pt x="497525" y="32652"/>
                  </a:cubicBezTo>
                  <a:cubicBezTo>
                    <a:pt x="485389" y="20474"/>
                    <a:pt x="467985" y="13883"/>
                    <a:pt x="446555" y="12833"/>
                  </a:cubicBezTo>
                  <a:close/>
                  <a:moveTo>
                    <a:pt x="438090" y="20"/>
                  </a:moveTo>
                  <a:cubicBezTo>
                    <a:pt x="467334" y="-453"/>
                    <a:pt x="490303" y="7587"/>
                    <a:pt x="506405" y="23667"/>
                  </a:cubicBezTo>
                  <a:cubicBezTo>
                    <a:pt x="526414" y="43648"/>
                    <a:pt x="533873" y="74625"/>
                    <a:pt x="528308" y="113641"/>
                  </a:cubicBezTo>
                  <a:cubicBezTo>
                    <a:pt x="635694" y="228327"/>
                    <a:pt x="633445" y="408867"/>
                    <a:pt x="521441" y="520715"/>
                  </a:cubicBezTo>
                  <a:cubicBezTo>
                    <a:pt x="466031" y="576047"/>
                    <a:pt x="392388" y="606551"/>
                    <a:pt x="314010" y="606551"/>
                  </a:cubicBezTo>
                  <a:cubicBezTo>
                    <a:pt x="238946" y="606551"/>
                    <a:pt x="168263" y="578648"/>
                    <a:pt x="113682" y="527690"/>
                  </a:cubicBezTo>
                  <a:cubicBezTo>
                    <a:pt x="105394" y="528873"/>
                    <a:pt x="97462" y="529464"/>
                    <a:pt x="89884" y="529464"/>
                  </a:cubicBezTo>
                  <a:cubicBezTo>
                    <a:pt x="61942" y="529464"/>
                    <a:pt x="39329" y="521424"/>
                    <a:pt x="23700" y="505817"/>
                  </a:cubicBezTo>
                  <a:cubicBezTo>
                    <a:pt x="7480" y="489620"/>
                    <a:pt x="-453" y="466683"/>
                    <a:pt x="21" y="437597"/>
                  </a:cubicBezTo>
                  <a:cubicBezTo>
                    <a:pt x="376" y="410641"/>
                    <a:pt x="7953" y="379782"/>
                    <a:pt x="22516" y="345613"/>
                  </a:cubicBezTo>
                  <a:cubicBezTo>
                    <a:pt x="13281" y="260367"/>
                    <a:pt x="41223" y="171693"/>
                    <a:pt x="106578" y="106429"/>
                  </a:cubicBezTo>
                  <a:cubicBezTo>
                    <a:pt x="161988" y="51096"/>
                    <a:pt x="235631" y="20711"/>
                    <a:pt x="314010" y="20711"/>
                  </a:cubicBezTo>
                  <a:cubicBezTo>
                    <a:pt x="324902" y="20711"/>
                    <a:pt x="335676" y="21302"/>
                    <a:pt x="346450" y="22484"/>
                  </a:cubicBezTo>
                  <a:cubicBezTo>
                    <a:pt x="380430" y="7942"/>
                    <a:pt x="411214" y="493"/>
                    <a:pt x="438090" y="2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" name="fountain-pen-close-up_16941">
              <a:extLst>
                <a:ext uri="{FF2B5EF4-FFF2-40B4-BE49-F238E27FC236}">
                  <a16:creationId xmlns:a16="http://schemas.microsoft.com/office/drawing/2014/main" id="{AE8FB280-113C-44AD-93EA-90A964EC18A5}"/>
                </a:ext>
              </a:extLst>
            </p:cNvPr>
            <p:cNvSpPr>
              <a:spLocks noChangeAspect="1"/>
            </p:cNvSpPr>
            <p:nvPr/>
          </p:nvSpPr>
          <p:spPr bwMode="auto">
            <a:xfrm rot="790632" flipH="1">
              <a:off x="8336982" y="2936716"/>
              <a:ext cx="578472" cy="599350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4" name="文本框 53">
            <a:extLst>
              <a:ext uri="{FF2B5EF4-FFF2-40B4-BE49-F238E27FC236}">
                <a16:creationId xmlns:a16="http://schemas.microsoft.com/office/drawing/2014/main" id="{4C5FA415-5418-4A36-97B6-C88265023FC1}"/>
              </a:ext>
            </a:extLst>
          </p:cNvPr>
          <p:cNvSpPr txBox="1"/>
          <p:nvPr/>
        </p:nvSpPr>
        <p:spPr>
          <a:xfrm>
            <a:off x="4512800" y="3621507"/>
            <a:ext cx="2949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第二部分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3F0F339F-4761-474E-BA67-1E9D51E29576}"/>
              </a:ext>
            </a:extLst>
          </p:cNvPr>
          <p:cNvSpPr txBox="1"/>
          <p:nvPr/>
        </p:nvSpPr>
        <p:spPr>
          <a:xfrm>
            <a:off x="4384158" y="4071274"/>
            <a:ext cx="3195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班級經營理念</a:t>
            </a:r>
            <a:endParaRPr lang="zh-CN" altLang="en-US" sz="2800" dirty="0">
              <a:solidFill>
                <a:schemeClr val="bg1">
                  <a:lumMod val="9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BA44D6C6-90BD-4B5F-874F-0DD0BB64FCCA}"/>
              </a:ext>
            </a:extLst>
          </p:cNvPr>
          <p:cNvGrpSpPr/>
          <p:nvPr/>
        </p:nvGrpSpPr>
        <p:grpSpPr>
          <a:xfrm>
            <a:off x="7869793" y="4106465"/>
            <a:ext cx="3649367" cy="2198285"/>
            <a:chOff x="2671537" y="1310108"/>
            <a:chExt cx="6927843" cy="4173155"/>
          </a:xfrm>
        </p:grpSpPr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01675908-C207-437A-837F-37DCECAB09EA}"/>
                </a:ext>
              </a:extLst>
            </p:cNvPr>
            <p:cNvGrpSpPr/>
            <p:nvPr/>
          </p:nvGrpSpPr>
          <p:grpSpPr>
            <a:xfrm>
              <a:off x="2671537" y="1310108"/>
              <a:ext cx="6927843" cy="4173155"/>
              <a:chOff x="3581729" y="1730706"/>
              <a:chExt cx="4882296" cy="2940970"/>
            </a:xfrm>
          </p:grpSpPr>
          <p:sp>
            <p:nvSpPr>
              <p:cNvPr id="60" name="cloud-alone_17471">
                <a:extLst>
                  <a:ext uri="{FF2B5EF4-FFF2-40B4-BE49-F238E27FC236}">
                    <a16:creationId xmlns:a16="http://schemas.microsoft.com/office/drawing/2014/main" id="{D2837111-3D29-4334-BCD1-E49CC4EF307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581729" y="1730706"/>
                <a:ext cx="4882296" cy="2940970"/>
              </a:xfrm>
              <a:custGeom>
                <a:avLst/>
                <a:gdLst>
                  <a:gd name="T0" fmla="*/ 372171 w 604011"/>
                  <a:gd name="T1" fmla="*/ 372171 w 604011"/>
                  <a:gd name="T2" fmla="*/ 372171 w 604011"/>
                  <a:gd name="T3" fmla="*/ 372171 w 604011"/>
                  <a:gd name="T4" fmla="*/ 372171 w 604011"/>
                  <a:gd name="T5" fmla="*/ 372171 w 604011"/>
                  <a:gd name="T6" fmla="*/ 372171 w 604011"/>
                  <a:gd name="T7" fmla="*/ 372171 w 604011"/>
                  <a:gd name="T8" fmla="*/ 372171 w 604011"/>
                  <a:gd name="T9" fmla="*/ 372171 w 604011"/>
                  <a:gd name="T10" fmla="*/ 372171 w 604011"/>
                  <a:gd name="T11" fmla="*/ 372171 w 604011"/>
                  <a:gd name="T12" fmla="*/ 372171 w 604011"/>
                  <a:gd name="T13" fmla="*/ 372171 w 604011"/>
                  <a:gd name="T14" fmla="*/ 372171 w 604011"/>
                  <a:gd name="T15" fmla="*/ 372171 w 604011"/>
                  <a:gd name="T16" fmla="*/ 372171 w 604011"/>
                  <a:gd name="T17" fmla="*/ 372171 w 604011"/>
                  <a:gd name="T18" fmla="*/ 372171 w 604011"/>
                  <a:gd name="T19" fmla="*/ 372171 w 604011"/>
                  <a:gd name="T20" fmla="*/ 372171 w 604011"/>
                  <a:gd name="T21" fmla="*/ 372171 w 604011"/>
                  <a:gd name="T22" fmla="*/ 372171 w 604011"/>
                  <a:gd name="T23" fmla="*/ 372171 w 604011"/>
                  <a:gd name="T24" fmla="*/ 372171 w 604011"/>
                  <a:gd name="T25" fmla="*/ 372171 w 604011"/>
                  <a:gd name="T26" fmla="*/ 372171 w 604011"/>
                  <a:gd name="T27" fmla="*/ 372171 w 604011"/>
                  <a:gd name="T28" fmla="*/ 372171 w 604011"/>
                  <a:gd name="T29" fmla="*/ 372171 w 604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546" h="4656">
                    <a:moveTo>
                      <a:pt x="3439" y="4656"/>
                    </a:moveTo>
                    <a:cubicBezTo>
                      <a:pt x="2908" y="4656"/>
                      <a:pt x="2402" y="4450"/>
                      <a:pt x="2023" y="4085"/>
                    </a:cubicBezTo>
                    <a:cubicBezTo>
                      <a:pt x="1840" y="4168"/>
                      <a:pt x="1640" y="4211"/>
                      <a:pt x="1436" y="4211"/>
                    </a:cubicBezTo>
                    <a:cubicBezTo>
                      <a:pt x="644" y="4211"/>
                      <a:pt x="0" y="3567"/>
                      <a:pt x="0" y="2775"/>
                    </a:cubicBezTo>
                    <a:cubicBezTo>
                      <a:pt x="0" y="2170"/>
                      <a:pt x="372" y="1643"/>
                      <a:pt x="925" y="1434"/>
                    </a:cubicBezTo>
                    <a:cubicBezTo>
                      <a:pt x="986" y="633"/>
                      <a:pt x="1658" y="0"/>
                      <a:pt x="2474" y="0"/>
                    </a:cubicBezTo>
                    <a:cubicBezTo>
                      <a:pt x="2949" y="0"/>
                      <a:pt x="3394" y="216"/>
                      <a:pt x="3688" y="584"/>
                    </a:cubicBezTo>
                    <a:lnTo>
                      <a:pt x="3928" y="629"/>
                    </a:lnTo>
                    <a:cubicBezTo>
                      <a:pt x="3933" y="630"/>
                      <a:pt x="3938" y="631"/>
                      <a:pt x="3943" y="632"/>
                    </a:cubicBezTo>
                    <a:cubicBezTo>
                      <a:pt x="4316" y="727"/>
                      <a:pt x="4648" y="920"/>
                      <a:pt x="4911" y="1196"/>
                    </a:cubicBezTo>
                    <a:cubicBezTo>
                      <a:pt x="4979" y="1186"/>
                      <a:pt x="5047" y="1181"/>
                      <a:pt x="5115" y="1181"/>
                    </a:cubicBezTo>
                    <a:cubicBezTo>
                      <a:pt x="5904" y="1181"/>
                      <a:pt x="6546" y="1823"/>
                      <a:pt x="6546" y="2612"/>
                    </a:cubicBezTo>
                    <a:cubicBezTo>
                      <a:pt x="6546" y="3401"/>
                      <a:pt x="5904" y="4043"/>
                      <a:pt x="5115" y="4043"/>
                    </a:cubicBezTo>
                    <a:cubicBezTo>
                      <a:pt x="5047" y="4043"/>
                      <a:pt x="4979" y="4038"/>
                      <a:pt x="4911" y="4028"/>
                    </a:cubicBezTo>
                    <a:cubicBezTo>
                      <a:pt x="4527" y="4429"/>
                      <a:pt x="3998" y="4656"/>
                      <a:pt x="3439" y="4656"/>
                    </a:cubicBezTo>
                    <a:close/>
                  </a:path>
                </a:pathLst>
              </a:custGeom>
              <a:solidFill>
                <a:srgbClr val="195B5A"/>
              </a:solidFill>
              <a:ln w="57150">
                <a:solidFill>
                  <a:schemeClr val="bg1"/>
                </a:solidFill>
              </a:ln>
              <a:effectLst>
                <a:outerShdw blurRad="203200" dist="38100" dir="5400000" sx="103000" sy="103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1" name="cloud-alone_17471">
                <a:extLst>
                  <a:ext uri="{FF2B5EF4-FFF2-40B4-BE49-F238E27FC236}">
                    <a16:creationId xmlns:a16="http://schemas.microsoft.com/office/drawing/2014/main" id="{635096B3-0819-4C67-89D0-D9328733B60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92837" y="1867866"/>
                <a:ext cx="4677577" cy="2721647"/>
              </a:xfrm>
              <a:custGeom>
                <a:avLst/>
                <a:gdLst>
                  <a:gd name="T0" fmla="*/ 372171 w 604011"/>
                  <a:gd name="T1" fmla="*/ 372171 w 604011"/>
                  <a:gd name="T2" fmla="*/ 372171 w 604011"/>
                  <a:gd name="T3" fmla="*/ 372171 w 604011"/>
                  <a:gd name="T4" fmla="*/ 372171 w 604011"/>
                  <a:gd name="T5" fmla="*/ 372171 w 604011"/>
                  <a:gd name="T6" fmla="*/ 372171 w 604011"/>
                  <a:gd name="T7" fmla="*/ 372171 w 604011"/>
                  <a:gd name="T8" fmla="*/ 372171 w 604011"/>
                  <a:gd name="T9" fmla="*/ 372171 w 604011"/>
                  <a:gd name="T10" fmla="*/ 372171 w 604011"/>
                  <a:gd name="T11" fmla="*/ 372171 w 604011"/>
                  <a:gd name="T12" fmla="*/ 372171 w 604011"/>
                  <a:gd name="T13" fmla="*/ 372171 w 604011"/>
                  <a:gd name="T14" fmla="*/ 372171 w 604011"/>
                  <a:gd name="T15" fmla="*/ 372171 w 604011"/>
                  <a:gd name="T16" fmla="*/ 372171 w 604011"/>
                  <a:gd name="T17" fmla="*/ 372171 w 604011"/>
                  <a:gd name="T18" fmla="*/ 372171 w 604011"/>
                  <a:gd name="T19" fmla="*/ 372171 w 604011"/>
                  <a:gd name="T20" fmla="*/ 372171 w 604011"/>
                  <a:gd name="T21" fmla="*/ 372171 w 604011"/>
                  <a:gd name="T22" fmla="*/ 372171 w 604011"/>
                  <a:gd name="T23" fmla="*/ 372171 w 604011"/>
                  <a:gd name="T24" fmla="*/ 372171 w 604011"/>
                  <a:gd name="T25" fmla="*/ 372171 w 604011"/>
                  <a:gd name="T26" fmla="*/ 372171 w 604011"/>
                  <a:gd name="T27" fmla="*/ 372171 w 604011"/>
                  <a:gd name="T28" fmla="*/ 372171 w 604011"/>
                  <a:gd name="T29" fmla="*/ 372171 w 604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546" h="4656">
                    <a:moveTo>
                      <a:pt x="3439" y="4656"/>
                    </a:moveTo>
                    <a:cubicBezTo>
                      <a:pt x="2908" y="4656"/>
                      <a:pt x="2402" y="4450"/>
                      <a:pt x="2023" y="4085"/>
                    </a:cubicBezTo>
                    <a:cubicBezTo>
                      <a:pt x="1840" y="4168"/>
                      <a:pt x="1640" y="4211"/>
                      <a:pt x="1436" y="4211"/>
                    </a:cubicBezTo>
                    <a:cubicBezTo>
                      <a:pt x="644" y="4211"/>
                      <a:pt x="0" y="3567"/>
                      <a:pt x="0" y="2775"/>
                    </a:cubicBezTo>
                    <a:cubicBezTo>
                      <a:pt x="0" y="2170"/>
                      <a:pt x="372" y="1643"/>
                      <a:pt x="925" y="1434"/>
                    </a:cubicBezTo>
                    <a:cubicBezTo>
                      <a:pt x="986" y="633"/>
                      <a:pt x="1658" y="0"/>
                      <a:pt x="2474" y="0"/>
                    </a:cubicBezTo>
                    <a:cubicBezTo>
                      <a:pt x="2949" y="0"/>
                      <a:pt x="3394" y="216"/>
                      <a:pt x="3688" y="584"/>
                    </a:cubicBezTo>
                    <a:lnTo>
                      <a:pt x="3928" y="629"/>
                    </a:lnTo>
                    <a:cubicBezTo>
                      <a:pt x="3933" y="630"/>
                      <a:pt x="3938" y="631"/>
                      <a:pt x="3943" y="632"/>
                    </a:cubicBezTo>
                    <a:cubicBezTo>
                      <a:pt x="4316" y="727"/>
                      <a:pt x="4648" y="920"/>
                      <a:pt x="4911" y="1196"/>
                    </a:cubicBezTo>
                    <a:cubicBezTo>
                      <a:pt x="4979" y="1186"/>
                      <a:pt x="5047" y="1181"/>
                      <a:pt x="5115" y="1181"/>
                    </a:cubicBezTo>
                    <a:cubicBezTo>
                      <a:pt x="5904" y="1181"/>
                      <a:pt x="6546" y="1823"/>
                      <a:pt x="6546" y="2612"/>
                    </a:cubicBezTo>
                    <a:cubicBezTo>
                      <a:pt x="6546" y="3401"/>
                      <a:pt x="5904" y="4043"/>
                      <a:pt x="5115" y="4043"/>
                    </a:cubicBezTo>
                    <a:cubicBezTo>
                      <a:pt x="5047" y="4043"/>
                      <a:pt x="4979" y="4038"/>
                      <a:pt x="4911" y="4028"/>
                    </a:cubicBezTo>
                    <a:cubicBezTo>
                      <a:pt x="4527" y="4429"/>
                      <a:pt x="3998" y="4656"/>
                      <a:pt x="3439" y="4656"/>
                    </a:cubicBezTo>
                    <a:close/>
                  </a:path>
                </a:pathLst>
              </a:custGeom>
              <a:noFill/>
              <a:ln w="28575">
                <a:solidFill>
                  <a:schemeClr val="bg1"/>
                </a:solidFill>
                <a:prstDash val="sysDot"/>
              </a:ln>
              <a:effectLst>
                <a:outerShdw blurRad="203200" dist="38100" dir="5400000" sx="103000" sy="103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58" name="paper-aeroplane-shape_18344">
              <a:extLst>
                <a:ext uri="{FF2B5EF4-FFF2-40B4-BE49-F238E27FC236}">
                  <a16:creationId xmlns:a16="http://schemas.microsoft.com/office/drawing/2014/main" id="{7EA9D6AC-E1D2-47C0-AC22-FBE11547C09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806141" y="1796420"/>
              <a:ext cx="609685" cy="609052"/>
            </a:xfrm>
            <a:custGeom>
              <a:avLst/>
              <a:gdLst>
                <a:gd name="connsiteX0" fmla="*/ 307530 w 607181"/>
                <a:gd name="connsiteY0" fmla="*/ 454721 h 606551"/>
                <a:gd name="connsiteX1" fmla="*/ 302084 w 607181"/>
                <a:gd name="connsiteY1" fmla="*/ 460160 h 606551"/>
                <a:gd name="connsiteX2" fmla="*/ 294270 w 607181"/>
                <a:gd name="connsiteY2" fmla="*/ 466425 h 606551"/>
                <a:gd name="connsiteX3" fmla="*/ 307530 w 607181"/>
                <a:gd name="connsiteY3" fmla="*/ 493970 h 606551"/>
                <a:gd name="connsiteX4" fmla="*/ 233421 w 607181"/>
                <a:gd name="connsiteY4" fmla="*/ 419374 h 606551"/>
                <a:gd name="connsiteX5" fmla="*/ 260531 w 607181"/>
                <a:gd name="connsiteY5" fmla="*/ 432496 h 606551"/>
                <a:gd name="connsiteX6" fmla="*/ 266687 w 607181"/>
                <a:gd name="connsiteY6" fmla="*/ 424812 h 606551"/>
                <a:gd name="connsiteX7" fmla="*/ 272133 w 607181"/>
                <a:gd name="connsiteY7" fmla="*/ 419374 h 606551"/>
                <a:gd name="connsiteX8" fmla="*/ 387794 w 607181"/>
                <a:gd name="connsiteY8" fmla="*/ 374569 h 606551"/>
                <a:gd name="connsiteX9" fmla="*/ 341743 w 607181"/>
                <a:gd name="connsiteY9" fmla="*/ 420675 h 606551"/>
                <a:gd name="connsiteX10" fmla="*/ 380573 w 607181"/>
                <a:gd name="connsiteY10" fmla="*/ 501418 h 606551"/>
                <a:gd name="connsiteX11" fmla="*/ 387794 w 607181"/>
                <a:gd name="connsiteY11" fmla="*/ 495270 h 606551"/>
                <a:gd name="connsiteX12" fmla="*/ 26305 w 607181"/>
                <a:gd name="connsiteY12" fmla="*/ 370560 h 606551"/>
                <a:gd name="connsiteX13" fmla="*/ 32580 w 607181"/>
                <a:gd name="connsiteY13" fmla="*/ 496832 h 606551"/>
                <a:gd name="connsiteX14" fmla="*/ 102197 w 607181"/>
                <a:gd name="connsiteY14" fmla="*/ 516340 h 606551"/>
                <a:gd name="connsiteX15" fmla="*/ 26305 w 607181"/>
                <a:gd name="connsiteY15" fmla="*/ 370560 h 606551"/>
                <a:gd name="connsiteX16" fmla="*/ 228922 w 607181"/>
                <a:gd name="connsiteY16" fmla="*/ 336976 h 606551"/>
                <a:gd name="connsiteX17" fmla="*/ 222529 w 607181"/>
                <a:gd name="connsiteY17" fmla="*/ 343360 h 606551"/>
                <a:gd name="connsiteX18" fmla="*/ 307174 w 607181"/>
                <a:gd name="connsiteY18" fmla="*/ 384381 h 606551"/>
                <a:gd name="connsiteX19" fmla="*/ 354647 w 607181"/>
                <a:gd name="connsiteY19" fmla="*/ 336976 h 606551"/>
                <a:gd name="connsiteX20" fmla="*/ 435148 w 607181"/>
                <a:gd name="connsiteY20" fmla="*/ 279640 h 606551"/>
                <a:gd name="connsiteX21" fmla="*/ 426388 w 607181"/>
                <a:gd name="connsiteY21" fmla="*/ 283186 h 606551"/>
                <a:gd name="connsiteX22" fmla="*/ 275566 w 607181"/>
                <a:gd name="connsiteY22" fmla="*/ 433797 h 606551"/>
                <a:gd name="connsiteX23" fmla="*/ 265266 w 607181"/>
                <a:gd name="connsiteY23" fmla="*/ 454603 h 606551"/>
                <a:gd name="connsiteX24" fmla="*/ 266687 w 607181"/>
                <a:gd name="connsiteY24" fmla="*/ 459568 h 606551"/>
                <a:gd name="connsiteX25" fmla="*/ 271422 w 607181"/>
                <a:gd name="connsiteY25" fmla="*/ 461696 h 606551"/>
                <a:gd name="connsiteX26" fmla="*/ 272251 w 607181"/>
                <a:gd name="connsiteY26" fmla="*/ 461578 h 606551"/>
                <a:gd name="connsiteX27" fmla="*/ 293205 w 607181"/>
                <a:gd name="connsiteY27" fmla="*/ 451293 h 606551"/>
                <a:gd name="connsiteX28" fmla="*/ 309424 w 607181"/>
                <a:gd name="connsiteY28" fmla="*/ 435097 h 606551"/>
                <a:gd name="connsiteX29" fmla="*/ 443909 w 607181"/>
                <a:gd name="connsiteY29" fmla="*/ 300801 h 606551"/>
                <a:gd name="connsiteX30" fmla="*/ 447578 w 607181"/>
                <a:gd name="connsiteY30" fmla="*/ 291934 h 606551"/>
                <a:gd name="connsiteX31" fmla="*/ 443909 w 607181"/>
                <a:gd name="connsiteY31" fmla="*/ 283186 h 606551"/>
                <a:gd name="connsiteX32" fmla="*/ 435148 w 607181"/>
                <a:gd name="connsiteY32" fmla="*/ 279640 h 606551"/>
                <a:gd name="connsiteX33" fmla="*/ 435148 w 607181"/>
                <a:gd name="connsiteY33" fmla="*/ 266990 h 606551"/>
                <a:gd name="connsiteX34" fmla="*/ 452787 w 607181"/>
                <a:gd name="connsiteY34" fmla="*/ 274320 h 606551"/>
                <a:gd name="connsiteX35" fmla="*/ 460127 w 607181"/>
                <a:gd name="connsiteY35" fmla="*/ 291934 h 606551"/>
                <a:gd name="connsiteX36" fmla="*/ 452787 w 607181"/>
                <a:gd name="connsiteY36" fmla="*/ 309667 h 606551"/>
                <a:gd name="connsiteX37" fmla="*/ 400461 w 607181"/>
                <a:gd name="connsiteY37" fmla="*/ 361920 h 606551"/>
                <a:gd name="connsiteX38" fmla="*/ 400461 w 607181"/>
                <a:gd name="connsiteY38" fmla="*/ 399986 h 606551"/>
                <a:gd name="connsiteX39" fmla="*/ 411116 w 607181"/>
                <a:gd name="connsiteY39" fmla="*/ 389465 h 606551"/>
                <a:gd name="connsiteX40" fmla="*/ 419995 w 607181"/>
                <a:gd name="connsiteY40" fmla="*/ 389465 h 606551"/>
                <a:gd name="connsiteX41" fmla="*/ 419995 w 607181"/>
                <a:gd name="connsiteY41" fmla="*/ 398331 h 606551"/>
                <a:gd name="connsiteX42" fmla="*/ 400461 w 607181"/>
                <a:gd name="connsiteY42" fmla="*/ 417837 h 606551"/>
                <a:gd name="connsiteX43" fmla="*/ 400461 w 607181"/>
                <a:gd name="connsiteY43" fmla="*/ 498226 h 606551"/>
                <a:gd name="connsiteX44" fmla="*/ 398212 w 607181"/>
                <a:gd name="connsiteY44" fmla="*/ 503073 h 606551"/>
                <a:gd name="connsiteX45" fmla="*/ 382467 w 607181"/>
                <a:gd name="connsiteY45" fmla="*/ 516313 h 606551"/>
                <a:gd name="connsiteX46" fmla="*/ 378323 w 607181"/>
                <a:gd name="connsiteY46" fmla="*/ 517850 h 606551"/>
                <a:gd name="connsiteX47" fmla="*/ 377021 w 607181"/>
                <a:gd name="connsiteY47" fmla="*/ 517614 h 606551"/>
                <a:gd name="connsiteX48" fmla="*/ 372641 w 607181"/>
                <a:gd name="connsiteY48" fmla="*/ 514185 h 606551"/>
                <a:gd name="connsiteX49" fmla="*/ 332272 w 607181"/>
                <a:gd name="connsiteY49" fmla="*/ 430132 h 606551"/>
                <a:gd name="connsiteX50" fmla="*/ 320197 w 607181"/>
                <a:gd name="connsiteY50" fmla="*/ 442072 h 606551"/>
                <a:gd name="connsiteX51" fmla="*/ 320197 w 607181"/>
                <a:gd name="connsiteY51" fmla="*/ 498226 h 606551"/>
                <a:gd name="connsiteX52" fmla="*/ 317947 w 607181"/>
                <a:gd name="connsiteY52" fmla="*/ 503073 h 606551"/>
                <a:gd name="connsiteX53" fmla="*/ 309897 w 607181"/>
                <a:gd name="connsiteY53" fmla="*/ 509811 h 606551"/>
                <a:gd name="connsiteX54" fmla="*/ 305872 w 607181"/>
                <a:gd name="connsiteY54" fmla="*/ 511348 h 606551"/>
                <a:gd name="connsiteX55" fmla="*/ 304570 w 607181"/>
                <a:gd name="connsiteY55" fmla="*/ 511112 h 606551"/>
                <a:gd name="connsiteX56" fmla="*/ 300190 w 607181"/>
                <a:gd name="connsiteY56" fmla="*/ 507683 h 606551"/>
                <a:gd name="connsiteX57" fmla="*/ 283024 w 607181"/>
                <a:gd name="connsiteY57" fmla="*/ 471981 h 606551"/>
                <a:gd name="connsiteX58" fmla="*/ 273908 w 607181"/>
                <a:gd name="connsiteY58" fmla="*/ 474109 h 606551"/>
                <a:gd name="connsiteX59" fmla="*/ 271422 w 607181"/>
                <a:gd name="connsiteY59" fmla="*/ 474228 h 606551"/>
                <a:gd name="connsiteX60" fmla="*/ 257216 w 607181"/>
                <a:gd name="connsiteY60" fmla="*/ 467844 h 606551"/>
                <a:gd name="connsiteX61" fmla="*/ 252717 w 607181"/>
                <a:gd name="connsiteY61" fmla="*/ 452948 h 606551"/>
                <a:gd name="connsiteX62" fmla="*/ 254967 w 607181"/>
                <a:gd name="connsiteY62" fmla="*/ 443845 h 606551"/>
                <a:gd name="connsiteX63" fmla="*/ 218386 w 607181"/>
                <a:gd name="connsiteY63" fmla="*/ 426113 h 606551"/>
                <a:gd name="connsiteX64" fmla="*/ 214953 w 607181"/>
                <a:gd name="connsiteY64" fmla="*/ 421502 h 606551"/>
                <a:gd name="connsiteX65" fmla="*/ 216729 w 607181"/>
                <a:gd name="connsiteY65" fmla="*/ 415946 h 606551"/>
                <a:gd name="connsiteX66" fmla="*/ 224068 w 607181"/>
                <a:gd name="connsiteY66" fmla="*/ 408616 h 606551"/>
                <a:gd name="connsiteX67" fmla="*/ 228567 w 607181"/>
                <a:gd name="connsiteY67" fmla="*/ 406725 h 606551"/>
                <a:gd name="connsiteX68" fmla="*/ 284800 w 607181"/>
                <a:gd name="connsiteY68" fmla="*/ 406725 h 606551"/>
                <a:gd name="connsiteX69" fmla="*/ 297704 w 607181"/>
                <a:gd name="connsiteY69" fmla="*/ 393839 h 606551"/>
                <a:gd name="connsiteX70" fmla="*/ 209034 w 607181"/>
                <a:gd name="connsiteY70" fmla="*/ 350807 h 606551"/>
                <a:gd name="connsiteX71" fmla="*/ 205600 w 607181"/>
                <a:gd name="connsiteY71" fmla="*/ 346197 h 606551"/>
                <a:gd name="connsiteX72" fmla="*/ 207376 w 607181"/>
                <a:gd name="connsiteY72" fmla="*/ 340759 h 606551"/>
                <a:gd name="connsiteX73" fmla="*/ 221819 w 607181"/>
                <a:gd name="connsiteY73" fmla="*/ 326218 h 606551"/>
                <a:gd name="connsiteX74" fmla="*/ 226318 w 607181"/>
                <a:gd name="connsiteY74" fmla="*/ 324326 h 606551"/>
                <a:gd name="connsiteX75" fmla="*/ 307648 w 607181"/>
                <a:gd name="connsiteY75" fmla="*/ 324326 h 606551"/>
                <a:gd name="connsiteX76" fmla="*/ 326708 w 607181"/>
                <a:gd name="connsiteY76" fmla="*/ 305293 h 606551"/>
                <a:gd name="connsiteX77" fmla="*/ 335705 w 607181"/>
                <a:gd name="connsiteY77" fmla="*/ 305293 h 606551"/>
                <a:gd name="connsiteX78" fmla="*/ 335705 w 607181"/>
                <a:gd name="connsiteY78" fmla="*/ 314159 h 606551"/>
                <a:gd name="connsiteX79" fmla="*/ 325524 w 607181"/>
                <a:gd name="connsiteY79" fmla="*/ 324326 h 606551"/>
                <a:gd name="connsiteX80" fmla="*/ 367314 w 607181"/>
                <a:gd name="connsiteY80" fmla="*/ 324326 h 606551"/>
                <a:gd name="connsiteX81" fmla="*/ 417390 w 607181"/>
                <a:gd name="connsiteY81" fmla="*/ 274320 h 606551"/>
                <a:gd name="connsiteX82" fmla="*/ 435148 w 607181"/>
                <a:gd name="connsiteY82" fmla="*/ 266990 h 606551"/>
                <a:gd name="connsiteX83" fmla="*/ 314010 w 607181"/>
                <a:gd name="connsiteY83" fmla="*/ 33243 h 606551"/>
                <a:gd name="connsiteX84" fmla="*/ 115458 w 607181"/>
                <a:gd name="connsiteY84" fmla="*/ 115415 h 606551"/>
                <a:gd name="connsiteX85" fmla="*/ 115458 w 607181"/>
                <a:gd name="connsiteY85" fmla="*/ 511847 h 606551"/>
                <a:gd name="connsiteX86" fmla="*/ 117944 w 607181"/>
                <a:gd name="connsiteY86" fmla="*/ 514212 h 606551"/>
                <a:gd name="connsiteX87" fmla="*/ 223081 w 607181"/>
                <a:gd name="connsiteY87" fmla="*/ 473540 h 606551"/>
                <a:gd name="connsiteX88" fmla="*/ 231724 w 607181"/>
                <a:gd name="connsiteY88" fmla="*/ 475905 h 606551"/>
                <a:gd name="connsiteX89" fmla="*/ 229356 w 607181"/>
                <a:gd name="connsiteY89" fmla="*/ 484417 h 606551"/>
                <a:gd name="connsiteX90" fmla="*/ 129429 w 607181"/>
                <a:gd name="connsiteY90" fmla="*/ 524853 h 606551"/>
                <a:gd name="connsiteX91" fmla="*/ 314010 w 607181"/>
                <a:gd name="connsiteY91" fmla="*/ 593900 h 606551"/>
                <a:gd name="connsiteX92" fmla="*/ 512443 w 607181"/>
                <a:gd name="connsiteY92" fmla="*/ 511847 h 606551"/>
                <a:gd name="connsiteX93" fmla="*/ 525467 w 607181"/>
                <a:gd name="connsiteY93" fmla="*/ 129248 h 606551"/>
                <a:gd name="connsiteX94" fmla="*/ 480239 w 607181"/>
                <a:gd name="connsiteY94" fmla="*/ 237430 h 606551"/>
                <a:gd name="connsiteX95" fmla="*/ 474793 w 607181"/>
                <a:gd name="connsiteY95" fmla="*/ 240504 h 606551"/>
                <a:gd name="connsiteX96" fmla="*/ 471596 w 607181"/>
                <a:gd name="connsiteY96" fmla="*/ 239677 h 606551"/>
                <a:gd name="connsiteX97" fmla="*/ 469346 w 607181"/>
                <a:gd name="connsiteY97" fmla="*/ 231046 h 606551"/>
                <a:gd name="connsiteX98" fmla="*/ 514929 w 607181"/>
                <a:gd name="connsiteY98" fmla="*/ 117779 h 606551"/>
                <a:gd name="connsiteX99" fmla="*/ 512443 w 607181"/>
                <a:gd name="connsiteY99" fmla="*/ 115415 h 606551"/>
                <a:gd name="connsiteX100" fmla="*/ 314010 w 607181"/>
                <a:gd name="connsiteY100" fmla="*/ 33243 h 606551"/>
                <a:gd name="connsiteX101" fmla="*/ 446555 w 607181"/>
                <a:gd name="connsiteY101" fmla="*/ 12833 h 606551"/>
                <a:gd name="connsiteX102" fmla="*/ 371432 w 607181"/>
                <a:gd name="connsiteY102" fmla="*/ 26268 h 606551"/>
                <a:gd name="connsiteX103" fmla="*/ 516942 w 607181"/>
                <a:gd name="connsiteY103" fmla="*/ 102173 h 606551"/>
                <a:gd name="connsiteX104" fmla="*/ 497525 w 607181"/>
                <a:gd name="connsiteY104" fmla="*/ 32652 h 606551"/>
                <a:gd name="connsiteX105" fmla="*/ 446555 w 607181"/>
                <a:gd name="connsiteY105" fmla="*/ 12833 h 606551"/>
                <a:gd name="connsiteX106" fmla="*/ 438090 w 607181"/>
                <a:gd name="connsiteY106" fmla="*/ 20 h 606551"/>
                <a:gd name="connsiteX107" fmla="*/ 506405 w 607181"/>
                <a:gd name="connsiteY107" fmla="*/ 23667 h 606551"/>
                <a:gd name="connsiteX108" fmla="*/ 528308 w 607181"/>
                <a:gd name="connsiteY108" fmla="*/ 113641 h 606551"/>
                <a:gd name="connsiteX109" fmla="*/ 521441 w 607181"/>
                <a:gd name="connsiteY109" fmla="*/ 520715 h 606551"/>
                <a:gd name="connsiteX110" fmla="*/ 314010 w 607181"/>
                <a:gd name="connsiteY110" fmla="*/ 606551 h 606551"/>
                <a:gd name="connsiteX111" fmla="*/ 113682 w 607181"/>
                <a:gd name="connsiteY111" fmla="*/ 527690 h 606551"/>
                <a:gd name="connsiteX112" fmla="*/ 89884 w 607181"/>
                <a:gd name="connsiteY112" fmla="*/ 529464 h 606551"/>
                <a:gd name="connsiteX113" fmla="*/ 23700 w 607181"/>
                <a:gd name="connsiteY113" fmla="*/ 505817 h 606551"/>
                <a:gd name="connsiteX114" fmla="*/ 21 w 607181"/>
                <a:gd name="connsiteY114" fmla="*/ 437597 h 606551"/>
                <a:gd name="connsiteX115" fmla="*/ 22516 w 607181"/>
                <a:gd name="connsiteY115" fmla="*/ 345613 h 606551"/>
                <a:gd name="connsiteX116" fmla="*/ 106578 w 607181"/>
                <a:gd name="connsiteY116" fmla="*/ 106429 h 606551"/>
                <a:gd name="connsiteX117" fmla="*/ 314010 w 607181"/>
                <a:gd name="connsiteY117" fmla="*/ 20711 h 606551"/>
                <a:gd name="connsiteX118" fmla="*/ 346450 w 607181"/>
                <a:gd name="connsiteY118" fmla="*/ 22484 h 606551"/>
                <a:gd name="connsiteX119" fmla="*/ 438090 w 607181"/>
                <a:gd name="connsiteY119" fmla="*/ 20 h 606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607181" h="606551">
                  <a:moveTo>
                    <a:pt x="307530" y="454721"/>
                  </a:moveTo>
                  <a:lnTo>
                    <a:pt x="302084" y="460160"/>
                  </a:lnTo>
                  <a:cubicBezTo>
                    <a:pt x="299716" y="462524"/>
                    <a:pt x="297112" y="464652"/>
                    <a:pt x="294270" y="466425"/>
                  </a:cubicBezTo>
                  <a:lnTo>
                    <a:pt x="307530" y="493970"/>
                  </a:lnTo>
                  <a:close/>
                  <a:moveTo>
                    <a:pt x="233421" y="419374"/>
                  </a:moveTo>
                  <a:lnTo>
                    <a:pt x="260531" y="432496"/>
                  </a:lnTo>
                  <a:cubicBezTo>
                    <a:pt x="262307" y="429777"/>
                    <a:pt x="264319" y="427177"/>
                    <a:pt x="266687" y="424812"/>
                  </a:cubicBezTo>
                  <a:lnTo>
                    <a:pt x="272133" y="419374"/>
                  </a:lnTo>
                  <a:close/>
                  <a:moveTo>
                    <a:pt x="387794" y="374569"/>
                  </a:moveTo>
                  <a:lnTo>
                    <a:pt x="341743" y="420675"/>
                  </a:lnTo>
                  <a:lnTo>
                    <a:pt x="380573" y="501418"/>
                  </a:lnTo>
                  <a:lnTo>
                    <a:pt x="387794" y="495270"/>
                  </a:lnTo>
                  <a:close/>
                  <a:moveTo>
                    <a:pt x="26305" y="370560"/>
                  </a:moveTo>
                  <a:cubicBezTo>
                    <a:pt x="6296" y="427193"/>
                    <a:pt x="8309" y="472594"/>
                    <a:pt x="32580" y="496832"/>
                  </a:cubicBezTo>
                  <a:cubicBezTo>
                    <a:pt x="47972" y="512202"/>
                    <a:pt x="71888" y="518823"/>
                    <a:pt x="102197" y="516340"/>
                  </a:cubicBezTo>
                  <a:cubicBezTo>
                    <a:pt x="62061" y="474486"/>
                    <a:pt x="36842" y="423764"/>
                    <a:pt x="26305" y="370560"/>
                  </a:cubicBezTo>
                  <a:close/>
                  <a:moveTo>
                    <a:pt x="228922" y="336976"/>
                  </a:moveTo>
                  <a:lnTo>
                    <a:pt x="222529" y="343360"/>
                  </a:lnTo>
                  <a:lnTo>
                    <a:pt x="307174" y="384381"/>
                  </a:lnTo>
                  <a:lnTo>
                    <a:pt x="354647" y="336976"/>
                  </a:lnTo>
                  <a:close/>
                  <a:moveTo>
                    <a:pt x="435148" y="279640"/>
                  </a:moveTo>
                  <a:cubicBezTo>
                    <a:pt x="431833" y="279640"/>
                    <a:pt x="428637" y="280822"/>
                    <a:pt x="426388" y="283186"/>
                  </a:cubicBezTo>
                  <a:lnTo>
                    <a:pt x="275566" y="433797"/>
                  </a:lnTo>
                  <a:cubicBezTo>
                    <a:pt x="270002" y="439353"/>
                    <a:pt x="266332" y="446801"/>
                    <a:pt x="265266" y="454603"/>
                  </a:cubicBezTo>
                  <a:cubicBezTo>
                    <a:pt x="265029" y="456377"/>
                    <a:pt x="265503" y="458150"/>
                    <a:pt x="266687" y="459568"/>
                  </a:cubicBezTo>
                  <a:cubicBezTo>
                    <a:pt x="267871" y="460869"/>
                    <a:pt x="269646" y="461696"/>
                    <a:pt x="271422" y="461696"/>
                  </a:cubicBezTo>
                  <a:cubicBezTo>
                    <a:pt x="271659" y="461696"/>
                    <a:pt x="272014" y="461696"/>
                    <a:pt x="272251" y="461578"/>
                  </a:cubicBezTo>
                  <a:cubicBezTo>
                    <a:pt x="280064" y="460514"/>
                    <a:pt x="287523" y="456849"/>
                    <a:pt x="293205" y="451293"/>
                  </a:cubicBezTo>
                  <a:lnTo>
                    <a:pt x="309424" y="435097"/>
                  </a:lnTo>
                  <a:lnTo>
                    <a:pt x="443909" y="300801"/>
                  </a:lnTo>
                  <a:cubicBezTo>
                    <a:pt x="446276" y="298436"/>
                    <a:pt x="447578" y="295245"/>
                    <a:pt x="447578" y="291934"/>
                  </a:cubicBezTo>
                  <a:cubicBezTo>
                    <a:pt x="447578" y="288624"/>
                    <a:pt x="446276" y="285551"/>
                    <a:pt x="443909" y="283186"/>
                  </a:cubicBezTo>
                  <a:cubicBezTo>
                    <a:pt x="441541" y="280822"/>
                    <a:pt x="438463" y="279640"/>
                    <a:pt x="435148" y="279640"/>
                  </a:cubicBezTo>
                  <a:close/>
                  <a:moveTo>
                    <a:pt x="435148" y="266990"/>
                  </a:moveTo>
                  <a:cubicBezTo>
                    <a:pt x="441778" y="266990"/>
                    <a:pt x="448052" y="269591"/>
                    <a:pt x="452787" y="274320"/>
                  </a:cubicBezTo>
                  <a:cubicBezTo>
                    <a:pt x="457523" y="279049"/>
                    <a:pt x="460127" y="285314"/>
                    <a:pt x="460127" y="291934"/>
                  </a:cubicBezTo>
                  <a:cubicBezTo>
                    <a:pt x="460127" y="298673"/>
                    <a:pt x="457523" y="304938"/>
                    <a:pt x="452787" y="309667"/>
                  </a:cubicBezTo>
                  <a:lnTo>
                    <a:pt x="400461" y="361920"/>
                  </a:lnTo>
                  <a:lnTo>
                    <a:pt x="400461" y="399986"/>
                  </a:lnTo>
                  <a:lnTo>
                    <a:pt x="411116" y="389465"/>
                  </a:lnTo>
                  <a:cubicBezTo>
                    <a:pt x="413484" y="386982"/>
                    <a:pt x="417509" y="386982"/>
                    <a:pt x="419995" y="389465"/>
                  </a:cubicBezTo>
                  <a:cubicBezTo>
                    <a:pt x="422481" y="391947"/>
                    <a:pt x="422481" y="395967"/>
                    <a:pt x="419995" y="398331"/>
                  </a:cubicBezTo>
                  <a:lnTo>
                    <a:pt x="400461" y="417837"/>
                  </a:lnTo>
                  <a:lnTo>
                    <a:pt x="400461" y="498226"/>
                  </a:lnTo>
                  <a:cubicBezTo>
                    <a:pt x="400461" y="500117"/>
                    <a:pt x="399633" y="501891"/>
                    <a:pt x="398212" y="503073"/>
                  </a:cubicBezTo>
                  <a:lnTo>
                    <a:pt x="382467" y="516313"/>
                  </a:lnTo>
                  <a:cubicBezTo>
                    <a:pt x="381283" y="517259"/>
                    <a:pt x="379862" y="517850"/>
                    <a:pt x="378323" y="517850"/>
                  </a:cubicBezTo>
                  <a:cubicBezTo>
                    <a:pt x="377968" y="517850"/>
                    <a:pt x="377495" y="517732"/>
                    <a:pt x="377021" y="517614"/>
                  </a:cubicBezTo>
                  <a:cubicBezTo>
                    <a:pt x="375127" y="517259"/>
                    <a:pt x="373470" y="515959"/>
                    <a:pt x="372641" y="514185"/>
                  </a:cubicBezTo>
                  <a:lnTo>
                    <a:pt x="332272" y="430132"/>
                  </a:lnTo>
                  <a:lnTo>
                    <a:pt x="320197" y="442072"/>
                  </a:lnTo>
                  <a:lnTo>
                    <a:pt x="320197" y="498226"/>
                  </a:lnTo>
                  <a:cubicBezTo>
                    <a:pt x="320197" y="500117"/>
                    <a:pt x="319368" y="501891"/>
                    <a:pt x="317947" y="503073"/>
                  </a:cubicBezTo>
                  <a:lnTo>
                    <a:pt x="309897" y="509811"/>
                  </a:lnTo>
                  <a:cubicBezTo>
                    <a:pt x="308713" y="510757"/>
                    <a:pt x="307293" y="511348"/>
                    <a:pt x="305872" y="511348"/>
                  </a:cubicBezTo>
                  <a:cubicBezTo>
                    <a:pt x="305399" y="511348"/>
                    <a:pt x="304925" y="511230"/>
                    <a:pt x="304570" y="511112"/>
                  </a:cubicBezTo>
                  <a:cubicBezTo>
                    <a:pt x="302557" y="510757"/>
                    <a:pt x="301018" y="509457"/>
                    <a:pt x="300190" y="507683"/>
                  </a:cubicBezTo>
                  <a:lnTo>
                    <a:pt x="283024" y="471981"/>
                  </a:lnTo>
                  <a:cubicBezTo>
                    <a:pt x="280064" y="472927"/>
                    <a:pt x="276986" y="473755"/>
                    <a:pt x="273908" y="474109"/>
                  </a:cubicBezTo>
                  <a:cubicBezTo>
                    <a:pt x="273080" y="474228"/>
                    <a:pt x="272251" y="474228"/>
                    <a:pt x="271422" y="474228"/>
                  </a:cubicBezTo>
                  <a:cubicBezTo>
                    <a:pt x="265977" y="474228"/>
                    <a:pt x="260768" y="471981"/>
                    <a:pt x="257216" y="467844"/>
                  </a:cubicBezTo>
                  <a:cubicBezTo>
                    <a:pt x="253665" y="463824"/>
                    <a:pt x="252007" y="458386"/>
                    <a:pt x="252717" y="452948"/>
                  </a:cubicBezTo>
                  <a:cubicBezTo>
                    <a:pt x="253191" y="449875"/>
                    <a:pt x="253901" y="446801"/>
                    <a:pt x="254967" y="443845"/>
                  </a:cubicBezTo>
                  <a:lnTo>
                    <a:pt x="218386" y="426113"/>
                  </a:lnTo>
                  <a:cubicBezTo>
                    <a:pt x="216610" y="425167"/>
                    <a:pt x="215308" y="423512"/>
                    <a:pt x="214953" y="421502"/>
                  </a:cubicBezTo>
                  <a:cubicBezTo>
                    <a:pt x="214598" y="419492"/>
                    <a:pt x="215308" y="417364"/>
                    <a:pt x="216729" y="415946"/>
                  </a:cubicBezTo>
                  <a:lnTo>
                    <a:pt x="224068" y="408616"/>
                  </a:lnTo>
                  <a:cubicBezTo>
                    <a:pt x="225252" y="407434"/>
                    <a:pt x="226910" y="406725"/>
                    <a:pt x="228567" y="406725"/>
                  </a:cubicBezTo>
                  <a:lnTo>
                    <a:pt x="284800" y="406725"/>
                  </a:lnTo>
                  <a:lnTo>
                    <a:pt x="297704" y="393839"/>
                  </a:lnTo>
                  <a:lnTo>
                    <a:pt x="209034" y="350807"/>
                  </a:lnTo>
                  <a:cubicBezTo>
                    <a:pt x="207258" y="349980"/>
                    <a:pt x="205956" y="348206"/>
                    <a:pt x="205600" y="346197"/>
                  </a:cubicBezTo>
                  <a:cubicBezTo>
                    <a:pt x="205245" y="344187"/>
                    <a:pt x="205837" y="342177"/>
                    <a:pt x="207376" y="340759"/>
                  </a:cubicBezTo>
                  <a:lnTo>
                    <a:pt x="221819" y="326218"/>
                  </a:lnTo>
                  <a:cubicBezTo>
                    <a:pt x="223003" y="325036"/>
                    <a:pt x="224660" y="324326"/>
                    <a:pt x="226318" y="324326"/>
                  </a:cubicBezTo>
                  <a:lnTo>
                    <a:pt x="307648" y="324326"/>
                  </a:lnTo>
                  <a:lnTo>
                    <a:pt x="326708" y="305293"/>
                  </a:lnTo>
                  <a:cubicBezTo>
                    <a:pt x="329194" y="302811"/>
                    <a:pt x="333219" y="302811"/>
                    <a:pt x="335705" y="305293"/>
                  </a:cubicBezTo>
                  <a:cubicBezTo>
                    <a:pt x="338191" y="307776"/>
                    <a:pt x="338191" y="311795"/>
                    <a:pt x="335705" y="314159"/>
                  </a:cubicBezTo>
                  <a:lnTo>
                    <a:pt x="325524" y="324326"/>
                  </a:lnTo>
                  <a:lnTo>
                    <a:pt x="367314" y="324326"/>
                  </a:lnTo>
                  <a:lnTo>
                    <a:pt x="417390" y="274320"/>
                  </a:lnTo>
                  <a:cubicBezTo>
                    <a:pt x="422126" y="269591"/>
                    <a:pt x="428400" y="266990"/>
                    <a:pt x="435148" y="266990"/>
                  </a:cubicBezTo>
                  <a:close/>
                  <a:moveTo>
                    <a:pt x="314010" y="33243"/>
                  </a:moveTo>
                  <a:cubicBezTo>
                    <a:pt x="239064" y="33243"/>
                    <a:pt x="168500" y="62447"/>
                    <a:pt x="115458" y="115415"/>
                  </a:cubicBezTo>
                  <a:cubicBezTo>
                    <a:pt x="6059" y="224661"/>
                    <a:pt x="6059" y="402482"/>
                    <a:pt x="115458" y="511847"/>
                  </a:cubicBezTo>
                  <a:cubicBezTo>
                    <a:pt x="116287" y="512675"/>
                    <a:pt x="117115" y="513384"/>
                    <a:pt x="117944" y="514212"/>
                  </a:cubicBezTo>
                  <a:cubicBezTo>
                    <a:pt x="149201" y="508773"/>
                    <a:pt x="185549" y="494704"/>
                    <a:pt x="223081" y="473540"/>
                  </a:cubicBezTo>
                  <a:cubicBezTo>
                    <a:pt x="226159" y="471767"/>
                    <a:pt x="230066" y="472831"/>
                    <a:pt x="231724" y="475905"/>
                  </a:cubicBezTo>
                  <a:cubicBezTo>
                    <a:pt x="233500" y="478860"/>
                    <a:pt x="232434" y="482762"/>
                    <a:pt x="229356" y="484417"/>
                  </a:cubicBezTo>
                  <a:cubicBezTo>
                    <a:pt x="194073" y="504399"/>
                    <a:pt x="159857" y="518114"/>
                    <a:pt x="129429" y="524853"/>
                  </a:cubicBezTo>
                  <a:cubicBezTo>
                    <a:pt x="180576" y="569545"/>
                    <a:pt x="245458" y="593900"/>
                    <a:pt x="314010" y="593900"/>
                  </a:cubicBezTo>
                  <a:cubicBezTo>
                    <a:pt x="388955" y="593900"/>
                    <a:pt x="459520" y="564815"/>
                    <a:pt x="512443" y="511847"/>
                  </a:cubicBezTo>
                  <a:cubicBezTo>
                    <a:pt x="617461" y="407094"/>
                    <a:pt x="621723" y="239322"/>
                    <a:pt x="525467" y="129248"/>
                  </a:cubicBezTo>
                  <a:cubicBezTo>
                    <a:pt x="518244" y="162116"/>
                    <a:pt x="502853" y="199241"/>
                    <a:pt x="480239" y="237430"/>
                  </a:cubicBezTo>
                  <a:cubicBezTo>
                    <a:pt x="479055" y="239440"/>
                    <a:pt x="476924" y="240504"/>
                    <a:pt x="474793" y="240504"/>
                  </a:cubicBezTo>
                  <a:cubicBezTo>
                    <a:pt x="473727" y="240504"/>
                    <a:pt x="472662" y="240268"/>
                    <a:pt x="471596" y="239677"/>
                  </a:cubicBezTo>
                  <a:cubicBezTo>
                    <a:pt x="468636" y="237903"/>
                    <a:pt x="467571" y="234002"/>
                    <a:pt x="469346" y="231046"/>
                  </a:cubicBezTo>
                  <a:cubicBezTo>
                    <a:pt x="493381" y="190492"/>
                    <a:pt x="509009" y="151357"/>
                    <a:pt x="514929" y="117779"/>
                  </a:cubicBezTo>
                  <a:cubicBezTo>
                    <a:pt x="514101" y="116952"/>
                    <a:pt x="513272" y="116242"/>
                    <a:pt x="512443" y="115415"/>
                  </a:cubicBezTo>
                  <a:cubicBezTo>
                    <a:pt x="459520" y="62447"/>
                    <a:pt x="388955" y="33243"/>
                    <a:pt x="314010" y="33243"/>
                  </a:cubicBezTo>
                  <a:close/>
                  <a:moveTo>
                    <a:pt x="446555" y="12833"/>
                  </a:moveTo>
                  <a:cubicBezTo>
                    <a:pt x="425125" y="11784"/>
                    <a:pt x="399670" y="16277"/>
                    <a:pt x="371432" y="26268"/>
                  </a:cubicBezTo>
                  <a:cubicBezTo>
                    <a:pt x="425895" y="37027"/>
                    <a:pt x="476095" y="63038"/>
                    <a:pt x="516942" y="102173"/>
                  </a:cubicBezTo>
                  <a:cubicBezTo>
                    <a:pt x="519547" y="71905"/>
                    <a:pt x="512917" y="48022"/>
                    <a:pt x="497525" y="32652"/>
                  </a:cubicBezTo>
                  <a:cubicBezTo>
                    <a:pt x="485389" y="20474"/>
                    <a:pt x="467985" y="13883"/>
                    <a:pt x="446555" y="12833"/>
                  </a:cubicBezTo>
                  <a:close/>
                  <a:moveTo>
                    <a:pt x="438090" y="20"/>
                  </a:moveTo>
                  <a:cubicBezTo>
                    <a:pt x="467334" y="-453"/>
                    <a:pt x="490303" y="7587"/>
                    <a:pt x="506405" y="23667"/>
                  </a:cubicBezTo>
                  <a:cubicBezTo>
                    <a:pt x="526414" y="43648"/>
                    <a:pt x="533873" y="74625"/>
                    <a:pt x="528308" y="113641"/>
                  </a:cubicBezTo>
                  <a:cubicBezTo>
                    <a:pt x="635694" y="228327"/>
                    <a:pt x="633445" y="408867"/>
                    <a:pt x="521441" y="520715"/>
                  </a:cubicBezTo>
                  <a:cubicBezTo>
                    <a:pt x="466031" y="576047"/>
                    <a:pt x="392388" y="606551"/>
                    <a:pt x="314010" y="606551"/>
                  </a:cubicBezTo>
                  <a:cubicBezTo>
                    <a:pt x="238946" y="606551"/>
                    <a:pt x="168263" y="578648"/>
                    <a:pt x="113682" y="527690"/>
                  </a:cubicBezTo>
                  <a:cubicBezTo>
                    <a:pt x="105394" y="528873"/>
                    <a:pt x="97462" y="529464"/>
                    <a:pt x="89884" y="529464"/>
                  </a:cubicBezTo>
                  <a:cubicBezTo>
                    <a:pt x="61942" y="529464"/>
                    <a:pt x="39329" y="521424"/>
                    <a:pt x="23700" y="505817"/>
                  </a:cubicBezTo>
                  <a:cubicBezTo>
                    <a:pt x="7480" y="489620"/>
                    <a:pt x="-453" y="466683"/>
                    <a:pt x="21" y="437597"/>
                  </a:cubicBezTo>
                  <a:cubicBezTo>
                    <a:pt x="376" y="410641"/>
                    <a:pt x="7953" y="379782"/>
                    <a:pt x="22516" y="345613"/>
                  </a:cubicBezTo>
                  <a:cubicBezTo>
                    <a:pt x="13281" y="260367"/>
                    <a:pt x="41223" y="171693"/>
                    <a:pt x="106578" y="106429"/>
                  </a:cubicBezTo>
                  <a:cubicBezTo>
                    <a:pt x="161988" y="51096"/>
                    <a:pt x="235631" y="20711"/>
                    <a:pt x="314010" y="20711"/>
                  </a:cubicBezTo>
                  <a:cubicBezTo>
                    <a:pt x="324902" y="20711"/>
                    <a:pt x="335676" y="21302"/>
                    <a:pt x="346450" y="22484"/>
                  </a:cubicBezTo>
                  <a:cubicBezTo>
                    <a:pt x="380430" y="7942"/>
                    <a:pt x="411214" y="493"/>
                    <a:pt x="438090" y="2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" name="fountain-pen-close-up_16941">
              <a:extLst>
                <a:ext uri="{FF2B5EF4-FFF2-40B4-BE49-F238E27FC236}">
                  <a16:creationId xmlns:a16="http://schemas.microsoft.com/office/drawing/2014/main" id="{B22DD13A-E941-484B-884A-E2867399B661}"/>
                </a:ext>
              </a:extLst>
            </p:cNvPr>
            <p:cNvSpPr>
              <a:spLocks noChangeAspect="1"/>
            </p:cNvSpPr>
            <p:nvPr/>
          </p:nvSpPr>
          <p:spPr bwMode="auto">
            <a:xfrm rot="790632" flipH="1">
              <a:off x="8336982" y="2936716"/>
              <a:ext cx="578472" cy="599350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62" name="文本框 61">
            <a:extLst>
              <a:ext uri="{FF2B5EF4-FFF2-40B4-BE49-F238E27FC236}">
                <a16:creationId xmlns:a16="http://schemas.microsoft.com/office/drawing/2014/main" id="{BA1B67D1-33F9-48F0-9C90-98D8B4F089D9}"/>
              </a:ext>
            </a:extLst>
          </p:cNvPr>
          <p:cNvSpPr txBox="1"/>
          <p:nvPr/>
        </p:nvSpPr>
        <p:spPr>
          <a:xfrm>
            <a:off x="8139589" y="4810954"/>
            <a:ext cx="2949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第三部分</a:t>
            </a: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6E34292B-1F7B-443A-AC49-5E2B7B270096}"/>
              </a:ext>
            </a:extLst>
          </p:cNvPr>
          <p:cNvSpPr txBox="1"/>
          <p:nvPr/>
        </p:nvSpPr>
        <p:spPr>
          <a:xfrm>
            <a:off x="8160922" y="5276341"/>
            <a:ext cx="2949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親師溝通合作</a:t>
            </a:r>
            <a:endParaRPr lang="zh-CN" altLang="en-US" sz="2800" dirty="0">
              <a:solidFill>
                <a:schemeClr val="bg1">
                  <a:lumMod val="9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76865DC6-AF1B-4530-BC5C-E3C40DD87944}"/>
              </a:ext>
            </a:extLst>
          </p:cNvPr>
          <p:cNvSpPr txBox="1"/>
          <p:nvPr/>
        </p:nvSpPr>
        <p:spPr>
          <a:xfrm>
            <a:off x="7448609" y="777851"/>
            <a:ext cx="2333130" cy="120032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7200" b="1" dirty="0">
                <a:solidFill>
                  <a:srgbClr val="195B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目錄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25FF2946-45BD-4AF2-8F70-E60EB20F1FEA}"/>
              </a:ext>
            </a:extLst>
          </p:cNvPr>
          <p:cNvSpPr txBox="1"/>
          <p:nvPr/>
        </p:nvSpPr>
        <p:spPr>
          <a:xfrm>
            <a:off x="7378638" y="1914154"/>
            <a:ext cx="2374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195B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CONTENTS</a:t>
            </a:r>
            <a:endParaRPr lang="zh-CN" altLang="en-US" sz="2800" b="1" dirty="0">
              <a:solidFill>
                <a:srgbClr val="195B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7174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69E91B0-13DD-4E55-BD31-8F6A2C80C27B}"/>
              </a:ext>
            </a:extLst>
          </p:cNvPr>
          <p:cNvSpPr txBox="1"/>
          <p:nvPr/>
        </p:nvSpPr>
        <p:spPr>
          <a:xfrm>
            <a:off x="4085296" y="2812408"/>
            <a:ext cx="4003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195B5A"/>
                </a:solidFill>
                <a:cs typeface="+mn-ea"/>
                <a:sym typeface="+mn-lt"/>
              </a:rPr>
              <a:t>第一部分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11B80AA-C396-4DA7-8501-C239E17A2004}"/>
              </a:ext>
            </a:extLst>
          </p:cNvPr>
          <p:cNvSpPr txBox="1"/>
          <p:nvPr/>
        </p:nvSpPr>
        <p:spPr>
          <a:xfrm>
            <a:off x="4075944" y="3672893"/>
            <a:ext cx="4003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rgbClr val="195B5A"/>
                </a:solidFill>
                <a:cs typeface="+mn-ea"/>
                <a:sym typeface="+mn-lt"/>
              </a:rPr>
              <a:t>學校重要工作</a:t>
            </a:r>
            <a:endParaRPr lang="zh-CN" altLang="en-US" sz="4000" dirty="0">
              <a:solidFill>
                <a:srgbClr val="195B5A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5394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44" y="645841"/>
            <a:ext cx="2711774" cy="2781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844" y="557917"/>
            <a:ext cx="8462095" cy="3174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Yonghe_Newyea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38" b="2892"/>
          <a:stretch/>
        </p:blipFill>
        <p:spPr bwMode="auto">
          <a:xfrm>
            <a:off x="413238" y="3732761"/>
            <a:ext cx="11315701" cy="295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00" y="3370302"/>
            <a:ext cx="1755661" cy="362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908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组合 127">
            <a:extLst>
              <a:ext uri="{FF2B5EF4-FFF2-40B4-BE49-F238E27FC236}">
                <a16:creationId xmlns:a16="http://schemas.microsoft.com/office/drawing/2014/main" id="{52566C5E-CD1E-4F9C-9507-911F7E5F31EA}"/>
              </a:ext>
            </a:extLst>
          </p:cNvPr>
          <p:cNvGrpSpPr/>
          <p:nvPr/>
        </p:nvGrpSpPr>
        <p:grpSpPr>
          <a:xfrm>
            <a:off x="2641127" y="1725279"/>
            <a:ext cx="2466798" cy="1485936"/>
            <a:chOff x="2671537" y="1310108"/>
            <a:chExt cx="6927843" cy="4173155"/>
          </a:xfrm>
          <a:effectLst/>
        </p:grpSpPr>
        <p:grpSp>
          <p:nvGrpSpPr>
            <p:cNvPr id="129" name="组合 128">
              <a:extLst>
                <a:ext uri="{FF2B5EF4-FFF2-40B4-BE49-F238E27FC236}">
                  <a16:creationId xmlns:a16="http://schemas.microsoft.com/office/drawing/2014/main" id="{630B2C27-7F92-4045-B696-772D588B4EAC}"/>
                </a:ext>
              </a:extLst>
            </p:cNvPr>
            <p:cNvGrpSpPr/>
            <p:nvPr/>
          </p:nvGrpSpPr>
          <p:grpSpPr>
            <a:xfrm>
              <a:off x="2671537" y="1310108"/>
              <a:ext cx="6927843" cy="4173155"/>
              <a:chOff x="3581729" y="1730706"/>
              <a:chExt cx="4882296" cy="2940970"/>
            </a:xfrm>
          </p:grpSpPr>
          <p:sp>
            <p:nvSpPr>
              <p:cNvPr id="132" name="cloud-alone_17471">
                <a:extLst>
                  <a:ext uri="{FF2B5EF4-FFF2-40B4-BE49-F238E27FC236}">
                    <a16:creationId xmlns:a16="http://schemas.microsoft.com/office/drawing/2014/main" id="{9D6EBDCD-29AB-4EBD-827C-14197891FBB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581729" y="1730706"/>
                <a:ext cx="4882296" cy="2940970"/>
              </a:xfrm>
              <a:custGeom>
                <a:avLst/>
                <a:gdLst>
                  <a:gd name="T0" fmla="*/ 372171 w 604011"/>
                  <a:gd name="T1" fmla="*/ 372171 w 604011"/>
                  <a:gd name="T2" fmla="*/ 372171 w 604011"/>
                  <a:gd name="T3" fmla="*/ 372171 w 604011"/>
                  <a:gd name="T4" fmla="*/ 372171 w 604011"/>
                  <a:gd name="T5" fmla="*/ 372171 w 604011"/>
                  <a:gd name="T6" fmla="*/ 372171 w 604011"/>
                  <a:gd name="T7" fmla="*/ 372171 w 604011"/>
                  <a:gd name="T8" fmla="*/ 372171 w 604011"/>
                  <a:gd name="T9" fmla="*/ 372171 w 604011"/>
                  <a:gd name="T10" fmla="*/ 372171 w 604011"/>
                  <a:gd name="T11" fmla="*/ 372171 w 604011"/>
                  <a:gd name="T12" fmla="*/ 372171 w 604011"/>
                  <a:gd name="T13" fmla="*/ 372171 w 604011"/>
                  <a:gd name="T14" fmla="*/ 372171 w 604011"/>
                  <a:gd name="T15" fmla="*/ 372171 w 604011"/>
                  <a:gd name="T16" fmla="*/ 372171 w 604011"/>
                  <a:gd name="T17" fmla="*/ 372171 w 604011"/>
                  <a:gd name="T18" fmla="*/ 372171 w 604011"/>
                  <a:gd name="T19" fmla="*/ 372171 w 604011"/>
                  <a:gd name="T20" fmla="*/ 372171 w 604011"/>
                  <a:gd name="T21" fmla="*/ 372171 w 604011"/>
                  <a:gd name="T22" fmla="*/ 372171 w 604011"/>
                  <a:gd name="T23" fmla="*/ 372171 w 604011"/>
                  <a:gd name="T24" fmla="*/ 372171 w 604011"/>
                  <a:gd name="T25" fmla="*/ 372171 w 604011"/>
                  <a:gd name="T26" fmla="*/ 372171 w 604011"/>
                  <a:gd name="T27" fmla="*/ 372171 w 604011"/>
                  <a:gd name="T28" fmla="*/ 372171 w 604011"/>
                  <a:gd name="T29" fmla="*/ 372171 w 604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546" h="4656">
                    <a:moveTo>
                      <a:pt x="3439" y="4656"/>
                    </a:moveTo>
                    <a:cubicBezTo>
                      <a:pt x="2908" y="4656"/>
                      <a:pt x="2402" y="4450"/>
                      <a:pt x="2023" y="4085"/>
                    </a:cubicBezTo>
                    <a:cubicBezTo>
                      <a:pt x="1840" y="4168"/>
                      <a:pt x="1640" y="4211"/>
                      <a:pt x="1436" y="4211"/>
                    </a:cubicBezTo>
                    <a:cubicBezTo>
                      <a:pt x="644" y="4211"/>
                      <a:pt x="0" y="3567"/>
                      <a:pt x="0" y="2775"/>
                    </a:cubicBezTo>
                    <a:cubicBezTo>
                      <a:pt x="0" y="2170"/>
                      <a:pt x="372" y="1643"/>
                      <a:pt x="925" y="1434"/>
                    </a:cubicBezTo>
                    <a:cubicBezTo>
                      <a:pt x="986" y="633"/>
                      <a:pt x="1658" y="0"/>
                      <a:pt x="2474" y="0"/>
                    </a:cubicBezTo>
                    <a:cubicBezTo>
                      <a:pt x="2949" y="0"/>
                      <a:pt x="3394" y="216"/>
                      <a:pt x="3688" y="584"/>
                    </a:cubicBezTo>
                    <a:lnTo>
                      <a:pt x="3928" y="629"/>
                    </a:lnTo>
                    <a:cubicBezTo>
                      <a:pt x="3933" y="630"/>
                      <a:pt x="3938" y="631"/>
                      <a:pt x="3943" y="632"/>
                    </a:cubicBezTo>
                    <a:cubicBezTo>
                      <a:pt x="4316" y="727"/>
                      <a:pt x="4648" y="920"/>
                      <a:pt x="4911" y="1196"/>
                    </a:cubicBezTo>
                    <a:cubicBezTo>
                      <a:pt x="4979" y="1186"/>
                      <a:pt x="5047" y="1181"/>
                      <a:pt x="5115" y="1181"/>
                    </a:cubicBezTo>
                    <a:cubicBezTo>
                      <a:pt x="5904" y="1181"/>
                      <a:pt x="6546" y="1823"/>
                      <a:pt x="6546" y="2612"/>
                    </a:cubicBezTo>
                    <a:cubicBezTo>
                      <a:pt x="6546" y="3401"/>
                      <a:pt x="5904" y="4043"/>
                      <a:pt x="5115" y="4043"/>
                    </a:cubicBezTo>
                    <a:cubicBezTo>
                      <a:pt x="5047" y="4043"/>
                      <a:pt x="4979" y="4038"/>
                      <a:pt x="4911" y="4028"/>
                    </a:cubicBezTo>
                    <a:cubicBezTo>
                      <a:pt x="4527" y="4429"/>
                      <a:pt x="3998" y="4656"/>
                      <a:pt x="3439" y="4656"/>
                    </a:cubicBezTo>
                    <a:close/>
                  </a:path>
                </a:pathLst>
              </a:custGeom>
              <a:solidFill>
                <a:srgbClr val="195B5A"/>
              </a:solidFill>
              <a:ln w="57150">
                <a:solidFill>
                  <a:schemeClr val="bg1"/>
                </a:solidFill>
              </a:ln>
              <a:effectLst>
                <a:outerShdw blurRad="203200" dist="38100" dir="5400000" sx="103000" sy="103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3" name="cloud-alone_17471">
                <a:extLst>
                  <a:ext uri="{FF2B5EF4-FFF2-40B4-BE49-F238E27FC236}">
                    <a16:creationId xmlns:a16="http://schemas.microsoft.com/office/drawing/2014/main" id="{009062F5-A767-4977-9208-0767B7E06A4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92837" y="1867866"/>
                <a:ext cx="4677577" cy="2721647"/>
              </a:xfrm>
              <a:custGeom>
                <a:avLst/>
                <a:gdLst>
                  <a:gd name="T0" fmla="*/ 372171 w 604011"/>
                  <a:gd name="T1" fmla="*/ 372171 w 604011"/>
                  <a:gd name="T2" fmla="*/ 372171 w 604011"/>
                  <a:gd name="T3" fmla="*/ 372171 w 604011"/>
                  <a:gd name="T4" fmla="*/ 372171 w 604011"/>
                  <a:gd name="T5" fmla="*/ 372171 w 604011"/>
                  <a:gd name="T6" fmla="*/ 372171 w 604011"/>
                  <a:gd name="T7" fmla="*/ 372171 w 604011"/>
                  <a:gd name="T8" fmla="*/ 372171 w 604011"/>
                  <a:gd name="T9" fmla="*/ 372171 w 604011"/>
                  <a:gd name="T10" fmla="*/ 372171 w 604011"/>
                  <a:gd name="T11" fmla="*/ 372171 w 604011"/>
                  <a:gd name="T12" fmla="*/ 372171 w 604011"/>
                  <a:gd name="T13" fmla="*/ 372171 w 604011"/>
                  <a:gd name="T14" fmla="*/ 372171 w 604011"/>
                  <a:gd name="T15" fmla="*/ 372171 w 604011"/>
                  <a:gd name="T16" fmla="*/ 372171 w 604011"/>
                  <a:gd name="T17" fmla="*/ 372171 w 604011"/>
                  <a:gd name="T18" fmla="*/ 372171 w 604011"/>
                  <a:gd name="T19" fmla="*/ 372171 w 604011"/>
                  <a:gd name="T20" fmla="*/ 372171 w 604011"/>
                  <a:gd name="T21" fmla="*/ 372171 w 604011"/>
                  <a:gd name="T22" fmla="*/ 372171 w 604011"/>
                  <a:gd name="T23" fmla="*/ 372171 w 604011"/>
                  <a:gd name="T24" fmla="*/ 372171 w 604011"/>
                  <a:gd name="T25" fmla="*/ 372171 w 604011"/>
                  <a:gd name="T26" fmla="*/ 372171 w 604011"/>
                  <a:gd name="T27" fmla="*/ 372171 w 604011"/>
                  <a:gd name="T28" fmla="*/ 372171 w 604011"/>
                  <a:gd name="T29" fmla="*/ 372171 w 604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546" h="4656">
                    <a:moveTo>
                      <a:pt x="3439" y="4656"/>
                    </a:moveTo>
                    <a:cubicBezTo>
                      <a:pt x="2908" y="4656"/>
                      <a:pt x="2402" y="4450"/>
                      <a:pt x="2023" y="4085"/>
                    </a:cubicBezTo>
                    <a:cubicBezTo>
                      <a:pt x="1840" y="4168"/>
                      <a:pt x="1640" y="4211"/>
                      <a:pt x="1436" y="4211"/>
                    </a:cubicBezTo>
                    <a:cubicBezTo>
                      <a:pt x="644" y="4211"/>
                      <a:pt x="0" y="3567"/>
                      <a:pt x="0" y="2775"/>
                    </a:cubicBezTo>
                    <a:cubicBezTo>
                      <a:pt x="0" y="2170"/>
                      <a:pt x="372" y="1643"/>
                      <a:pt x="925" y="1434"/>
                    </a:cubicBezTo>
                    <a:cubicBezTo>
                      <a:pt x="986" y="633"/>
                      <a:pt x="1658" y="0"/>
                      <a:pt x="2474" y="0"/>
                    </a:cubicBezTo>
                    <a:cubicBezTo>
                      <a:pt x="2949" y="0"/>
                      <a:pt x="3394" y="216"/>
                      <a:pt x="3688" y="584"/>
                    </a:cubicBezTo>
                    <a:lnTo>
                      <a:pt x="3928" y="629"/>
                    </a:lnTo>
                    <a:cubicBezTo>
                      <a:pt x="3933" y="630"/>
                      <a:pt x="3938" y="631"/>
                      <a:pt x="3943" y="632"/>
                    </a:cubicBezTo>
                    <a:cubicBezTo>
                      <a:pt x="4316" y="727"/>
                      <a:pt x="4648" y="920"/>
                      <a:pt x="4911" y="1196"/>
                    </a:cubicBezTo>
                    <a:cubicBezTo>
                      <a:pt x="4979" y="1186"/>
                      <a:pt x="5047" y="1181"/>
                      <a:pt x="5115" y="1181"/>
                    </a:cubicBezTo>
                    <a:cubicBezTo>
                      <a:pt x="5904" y="1181"/>
                      <a:pt x="6546" y="1823"/>
                      <a:pt x="6546" y="2612"/>
                    </a:cubicBezTo>
                    <a:cubicBezTo>
                      <a:pt x="6546" y="3401"/>
                      <a:pt x="5904" y="4043"/>
                      <a:pt x="5115" y="4043"/>
                    </a:cubicBezTo>
                    <a:cubicBezTo>
                      <a:pt x="5047" y="4043"/>
                      <a:pt x="4979" y="4038"/>
                      <a:pt x="4911" y="4028"/>
                    </a:cubicBezTo>
                    <a:cubicBezTo>
                      <a:pt x="4527" y="4429"/>
                      <a:pt x="3998" y="4656"/>
                      <a:pt x="3439" y="4656"/>
                    </a:cubicBezTo>
                    <a:close/>
                  </a:path>
                </a:pathLst>
              </a:custGeom>
              <a:noFill/>
              <a:ln w="28575">
                <a:solidFill>
                  <a:schemeClr val="bg1"/>
                </a:solidFill>
                <a:prstDash val="sysDot"/>
              </a:ln>
              <a:effectLst/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30" name="paper-aeroplane-shape_18344">
              <a:extLst>
                <a:ext uri="{FF2B5EF4-FFF2-40B4-BE49-F238E27FC236}">
                  <a16:creationId xmlns:a16="http://schemas.microsoft.com/office/drawing/2014/main" id="{40960B94-C097-49F6-87E4-55DB37BAE19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806141" y="1796420"/>
              <a:ext cx="609685" cy="609052"/>
            </a:xfrm>
            <a:custGeom>
              <a:avLst/>
              <a:gdLst>
                <a:gd name="connsiteX0" fmla="*/ 307530 w 607181"/>
                <a:gd name="connsiteY0" fmla="*/ 454721 h 606551"/>
                <a:gd name="connsiteX1" fmla="*/ 302084 w 607181"/>
                <a:gd name="connsiteY1" fmla="*/ 460160 h 606551"/>
                <a:gd name="connsiteX2" fmla="*/ 294270 w 607181"/>
                <a:gd name="connsiteY2" fmla="*/ 466425 h 606551"/>
                <a:gd name="connsiteX3" fmla="*/ 307530 w 607181"/>
                <a:gd name="connsiteY3" fmla="*/ 493970 h 606551"/>
                <a:gd name="connsiteX4" fmla="*/ 233421 w 607181"/>
                <a:gd name="connsiteY4" fmla="*/ 419374 h 606551"/>
                <a:gd name="connsiteX5" fmla="*/ 260531 w 607181"/>
                <a:gd name="connsiteY5" fmla="*/ 432496 h 606551"/>
                <a:gd name="connsiteX6" fmla="*/ 266687 w 607181"/>
                <a:gd name="connsiteY6" fmla="*/ 424812 h 606551"/>
                <a:gd name="connsiteX7" fmla="*/ 272133 w 607181"/>
                <a:gd name="connsiteY7" fmla="*/ 419374 h 606551"/>
                <a:gd name="connsiteX8" fmla="*/ 387794 w 607181"/>
                <a:gd name="connsiteY8" fmla="*/ 374569 h 606551"/>
                <a:gd name="connsiteX9" fmla="*/ 341743 w 607181"/>
                <a:gd name="connsiteY9" fmla="*/ 420675 h 606551"/>
                <a:gd name="connsiteX10" fmla="*/ 380573 w 607181"/>
                <a:gd name="connsiteY10" fmla="*/ 501418 h 606551"/>
                <a:gd name="connsiteX11" fmla="*/ 387794 w 607181"/>
                <a:gd name="connsiteY11" fmla="*/ 495270 h 606551"/>
                <a:gd name="connsiteX12" fmla="*/ 26305 w 607181"/>
                <a:gd name="connsiteY12" fmla="*/ 370560 h 606551"/>
                <a:gd name="connsiteX13" fmla="*/ 32580 w 607181"/>
                <a:gd name="connsiteY13" fmla="*/ 496832 h 606551"/>
                <a:gd name="connsiteX14" fmla="*/ 102197 w 607181"/>
                <a:gd name="connsiteY14" fmla="*/ 516340 h 606551"/>
                <a:gd name="connsiteX15" fmla="*/ 26305 w 607181"/>
                <a:gd name="connsiteY15" fmla="*/ 370560 h 606551"/>
                <a:gd name="connsiteX16" fmla="*/ 228922 w 607181"/>
                <a:gd name="connsiteY16" fmla="*/ 336976 h 606551"/>
                <a:gd name="connsiteX17" fmla="*/ 222529 w 607181"/>
                <a:gd name="connsiteY17" fmla="*/ 343360 h 606551"/>
                <a:gd name="connsiteX18" fmla="*/ 307174 w 607181"/>
                <a:gd name="connsiteY18" fmla="*/ 384381 h 606551"/>
                <a:gd name="connsiteX19" fmla="*/ 354647 w 607181"/>
                <a:gd name="connsiteY19" fmla="*/ 336976 h 606551"/>
                <a:gd name="connsiteX20" fmla="*/ 435148 w 607181"/>
                <a:gd name="connsiteY20" fmla="*/ 279640 h 606551"/>
                <a:gd name="connsiteX21" fmla="*/ 426388 w 607181"/>
                <a:gd name="connsiteY21" fmla="*/ 283186 h 606551"/>
                <a:gd name="connsiteX22" fmla="*/ 275566 w 607181"/>
                <a:gd name="connsiteY22" fmla="*/ 433797 h 606551"/>
                <a:gd name="connsiteX23" fmla="*/ 265266 w 607181"/>
                <a:gd name="connsiteY23" fmla="*/ 454603 h 606551"/>
                <a:gd name="connsiteX24" fmla="*/ 266687 w 607181"/>
                <a:gd name="connsiteY24" fmla="*/ 459568 h 606551"/>
                <a:gd name="connsiteX25" fmla="*/ 271422 w 607181"/>
                <a:gd name="connsiteY25" fmla="*/ 461696 h 606551"/>
                <a:gd name="connsiteX26" fmla="*/ 272251 w 607181"/>
                <a:gd name="connsiteY26" fmla="*/ 461578 h 606551"/>
                <a:gd name="connsiteX27" fmla="*/ 293205 w 607181"/>
                <a:gd name="connsiteY27" fmla="*/ 451293 h 606551"/>
                <a:gd name="connsiteX28" fmla="*/ 309424 w 607181"/>
                <a:gd name="connsiteY28" fmla="*/ 435097 h 606551"/>
                <a:gd name="connsiteX29" fmla="*/ 443909 w 607181"/>
                <a:gd name="connsiteY29" fmla="*/ 300801 h 606551"/>
                <a:gd name="connsiteX30" fmla="*/ 447578 w 607181"/>
                <a:gd name="connsiteY30" fmla="*/ 291934 h 606551"/>
                <a:gd name="connsiteX31" fmla="*/ 443909 w 607181"/>
                <a:gd name="connsiteY31" fmla="*/ 283186 h 606551"/>
                <a:gd name="connsiteX32" fmla="*/ 435148 w 607181"/>
                <a:gd name="connsiteY32" fmla="*/ 279640 h 606551"/>
                <a:gd name="connsiteX33" fmla="*/ 435148 w 607181"/>
                <a:gd name="connsiteY33" fmla="*/ 266990 h 606551"/>
                <a:gd name="connsiteX34" fmla="*/ 452787 w 607181"/>
                <a:gd name="connsiteY34" fmla="*/ 274320 h 606551"/>
                <a:gd name="connsiteX35" fmla="*/ 460127 w 607181"/>
                <a:gd name="connsiteY35" fmla="*/ 291934 h 606551"/>
                <a:gd name="connsiteX36" fmla="*/ 452787 w 607181"/>
                <a:gd name="connsiteY36" fmla="*/ 309667 h 606551"/>
                <a:gd name="connsiteX37" fmla="*/ 400461 w 607181"/>
                <a:gd name="connsiteY37" fmla="*/ 361920 h 606551"/>
                <a:gd name="connsiteX38" fmla="*/ 400461 w 607181"/>
                <a:gd name="connsiteY38" fmla="*/ 399986 h 606551"/>
                <a:gd name="connsiteX39" fmla="*/ 411116 w 607181"/>
                <a:gd name="connsiteY39" fmla="*/ 389465 h 606551"/>
                <a:gd name="connsiteX40" fmla="*/ 419995 w 607181"/>
                <a:gd name="connsiteY40" fmla="*/ 389465 h 606551"/>
                <a:gd name="connsiteX41" fmla="*/ 419995 w 607181"/>
                <a:gd name="connsiteY41" fmla="*/ 398331 h 606551"/>
                <a:gd name="connsiteX42" fmla="*/ 400461 w 607181"/>
                <a:gd name="connsiteY42" fmla="*/ 417837 h 606551"/>
                <a:gd name="connsiteX43" fmla="*/ 400461 w 607181"/>
                <a:gd name="connsiteY43" fmla="*/ 498226 h 606551"/>
                <a:gd name="connsiteX44" fmla="*/ 398212 w 607181"/>
                <a:gd name="connsiteY44" fmla="*/ 503073 h 606551"/>
                <a:gd name="connsiteX45" fmla="*/ 382467 w 607181"/>
                <a:gd name="connsiteY45" fmla="*/ 516313 h 606551"/>
                <a:gd name="connsiteX46" fmla="*/ 378323 w 607181"/>
                <a:gd name="connsiteY46" fmla="*/ 517850 h 606551"/>
                <a:gd name="connsiteX47" fmla="*/ 377021 w 607181"/>
                <a:gd name="connsiteY47" fmla="*/ 517614 h 606551"/>
                <a:gd name="connsiteX48" fmla="*/ 372641 w 607181"/>
                <a:gd name="connsiteY48" fmla="*/ 514185 h 606551"/>
                <a:gd name="connsiteX49" fmla="*/ 332272 w 607181"/>
                <a:gd name="connsiteY49" fmla="*/ 430132 h 606551"/>
                <a:gd name="connsiteX50" fmla="*/ 320197 w 607181"/>
                <a:gd name="connsiteY50" fmla="*/ 442072 h 606551"/>
                <a:gd name="connsiteX51" fmla="*/ 320197 w 607181"/>
                <a:gd name="connsiteY51" fmla="*/ 498226 h 606551"/>
                <a:gd name="connsiteX52" fmla="*/ 317947 w 607181"/>
                <a:gd name="connsiteY52" fmla="*/ 503073 h 606551"/>
                <a:gd name="connsiteX53" fmla="*/ 309897 w 607181"/>
                <a:gd name="connsiteY53" fmla="*/ 509811 h 606551"/>
                <a:gd name="connsiteX54" fmla="*/ 305872 w 607181"/>
                <a:gd name="connsiteY54" fmla="*/ 511348 h 606551"/>
                <a:gd name="connsiteX55" fmla="*/ 304570 w 607181"/>
                <a:gd name="connsiteY55" fmla="*/ 511112 h 606551"/>
                <a:gd name="connsiteX56" fmla="*/ 300190 w 607181"/>
                <a:gd name="connsiteY56" fmla="*/ 507683 h 606551"/>
                <a:gd name="connsiteX57" fmla="*/ 283024 w 607181"/>
                <a:gd name="connsiteY57" fmla="*/ 471981 h 606551"/>
                <a:gd name="connsiteX58" fmla="*/ 273908 w 607181"/>
                <a:gd name="connsiteY58" fmla="*/ 474109 h 606551"/>
                <a:gd name="connsiteX59" fmla="*/ 271422 w 607181"/>
                <a:gd name="connsiteY59" fmla="*/ 474228 h 606551"/>
                <a:gd name="connsiteX60" fmla="*/ 257216 w 607181"/>
                <a:gd name="connsiteY60" fmla="*/ 467844 h 606551"/>
                <a:gd name="connsiteX61" fmla="*/ 252717 w 607181"/>
                <a:gd name="connsiteY61" fmla="*/ 452948 h 606551"/>
                <a:gd name="connsiteX62" fmla="*/ 254967 w 607181"/>
                <a:gd name="connsiteY62" fmla="*/ 443845 h 606551"/>
                <a:gd name="connsiteX63" fmla="*/ 218386 w 607181"/>
                <a:gd name="connsiteY63" fmla="*/ 426113 h 606551"/>
                <a:gd name="connsiteX64" fmla="*/ 214953 w 607181"/>
                <a:gd name="connsiteY64" fmla="*/ 421502 h 606551"/>
                <a:gd name="connsiteX65" fmla="*/ 216729 w 607181"/>
                <a:gd name="connsiteY65" fmla="*/ 415946 h 606551"/>
                <a:gd name="connsiteX66" fmla="*/ 224068 w 607181"/>
                <a:gd name="connsiteY66" fmla="*/ 408616 h 606551"/>
                <a:gd name="connsiteX67" fmla="*/ 228567 w 607181"/>
                <a:gd name="connsiteY67" fmla="*/ 406725 h 606551"/>
                <a:gd name="connsiteX68" fmla="*/ 284800 w 607181"/>
                <a:gd name="connsiteY68" fmla="*/ 406725 h 606551"/>
                <a:gd name="connsiteX69" fmla="*/ 297704 w 607181"/>
                <a:gd name="connsiteY69" fmla="*/ 393839 h 606551"/>
                <a:gd name="connsiteX70" fmla="*/ 209034 w 607181"/>
                <a:gd name="connsiteY70" fmla="*/ 350807 h 606551"/>
                <a:gd name="connsiteX71" fmla="*/ 205600 w 607181"/>
                <a:gd name="connsiteY71" fmla="*/ 346197 h 606551"/>
                <a:gd name="connsiteX72" fmla="*/ 207376 w 607181"/>
                <a:gd name="connsiteY72" fmla="*/ 340759 h 606551"/>
                <a:gd name="connsiteX73" fmla="*/ 221819 w 607181"/>
                <a:gd name="connsiteY73" fmla="*/ 326218 h 606551"/>
                <a:gd name="connsiteX74" fmla="*/ 226318 w 607181"/>
                <a:gd name="connsiteY74" fmla="*/ 324326 h 606551"/>
                <a:gd name="connsiteX75" fmla="*/ 307648 w 607181"/>
                <a:gd name="connsiteY75" fmla="*/ 324326 h 606551"/>
                <a:gd name="connsiteX76" fmla="*/ 326708 w 607181"/>
                <a:gd name="connsiteY76" fmla="*/ 305293 h 606551"/>
                <a:gd name="connsiteX77" fmla="*/ 335705 w 607181"/>
                <a:gd name="connsiteY77" fmla="*/ 305293 h 606551"/>
                <a:gd name="connsiteX78" fmla="*/ 335705 w 607181"/>
                <a:gd name="connsiteY78" fmla="*/ 314159 h 606551"/>
                <a:gd name="connsiteX79" fmla="*/ 325524 w 607181"/>
                <a:gd name="connsiteY79" fmla="*/ 324326 h 606551"/>
                <a:gd name="connsiteX80" fmla="*/ 367314 w 607181"/>
                <a:gd name="connsiteY80" fmla="*/ 324326 h 606551"/>
                <a:gd name="connsiteX81" fmla="*/ 417390 w 607181"/>
                <a:gd name="connsiteY81" fmla="*/ 274320 h 606551"/>
                <a:gd name="connsiteX82" fmla="*/ 435148 w 607181"/>
                <a:gd name="connsiteY82" fmla="*/ 266990 h 606551"/>
                <a:gd name="connsiteX83" fmla="*/ 314010 w 607181"/>
                <a:gd name="connsiteY83" fmla="*/ 33243 h 606551"/>
                <a:gd name="connsiteX84" fmla="*/ 115458 w 607181"/>
                <a:gd name="connsiteY84" fmla="*/ 115415 h 606551"/>
                <a:gd name="connsiteX85" fmla="*/ 115458 w 607181"/>
                <a:gd name="connsiteY85" fmla="*/ 511847 h 606551"/>
                <a:gd name="connsiteX86" fmla="*/ 117944 w 607181"/>
                <a:gd name="connsiteY86" fmla="*/ 514212 h 606551"/>
                <a:gd name="connsiteX87" fmla="*/ 223081 w 607181"/>
                <a:gd name="connsiteY87" fmla="*/ 473540 h 606551"/>
                <a:gd name="connsiteX88" fmla="*/ 231724 w 607181"/>
                <a:gd name="connsiteY88" fmla="*/ 475905 h 606551"/>
                <a:gd name="connsiteX89" fmla="*/ 229356 w 607181"/>
                <a:gd name="connsiteY89" fmla="*/ 484417 h 606551"/>
                <a:gd name="connsiteX90" fmla="*/ 129429 w 607181"/>
                <a:gd name="connsiteY90" fmla="*/ 524853 h 606551"/>
                <a:gd name="connsiteX91" fmla="*/ 314010 w 607181"/>
                <a:gd name="connsiteY91" fmla="*/ 593900 h 606551"/>
                <a:gd name="connsiteX92" fmla="*/ 512443 w 607181"/>
                <a:gd name="connsiteY92" fmla="*/ 511847 h 606551"/>
                <a:gd name="connsiteX93" fmla="*/ 525467 w 607181"/>
                <a:gd name="connsiteY93" fmla="*/ 129248 h 606551"/>
                <a:gd name="connsiteX94" fmla="*/ 480239 w 607181"/>
                <a:gd name="connsiteY94" fmla="*/ 237430 h 606551"/>
                <a:gd name="connsiteX95" fmla="*/ 474793 w 607181"/>
                <a:gd name="connsiteY95" fmla="*/ 240504 h 606551"/>
                <a:gd name="connsiteX96" fmla="*/ 471596 w 607181"/>
                <a:gd name="connsiteY96" fmla="*/ 239677 h 606551"/>
                <a:gd name="connsiteX97" fmla="*/ 469346 w 607181"/>
                <a:gd name="connsiteY97" fmla="*/ 231046 h 606551"/>
                <a:gd name="connsiteX98" fmla="*/ 514929 w 607181"/>
                <a:gd name="connsiteY98" fmla="*/ 117779 h 606551"/>
                <a:gd name="connsiteX99" fmla="*/ 512443 w 607181"/>
                <a:gd name="connsiteY99" fmla="*/ 115415 h 606551"/>
                <a:gd name="connsiteX100" fmla="*/ 314010 w 607181"/>
                <a:gd name="connsiteY100" fmla="*/ 33243 h 606551"/>
                <a:gd name="connsiteX101" fmla="*/ 446555 w 607181"/>
                <a:gd name="connsiteY101" fmla="*/ 12833 h 606551"/>
                <a:gd name="connsiteX102" fmla="*/ 371432 w 607181"/>
                <a:gd name="connsiteY102" fmla="*/ 26268 h 606551"/>
                <a:gd name="connsiteX103" fmla="*/ 516942 w 607181"/>
                <a:gd name="connsiteY103" fmla="*/ 102173 h 606551"/>
                <a:gd name="connsiteX104" fmla="*/ 497525 w 607181"/>
                <a:gd name="connsiteY104" fmla="*/ 32652 h 606551"/>
                <a:gd name="connsiteX105" fmla="*/ 446555 w 607181"/>
                <a:gd name="connsiteY105" fmla="*/ 12833 h 606551"/>
                <a:gd name="connsiteX106" fmla="*/ 438090 w 607181"/>
                <a:gd name="connsiteY106" fmla="*/ 20 h 606551"/>
                <a:gd name="connsiteX107" fmla="*/ 506405 w 607181"/>
                <a:gd name="connsiteY107" fmla="*/ 23667 h 606551"/>
                <a:gd name="connsiteX108" fmla="*/ 528308 w 607181"/>
                <a:gd name="connsiteY108" fmla="*/ 113641 h 606551"/>
                <a:gd name="connsiteX109" fmla="*/ 521441 w 607181"/>
                <a:gd name="connsiteY109" fmla="*/ 520715 h 606551"/>
                <a:gd name="connsiteX110" fmla="*/ 314010 w 607181"/>
                <a:gd name="connsiteY110" fmla="*/ 606551 h 606551"/>
                <a:gd name="connsiteX111" fmla="*/ 113682 w 607181"/>
                <a:gd name="connsiteY111" fmla="*/ 527690 h 606551"/>
                <a:gd name="connsiteX112" fmla="*/ 89884 w 607181"/>
                <a:gd name="connsiteY112" fmla="*/ 529464 h 606551"/>
                <a:gd name="connsiteX113" fmla="*/ 23700 w 607181"/>
                <a:gd name="connsiteY113" fmla="*/ 505817 h 606551"/>
                <a:gd name="connsiteX114" fmla="*/ 21 w 607181"/>
                <a:gd name="connsiteY114" fmla="*/ 437597 h 606551"/>
                <a:gd name="connsiteX115" fmla="*/ 22516 w 607181"/>
                <a:gd name="connsiteY115" fmla="*/ 345613 h 606551"/>
                <a:gd name="connsiteX116" fmla="*/ 106578 w 607181"/>
                <a:gd name="connsiteY116" fmla="*/ 106429 h 606551"/>
                <a:gd name="connsiteX117" fmla="*/ 314010 w 607181"/>
                <a:gd name="connsiteY117" fmla="*/ 20711 h 606551"/>
                <a:gd name="connsiteX118" fmla="*/ 346450 w 607181"/>
                <a:gd name="connsiteY118" fmla="*/ 22484 h 606551"/>
                <a:gd name="connsiteX119" fmla="*/ 438090 w 607181"/>
                <a:gd name="connsiteY119" fmla="*/ 20 h 606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607181" h="606551">
                  <a:moveTo>
                    <a:pt x="307530" y="454721"/>
                  </a:moveTo>
                  <a:lnTo>
                    <a:pt x="302084" y="460160"/>
                  </a:lnTo>
                  <a:cubicBezTo>
                    <a:pt x="299716" y="462524"/>
                    <a:pt x="297112" y="464652"/>
                    <a:pt x="294270" y="466425"/>
                  </a:cubicBezTo>
                  <a:lnTo>
                    <a:pt x="307530" y="493970"/>
                  </a:lnTo>
                  <a:close/>
                  <a:moveTo>
                    <a:pt x="233421" y="419374"/>
                  </a:moveTo>
                  <a:lnTo>
                    <a:pt x="260531" y="432496"/>
                  </a:lnTo>
                  <a:cubicBezTo>
                    <a:pt x="262307" y="429777"/>
                    <a:pt x="264319" y="427177"/>
                    <a:pt x="266687" y="424812"/>
                  </a:cubicBezTo>
                  <a:lnTo>
                    <a:pt x="272133" y="419374"/>
                  </a:lnTo>
                  <a:close/>
                  <a:moveTo>
                    <a:pt x="387794" y="374569"/>
                  </a:moveTo>
                  <a:lnTo>
                    <a:pt x="341743" y="420675"/>
                  </a:lnTo>
                  <a:lnTo>
                    <a:pt x="380573" y="501418"/>
                  </a:lnTo>
                  <a:lnTo>
                    <a:pt x="387794" y="495270"/>
                  </a:lnTo>
                  <a:close/>
                  <a:moveTo>
                    <a:pt x="26305" y="370560"/>
                  </a:moveTo>
                  <a:cubicBezTo>
                    <a:pt x="6296" y="427193"/>
                    <a:pt x="8309" y="472594"/>
                    <a:pt x="32580" y="496832"/>
                  </a:cubicBezTo>
                  <a:cubicBezTo>
                    <a:pt x="47972" y="512202"/>
                    <a:pt x="71888" y="518823"/>
                    <a:pt x="102197" y="516340"/>
                  </a:cubicBezTo>
                  <a:cubicBezTo>
                    <a:pt x="62061" y="474486"/>
                    <a:pt x="36842" y="423764"/>
                    <a:pt x="26305" y="370560"/>
                  </a:cubicBezTo>
                  <a:close/>
                  <a:moveTo>
                    <a:pt x="228922" y="336976"/>
                  </a:moveTo>
                  <a:lnTo>
                    <a:pt x="222529" y="343360"/>
                  </a:lnTo>
                  <a:lnTo>
                    <a:pt x="307174" y="384381"/>
                  </a:lnTo>
                  <a:lnTo>
                    <a:pt x="354647" y="336976"/>
                  </a:lnTo>
                  <a:close/>
                  <a:moveTo>
                    <a:pt x="435148" y="279640"/>
                  </a:moveTo>
                  <a:cubicBezTo>
                    <a:pt x="431833" y="279640"/>
                    <a:pt x="428637" y="280822"/>
                    <a:pt x="426388" y="283186"/>
                  </a:cubicBezTo>
                  <a:lnTo>
                    <a:pt x="275566" y="433797"/>
                  </a:lnTo>
                  <a:cubicBezTo>
                    <a:pt x="270002" y="439353"/>
                    <a:pt x="266332" y="446801"/>
                    <a:pt x="265266" y="454603"/>
                  </a:cubicBezTo>
                  <a:cubicBezTo>
                    <a:pt x="265029" y="456377"/>
                    <a:pt x="265503" y="458150"/>
                    <a:pt x="266687" y="459568"/>
                  </a:cubicBezTo>
                  <a:cubicBezTo>
                    <a:pt x="267871" y="460869"/>
                    <a:pt x="269646" y="461696"/>
                    <a:pt x="271422" y="461696"/>
                  </a:cubicBezTo>
                  <a:cubicBezTo>
                    <a:pt x="271659" y="461696"/>
                    <a:pt x="272014" y="461696"/>
                    <a:pt x="272251" y="461578"/>
                  </a:cubicBezTo>
                  <a:cubicBezTo>
                    <a:pt x="280064" y="460514"/>
                    <a:pt x="287523" y="456849"/>
                    <a:pt x="293205" y="451293"/>
                  </a:cubicBezTo>
                  <a:lnTo>
                    <a:pt x="309424" y="435097"/>
                  </a:lnTo>
                  <a:lnTo>
                    <a:pt x="443909" y="300801"/>
                  </a:lnTo>
                  <a:cubicBezTo>
                    <a:pt x="446276" y="298436"/>
                    <a:pt x="447578" y="295245"/>
                    <a:pt x="447578" y="291934"/>
                  </a:cubicBezTo>
                  <a:cubicBezTo>
                    <a:pt x="447578" y="288624"/>
                    <a:pt x="446276" y="285551"/>
                    <a:pt x="443909" y="283186"/>
                  </a:cubicBezTo>
                  <a:cubicBezTo>
                    <a:pt x="441541" y="280822"/>
                    <a:pt x="438463" y="279640"/>
                    <a:pt x="435148" y="279640"/>
                  </a:cubicBezTo>
                  <a:close/>
                  <a:moveTo>
                    <a:pt x="435148" y="266990"/>
                  </a:moveTo>
                  <a:cubicBezTo>
                    <a:pt x="441778" y="266990"/>
                    <a:pt x="448052" y="269591"/>
                    <a:pt x="452787" y="274320"/>
                  </a:cubicBezTo>
                  <a:cubicBezTo>
                    <a:pt x="457523" y="279049"/>
                    <a:pt x="460127" y="285314"/>
                    <a:pt x="460127" y="291934"/>
                  </a:cubicBezTo>
                  <a:cubicBezTo>
                    <a:pt x="460127" y="298673"/>
                    <a:pt x="457523" y="304938"/>
                    <a:pt x="452787" y="309667"/>
                  </a:cubicBezTo>
                  <a:lnTo>
                    <a:pt x="400461" y="361920"/>
                  </a:lnTo>
                  <a:lnTo>
                    <a:pt x="400461" y="399986"/>
                  </a:lnTo>
                  <a:lnTo>
                    <a:pt x="411116" y="389465"/>
                  </a:lnTo>
                  <a:cubicBezTo>
                    <a:pt x="413484" y="386982"/>
                    <a:pt x="417509" y="386982"/>
                    <a:pt x="419995" y="389465"/>
                  </a:cubicBezTo>
                  <a:cubicBezTo>
                    <a:pt x="422481" y="391947"/>
                    <a:pt x="422481" y="395967"/>
                    <a:pt x="419995" y="398331"/>
                  </a:cubicBezTo>
                  <a:lnTo>
                    <a:pt x="400461" y="417837"/>
                  </a:lnTo>
                  <a:lnTo>
                    <a:pt x="400461" y="498226"/>
                  </a:lnTo>
                  <a:cubicBezTo>
                    <a:pt x="400461" y="500117"/>
                    <a:pt x="399633" y="501891"/>
                    <a:pt x="398212" y="503073"/>
                  </a:cubicBezTo>
                  <a:lnTo>
                    <a:pt x="382467" y="516313"/>
                  </a:lnTo>
                  <a:cubicBezTo>
                    <a:pt x="381283" y="517259"/>
                    <a:pt x="379862" y="517850"/>
                    <a:pt x="378323" y="517850"/>
                  </a:cubicBezTo>
                  <a:cubicBezTo>
                    <a:pt x="377968" y="517850"/>
                    <a:pt x="377495" y="517732"/>
                    <a:pt x="377021" y="517614"/>
                  </a:cubicBezTo>
                  <a:cubicBezTo>
                    <a:pt x="375127" y="517259"/>
                    <a:pt x="373470" y="515959"/>
                    <a:pt x="372641" y="514185"/>
                  </a:cubicBezTo>
                  <a:lnTo>
                    <a:pt x="332272" y="430132"/>
                  </a:lnTo>
                  <a:lnTo>
                    <a:pt x="320197" y="442072"/>
                  </a:lnTo>
                  <a:lnTo>
                    <a:pt x="320197" y="498226"/>
                  </a:lnTo>
                  <a:cubicBezTo>
                    <a:pt x="320197" y="500117"/>
                    <a:pt x="319368" y="501891"/>
                    <a:pt x="317947" y="503073"/>
                  </a:cubicBezTo>
                  <a:lnTo>
                    <a:pt x="309897" y="509811"/>
                  </a:lnTo>
                  <a:cubicBezTo>
                    <a:pt x="308713" y="510757"/>
                    <a:pt x="307293" y="511348"/>
                    <a:pt x="305872" y="511348"/>
                  </a:cubicBezTo>
                  <a:cubicBezTo>
                    <a:pt x="305399" y="511348"/>
                    <a:pt x="304925" y="511230"/>
                    <a:pt x="304570" y="511112"/>
                  </a:cubicBezTo>
                  <a:cubicBezTo>
                    <a:pt x="302557" y="510757"/>
                    <a:pt x="301018" y="509457"/>
                    <a:pt x="300190" y="507683"/>
                  </a:cubicBezTo>
                  <a:lnTo>
                    <a:pt x="283024" y="471981"/>
                  </a:lnTo>
                  <a:cubicBezTo>
                    <a:pt x="280064" y="472927"/>
                    <a:pt x="276986" y="473755"/>
                    <a:pt x="273908" y="474109"/>
                  </a:cubicBezTo>
                  <a:cubicBezTo>
                    <a:pt x="273080" y="474228"/>
                    <a:pt x="272251" y="474228"/>
                    <a:pt x="271422" y="474228"/>
                  </a:cubicBezTo>
                  <a:cubicBezTo>
                    <a:pt x="265977" y="474228"/>
                    <a:pt x="260768" y="471981"/>
                    <a:pt x="257216" y="467844"/>
                  </a:cubicBezTo>
                  <a:cubicBezTo>
                    <a:pt x="253665" y="463824"/>
                    <a:pt x="252007" y="458386"/>
                    <a:pt x="252717" y="452948"/>
                  </a:cubicBezTo>
                  <a:cubicBezTo>
                    <a:pt x="253191" y="449875"/>
                    <a:pt x="253901" y="446801"/>
                    <a:pt x="254967" y="443845"/>
                  </a:cubicBezTo>
                  <a:lnTo>
                    <a:pt x="218386" y="426113"/>
                  </a:lnTo>
                  <a:cubicBezTo>
                    <a:pt x="216610" y="425167"/>
                    <a:pt x="215308" y="423512"/>
                    <a:pt x="214953" y="421502"/>
                  </a:cubicBezTo>
                  <a:cubicBezTo>
                    <a:pt x="214598" y="419492"/>
                    <a:pt x="215308" y="417364"/>
                    <a:pt x="216729" y="415946"/>
                  </a:cubicBezTo>
                  <a:lnTo>
                    <a:pt x="224068" y="408616"/>
                  </a:lnTo>
                  <a:cubicBezTo>
                    <a:pt x="225252" y="407434"/>
                    <a:pt x="226910" y="406725"/>
                    <a:pt x="228567" y="406725"/>
                  </a:cubicBezTo>
                  <a:lnTo>
                    <a:pt x="284800" y="406725"/>
                  </a:lnTo>
                  <a:lnTo>
                    <a:pt x="297704" y="393839"/>
                  </a:lnTo>
                  <a:lnTo>
                    <a:pt x="209034" y="350807"/>
                  </a:lnTo>
                  <a:cubicBezTo>
                    <a:pt x="207258" y="349980"/>
                    <a:pt x="205956" y="348206"/>
                    <a:pt x="205600" y="346197"/>
                  </a:cubicBezTo>
                  <a:cubicBezTo>
                    <a:pt x="205245" y="344187"/>
                    <a:pt x="205837" y="342177"/>
                    <a:pt x="207376" y="340759"/>
                  </a:cubicBezTo>
                  <a:lnTo>
                    <a:pt x="221819" y="326218"/>
                  </a:lnTo>
                  <a:cubicBezTo>
                    <a:pt x="223003" y="325036"/>
                    <a:pt x="224660" y="324326"/>
                    <a:pt x="226318" y="324326"/>
                  </a:cubicBezTo>
                  <a:lnTo>
                    <a:pt x="307648" y="324326"/>
                  </a:lnTo>
                  <a:lnTo>
                    <a:pt x="326708" y="305293"/>
                  </a:lnTo>
                  <a:cubicBezTo>
                    <a:pt x="329194" y="302811"/>
                    <a:pt x="333219" y="302811"/>
                    <a:pt x="335705" y="305293"/>
                  </a:cubicBezTo>
                  <a:cubicBezTo>
                    <a:pt x="338191" y="307776"/>
                    <a:pt x="338191" y="311795"/>
                    <a:pt x="335705" y="314159"/>
                  </a:cubicBezTo>
                  <a:lnTo>
                    <a:pt x="325524" y="324326"/>
                  </a:lnTo>
                  <a:lnTo>
                    <a:pt x="367314" y="324326"/>
                  </a:lnTo>
                  <a:lnTo>
                    <a:pt x="417390" y="274320"/>
                  </a:lnTo>
                  <a:cubicBezTo>
                    <a:pt x="422126" y="269591"/>
                    <a:pt x="428400" y="266990"/>
                    <a:pt x="435148" y="266990"/>
                  </a:cubicBezTo>
                  <a:close/>
                  <a:moveTo>
                    <a:pt x="314010" y="33243"/>
                  </a:moveTo>
                  <a:cubicBezTo>
                    <a:pt x="239064" y="33243"/>
                    <a:pt x="168500" y="62447"/>
                    <a:pt x="115458" y="115415"/>
                  </a:cubicBezTo>
                  <a:cubicBezTo>
                    <a:pt x="6059" y="224661"/>
                    <a:pt x="6059" y="402482"/>
                    <a:pt x="115458" y="511847"/>
                  </a:cubicBezTo>
                  <a:cubicBezTo>
                    <a:pt x="116287" y="512675"/>
                    <a:pt x="117115" y="513384"/>
                    <a:pt x="117944" y="514212"/>
                  </a:cubicBezTo>
                  <a:cubicBezTo>
                    <a:pt x="149201" y="508773"/>
                    <a:pt x="185549" y="494704"/>
                    <a:pt x="223081" y="473540"/>
                  </a:cubicBezTo>
                  <a:cubicBezTo>
                    <a:pt x="226159" y="471767"/>
                    <a:pt x="230066" y="472831"/>
                    <a:pt x="231724" y="475905"/>
                  </a:cubicBezTo>
                  <a:cubicBezTo>
                    <a:pt x="233500" y="478860"/>
                    <a:pt x="232434" y="482762"/>
                    <a:pt x="229356" y="484417"/>
                  </a:cubicBezTo>
                  <a:cubicBezTo>
                    <a:pt x="194073" y="504399"/>
                    <a:pt x="159857" y="518114"/>
                    <a:pt x="129429" y="524853"/>
                  </a:cubicBezTo>
                  <a:cubicBezTo>
                    <a:pt x="180576" y="569545"/>
                    <a:pt x="245458" y="593900"/>
                    <a:pt x="314010" y="593900"/>
                  </a:cubicBezTo>
                  <a:cubicBezTo>
                    <a:pt x="388955" y="593900"/>
                    <a:pt x="459520" y="564815"/>
                    <a:pt x="512443" y="511847"/>
                  </a:cubicBezTo>
                  <a:cubicBezTo>
                    <a:pt x="617461" y="407094"/>
                    <a:pt x="621723" y="239322"/>
                    <a:pt x="525467" y="129248"/>
                  </a:cubicBezTo>
                  <a:cubicBezTo>
                    <a:pt x="518244" y="162116"/>
                    <a:pt x="502853" y="199241"/>
                    <a:pt x="480239" y="237430"/>
                  </a:cubicBezTo>
                  <a:cubicBezTo>
                    <a:pt x="479055" y="239440"/>
                    <a:pt x="476924" y="240504"/>
                    <a:pt x="474793" y="240504"/>
                  </a:cubicBezTo>
                  <a:cubicBezTo>
                    <a:pt x="473727" y="240504"/>
                    <a:pt x="472662" y="240268"/>
                    <a:pt x="471596" y="239677"/>
                  </a:cubicBezTo>
                  <a:cubicBezTo>
                    <a:pt x="468636" y="237903"/>
                    <a:pt x="467571" y="234002"/>
                    <a:pt x="469346" y="231046"/>
                  </a:cubicBezTo>
                  <a:cubicBezTo>
                    <a:pt x="493381" y="190492"/>
                    <a:pt x="509009" y="151357"/>
                    <a:pt x="514929" y="117779"/>
                  </a:cubicBezTo>
                  <a:cubicBezTo>
                    <a:pt x="514101" y="116952"/>
                    <a:pt x="513272" y="116242"/>
                    <a:pt x="512443" y="115415"/>
                  </a:cubicBezTo>
                  <a:cubicBezTo>
                    <a:pt x="459520" y="62447"/>
                    <a:pt x="388955" y="33243"/>
                    <a:pt x="314010" y="33243"/>
                  </a:cubicBezTo>
                  <a:close/>
                  <a:moveTo>
                    <a:pt x="446555" y="12833"/>
                  </a:moveTo>
                  <a:cubicBezTo>
                    <a:pt x="425125" y="11784"/>
                    <a:pt x="399670" y="16277"/>
                    <a:pt x="371432" y="26268"/>
                  </a:cubicBezTo>
                  <a:cubicBezTo>
                    <a:pt x="425895" y="37027"/>
                    <a:pt x="476095" y="63038"/>
                    <a:pt x="516942" y="102173"/>
                  </a:cubicBezTo>
                  <a:cubicBezTo>
                    <a:pt x="519547" y="71905"/>
                    <a:pt x="512917" y="48022"/>
                    <a:pt x="497525" y="32652"/>
                  </a:cubicBezTo>
                  <a:cubicBezTo>
                    <a:pt x="485389" y="20474"/>
                    <a:pt x="467985" y="13883"/>
                    <a:pt x="446555" y="12833"/>
                  </a:cubicBezTo>
                  <a:close/>
                  <a:moveTo>
                    <a:pt x="438090" y="20"/>
                  </a:moveTo>
                  <a:cubicBezTo>
                    <a:pt x="467334" y="-453"/>
                    <a:pt x="490303" y="7587"/>
                    <a:pt x="506405" y="23667"/>
                  </a:cubicBezTo>
                  <a:cubicBezTo>
                    <a:pt x="526414" y="43648"/>
                    <a:pt x="533873" y="74625"/>
                    <a:pt x="528308" y="113641"/>
                  </a:cubicBezTo>
                  <a:cubicBezTo>
                    <a:pt x="635694" y="228327"/>
                    <a:pt x="633445" y="408867"/>
                    <a:pt x="521441" y="520715"/>
                  </a:cubicBezTo>
                  <a:cubicBezTo>
                    <a:pt x="466031" y="576047"/>
                    <a:pt x="392388" y="606551"/>
                    <a:pt x="314010" y="606551"/>
                  </a:cubicBezTo>
                  <a:cubicBezTo>
                    <a:pt x="238946" y="606551"/>
                    <a:pt x="168263" y="578648"/>
                    <a:pt x="113682" y="527690"/>
                  </a:cubicBezTo>
                  <a:cubicBezTo>
                    <a:pt x="105394" y="528873"/>
                    <a:pt x="97462" y="529464"/>
                    <a:pt x="89884" y="529464"/>
                  </a:cubicBezTo>
                  <a:cubicBezTo>
                    <a:pt x="61942" y="529464"/>
                    <a:pt x="39329" y="521424"/>
                    <a:pt x="23700" y="505817"/>
                  </a:cubicBezTo>
                  <a:cubicBezTo>
                    <a:pt x="7480" y="489620"/>
                    <a:pt x="-453" y="466683"/>
                    <a:pt x="21" y="437597"/>
                  </a:cubicBezTo>
                  <a:cubicBezTo>
                    <a:pt x="376" y="410641"/>
                    <a:pt x="7953" y="379782"/>
                    <a:pt x="22516" y="345613"/>
                  </a:cubicBezTo>
                  <a:cubicBezTo>
                    <a:pt x="13281" y="260367"/>
                    <a:pt x="41223" y="171693"/>
                    <a:pt x="106578" y="106429"/>
                  </a:cubicBezTo>
                  <a:cubicBezTo>
                    <a:pt x="161988" y="51096"/>
                    <a:pt x="235631" y="20711"/>
                    <a:pt x="314010" y="20711"/>
                  </a:cubicBezTo>
                  <a:cubicBezTo>
                    <a:pt x="324902" y="20711"/>
                    <a:pt x="335676" y="21302"/>
                    <a:pt x="346450" y="22484"/>
                  </a:cubicBezTo>
                  <a:cubicBezTo>
                    <a:pt x="380430" y="7942"/>
                    <a:pt x="411214" y="493"/>
                    <a:pt x="438090" y="2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1" name="fountain-pen-close-up_16941">
              <a:extLst>
                <a:ext uri="{FF2B5EF4-FFF2-40B4-BE49-F238E27FC236}">
                  <a16:creationId xmlns:a16="http://schemas.microsoft.com/office/drawing/2014/main" id="{1EE84816-1F5E-460B-9D35-6FA9ADB8329D}"/>
                </a:ext>
              </a:extLst>
            </p:cNvPr>
            <p:cNvSpPr>
              <a:spLocks noChangeAspect="1"/>
            </p:cNvSpPr>
            <p:nvPr/>
          </p:nvSpPr>
          <p:spPr bwMode="auto">
            <a:xfrm rot="790632" flipH="1">
              <a:off x="8336982" y="2936716"/>
              <a:ext cx="578472" cy="599350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34" name="组合 133">
            <a:extLst>
              <a:ext uri="{FF2B5EF4-FFF2-40B4-BE49-F238E27FC236}">
                <a16:creationId xmlns:a16="http://schemas.microsoft.com/office/drawing/2014/main" id="{5EE85662-3226-4C5D-9D0E-DDC3E27B53FC}"/>
              </a:ext>
            </a:extLst>
          </p:cNvPr>
          <p:cNvGrpSpPr/>
          <p:nvPr/>
        </p:nvGrpSpPr>
        <p:grpSpPr>
          <a:xfrm>
            <a:off x="5616657" y="1677747"/>
            <a:ext cx="2466798" cy="1485936"/>
            <a:chOff x="2671537" y="1310108"/>
            <a:chExt cx="6927843" cy="4173155"/>
          </a:xfrm>
          <a:effectLst/>
        </p:grpSpPr>
        <p:grpSp>
          <p:nvGrpSpPr>
            <p:cNvPr id="135" name="组合 134">
              <a:extLst>
                <a:ext uri="{FF2B5EF4-FFF2-40B4-BE49-F238E27FC236}">
                  <a16:creationId xmlns:a16="http://schemas.microsoft.com/office/drawing/2014/main" id="{7EB3E461-2897-4404-838F-C1D353FE1526}"/>
                </a:ext>
              </a:extLst>
            </p:cNvPr>
            <p:cNvGrpSpPr/>
            <p:nvPr/>
          </p:nvGrpSpPr>
          <p:grpSpPr>
            <a:xfrm>
              <a:off x="2671537" y="1310108"/>
              <a:ext cx="6927843" cy="4173155"/>
              <a:chOff x="3581729" y="1730706"/>
              <a:chExt cx="4882296" cy="2940970"/>
            </a:xfrm>
          </p:grpSpPr>
          <p:sp>
            <p:nvSpPr>
              <p:cNvPr id="138" name="cloud-alone_17471">
                <a:extLst>
                  <a:ext uri="{FF2B5EF4-FFF2-40B4-BE49-F238E27FC236}">
                    <a16:creationId xmlns:a16="http://schemas.microsoft.com/office/drawing/2014/main" id="{C0C4D31C-F250-46E3-A963-119D996812B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581729" y="1730706"/>
                <a:ext cx="4882296" cy="2940970"/>
              </a:xfrm>
              <a:custGeom>
                <a:avLst/>
                <a:gdLst>
                  <a:gd name="T0" fmla="*/ 372171 w 604011"/>
                  <a:gd name="T1" fmla="*/ 372171 w 604011"/>
                  <a:gd name="T2" fmla="*/ 372171 w 604011"/>
                  <a:gd name="T3" fmla="*/ 372171 w 604011"/>
                  <a:gd name="T4" fmla="*/ 372171 w 604011"/>
                  <a:gd name="T5" fmla="*/ 372171 w 604011"/>
                  <a:gd name="T6" fmla="*/ 372171 w 604011"/>
                  <a:gd name="T7" fmla="*/ 372171 w 604011"/>
                  <a:gd name="T8" fmla="*/ 372171 w 604011"/>
                  <a:gd name="T9" fmla="*/ 372171 w 604011"/>
                  <a:gd name="T10" fmla="*/ 372171 w 604011"/>
                  <a:gd name="T11" fmla="*/ 372171 w 604011"/>
                  <a:gd name="T12" fmla="*/ 372171 w 604011"/>
                  <a:gd name="T13" fmla="*/ 372171 w 604011"/>
                  <a:gd name="T14" fmla="*/ 372171 w 604011"/>
                  <a:gd name="T15" fmla="*/ 372171 w 604011"/>
                  <a:gd name="T16" fmla="*/ 372171 w 604011"/>
                  <a:gd name="T17" fmla="*/ 372171 w 604011"/>
                  <a:gd name="T18" fmla="*/ 372171 w 604011"/>
                  <a:gd name="T19" fmla="*/ 372171 w 604011"/>
                  <a:gd name="T20" fmla="*/ 372171 w 604011"/>
                  <a:gd name="T21" fmla="*/ 372171 w 604011"/>
                  <a:gd name="T22" fmla="*/ 372171 w 604011"/>
                  <a:gd name="T23" fmla="*/ 372171 w 604011"/>
                  <a:gd name="T24" fmla="*/ 372171 w 604011"/>
                  <a:gd name="T25" fmla="*/ 372171 w 604011"/>
                  <a:gd name="T26" fmla="*/ 372171 w 604011"/>
                  <a:gd name="T27" fmla="*/ 372171 w 604011"/>
                  <a:gd name="T28" fmla="*/ 372171 w 604011"/>
                  <a:gd name="T29" fmla="*/ 372171 w 604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546" h="4656">
                    <a:moveTo>
                      <a:pt x="3439" y="4656"/>
                    </a:moveTo>
                    <a:cubicBezTo>
                      <a:pt x="2908" y="4656"/>
                      <a:pt x="2402" y="4450"/>
                      <a:pt x="2023" y="4085"/>
                    </a:cubicBezTo>
                    <a:cubicBezTo>
                      <a:pt x="1840" y="4168"/>
                      <a:pt x="1640" y="4211"/>
                      <a:pt x="1436" y="4211"/>
                    </a:cubicBezTo>
                    <a:cubicBezTo>
                      <a:pt x="644" y="4211"/>
                      <a:pt x="0" y="3567"/>
                      <a:pt x="0" y="2775"/>
                    </a:cubicBezTo>
                    <a:cubicBezTo>
                      <a:pt x="0" y="2170"/>
                      <a:pt x="372" y="1643"/>
                      <a:pt x="925" y="1434"/>
                    </a:cubicBezTo>
                    <a:cubicBezTo>
                      <a:pt x="986" y="633"/>
                      <a:pt x="1658" y="0"/>
                      <a:pt x="2474" y="0"/>
                    </a:cubicBezTo>
                    <a:cubicBezTo>
                      <a:pt x="2949" y="0"/>
                      <a:pt x="3394" y="216"/>
                      <a:pt x="3688" y="584"/>
                    </a:cubicBezTo>
                    <a:lnTo>
                      <a:pt x="3928" y="629"/>
                    </a:lnTo>
                    <a:cubicBezTo>
                      <a:pt x="3933" y="630"/>
                      <a:pt x="3938" y="631"/>
                      <a:pt x="3943" y="632"/>
                    </a:cubicBezTo>
                    <a:cubicBezTo>
                      <a:pt x="4316" y="727"/>
                      <a:pt x="4648" y="920"/>
                      <a:pt x="4911" y="1196"/>
                    </a:cubicBezTo>
                    <a:cubicBezTo>
                      <a:pt x="4979" y="1186"/>
                      <a:pt x="5047" y="1181"/>
                      <a:pt x="5115" y="1181"/>
                    </a:cubicBezTo>
                    <a:cubicBezTo>
                      <a:pt x="5904" y="1181"/>
                      <a:pt x="6546" y="1823"/>
                      <a:pt x="6546" y="2612"/>
                    </a:cubicBezTo>
                    <a:cubicBezTo>
                      <a:pt x="6546" y="3401"/>
                      <a:pt x="5904" y="4043"/>
                      <a:pt x="5115" y="4043"/>
                    </a:cubicBezTo>
                    <a:cubicBezTo>
                      <a:pt x="5047" y="4043"/>
                      <a:pt x="4979" y="4038"/>
                      <a:pt x="4911" y="4028"/>
                    </a:cubicBezTo>
                    <a:cubicBezTo>
                      <a:pt x="4527" y="4429"/>
                      <a:pt x="3998" y="4656"/>
                      <a:pt x="3439" y="4656"/>
                    </a:cubicBezTo>
                    <a:close/>
                  </a:path>
                </a:pathLst>
              </a:custGeom>
              <a:solidFill>
                <a:srgbClr val="195B5A"/>
              </a:solidFill>
              <a:ln w="57150">
                <a:solidFill>
                  <a:schemeClr val="bg1"/>
                </a:solidFill>
              </a:ln>
              <a:effectLst>
                <a:outerShdw blurRad="203200" dist="38100" dir="5400000" sx="103000" sy="103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9" name="cloud-alone_17471">
                <a:extLst>
                  <a:ext uri="{FF2B5EF4-FFF2-40B4-BE49-F238E27FC236}">
                    <a16:creationId xmlns:a16="http://schemas.microsoft.com/office/drawing/2014/main" id="{F233D272-EFF0-4D58-A35F-B58D7255B36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92837" y="1867866"/>
                <a:ext cx="4677577" cy="2721647"/>
              </a:xfrm>
              <a:custGeom>
                <a:avLst/>
                <a:gdLst>
                  <a:gd name="T0" fmla="*/ 372171 w 604011"/>
                  <a:gd name="T1" fmla="*/ 372171 w 604011"/>
                  <a:gd name="T2" fmla="*/ 372171 w 604011"/>
                  <a:gd name="T3" fmla="*/ 372171 w 604011"/>
                  <a:gd name="T4" fmla="*/ 372171 w 604011"/>
                  <a:gd name="T5" fmla="*/ 372171 w 604011"/>
                  <a:gd name="T6" fmla="*/ 372171 w 604011"/>
                  <a:gd name="T7" fmla="*/ 372171 w 604011"/>
                  <a:gd name="T8" fmla="*/ 372171 w 604011"/>
                  <a:gd name="T9" fmla="*/ 372171 w 604011"/>
                  <a:gd name="T10" fmla="*/ 372171 w 604011"/>
                  <a:gd name="T11" fmla="*/ 372171 w 604011"/>
                  <a:gd name="T12" fmla="*/ 372171 w 604011"/>
                  <a:gd name="T13" fmla="*/ 372171 w 604011"/>
                  <a:gd name="T14" fmla="*/ 372171 w 604011"/>
                  <a:gd name="T15" fmla="*/ 372171 w 604011"/>
                  <a:gd name="T16" fmla="*/ 372171 w 604011"/>
                  <a:gd name="T17" fmla="*/ 372171 w 604011"/>
                  <a:gd name="T18" fmla="*/ 372171 w 604011"/>
                  <a:gd name="T19" fmla="*/ 372171 w 604011"/>
                  <a:gd name="T20" fmla="*/ 372171 w 604011"/>
                  <a:gd name="T21" fmla="*/ 372171 w 604011"/>
                  <a:gd name="T22" fmla="*/ 372171 w 604011"/>
                  <a:gd name="T23" fmla="*/ 372171 w 604011"/>
                  <a:gd name="T24" fmla="*/ 372171 w 604011"/>
                  <a:gd name="T25" fmla="*/ 372171 w 604011"/>
                  <a:gd name="T26" fmla="*/ 372171 w 604011"/>
                  <a:gd name="T27" fmla="*/ 372171 w 604011"/>
                  <a:gd name="T28" fmla="*/ 372171 w 604011"/>
                  <a:gd name="T29" fmla="*/ 372171 w 604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546" h="4656">
                    <a:moveTo>
                      <a:pt x="3439" y="4656"/>
                    </a:moveTo>
                    <a:cubicBezTo>
                      <a:pt x="2908" y="4656"/>
                      <a:pt x="2402" y="4450"/>
                      <a:pt x="2023" y="4085"/>
                    </a:cubicBezTo>
                    <a:cubicBezTo>
                      <a:pt x="1840" y="4168"/>
                      <a:pt x="1640" y="4211"/>
                      <a:pt x="1436" y="4211"/>
                    </a:cubicBezTo>
                    <a:cubicBezTo>
                      <a:pt x="644" y="4211"/>
                      <a:pt x="0" y="3567"/>
                      <a:pt x="0" y="2775"/>
                    </a:cubicBezTo>
                    <a:cubicBezTo>
                      <a:pt x="0" y="2170"/>
                      <a:pt x="372" y="1643"/>
                      <a:pt x="925" y="1434"/>
                    </a:cubicBezTo>
                    <a:cubicBezTo>
                      <a:pt x="986" y="633"/>
                      <a:pt x="1658" y="0"/>
                      <a:pt x="2474" y="0"/>
                    </a:cubicBezTo>
                    <a:cubicBezTo>
                      <a:pt x="2949" y="0"/>
                      <a:pt x="3394" y="216"/>
                      <a:pt x="3688" y="584"/>
                    </a:cubicBezTo>
                    <a:lnTo>
                      <a:pt x="3928" y="629"/>
                    </a:lnTo>
                    <a:cubicBezTo>
                      <a:pt x="3933" y="630"/>
                      <a:pt x="3938" y="631"/>
                      <a:pt x="3943" y="632"/>
                    </a:cubicBezTo>
                    <a:cubicBezTo>
                      <a:pt x="4316" y="727"/>
                      <a:pt x="4648" y="920"/>
                      <a:pt x="4911" y="1196"/>
                    </a:cubicBezTo>
                    <a:cubicBezTo>
                      <a:pt x="4979" y="1186"/>
                      <a:pt x="5047" y="1181"/>
                      <a:pt x="5115" y="1181"/>
                    </a:cubicBezTo>
                    <a:cubicBezTo>
                      <a:pt x="5904" y="1181"/>
                      <a:pt x="6546" y="1823"/>
                      <a:pt x="6546" y="2612"/>
                    </a:cubicBezTo>
                    <a:cubicBezTo>
                      <a:pt x="6546" y="3401"/>
                      <a:pt x="5904" y="4043"/>
                      <a:pt x="5115" y="4043"/>
                    </a:cubicBezTo>
                    <a:cubicBezTo>
                      <a:pt x="5047" y="4043"/>
                      <a:pt x="4979" y="4038"/>
                      <a:pt x="4911" y="4028"/>
                    </a:cubicBezTo>
                    <a:cubicBezTo>
                      <a:pt x="4527" y="4429"/>
                      <a:pt x="3998" y="4656"/>
                      <a:pt x="3439" y="4656"/>
                    </a:cubicBezTo>
                    <a:close/>
                  </a:path>
                </a:pathLst>
              </a:custGeom>
              <a:noFill/>
              <a:ln w="28575">
                <a:solidFill>
                  <a:schemeClr val="bg1"/>
                </a:solidFill>
                <a:prstDash val="sysDot"/>
              </a:ln>
              <a:effectLst>
                <a:outerShdw blurRad="203200" dist="38100" dir="5400000" sx="103000" sy="103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36" name="paper-aeroplane-shape_18344">
              <a:extLst>
                <a:ext uri="{FF2B5EF4-FFF2-40B4-BE49-F238E27FC236}">
                  <a16:creationId xmlns:a16="http://schemas.microsoft.com/office/drawing/2014/main" id="{E0F4F965-86C6-4166-B55A-D430BE6ACB9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806141" y="1796420"/>
              <a:ext cx="609685" cy="609052"/>
            </a:xfrm>
            <a:custGeom>
              <a:avLst/>
              <a:gdLst>
                <a:gd name="connsiteX0" fmla="*/ 307530 w 607181"/>
                <a:gd name="connsiteY0" fmla="*/ 454721 h 606551"/>
                <a:gd name="connsiteX1" fmla="*/ 302084 w 607181"/>
                <a:gd name="connsiteY1" fmla="*/ 460160 h 606551"/>
                <a:gd name="connsiteX2" fmla="*/ 294270 w 607181"/>
                <a:gd name="connsiteY2" fmla="*/ 466425 h 606551"/>
                <a:gd name="connsiteX3" fmla="*/ 307530 w 607181"/>
                <a:gd name="connsiteY3" fmla="*/ 493970 h 606551"/>
                <a:gd name="connsiteX4" fmla="*/ 233421 w 607181"/>
                <a:gd name="connsiteY4" fmla="*/ 419374 h 606551"/>
                <a:gd name="connsiteX5" fmla="*/ 260531 w 607181"/>
                <a:gd name="connsiteY5" fmla="*/ 432496 h 606551"/>
                <a:gd name="connsiteX6" fmla="*/ 266687 w 607181"/>
                <a:gd name="connsiteY6" fmla="*/ 424812 h 606551"/>
                <a:gd name="connsiteX7" fmla="*/ 272133 w 607181"/>
                <a:gd name="connsiteY7" fmla="*/ 419374 h 606551"/>
                <a:gd name="connsiteX8" fmla="*/ 387794 w 607181"/>
                <a:gd name="connsiteY8" fmla="*/ 374569 h 606551"/>
                <a:gd name="connsiteX9" fmla="*/ 341743 w 607181"/>
                <a:gd name="connsiteY9" fmla="*/ 420675 h 606551"/>
                <a:gd name="connsiteX10" fmla="*/ 380573 w 607181"/>
                <a:gd name="connsiteY10" fmla="*/ 501418 h 606551"/>
                <a:gd name="connsiteX11" fmla="*/ 387794 w 607181"/>
                <a:gd name="connsiteY11" fmla="*/ 495270 h 606551"/>
                <a:gd name="connsiteX12" fmla="*/ 26305 w 607181"/>
                <a:gd name="connsiteY12" fmla="*/ 370560 h 606551"/>
                <a:gd name="connsiteX13" fmla="*/ 32580 w 607181"/>
                <a:gd name="connsiteY13" fmla="*/ 496832 h 606551"/>
                <a:gd name="connsiteX14" fmla="*/ 102197 w 607181"/>
                <a:gd name="connsiteY14" fmla="*/ 516340 h 606551"/>
                <a:gd name="connsiteX15" fmla="*/ 26305 w 607181"/>
                <a:gd name="connsiteY15" fmla="*/ 370560 h 606551"/>
                <a:gd name="connsiteX16" fmla="*/ 228922 w 607181"/>
                <a:gd name="connsiteY16" fmla="*/ 336976 h 606551"/>
                <a:gd name="connsiteX17" fmla="*/ 222529 w 607181"/>
                <a:gd name="connsiteY17" fmla="*/ 343360 h 606551"/>
                <a:gd name="connsiteX18" fmla="*/ 307174 w 607181"/>
                <a:gd name="connsiteY18" fmla="*/ 384381 h 606551"/>
                <a:gd name="connsiteX19" fmla="*/ 354647 w 607181"/>
                <a:gd name="connsiteY19" fmla="*/ 336976 h 606551"/>
                <a:gd name="connsiteX20" fmla="*/ 435148 w 607181"/>
                <a:gd name="connsiteY20" fmla="*/ 279640 h 606551"/>
                <a:gd name="connsiteX21" fmla="*/ 426388 w 607181"/>
                <a:gd name="connsiteY21" fmla="*/ 283186 h 606551"/>
                <a:gd name="connsiteX22" fmla="*/ 275566 w 607181"/>
                <a:gd name="connsiteY22" fmla="*/ 433797 h 606551"/>
                <a:gd name="connsiteX23" fmla="*/ 265266 w 607181"/>
                <a:gd name="connsiteY23" fmla="*/ 454603 h 606551"/>
                <a:gd name="connsiteX24" fmla="*/ 266687 w 607181"/>
                <a:gd name="connsiteY24" fmla="*/ 459568 h 606551"/>
                <a:gd name="connsiteX25" fmla="*/ 271422 w 607181"/>
                <a:gd name="connsiteY25" fmla="*/ 461696 h 606551"/>
                <a:gd name="connsiteX26" fmla="*/ 272251 w 607181"/>
                <a:gd name="connsiteY26" fmla="*/ 461578 h 606551"/>
                <a:gd name="connsiteX27" fmla="*/ 293205 w 607181"/>
                <a:gd name="connsiteY27" fmla="*/ 451293 h 606551"/>
                <a:gd name="connsiteX28" fmla="*/ 309424 w 607181"/>
                <a:gd name="connsiteY28" fmla="*/ 435097 h 606551"/>
                <a:gd name="connsiteX29" fmla="*/ 443909 w 607181"/>
                <a:gd name="connsiteY29" fmla="*/ 300801 h 606551"/>
                <a:gd name="connsiteX30" fmla="*/ 447578 w 607181"/>
                <a:gd name="connsiteY30" fmla="*/ 291934 h 606551"/>
                <a:gd name="connsiteX31" fmla="*/ 443909 w 607181"/>
                <a:gd name="connsiteY31" fmla="*/ 283186 h 606551"/>
                <a:gd name="connsiteX32" fmla="*/ 435148 w 607181"/>
                <a:gd name="connsiteY32" fmla="*/ 279640 h 606551"/>
                <a:gd name="connsiteX33" fmla="*/ 435148 w 607181"/>
                <a:gd name="connsiteY33" fmla="*/ 266990 h 606551"/>
                <a:gd name="connsiteX34" fmla="*/ 452787 w 607181"/>
                <a:gd name="connsiteY34" fmla="*/ 274320 h 606551"/>
                <a:gd name="connsiteX35" fmla="*/ 460127 w 607181"/>
                <a:gd name="connsiteY35" fmla="*/ 291934 h 606551"/>
                <a:gd name="connsiteX36" fmla="*/ 452787 w 607181"/>
                <a:gd name="connsiteY36" fmla="*/ 309667 h 606551"/>
                <a:gd name="connsiteX37" fmla="*/ 400461 w 607181"/>
                <a:gd name="connsiteY37" fmla="*/ 361920 h 606551"/>
                <a:gd name="connsiteX38" fmla="*/ 400461 w 607181"/>
                <a:gd name="connsiteY38" fmla="*/ 399986 h 606551"/>
                <a:gd name="connsiteX39" fmla="*/ 411116 w 607181"/>
                <a:gd name="connsiteY39" fmla="*/ 389465 h 606551"/>
                <a:gd name="connsiteX40" fmla="*/ 419995 w 607181"/>
                <a:gd name="connsiteY40" fmla="*/ 389465 h 606551"/>
                <a:gd name="connsiteX41" fmla="*/ 419995 w 607181"/>
                <a:gd name="connsiteY41" fmla="*/ 398331 h 606551"/>
                <a:gd name="connsiteX42" fmla="*/ 400461 w 607181"/>
                <a:gd name="connsiteY42" fmla="*/ 417837 h 606551"/>
                <a:gd name="connsiteX43" fmla="*/ 400461 w 607181"/>
                <a:gd name="connsiteY43" fmla="*/ 498226 h 606551"/>
                <a:gd name="connsiteX44" fmla="*/ 398212 w 607181"/>
                <a:gd name="connsiteY44" fmla="*/ 503073 h 606551"/>
                <a:gd name="connsiteX45" fmla="*/ 382467 w 607181"/>
                <a:gd name="connsiteY45" fmla="*/ 516313 h 606551"/>
                <a:gd name="connsiteX46" fmla="*/ 378323 w 607181"/>
                <a:gd name="connsiteY46" fmla="*/ 517850 h 606551"/>
                <a:gd name="connsiteX47" fmla="*/ 377021 w 607181"/>
                <a:gd name="connsiteY47" fmla="*/ 517614 h 606551"/>
                <a:gd name="connsiteX48" fmla="*/ 372641 w 607181"/>
                <a:gd name="connsiteY48" fmla="*/ 514185 h 606551"/>
                <a:gd name="connsiteX49" fmla="*/ 332272 w 607181"/>
                <a:gd name="connsiteY49" fmla="*/ 430132 h 606551"/>
                <a:gd name="connsiteX50" fmla="*/ 320197 w 607181"/>
                <a:gd name="connsiteY50" fmla="*/ 442072 h 606551"/>
                <a:gd name="connsiteX51" fmla="*/ 320197 w 607181"/>
                <a:gd name="connsiteY51" fmla="*/ 498226 h 606551"/>
                <a:gd name="connsiteX52" fmla="*/ 317947 w 607181"/>
                <a:gd name="connsiteY52" fmla="*/ 503073 h 606551"/>
                <a:gd name="connsiteX53" fmla="*/ 309897 w 607181"/>
                <a:gd name="connsiteY53" fmla="*/ 509811 h 606551"/>
                <a:gd name="connsiteX54" fmla="*/ 305872 w 607181"/>
                <a:gd name="connsiteY54" fmla="*/ 511348 h 606551"/>
                <a:gd name="connsiteX55" fmla="*/ 304570 w 607181"/>
                <a:gd name="connsiteY55" fmla="*/ 511112 h 606551"/>
                <a:gd name="connsiteX56" fmla="*/ 300190 w 607181"/>
                <a:gd name="connsiteY56" fmla="*/ 507683 h 606551"/>
                <a:gd name="connsiteX57" fmla="*/ 283024 w 607181"/>
                <a:gd name="connsiteY57" fmla="*/ 471981 h 606551"/>
                <a:gd name="connsiteX58" fmla="*/ 273908 w 607181"/>
                <a:gd name="connsiteY58" fmla="*/ 474109 h 606551"/>
                <a:gd name="connsiteX59" fmla="*/ 271422 w 607181"/>
                <a:gd name="connsiteY59" fmla="*/ 474228 h 606551"/>
                <a:gd name="connsiteX60" fmla="*/ 257216 w 607181"/>
                <a:gd name="connsiteY60" fmla="*/ 467844 h 606551"/>
                <a:gd name="connsiteX61" fmla="*/ 252717 w 607181"/>
                <a:gd name="connsiteY61" fmla="*/ 452948 h 606551"/>
                <a:gd name="connsiteX62" fmla="*/ 254967 w 607181"/>
                <a:gd name="connsiteY62" fmla="*/ 443845 h 606551"/>
                <a:gd name="connsiteX63" fmla="*/ 218386 w 607181"/>
                <a:gd name="connsiteY63" fmla="*/ 426113 h 606551"/>
                <a:gd name="connsiteX64" fmla="*/ 214953 w 607181"/>
                <a:gd name="connsiteY64" fmla="*/ 421502 h 606551"/>
                <a:gd name="connsiteX65" fmla="*/ 216729 w 607181"/>
                <a:gd name="connsiteY65" fmla="*/ 415946 h 606551"/>
                <a:gd name="connsiteX66" fmla="*/ 224068 w 607181"/>
                <a:gd name="connsiteY66" fmla="*/ 408616 h 606551"/>
                <a:gd name="connsiteX67" fmla="*/ 228567 w 607181"/>
                <a:gd name="connsiteY67" fmla="*/ 406725 h 606551"/>
                <a:gd name="connsiteX68" fmla="*/ 284800 w 607181"/>
                <a:gd name="connsiteY68" fmla="*/ 406725 h 606551"/>
                <a:gd name="connsiteX69" fmla="*/ 297704 w 607181"/>
                <a:gd name="connsiteY69" fmla="*/ 393839 h 606551"/>
                <a:gd name="connsiteX70" fmla="*/ 209034 w 607181"/>
                <a:gd name="connsiteY70" fmla="*/ 350807 h 606551"/>
                <a:gd name="connsiteX71" fmla="*/ 205600 w 607181"/>
                <a:gd name="connsiteY71" fmla="*/ 346197 h 606551"/>
                <a:gd name="connsiteX72" fmla="*/ 207376 w 607181"/>
                <a:gd name="connsiteY72" fmla="*/ 340759 h 606551"/>
                <a:gd name="connsiteX73" fmla="*/ 221819 w 607181"/>
                <a:gd name="connsiteY73" fmla="*/ 326218 h 606551"/>
                <a:gd name="connsiteX74" fmla="*/ 226318 w 607181"/>
                <a:gd name="connsiteY74" fmla="*/ 324326 h 606551"/>
                <a:gd name="connsiteX75" fmla="*/ 307648 w 607181"/>
                <a:gd name="connsiteY75" fmla="*/ 324326 h 606551"/>
                <a:gd name="connsiteX76" fmla="*/ 326708 w 607181"/>
                <a:gd name="connsiteY76" fmla="*/ 305293 h 606551"/>
                <a:gd name="connsiteX77" fmla="*/ 335705 w 607181"/>
                <a:gd name="connsiteY77" fmla="*/ 305293 h 606551"/>
                <a:gd name="connsiteX78" fmla="*/ 335705 w 607181"/>
                <a:gd name="connsiteY78" fmla="*/ 314159 h 606551"/>
                <a:gd name="connsiteX79" fmla="*/ 325524 w 607181"/>
                <a:gd name="connsiteY79" fmla="*/ 324326 h 606551"/>
                <a:gd name="connsiteX80" fmla="*/ 367314 w 607181"/>
                <a:gd name="connsiteY80" fmla="*/ 324326 h 606551"/>
                <a:gd name="connsiteX81" fmla="*/ 417390 w 607181"/>
                <a:gd name="connsiteY81" fmla="*/ 274320 h 606551"/>
                <a:gd name="connsiteX82" fmla="*/ 435148 w 607181"/>
                <a:gd name="connsiteY82" fmla="*/ 266990 h 606551"/>
                <a:gd name="connsiteX83" fmla="*/ 314010 w 607181"/>
                <a:gd name="connsiteY83" fmla="*/ 33243 h 606551"/>
                <a:gd name="connsiteX84" fmla="*/ 115458 w 607181"/>
                <a:gd name="connsiteY84" fmla="*/ 115415 h 606551"/>
                <a:gd name="connsiteX85" fmla="*/ 115458 w 607181"/>
                <a:gd name="connsiteY85" fmla="*/ 511847 h 606551"/>
                <a:gd name="connsiteX86" fmla="*/ 117944 w 607181"/>
                <a:gd name="connsiteY86" fmla="*/ 514212 h 606551"/>
                <a:gd name="connsiteX87" fmla="*/ 223081 w 607181"/>
                <a:gd name="connsiteY87" fmla="*/ 473540 h 606551"/>
                <a:gd name="connsiteX88" fmla="*/ 231724 w 607181"/>
                <a:gd name="connsiteY88" fmla="*/ 475905 h 606551"/>
                <a:gd name="connsiteX89" fmla="*/ 229356 w 607181"/>
                <a:gd name="connsiteY89" fmla="*/ 484417 h 606551"/>
                <a:gd name="connsiteX90" fmla="*/ 129429 w 607181"/>
                <a:gd name="connsiteY90" fmla="*/ 524853 h 606551"/>
                <a:gd name="connsiteX91" fmla="*/ 314010 w 607181"/>
                <a:gd name="connsiteY91" fmla="*/ 593900 h 606551"/>
                <a:gd name="connsiteX92" fmla="*/ 512443 w 607181"/>
                <a:gd name="connsiteY92" fmla="*/ 511847 h 606551"/>
                <a:gd name="connsiteX93" fmla="*/ 525467 w 607181"/>
                <a:gd name="connsiteY93" fmla="*/ 129248 h 606551"/>
                <a:gd name="connsiteX94" fmla="*/ 480239 w 607181"/>
                <a:gd name="connsiteY94" fmla="*/ 237430 h 606551"/>
                <a:gd name="connsiteX95" fmla="*/ 474793 w 607181"/>
                <a:gd name="connsiteY95" fmla="*/ 240504 h 606551"/>
                <a:gd name="connsiteX96" fmla="*/ 471596 w 607181"/>
                <a:gd name="connsiteY96" fmla="*/ 239677 h 606551"/>
                <a:gd name="connsiteX97" fmla="*/ 469346 w 607181"/>
                <a:gd name="connsiteY97" fmla="*/ 231046 h 606551"/>
                <a:gd name="connsiteX98" fmla="*/ 514929 w 607181"/>
                <a:gd name="connsiteY98" fmla="*/ 117779 h 606551"/>
                <a:gd name="connsiteX99" fmla="*/ 512443 w 607181"/>
                <a:gd name="connsiteY99" fmla="*/ 115415 h 606551"/>
                <a:gd name="connsiteX100" fmla="*/ 314010 w 607181"/>
                <a:gd name="connsiteY100" fmla="*/ 33243 h 606551"/>
                <a:gd name="connsiteX101" fmla="*/ 446555 w 607181"/>
                <a:gd name="connsiteY101" fmla="*/ 12833 h 606551"/>
                <a:gd name="connsiteX102" fmla="*/ 371432 w 607181"/>
                <a:gd name="connsiteY102" fmla="*/ 26268 h 606551"/>
                <a:gd name="connsiteX103" fmla="*/ 516942 w 607181"/>
                <a:gd name="connsiteY103" fmla="*/ 102173 h 606551"/>
                <a:gd name="connsiteX104" fmla="*/ 497525 w 607181"/>
                <a:gd name="connsiteY104" fmla="*/ 32652 h 606551"/>
                <a:gd name="connsiteX105" fmla="*/ 446555 w 607181"/>
                <a:gd name="connsiteY105" fmla="*/ 12833 h 606551"/>
                <a:gd name="connsiteX106" fmla="*/ 438090 w 607181"/>
                <a:gd name="connsiteY106" fmla="*/ 20 h 606551"/>
                <a:gd name="connsiteX107" fmla="*/ 506405 w 607181"/>
                <a:gd name="connsiteY107" fmla="*/ 23667 h 606551"/>
                <a:gd name="connsiteX108" fmla="*/ 528308 w 607181"/>
                <a:gd name="connsiteY108" fmla="*/ 113641 h 606551"/>
                <a:gd name="connsiteX109" fmla="*/ 521441 w 607181"/>
                <a:gd name="connsiteY109" fmla="*/ 520715 h 606551"/>
                <a:gd name="connsiteX110" fmla="*/ 314010 w 607181"/>
                <a:gd name="connsiteY110" fmla="*/ 606551 h 606551"/>
                <a:gd name="connsiteX111" fmla="*/ 113682 w 607181"/>
                <a:gd name="connsiteY111" fmla="*/ 527690 h 606551"/>
                <a:gd name="connsiteX112" fmla="*/ 89884 w 607181"/>
                <a:gd name="connsiteY112" fmla="*/ 529464 h 606551"/>
                <a:gd name="connsiteX113" fmla="*/ 23700 w 607181"/>
                <a:gd name="connsiteY113" fmla="*/ 505817 h 606551"/>
                <a:gd name="connsiteX114" fmla="*/ 21 w 607181"/>
                <a:gd name="connsiteY114" fmla="*/ 437597 h 606551"/>
                <a:gd name="connsiteX115" fmla="*/ 22516 w 607181"/>
                <a:gd name="connsiteY115" fmla="*/ 345613 h 606551"/>
                <a:gd name="connsiteX116" fmla="*/ 106578 w 607181"/>
                <a:gd name="connsiteY116" fmla="*/ 106429 h 606551"/>
                <a:gd name="connsiteX117" fmla="*/ 314010 w 607181"/>
                <a:gd name="connsiteY117" fmla="*/ 20711 h 606551"/>
                <a:gd name="connsiteX118" fmla="*/ 346450 w 607181"/>
                <a:gd name="connsiteY118" fmla="*/ 22484 h 606551"/>
                <a:gd name="connsiteX119" fmla="*/ 438090 w 607181"/>
                <a:gd name="connsiteY119" fmla="*/ 20 h 606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607181" h="606551">
                  <a:moveTo>
                    <a:pt x="307530" y="454721"/>
                  </a:moveTo>
                  <a:lnTo>
                    <a:pt x="302084" y="460160"/>
                  </a:lnTo>
                  <a:cubicBezTo>
                    <a:pt x="299716" y="462524"/>
                    <a:pt x="297112" y="464652"/>
                    <a:pt x="294270" y="466425"/>
                  </a:cubicBezTo>
                  <a:lnTo>
                    <a:pt x="307530" y="493970"/>
                  </a:lnTo>
                  <a:close/>
                  <a:moveTo>
                    <a:pt x="233421" y="419374"/>
                  </a:moveTo>
                  <a:lnTo>
                    <a:pt x="260531" y="432496"/>
                  </a:lnTo>
                  <a:cubicBezTo>
                    <a:pt x="262307" y="429777"/>
                    <a:pt x="264319" y="427177"/>
                    <a:pt x="266687" y="424812"/>
                  </a:cubicBezTo>
                  <a:lnTo>
                    <a:pt x="272133" y="419374"/>
                  </a:lnTo>
                  <a:close/>
                  <a:moveTo>
                    <a:pt x="387794" y="374569"/>
                  </a:moveTo>
                  <a:lnTo>
                    <a:pt x="341743" y="420675"/>
                  </a:lnTo>
                  <a:lnTo>
                    <a:pt x="380573" y="501418"/>
                  </a:lnTo>
                  <a:lnTo>
                    <a:pt x="387794" y="495270"/>
                  </a:lnTo>
                  <a:close/>
                  <a:moveTo>
                    <a:pt x="26305" y="370560"/>
                  </a:moveTo>
                  <a:cubicBezTo>
                    <a:pt x="6296" y="427193"/>
                    <a:pt x="8309" y="472594"/>
                    <a:pt x="32580" y="496832"/>
                  </a:cubicBezTo>
                  <a:cubicBezTo>
                    <a:pt x="47972" y="512202"/>
                    <a:pt x="71888" y="518823"/>
                    <a:pt x="102197" y="516340"/>
                  </a:cubicBezTo>
                  <a:cubicBezTo>
                    <a:pt x="62061" y="474486"/>
                    <a:pt x="36842" y="423764"/>
                    <a:pt x="26305" y="370560"/>
                  </a:cubicBezTo>
                  <a:close/>
                  <a:moveTo>
                    <a:pt x="228922" y="336976"/>
                  </a:moveTo>
                  <a:lnTo>
                    <a:pt x="222529" y="343360"/>
                  </a:lnTo>
                  <a:lnTo>
                    <a:pt x="307174" y="384381"/>
                  </a:lnTo>
                  <a:lnTo>
                    <a:pt x="354647" y="336976"/>
                  </a:lnTo>
                  <a:close/>
                  <a:moveTo>
                    <a:pt x="435148" y="279640"/>
                  </a:moveTo>
                  <a:cubicBezTo>
                    <a:pt x="431833" y="279640"/>
                    <a:pt x="428637" y="280822"/>
                    <a:pt x="426388" y="283186"/>
                  </a:cubicBezTo>
                  <a:lnTo>
                    <a:pt x="275566" y="433797"/>
                  </a:lnTo>
                  <a:cubicBezTo>
                    <a:pt x="270002" y="439353"/>
                    <a:pt x="266332" y="446801"/>
                    <a:pt x="265266" y="454603"/>
                  </a:cubicBezTo>
                  <a:cubicBezTo>
                    <a:pt x="265029" y="456377"/>
                    <a:pt x="265503" y="458150"/>
                    <a:pt x="266687" y="459568"/>
                  </a:cubicBezTo>
                  <a:cubicBezTo>
                    <a:pt x="267871" y="460869"/>
                    <a:pt x="269646" y="461696"/>
                    <a:pt x="271422" y="461696"/>
                  </a:cubicBezTo>
                  <a:cubicBezTo>
                    <a:pt x="271659" y="461696"/>
                    <a:pt x="272014" y="461696"/>
                    <a:pt x="272251" y="461578"/>
                  </a:cubicBezTo>
                  <a:cubicBezTo>
                    <a:pt x="280064" y="460514"/>
                    <a:pt x="287523" y="456849"/>
                    <a:pt x="293205" y="451293"/>
                  </a:cubicBezTo>
                  <a:lnTo>
                    <a:pt x="309424" y="435097"/>
                  </a:lnTo>
                  <a:lnTo>
                    <a:pt x="443909" y="300801"/>
                  </a:lnTo>
                  <a:cubicBezTo>
                    <a:pt x="446276" y="298436"/>
                    <a:pt x="447578" y="295245"/>
                    <a:pt x="447578" y="291934"/>
                  </a:cubicBezTo>
                  <a:cubicBezTo>
                    <a:pt x="447578" y="288624"/>
                    <a:pt x="446276" y="285551"/>
                    <a:pt x="443909" y="283186"/>
                  </a:cubicBezTo>
                  <a:cubicBezTo>
                    <a:pt x="441541" y="280822"/>
                    <a:pt x="438463" y="279640"/>
                    <a:pt x="435148" y="279640"/>
                  </a:cubicBezTo>
                  <a:close/>
                  <a:moveTo>
                    <a:pt x="435148" y="266990"/>
                  </a:moveTo>
                  <a:cubicBezTo>
                    <a:pt x="441778" y="266990"/>
                    <a:pt x="448052" y="269591"/>
                    <a:pt x="452787" y="274320"/>
                  </a:cubicBezTo>
                  <a:cubicBezTo>
                    <a:pt x="457523" y="279049"/>
                    <a:pt x="460127" y="285314"/>
                    <a:pt x="460127" y="291934"/>
                  </a:cubicBezTo>
                  <a:cubicBezTo>
                    <a:pt x="460127" y="298673"/>
                    <a:pt x="457523" y="304938"/>
                    <a:pt x="452787" y="309667"/>
                  </a:cubicBezTo>
                  <a:lnTo>
                    <a:pt x="400461" y="361920"/>
                  </a:lnTo>
                  <a:lnTo>
                    <a:pt x="400461" y="399986"/>
                  </a:lnTo>
                  <a:lnTo>
                    <a:pt x="411116" y="389465"/>
                  </a:lnTo>
                  <a:cubicBezTo>
                    <a:pt x="413484" y="386982"/>
                    <a:pt x="417509" y="386982"/>
                    <a:pt x="419995" y="389465"/>
                  </a:cubicBezTo>
                  <a:cubicBezTo>
                    <a:pt x="422481" y="391947"/>
                    <a:pt x="422481" y="395967"/>
                    <a:pt x="419995" y="398331"/>
                  </a:cubicBezTo>
                  <a:lnTo>
                    <a:pt x="400461" y="417837"/>
                  </a:lnTo>
                  <a:lnTo>
                    <a:pt x="400461" y="498226"/>
                  </a:lnTo>
                  <a:cubicBezTo>
                    <a:pt x="400461" y="500117"/>
                    <a:pt x="399633" y="501891"/>
                    <a:pt x="398212" y="503073"/>
                  </a:cubicBezTo>
                  <a:lnTo>
                    <a:pt x="382467" y="516313"/>
                  </a:lnTo>
                  <a:cubicBezTo>
                    <a:pt x="381283" y="517259"/>
                    <a:pt x="379862" y="517850"/>
                    <a:pt x="378323" y="517850"/>
                  </a:cubicBezTo>
                  <a:cubicBezTo>
                    <a:pt x="377968" y="517850"/>
                    <a:pt x="377495" y="517732"/>
                    <a:pt x="377021" y="517614"/>
                  </a:cubicBezTo>
                  <a:cubicBezTo>
                    <a:pt x="375127" y="517259"/>
                    <a:pt x="373470" y="515959"/>
                    <a:pt x="372641" y="514185"/>
                  </a:cubicBezTo>
                  <a:lnTo>
                    <a:pt x="332272" y="430132"/>
                  </a:lnTo>
                  <a:lnTo>
                    <a:pt x="320197" y="442072"/>
                  </a:lnTo>
                  <a:lnTo>
                    <a:pt x="320197" y="498226"/>
                  </a:lnTo>
                  <a:cubicBezTo>
                    <a:pt x="320197" y="500117"/>
                    <a:pt x="319368" y="501891"/>
                    <a:pt x="317947" y="503073"/>
                  </a:cubicBezTo>
                  <a:lnTo>
                    <a:pt x="309897" y="509811"/>
                  </a:lnTo>
                  <a:cubicBezTo>
                    <a:pt x="308713" y="510757"/>
                    <a:pt x="307293" y="511348"/>
                    <a:pt x="305872" y="511348"/>
                  </a:cubicBezTo>
                  <a:cubicBezTo>
                    <a:pt x="305399" y="511348"/>
                    <a:pt x="304925" y="511230"/>
                    <a:pt x="304570" y="511112"/>
                  </a:cubicBezTo>
                  <a:cubicBezTo>
                    <a:pt x="302557" y="510757"/>
                    <a:pt x="301018" y="509457"/>
                    <a:pt x="300190" y="507683"/>
                  </a:cubicBezTo>
                  <a:lnTo>
                    <a:pt x="283024" y="471981"/>
                  </a:lnTo>
                  <a:cubicBezTo>
                    <a:pt x="280064" y="472927"/>
                    <a:pt x="276986" y="473755"/>
                    <a:pt x="273908" y="474109"/>
                  </a:cubicBezTo>
                  <a:cubicBezTo>
                    <a:pt x="273080" y="474228"/>
                    <a:pt x="272251" y="474228"/>
                    <a:pt x="271422" y="474228"/>
                  </a:cubicBezTo>
                  <a:cubicBezTo>
                    <a:pt x="265977" y="474228"/>
                    <a:pt x="260768" y="471981"/>
                    <a:pt x="257216" y="467844"/>
                  </a:cubicBezTo>
                  <a:cubicBezTo>
                    <a:pt x="253665" y="463824"/>
                    <a:pt x="252007" y="458386"/>
                    <a:pt x="252717" y="452948"/>
                  </a:cubicBezTo>
                  <a:cubicBezTo>
                    <a:pt x="253191" y="449875"/>
                    <a:pt x="253901" y="446801"/>
                    <a:pt x="254967" y="443845"/>
                  </a:cubicBezTo>
                  <a:lnTo>
                    <a:pt x="218386" y="426113"/>
                  </a:lnTo>
                  <a:cubicBezTo>
                    <a:pt x="216610" y="425167"/>
                    <a:pt x="215308" y="423512"/>
                    <a:pt x="214953" y="421502"/>
                  </a:cubicBezTo>
                  <a:cubicBezTo>
                    <a:pt x="214598" y="419492"/>
                    <a:pt x="215308" y="417364"/>
                    <a:pt x="216729" y="415946"/>
                  </a:cubicBezTo>
                  <a:lnTo>
                    <a:pt x="224068" y="408616"/>
                  </a:lnTo>
                  <a:cubicBezTo>
                    <a:pt x="225252" y="407434"/>
                    <a:pt x="226910" y="406725"/>
                    <a:pt x="228567" y="406725"/>
                  </a:cubicBezTo>
                  <a:lnTo>
                    <a:pt x="284800" y="406725"/>
                  </a:lnTo>
                  <a:lnTo>
                    <a:pt x="297704" y="393839"/>
                  </a:lnTo>
                  <a:lnTo>
                    <a:pt x="209034" y="350807"/>
                  </a:lnTo>
                  <a:cubicBezTo>
                    <a:pt x="207258" y="349980"/>
                    <a:pt x="205956" y="348206"/>
                    <a:pt x="205600" y="346197"/>
                  </a:cubicBezTo>
                  <a:cubicBezTo>
                    <a:pt x="205245" y="344187"/>
                    <a:pt x="205837" y="342177"/>
                    <a:pt x="207376" y="340759"/>
                  </a:cubicBezTo>
                  <a:lnTo>
                    <a:pt x="221819" y="326218"/>
                  </a:lnTo>
                  <a:cubicBezTo>
                    <a:pt x="223003" y="325036"/>
                    <a:pt x="224660" y="324326"/>
                    <a:pt x="226318" y="324326"/>
                  </a:cubicBezTo>
                  <a:lnTo>
                    <a:pt x="307648" y="324326"/>
                  </a:lnTo>
                  <a:lnTo>
                    <a:pt x="326708" y="305293"/>
                  </a:lnTo>
                  <a:cubicBezTo>
                    <a:pt x="329194" y="302811"/>
                    <a:pt x="333219" y="302811"/>
                    <a:pt x="335705" y="305293"/>
                  </a:cubicBezTo>
                  <a:cubicBezTo>
                    <a:pt x="338191" y="307776"/>
                    <a:pt x="338191" y="311795"/>
                    <a:pt x="335705" y="314159"/>
                  </a:cubicBezTo>
                  <a:lnTo>
                    <a:pt x="325524" y="324326"/>
                  </a:lnTo>
                  <a:lnTo>
                    <a:pt x="367314" y="324326"/>
                  </a:lnTo>
                  <a:lnTo>
                    <a:pt x="417390" y="274320"/>
                  </a:lnTo>
                  <a:cubicBezTo>
                    <a:pt x="422126" y="269591"/>
                    <a:pt x="428400" y="266990"/>
                    <a:pt x="435148" y="266990"/>
                  </a:cubicBezTo>
                  <a:close/>
                  <a:moveTo>
                    <a:pt x="314010" y="33243"/>
                  </a:moveTo>
                  <a:cubicBezTo>
                    <a:pt x="239064" y="33243"/>
                    <a:pt x="168500" y="62447"/>
                    <a:pt x="115458" y="115415"/>
                  </a:cubicBezTo>
                  <a:cubicBezTo>
                    <a:pt x="6059" y="224661"/>
                    <a:pt x="6059" y="402482"/>
                    <a:pt x="115458" y="511847"/>
                  </a:cubicBezTo>
                  <a:cubicBezTo>
                    <a:pt x="116287" y="512675"/>
                    <a:pt x="117115" y="513384"/>
                    <a:pt x="117944" y="514212"/>
                  </a:cubicBezTo>
                  <a:cubicBezTo>
                    <a:pt x="149201" y="508773"/>
                    <a:pt x="185549" y="494704"/>
                    <a:pt x="223081" y="473540"/>
                  </a:cubicBezTo>
                  <a:cubicBezTo>
                    <a:pt x="226159" y="471767"/>
                    <a:pt x="230066" y="472831"/>
                    <a:pt x="231724" y="475905"/>
                  </a:cubicBezTo>
                  <a:cubicBezTo>
                    <a:pt x="233500" y="478860"/>
                    <a:pt x="232434" y="482762"/>
                    <a:pt x="229356" y="484417"/>
                  </a:cubicBezTo>
                  <a:cubicBezTo>
                    <a:pt x="194073" y="504399"/>
                    <a:pt x="159857" y="518114"/>
                    <a:pt x="129429" y="524853"/>
                  </a:cubicBezTo>
                  <a:cubicBezTo>
                    <a:pt x="180576" y="569545"/>
                    <a:pt x="245458" y="593900"/>
                    <a:pt x="314010" y="593900"/>
                  </a:cubicBezTo>
                  <a:cubicBezTo>
                    <a:pt x="388955" y="593900"/>
                    <a:pt x="459520" y="564815"/>
                    <a:pt x="512443" y="511847"/>
                  </a:cubicBezTo>
                  <a:cubicBezTo>
                    <a:pt x="617461" y="407094"/>
                    <a:pt x="621723" y="239322"/>
                    <a:pt x="525467" y="129248"/>
                  </a:cubicBezTo>
                  <a:cubicBezTo>
                    <a:pt x="518244" y="162116"/>
                    <a:pt x="502853" y="199241"/>
                    <a:pt x="480239" y="237430"/>
                  </a:cubicBezTo>
                  <a:cubicBezTo>
                    <a:pt x="479055" y="239440"/>
                    <a:pt x="476924" y="240504"/>
                    <a:pt x="474793" y="240504"/>
                  </a:cubicBezTo>
                  <a:cubicBezTo>
                    <a:pt x="473727" y="240504"/>
                    <a:pt x="472662" y="240268"/>
                    <a:pt x="471596" y="239677"/>
                  </a:cubicBezTo>
                  <a:cubicBezTo>
                    <a:pt x="468636" y="237903"/>
                    <a:pt x="467571" y="234002"/>
                    <a:pt x="469346" y="231046"/>
                  </a:cubicBezTo>
                  <a:cubicBezTo>
                    <a:pt x="493381" y="190492"/>
                    <a:pt x="509009" y="151357"/>
                    <a:pt x="514929" y="117779"/>
                  </a:cubicBezTo>
                  <a:cubicBezTo>
                    <a:pt x="514101" y="116952"/>
                    <a:pt x="513272" y="116242"/>
                    <a:pt x="512443" y="115415"/>
                  </a:cubicBezTo>
                  <a:cubicBezTo>
                    <a:pt x="459520" y="62447"/>
                    <a:pt x="388955" y="33243"/>
                    <a:pt x="314010" y="33243"/>
                  </a:cubicBezTo>
                  <a:close/>
                  <a:moveTo>
                    <a:pt x="446555" y="12833"/>
                  </a:moveTo>
                  <a:cubicBezTo>
                    <a:pt x="425125" y="11784"/>
                    <a:pt x="399670" y="16277"/>
                    <a:pt x="371432" y="26268"/>
                  </a:cubicBezTo>
                  <a:cubicBezTo>
                    <a:pt x="425895" y="37027"/>
                    <a:pt x="476095" y="63038"/>
                    <a:pt x="516942" y="102173"/>
                  </a:cubicBezTo>
                  <a:cubicBezTo>
                    <a:pt x="519547" y="71905"/>
                    <a:pt x="512917" y="48022"/>
                    <a:pt x="497525" y="32652"/>
                  </a:cubicBezTo>
                  <a:cubicBezTo>
                    <a:pt x="485389" y="20474"/>
                    <a:pt x="467985" y="13883"/>
                    <a:pt x="446555" y="12833"/>
                  </a:cubicBezTo>
                  <a:close/>
                  <a:moveTo>
                    <a:pt x="438090" y="20"/>
                  </a:moveTo>
                  <a:cubicBezTo>
                    <a:pt x="467334" y="-453"/>
                    <a:pt x="490303" y="7587"/>
                    <a:pt x="506405" y="23667"/>
                  </a:cubicBezTo>
                  <a:cubicBezTo>
                    <a:pt x="526414" y="43648"/>
                    <a:pt x="533873" y="74625"/>
                    <a:pt x="528308" y="113641"/>
                  </a:cubicBezTo>
                  <a:cubicBezTo>
                    <a:pt x="635694" y="228327"/>
                    <a:pt x="633445" y="408867"/>
                    <a:pt x="521441" y="520715"/>
                  </a:cubicBezTo>
                  <a:cubicBezTo>
                    <a:pt x="466031" y="576047"/>
                    <a:pt x="392388" y="606551"/>
                    <a:pt x="314010" y="606551"/>
                  </a:cubicBezTo>
                  <a:cubicBezTo>
                    <a:pt x="238946" y="606551"/>
                    <a:pt x="168263" y="578648"/>
                    <a:pt x="113682" y="527690"/>
                  </a:cubicBezTo>
                  <a:cubicBezTo>
                    <a:pt x="105394" y="528873"/>
                    <a:pt x="97462" y="529464"/>
                    <a:pt x="89884" y="529464"/>
                  </a:cubicBezTo>
                  <a:cubicBezTo>
                    <a:pt x="61942" y="529464"/>
                    <a:pt x="39329" y="521424"/>
                    <a:pt x="23700" y="505817"/>
                  </a:cubicBezTo>
                  <a:cubicBezTo>
                    <a:pt x="7480" y="489620"/>
                    <a:pt x="-453" y="466683"/>
                    <a:pt x="21" y="437597"/>
                  </a:cubicBezTo>
                  <a:cubicBezTo>
                    <a:pt x="376" y="410641"/>
                    <a:pt x="7953" y="379782"/>
                    <a:pt x="22516" y="345613"/>
                  </a:cubicBezTo>
                  <a:cubicBezTo>
                    <a:pt x="13281" y="260367"/>
                    <a:pt x="41223" y="171693"/>
                    <a:pt x="106578" y="106429"/>
                  </a:cubicBezTo>
                  <a:cubicBezTo>
                    <a:pt x="161988" y="51096"/>
                    <a:pt x="235631" y="20711"/>
                    <a:pt x="314010" y="20711"/>
                  </a:cubicBezTo>
                  <a:cubicBezTo>
                    <a:pt x="324902" y="20711"/>
                    <a:pt x="335676" y="21302"/>
                    <a:pt x="346450" y="22484"/>
                  </a:cubicBezTo>
                  <a:cubicBezTo>
                    <a:pt x="380430" y="7942"/>
                    <a:pt x="411214" y="493"/>
                    <a:pt x="438090" y="2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7" name="fountain-pen-close-up_16941">
              <a:extLst>
                <a:ext uri="{FF2B5EF4-FFF2-40B4-BE49-F238E27FC236}">
                  <a16:creationId xmlns:a16="http://schemas.microsoft.com/office/drawing/2014/main" id="{B7063856-D71B-4379-A8A0-4BAEFA9D6CBC}"/>
                </a:ext>
              </a:extLst>
            </p:cNvPr>
            <p:cNvSpPr>
              <a:spLocks noChangeAspect="1"/>
            </p:cNvSpPr>
            <p:nvPr/>
          </p:nvSpPr>
          <p:spPr bwMode="auto">
            <a:xfrm rot="790632" flipH="1">
              <a:off x="8336982" y="2936716"/>
              <a:ext cx="578472" cy="599350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BFE6E317-FF06-4D11-A74C-13FA272646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79939" y="1754322"/>
            <a:ext cx="5262597" cy="7444029"/>
          </a:xfrm>
          <a:prstGeom prst="rect">
            <a:avLst/>
          </a:prstGeom>
        </p:spPr>
      </p:pic>
      <p:sp>
        <p:nvSpPr>
          <p:cNvPr id="84" name="î$ļíḍe">
            <a:extLst>
              <a:ext uri="{FF2B5EF4-FFF2-40B4-BE49-F238E27FC236}">
                <a16:creationId xmlns:a16="http://schemas.microsoft.com/office/drawing/2014/main" id="{C3DF31BF-E0D0-4635-BD45-7460F311A6A2}"/>
              </a:ext>
            </a:extLst>
          </p:cNvPr>
          <p:cNvSpPr txBox="1"/>
          <p:nvPr/>
        </p:nvSpPr>
        <p:spPr>
          <a:xfrm flipH="1">
            <a:off x="4611363" y="889545"/>
            <a:ext cx="2969274" cy="774231"/>
          </a:xfrm>
          <a:prstGeom prst="rect">
            <a:avLst/>
          </a:prstGeom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zh-TW" altLang="en-US" sz="2800" b="1" dirty="0">
                <a:solidFill>
                  <a:srgbClr val="195B5A"/>
                </a:solidFill>
                <a:cs typeface="+mn-ea"/>
                <a:sym typeface="+mn-lt"/>
              </a:rPr>
              <a:t>學校重要宣導</a:t>
            </a:r>
            <a:endParaRPr lang="zh-CN" altLang="en-US" sz="2800" b="1" dirty="0">
              <a:solidFill>
                <a:srgbClr val="195B5A"/>
              </a:solidFill>
              <a:cs typeface="+mn-ea"/>
              <a:sym typeface="+mn-lt"/>
            </a:endParaRPr>
          </a:p>
        </p:txBody>
      </p:sp>
      <p:sp>
        <p:nvSpPr>
          <p:cNvPr id="76" name="iṧḷîďe">
            <a:extLst>
              <a:ext uri="{FF2B5EF4-FFF2-40B4-BE49-F238E27FC236}">
                <a16:creationId xmlns:a16="http://schemas.microsoft.com/office/drawing/2014/main" id="{678F298C-A21A-4EFF-8EF5-B62CEA467DCF}"/>
              </a:ext>
            </a:extLst>
          </p:cNvPr>
          <p:cNvSpPr/>
          <p:nvPr/>
        </p:nvSpPr>
        <p:spPr bwMode="gray">
          <a:xfrm>
            <a:off x="2765805" y="2129031"/>
            <a:ext cx="2120209" cy="838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</a:pPr>
            <a:r>
              <a:rPr lang="zh-TW" altLang="en-US" sz="2000" b="1" dirty="0">
                <a:solidFill>
                  <a:srgbClr val="FFC000"/>
                </a:solidFill>
                <a:cs typeface="+mn-ea"/>
                <a:sym typeface="+mn-lt"/>
                <a:hlinkClick r:id="rId4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教務處</a:t>
            </a:r>
            <a:endParaRPr lang="zh-CN" altLang="en-US" sz="2000" b="1" dirty="0">
              <a:solidFill>
                <a:srgbClr val="FFC000"/>
              </a:solidFill>
              <a:cs typeface="+mn-ea"/>
              <a:sym typeface="+mn-lt"/>
            </a:endParaRPr>
          </a:p>
        </p:txBody>
      </p:sp>
      <p:sp>
        <p:nvSpPr>
          <p:cNvPr id="80" name="íṡľíḓê">
            <a:extLst>
              <a:ext uri="{FF2B5EF4-FFF2-40B4-BE49-F238E27FC236}">
                <a16:creationId xmlns:a16="http://schemas.microsoft.com/office/drawing/2014/main" id="{5C5D5A75-E4B3-4AFA-B365-DD29E4083CE1}"/>
              </a:ext>
            </a:extLst>
          </p:cNvPr>
          <p:cNvSpPr/>
          <p:nvPr/>
        </p:nvSpPr>
        <p:spPr bwMode="gray">
          <a:xfrm>
            <a:off x="5786889" y="2099410"/>
            <a:ext cx="1937736" cy="838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</a:pPr>
            <a:r>
              <a:rPr lang="zh-TW" altLang="en-US" sz="2000" b="1" dirty="0">
                <a:solidFill>
                  <a:srgbClr val="FFC000"/>
                </a:solidFill>
                <a:cs typeface="+mn-ea"/>
                <a:sym typeface="+mn-lt"/>
                <a:hlinkClick r:id="rId5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學務處</a:t>
            </a:r>
            <a:endParaRPr lang="zh-CN" altLang="en-US" sz="2000" b="1" dirty="0">
              <a:solidFill>
                <a:srgbClr val="FFC000"/>
              </a:solidFill>
              <a:cs typeface="+mn-ea"/>
              <a:sym typeface="+mn-lt"/>
            </a:endParaRPr>
          </a:p>
        </p:txBody>
      </p:sp>
      <p:grpSp>
        <p:nvGrpSpPr>
          <p:cNvPr id="20" name="组合 133">
            <a:extLst>
              <a:ext uri="{FF2B5EF4-FFF2-40B4-BE49-F238E27FC236}">
                <a16:creationId xmlns:a16="http://schemas.microsoft.com/office/drawing/2014/main" id="{5EE85662-3226-4C5D-9D0E-DDC3E27B53FC}"/>
              </a:ext>
            </a:extLst>
          </p:cNvPr>
          <p:cNvGrpSpPr/>
          <p:nvPr/>
        </p:nvGrpSpPr>
        <p:grpSpPr>
          <a:xfrm>
            <a:off x="8578348" y="1691641"/>
            <a:ext cx="2466798" cy="1485936"/>
            <a:chOff x="2671537" y="1310108"/>
            <a:chExt cx="6927843" cy="4173155"/>
          </a:xfrm>
          <a:effectLst/>
        </p:grpSpPr>
        <p:grpSp>
          <p:nvGrpSpPr>
            <p:cNvPr id="21" name="组合 134">
              <a:extLst>
                <a:ext uri="{FF2B5EF4-FFF2-40B4-BE49-F238E27FC236}">
                  <a16:creationId xmlns:a16="http://schemas.microsoft.com/office/drawing/2014/main" id="{7EB3E461-2897-4404-838F-C1D353FE1526}"/>
                </a:ext>
              </a:extLst>
            </p:cNvPr>
            <p:cNvGrpSpPr/>
            <p:nvPr/>
          </p:nvGrpSpPr>
          <p:grpSpPr>
            <a:xfrm>
              <a:off x="2671537" y="1310108"/>
              <a:ext cx="6927843" cy="4173155"/>
              <a:chOff x="3581729" y="1730706"/>
              <a:chExt cx="4882296" cy="2940970"/>
            </a:xfrm>
          </p:grpSpPr>
          <p:sp>
            <p:nvSpPr>
              <p:cNvPr id="24" name="cloud-alone_17471">
                <a:extLst>
                  <a:ext uri="{FF2B5EF4-FFF2-40B4-BE49-F238E27FC236}">
                    <a16:creationId xmlns:a16="http://schemas.microsoft.com/office/drawing/2014/main" id="{C0C4D31C-F250-46E3-A963-119D996812B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581729" y="1730706"/>
                <a:ext cx="4882296" cy="2940970"/>
              </a:xfrm>
              <a:custGeom>
                <a:avLst/>
                <a:gdLst>
                  <a:gd name="T0" fmla="*/ 372171 w 604011"/>
                  <a:gd name="T1" fmla="*/ 372171 w 604011"/>
                  <a:gd name="T2" fmla="*/ 372171 w 604011"/>
                  <a:gd name="T3" fmla="*/ 372171 w 604011"/>
                  <a:gd name="T4" fmla="*/ 372171 w 604011"/>
                  <a:gd name="T5" fmla="*/ 372171 w 604011"/>
                  <a:gd name="T6" fmla="*/ 372171 w 604011"/>
                  <a:gd name="T7" fmla="*/ 372171 w 604011"/>
                  <a:gd name="T8" fmla="*/ 372171 w 604011"/>
                  <a:gd name="T9" fmla="*/ 372171 w 604011"/>
                  <a:gd name="T10" fmla="*/ 372171 w 604011"/>
                  <a:gd name="T11" fmla="*/ 372171 w 604011"/>
                  <a:gd name="T12" fmla="*/ 372171 w 604011"/>
                  <a:gd name="T13" fmla="*/ 372171 w 604011"/>
                  <a:gd name="T14" fmla="*/ 372171 w 604011"/>
                  <a:gd name="T15" fmla="*/ 372171 w 604011"/>
                  <a:gd name="T16" fmla="*/ 372171 w 604011"/>
                  <a:gd name="T17" fmla="*/ 372171 w 604011"/>
                  <a:gd name="T18" fmla="*/ 372171 w 604011"/>
                  <a:gd name="T19" fmla="*/ 372171 w 604011"/>
                  <a:gd name="T20" fmla="*/ 372171 w 604011"/>
                  <a:gd name="T21" fmla="*/ 372171 w 604011"/>
                  <a:gd name="T22" fmla="*/ 372171 w 604011"/>
                  <a:gd name="T23" fmla="*/ 372171 w 604011"/>
                  <a:gd name="T24" fmla="*/ 372171 w 604011"/>
                  <a:gd name="T25" fmla="*/ 372171 w 604011"/>
                  <a:gd name="T26" fmla="*/ 372171 w 604011"/>
                  <a:gd name="T27" fmla="*/ 372171 w 604011"/>
                  <a:gd name="T28" fmla="*/ 372171 w 604011"/>
                  <a:gd name="T29" fmla="*/ 372171 w 604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546" h="4656">
                    <a:moveTo>
                      <a:pt x="3439" y="4656"/>
                    </a:moveTo>
                    <a:cubicBezTo>
                      <a:pt x="2908" y="4656"/>
                      <a:pt x="2402" y="4450"/>
                      <a:pt x="2023" y="4085"/>
                    </a:cubicBezTo>
                    <a:cubicBezTo>
                      <a:pt x="1840" y="4168"/>
                      <a:pt x="1640" y="4211"/>
                      <a:pt x="1436" y="4211"/>
                    </a:cubicBezTo>
                    <a:cubicBezTo>
                      <a:pt x="644" y="4211"/>
                      <a:pt x="0" y="3567"/>
                      <a:pt x="0" y="2775"/>
                    </a:cubicBezTo>
                    <a:cubicBezTo>
                      <a:pt x="0" y="2170"/>
                      <a:pt x="372" y="1643"/>
                      <a:pt x="925" y="1434"/>
                    </a:cubicBezTo>
                    <a:cubicBezTo>
                      <a:pt x="986" y="633"/>
                      <a:pt x="1658" y="0"/>
                      <a:pt x="2474" y="0"/>
                    </a:cubicBezTo>
                    <a:cubicBezTo>
                      <a:pt x="2949" y="0"/>
                      <a:pt x="3394" y="216"/>
                      <a:pt x="3688" y="584"/>
                    </a:cubicBezTo>
                    <a:lnTo>
                      <a:pt x="3928" y="629"/>
                    </a:lnTo>
                    <a:cubicBezTo>
                      <a:pt x="3933" y="630"/>
                      <a:pt x="3938" y="631"/>
                      <a:pt x="3943" y="632"/>
                    </a:cubicBezTo>
                    <a:cubicBezTo>
                      <a:pt x="4316" y="727"/>
                      <a:pt x="4648" y="920"/>
                      <a:pt x="4911" y="1196"/>
                    </a:cubicBezTo>
                    <a:cubicBezTo>
                      <a:pt x="4979" y="1186"/>
                      <a:pt x="5047" y="1181"/>
                      <a:pt x="5115" y="1181"/>
                    </a:cubicBezTo>
                    <a:cubicBezTo>
                      <a:pt x="5904" y="1181"/>
                      <a:pt x="6546" y="1823"/>
                      <a:pt x="6546" y="2612"/>
                    </a:cubicBezTo>
                    <a:cubicBezTo>
                      <a:pt x="6546" y="3401"/>
                      <a:pt x="5904" y="4043"/>
                      <a:pt x="5115" y="4043"/>
                    </a:cubicBezTo>
                    <a:cubicBezTo>
                      <a:pt x="5047" y="4043"/>
                      <a:pt x="4979" y="4038"/>
                      <a:pt x="4911" y="4028"/>
                    </a:cubicBezTo>
                    <a:cubicBezTo>
                      <a:pt x="4527" y="4429"/>
                      <a:pt x="3998" y="4656"/>
                      <a:pt x="3439" y="4656"/>
                    </a:cubicBezTo>
                    <a:close/>
                  </a:path>
                </a:pathLst>
              </a:custGeom>
              <a:solidFill>
                <a:srgbClr val="195B5A"/>
              </a:solidFill>
              <a:ln w="57150">
                <a:solidFill>
                  <a:schemeClr val="bg1"/>
                </a:solidFill>
              </a:ln>
              <a:effectLst>
                <a:outerShdw blurRad="203200" dist="38100" dir="5400000" sx="103000" sy="103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" name="cloud-alone_17471">
                <a:extLst>
                  <a:ext uri="{FF2B5EF4-FFF2-40B4-BE49-F238E27FC236}">
                    <a16:creationId xmlns:a16="http://schemas.microsoft.com/office/drawing/2014/main" id="{F233D272-EFF0-4D58-A35F-B58D7255B36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92837" y="1867866"/>
                <a:ext cx="4677577" cy="2721647"/>
              </a:xfrm>
              <a:custGeom>
                <a:avLst/>
                <a:gdLst>
                  <a:gd name="T0" fmla="*/ 372171 w 604011"/>
                  <a:gd name="T1" fmla="*/ 372171 w 604011"/>
                  <a:gd name="T2" fmla="*/ 372171 w 604011"/>
                  <a:gd name="T3" fmla="*/ 372171 w 604011"/>
                  <a:gd name="T4" fmla="*/ 372171 w 604011"/>
                  <a:gd name="T5" fmla="*/ 372171 w 604011"/>
                  <a:gd name="T6" fmla="*/ 372171 w 604011"/>
                  <a:gd name="T7" fmla="*/ 372171 w 604011"/>
                  <a:gd name="T8" fmla="*/ 372171 w 604011"/>
                  <a:gd name="T9" fmla="*/ 372171 w 604011"/>
                  <a:gd name="T10" fmla="*/ 372171 w 604011"/>
                  <a:gd name="T11" fmla="*/ 372171 w 604011"/>
                  <a:gd name="T12" fmla="*/ 372171 w 604011"/>
                  <a:gd name="T13" fmla="*/ 372171 w 604011"/>
                  <a:gd name="T14" fmla="*/ 372171 w 604011"/>
                  <a:gd name="T15" fmla="*/ 372171 w 604011"/>
                  <a:gd name="T16" fmla="*/ 372171 w 604011"/>
                  <a:gd name="T17" fmla="*/ 372171 w 604011"/>
                  <a:gd name="T18" fmla="*/ 372171 w 604011"/>
                  <a:gd name="T19" fmla="*/ 372171 w 604011"/>
                  <a:gd name="T20" fmla="*/ 372171 w 604011"/>
                  <a:gd name="T21" fmla="*/ 372171 w 604011"/>
                  <a:gd name="T22" fmla="*/ 372171 w 604011"/>
                  <a:gd name="T23" fmla="*/ 372171 w 604011"/>
                  <a:gd name="T24" fmla="*/ 372171 w 604011"/>
                  <a:gd name="T25" fmla="*/ 372171 w 604011"/>
                  <a:gd name="T26" fmla="*/ 372171 w 604011"/>
                  <a:gd name="T27" fmla="*/ 372171 w 604011"/>
                  <a:gd name="T28" fmla="*/ 372171 w 604011"/>
                  <a:gd name="T29" fmla="*/ 372171 w 604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546" h="4656">
                    <a:moveTo>
                      <a:pt x="3439" y="4656"/>
                    </a:moveTo>
                    <a:cubicBezTo>
                      <a:pt x="2908" y="4656"/>
                      <a:pt x="2402" y="4450"/>
                      <a:pt x="2023" y="4085"/>
                    </a:cubicBezTo>
                    <a:cubicBezTo>
                      <a:pt x="1840" y="4168"/>
                      <a:pt x="1640" y="4211"/>
                      <a:pt x="1436" y="4211"/>
                    </a:cubicBezTo>
                    <a:cubicBezTo>
                      <a:pt x="644" y="4211"/>
                      <a:pt x="0" y="3567"/>
                      <a:pt x="0" y="2775"/>
                    </a:cubicBezTo>
                    <a:cubicBezTo>
                      <a:pt x="0" y="2170"/>
                      <a:pt x="372" y="1643"/>
                      <a:pt x="925" y="1434"/>
                    </a:cubicBezTo>
                    <a:cubicBezTo>
                      <a:pt x="986" y="633"/>
                      <a:pt x="1658" y="0"/>
                      <a:pt x="2474" y="0"/>
                    </a:cubicBezTo>
                    <a:cubicBezTo>
                      <a:pt x="2949" y="0"/>
                      <a:pt x="3394" y="216"/>
                      <a:pt x="3688" y="584"/>
                    </a:cubicBezTo>
                    <a:lnTo>
                      <a:pt x="3928" y="629"/>
                    </a:lnTo>
                    <a:cubicBezTo>
                      <a:pt x="3933" y="630"/>
                      <a:pt x="3938" y="631"/>
                      <a:pt x="3943" y="632"/>
                    </a:cubicBezTo>
                    <a:cubicBezTo>
                      <a:pt x="4316" y="727"/>
                      <a:pt x="4648" y="920"/>
                      <a:pt x="4911" y="1196"/>
                    </a:cubicBezTo>
                    <a:cubicBezTo>
                      <a:pt x="4979" y="1186"/>
                      <a:pt x="5047" y="1181"/>
                      <a:pt x="5115" y="1181"/>
                    </a:cubicBezTo>
                    <a:cubicBezTo>
                      <a:pt x="5904" y="1181"/>
                      <a:pt x="6546" y="1823"/>
                      <a:pt x="6546" y="2612"/>
                    </a:cubicBezTo>
                    <a:cubicBezTo>
                      <a:pt x="6546" y="3401"/>
                      <a:pt x="5904" y="4043"/>
                      <a:pt x="5115" y="4043"/>
                    </a:cubicBezTo>
                    <a:cubicBezTo>
                      <a:pt x="5047" y="4043"/>
                      <a:pt x="4979" y="4038"/>
                      <a:pt x="4911" y="4028"/>
                    </a:cubicBezTo>
                    <a:cubicBezTo>
                      <a:pt x="4527" y="4429"/>
                      <a:pt x="3998" y="4656"/>
                      <a:pt x="3439" y="4656"/>
                    </a:cubicBezTo>
                    <a:close/>
                  </a:path>
                </a:pathLst>
              </a:custGeom>
              <a:noFill/>
              <a:ln w="28575">
                <a:solidFill>
                  <a:schemeClr val="bg1"/>
                </a:solidFill>
                <a:prstDash val="sysDot"/>
              </a:ln>
              <a:effectLst>
                <a:outerShdw blurRad="203200" dist="38100" dir="5400000" sx="103000" sy="103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22" name="paper-aeroplane-shape_18344">
              <a:extLst>
                <a:ext uri="{FF2B5EF4-FFF2-40B4-BE49-F238E27FC236}">
                  <a16:creationId xmlns:a16="http://schemas.microsoft.com/office/drawing/2014/main" id="{E0F4F965-86C6-4166-B55A-D430BE6ACB9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806141" y="1796420"/>
              <a:ext cx="609685" cy="609052"/>
            </a:xfrm>
            <a:custGeom>
              <a:avLst/>
              <a:gdLst>
                <a:gd name="connsiteX0" fmla="*/ 307530 w 607181"/>
                <a:gd name="connsiteY0" fmla="*/ 454721 h 606551"/>
                <a:gd name="connsiteX1" fmla="*/ 302084 w 607181"/>
                <a:gd name="connsiteY1" fmla="*/ 460160 h 606551"/>
                <a:gd name="connsiteX2" fmla="*/ 294270 w 607181"/>
                <a:gd name="connsiteY2" fmla="*/ 466425 h 606551"/>
                <a:gd name="connsiteX3" fmla="*/ 307530 w 607181"/>
                <a:gd name="connsiteY3" fmla="*/ 493970 h 606551"/>
                <a:gd name="connsiteX4" fmla="*/ 233421 w 607181"/>
                <a:gd name="connsiteY4" fmla="*/ 419374 h 606551"/>
                <a:gd name="connsiteX5" fmla="*/ 260531 w 607181"/>
                <a:gd name="connsiteY5" fmla="*/ 432496 h 606551"/>
                <a:gd name="connsiteX6" fmla="*/ 266687 w 607181"/>
                <a:gd name="connsiteY6" fmla="*/ 424812 h 606551"/>
                <a:gd name="connsiteX7" fmla="*/ 272133 w 607181"/>
                <a:gd name="connsiteY7" fmla="*/ 419374 h 606551"/>
                <a:gd name="connsiteX8" fmla="*/ 387794 w 607181"/>
                <a:gd name="connsiteY8" fmla="*/ 374569 h 606551"/>
                <a:gd name="connsiteX9" fmla="*/ 341743 w 607181"/>
                <a:gd name="connsiteY9" fmla="*/ 420675 h 606551"/>
                <a:gd name="connsiteX10" fmla="*/ 380573 w 607181"/>
                <a:gd name="connsiteY10" fmla="*/ 501418 h 606551"/>
                <a:gd name="connsiteX11" fmla="*/ 387794 w 607181"/>
                <a:gd name="connsiteY11" fmla="*/ 495270 h 606551"/>
                <a:gd name="connsiteX12" fmla="*/ 26305 w 607181"/>
                <a:gd name="connsiteY12" fmla="*/ 370560 h 606551"/>
                <a:gd name="connsiteX13" fmla="*/ 32580 w 607181"/>
                <a:gd name="connsiteY13" fmla="*/ 496832 h 606551"/>
                <a:gd name="connsiteX14" fmla="*/ 102197 w 607181"/>
                <a:gd name="connsiteY14" fmla="*/ 516340 h 606551"/>
                <a:gd name="connsiteX15" fmla="*/ 26305 w 607181"/>
                <a:gd name="connsiteY15" fmla="*/ 370560 h 606551"/>
                <a:gd name="connsiteX16" fmla="*/ 228922 w 607181"/>
                <a:gd name="connsiteY16" fmla="*/ 336976 h 606551"/>
                <a:gd name="connsiteX17" fmla="*/ 222529 w 607181"/>
                <a:gd name="connsiteY17" fmla="*/ 343360 h 606551"/>
                <a:gd name="connsiteX18" fmla="*/ 307174 w 607181"/>
                <a:gd name="connsiteY18" fmla="*/ 384381 h 606551"/>
                <a:gd name="connsiteX19" fmla="*/ 354647 w 607181"/>
                <a:gd name="connsiteY19" fmla="*/ 336976 h 606551"/>
                <a:gd name="connsiteX20" fmla="*/ 435148 w 607181"/>
                <a:gd name="connsiteY20" fmla="*/ 279640 h 606551"/>
                <a:gd name="connsiteX21" fmla="*/ 426388 w 607181"/>
                <a:gd name="connsiteY21" fmla="*/ 283186 h 606551"/>
                <a:gd name="connsiteX22" fmla="*/ 275566 w 607181"/>
                <a:gd name="connsiteY22" fmla="*/ 433797 h 606551"/>
                <a:gd name="connsiteX23" fmla="*/ 265266 w 607181"/>
                <a:gd name="connsiteY23" fmla="*/ 454603 h 606551"/>
                <a:gd name="connsiteX24" fmla="*/ 266687 w 607181"/>
                <a:gd name="connsiteY24" fmla="*/ 459568 h 606551"/>
                <a:gd name="connsiteX25" fmla="*/ 271422 w 607181"/>
                <a:gd name="connsiteY25" fmla="*/ 461696 h 606551"/>
                <a:gd name="connsiteX26" fmla="*/ 272251 w 607181"/>
                <a:gd name="connsiteY26" fmla="*/ 461578 h 606551"/>
                <a:gd name="connsiteX27" fmla="*/ 293205 w 607181"/>
                <a:gd name="connsiteY27" fmla="*/ 451293 h 606551"/>
                <a:gd name="connsiteX28" fmla="*/ 309424 w 607181"/>
                <a:gd name="connsiteY28" fmla="*/ 435097 h 606551"/>
                <a:gd name="connsiteX29" fmla="*/ 443909 w 607181"/>
                <a:gd name="connsiteY29" fmla="*/ 300801 h 606551"/>
                <a:gd name="connsiteX30" fmla="*/ 447578 w 607181"/>
                <a:gd name="connsiteY30" fmla="*/ 291934 h 606551"/>
                <a:gd name="connsiteX31" fmla="*/ 443909 w 607181"/>
                <a:gd name="connsiteY31" fmla="*/ 283186 h 606551"/>
                <a:gd name="connsiteX32" fmla="*/ 435148 w 607181"/>
                <a:gd name="connsiteY32" fmla="*/ 279640 h 606551"/>
                <a:gd name="connsiteX33" fmla="*/ 435148 w 607181"/>
                <a:gd name="connsiteY33" fmla="*/ 266990 h 606551"/>
                <a:gd name="connsiteX34" fmla="*/ 452787 w 607181"/>
                <a:gd name="connsiteY34" fmla="*/ 274320 h 606551"/>
                <a:gd name="connsiteX35" fmla="*/ 460127 w 607181"/>
                <a:gd name="connsiteY35" fmla="*/ 291934 h 606551"/>
                <a:gd name="connsiteX36" fmla="*/ 452787 w 607181"/>
                <a:gd name="connsiteY36" fmla="*/ 309667 h 606551"/>
                <a:gd name="connsiteX37" fmla="*/ 400461 w 607181"/>
                <a:gd name="connsiteY37" fmla="*/ 361920 h 606551"/>
                <a:gd name="connsiteX38" fmla="*/ 400461 w 607181"/>
                <a:gd name="connsiteY38" fmla="*/ 399986 h 606551"/>
                <a:gd name="connsiteX39" fmla="*/ 411116 w 607181"/>
                <a:gd name="connsiteY39" fmla="*/ 389465 h 606551"/>
                <a:gd name="connsiteX40" fmla="*/ 419995 w 607181"/>
                <a:gd name="connsiteY40" fmla="*/ 389465 h 606551"/>
                <a:gd name="connsiteX41" fmla="*/ 419995 w 607181"/>
                <a:gd name="connsiteY41" fmla="*/ 398331 h 606551"/>
                <a:gd name="connsiteX42" fmla="*/ 400461 w 607181"/>
                <a:gd name="connsiteY42" fmla="*/ 417837 h 606551"/>
                <a:gd name="connsiteX43" fmla="*/ 400461 w 607181"/>
                <a:gd name="connsiteY43" fmla="*/ 498226 h 606551"/>
                <a:gd name="connsiteX44" fmla="*/ 398212 w 607181"/>
                <a:gd name="connsiteY44" fmla="*/ 503073 h 606551"/>
                <a:gd name="connsiteX45" fmla="*/ 382467 w 607181"/>
                <a:gd name="connsiteY45" fmla="*/ 516313 h 606551"/>
                <a:gd name="connsiteX46" fmla="*/ 378323 w 607181"/>
                <a:gd name="connsiteY46" fmla="*/ 517850 h 606551"/>
                <a:gd name="connsiteX47" fmla="*/ 377021 w 607181"/>
                <a:gd name="connsiteY47" fmla="*/ 517614 h 606551"/>
                <a:gd name="connsiteX48" fmla="*/ 372641 w 607181"/>
                <a:gd name="connsiteY48" fmla="*/ 514185 h 606551"/>
                <a:gd name="connsiteX49" fmla="*/ 332272 w 607181"/>
                <a:gd name="connsiteY49" fmla="*/ 430132 h 606551"/>
                <a:gd name="connsiteX50" fmla="*/ 320197 w 607181"/>
                <a:gd name="connsiteY50" fmla="*/ 442072 h 606551"/>
                <a:gd name="connsiteX51" fmla="*/ 320197 w 607181"/>
                <a:gd name="connsiteY51" fmla="*/ 498226 h 606551"/>
                <a:gd name="connsiteX52" fmla="*/ 317947 w 607181"/>
                <a:gd name="connsiteY52" fmla="*/ 503073 h 606551"/>
                <a:gd name="connsiteX53" fmla="*/ 309897 w 607181"/>
                <a:gd name="connsiteY53" fmla="*/ 509811 h 606551"/>
                <a:gd name="connsiteX54" fmla="*/ 305872 w 607181"/>
                <a:gd name="connsiteY54" fmla="*/ 511348 h 606551"/>
                <a:gd name="connsiteX55" fmla="*/ 304570 w 607181"/>
                <a:gd name="connsiteY55" fmla="*/ 511112 h 606551"/>
                <a:gd name="connsiteX56" fmla="*/ 300190 w 607181"/>
                <a:gd name="connsiteY56" fmla="*/ 507683 h 606551"/>
                <a:gd name="connsiteX57" fmla="*/ 283024 w 607181"/>
                <a:gd name="connsiteY57" fmla="*/ 471981 h 606551"/>
                <a:gd name="connsiteX58" fmla="*/ 273908 w 607181"/>
                <a:gd name="connsiteY58" fmla="*/ 474109 h 606551"/>
                <a:gd name="connsiteX59" fmla="*/ 271422 w 607181"/>
                <a:gd name="connsiteY59" fmla="*/ 474228 h 606551"/>
                <a:gd name="connsiteX60" fmla="*/ 257216 w 607181"/>
                <a:gd name="connsiteY60" fmla="*/ 467844 h 606551"/>
                <a:gd name="connsiteX61" fmla="*/ 252717 w 607181"/>
                <a:gd name="connsiteY61" fmla="*/ 452948 h 606551"/>
                <a:gd name="connsiteX62" fmla="*/ 254967 w 607181"/>
                <a:gd name="connsiteY62" fmla="*/ 443845 h 606551"/>
                <a:gd name="connsiteX63" fmla="*/ 218386 w 607181"/>
                <a:gd name="connsiteY63" fmla="*/ 426113 h 606551"/>
                <a:gd name="connsiteX64" fmla="*/ 214953 w 607181"/>
                <a:gd name="connsiteY64" fmla="*/ 421502 h 606551"/>
                <a:gd name="connsiteX65" fmla="*/ 216729 w 607181"/>
                <a:gd name="connsiteY65" fmla="*/ 415946 h 606551"/>
                <a:gd name="connsiteX66" fmla="*/ 224068 w 607181"/>
                <a:gd name="connsiteY66" fmla="*/ 408616 h 606551"/>
                <a:gd name="connsiteX67" fmla="*/ 228567 w 607181"/>
                <a:gd name="connsiteY67" fmla="*/ 406725 h 606551"/>
                <a:gd name="connsiteX68" fmla="*/ 284800 w 607181"/>
                <a:gd name="connsiteY68" fmla="*/ 406725 h 606551"/>
                <a:gd name="connsiteX69" fmla="*/ 297704 w 607181"/>
                <a:gd name="connsiteY69" fmla="*/ 393839 h 606551"/>
                <a:gd name="connsiteX70" fmla="*/ 209034 w 607181"/>
                <a:gd name="connsiteY70" fmla="*/ 350807 h 606551"/>
                <a:gd name="connsiteX71" fmla="*/ 205600 w 607181"/>
                <a:gd name="connsiteY71" fmla="*/ 346197 h 606551"/>
                <a:gd name="connsiteX72" fmla="*/ 207376 w 607181"/>
                <a:gd name="connsiteY72" fmla="*/ 340759 h 606551"/>
                <a:gd name="connsiteX73" fmla="*/ 221819 w 607181"/>
                <a:gd name="connsiteY73" fmla="*/ 326218 h 606551"/>
                <a:gd name="connsiteX74" fmla="*/ 226318 w 607181"/>
                <a:gd name="connsiteY74" fmla="*/ 324326 h 606551"/>
                <a:gd name="connsiteX75" fmla="*/ 307648 w 607181"/>
                <a:gd name="connsiteY75" fmla="*/ 324326 h 606551"/>
                <a:gd name="connsiteX76" fmla="*/ 326708 w 607181"/>
                <a:gd name="connsiteY76" fmla="*/ 305293 h 606551"/>
                <a:gd name="connsiteX77" fmla="*/ 335705 w 607181"/>
                <a:gd name="connsiteY77" fmla="*/ 305293 h 606551"/>
                <a:gd name="connsiteX78" fmla="*/ 335705 w 607181"/>
                <a:gd name="connsiteY78" fmla="*/ 314159 h 606551"/>
                <a:gd name="connsiteX79" fmla="*/ 325524 w 607181"/>
                <a:gd name="connsiteY79" fmla="*/ 324326 h 606551"/>
                <a:gd name="connsiteX80" fmla="*/ 367314 w 607181"/>
                <a:gd name="connsiteY80" fmla="*/ 324326 h 606551"/>
                <a:gd name="connsiteX81" fmla="*/ 417390 w 607181"/>
                <a:gd name="connsiteY81" fmla="*/ 274320 h 606551"/>
                <a:gd name="connsiteX82" fmla="*/ 435148 w 607181"/>
                <a:gd name="connsiteY82" fmla="*/ 266990 h 606551"/>
                <a:gd name="connsiteX83" fmla="*/ 314010 w 607181"/>
                <a:gd name="connsiteY83" fmla="*/ 33243 h 606551"/>
                <a:gd name="connsiteX84" fmla="*/ 115458 w 607181"/>
                <a:gd name="connsiteY84" fmla="*/ 115415 h 606551"/>
                <a:gd name="connsiteX85" fmla="*/ 115458 w 607181"/>
                <a:gd name="connsiteY85" fmla="*/ 511847 h 606551"/>
                <a:gd name="connsiteX86" fmla="*/ 117944 w 607181"/>
                <a:gd name="connsiteY86" fmla="*/ 514212 h 606551"/>
                <a:gd name="connsiteX87" fmla="*/ 223081 w 607181"/>
                <a:gd name="connsiteY87" fmla="*/ 473540 h 606551"/>
                <a:gd name="connsiteX88" fmla="*/ 231724 w 607181"/>
                <a:gd name="connsiteY88" fmla="*/ 475905 h 606551"/>
                <a:gd name="connsiteX89" fmla="*/ 229356 w 607181"/>
                <a:gd name="connsiteY89" fmla="*/ 484417 h 606551"/>
                <a:gd name="connsiteX90" fmla="*/ 129429 w 607181"/>
                <a:gd name="connsiteY90" fmla="*/ 524853 h 606551"/>
                <a:gd name="connsiteX91" fmla="*/ 314010 w 607181"/>
                <a:gd name="connsiteY91" fmla="*/ 593900 h 606551"/>
                <a:gd name="connsiteX92" fmla="*/ 512443 w 607181"/>
                <a:gd name="connsiteY92" fmla="*/ 511847 h 606551"/>
                <a:gd name="connsiteX93" fmla="*/ 525467 w 607181"/>
                <a:gd name="connsiteY93" fmla="*/ 129248 h 606551"/>
                <a:gd name="connsiteX94" fmla="*/ 480239 w 607181"/>
                <a:gd name="connsiteY94" fmla="*/ 237430 h 606551"/>
                <a:gd name="connsiteX95" fmla="*/ 474793 w 607181"/>
                <a:gd name="connsiteY95" fmla="*/ 240504 h 606551"/>
                <a:gd name="connsiteX96" fmla="*/ 471596 w 607181"/>
                <a:gd name="connsiteY96" fmla="*/ 239677 h 606551"/>
                <a:gd name="connsiteX97" fmla="*/ 469346 w 607181"/>
                <a:gd name="connsiteY97" fmla="*/ 231046 h 606551"/>
                <a:gd name="connsiteX98" fmla="*/ 514929 w 607181"/>
                <a:gd name="connsiteY98" fmla="*/ 117779 h 606551"/>
                <a:gd name="connsiteX99" fmla="*/ 512443 w 607181"/>
                <a:gd name="connsiteY99" fmla="*/ 115415 h 606551"/>
                <a:gd name="connsiteX100" fmla="*/ 314010 w 607181"/>
                <a:gd name="connsiteY100" fmla="*/ 33243 h 606551"/>
                <a:gd name="connsiteX101" fmla="*/ 446555 w 607181"/>
                <a:gd name="connsiteY101" fmla="*/ 12833 h 606551"/>
                <a:gd name="connsiteX102" fmla="*/ 371432 w 607181"/>
                <a:gd name="connsiteY102" fmla="*/ 26268 h 606551"/>
                <a:gd name="connsiteX103" fmla="*/ 516942 w 607181"/>
                <a:gd name="connsiteY103" fmla="*/ 102173 h 606551"/>
                <a:gd name="connsiteX104" fmla="*/ 497525 w 607181"/>
                <a:gd name="connsiteY104" fmla="*/ 32652 h 606551"/>
                <a:gd name="connsiteX105" fmla="*/ 446555 w 607181"/>
                <a:gd name="connsiteY105" fmla="*/ 12833 h 606551"/>
                <a:gd name="connsiteX106" fmla="*/ 438090 w 607181"/>
                <a:gd name="connsiteY106" fmla="*/ 20 h 606551"/>
                <a:gd name="connsiteX107" fmla="*/ 506405 w 607181"/>
                <a:gd name="connsiteY107" fmla="*/ 23667 h 606551"/>
                <a:gd name="connsiteX108" fmla="*/ 528308 w 607181"/>
                <a:gd name="connsiteY108" fmla="*/ 113641 h 606551"/>
                <a:gd name="connsiteX109" fmla="*/ 521441 w 607181"/>
                <a:gd name="connsiteY109" fmla="*/ 520715 h 606551"/>
                <a:gd name="connsiteX110" fmla="*/ 314010 w 607181"/>
                <a:gd name="connsiteY110" fmla="*/ 606551 h 606551"/>
                <a:gd name="connsiteX111" fmla="*/ 113682 w 607181"/>
                <a:gd name="connsiteY111" fmla="*/ 527690 h 606551"/>
                <a:gd name="connsiteX112" fmla="*/ 89884 w 607181"/>
                <a:gd name="connsiteY112" fmla="*/ 529464 h 606551"/>
                <a:gd name="connsiteX113" fmla="*/ 23700 w 607181"/>
                <a:gd name="connsiteY113" fmla="*/ 505817 h 606551"/>
                <a:gd name="connsiteX114" fmla="*/ 21 w 607181"/>
                <a:gd name="connsiteY114" fmla="*/ 437597 h 606551"/>
                <a:gd name="connsiteX115" fmla="*/ 22516 w 607181"/>
                <a:gd name="connsiteY115" fmla="*/ 345613 h 606551"/>
                <a:gd name="connsiteX116" fmla="*/ 106578 w 607181"/>
                <a:gd name="connsiteY116" fmla="*/ 106429 h 606551"/>
                <a:gd name="connsiteX117" fmla="*/ 314010 w 607181"/>
                <a:gd name="connsiteY117" fmla="*/ 20711 h 606551"/>
                <a:gd name="connsiteX118" fmla="*/ 346450 w 607181"/>
                <a:gd name="connsiteY118" fmla="*/ 22484 h 606551"/>
                <a:gd name="connsiteX119" fmla="*/ 438090 w 607181"/>
                <a:gd name="connsiteY119" fmla="*/ 20 h 606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607181" h="606551">
                  <a:moveTo>
                    <a:pt x="307530" y="454721"/>
                  </a:moveTo>
                  <a:lnTo>
                    <a:pt x="302084" y="460160"/>
                  </a:lnTo>
                  <a:cubicBezTo>
                    <a:pt x="299716" y="462524"/>
                    <a:pt x="297112" y="464652"/>
                    <a:pt x="294270" y="466425"/>
                  </a:cubicBezTo>
                  <a:lnTo>
                    <a:pt x="307530" y="493970"/>
                  </a:lnTo>
                  <a:close/>
                  <a:moveTo>
                    <a:pt x="233421" y="419374"/>
                  </a:moveTo>
                  <a:lnTo>
                    <a:pt x="260531" y="432496"/>
                  </a:lnTo>
                  <a:cubicBezTo>
                    <a:pt x="262307" y="429777"/>
                    <a:pt x="264319" y="427177"/>
                    <a:pt x="266687" y="424812"/>
                  </a:cubicBezTo>
                  <a:lnTo>
                    <a:pt x="272133" y="419374"/>
                  </a:lnTo>
                  <a:close/>
                  <a:moveTo>
                    <a:pt x="387794" y="374569"/>
                  </a:moveTo>
                  <a:lnTo>
                    <a:pt x="341743" y="420675"/>
                  </a:lnTo>
                  <a:lnTo>
                    <a:pt x="380573" y="501418"/>
                  </a:lnTo>
                  <a:lnTo>
                    <a:pt x="387794" y="495270"/>
                  </a:lnTo>
                  <a:close/>
                  <a:moveTo>
                    <a:pt x="26305" y="370560"/>
                  </a:moveTo>
                  <a:cubicBezTo>
                    <a:pt x="6296" y="427193"/>
                    <a:pt x="8309" y="472594"/>
                    <a:pt x="32580" y="496832"/>
                  </a:cubicBezTo>
                  <a:cubicBezTo>
                    <a:pt x="47972" y="512202"/>
                    <a:pt x="71888" y="518823"/>
                    <a:pt x="102197" y="516340"/>
                  </a:cubicBezTo>
                  <a:cubicBezTo>
                    <a:pt x="62061" y="474486"/>
                    <a:pt x="36842" y="423764"/>
                    <a:pt x="26305" y="370560"/>
                  </a:cubicBezTo>
                  <a:close/>
                  <a:moveTo>
                    <a:pt x="228922" y="336976"/>
                  </a:moveTo>
                  <a:lnTo>
                    <a:pt x="222529" y="343360"/>
                  </a:lnTo>
                  <a:lnTo>
                    <a:pt x="307174" y="384381"/>
                  </a:lnTo>
                  <a:lnTo>
                    <a:pt x="354647" y="336976"/>
                  </a:lnTo>
                  <a:close/>
                  <a:moveTo>
                    <a:pt x="435148" y="279640"/>
                  </a:moveTo>
                  <a:cubicBezTo>
                    <a:pt x="431833" y="279640"/>
                    <a:pt x="428637" y="280822"/>
                    <a:pt x="426388" y="283186"/>
                  </a:cubicBezTo>
                  <a:lnTo>
                    <a:pt x="275566" y="433797"/>
                  </a:lnTo>
                  <a:cubicBezTo>
                    <a:pt x="270002" y="439353"/>
                    <a:pt x="266332" y="446801"/>
                    <a:pt x="265266" y="454603"/>
                  </a:cubicBezTo>
                  <a:cubicBezTo>
                    <a:pt x="265029" y="456377"/>
                    <a:pt x="265503" y="458150"/>
                    <a:pt x="266687" y="459568"/>
                  </a:cubicBezTo>
                  <a:cubicBezTo>
                    <a:pt x="267871" y="460869"/>
                    <a:pt x="269646" y="461696"/>
                    <a:pt x="271422" y="461696"/>
                  </a:cubicBezTo>
                  <a:cubicBezTo>
                    <a:pt x="271659" y="461696"/>
                    <a:pt x="272014" y="461696"/>
                    <a:pt x="272251" y="461578"/>
                  </a:cubicBezTo>
                  <a:cubicBezTo>
                    <a:pt x="280064" y="460514"/>
                    <a:pt x="287523" y="456849"/>
                    <a:pt x="293205" y="451293"/>
                  </a:cubicBezTo>
                  <a:lnTo>
                    <a:pt x="309424" y="435097"/>
                  </a:lnTo>
                  <a:lnTo>
                    <a:pt x="443909" y="300801"/>
                  </a:lnTo>
                  <a:cubicBezTo>
                    <a:pt x="446276" y="298436"/>
                    <a:pt x="447578" y="295245"/>
                    <a:pt x="447578" y="291934"/>
                  </a:cubicBezTo>
                  <a:cubicBezTo>
                    <a:pt x="447578" y="288624"/>
                    <a:pt x="446276" y="285551"/>
                    <a:pt x="443909" y="283186"/>
                  </a:cubicBezTo>
                  <a:cubicBezTo>
                    <a:pt x="441541" y="280822"/>
                    <a:pt x="438463" y="279640"/>
                    <a:pt x="435148" y="279640"/>
                  </a:cubicBezTo>
                  <a:close/>
                  <a:moveTo>
                    <a:pt x="435148" y="266990"/>
                  </a:moveTo>
                  <a:cubicBezTo>
                    <a:pt x="441778" y="266990"/>
                    <a:pt x="448052" y="269591"/>
                    <a:pt x="452787" y="274320"/>
                  </a:cubicBezTo>
                  <a:cubicBezTo>
                    <a:pt x="457523" y="279049"/>
                    <a:pt x="460127" y="285314"/>
                    <a:pt x="460127" y="291934"/>
                  </a:cubicBezTo>
                  <a:cubicBezTo>
                    <a:pt x="460127" y="298673"/>
                    <a:pt x="457523" y="304938"/>
                    <a:pt x="452787" y="309667"/>
                  </a:cubicBezTo>
                  <a:lnTo>
                    <a:pt x="400461" y="361920"/>
                  </a:lnTo>
                  <a:lnTo>
                    <a:pt x="400461" y="399986"/>
                  </a:lnTo>
                  <a:lnTo>
                    <a:pt x="411116" y="389465"/>
                  </a:lnTo>
                  <a:cubicBezTo>
                    <a:pt x="413484" y="386982"/>
                    <a:pt x="417509" y="386982"/>
                    <a:pt x="419995" y="389465"/>
                  </a:cubicBezTo>
                  <a:cubicBezTo>
                    <a:pt x="422481" y="391947"/>
                    <a:pt x="422481" y="395967"/>
                    <a:pt x="419995" y="398331"/>
                  </a:cubicBezTo>
                  <a:lnTo>
                    <a:pt x="400461" y="417837"/>
                  </a:lnTo>
                  <a:lnTo>
                    <a:pt x="400461" y="498226"/>
                  </a:lnTo>
                  <a:cubicBezTo>
                    <a:pt x="400461" y="500117"/>
                    <a:pt x="399633" y="501891"/>
                    <a:pt x="398212" y="503073"/>
                  </a:cubicBezTo>
                  <a:lnTo>
                    <a:pt x="382467" y="516313"/>
                  </a:lnTo>
                  <a:cubicBezTo>
                    <a:pt x="381283" y="517259"/>
                    <a:pt x="379862" y="517850"/>
                    <a:pt x="378323" y="517850"/>
                  </a:cubicBezTo>
                  <a:cubicBezTo>
                    <a:pt x="377968" y="517850"/>
                    <a:pt x="377495" y="517732"/>
                    <a:pt x="377021" y="517614"/>
                  </a:cubicBezTo>
                  <a:cubicBezTo>
                    <a:pt x="375127" y="517259"/>
                    <a:pt x="373470" y="515959"/>
                    <a:pt x="372641" y="514185"/>
                  </a:cubicBezTo>
                  <a:lnTo>
                    <a:pt x="332272" y="430132"/>
                  </a:lnTo>
                  <a:lnTo>
                    <a:pt x="320197" y="442072"/>
                  </a:lnTo>
                  <a:lnTo>
                    <a:pt x="320197" y="498226"/>
                  </a:lnTo>
                  <a:cubicBezTo>
                    <a:pt x="320197" y="500117"/>
                    <a:pt x="319368" y="501891"/>
                    <a:pt x="317947" y="503073"/>
                  </a:cubicBezTo>
                  <a:lnTo>
                    <a:pt x="309897" y="509811"/>
                  </a:lnTo>
                  <a:cubicBezTo>
                    <a:pt x="308713" y="510757"/>
                    <a:pt x="307293" y="511348"/>
                    <a:pt x="305872" y="511348"/>
                  </a:cubicBezTo>
                  <a:cubicBezTo>
                    <a:pt x="305399" y="511348"/>
                    <a:pt x="304925" y="511230"/>
                    <a:pt x="304570" y="511112"/>
                  </a:cubicBezTo>
                  <a:cubicBezTo>
                    <a:pt x="302557" y="510757"/>
                    <a:pt x="301018" y="509457"/>
                    <a:pt x="300190" y="507683"/>
                  </a:cubicBezTo>
                  <a:lnTo>
                    <a:pt x="283024" y="471981"/>
                  </a:lnTo>
                  <a:cubicBezTo>
                    <a:pt x="280064" y="472927"/>
                    <a:pt x="276986" y="473755"/>
                    <a:pt x="273908" y="474109"/>
                  </a:cubicBezTo>
                  <a:cubicBezTo>
                    <a:pt x="273080" y="474228"/>
                    <a:pt x="272251" y="474228"/>
                    <a:pt x="271422" y="474228"/>
                  </a:cubicBezTo>
                  <a:cubicBezTo>
                    <a:pt x="265977" y="474228"/>
                    <a:pt x="260768" y="471981"/>
                    <a:pt x="257216" y="467844"/>
                  </a:cubicBezTo>
                  <a:cubicBezTo>
                    <a:pt x="253665" y="463824"/>
                    <a:pt x="252007" y="458386"/>
                    <a:pt x="252717" y="452948"/>
                  </a:cubicBezTo>
                  <a:cubicBezTo>
                    <a:pt x="253191" y="449875"/>
                    <a:pt x="253901" y="446801"/>
                    <a:pt x="254967" y="443845"/>
                  </a:cubicBezTo>
                  <a:lnTo>
                    <a:pt x="218386" y="426113"/>
                  </a:lnTo>
                  <a:cubicBezTo>
                    <a:pt x="216610" y="425167"/>
                    <a:pt x="215308" y="423512"/>
                    <a:pt x="214953" y="421502"/>
                  </a:cubicBezTo>
                  <a:cubicBezTo>
                    <a:pt x="214598" y="419492"/>
                    <a:pt x="215308" y="417364"/>
                    <a:pt x="216729" y="415946"/>
                  </a:cubicBezTo>
                  <a:lnTo>
                    <a:pt x="224068" y="408616"/>
                  </a:lnTo>
                  <a:cubicBezTo>
                    <a:pt x="225252" y="407434"/>
                    <a:pt x="226910" y="406725"/>
                    <a:pt x="228567" y="406725"/>
                  </a:cubicBezTo>
                  <a:lnTo>
                    <a:pt x="284800" y="406725"/>
                  </a:lnTo>
                  <a:lnTo>
                    <a:pt x="297704" y="393839"/>
                  </a:lnTo>
                  <a:lnTo>
                    <a:pt x="209034" y="350807"/>
                  </a:lnTo>
                  <a:cubicBezTo>
                    <a:pt x="207258" y="349980"/>
                    <a:pt x="205956" y="348206"/>
                    <a:pt x="205600" y="346197"/>
                  </a:cubicBezTo>
                  <a:cubicBezTo>
                    <a:pt x="205245" y="344187"/>
                    <a:pt x="205837" y="342177"/>
                    <a:pt x="207376" y="340759"/>
                  </a:cubicBezTo>
                  <a:lnTo>
                    <a:pt x="221819" y="326218"/>
                  </a:lnTo>
                  <a:cubicBezTo>
                    <a:pt x="223003" y="325036"/>
                    <a:pt x="224660" y="324326"/>
                    <a:pt x="226318" y="324326"/>
                  </a:cubicBezTo>
                  <a:lnTo>
                    <a:pt x="307648" y="324326"/>
                  </a:lnTo>
                  <a:lnTo>
                    <a:pt x="326708" y="305293"/>
                  </a:lnTo>
                  <a:cubicBezTo>
                    <a:pt x="329194" y="302811"/>
                    <a:pt x="333219" y="302811"/>
                    <a:pt x="335705" y="305293"/>
                  </a:cubicBezTo>
                  <a:cubicBezTo>
                    <a:pt x="338191" y="307776"/>
                    <a:pt x="338191" y="311795"/>
                    <a:pt x="335705" y="314159"/>
                  </a:cubicBezTo>
                  <a:lnTo>
                    <a:pt x="325524" y="324326"/>
                  </a:lnTo>
                  <a:lnTo>
                    <a:pt x="367314" y="324326"/>
                  </a:lnTo>
                  <a:lnTo>
                    <a:pt x="417390" y="274320"/>
                  </a:lnTo>
                  <a:cubicBezTo>
                    <a:pt x="422126" y="269591"/>
                    <a:pt x="428400" y="266990"/>
                    <a:pt x="435148" y="266990"/>
                  </a:cubicBezTo>
                  <a:close/>
                  <a:moveTo>
                    <a:pt x="314010" y="33243"/>
                  </a:moveTo>
                  <a:cubicBezTo>
                    <a:pt x="239064" y="33243"/>
                    <a:pt x="168500" y="62447"/>
                    <a:pt x="115458" y="115415"/>
                  </a:cubicBezTo>
                  <a:cubicBezTo>
                    <a:pt x="6059" y="224661"/>
                    <a:pt x="6059" y="402482"/>
                    <a:pt x="115458" y="511847"/>
                  </a:cubicBezTo>
                  <a:cubicBezTo>
                    <a:pt x="116287" y="512675"/>
                    <a:pt x="117115" y="513384"/>
                    <a:pt x="117944" y="514212"/>
                  </a:cubicBezTo>
                  <a:cubicBezTo>
                    <a:pt x="149201" y="508773"/>
                    <a:pt x="185549" y="494704"/>
                    <a:pt x="223081" y="473540"/>
                  </a:cubicBezTo>
                  <a:cubicBezTo>
                    <a:pt x="226159" y="471767"/>
                    <a:pt x="230066" y="472831"/>
                    <a:pt x="231724" y="475905"/>
                  </a:cubicBezTo>
                  <a:cubicBezTo>
                    <a:pt x="233500" y="478860"/>
                    <a:pt x="232434" y="482762"/>
                    <a:pt x="229356" y="484417"/>
                  </a:cubicBezTo>
                  <a:cubicBezTo>
                    <a:pt x="194073" y="504399"/>
                    <a:pt x="159857" y="518114"/>
                    <a:pt x="129429" y="524853"/>
                  </a:cubicBezTo>
                  <a:cubicBezTo>
                    <a:pt x="180576" y="569545"/>
                    <a:pt x="245458" y="593900"/>
                    <a:pt x="314010" y="593900"/>
                  </a:cubicBezTo>
                  <a:cubicBezTo>
                    <a:pt x="388955" y="593900"/>
                    <a:pt x="459520" y="564815"/>
                    <a:pt x="512443" y="511847"/>
                  </a:cubicBezTo>
                  <a:cubicBezTo>
                    <a:pt x="617461" y="407094"/>
                    <a:pt x="621723" y="239322"/>
                    <a:pt x="525467" y="129248"/>
                  </a:cubicBezTo>
                  <a:cubicBezTo>
                    <a:pt x="518244" y="162116"/>
                    <a:pt x="502853" y="199241"/>
                    <a:pt x="480239" y="237430"/>
                  </a:cubicBezTo>
                  <a:cubicBezTo>
                    <a:pt x="479055" y="239440"/>
                    <a:pt x="476924" y="240504"/>
                    <a:pt x="474793" y="240504"/>
                  </a:cubicBezTo>
                  <a:cubicBezTo>
                    <a:pt x="473727" y="240504"/>
                    <a:pt x="472662" y="240268"/>
                    <a:pt x="471596" y="239677"/>
                  </a:cubicBezTo>
                  <a:cubicBezTo>
                    <a:pt x="468636" y="237903"/>
                    <a:pt x="467571" y="234002"/>
                    <a:pt x="469346" y="231046"/>
                  </a:cubicBezTo>
                  <a:cubicBezTo>
                    <a:pt x="493381" y="190492"/>
                    <a:pt x="509009" y="151357"/>
                    <a:pt x="514929" y="117779"/>
                  </a:cubicBezTo>
                  <a:cubicBezTo>
                    <a:pt x="514101" y="116952"/>
                    <a:pt x="513272" y="116242"/>
                    <a:pt x="512443" y="115415"/>
                  </a:cubicBezTo>
                  <a:cubicBezTo>
                    <a:pt x="459520" y="62447"/>
                    <a:pt x="388955" y="33243"/>
                    <a:pt x="314010" y="33243"/>
                  </a:cubicBezTo>
                  <a:close/>
                  <a:moveTo>
                    <a:pt x="446555" y="12833"/>
                  </a:moveTo>
                  <a:cubicBezTo>
                    <a:pt x="425125" y="11784"/>
                    <a:pt x="399670" y="16277"/>
                    <a:pt x="371432" y="26268"/>
                  </a:cubicBezTo>
                  <a:cubicBezTo>
                    <a:pt x="425895" y="37027"/>
                    <a:pt x="476095" y="63038"/>
                    <a:pt x="516942" y="102173"/>
                  </a:cubicBezTo>
                  <a:cubicBezTo>
                    <a:pt x="519547" y="71905"/>
                    <a:pt x="512917" y="48022"/>
                    <a:pt x="497525" y="32652"/>
                  </a:cubicBezTo>
                  <a:cubicBezTo>
                    <a:pt x="485389" y="20474"/>
                    <a:pt x="467985" y="13883"/>
                    <a:pt x="446555" y="12833"/>
                  </a:cubicBezTo>
                  <a:close/>
                  <a:moveTo>
                    <a:pt x="438090" y="20"/>
                  </a:moveTo>
                  <a:cubicBezTo>
                    <a:pt x="467334" y="-453"/>
                    <a:pt x="490303" y="7587"/>
                    <a:pt x="506405" y="23667"/>
                  </a:cubicBezTo>
                  <a:cubicBezTo>
                    <a:pt x="526414" y="43648"/>
                    <a:pt x="533873" y="74625"/>
                    <a:pt x="528308" y="113641"/>
                  </a:cubicBezTo>
                  <a:cubicBezTo>
                    <a:pt x="635694" y="228327"/>
                    <a:pt x="633445" y="408867"/>
                    <a:pt x="521441" y="520715"/>
                  </a:cubicBezTo>
                  <a:cubicBezTo>
                    <a:pt x="466031" y="576047"/>
                    <a:pt x="392388" y="606551"/>
                    <a:pt x="314010" y="606551"/>
                  </a:cubicBezTo>
                  <a:cubicBezTo>
                    <a:pt x="238946" y="606551"/>
                    <a:pt x="168263" y="578648"/>
                    <a:pt x="113682" y="527690"/>
                  </a:cubicBezTo>
                  <a:cubicBezTo>
                    <a:pt x="105394" y="528873"/>
                    <a:pt x="97462" y="529464"/>
                    <a:pt x="89884" y="529464"/>
                  </a:cubicBezTo>
                  <a:cubicBezTo>
                    <a:pt x="61942" y="529464"/>
                    <a:pt x="39329" y="521424"/>
                    <a:pt x="23700" y="505817"/>
                  </a:cubicBezTo>
                  <a:cubicBezTo>
                    <a:pt x="7480" y="489620"/>
                    <a:pt x="-453" y="466683"/>
                    <a:pt x="21" y="437597"/>
                  </a:cubicBezTo>
                  <a:cubicBezTo>
                    <a:pt x="376" y="410641"/>
                    <a:pt x="7953" y="379782"/>
                    <a:pt x="22516" y="345613"/>
                  </a:cubicBezTo>
                  <a:cubicBezTo>
                    <a:pt x="13281" y="260367"/>
                    <a:pt x="41223" y="171693"/>
                    <a:pt x="106578" y="106429"/>
                  </a:cubicBezTo>
                  <a:cubicBezTo>
                    <a:pt x="161988" y="51096"/>
                    <a:pt x="235631" y="20711"/>
                    <a:pt x="314010" y="20711"/>
                  </a:cubicBezTo>
                  <a:cubicBezTo>
                    <a:pt x="324902" y="20711"/>
                    <a:pt x="335676" y="21302"/>
                    <a:pt x="346450" y="22484"/>
                  </a:cubicBezTo>
                  <a:cubicBezTo>
                    <a:pt x="380430" y="7942"/>
                    <a:pt x="411214" y="493"/>
                    <a:pt x="438090" y="2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fountain-pen-close-up_16941">
              <a:extLst>
                <a:ext uri="{FF2B5EF4-FFF2-40B4-BE49-F238E27FC236}">
                  <a16:creationId xmlns:a16="http://schemas.microsoft.com/office/drawing/2014/main" id="{B7063856-D71B-4379-A8A0-4BAEFA9D6CBC}"/>
                </a:ext>
              </a:extLst>
            </p:cNvPr>
            <p:cNvSpPr>
              <a:spLocks noChangeAspect="1"/>
            </p:cNvSpPr>
            <p:nvPr/>
          </p:nvSpPr>
          <p:spPr bwMode="auto">
            <a:xfrm rot="790632" flipH="1">
              <a:off x="8336982" y="2936716"/>
              <a:ext cx="578472" cy="599350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6" name="íṡľíḓê">
            <a:extLst>
              <a:ext uri="{FF2B5EF4-FFF2-40B4-BE49-F238E27FC236}">
                <a16:creationId xmlns:a16="http://schemas.microsoft.com/office/drawing/2014/main" id="{5C5D5A75-E4B3-4AFA-B365-DD29E4083CE1}"/>
              </a:ext>
            </a:extLst>
          </p:cNvPr>
          <p:cNvSpPr/>
          <p:nvPr/>
        </p:nvSpPr>
        <p:spPr bwMode="gray">
          <a:xfrm>
            <a:off x="8885499" y="2099410"/>
            <a:ext cx="1937736" cy="838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</a:pPr>
            <a:r>
              <a:rPr lang="zh-TW" altLang="en-US" sz="2000" b="1" dirty="0">
                <a:solidFill>
                  <a:srgbClr val="FFC000"/>
                </a:solidFill>
                <a:cs typeface="+mn-ea"/>
                <a:sym typeface="+mn-lt"/>
                <a:hlinkClick r:id="rId6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輔導室</a:t>
            </a:r>
            <a:endParaRPr lang="zh-CN" altLang="en-US" sz="2000" b="1" dirty="0">
              <a:solidFill>
                <a:srgbClr val="FFC000"/>
              </a:solidFill>
              <a:cs typeface="+mn-ea"/>
              <a:sym typeface="+mn-lt"/>
            </a:endParaRPr>
          </a:p>
        </p:txBody>
      </p:sp>
      <p:grpSp>
        <p:nvGrpSpPr>
          <p:cNvPr id="27" name="组合 133">
            <a:extLst>
              <a:ext uri="{FF2B5EF4-FFF2-40B4-BE49-F238E27FC236}">
                <a16:creationId xmlns:a16="http://schemas.microsoft.com/office/drawing/2014/main" id="{5EE85662-3226-4C5D-9D0E-DDC3E27B53FC}"/>
              </a:ext>
            </a:extLst>
          </p:cNvPr>
          <p:cNvGrpSpPr/>
          <p:nvPr/>
        </p:nvGrpSpPr>
        <p:grpSpPr>
          <a:xfrm>
            <a:off x="7088710" y="3289972"/>
            <a:ext cx="2466798" cy="1485936"/>
            <a:chOff x="2671537" y="1310108"/>
            <a:chExt cx="6927843" cy="4173155"/>
          </a:xfrm>
          <a:effectLst/>
        </p:grpSpPr>
        <p:grpSp>
          <p:nvGrpSpPr>
            <p:cNvPr id="28" name="组合 134">
              <a:extLst>
                <a:ext uri="{FF2B5EF4-FFF2-40B4-BE49-F238E27FC236}">
                  <a16:creationId xmlns:a16="http://schemas.microsoft.com/office/drawing/2014/main" id="{7EB3E461-2897-4404-838F-C1D353FE1526}"/>
                </a:ext>
              </a:extLst>
            </p:cNvPr>
            <p:cNvGrpSpPr/>
            <p:nvPr/>
          </p:nvGrpSpPr>
          <p:grpSpPr>
            <a:xfrm>
              <a:off x="2671537" y="1310108"/>
              <a:ext cx="6927843" cy="4173155"/>
              <a:chOff x="3581729" y="1730706"/>
              <a:chExt cx="4882296" cy="2940970"/>
            </a:xfrm>
          </p:grpSpPr>
          <p:sp>
            <p:nvSpPr>
              <p:cNvPr id="31" name="cloud-alone_17471">
                <a:extLst>
                  <a:ext uri="{FF2B5EF4-FFF2-40B4-BE49-F238E27FC236}">
                    <a16:creationId xmlns:a16="http://schemas.microsoft.com/office/drawing/2014/main" id="{C0C4D31C-F250-46E3-A963-119D996812B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581729" y="1730706"/>
                <a:ext cx="4882296" cy="2940970"/>
              </a:xfrm>
              <a:custGeom>
                <a:avLst/>
                <a:gdLst>
                  <a:gd name="T0" fmla="*/ 372171 w 604011"/>
                  <a:gd name="T1" fmla="*/ 372171 w 604011"/>
                  <a:gd name="T2" fmla="*/ 372171 w 604011"/>
                  <a:gd name="T3" fmla="*/ 372171 w 604011"/>
                  <a:gd name="T4" fmla="*/ 372171 w 604011"/>
                  <a:gd name="T5" fmla="*/ 372171 w 604011"/>
                  <a:gd name="T6" fmla="*/ 372171 w 604011"/>
                  <a:gd name="T7" fmla="*/ 372171 w 604011"/>
                  <a:gd name="T8" fmla="*/ 372171 w 604011"/>
                  <a:gd name="T9" fmla="*/ 372171 w 604011"/>
                  <a:gd name="T10" fmla="*/ 372171 w 604011"/>
                  <a:gd name="T11" fmla="*/ 372171 w 604011"/>
                  <a:gd name="T12" fmla="*/ 372171 w 604011"/>
                  <a:gd name="T13" fmla="*/ 372171 w 604011"/>
                  <a:gd name="T14" fmla="*/ 372171 w 604011"/>
                  <a:gd name="T15" fmla="*/ 372171 w 604011"/>
                  <a:gd name="T16" fmla="*/ 372171 w 604011"/>
                  <a:gd name="T17" fmla="*/ 372171 w 604011"/>
                  <a:gd name="T18" fmla="*/ 372171 w 604011"/>
                  <a:gd name="T19" fmla="*/ 372171 w 604011"/>
                  <a:gd name="T20" fmla="*/ 372171 w 604011"/>
                  <a:gd name="T21" fmla="*/ 372171 w 604011"/>
                  <a:gd name="T22" fmla="*/ 372171 w 604011"/>
                  <a:gd name="T23" fmla="*/ 372171 w 604011"/>
                  <a:gd name="T24" fmla="*/ 372171 w 604011"/>
                  <a:gd name="T25" fmla="*/ 372171 w 604011"/>
                  <a:gd name="T26" fmla="*/ 372171 w 604011"/>
                  <a:gd name="T27" fmla="*/ 372171 w 604011"/>
                  <a:gd name="T28" fmla="*/ 372171 w 604011"/>
                  <a:gd name="T29" fmla="*/ 372171 w 604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546" h="4656">
                    <a:moveTo>
                      <a:pt x="3439" y="4656"/>
                    </a:moveTo>
                    <a:cubicBezTo>
                      <a:pt x="2908" y="4656"/>
                      <a:pt x="2402" y="4450"/>
                      <a:pt x="2023" y="4085"/>
                    </a:cubicBezTo>
                    <a:cubicBezTo>
                      <a:pt x="1840" y="4168"/>
                      <a:pt x="1640" y="4211"/>
                      <a:pt x="1436" y="4211"/>
                    </a:cubicBezTo>
                    <a:cubicBezTo>
                      <a:pt x="644" y="4211"/>
                      <a:pt x="0" y="3567"/>
                      <a:pt x="0" y="2775"/>
                    </a:cubicBezTo>
                    <a:cubicBezTo>
                      <a:pt x="0" y="2170"/>
                      <a:pt x="372" y="1643"/>
                      <a:pt x="925" y="1434"/>
                    </a:cubicBezTo>
                    <a:cubicBezTo>
                      <a:pt x="986" y="633"/>
                      <a:pt x="1658" y="0"/>
                      <a:pt x="2474" y="0"/>
                    </a:cubicBezTo>
                    <a:cubicBezTo>
                      <a:pt x="2949" y="0"/>
                      <a:pt x="3394" y="216"/>
                      <a:pt x="3688" y="584"/>
                    </a:cubicBezTo>
                    <a:lnTo>
                      <a:pt x="3928" y="629"/>
                    </a:lnTo>
                    <a:cubicBezTo>
                      <a:pt x="3933" y="630"/>
                      <a:pt x="3938" y="631"/>
                      <a:pt x="3943" y="632"/>
                    </a:cubicBezTo>
                    <a:cubicBezTo>
                      <a:pt x="4316" y="727"/>
                      <a:pt x="4648" y="920"/>
                      <a:pt x="4911" y="1196"/>
                    </a:cubicBezTo>
                    <a:cubicBezTo>
                      <a:pt x="4979" y="1186"/>
                      <a:pt x="5047" y="1181"/>
                      <a:pt x="5115" y="1181"/>
                    </a:cubicBezTo>
                    <a:cubicBezTo>
                      <a:pt x="5904" y="1181"/>
                      <a:pt x="6546" y="1823"/>
                      <a:pt x="6546" y="2612"/>
                    </a:cubicBezTo>
                    <a:cubicBezTo>
                      <a:pt x="6546" y="3401"/>
                      <a:pt x="5904" y="4043"/>
                      <a:pt x="5115" y="4043"/>
                    </a:cubicBezTo>
                    <a:cubicBezTo>
                      <a:pt x="5047" y="4043"/>
                      <a:pt x="4979" y="4038"/>
                      <a:pt x="4911" y="4028"/>
                    </a:cubicBezTo>
                    <a:cubicBezTo>
                      <a:pt x="4527" y="4429"/>
                      <a:pt x="3998" y="4656"/>
                      <a:pt x="3439" y="4656"/>
                    </a:cubicBezTo>
                    <a:close/>
                  </a:path>
                </a:pathLst>
              </a:custGeom>
              <a:solidFill>
                <a:srgbClr val="195B5A"/>
              </a:solidFill>
              <a:ln w="57150">
                <a:solidFill>
                  <a:schemeClr val="bg1"/>
                </a:solidFill>
              </a:ln>
              <a:effectLst>
                <a:outerShdw blurRad="203200" dist="38100" dir="5400000" sx="103000" sy="103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" name="cloud-alone_17471">
                <a:extLst>
                  <a:ext uri="{FF2B5EF4-FFF2-40B4-BE49-F238E27FC236}">
                    <a16:creationId xmlns:a16="http://schemas.microsoft.com/office/drawing/2014/main" id="{F233D272-EFF0-4D58-A35F-B58D7255B36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92837" y="1867866"/>
                <a:ext cx="4677577" cy="2721647"/>
              </a:xfrm>
              <a:custGeom>
                <a:avLst/>
                <a:gdLst>
                  <a:gd name="T0" fmla="*/ 372171 w 604011"/>
                  <a:gd name="T1" fmla="*/ 372171 w 604011"/>
                  <a:gd name="T2" fmla="*/ 372171 w 604011"/>
                  <a:gd name="T3" fmla="*/ 372171 w 604011"/>
                  <a:gd name="T4" fmla="*/ 372171 w 604011"/>
                  <a:gd name="T5" fmla="*/ 372171 w 604011"/>
                  <a:gd name="T6" fmla="*/ 372171 w 604011"/>
                  <a:gd name="T7" fmla="*/ 372171 w 604011"/>
                  <a:gd name="T8" fmla="*/ 372171 w 604011"/>
                  <a:gd name="T9" fmla="*/ 372171 w 604011"/>
                  <a:gd name="T10" fmla="*/ 372171 w 604011"/>
                  <a:gd name="T11" fmla="*/ 372171 w 604011"/>
                  <a:gd name="T12" fmla="*/ 372171 w 604011"/>
                  <a:gd name="T13" fmla="*/ 372171 w 604011"/>
                  <a:gd name="T14" fmla="*/ 372171 w 604011"/>
                  <a:gd name="T15" fmla="*/ 372171 w 604011"/>
                  <a:gd name="T16" fmla="*/ 372171 w 604011"/>
                  <a:gd name="T17" fmla="*/ 372171 w 604011"/>
                  <a:gd name="T18" fmla="*/ 372171 w 604011"/>
                  <a:gd name="T19" fmla="*/ 372171 w 604011"/>
                  <a:gd name="T20" fmla="*/ 372171 w 604011"/>
                  <a:gd name="T21" fmla="*/ 372171 w 604011"/>
                  <a:gd name="T22" fmla="*/ 372171 w 604011"/>
                  <a:gd name="T23" fmla="*/ 372171 w 604011"/>
                  <a:gd name="T24" fmla="*/ 372171 w 604011"/>
                  <a:gd name="T25" fmla="*/ 372171 w 604011"/>
                  <a:gd name="T26" fmla="*/ 372171 w 604011"/>
                  <a:gd name="T27" fmla="*/ 372171 w 604011"/>
                  <a:gd name="T28" fmla="*/ 372171 w 604011"/>
                  <a:gd name="T29" fmla="*/ 372171 w 604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546" h="4656">
                    <a:moveTo>
                      <a:pt x="3439" y="4656"/>
                    </a:moveTo>
                    <a:cubicBezTo>
                      <a:pt x="2908" y="4656"/>
                      <a:pt x="2402" y="4450"/>
                      <a:pt x="2023" y="4085"/>
                    </a:cubicBezTo>
                    <a:cubicBezTo>
                      <a:pt x="1840" y="4168"/>
                      <a:pt x="1640" y="4211"/>
                      <a:pt x="1436" y="4211"/>
                    </a:cubicBezTo>
                    <a:cubicBezTo>
                      <a:pt x="644" y="4211"/>
                      <a:pt x="0" y="3567"/>
                      <a:pt x="0" y="2775"/>
                    </a:cubicBezTo>
                    <a:cubicBezTo>
                      <a:pt x="0" y="2170"/>
                      <a:pt x="372" y="1643"/>
                      <a:pt x="925" y="1434"/>
                    </a:cubicBezTo>
                    <a:cubicBezTo>
                      <a:pt x="986" y="633"/>
                      <a:pt x="1658" y="0"/>
                      <a:pt x="2474" y="0"/>
                    </a:cubicBezTo>
                    <a:cubicBezTo>
                      <a:pt x="2949" y="0"/>
                      <a:pt x="3394" y="216"/>
                      <a:pt x="3688" y="584"/>
                    </a:cubicBezTo>
                    <a:lnTo>
                      <a:pt x="3928" y="629"/>
                    </a:lnTo>
                    <a:cubicBezTo>
                      <a:pt x="3933" y="630"/>
                      <a:pt x="3938" y="631"/>
                      <a:pt x="3943" y="632"/>
                    </a:cubicBezTo>
                    <a:cubicBezTo>
                      <a:pt x="4316" y="727"/>
                      <a:pt x="4648" y="920"/>
                      <a:pt x="4911" y="1196"/>
                    </a:cubicBezTo>
                    <a:cubicBezTo>
                      <a:pt x="4979" y="1186"/>
                      <a:pt x="5047" y="1181"/>
                      <a:pt x="5115" y="1181"/>
                    </a:cubicBezTo>
                    <a:cubicBezTo>
                      <a:pt x="5904" y="1181"/>
                      <a:pt x="6546" y="1823"/>
                      <a:pt x="6546" y="2612"/>
                    </a:cubicBezTo>
                    <a:cubicBezTo>
                      <a:pt x="6546" y="3401"/>
                      <a:pt x="5904" y="4043"/>
                      <a:pt x="5115" y="4043"/>
                    </a:cubicBezTo>
                    <a:cubicBezTo>
                      <a:pt x="5047" y="4043"/>
                      <a:pt x="4979" y="4038"/>
                      <a:pt x="4911" y="4028"/>
                    </a:cubicBezTo>
                    <a:cubicBezTo>
                      <a:pt x="4527" y="4429"/>
                      <a:pt x="3998" y="4656"/>
                      <a:pt x="3439" y="4656"/>
                    </a:cubicBezTo>
                    <a:close/>
                  </a:path>
                </a:pathLst>
              </a:custGeom>
              <a:noFill/>
              <a:ln w="28575">
                <a:solidFill>
                  <a:schemeClr val="bg1"/>
                </a:solidFill>
                <a:prstDash val="sysDot"/>
              </a:ln>
              <a:effectLst>
                <a:outerShdw blurRad="203200" dist="38100" dir="5400000" sx="103000" sy="103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29" name="paper-aeroplane-shape_18344">
              <a:extLst>
                <a:ext uri="{FF2B5EF4-FFF2-40B4-BE49-F238E27FC236}">
                  <a16:creationId xmlns:a16="http://schemas.microsoft.com/office/drawing/2014/main" id="{E0F4F965-86C6-4166-B55A-D430BE6ACB9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806141" y="1796420"/>
              <a:ext cx="609685" cy="609052"/>
            </a:xfrm>
            <a:custGeom>
              <a:avLst/>
              <a:gdLst>
                <a:gd name="connsiteX0" fmla="*/ 307530 w 607181"/>
                <a:gd name="connsiteY0" fmla="*/ 454721 h 606551"/>
                <a:gd name="connsiteX1" fmla="*/ 302084 w 607181"/>
                <a:gd name="connsiteY1" fmla="*/ 460160 h 606551"/>
                <a:gd name="connsiteX2" fmla="*/ 294270 w 607181"/>
                <a:gd name="connsiteY2" fmla="*/ 466425 h 606551"/>
                <a:gd name="connsiteX3" fmla="*/ 307530 w 607181"/>
                <a:gd name="connsiteY3" fmla="*/ 493970 h 606551"/>
                <a:gd name="connsiteX4" fmla="*/ 233421 w 607181"/>
                <a:gd name="connsiteY4" fmla="*/ 419374 h 606551"/>
                <a:gd name="connsiteX5" fmla="*/ 260531 w 607181"/>
                <a:gd name="connsiteY5" fmla="*/ 432496 h 606551"/>
                <a:gd name="connsiteX6" fmla="*/ 266687 w 607181"/>
                <a:gd name="connsiteY6" fmla="*/ 424812 h 606551"/>
                <a:gd name="connsiteX7" fmla="*/ 272133 w 607181"/>
                <a:gd name="connsiteY7" fmla="*/ 419374 h 606551"/>
                <a:gd name="connsiteX8" fmla="*/ 387794 w 607181"/>
                <a:gd name="connsiteY8" fmla="*/ 374569 h 606551"/>
                <a:gd name="connsiteX9" fmla="*/ 341743 w 607181"/>
                <a:gd name="connsiteY9" fmla="*/ 420675 h 606551"/>
                <a:gd name="connsiteX10" fmla="*/ 380573 w 607181"/>
                <a:gd name="connsiteY10" fmla="*/ 501418 h 606551"/>
                <a:gd name="connsiteX11" fmla="*/ 387794 w 607181"/>
                <a:gd name="connsiteY11" fmla="*/ 495270 h 606551"/>
                <a:gd name="connsiteX12" fmla="*/ 26305 w 607181"/>
                <a:gd name="connsiteY12" fmla="*/ 370560 h 606551"/>
                <a:gd name="connsiteX13" fmla="*/ 32580 w 607181"/>
                <a:gd name="connsiteY13" fmla="*/ 496832 h 606551"/>
                <a:gd name="connsiteX14" fmla="*/ 102197 w 607181"/>
                <a:gd name="connsiteY14" fmla="*/ 516340 h 606551"/>
                <a:gd name="connsiteX15" fmla="*/ 26305 w 607181"/>
                <a:gd name="connsiteY15" fmla="*/ 370560 h 606551"/>
                <a:gd name="connsiteX16" fmla="*/ 228922 w 607181"/>
                <a:gd name="connsiteY16" fmla="*/ 336976 h 606551"/>
                <a:gd name="connsiteX17" fmla="*/ 222529 w 607181"/>
                <a:gd name="connsiteY17" fmla="*/ 343360 h 606551"/>
                <a:gd name="connsiteX18" fmla="*/ 307174 w 607181"/>
                <a:gd name="connsiteY18" fmla="*/ 384381 h 606551"/>
                <a:gd name="connsiteX19" fmla="*/ 354647 w 607181"/>
                <a:gd name="connsiteY19" fmla="*/ 336976 h 606551"/>
                <a:gd name="connsiteX20" fmla="*/ 435148 w 607181"/>
                <a:gd name="connsiteY20" fmla="*/ 279640 h 606551"/>
                <a:gd name="connsiteX21" fmla="*/ 426388 w 607181"/>
                <a:gd name="connsiteY21" fmla="*/ 283186 h 606551"/>
                <a:gd name="connsiteX22" fmla="*/ 275566 w 607181"/>
                <a:gd name="connsiteY22" fmla="*/ 433797 h 606551"/>
                <a:gd name="connsiteX23" fmla="*/ 265266 w 607181"/>
                <a:gd name="connsiteY23" fmla="*/ 454603 h 606551"/>
                <a:gd name="connsiteX24" fmla="*/ 266687 w 607181"/>
                <a:gd name="connsiteY24" fmla="*/ 459568 h 606551"/>
                <a:gd name="connsiteX25" fmla="*/ 271422 w 607181"/>
                <a:gd name="connsiteY25" fmla="*/ 461696 h 606551"/>
                <a:gd name="connsiteX26" fmla="*/ 272251 w 607181"/>
                <a:gd name="connsiteY26" fmla="*/ 461578 h 606551"/>
                <a:gd name="connsiteX27" fmla="*/ 293205 w 607181"/>
                <a:gd name="connsiteY27" fmla="*/ 451293 h 606551"/>
                <a:gd name="connsiteX28" fmla="*/ 309424 w 607181"/>
                <a:gd name="connsiteY28" fmla="*/ 435097 h 606551"/>
                <a:gd name="connsiteX29" fmla="*/ 443909 w 607181"/>
                <a:gd name="connsiteY29" fmla="*/ 300801 h 606551"/>
                <a:gd name="connsiteX30" fmla="*/ 447578 w 607181"/>
                <a:gd name="connsiteY30" fmla="*/ 291934 h 606551"/>
                <a:gd name="connsiteX31" fmla="*/ 443909 w 607181"/>
                <a:gd name="connsiteY31" fmla="*/ 283186 h 606551"/>
                <a:gd name="connsiteX32" fmla="*/ 435148 w 607181"/>
                <a:gd name="connsiteY32" fmla="*/ 279640 h 606551"/>
                <a:gd name="connsiteX33" fmla="*/ 435148 w 607181"/>
                <a:gd name="connsiteY33" fmla="*/ 266990 h 606551"/>
                <a:gd name="connsiteX34" fmla="*/ 452787 w 607181"/>
                <a:gd name="connsiteY34" fmla="*/ 274320 h 606551"/>
                <a:gd name="connsiteX35" fmla="*/ 460127 w 607181"/>
                <a:gd name="connsiteY35" fmla="*/ 291934 h 606551"/>
                <a:gd name="connsiteX36" fmla="*/ 452787 w 607181"/>
                <a:gd name="connsiteY36" fmla="*/ 309667 h 606551"/>
                <a:gd name="connsiteX37" fmla="*/ 400461 w 607181"/>
                <a:gd name="connsiteY37" fmla="*/ 361920 h 606551"/>
                <a:gd name="connsiteX38" fmla="*/ 400461 w 607181"/>
                <a:gd name="connsiteY38" fmla="*/ 399986 h 606551"/>
                <a:gd name="connsiteX39" fmla="*/ 411116 w 607181"/>
                <a:gd name="connsiteY39" fmla="*/ 389465 h 606551"/>
                <a:gd name="connsiteX40" fmla="*/ 419995 w 607181"/>
                <a:gd name="connsiteY40" fmla="*/ 389465 h 606551"/>
                <a:gd name="connsiteX41" fmla="*/ 419995 w 607181"/>
                <a:gd name="connsiteY41" fmla="*/ 398331 h 606551"/>
                <a:gd name="connsiteX42" fmla="*/ 400461 w 607181"/>
                <a:gd name="connsiteY42" fmla="*/ 417837 h 606551"/>
                <a:gd name="connsiteX43" fmla="*/ 400461 w 607181"/>
                <a:gd name="connsiteY43" fmla="*/ 498226 h 606551"/>
                <a:gd name="connsiteX44" fmla="*/ 398212 w 607181"/>
                <a:gd name="connsiteY44" fmla="*/ 503073 h 606551"/>
                <a:gd name="connsiteX45" fmla="*/ 382467 w 607181"/>
                <a:gd name="connsiteY45" fmla="*/ 516313 h 606551"/>
                <a:gd name="connsiteX46" fmla="*/ 378323 w 607181"/>
                <a:gd name="connsiteY46" fmla="*/ 517850 h 606551"/>
                <a:gd name="connsiteX47" fmla="*/ 377021 w 607181"/>
                <a:gd name="connsiteY47" fmla="*/ 517614 h 606551"/>
                <a:gd name="connsiteX48" fmla="*/ 372641 w 607181"/>
                <a:gd name="connsiteY48" fmla="*/ 514185 h 606551"/>
                <a:gd name="connsiteX49" fmla="*/ 332272 w 607181"/>
                <a:gd name="connsiteY49" fmla="*/ 430132 h 606551"/>
                <a:gd name="connsiteX50" fmla="*/ 320197 w 607181"/>
                <a:gd name="connsiteY50" fmla="*/ 442072 h 606551"/>
                <a:gd name="connsiteX51" fmla="*/ 320197 w 607181"/>
                <a:gd name="connsiteY51" fmla="*/ 498226 h 606551"/>
                <a:gd name="connsiteX52" fmla="*/ 317947 w 607181"/>
                <a:gd name="connsiteY52" fmla="*/ 503073 h 606551"/>
                <a:gd name="connsiteX53" fmla="*/ 309897 w 607181"/>
                <a:gd name="connsiteY53" fmla="*/ 509811 h 606551"/>
                <a:gd name="connsiteX54" fmla="*/ 305872 w 607181"/>
                <a:gd name="connsiteY54" fmla="*/ 511348 h 606551"/>
                <a:gd name="connsiteX55" fmla="*/ 304570 w 607181"/>
                <a:gd name="connsiteY55" fmla="*/ 511112 h 606551"/>
                <a:gd name="connsiteX56" fmla="*/ 300190 w 607181"/>
                <a:gd name="connsiteY56" fmla="*/ 507683 h 606551"/>
                <a:gd name="connsiteX57" fmla="*/ 283024 w 607181"/>
                <a:gd name="connsiteY57" fmla="*/ 471981 h 606551"/>
                <a:gd name="connsiteX58" fmla="*/ 273908 w 607181"/>
                <a:gd name="connsiteY58" fmla="*/ 474109 h 606551"/>
                <a:gd name="connsiteX59" fmla="*/ 271422 w 607181"/>
                <a:gd name="connsiteY59" fmla="*/ 474228 h 606551"/>
                <a:gd name="connsiteX60" fmla="*/ 257216 w 607181"/>
                <a:gd name="connsiteY60" fmla="*/ 467844 h 606551"/>
                <a:gd name="connsiteX61" fmla="*/ 252717 w 607181"/>
                <a:gd name="connsiteY61" fmla="*/ 452948 h 606551"/>
                <a:gd name="connsiteX62" fmla="*/ 254967 w 607181"/>
                <a:gd name="connsiteY62" fmla="*/ 443845 h 606551"/>
                <a:gd name="connsiteX63" fmla="*/ 218386 w 607181"/>
                <a:gd name="connsiteY63" fmla="*/ 426113 h 606551"/>
                <a:gd name="connsiteX64" fmla="*/ 214953 w 607181"/>
                <a:gd name="connsiteY64" fmla="*/ 421502 h 606551"/>
                <a:gd name="connsiteX65" fmla="*/ 216729 w 607181"/>
                <a:gd name="connsiteY65" fmla="*/ 415946 h 606551"/>
                <a:gd name="connsiteX66" fmla="*/ 224068 w 607181"/>
                <a:gd name="connsiteY66" fmla="*/ 408616 h 606551"/>
                <a:gd name="connsiteX67" fmla="*/ 228567 w 607181"/>
                <a:gd name="connsiteY67" fmla="*/ 406725 h 606551"/>
                <a:gd name="connsiteX68" fmla="*/ 284800 w 607181"/>
                <a:gd name="connsiteY68" fmla="*/ 406725 h 606551"/>
                <a:gd name="connsiteX69" fmla="*/ 297704 w 607181"/>
                <a:gd name="connsiteY69" fmla="*/ 393839 h 606551"/>
                <a:gd name="connsiteX70" fmla="*/ 209034 w 607181"/>
                <a:gd name="connsiteY70" fmla="*/ 350807 h 606551"/>
                <a:gd name="connsiteX71" fmla="*/ 205600 w 607181"/>
                <a:gd name="connsiteY71" fmla="*/ 346197 h 606551"/>
                <a:gd name="connsiteX72" fmla="*/ 207376 w 607181"/>
                <a:gd name="connsiteY72" fmla="*/ 340759 h 606551"/>
                <a:gd name="connsiteX73" fmla="*/ 221819 w 607181"/>
                <a:gd name="connsiteY73" fmla="*/ 326218 h 606551"/>
                <a:gd name="connsiteX74" fmla="*/ 226318 w 607181"/>
                <a:gd name="connsiteY74" fmla="*/ 324326 h 606551"/>
                <a:gd name="connsiteX75" fmla="*/ 307648 w 607181"/>
                <a:gd name="connsiteY75" fmla="*/ 324326 h 606551"/>
                <a:gd name="connsiteX76" fmla="*/ 326708 w 607181"/>
                <a:gd name="connsiteY76" fmla="*/ 305293 h 606551"/>
                <a:gd name="connsiteX77" fmla="*/ 335705 w 607181"/>
                <a:gd name="connsiteY77" fmla="*/ 305293 h 606551"/>
                <a:gd name="connsiteX78" fmla="*/ 335705 w 607181"/>
                <a:gd name="connsiteY78" fmla="*/ 314159 h 606551"/>
                <a:gd name="connsiteX79" fmla="*/ 325524 w 607181"/>
                <a:gd name="connsiteY79" fmla="*/ 324326 h 606551"/>
                <a:gd name="connsiteX80" fmla="*/ 367314 w 607181"/>
                <a:gd name="connsiteY80" fmla="*/ 324326 h 606551"/>
                <a:gd name="connsiteX81" fmla="*/ 417390 w 607181"/>
                <a:gd name="connsiteY81" fmla="*/ 274320 h 606551"/>
                <a:gd name="connsiteX82" fmla="*/ 435148 w 607181"/>
                <a:gd name="connsiteY82" fmla="*/ 266990 h 606551"/>
                <a:gd name="connsiteX83" fmla="*/ 314010 w 607181"/>
                <a:gd name="connsiteY83" fmla="*/ 33243 h 606551"/>
                <a:gd name="connsiteX84" fmla="*/ 115458 w 607181"/>
                <a:gd name="connsiteY84" fmla="*/ 115415 h 606551"/>
                <a:gd name="connsiteX85" fmla="*/ 115458 w 607181"/>
                <a:gd name="connsiteY85" fmla="*/ 511847 h 606551"/>
                <a:gd name="connsiteX86" fmla="*/ 117944 w 607181"/>
                <a:gd name="connsiteY86" fmla="*/ 514212 h 606551"/>
                <a:gd name="connsiteX87" fmla="*/ 223081 w 607181"/>
                <a:gd name="connsiteY87" fmla="*/ 473540 h 606551"/>
                <a:gd name="connsiteX88" fmla="*/ 231724 w 607181"/>
                <a:gd name="connsiteY88" fmla="*/ 475905 h 606551"/>
                <a:gd name="connsiteX89" fmla="*/ 229356 w 607181"/>
                <a:gd name="connsiteY89" fmla="*/ 484417 h 606551"/>
                <a:gd name="connsiteX90" fmla="*/ 129429 w 607181"/>
                <a:gd name="connsiteY90" fmla="*/ 524853 h 606551"/>
                <a:gd name="connsiteX91" fmla="*/ 314010 w 607181"/>
                <a:gd name="connsiteY91" fmla="*/ 593900 h 606551"/>
                <a:gd name="connsiteX92" fmla="*/ 512443 w 607181"/>
                <a:gd name="connsiteY92" fmla="*/ 511847 h 606551"/>
                <a:gd name="connsiteX93" fmla="*/ 525467 w 607181"/>
                <a:gd name="connsiteY93" fmla="*/ 129248 h 606551"/>
                <a:gd name="connsiteX94" fmla="*/ 480239 w 607181"/>
                <a:gd name="connsiteY94" fmla="*/ 237430 h 606551"/>
                <a:gd name="connsiteX95" fmla="*/ 474793 w 607181"/>
                <a:gd name="connsiteY95" fmla="*/ 240504 h 606551"/>
                <a:gd name="connsiteX96" fmla="*/ 471596 w 607181"/>
                <a:gd name="connsiteY96" fmla="*/ 239677 h 606551"/>
                <a:gd name="connsiteX97" fmla="*/ 469346 w 607181"/>
                <a:gd name="connsiteY97" fmla="*/ 231046 h 606551"/>
                <a:gd name="connsiteX98" fmla="*/ 514929 w 607181"/>
                <a:gd name="connsiteY98" fmla="*/ 117779 h 606551"/>
                <a:gd name="connsiteX99" fmla="*/ 512443 w 607181"/>
                <a:gd name="connsiteY99" fmla="*/ 115415 h 606551"/>
                <a:gd name="connsiteX100" fmla="*/ 314010 w 607181"/>
                <a:gd name="connsiteY100" fmla="*/ 33243 h 606551"/>
                <a:gd name="connsiteX101" fmla="*/ 446555 w 607181"/>
                <a:gd name="connsiteY101" fmla="*/ 12833 h 606551"/>
                <a:gd name="connsiteX102" fmla="*/ 371432 w 607181"/>
                <a:gd name="connsiteY102" fmla="*/ 26268 h 606551"/>
                <a:gd name="connsiteX103" fmla="*/ 516942 w 607181"/>
                <a:gd name="connsiteY103" fmla="*/ 102173 h 606551"/>
                <a:gd name="connsiteX104" fmla="*/ 497525 w 607181"/>
                <a:gd name="connsiteY104" fmla="*/ 32652 h 606551"/>
                <a:gd name="connsiteX105" fmla="*/ 446555 w 607181"/>
                <a:gd name="connsiteY105" fmla="*/ 12833 h 606551"/>
                <a:gd name="connsiteX106" fmla="*/ 438090 w 607181"/>
                <a:gd name="connsiteY106" fmla="*/ 20 h 606551"/>
                <a:gd name="connsiteX107" fmla="*/ 506405 w 607181"/>
                <a:gd name="connsiteY107" fmla="*/ 23667 h 606551"/>
                <a:gd name="connsiteX108" fmla="*/ 528308 w 607181"/>
                <a:gd name="connsiteY108" fmla="*/ 113641 h 606551"/>
                <a:gd name="connsiteX109" fmla="*/ 521441 w 607181"/>
                <a:gd name="connsiteY109" fmla="*/ 520715 h 606551"/>
                <a:gd name="connsiteX110" fmla="*/ 314010 w 607181"/>
                <a:gd name="connsiteY110" fmla="*/ 606551 h 606551"/>
                <a:gd name="connsiteX111" fmla="*/ 113682 w 607181"/>
                <a:gd name="connsiteY111" fmla="*/ 527690 h 606551"/>
                <a:gd name="connsiteX112" fmla="*/ 89884 w 607181"/>
                <a:gd name="connsiteY112" fmla="*/ 529464 h 606551"/>
                <a:gd name="connsiteX113" fmla="*/ 23700 w 607181"/>
                <a:gd name="connsiteY113" fmla="*/ 505817 h 606551"/>
                <a:gd name="connsiteX114" fmla="*/ 21 w 607181"/>
                <a:gd name="connsiteY114" fmla="*/ 437597 h 606551"/>
                <a:gd name="connsiteX115" fmla="*/ 22516 w 607181"/>
                <a:gd name="connsiteY115" fmla="*/ 345613 h 606551"/>
                <a:gd name="connsiteX116" fmla="*/ 106578 w 607181"/>
                <a:gd name="connsiteY116" fmla="*/ 106429 h 606551"/>
                <a:gd name="connsiteX117" fmla="*/ 314010 w 607181"/>
                <a:gd name="connsiteY117" fmla="*/ 20711 h 606551"/>
                <a:gd name="connsiteX118" fmla="*/ 346450 w 607181"/>
                <a:gd name="connsiteY118" fmla="*/ 22484 h 606551"/>
                <a:gd name="connsiteX119" fmla="*/ 438090 w 607181"/>
                <a:gd name="connsiteY119" fmla="*/ 20 h 606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607181" h="606551">
                  <a:moveTo>
                    <a:pt x="307530" y="454721"/>
                  </a:moveTo>
                  <a:lnTo>
                    <a:pt x="302084" y="460160"/>
                  </a:lnTo>
                  <a:cubicBezTo>
                    <a:pt x="299716" y="462524"/>
                    <a:pt x="297112" y="464652"/>
                    <a:pt x="294270" y="466425"/>
                  </a:cubicBezTo>
                  <a:lnTo>
                    <a:pt x="307530" y="493970"/>
                  </a:lnTo>
                  <a:close/>
                  <a:moveTo>
                    <a:pt x="233421" y="419374"/>
                  </a:moveTo>
                  <a:lnTo>
                    <a:pt x="260531" y="432496"/>
                  </a:lnTo>
                  <a:cubicBezTo>
                    <a:pt x="262307" y="429777"/>
                    <a:pt x="264319" y="427177"/>
                    <a:pt x="266687" y="424812"/>
                  </a:cubicBezTo>
                  <a:lnTo>
                    <a:pt x="272133" y="419374"/>
                  </a:lnTo>
                  <a:close/>
                  <a:moveTo>
                    <a:pt x="387794" y="374569"/>
                  </a:moveTo>
                  <a:lnTo>
                    <a:pt x="341743" y="420675"/>
                  </a:lnTo>
                  <a:lnTo>
                    <a:pt x="380573" y="501418"/>
                  </a:lnTo>
                  <a:lnTo>
                    <a:pt x="387794" y="495270"/>
                  </a:lnTo>
                  <a:close/>
                  <a:moveTo>
                    <a:pt x="26305" y="370560"/>
                  </a:moveTo>
                  <a:cubicBezTo>
                    <a:pt x="6296" y="427193"/>
                    <a:pt x="8309" y="472594"/>
                    <a:pt x="32580" y="496832"/>
                  </a:cubicBezTo>
                  <a:cubicBezTo>
                    <a:pt x="47972" y="512202"/>
                    <a:pt x="71888" y="518823"/>
                    <a:pt x="102197" y="516340"/>
                  </a:cubicBezTo>
                  <a:cubicBezTo>
                    <a:pt x="62061" y="474486"/>
                    <a:pt x="36842" y="423764"/>
                    <a:pt x="26305" y="370560"/>
                  </a:cubicBezTo>
                  <a:close/>
                  <a:moveTo>
                    <a:pt x="228922" y="336976"/>
                  </a:moveTo>
                  <a:lnTo>
                    <a:pt x="222529" y="343360"/>
                  </a:lnTo>
                  <a:lnTo>
                    <a:pt x="307174" y="384381"/>
                  </a:lnTo>
                  <a:lnTo>
                    <a:pt x="354647" y="336976"/>
                  </a:lnTo>
                  <a:close/>
                  <a:moveTo>
                    <a:pt x="435148" y="279640"/>
                  </a:moveTo>
                  <a:cubicBezTo>
                    <a:pt x="431833" y="279640"/>
                    <a:pt x="428637" y="280822"/>
                    <a:pt x="426388" y="283186"/>
                  </a:cubicBezTo>
                  <a:lnTo>
                    <a:pt x="275566" y="433797"/>
                  </a:lnTo>
                  <a:cubicBezTo>
                    <a:pt x="270002" y="439353"/>
                    <a:pt x="266332" y="446801"/>
                    <a:pt x="265266" y="454603"/>
                  </a:cubicBezTo>
                  <a:cubicBezTo>
                    <a:pt x="265029" y="456377"/>
                    <a:pt x="265503" y="458150"/>
                    <a:pt x="266687" y="459568"/>
                  </a:cubicBezTo>
                  <a:cubicBezTo>
                    <a:pt x="267871" y="460869"/>
                    <a:pt x="269646" y="461696"/>
                    <a:pt x="271422" y="461696"/>
                  </a:cubicBezTo>
                  <a:cubicBezTo>
                    <a:pt x="271659" y="461696"/>
                    <a:pt x="272014" y="461696"/>
                    <a:pt x="272251" y="461578"/>
                  </a:cubicBezTo>
                  <a:cubicBezTo>
                    <a:pt x="280064" y="460514"/>
                    <a:pt x="287523" y="456849"/>
                    <a:pt x="293205" y="451293"/>
                  </a:cubicBezTo>
                  <a:lnTo>
                    <a:pt x="309424" y="435097"/>
                  </a:lnTo>
                  <a:lnTo>
                    <a:pt x="443909" y="300801"/>
                  </a:lnTo>
                  <a:cubicBezTo>
                    <a:pt x="446276" y="298436"/>
                    <a:pt x="447578" y="295245"/>
                    <a:pt x="447578" y="291934"/>
                  </a:cubicBezTo>
                  <a:cubicBezTo>
                    <a:pt x="447578" y="288624"/>
                    <a:pt x="446276" y="285551"/>
                    <a:pt x="443909" y="283186"/>
                  </a:cubicBezTo>
                  <a:cubicBezTo>
                    <a:pt x="441541" y="280822"/>
                    <a:pt x="438463" y="279640"/>
                    <a:pt x="435148" y="279640"/>
                  </a:cubicBezTo>
                  <a:close/>
                  <a:moveTo>
                    <a:pt x="435148" y="266990"/>
                  </a:moveTo>
                  <a:cubicBezTo>
                    <a:pt x="441778" y="266990"/>
                    <a:pt x="448052" y="269591"/>
                    <a:pt x="452787" y="274320"/>
                  </a:cubicBezTo>
                  <a:cubicBezTo>
                    <a:pt x="457523" y="279049"/>
                    <a:pt x="460127" y="285314"/>
                    <a:pt x="460127" y="291934"/>
                  </a:cubicBezTo>
                  <a:cubicBezTo>
                    <a:pt x="460127" y="298673"/>
                    <a:pt x="457523" y="304938"/>
                    <a:pt x="452787" y="309667"/>
                  </a:cubicBezTo>
                  <a:lnTo>
                    <a:pt x="400461" y="361920"/>
                  </a:lnTo>
                  <a:lnTo>
                    <a:pt x="400461" y="399986"/>
                  </a:lnTo>
                  <a:lnTo>
                    <a:pt x="411116" y="389465"/>
                  </a:lnTo>
                  <a:cubicBezTo>
                    <a:pt x="413484" y="386982"/>
                    <a:pt x="417509" y="386982"/>
                    <a:pt x="419995" y="389465"/>
                  </a:cubicBezTo>
                  <a:cubicBezTo>
                    <a:pt x="422481" y="391947"/>
                    <a:pt x="422481" y="395967"/>
                    <a:pt x="419995" y="398331"/>
                  </a:cubicBezTo>
                  <a:lnTo>
                    <a:pt x="400461" y="417837"/>
                  </a:lnTo>
                  <a:lnTo>
                    <a:pt x="400461" y="498226"/>
                  </a:lnTo>
                  <a:cubicBezTo>
                    <a:pt x="400461" y="500117"/>
                    <a:pt x="399633" y="501891"/>
                    <a:pt x="398212" y="503073"/>
                  </a:cubicBezTo>
                  <a:lnTo>
                    <a:pt x="382467" y="516313"/>
                  </a:lnTo>
                  <a:cubicBezTo>
                    <a:pt x="381283" y="517259"/>
                    <a:pt x="379862" y="517850"/>
                    <a:pt x="378323" y="517850"/>
                  </a:cubicBezTo>
                  <a:cubicBezTo>
                    <a:pt x="377968" y="517850"/>
                    <a:pt x="377495" y="517732"/>
                    <a:pt x="377021" y="517614"/>
                  </a:cubicBezTo>
                  <a:cubicBezTo>
                    <a:pt x="375127" y="517259"/>
                    <a:pt x="373470" y="515959"/>
                    <a:pt x="372641" y="514185"/>
                  </a:cubicBezTo>
                  <a:lnTo>
                    <a:pt x="332272" y="430132"/>
                  </a:lnTo>
                  <a:lnTo>
                    <a:pt x="320197" y="442072"/>
                  </a:lnTo>
                  <a:lnTo>
                    <a:pt x="320197" y="498226"/>
                  </a:lnTo>
                  <a:cubicBezTo>
                    <a:pt x="320197" y="500117"/>
                    <a:pt x="319368" y="501891"/>
                    <a:pt x="317947" y="503073"/>
                  </a:cubicBezTo>
                  <a:lnTo>
                    <a:pt x="309897" y="509811"/>
                  </a:lnTo>
                  <a:cubicBezTo>
                    <a:pt x="308713" y="510757"/>
                    <a:pt x="307293" y="511348"/>
                    <a:pt x="305872" y="511348"/>
                  </a:cubicBezTo>
                  <a:cubicBezTo>
                    <a:pt x="305399" y="511348"/>
                    <a:pt x="304925" y="511230"/>
                    <a:pt x="304570" y="511112"/>
                  </a:cubicBezTo>
                  <a:cubicBezTo>
                    <a:pt x="302557" y="510757"/>
                    <a:pt x="301018" y="509457"/>
                    <a:pt x="300190" y="507683"/>
                  </a:cubicBezTo>
                  <a:lnTo>
                    <a:pt x="283024" y="471981"/>
                  </a:lnTo>
                  <a:cubicBezTo>
                    <a:pt x="280064" y="472927"/>
                    <a:pt x="276986" y="473755"/>
                    <a:pt x="273908" y="474109"/>
                  </a:cubicBezTo>
                  <a:cubicBezTo>
                    <a:pt x="273080" y="474228"/>
                    <a:pt x="272251" y="474228"/>
                    <a:pt x="271422" y="474228"/>
                  </a:cubicBezTo>
                  <a:cubicBezTo>
                    <a:pt x="265977" y="474228"/>
                    <a:pt x="260768" y="471981"/>
                    <a:pt x="257216" y="467844"/>
                  </a:cubicBezTo>
                  <a:cubicBezTo>
                    <a:pt x="253665" y="463824"/>
                    <a:pt x="252007" y="458386"/>
                    <a:pt x="252717" y="452948"/>
                  </a:cubicBezTo>
                  <a:cubicBezTo>
                    <a:pt x="253191" y="449875"/>
                    <a:pt x="253901" y="446801"/>
                    <a:pt x="254967" y="443845"/>
                  </a:cubicBezTo>
                  <a:lnTo>
                    <a:pt x="218386" y="426113"/>
                  </a:lnTo>
                  <a:cubicBezTo>
                    <a:pt x="216610" y="425167"/>
                    <a:pt x="215308" y="423512"/>
                    <a:pt x="214953" y="421502"/>
                  </a:cubicBezTo>
                  <a:cubicBezTo>
                    <a:pt x="214598" y="419492"/>
                    <a:pt x="215308" y="417364"/>
                    <a:pt x="216729" y="415946"/>
                  </a:cubicBezTo>
                  <a:lnTo>
                    <a:pt x="224068" y="408616"/>
                  </a:lnTo>
                  <a:cubicBezTo>
                    <a:pt x="225252" y="407434"/>
                    <a:pt x="226910" y="406725"/>
                    <a:pt x="228567" y="406725"/>
                  </a:cubicBezTo>
                  <a:lnTo>
                    <a:pt x="284800" y="406725"/>
                  </a:lnTo>
                  <a:lnTo>
                    <a:pt x="297704" y="393839"/>
                  </a:lnTo>
                  <a:lnTo>
                    <a:pt x="209034" y="350807"/>
                  </a:lnTo>
                  <a:cubicBezTo>
                    <a:pt x="207258" y="349980"/>
                    <a:pt x="205956" y="348206"/>
                    <a:pt x="205600" y="346197"/>
                  </a:cubicBezTo>
                  <a:cubicBezTo>
                    <a:pt x="205245" y="344187"/>
                    <a:pt x="205837" y="342177"/>
                    <a:pt x="207376" y="340759"/>
                  </a:cubicBezTo>
                  <a:lnTo>
                    <a:pt x="221819" y="326218"/>
                  </a:lnTo>
                  <a:cubicBezTo>
                    <a:pt x="223003" y="325036"/>
                    <a:pt x="224660" y="324326"/>
                    <a:pt x="226318" y="324326"/>
                  </a:cubicBezTo>
                  <a:lnTo>
                    <a:pt x="307648" y="324326"/>
                  </a:lnTo>
                  <a:lnTo>
                    <a:pt x="326708" y="305293"/>
                  </a:lnTo>
                  <a:cubicBezTo>
                    <a:pt x="329194" y="302811"/>
                    <a:pt x="333219" y="302811"/>
                    <a:pt x="335705" y="305293"/>
                  </a:cubicBezTo>
                  <a:cubicBezTo>
                    <a:pt x="338191" y="307776"/>
                    <a:pt x="338191" y="311795"/>
                    <a:pt x="335705" y="314159"/>
                  </a:cubicBezTo>
                  <a:lnTo>
                    <a:pt x="325524" y="324326"/>
                  </a:lnTo>
                  <a:lnTo>
                    <a:pt x="367314" y="324326"/>
                  </a:lnTo>
                  <a:lnTo>
                    <a:pt x="417390" y="274320"/>
                  </a:lnTo>
                  <a:cubicBezTo>
                    <a:pt x="422126" y="269591"/>
                    <a:pt x="428400" y="266990"/>
                    <a:pt x="435148" y="266990"/>
                  </a:cubicBezTo>
                  <a:close/>
                  <a:moveTo>
                    <a:pt x="314010" y="33243"/>
                  </a:moveTo>
                  <a:cubicBezTo>
                    <a:pt x="239064" y="33243"/>
                    <a:pt x="168500" y="62447"/>
                    <a:pt x="115458" y="115415"/>
                  </a:cubicBezTo>
                  <a:cubicBezTo>
                    <a:pt x="6059" y="224661"/>
                    <a:pt x="6059" y="402482"/>
                    <a:pt x="115458" y="511847"/>
                  </a:cubicBezTo>
                  <a:cubicBezTo>
                    <a:pt x="116287" y="512675"/>
                    <a:pt x="117115" y="513384"/>
                    <a:pt x="117944" y="514212"/>
                  </a:cubicBezTo>
                  <a:cubicBezTo>
                    <a:pt x="149201" y="508773"/>
                    <a:pt x="185549" y="494704"/>
                    <a:pt x="223081" y="473540"/>
                  </a:cubicBezTo>
                  <a:cubicBezTo>
                    <a:pt x="226159" y="471767"/>
                    <a:pt x="230066" y="472831"/>
                    <a:pt x="231724" y="475905"/>
                  </a:cubicBezTo>
                  <a:cubicBezTo>
                    <a:pt x="233500" y="478860"/>
                    <a:pt x="232434" y="482762"/>
                    <a:pt x="229356" y="484417"/>
                  </a:cubicBezTo>
                  <a:cubicBezTo>
                    <a:pt x="194073" y="504399"/>
                    <a:pt x="159857" y="518114"/>
                    <a:pt x="129429" y="524853"/>
                  </a:cubicBezTo>
                  <a:cubicBezTo>
                    <a:pt x="180576" y="569545"/>
                    <a:pt x="245458" y="593900"/>
                    <a:pt x="314010" y="593900"/>
                  </a:cubicBezTo>
                  <a:cubicBezTo>
                    <a:pt x="388955" y="593900"/>
                    <a:pt x="459520" y="564815"/>
                    <a:pt x="512443" y="511847"/>
                  </a:cubicBezTo>
                  <a:cubicBezTo>
                    <a:pt x="617461" y="407094"/>
                    <a:pt x="621723" y="239322"/>
                    <a:pt x="525467" y="129248"/>
                  </a:cubicBezTo>
                  <a:cubicBezTo>
                    <a:pt x="518244" y="162116"/>
                    <a:pt x="502853" y="199241"/>
                    <a:pt x="480239" y="237430"/>
                  </a:cubicBezTo>
                  <a:cubicBezTo>
                    <a:pt x="479055" y="239440"/>
                    <a:pt x="476924" y="240504"/>
                    <a:pt x="474793" y="240504"/>
                  </a:cubicBezTo>
                  <a:cubicBezTo>
                    <a:pt x="473727" y="240504"/>
                    <a:pt x="472662" y="240268"/>
                    <a:pt x="471596" y="239677"/>
                  </a:cubicBezTo>
                  <a:cubicBezTo>
                    <a:pt x="468636" y="237903"/>
                    <a:pt x="467571" y="234002"/>
                    <a:pt x="469346" y="231046"/>
                  </a:cubicBezTo>
                  <a:cubicBezTo>
                    <a:pt x="493381" y="190492"/>
                    <a:pt x="509009" y="151357"/>
                    <a:pt x="514929" y="117779"/>
                  </a:cubicBezTo>
                  <a:cubicBezTo>
                    <a:pt x="514101" y="116952"/>
                    <a:pt x="513272" y="116242"/>
                    <a:pt x="512443" y="115415"/>
                  </a:cubicBezTo>
                  <a:cubicBezTo>
                    <a:pt x="459520" y="62447"/>
                    <a:pt x="388955" y="33243"/>
                    <a:pt x="314010" y="33243"/>
                  </a:cubicBezTo>
                  <a:close/>
                  <a:moveTo>
                    <a:pt x="446555" y="12833"/>
                  </a:moveTo>
                  <a:cubicBezTo>
                    <a:pt x="425125" y="11784"/>
                    <a:pt x="399670" y="16277"/>
                    <a:pt x="371432" y="26268"/>
                  </a:cubicBezTo>
                  <a:cubicBezTo>
                    <a:pt x="425895" y="37027"/>
                    <a:pt x="476095" y="63038"/>
                    <a:pt x="516942" y="102173"/>
                  </a:cubicBezTo>
                  <a:cubicBezTo>
                    <a:pt x="519547" y="71905"/>
                    <a:pt x="512917" y="48022"/>
                    <a:pt x="497525" y="32652"/>
                  </a:cubicBezTo>
                  <a:cubicBezTo>
                    <a:pt x="485389" y="20474"/>
                    <a:pt x="467985" y="13883"/>
                    <a:pt x="446555" y="12833"/>
                  </a:cubicBezTo>
                  <a:close/>
                  <a:moveTo>
                    <a:pt x="438090" y="20"/>
                  </a:moveTo>
                  <a:cubicBezTo>
                    <a:pt x="467334" y="-453"/>
                    <a:pt x="490303" y="7587"/>
                    <a:pt x="506405" y="23667"/>
                  </a:cubicBezTo>
                  <a:cubicBezTo>
                    <a:pt x="526414" y="43648"/>
                    <a:pt x="533873" y="74625"/>
                    <a:pt x="528308" y="113641"/>
                  </a:cubicBezTo>
                  <a:cubicBezTo>
                    <a:pt x="635694" y="228327"/>
                    <a:pt x="633445" y="408867"/>
                    <a:pt x="521441" y="520715"/>
                  </a:cubicBezTo>
                  <a:cubicBezTo>
                    <a:pt x="466031" y="576047"/>
                    <a:pt x="392388" y="606551"/>
                    <a:pt x="314010" y="606551"/>
                  </a:cubicBezTo>
                  <a:cubicBezTo>
                    <a:pt x="238946" y="606551"/>
                    <a:pt x="168263" y="578648"/>
                    <a:pt x="113682" y="527690"/>
                  </a:cubicBezTo>
                  <a:cubicBezTo>
                    <a:pt x="105394" y="528873"/>
                    <a:pt x="97462" y="529464"/>
                    <a:pt x="89884" y="529464"/>
                  </a:cubicBezTo>
                  <a:cubicBezTo>
                    <a:pt x="61942" y="529464"/>
                    <a:pt x="39329" y="521424"/>
                    <a:pt x="23700" y="505817"/>
                  </a:cubicBezTo>
                  <a:cubicBezTo>
                    <a:pt x="7480" y="489620"/>
                    <a:pt x="-453" y="466683"/>
                    <a:pt x="21" y="437597"/>
                  </a:cubicBezTo>
                  <a:cubicBezTo>
                    <a:pt x="376" y="410641"/>
                    <a:pt x="7953" y="379782"/>
                    <a:pt x="22516" y="345613"/>
                  </a:cubicBezTo>
                  <a:cubicBezTo>
                    <a:pt x="13281" y="260367"/>
                    <a:pt x="41223" y="171693"/>
                    <a:pt x="106578" y="106429"/>
                  </a:cubicBezTo>
                  <a:cubicBezTo>
                    <a:pt x="161988" y="51096"/>
                    <a:pt x="235631" y="20711"/>
                    <a:pt x="314010" y="20711"/>
                  </a:cubicBezTo>
                  <a:cubicBezTo>
                    <a:pt x="324902" y="20711"/>
                    <a:pt x="335676" y="21302"/>
                    <a:pt x="346450" y="22484"/>
                  </a:cubicBezTo>
                  <a:cubicBezTo>
                    <a:pt x="380430" y="7942"/>
                    <a:pt x="411214" y="493"/>
                    <a:pt x="438090" y="2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fountain-pen-close-up_16941">
              <a:extLst>
                <a:ext uri="{FF2B5EF4-FFF2-40B4-BE49-F238E27FC236}">
                  <a16:creationId xmlns:a16="http://schemas.microsoft.com/office/drawing/2014/main" id="{B7063856-D71B-4379-A8A0-4BAEFA9D6CBC}"/>
                </a:ext>
              </a:extLst>
            </p:cNvPr>
            <p:cNvSpPr>
              <a:spLocks noChangeAspect="1"/>
            </p:cNvSpPr>
            <p:nvPr/>
          </p:nvSpPr>
          <p:spPr bwMode="auto">
            <a:xfrm rot="790632" flipH="1">
              <a:off x="8336982" y="2936716"/>
              <a:ext cx="578472" cy="599350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3" name="íṡľíḓê">
            <a:extLst>
              <a:ext uri="{FF2B5EF4-FFF2-40B4-BE49-F238E27FC236}">
                <a16:creationId xmlns:a16="http://schemas.microsoft.com/office/drawing/2014/main" id="{5C5D5A75-E4B3-4AFA-B365-DD29E4083CE1}"/>
              </a:ext>
            </a:extLst>
          </p:cNvPr>
          <p:cNvSpPr/>
          <p:nvPr/>
        </p:nvSpPr>
        <p:spPr bwMode="gray">
          <a:xfrm>
            <a:off x="7343953" y="3652900"/>
            <a:ext cx="1937736" cy="838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</a:pPr>
            <a:r>
              <a:rPr lang="zh-TW" altLang="en-US" sz="2000" b="1" dirty="0">
                <a:solidFill>
                  <a:srgbClr val="FFC000"/>
                </a:solidFill>
                <a:cs typeface="+mn-ea"/>
                <a:sym typeface="+mn-lt"/>
                <a:hlinkClick r:id="rId7" action="ppaction://hlinkpres?slideindex=1&amp;slidetitle=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健康中心</a:t>
            </a:r>
            <a:endParaRPr lang="zh-CN" altLang="en-US" sz="2000" b="1" dirty="0">
              <a:solidFill>
                <a:srgbClr val="FFC000"/>
              </a:solidFill>
              <a:cs typeface="+mn-ea"/>
              <a:sym typeface="+mn-l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7A1521-E96B-4CCC-8C84-1C5D0908F8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85499" y="4654036"/>
            <a:ext cx="1063250" cy="830997"/>
          </a:xfrm>
          <a:prstGeom prst="rect">
            <a:avLst/>
          </a:prstGeom>
          <a:noFill/>
          <a:ln w="9525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TW" altLang="en-US" sz="1600" dirty="0">
                <a:solidFill>
                  <a:srgbClr val="195B5A"/>
                </a:solidFill>
                <a:latin typeface="+mn-lt"/>
                <a:ea typeface="+mn-ea"/>
                <a:cs typeface="+mn-ea"/>
                <a:sym typeface="+mn-lt"/>
              </a:rPr>
              <a:t>健康檢查</a:t>
            </a:r>
            <a:endParaRPr lang="en-US" altLang="zh-TW" sz="1600" dirty="0">
              <a:solidFill>
                <a:srgbClr val="195B5A"/>
              </a:solidFill>
              <a:latin typeface="+mn-lt"/>
              <a:ea typeface="+mn-ea"/>
              <a:cs typeface="+mn-ea"/>
              <a:sym typeface="+mn-lt"/>
            </a:endParaRPr>
          </a:p>
          <a:p>
            <a:pPr eaLnBrk="1" hangingPunct="1"/>
            <a:r>
              <a:rPr lang="zh-TW" altLang="en-US" sz="1600" dirty="0">
                <a:solidFill>
                  <a:srgbClr val="195B5A"/>
                </a:solidFill>
                <a:latin typeface="+mn-lt"/>
                <a:ea typeface="+mn-ea"/>
                <a:cs typeface="+mn-ea"/>
                <a:sym typeface="+mn-lt"/>
              </a:rPr>
              <a:t>流感疫苗</a:t>
            </a:r>
            <a:endParaRPr lang="en-US" altLang="zh-TW" sz="1600" dirty="0">
              <a:solidFill>
                <a:srgbClr val="195B5A"/>
              </a:solidFill>
              <a:latin typeface="+mn-lt"/>
              <a:ea typeface="+mn-ea"/>
              <a:cs typeface="+mn-ea"/>
              <a:sym typeface="+mn-lt"/>
            </a:endParaRPr>
          </a:p>
          <a:p>
            <a:pPr eaLnBrk="1" hangingPunct="1"/>
            <a:r>
              <a:rPr lang="zh-TW" altLang="en-US" sz="1600" dirty="0">
                <a:solidFill>
                  <a:srgbClr val="195B5A"/>
                </a:solidFill>
                <a:latin typeface="+mn-lt"/>
                <a:ea typeface="+mn-ea"/>
                <a:cs typeface="+mn-ea"/>
                <a:sym typeface="+mn-lt"/>
              </a:rPr>
              <a:t>新冠疫苗</a:t>
            </a:r>
            <a:endParaRPr lang="en-US" altLang="zh-TW" sz="1600" dirty="0">
              <a:solidFill>
                <a:srgbClr val="195B5A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35" name="组合 133">
            <a:extLst>
              <a:ext uri="{FF2B5EF4-FFF2-40B4-BE49-F238E27FC236}">
                <a16:creationId xmlns:a16="http://schemas.microsoft.com/office/drawing/2014/main" id="{D795AD01-3972-4A7A-90CC-1371EE133F42}"/>
              </a:ext>
            </a:extLst>
          </p:cNvPr>
          <p:cNvGrpSpPr/>
          <p:nvPr/>
        </p:nvGrpSpPr>
        <p:grpSpPr>
          <a:xfrm>
            <a:off x="4018473" y="3348116"/>
            <a:ext cx="2466798" cy="1485936"/>
            <a:chOff x="2671537" y="1310108"/>
            <a:chExt cx="6927843" cy="4173155"/>
          </a:xfrm>
          <a:effectLst/>
        </p:grpSpPr>
        <p:grpSp>
          <p:nvGrpSpPr>
            <p:cNvPr id="36" name="组合 134">
              <a:extLst>
                <a:ext uri="{FF2B5EF4-FFF2-40B4-BE49-F238E27FC236}">
                  <a16:creationId xmlns:a16="http://schemas.microsoft.com/office/drawing/2014/main" id="{E58793BF-4543-4008-9B6E-2CEB8C08F372}"/>
                </a:ext>
              </a:extLst>
            </p:cNvPr>
            <p:cNvGrpSpPr/>
            <p:nvPr/>
          </p:nvGrpSpPr>
          <p:grpSpPr>
            <a:xfrm>
              <a:off x="2671537" y="1310108"/>
              <a:ext cx="6927843" cy="4173155"/>
              <a:chOff x="3581729" y="1730706"/>
              <a:chExt cx="4882296" cy="2940970"/>
            </a:xfrm>
          </p:grpSpPr>
          <p:sp>
            <p:nvSpPr>
              <p:cNvPr id="39" name="cloud-alone_17471">
                <a:extLst>
                  <a:ext uri="{FF2B5EF4-FFF2-40B4-BE49-F238E27FC236}">
                    <a16:creationId xmlns:a16="http://schemas.microsoft.com/office/drawing/2014/main" id="{C2607C14-1DE2-4872-93F1-0565547A0A3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581729" y="1730706"/>
                <a:ext cx="4882296" cy="2940970"/>
              </a:xfrm>
              <a:custGeom>
                <a:avLst/>
                <a:gdLst>
                  <a:gd name="T0" fmla="*/ 372171 w 604011"/>
                  <a:gd name="T1" fmla="*/ 372171 w 604011"/>
                  <a:gd name="T2" fmla="*/ 372171 w 604011"/>
                  <a:gd name="T3" fmla="*/ 372171 w 604011"/>
                  <a:gd name="T4" fmla="*/ 372171 w 604011"/>
                  <a:gd name="T5" fmla="*/ 372171 w 604011"/>
                  <a:gd name="T6" fmla="*/ 372171 w 604011"/>
                  <a:gd name="T7" fmla="*/ 372171 w 604011"/>
                  <a:gd name="T8" fmla="*/ 372171 w 604011"/>
                  <a:gd name="T9" fmla="*/ 372171 w 604011"/>
                  <a:gd name="T10" fmla="*/ 372171 w 604011"/>
                  <a:gd name="T11" fmla="*/ 372171 w 604011"/>
                  <a:gd name="T12" fmla="*/ 372171 w 604011"/>
                  <a:gd name="T13" fmla="*/ 372171 w 604011"/>
                  <a:gd name="T14" fmla="*/ 372171 w 604011"/>
                  <a:gd name="T15" fmla="*/ 372171 w 604011"/>
                  <a:gd name="T16" fmla="*/ 372171 w 604011"/>
                  <a:gd name="T17" fmla="*/ 372171 w 604011"/>
                  <a:gd name="T18" fmla="*/ 372171 w 604011"/>
                  <a:gd name="T19" fmla="*/ 372171 w 604011"/>
                  <a:gd name="T20" fmla="*/ 372171 w 604011"/>
                  <a:gd name="T21" fmla="*/ 372171 w 604011"/>
                  <a:gd name="T22" fmla="*/ 372171 w 604011"/>
                  <a:gd name="T23" fmla="*/ 372171 w 604011"/>
                  <a:gd name="T24" fmla="*/ 372171 w 604011"/>
                  <a:gd name="T25" fmla="*/ 372171 w 604011"/>
                  <a:gd name="T26" fmla="*/ 372171 w 604011"/>
                  <a:gd name="T27" fmla="*/ 372171 w 604011"/>
                  <a:gd name="T28" fmla="*/ 372171 w 604011"/>
                  <a:gd name="T29" fmla="*/ 372171 w 604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546" h="4656">
                    <a:moveTo>
                      <a:pt x="3439" y="4656"/>
                    </a:moveTo>
                    <a:cubicBezTo>
                      <a:pt x="2908" y="4656"/>
                      <a:pt x="2402" y="4450"/>
                      <a:pt x="2023" y="4085"/>
                    </a:cubicBezTo>
                    <a:cubicBezTo>
                      <a:pt x="1840" y="4168"/>
                      <a:pt x="1640" y="4211"/>
                      <a:pt x="1436" y="4211"/>
                    </a:cubicBezTo>
                    <a:cubicBezTo>
                      <a:pt x="644" y="4211"/>
                      <a:pt x="0" y="3567"/>
                      <a:pt x="0" y="2775"/>
                    </a:cubicBezTo>
                    <a:cubicBezTo>
                      <a:pt x="0" y="2170"/>
                      <a:pt x="372" y="1643"/>
                      <a:pt x="925" y="1434"/>
                    </a:cubicBezTo>
                    <a:cubicBezTo>
                      <a:pt x="986" y="633"/>
                      <a:pt x="1658" y="0"/>
                      <a:pt x="2474" y="0"/>
                    </a:cubicBezTo>
                    <a:cubicBezTo>
                      <a:pt x="2949" y="0"/>
                      <a:pt x="3394" y="216"/>
                      <a:pt x="3688" y="584"/>
                    </a:cubicBezTo>
                    <a:lnTo>
                      <a:pt x="3928" y="629"/>
                    </a:lnTo>
                    <a:cubicBezTo>
                      <a:pt x="3933" y="630"/>
                      <a:pt x="3938" y="631"/>
                      <a:pt x="3943" y="632"/>
                    </a:cubicBezTo>
                    <a:cubicBezTo>
                      <a:pt x="4316" y="727"/>
                      <a:pt x="4648" y="920"/>
                      <a:pt x="4911" y="1196"/>
                    </a:cubicBezTo>
                    <a:cubicBezTo>
                      <a:pt x="4979" y="1186"/>
                      <a:pt x="5047" y="1181"/>
                      <a:pt x="5115" y="1181"/>
                    </a:cubicBezTo>
                    <a:cubicBezTo>
                      <a:pt x="5904" y="1181"/>
                      <a:pt x="6546" y="1823"/>
                      <a:pt x="6546" y="2612"/>
                    </a:cubicBezTo>
                    <a:cubicBezTo>
                      <a:pt x="6546" y="3401"/>
                      <a:pt x="5904" y="4043"/>
                      <a:pt x="5115" y="4043"/>
                    </a:cubicBezTo>
                    <a:cubicBezTo>
                      <a:pt x="5047" y="4043"/>
                      <a:pt x="4979" y="4038"/>
                      <a:pt x="4911" y="4028"/>
                    </a:cubicBezTo>
                    <a:cubicBezTo>
                      <a:pt x="4527" y="4429"/>
                      <a:pt x="3998" y="4656"/>
                      <a:pt x="3439" y="4656"/>
                    </a:cubicBezTo>
                    <a:close/>
                  </a:path>
                </a:pathLst>
              </a:custGeom>
              <a:solidFill>
                <a:srgbClr val="195B5A"/>
              </a:solidFill>
              <a:ln w="57150">
                <a:solidFill>
                  <a:schemeClr val="bg1"/>
                </a:solidFill>
              </a:ln>
              <a:effectLst>
                <a:outerShdw blurRad="203200" dist="38100" dir="5400000" sx="103000" sy="103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" name="cloud-alone_17471">
                <a:extLst>
                  <a:ext uri="{FF2B5EF4-FFF2-40B4-BE49-F238E27FC236}">
                    <a16:creationId xmlns:a16="http://schemas.microsoft.com/office/drawing/2014/main" id="{635476C1-B97B-4AC3-A018-55574C7B943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92837" y="1867866"/>
                <a:ext cx="4677577" cy="2721647"/>
              </a:xfrm>
              <a:custGeom>
                <a:avLst/>
                <a:gdLst>
                  <a:gd name="T0" fmla="*/ 372171 w 604011"/>
                  <a:gd name="T1" fmla="*/ 372171 w 604011"/>
                  <a:gd name="T2" fmla="*/ 372171 w 604011"/>
                  <a:gd name="T3" fmla="*/ 372171 w 604011"/>
                  <a:gd name="T4" fmla="*/ 372171 w 604011"/>
                  <a:gd name="T5" fmla="*/ 372171 w 604011"/>
                  <a:gd name="T6" fmla="*/ 372171 w 604011"/>
                  <a:gd name="T7" fmla="*/ 372171 w 604011"/>
                  <a:gd name="T8" fmla="*/ 372171 w 604011"/>
                  <a:gd name="T9" fmla="*/ 372171 w 604011"/>
                  <a:gd name="T10" fmla="*/ 372171 w 604011"/>
                  <a:gd name="T11" fmla="*/ 372171 w 604011"/>
                  <a:gd name="T12" fmla="*/ 372171 w 604011"/>
                  <a:gd name="T13" fmla="*/ 372171 w 604011"/>
                  <a:gd name="T14" fmla="*/ 372171 w 604011"/>
                  <a:gd name="T15" fmla="*/ 372171 w 604011"/>
                  <a:gd name="T16" fmla="*/ 372171 w 604011"/>
                  <a:gd name="T17" fmla="*/ 372171 w 604011"/>
                  <a:gd name="T18" fmla="*/ 372171 w 604011"/>
                  <a:gd name="T19" fmla="*/ 372171 w 604011"/>
                  <a:gd name="T20" fmla="*/ 372171 w 604011"/>
                  <a:gd name="T21" fmla="*/ 372171 w 604011"/>
                  <a:gd name="T22" fmla="*/ 372171 w 604011"/>
                  <a:gd name="T23" fmla="*/ 372171 w 604011"/>
                  <a:gd name="T24" fmla="*/ 372171 w 604011"/>
                  <a:gd name="T25" fmla="*/ 372171 w 604011"/>
                  <a:gd name="T26" fmla="*/ 372171 w 604011"/>
                  <a:gd name="T27" fmla="*/ 372171 w 604011"/>
                  <a:gd name="T28" fmla="*/ 372171 w 604011"/>
                  <a:gd name="T29" fmla="*/ 372171 w 604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546" h="4656">
                    <a:moveTo>
                      <a:pt x="3439" y="4656"/>
                    </a:moveTo>
                    <a:cubicBezTo>
                      <a:pt x="2908" y="4656"/>
                      <a:pt x="2402" y="4450"/>
                      <a:pt x="2023" y="4085"/>
                    </a:cubicBezTo>
                    <a:cubicBezTo>
                      <a:pt x="1840" y="4168"/>
                      <a:pt x="1640" y="4211"/>
                      <a:pt x="1436" y="4211"/>
                    </a:cubicBezTo>
                    <a:cubicBezTo>
                      <a:pt x="644" y="4211"/>
                      <a:pt x="0" y="3567"/>
                      <a:pt x="0" y="2775"/>
                    </a:cubicBezTo>
                    <a:cubicBezTo>
                      <a:pt x="0" y="2170"/>
                      <a:pt x="372" y="1643"/>
                      <a:pt x="925" y="1434"/>
                    </a:cubicBezTo>
                    <a:cubicBezTo>
                      <a:pt x="986" y="633"/>
                      <a:pt x="1658" y="0"/>
                      <a:pt x="2474" y="0"/>
                    </a:cubicBezTo>
                    <a:cubicBezTo>
                      <a:pt x="2949" y="0"/>
                      <a:pt x="3394" y="216"/>
                      <a:pt x="3688" y="584"/>
                    </a:cubicBezTo>
                    <a:lnTo>
                      <a:pt x="3928" y="629"/>
                    </a:lnTo>
                    <a:cubicBezTo>
                      <a:pt x="3933" y="630"/>
                      <a:pt x="3938" y="631"/>
                      <a:pt x="3943" y="632"/>
                    </a:cubicBezTo>
                    <a:cubicBezTo>
                      <a:pt x="4316" y="727"/>
                      <a:pt x="4648" y="920"/>
                      <a:pt x="4911" y="1196"/>
                    </a:cubicBezTo>
                    <a:cubicBezTo>
                      <a:pt x="4979" y="1186"/>
                      <a:pt x="5047" y="1181"/>
                      <a:pt x="5115" y="1181"/>
                    </a:cubicBezTo>
                    <a:cubicBezTo>
                      <a:pt x="5904" y="1181"/>
                      <a:pt x="6546" y="1823"/>
                      <a:pt x="6546" y="2612"/>
                    </a:cubicBezTo>
                    <a:cubicBezTo>
                      <a:pt x="6546" y="3401"/>
                      <a:pt x="5904" y="4043"/>
                      <a:pt x="5115" y="4043"/>
                    </a:cubicBezTo>
                    <a:cubicBezTo>
                      <a:pt x="5047" y="4043"/>
                      <a:pt x="4979" y="4038"/>
                      <a:pt x="4911" y="4028"/>
                    </a:cubicBezTo>
                    <a:cubicBezTo>
                      <a:pt x="4527" y="4429"/>
                      <a:pt x="3998" y="4656"/>
                      <a:pt x="3439" y="4656"/>
                    </a:cubicBezTo>
                    <a:close/>
                  </a:path>
                </a:pathLst>
              </a:custGeom>
              <a:noFill/>
              <a:ln w="28575">
                <a:solidFill>
                  <a:schemeClr val="bg1"/>
                </a:solidFill>
                <a:prstDash val="sysDot"/>
              </a:ln>
              <a:effectLst>
                <a:outerShdw blurRad="203200" dist="38100" dir="5400000" sx="103000" sy="103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37" name="paper-aeroplane-shape_18344">
              <a:extLst>
                <a:ext uri="{FF2B5EF4-FFF2-40B4-BE49-F238E27FC236}">
                  <a16:creationId xmlns:a16="http://schemas.microsoft.com/office/drawing/2014/main" id="{D8B71145-32BA-4C9A-BA23-76098232994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806141" y="1796420"/>
              <a:ext cx="609685" cy="609052"/>
            </a:xfrm>
            <a:custGeom>
              <a:avLst/>
              <a:gdLst>
                <a:gd name="connsiteX0" fmla="*/ 307530 w 607181"/>
                <a:gd name="connsiteY0" fmla="*/ 454721 h 606551"/>
                <a:gd name="connsiteX1" fmla="*/ 302084 w 607181"/>
                <a:gd name="connsiteY1" fmla="*/ 460160 h 606551"/>
                <a:gd name="connsiteX2" fmla="*/ 294270 w 607181"/>
                <a:gd name="connsiteY2" fmla="*/ 466425 h 606551"/>
                <a:gd name="connsiteX3" fmla="*/ 307530 w 607181"/>
                <a:gd name="connsiteY3" fmla="*/ 493970 h 606551"/>
                <a:gd name="connsiteX4" fmla="*/ 233421 w 607181"/>
                <a:gd name="connsiteY4" fmla="*/ 419374 h 606551"/>
                <a:gd name="connsiteX5" fmla="*/ 260531 w 607181"/>
                <a:gd name="connsiteY5" fmla="*/ 432496 h 606551"/>
                <a:gd name="connsiteX6" fmla="*/ 266687 w 607181"/>
                <a:gd name="connsiteY6" fmla="*/ 424812 h 606551"/>
                <a:gd name="connsiteX7" fmla="*/ 272133 w 607181"/>
                <a:gd name="connsiteY7" fmla="*/ 419374 h 606551"/>
                <a:gd name="connsiteX8" fmla="*/ 387794 w 607181"/>
                <a:gd name="connsiteY8" fmla="*/ 374569 h 606551"/>
                <a:gd name="connsiteX9" fmla="*/ 341743 w 607181"/>
                <a:gd name="connsiteY9" fmla="*/ 420675 h 606551"/>
                <a:gd name="connsiteX10" fmla="*/ 380573 w 607181"/>
                <a:gd name="connsiteY10" fmla="*/ 501418 h 606551"/>
                <a:gd name="connsiteX11" fmla="*/ 387794 w 607181"/>
                <a:gd name="connsiteY11" fmla="*/ 495270 h 606551"/>
                <a:gd name="connsiteX12" fmla="*/ 26305 w 607181"/>
                <a:gd name="connsiteY12" fmla="*/ 370560 h 606551"/>
                <a:gd name="connsiteX13" fmla="*/ 32580 w 607181"/>
                <a:gd name="connsiteY13" fmla="*/ 496832 h 606551"/>
                <a:gd name="connsiteX14" fmla="*/ 102197 w 607181"/>
                <a:gd name="connsiteY14" fmla="*/ 516340 h 606551"/>
                <a:gd name="connsiteX15" fmla="*/ 26305 w 607181"/>
                <a:gd name="connsiteY15" fmla="*/ 370560 h 606551"/>
                <a:gd name="connsiteX16" fmla="*/ 228922 w 607181"/>
                <a:gd name="connsiteY16" fmla="*/ 336976 h 606551"/>
                <a:gd name="connsiteX17" fmla="*/ 222529 w 607181"/>
                <a:gd name="connsiteY17" fmla="*/ 343360 h 606551"/>
                <a:gd name="connsiteX18" fmla="*/ 307174 w 607181"/>
                <a:gd name="connsiteY18" fmla="*/ 384381 h 606551"/>
                <a:gd name="connsiteX19" fmla="*/ 354647 w 607181"/>
                <a:gd name="connsiteY19" fmla="*/ 336976 h 606551"/>
                <a:gd name="connsiteX20" fmla="*/ 435148 w 607181"/>
                <a:gd name="connsiteY20" fmla="*/ 279640 h 606551"/>
                <a:gd name="connsiteX21" fmla="*/ 426388 w 607181"/>
                <a:gd name="connsiteY21" fmla="*/ 283186 h 606551"/>
                <a:gd name="connsiteX22" fmla="*/ 275566 w 607181"/>
                <a:gd name="connsiteY22" fmla="*/ 433797 h 606551"/>
                <a:gd name="connsiteX23" fmla="*/ 265266 w 607181"/>
                <a:gd name="connsiteY23" fmla="*/ 454603 h 606551"/>
                <a:gd name="connsiteX24" fmla="*/ 266687 w 607181"/>
                <a:gd name="connsiteY24" fmla="*/ 459568 h 606551"/>
                <a:gd name="connsiteX25" fmla="*/ 271422 w 607181"/>
                <a:gd name="connsiteY25" fmla="*/ 461696 h 606551"/>
                <a:gd name="connsiteX26" fmla="*/ 272251 w 607181"/>
                <a:gd name="connsiteY26" fmla="*/ 461578 h 606551"/>
                <a:gd name="connsiteX27" fmla="*/ 293205 w 607181"/>
                <a:gd name="connsiteY27" fmla="*/ 451293 h 606551"/>
                <a:gd name="connsiteX28" fmla="*/ 309424 w 607181"/>
                <a:gd name="connsiteY28" fmla="*/ 435097 h 606551"/>
                <a:gd name="connsiteX29" fmla="*/ 443909 w 607181"/>
                <a:gd name="connsiteY29" fmla="*/ 300801 h 606551"/>
                <a:gd name="connsiteX30" fmla="*/ 447578 w 607181"/>
                <a:gd name="connsiteY30" fmla="*/ 291934 h 606551"/>
                <a:gd name="connsiteX31" fmla="*/ 443909 w 607181"/>
                <a:gd name="connsiteY31" fmla="*/ 283186 h 606551"/>
                <a:gd name="connsiteX32" fmla="*/ 435148 w 607181"/>
                <a:gd name="connsiteY32" fmla="*/ 279640 h 606551"/>
                <a:gd name="connsiteX33" fmla="*/ 435148 w 607181"/>
                <a:gd name="connsiteY33" fmla="*/ 266990 h 606551"/>
                <a:gd name="connsiteX34" fmla="*/ 452787 w 607181"/>
                <a:gd name="connsiteY34" fmla="*/ 274320 h 606551"/>
                <a:gd name="connsiteX35" fmla="*/ 460127 w 607181"/>
                <a:gd name="connsiteY35" fmla="*/ 291934 h 606551"/>
                <a:gd name="connsiteX36" fmla="*/ 452787 w 607181"/>
                <a:gd name="connsiteY36" fmla="*/ 309667 h 606551"/>
                <a:gd name="connsiteX37" fmla="*/ 400461 w 607181"/>
                <a:gd name="connsiteY37" fmla="*/ 361920 h 606551"/>
                <a:gd name="connsiteX38" fmla="*/ 400461 w 607181"/>
                <a:gd name="connsiteY38" fmla="*/ 399986 h 606551"/>
                <a:gd name="connsiteX39" fmla="*/ 411116 w 607181"/>
                <a:gd name="connsiteY39" fmla="*/ 389465 h 606551"/>
                <a:gd name="connsiteX40" fmla="*/ 419995 w 607181"/>
                <a:gd name="connsiteY40" fmla="*/ 389465 h 606551"/>
                <a:gd name="connsiteX41" fmla="*/ 419995 w 607181"/>
                <a:gd name="connsiteY41" fmla="*/ 398331 h 606551"/>
                <a:gd name="connsiteX42" fmla="*/ 400461 w 607181"/>
                <a:gd name="connsiteY42" fmla="*/ 417837 h 606551"/>
                <a:gd name="connsiteX43" fmla="*/ 400461 w 607181"/>
                <a:gd name="connsiteY43" fmla="*/ 498226 h 606551"/>
                <a:gd name="connsiteX44" fmla="*/ 398212 w 607181"/>
                <a:gd name="connsiteY44" fmla="*/ 503073 h 606551"/>
                <a:gd name="connsiteX45" fmla="*/ 382467 w 607181"/>
                <a:gd name="connsiteY45" fmla="*/ 516313 h 606551"/>
                <a:gd name="connsiteX46" fmla="*/ 378323 w 607181"/>
                <a:gd name="connsiteY46" fmla="*/ 517850 h 606551"/>
                <a:gd name="connsiteX47" fmla="*/ 377021 w 607181"/>
                <a:gd name="connsiteY47" fmla="*/ 517614 h 606551"/>
                <a:gd name="connsiteX48" fmla="*/ 372641 w 607181"/>
                <a:gd name="connsiteY48" fmla="*/ 514185 h 606551"/>
                <a:gd name="connsiteX49" fmla="*/ 332272 w 607181"/>
                <a:gd name="connsiteY49" fmla="*/ 430132 h 606551"/>
                <a:gd name="connsiteX50" fmla="*/ 320197 w 607181"/>
                <a:gd name="connsiteY50" fmla="*/ 442072 h 606551"/>
                <a:gd name="connsiteX51" fmla="*/ 320197 w 607181"/>
                <a:gd name="connsiteY51" fmla="*/ 498226 h 606551"/>
                <a:gd name="connsiteX52" fmla="*/ 317947 w 607181"/>
                <a:gd name="connsiteY52" fmla="*/ 503073 h 606551"/>
                <a:gd name="connsiteX53" fmla="*/ 309897 w 607181"/>
                <a:gd name="connsiteY53" fmla="*/ 509811 h 606551"/>
                <a:gd name="connsiteX54" fmla="*/ 305872 w 607181"/>
                <a:gd name="connsiteY54" fmla="*/ 511348 h 606551"/>
                <a:gd name="connsiteX55" fmla="*/ 304570 w 607181"/>
                <a:gd name="connsiteY55" fmla="*/ 511112 h 606551"/>
                <a:gd name="connsiteX56" fmla="*/ 300190 w 607181"/>
                <a:gd name="connsiteY56" fmla="*/ 507683 h 606551"/>
                <a:gd name="connsiteX57" fmla="*/ 283024 w 607181"/>
                <a:gd name="connsiteY57" fmla="*/ 471981 h 606551"/>
                <a:gd name="connsiteX58" fmla="*/ 273908 w 607181"/>
                <a:gd name="connsiteY58" fmla="*/ 474109 h 606551"/>
                <a:gd name="connsiteX59" fmla="*/ 271422 w 607181"/>
                <a:gd name="connsiteY59" fmla="*/ 474228 h 606551"/>
                <a:gd name="connsiteX60" fmla="*/ 257216 w 607181"/>
                <a:gd name="connsiteY60" fmla="*/ 467844 h 606551"/>
                <a:gd name="connsiteX61" fmla="*/ 252717 w 607181"/>
                <a:gd name="connsiteY61" fmla="*/ 452948 h 606551"/>
                <a:gd name="connsiteX62" fmla="*/ 254967 w 607181"/>
                <a:gd name="connsiteY62" fmla="*/ 443845 h 606551"/>
                <a:gd name="connsiteX63" fmla="*/ 218386 w 607181"/>
                <a:gd name="connsiteY63" fmla="*/ 426113 h 606551"/>
                <a:gd name="connsiteX64" fmla="*/ 214953 w 607181"/>
                <a:gd name="connsiteY64" fmla="*/ 421502 h 606551"/>
                <a:gd name="connsiteX65" fmla="*/ 216729 w 607181"/>
                <a:gd name="connsiteY65" fmla="*/ 415946 h 606551"/>
                <a:gd name="connsiteX66" fmla="*/ 224068 w 607181"/>
                <a:gd name="connsiteY66" fmla="*/ 408616 h 606551"/>
                <a:gd name="connsiteX67" fmla="*/ 228567 w 607181"/>
                <a:gd name="connsiteY67" fmla="*/ 406725 h 606551"/>
                <a:gd name="connsiteX68" fmla="*/ 284800 w 607181"/>
                <a:gd name="connsiteY68" fmla="*/ 406725 h 606551"/>
                <a:gd name="connsiteX69" fmla="*/ 297704 w 607181"/>
                <a:gd name="connsiteY69" fmla="*/ 393839 h 606551"/>
                <a:gd name="connsiteX70" fmla="*/ 209034 w 607181"/>
                <a:gd name="connsiteY70" fmla="*/ 350807 h 606551"/>
                <a:gd name="connsiteX71" fmla="*/ 205600 w 607181"/>
                <a:gd name="connsiteY71" fmla="*/ 346197 h 606551"/>
                <a:gd name="connsiteX72" fmla="*/ 207376 w 607181"/>
                <a:gd name="connsiteY72" fmla="*/ 340759 h 606551"/>
                <a:gd name="connsiteX73" fmla="*/ 221819 w 607181"/>
                <a:gd name="connsiteY73" fmla="*/ 326218 h 606551"/>
                <a:gd name="connsiteX74" fmla="*/ 226318 w 607181"/>
                <a:gd name="connsiteY74" fmla="*/ 324326 h 606551"/>
                <a:gd name="connsiteX75" fmla="*/ 307648 w 607181"/>
                <a:gd name="connsiteY75" fmla="*/ 324326 h 606551"/>
                <a:gd name="connsiteX76" fmla="*/ 326708 w 607181"/>
                <a:gd name="connsiteY76" fmla="*/ 305293 h 606551"/>
                <a:gd name="connsiteX77" fmla="*/ 335705 w 607181"/>
                <a:gd name="connsiteY77" fmla="*/ 305293 h 606551"/>
                <a:gd name="connsiteX78" fmla="*/ 335705 w 607181"/>
                <a:gd name="connsiteY78" fmla="*/ 314159 h 606551"/>
                <a:gd name="connsiteX79" fmla="*/ 325524 w 607181"/>
                <a:gd name="connsiteY79" fmla="*/ 324326 h 606551"/>
                <a:gd name="connsiteX80" fmla="*/ 367314 w 607181"/>
                <a:gd name="connsiteY80" fmla="*/ 324326 h 606551"/>
                <a:gd name="connsiteX81" fmla="*/ 417390 w 607181"/>
                <a:gd name="connsiteY81" fmla="*/ 274320 h 606551"/>
                <a:gd name="connsiteX82" fmla="*/ 435148 w 607181"/>
                <a:gd name="connsiteY82" fmla="*/ 266990 h 606551"/>
                <a:gd name="connsiteX83" fmla="*/ 314010 w 607181"/>
                <a:gd name="connsiteY83" fmla="*/ 33243 h 606551"/>
                <a:gd name="connsiteX84" fmla="*/ 115458 w 607181"/>
                <a:gd name="connsiteY84" fmla="*/ 115415 h 606551"/>
                <a:gd name="connsiteX85" fmla="*/ 115458 w 607181"/>
                <a:gd name="connsiteY85" fmla="*/ 511847 h 606551"/>
                <a:gd name="connsiteX86" fmla="*/ 117944 w 607181"/>
                <a:gd name="connsiteY86" fmla="*/ 514212 h 606551"/>
                <a:gd name="connsiteX87" fmla="*/ 223081 w 607181"/>
                <a:gd name="connsiteY87" fmla="*/ 473540 h 606551"/>
                <a:gd name="connsiteX88" fmla="*/ 231724 w 607181"/>
                <a:gd name="connsiteY88" fmla="*/ 475905 h 606551"/>
                <a:gd name="connsiteX89" fmla="*/ 229356 w 607181"/>
                <a:gd name="connsiteY89" fmla="*/ 484417 h 606551"/>
                <a:gd name="connsiteX90" fmla="*/ 129429 w 607181"/>
                <a:gd name="connsiteY90" fmla="*/ 524853 h 606551"/>
                <a:gd name="connsiteX91" fmla="*/ 314010 w 607181"/>
                <a:gd name="connsiteY91" fmla="*/ 593900 h 606551"/>
                <a:gd name="connsiteX92" fmla="*/ 512443 w 607181"/>
                <a:gd name="connsiteY92" fmla="*/ 511847 h 606551"/>
                <a:gd name="connsiteX93" fmla="*/ 525467 w 607181"/>
                <a:gd name="connsiteY93" fmla="*/ 129248 h 606551"/>
                <a:gd name="connsiteX94" fmla="*/ 480239 w 607181"/>
                <a:gd name="connsiteY94" fmla="*/ 237430 h 606551"/>
                <a:gd name="connsiteX95" fmla="*/ 474793 w 607181"/>
                <a:gd name="connsiteY95" fmla="*/ 240504 h 606551"/>
                <a:gd name="connsiteX96" fmla="*/ 471596 w 607181"/>
                <a:gd name="connsiteY96" fmla="*/ 239677 h 606551"/>
                <a:gd name="connsiteX97" fmla="*/ 469346 w 607181"/>
                <a:gd name="connsiteY97" fmla="*/ 231046 h 606551"/>
                <a:gd name="connsiteX98" fmla="*/ 514929 w 607181"/>
                <a:gd name="connsiteY98" fmla="*/ 117779 h 606551"/>
                <a:gd name="connsiteX99" fmla="*/ 512443 w 607181"/>
                <a:gd name="connsiteY99" fmla="*/ 115415 h 606551"/>
                <a:gd name="connsiteX100" fmla="*/ 314010 w 607181"/>
                <a:gd name="connsiteY100" fmla="*/ 33243 h 606551"/>
                <a:gd name="connsiteX101" fmla="*/ 446555 w 607181"/>
                <a:gd name="connsiteY101" fmla="*/ 12833 h 606551"/>
                <a:gd name="connsiteX102" fmla="*/ 371432 w 607181"/>
                <a:gd name="connsiteY102" fmla="*/ 26268 h 606551"/>
                <a:gd name="connsiteX103" fmla="*/ 516942 w 607181"/>
                <a:gd name="connsiteY103" fmla="*/ 102173 h 606551"/>
                <a:gd name="connsiteX104" fmla="*/ 497525 w 607181"/>
                <a:gd name="connsiteY104" fmla="*/ 32652 h 606551"/>
                <a:gd name="connsiteX105" fmla="*/ 446555 w 607181"/>
                <a:gd name="connsiteY105" fmla="*/ 12833 h 606551"/>
                <a:gd name="connsiteX106" fmla="*/ 438090 w 607181"/>
                <a:gd name="connsiteY106" fmla="*/ 20 h 606551"/>
                <a:gd name="connsiteX107" fmla="*/ 506405 w 607181"/>
                <a:gd name="connsiteY107" fmla="*/ 23667 h 606551"/>
                <a:gd name="connsiteX108" fmla="*/ 528308 w 607181"/>
                <a:gd name="connsiteY108" fmla="*/ 113641 h 606551"/>
                <a:gd name="connsiteX109" fmla="*/ 521441 w 607181"/>
                <a:gd name="connsiteY109" fmla="*/ 520715 h 606551"/>
                <a:gd name="connsiteX110" fmla="*/ 314010 w 607181"/>
                <a:gd name="connsiteY110" fmla="*/ 606551 h 606551"/>
                <a:gd name="connsiteX111" fmla="*/ 113682 w 607181"/>
                <a:gd name="connsiteY111" fmla="*/ 527690 h 606551"/>
                <a:gd name="connsiteX112" fmla="*/ 89884 w 607181"/>
                <a:gd name="connsiteY112" fmla="*/ 529464 h 606551"/>
                <a:gd name="connsiteX113" fmla="*/ 23700 w 607181"/>
                <a:gd name="connsiteY113" fmla="*/ 505817 h 606551"/>
                <a:gd name="connsiteX114" fmla="*/ 21 w 607181"/>
                <a:gd name="connsiteY114" fmla="*/ 437597 h 606551"/>
                <a:gd name="connsiteX115" fmla="*/ 22516 w 607181"/>
                <a:gd name="connsiteY115" fmla="*/ 345613 h 606551"/>
                <a:gd name="connsiteX116" fmla="*/ 106578 w 607181"/>
                <a:gd name="connsiteY116" fmla="*/ 106429 h 606551"/>
                <a:gd name="connsiteX117" fmla="*/ 314010 w 607181"/>
                <a:gd name="connsiteY117" fmla="*/ 20711 h 606551"/>
                <a:gd name="connsiteX118" fmla="*/ 346450 w 607181"/>
                <a:gd name="connsiteY118" fmla="*/ 22484 h 606551"/>
                <a:gd name="connsiteX119" fmla="*/ 438090 w 607181"/>
                <a:gd name="connsiteY119" fmla="*/ 20 h 606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607181" h="606551">
                  <a:moveTo>
                    <a:pt x="307530" y="454721"/>
                  </a:moveTo>
                  <a:lnTo>
                    <a:pt x="302084" y="460160"/>
                  </a:lnTo>
                  <a:cubicBezTo>
                    <a:pt x="299716" y="462524"/>
                    <a:pt x="297112" y="464652"/>
                    <a:pt x="294270" y="466425"/>
                  </a:cubicBezTo>
                  <a:lnTo>
                    <a:pt x="307530" y="493970"/>
                  </a:lnTo>
                  <a:close/>
                  <a:moveTo>
                    <a:pt x="233421" y="419374"/>
                  </a:moveTo>
                  <a:lnTo>
                    <a:pt x="260531" y="432496"/>
                  </a:lnTo>
                  <a:cubicBezTo>
                    <a:pt x="262307" y="429777"/>
                    <a:pt x="264319" y="427177"/>
                    <a:pt x="266687" y="424812"/>
                  </a:cubicBezTo>
                  <a:lnTo>
                    <a:pt x="272133" y="419374"/>
                  </a:lnTo>
                  <a:close/>
                  <a:moveTo>
                    <a:pt x="387794" y="374569"/>
                  </a:moveTo>
                  <a:lnTo>
                    <a:pt x="341743" y="420675"/>
                  </a:lnTo>
                  <a:lnTo>
                    <a:pt x="380573" y="501418"/>
                  </a:lnTo>
                  <a:lnTo>
                    <a:pt x="387794" y="495270"/>
                  </a:lnTo>
                  <a:close/>
                  <a:moveTo>
                    <a:pt x="26305" y="370560"/>
                  </a:moveTo>
                  <a:cubicBezTo>
                    <a:pt x="6296" y="427193"/>
                    <a:pt x="8309" y="472594"/>
                    <a:pt x="32580" y="496832"/>
                  </a:cubicBezTo>
                  <a:cubicBezTo>
                    <a:pt x="47972" y="512202"/>
                    <a:pt x="71888" y="518823"/>
                    <a:pt x="102197" y="516340"/>
                  </a:cubicBezTo>
                  <a:cubicBezTo>
                    <a:pt x="62061" y="474486"/>
                    <a:pt x="36842" y="423764"/>
                    <a:pt x="26305" y="370560"/>
                  </a:cubicBezTo>
                  <a:close/>
                  <a:moveTo>
                    <a:pt x="228922" y="336976"/>
                  </a:moveTo>
                  <a:lnTo>
                    <a:pt x="222529" y="343360"/>
                  </a:lnTo>
                  <a:lnTo>
                    <a:pt x="307174" y="384381"/>
                  </a:lnTo>
                  <a:lnTo>
                    <a:pt x="354647" y="336976"/>
                  </a:lnTo>
                  <a:close/>
                  <a:moveTo>
                    <a:pt x="435148" y="279640"/>
                  </a:moveTo>
                  <a:cubicBezTo>
                    <a:pt x="431833" y="279640"/>
                    <a:pt x="428637" y="280822"/>
                    <a:pt x="426388" y="283186"/>
                  </a:cubicBezTo>
                  <a:lnTo>
                    <a:pt x="275566" y="433797"/>
                  </a:lnTo>
                  <a:cubicBezTo>
                    <a:pt x="270002" y="439353"/>
                    <a:pt x="266332" y="446801"/>
                    <a:pt x="265266" y="454603"/>
                  </a:cubicBezTo>
                  <a:cubicBezTo>
                    <a:pt x="265029" y="456377"/>
                    <a:pt x="265503" y="458150"/>
                    <a:pt x="266687" y="459568"/>
                  </a:cubicBezTo>
                  <a:cubicBezTo>
                    <a:pt x="267871" y="460869"/>
                    <a:pt x="269646" y="461696"/>
                    <a:pt x="271422" y="461696"/>
                  </a:cubicBezTo>
                  <a:cubicBezTo>
                    <a:pt x="271659" y="461696"/>
                    <a:pt x="272014" y="461696"/>
                    <a:pt x="272251" y="461578"/>
                  </a:cubicBezTo>
                  <a:cubicBezTo>
                    <a:pt x="280064" y="460514"/>
                    <a:pt x="287523" y="456849"/>
                    <a:pt x="293205" y="451293"/>
                  </a:cubicBezTo>
                  <a:lnTo>
                    <a:pt x="309424" y="435097"/>
                  </a:lnTo>
                  <a:lnTo>
                    <a:pt x="443909" y="300801"/>
                  </a:lnTo>
                  <a:cubicBezTo>
                    <a:pt x="446276" y="298436"/>
                    <a:pt x="447578" y="295245"/>
                    <a:pt x="447578" y="291934"/>
                  </a:cubicBezTo>
                  <a:cubicBezTo>
                    <a:pt x="447578" y="288624"/>
                    <a:pt x="446276" y="285551"/>
                    <a:pt x="443909" y="283186"/>
                  </a:cubicBezTo>
                  <a:cubicBezTo>
                    <a:pt x="441541" y="280822"/>
                    <a:pt x="438463" y="279640"/>
                    <a:pt x="435148" y="279640"/>
                  </a:cubicBezTo>
                  <a:close/>
                  <a:moveTo>
                    <a:pt x="435148" y="266990"/>
                  </a:moveTo>
                  <a:cubicBezTo>
                    <a:pt x="441778" y="266990"/>
                    <a:pt x="448052" y="269591"/>
                    <a:pt x="452787" y="274320"/>
                  </a:cubicBezTo>
                  <a:cubicBezTo>
                    <a:pt x="457523" y="279049"/>
                    <a:pt x="460127" y="285314"/>
                    <a:pt x="460127" y="291934"/>
                  </a:cubicBezTo>
                  <a:cubicBezTo>
                    <a:pt x="460127" y="298673"/>
                    <a:pt x="457523" y="304938"/>
                    <a:pt x="452787" y="309667"/>
                  </a:cubicBezTo>
                  <a:lnTo>
                    <a:pt x="400461" y="361920"/>
                  </a:lnTo>
                  <a:lnTo>
                    <a:pt x="400461" y="399986"/>
                  </a:lnTo>
                  <a:lnTo>
                    <a:pt x="411116" y="389465"/>
                  </a:lnTo>
                  <a:cubicBezTo>
                    <a:pt x="413484" y="386982"/>
                    <a:pt x="417509" y="386982"/>
                    <a:pt x="419995" y="389465"/>
                  </a:cubicBezTo>
                  <a:cubicBezTo>
                    <a:pt x="422481" y="391947"/>
                    <a:pt x="422481" y="395967"/>
                    <a:pt x="419995" y="398331"/>
                  </a:cubicBezTo>
                  <a:lnTo>
                    <a:pt x="400461" y="417837"/>
                  </a:lnTo>
                  <a:lnTo>
                    <a:pt x="400461" y="498226"/>
                  </a:lnTo>
                  <a:cubicBezTo>
                    <a:pt x="400461" y="500117"/>
                    <a:pt x="399633" y="501891"/>
                    <a:pt x="398212" y="503073"/>
                  </a:cubicBezTo>
                  <a:lnTo>
                    <a:pt x="382467" y="516313"/>
                  </a:lnTo>
                  <a:cubicBezTo>
                    <a:pt x="381283" y="517259"/>
                    <a:pt x="379862" y="517850"/>
                    <a:pt x="378323" y="517850"/>
                  </a:cubicBezTo>
                  <a:cubicBezTo>
                    <a:pt x="377968" y="517850"/>
                    <a:pt x="377495" y="517732"/>
                    <a:pt x="377021" y="517614"/>
                  </a:cubicBezTo>
                  <a:cubicBezTo>
                    <a:pt x="375127" y="517259"/>
                    <a:pt x="373470" y="515959"/>
                    <a:pt x="372641" y="514185"/>
                  </a:cubicBezTo>
                  <a:lnTo>
                    <a:pt x="332272" y="430132"/>
                  </a:lnTo>
                  <a:lnTo>
                    <a:pt x="320197" y="442072"/>
                  </a:lnTo>
                  <a:lnTo>
                    <a:pt x="320197" y="498226"/>
                  </a:lnTo>
                  <a:cubicBezTo>
                    <a:pt x="320197" y="500117"/>
                    <a:pt x="319368" y="501891"/>
                    <a:pt x="317947" y="503073"/>
                  </a:cubicBezTo>
                  <a:lnTo>
                    <a:pt x="309897" y="509811"/>
                  </a:lnTo>
                  <a:cubicBezTo>
                    <a:pt x="308713" y="510757"/>
                    <a:pt x="307293" y="511348"/>
                    <a:pt x="305872" y="511348"/>
                  </a:cubicBezTo>
                  <a:cubicBezTo>
                    <a:pt x="305399" y="511348"/>
                    <a:pt x="304925" y="511230"/>
                    <a:pt x="304570" y="511112"/>
                  </a:cubicBezTo>
                  <a:cubicBezTo>
                    <a:pt x="302557" y="510757"/>
                    <a:pt x="301018" y="509457"/>
                    <a:pt x="300190" y="507683"/>
                  </a:cubicBezTo>
                  <a:lnTo>
                    <a:pt x="283024" y="471981"/>
                  </a:lnTo>
                  <a:cubicBezTo>
                    <a:pt x="280064" y="472927"/>
                    <a:pt x="276986" y="473755"/>
                    <a:pt x="273908" y="474109"/>
                  </a:cubicBezTo>
                  <a:cubicBezTo>
                    <a:pt x="273080" y="474228"/>
                    <a:pt x="272251" y="474228"/>
                    <a:pt x="271422" y="474228"/>
                  </a:cubicBezTo>
                  <a:cubicBezTo>
                    <a:pt x="265977" y="474228"/>
                    <a:pt x="260768" y="471981"/>
                    <a:pt x="257216" y="467844"/>
                  </a:cubicBezTo>
                  <a:cubicBezTo>
                    <a:pt x="253665" y="463824"/>
                    <a:pt x="252007" y="458386"/>
                    <a:pt x="252717" y="452948"/>
                  </a:cubicBezTo>
                  <a:cubicBezTo>
                    <a:pt x="253191" y="449875"/>
                    <a:pt x="253901" y="446801"/>
                    <a:pt x="254967" y="443845"/>
                  </a:cubicBezTo>
                  <a:lnTo>
                    <a:pt x="218386" y="426113"/>
                  </a:lnTo>
                  <a:cubicBezTo>
                    <a:pt x="216610" y="425167"/>
                    <a:pt x="215308" y="423512"/>
                    <a:pt x="214953" y="421502"/>
                  </a:cubicBezTo>
                  <a:cubicBezTo>
                    <a:pt x="214598" y="419492"/>
                    <a:pt x="215308" y="417364"/>
                    <a:pt x="216729" y="415946"/>
                  </a:cubicBezTo>
                  <a:lnTo>
                    <a:pt x="224068" y="408616"/>
                  </a:lnTo>
                  <a:cubicBezTo>
                    <a:pt x="225252" y="407434"/>
                    <a:pt x="226910" y="406725"/>
                    <a:pt x="228567" y="406725"/>
                  </a:cubicBezTo>
                  <a:lnTo>
                    <a:pt x="284800" y="406725"/>
                  </a:lnTo>
                  <a:lnTo>
                    <a:pt x="297704" y="393839"/>
                  </a:lnTo>
                  <a:lnTo>
                    <a:pt x="209034" y="350807"/>
                  </a:lnTo>
                  <a:cubicBezTo>
                    <a:pt x="207258" y="349980"/>
                    <a:pt x="205956" y="348206"/>
                    <a:pt x="205600" y="346197"/>
                  </a:cubicBezTo>
                  <a:cubicBezTo>
                    <a:pt x="205245" y="344187"/>
                    <a:pt x="205837" y="342177"/>
                    <a:pt x="207376" y="340759"/>
                  </a:cubicBezTo>
                  <a:lnTo>
                    <a:pt x="221819" y="326218"/>
                  </a:lnTo>
                  <a:cubicBezTo>
                    <a:pt x="223003" y="325036"/>
                    <a:pt x="224660" y="324326"/>
                    <a:pt x="226318" y="324326"/>
                  </a:cubicBezTo>
                  <a:lnTo>
                    <a:pt x="307648" y="324326"/>
                  </a:lnTo>
                  <a:lnTo>
                    <a:pt x="326708" y="305293"/>
                  </a:lnTo>
                  <a:cubicBezTo>
                    <a:pt x="329194" y="302811"/>
                    <a:pt x="333219" y="302811"/>
                    <a:pt x="335705" y="305293"/>
                  </a:cubicBezTo>
                  <a:cubicBezTo>
                    <a:pt x="338191" y="307776"/>
                    <a:pt x="338191" y="311795"/>
                    <a:pt x="335705" y="314159"/>
                  </a:cubicBezTo>
                  <a:lnTo>
                    <a:pt x="325524" y="324326"/>
                  </a:lnTo>
                  <a:lnTo>
                    <a:pt x="367314" y="324326"/>
                  </a:lnTo>
                  <a:lnTo>
                    <a:pt x="417390" y="274320"/>
                  </a:lnTo>
                  <a:cubicBezTo>
                    <a:pt x="422126" y="269591"/>
                    <a:pt x="428400" y="266990"/>
                    <a:pt x="435148" y="266990"/>
                  </a:cubicBezTo>
                  <a:close/>
                  <a:moveTo>
                    <a:pt x="314010" y="33243"/>
                  </a:moveTo>
                  <a:cubicBezTo>
                    <a:pt x="239064" y="33243"/>
                    <a:pt x="168500" y="62447"/>
                    <a:pt x="115458" y="115415"/>
                  </a:cubicBezTo>
                  <a:cubicBezTo>
                    <a:pt x="6059" y="224661"/>
                    <a:pt x="6059" y="402482"/>
                    <a:pt x="115458" y="511847"/>
                  </a:cubicBezTo>
                  <a:cubicBezTo>
                    <a:pt x="116287" y="512675"/>
                    <a:pt x="117115" y="513384"/>
                    <a:pt x="117944" y="514212"/>
                  </a:cubicBezTo>
                  <a:cubicBezTo>
                    <a:pt x="149201" y="508773"/>
                    <a:pt x="185549" y="494704"/>
                    <a:pt x="223081" y="473540"/>
                  </a:cubicBezTo>
                  <a:cubicBezTo>
                    <a:pt x="226159" y="471767"/>
                    <a:pt x="230066" y="472831"/>
                    <a:pt x="231724" y="475905"/>
                  </a:cubicBezTo>
                  <a:cubicBezTo>
                    <a:pt x="233500" y="478860"/>
                    <a:pt x="232434" y="482762"/>
                    <a:pt x="229356" y="484417"/>
                  </a:cubicBezTo>
                  <a:cubicBezTo>
                    <a:pt x="194073" y="504399"/>
                    <a:pt x="159857" y="518114"/>
                    <a:pt x="129429" y="524853"/>
                  </a:cubicBezTo>
                  <a:cubicBezTo>
                    <a:pt x="180576" y="569545"/>
                    <a:pt x="245458" y="593900"/>
                    <a:pt x="314010" y="593900"/>
                  </a:cubicBezTo>
                  <a:cubicBezTo>
                    <a:pt x="388955" y="593900"/>
                    <a:pt x="459520" y="564815"/>
                    <a:pt x="512443" y="511847"/>
                  </a:cubicBezTo>
                  <a:cubicBezTo>
                    <a:pt x="617461" y="407094"/>
                    <a:pt x="621723" y="239322"/>
                    <a:pt x="525467" y="129248"/>
                  </a:cubicBezTo>
                  <a:cubicBezTo>
                    <a:pt x="518244" y="162116"/>
                    <a:pt x="502853" y="199241"/>
                    <a:pt x="480239" y="237430"/>
                  </a:cubicBezTo>
                  <a:cubicBezTo>
                    <a:pt x="479055" y="239440"/>
                    <a:pt x="476924" y="240504"/>
                    <a:pt x="474793" y="240504"/>
                  </a:cubicBezTo>
                  <a:cubicBezTo>
                    <a:pt x="473727" y="240504"/>
                    <a:pt x="472662" y="240268"/>
                    <a:pt x="471596" y="239677"/>
                  </a:cubicBezTo>
                  <a:cubicBezTo>
                    <a:pt x="468636" y="237903"/>
                    <a:pt x="467571" y="234002"/>
                    <a:pt x="469346" y="231046"/>
                  </a:cubicBezTo>
                  <a:cubicBezTo>
                    <a:pt x="493381" y="190492"/>
                    <a:pt x="509009" y="151357"/>
                    <a:pt x="514929" y="117779"/>
                  </a:cubicBezTo>
                  <a:cubicBezTo>
                    <a:pt x="514101" y="116952"/>
                    <a:pt x="513272" y="116242"/>
                    <a:pt x="512443" y="115415"/>
                  </a:cubicBezTo>
                  <a:cubicBezTo>
                    <a:pt x="459520" y="62447"/>
                    <a:pt x="388955" y="33243"/>
                    <a:pt x="314010" y="33243"/>
                  </a:cubicBezTo>
                  <a:close/>
                  <a:moveTo>
                    <a:pt x="446555" y="12833"/>
                  </a:moveTo>
                  <a:cubicBezTo>
                    <a:pt x="425125" y="11784"/>
                    <a:pt x="399670" y="16277"/>
                    <a:pt x="371432" y="26268"/>
                  </a:cubicBezTo>
                  <a:cubicBezTo>
                    <a:pt x="425895" y="37027"/>
                    <a:pt x="476095" y="63038"/>
                    <a:pt x="516942" y="102173"/>
                  </a:cubicBezTo>
                  <a:cubicBezTo>
                    <a:pt x="519547" y="71905"/>
                    <a:pt x="512917" y="48022"/>
                    <a:pt x="497525" y="32652"/>
                  </a:cubicBezTo>
                  <a:cubicBezTo>
                    <a:pt x="485389" y="20474"/>
                    <a:pt x="467985" y="13883"/>
                    <a:pt x="446555" y="12833"/>
                  </a:cubicBezTo>
                  <a:close/>
                  <a:moveTo>
                    <a:pt x="438090" y="20"/>
                  </a:moveTo>
                  <a:cubicBezTo>
                    <a:pt x="467334" y="-453"/>
                    <a:pt x="490303" y="7587"/>
                    <a:pt x="506405" y="23667"/>
                  </a:cubicBezTo>
                  <a:cubicBezTo>
                    <a:pt x="526414" y="43648"/>
                    <a:pt x="533873" y="74625"/>
                    <a:pt x="528308" y="113641"/>
                  </a:cubicBezTo>
                  <a:cubicBezTo>
                    <a:pt x="635694" y="228327"/>
                    <a:pt x="633445" y="408867"/>
                    <a:pt x="521441" y="520715"/>
                  </a:cubicBezTo>
                  <a:cubicBezTo>
                    <a:pt x="466031" y="576047"/>
                    <a:pt x="392388" y="606551"/>
                    <a:pt x="314010" y="606551"/>
                  </a:cubicBezTo>
                  <a:cubicBezTo>
                    <a:pt x="238946" y="606551"/>
                    <a:pt x="168263" y="578648"/>
                    <a:pt x="113682" y="527690"/>
                  </a:cubicBezTo>
                  <a:cubicBezTo>
                    <a:pt x="105394" y="528873"/>
                    <a:pt x="97462" y="529464"/>
                    <a:pt x="89884" y="529464"/>
                  </a:cubicBezTo>
                  <a:cubicBezTo>
                    <a:pt x="61942" y="529464"/>
                    <a:pt x="39329" y="521424"/>
                    <a:pt x="23700" y="505817"/>
                  </a:cubicBezTo>
                  <a:cubicBezTo>
                    <a:pt x="7480" y="489620"/>
                    <a:pt x="-453" y="466683"/>
                    <a:pt x="21" y="437597"/>
                  </a:cubicBezTo>
                  <a:cubicBezTo>
                    <a:pt x="376" y="410641"/>
                    <a:pt x="7953" y="379782"/>
                    <a:pt x="22516" y="345613"/>
                  </a:cubicBezTo>
                  <a:cubicBezTo>
                    <a:pt x="13281" y="260367"/>
                    <a:pt x="41223" y="171693"/>
                    <a:pt x="106578" y="106429"/>
                  </a:cubicBezTo>
                  <a:cubicBezTo>
                    <a:pt x="161988" y="51096"/>
                    <a:pt x="235631" y="20711"/>
                    <a:pt x="314010" y="20711"/>
                  </a:cubicBezTo>
                  <a:cubicBezTo>
                    <a:pt x="324902" y="20711"/>
                    <a:pt x="335676" y="21302"/>
                    <a:pt x="346450" y="22484"/>
                  </a:cubicBezTo>
                  <a:cubicBezTo>
                    <a:pt x="380430" y="7942"/>
                    <a:pt x="411214" y="493"/>
                    <a:pt x="438090" y="2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" name="fountain-pen-close-up_16941">
              <a:extLst>
                <a:ext uri="{FF2B5EF4-FFF2-40B4-BE49-F238E27FC236}">
                  <a16:creationId xmlns:a16="http://schemas.microsoft.com/office/drawing/2014/main" id="{CB7052AC-6DDB-417F-91E1-6A0917C68B4A}"/>
                </a:ext>
              </a:extLst>
            </p:cNvPr>
            <p:cNvSpPr>
              <a:spLocks noChangeAspect="1"/>
            </p:cNvSpPr>
            <p:nvPr/>
          </p:nvSpPr>
          <p:spPr bwMode="auto">
            <a:xfrm rot="790632" flipH="1">
              <a:off x="8336982" y="2936716"/>
              <a:ext cx="578472" cy="599350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41" name="íṡľíḓê">
            <a:extLst>
              <a:ext uri="{FF2B5EF4-FFF2-40B4-BE49-F238E27FC236}">
                <a16:creationId xmlns:a16="http://schemas.microsoft.com/office/drawing/2014/main" id="{303F3C8F-D719-42F8-A815-8B9812FEF7C4}"/>
              </a:ext>
            </a:extLst>
          </p:cNvPr>
          <p:cNvSpPr/>
          <p:nvPr/>
        </p:nvSpPr>
        <p:spPr bwMode="gray">
          <a:xfrm>
            <a:off x="4360286" y="3684807"/>
            <a:ext cx="1937736" cy="838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</a:pPr>
            <a:r>
              <a:rPr lang="zh-TW" altLang="en-US" sz="2000" b="1" dirty="0">
                <a:solidFill>
                  <a:srgbClr val="FFC000"/>
                </a:solidFill>
                <a:cs typeface="+mn-ea"/>
                <a:sym typeface="+mn-lt"/>
                <a:hlinkClick r:id="rId8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總務處</a:t>
            </a:r>
            <a:endParaRPr lang="en-US" altLang="zh-TW" sz="2000" b="1" dirty="0">
              <a:solidFill>
                <a:srgbClr val="FFC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987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FIRST_PUBLISH" val="1"/>
  <p:tag name="ISPRING_PRESENTATION_TITLE" val="卡通儿童可爱家长会动态PPT模板01.ppt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"/>
  <p:tag name="MH" val="20170618180444"/>
  <p:tag name="MH_LIBRARY" val="GRAPHI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YinZJG#"/>
  <p:tag name="MH_LAYOUT" val="SubTitle"/>
  <p:tag name="MH" val="20170618180221"/>
  <p:tag name="MH_LIBRARY" val="GRAPHIC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zwwd00w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1359</Words>
  <Application>Microsoft Office PowerPoint</Application>
  <PresentationFormat>寬螢幕</PresentationFormat>
  <Paragraphs>216</Paragraphs>
  <Slides>32</Slides>
  <Notes>23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32</vt:i4>
      </vt:variant>
    </vt:vector>
  </HeadingPairs>
  <TitlesOfParts>
    <vt:vector size="46" baseType="lpstr">
      <vt:lpstr>等线</vt:lpstr>
      <vt:lpstr>微软雅黑</vt:lpstr>
      <vt:lpstr>宋体</vt:lpstr>
      <vt:lpstr>細明體</vt:lpstr>
      <vt:lpstr>華康中圓體</vt:lpstr>
      <vt:lpstr>微軟正黑體</vt:lpstr>
      <vt:lpstr>標楷體</vt:lpstr>
      <vt:lpstr>Arial</vt:lpstr>
      <vt:lpstr>Calibri</vt:lpstr>
      <vt:lpstr>Trebuchet MS</vt:lpstr>
      <vt:lpstr>Wingdings</vt:lpstr>
      <vt:lpstr>Wingdings 2</vt:lpstr>
      <vt:lpstr>第一PPT，www.1ppt.com</vt:lpstr>
      <vt:lpstr>自定义设计方案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期末家长会</dc:title>
  <dc:creator/>
  <cp:keywords>www.1ppt.com</cp:keywords>
  <dc:description>www.1ppt.com</dc:description>
  <cp:lastModifiedBy/>
  <cp:revision>1</cp:revision>
  <dcterms:created xsi:type="dcterms:W3CDTF">2018-12-05T05:12:31Z</dcterms:created>
  <dcterms:modified xsi:type="dcterms:W3CDTF">2024-09-13T06:13:40Z</dcterms:modified>
</cp:coreProperties>
</file>