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3" r:id="rId2"/>
    <p:sldId id="265" r:id="rId3"/>
    <p:sldId id="266" r:id="rId4"/>
  </p:sldIdLst>
  <p:sldSz cx="10801350" cy="7200900"/>
  <p:notesSz cx="6888163" cy="10020300"/>
  <p:defaultTextStyle>
    <a:defPPr>
      <a:defRPr lang="zh-TW"/>
    </a:defPPr>
    <a:lvl1pPr algn="l" defTabSz="1130300" rtl="0" fontAlgn="base">
      <a:spcBef>
        <a:spcPct val="0"/>
      </a:spcBef>
      <a:spcAft>
        <a:spcPct val="0"/>
      </a:spcAft>
      <a:defRPr kumimoji="1" sz="2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565150" indent="-107950" algn="l" defTabSz="1130300" rtl="0" fontAlgn="base">
      <a:spcBef>
        <a:spcPct val="0"/>
      </a:spcBef>
      <a:spcAft>
        <a:spcPct val="0"/>
      </a:spcAft>
      <a:defRPr kumimoji="1" sz="2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1130300" indent="-215900" algn="l" defTabSz="1130300" rtl="0" fontAlgn="base">
      <a:spcBef>
        <a:spcPct val="0"/>
      </a:spcBef>
      <a:spcAft>
        <a:spcPct val="0"/>
      </a:spcAft>
      <a:defRPr kumimoji="1" sz="2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697038" indent="-325438" algn="l" defTabSz="1130300" rtl="0" fontAlgn="base">
      <a:spcBef>
        <a:spcPct val="0"/>
      </a:spcBef>
      <a:spcAft>
        <a:spcPct val="0"/>
      </a:spcAft>
      <a:defRPr kumimoji="1" sz="2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2262188" indent="-433388" algn="l" defTabSz="1130300" rtl="0" fontAlgn="base">
      <a:spcBef>
        <a:spcPct val="0"/>
      </a:spcBef>
      <a:spcAft>
        <a:spcPct val="0"/>
      </a:spcAft>
      <a:defRPr kumimoji="1" sz="2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2200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2200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2200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2200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>
          <p15:clr>
            <a:srgbClr val="A4A3A4"/>
          </p15:clr>
        </p15:guide>
        <p15:guide id="2" pos="34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9876" autoAdjust="0"/>
  </p:normalViewPr>
  <p:slideViewPr>
    <p:cSldViewPr snapToObjects="1">
      <p:cViewPr varScale="1">
        <p:scale>
          <a:sx n="102" d="100"/>
          <a:sy n="102" d="100"/>
        </p:scale>
        <p:origin x="138" y="120"/>
      </p:cViewPr>
      <p:guideLst>
        <p:guide orient="horz" pos="2268"/>
        <p:guide pos="34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4657" cy="500935"/>
          </a:xfrm>
          <a:prstGeom prst="rect">
            <a:avLst/>
          </a:prstGeom>
        </p:spPr>
        <p:txBody>
          <a:bodyPr vert="horz" lIns="92305" tIns="46152" rIns="92305" bIns="46152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901902" y="2"/>
            <a:ext cx="2984657" cy="500935"/>
          </a:xfrm>
          <a:prstGeom prst="rect">
            <a:avLst/>
          </a:prstGeom>
        </p:spPr>
        <p:txBody>
          <a:bodyPr vert="horz" lIns="92305" tIns="46152" rIns="92305" bIns="46152" rtlCol="0"/>
          <a:lstStyle>
            <a:lvl1pPr algn="r">
              <a:defRPr sz="1200"/>
            </a:lvl1pPr>
          </a:lstStyle>
          <a:p>
            <a:fld id="{34260B98-B441-4EBB-A0AA-7217248ED3FC}" type="datetimeFigureOut">
              <a:rPr lang="zh-TW" altLang="en-US" smtClean="0"/>
              <a:t>2016/12/20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25475" y="750888"/>
            <a:ext cx="56372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5" tIns="46152" rIns="92305" bIns="46152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9138" y="4759683"/>
            <a:ext cx="5509888" cy="4508415"/>
          </a:xfrm>
          <a:prstGeom prst="rect">
            <a:avLst/>
          </a:prstGeom>
        </p:spPr>
        <p:txBody>
          <a:bodyPr vert="horz" lIns="92305" tIns="46152" rIns="92305" bIns="46152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517765"/>
            <a:ext cx="2984657" cy="500934"/>
          </a:xfrm>
          <a:prstGeom prst="rect">
            <a:avLst/>
          </a:prstGeom>
        </p:spPr>
        <p:txBody>
          <a:bodyPr vert="horz" lIns="92305" tIns="46152" rIns="92305" bIns="46152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901902" y="9517765"/>
            <a:ext cx="2984657" cy="500934"/>
          </a:xfrm>
          <a:prstGeom prst="rect">
            <a:avLst/>
          </a:prstGeom>
        </p:spPr>
        <p:txBody>
          <a:bodyPr vert="horz" lIns="92305" tIns="46152" rIns="92305" bIns="46152" rtlCol="0" anchor="b"/>
          <a:lstStyle>
            <a:lvl1pPr algn="r">
              <a:defRPr sz="1200"/>
            </a:lvl1pPr>
          </a:lstStyle>
          <a:p>
            <a:fld id="{949EF342-8E5F-4501-B414-2BCB63092B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1213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10101" y="2236947"/>
            <a:ext cx="9181148" cy="1543526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20204" y="4080510"/>
            <a:ext cx="7560945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6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31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97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6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28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94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60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26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F6E14-D1A8-4D21-9023-00C786BB7B47}" type="datetimeFigureOut">
              <a:rPr lang="zh-TW" altLang="en-US"/>
              <a:pPr>
                <a:defRPr/>
              </a:pPr>
              <a:t>2016/12/20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C35C8-14F7-45C2-B718-6A5284373AF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03533-CA08-40FA-B046-DABBD9B6CB21}" type="datetimeFigureOut">
              <a:rPr lang="zh-TW" altLang="en-US"/>
              <a:pPr>
                <a:defRPr/>
              </a:pPr>
              <a:t>2016/12/20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16FBE-FE04-4922-A6D2-A010E75EEB1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250533" y="378382"/>
            <a:ext cx="2870983" cy="806434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37579" y="378382"/>
            <a:ext cx="8432930" cy="806434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3E6E1-E458-4A13-8D68-4670F27DD5ED}" type="datetimeFigureOut">
              <a:rPr lang="zh-TW" altLang="en-US"/>
              <a:pPr>
                <a:defRPr/>
              </a:pPr>
              <a:t>2016/12/20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1FEB0-6D59-476C-8BC2-4823DF1E86D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46637-E359-452E-AD27-6124C8650EBD}" type="datetimeFigureOut">
              <a:rPr lang="zh-TW" altLang="en-US"/>
              <a:pPr>
                <a:defRPr/>
              </a:pPr>
              <a:t>2016/12/20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CD809-EA89-4178-8D9C-BF30055327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232" y="4627246"/>
            <a:ext cx="9181148" cy="1430178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53232" y="3052050"/>
            <a:ext cx="9181148" cy="1575196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6578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3157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6973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631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2892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9471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6049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5262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9DAE7-0283-4D5E-86B9-68C7C8FE7624}" type="datetimeFigureOut">
              <a:rPr lang="zh-TW" altLang="en-US"/>
              <a:pPr>
                <a:defRPr/>
              </a:pPr>
              <a:t>2016/12/20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C851F-3DAA-4684-B819-4729A14165D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37580" y="2205277"/>
            <a:ext cx="5651956" cy="623744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469559" y="2205277"/>
            <a:ext cx="5651956" cy="623744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674AB-59C9-49E2-8449-F58D5C568B3D}" type="datetimeFigureOut">
              <a:rPr lang="zh-TW" altLang="en-US"/>
              <a:pPr>
                <a:defRPr/>
              </a:pPr>
              <a:t>2016/12/20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B956F-6852-4EF6-8758-2728EF52F81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0069" y="288370"/>
            <a:ext cx="9721215" cy="12001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40068" y="1611869"/>
            <a:ext cx="4772472" cy="671750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65785" indent="0">
              <a:buNone/>
              <a:defRPr sz="2500" b="1"/>
            </a:lvl2pPr>
            <a:lvl3pPr marL="1131570" indent="0">
              <a:buNone/>
              <a:defRPr sz="2200" b="1"/>
            </a:lvl3pPr>
            <a:lvl4pPr marL="1697355" indent="0">
              <a:buNone/>
              <a:defRPr sz="2000" b="1"/>
            </a:lvl4pPr>
            <a:lvl5pPr marL="2263140" indent="0">
              <a:buNone/>
              <a:defRPr sz="2000" b="1"/>
            </a:lvl5pPr>
            <a:lvl6pPr marL="2828925" indent="0">
              <a:buNone/>
              <a:defRPr sz="2000" b="1"/>
            </a:lvl6pPr>
            <a:lvl7pPr marL="3394710" indent="0">
              <a:buNone/>
              <a:defRPr sz="2000" b="1"/>
            </a:lvl7pPr>
            <a:lvl8pPr marL="3960495" indent="0">
              <a:buNone/>
              <a:defRPr sz="2000" b="1"/>
            </a:lvl8pPr>
            <a:lvl9pPr marL="4526280" indent="0">
              <a:buNone/>
              <a:defRPr sz="20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0068" y="2283618"/>
            <a:ext cx="4772472" cy="4148853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486937" y="1611869"/>
            <a:ext cx="4774347" cy="671750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65785" indent="0">
              <a:buNone/>
              <a:defRPr sz="2500" b="1"/>
            </a:lvl2pPr>
            <a:lvl3pPr marL="1131570" indent="0">
              <a:buNone/>
              <a:defRPr sz="2200" b="1"/>
            </a:lvl3pPr>
            <a:lvl4pPr marL="1697355" indent="0">
              <a:buNone/>
              <a:defRPr sz="2000" b="1"/>
            </a:lvl4pPr>
            <a:lvl5pPr marL="2263140" indent="0">
              <a:buNone/>
              <a:defRPr sz="2000" b="1"/>
            </a:lvl5pPr>
            <a:lvl6pPr marL="2828925" indent="0">
              <a:buNone/>
              <a:defRPr sz="2000" b="1"/>
            </a:lvl6pPr>
            <a:lvl7pPr marL="3394710" indent="0">
              <a:buNone/>
              <a:defRPr sz="2000" b="1"/>
            </a:lvl7pPr>
            <a:lvl8pPr marL="3960495" indent="0">
              <a:buNone/>
              <a:defRPr sz="2000" b="1"/>
            </a:lvl8pPr>
            <a:lvl9pPr marL="4526280" indent="0">
              <a:buNone/>
              <a:defRPr sz="20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486937" y="2283618"/>
            <a:ext cx="4774347" cy="4148853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6A6D8-F439-46AB-B84C-9FAA0EC637B4}" type="datetimeFigureOut">
              <a:rPr lang="zh-TW" altLang="en-US"/>
              <a:pPr>
                <a:defRPr/>
              </a:pPr>
              <a:t>2016/12/20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83199-CB9D-4B9B-A832-FAD4340B073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70A57-8D5C-447B-895D-EB35D52AFD78}" type="datetimeFigureOut">
              <a:rPr lang="zh-TW" altLang="en-US"/>
              <a:pPr>
                <a:defRPr/>
              </a:pPr>
              <a:t>2016/12/20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F7793-3E4B-4A24-8647-87E87F415FF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073F8-8DEF-400C-8867-1EFF069B10D4}" type="datetimeFigureOut">
              <a:rPr lang="zh-TW" altLang="en-US"/>
              <a:pPr>
                <a:defRPr/>
              </a:pPr>
              <a:t>2016/12/20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ED04E-FAF1-412B-BDB7-5D267DA1CD9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0068" y="286703"/>
            <a:ext cx="3553570" cy="1220153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23029" y="286704"/>
            <a:ext cx="6038255" cy="6145769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40068" y="1506856"/>
            <a:ext cx="3553570" cy="4925616"/>
          </a:xfrm>
        </p:spPr>
        <p:txBody>
          <a:bodyPr/>
          <a:lstStyle>
            <a:lvl1pPr marL="0" indent="0">
              <a:buNone/>
              <a:defRPr sz="1700"/>
            </a:lvl1pPr>
            <a:lvl2pPr marL="565785" indent="0">
              <a:buNone/>
              <a:defRPr sz="1500"/>
            </a:lvl2pPr>
            <a:lvl3pPr marL="1131570" indent="0">
              <a:buNone/>
              <a:defRPr sz="1200"/>
            </a:lvl3pPr>
            <a:lvl4pPr marL="1697355" indent="0">
              <a:buNone/>
              <a:defRPr sz="1100"/>
            </a:lvl4pPr>
            <a:lvl5pPr marL="2263140" indent="0">
              <a:buNone/>
              <a:defRPr sz="1100"/>
            </a:lvl5pPr>
            <a:lvl6pPr marL="2828925" indent="0">
              <a:buNone/>
              <a:defRPr sz="1100"/>
            </a:lvl6pPr>
            <a:lvl7pPr marL="3394710" indent="0">
              <a:buNone/>
              <a:defRPr sz="1100"/>
            </a:lvl7pPr>
            <a:lvl8pPr marL="3960495" indent="0">
              <a:buNone/>
              <a:defRPr sz="1100"/>
            </a:lvl8pPr>
            <a:lvl9pPr marL="4526280" indent="0">
              <a:buNone/>
              <a:defRPr sz="1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A6307-88E7-436A-9F46-F2FF6D394563}" type="datetimeFigureOut">
              <a:rPr lang="zh-TW" altLang="en-US"/>
              <a:pPr>
                <a:defRPr/>
              </a:pPr>
              <a:t>2016/12/20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A21AB-90F8-4699-9EA3-E1ACCE05CD5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17140" y="5040630"/>
            <a:ext cx="6480810" cy="595075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117140" y="643414"/>
            <a:ext cx="6480810" cy="4320540"/>
          </a:xfrm>
        </p:spPr>
        <p:txBody>
          <a:bodyPr rtlCol="0">
            <a:normAutofit/>
          </a:bodyPr>
          <a:lstStyle>
            <a:lvl1pPr marL="0" indent="0">
              <a:buNone/>
              <a:defRPr sz="4000"/>
            </a:lvl1pPr>
            <a:lvl2pPr marL="565785" indent="0">
              <a:buNone/>
              <a:defRPr sz="3500"/>
            </a:lvl2pPr>
            <a:lvl3pPr marL="1131570" indent="0">
              <a:buNone/>
              <a:defRPr sz="3000"/>
            </a:lvl3pPr>
            <a:lvl4pPr marL="1697355" indent="0">
              <a:buNone/>
              <a:defRPr sz="2500"/>
            </a:lvl4pPr>
            <a:lvl5pPr marL="2263140" indent="0">
              <a:buNone/>
              <a:defRPr sz="2500"/>
            </a:lvl5pPr>
            <a:lvl6pPr marL="2828925" indent="0">
              <a:buNone/>
              <a:defRPr sz="2500"/>
            </a:lvl6pPr>
            <a:lvl7pPr marL="3394710" indent="0">
              <a:buNone/>
              <a:defRPr sz="2500"/>
            </a:lvl7pPr>
            <a:lvl8pPr marL="3960495" indent="0">
              <a:buNone/>
              <a:defRPr sz="2500"/>
            </a:lvl8pPr>
            <a:lvl9pPr marL="4526280" indent="0">
              <a:buNone/>
              <a:defRPr sz="25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117140" y="5635705"/>
            <a:ext cx="6480810" cy="845105"/>
          </a:xfrm>
        </p:spPr>
        <p:txBody>
          <a:bodyPr/>
          <a:lstStyle>
            <a:lvl1pPr marL="0" indent="0">
              <a:buNone/>
              <a:defRPr sz="1700"/>
            </a:lvl1pPr>
            <a:lvl2pPr marL="565785" indent="0">
              <a:buNone/>
              <a:defRPr sz="1500"/>
            </a:lvl2pPr>
            <a:lvl3pPr marL="1131570" indent="0">
              <a:buNone/>
              <a:defRPr sz="1200"/>
            </a:lvl3pPr>
            <a:lvl4pPr marL="1697355" indent="0">
              <a:buNone/>
              <a:defRPr sz="1100"/>
            </a:lvl4pPr>
            <a:lvl5pPr marL="2263140" indent="0">
              <a:buNone/>
              <a:defRPr sz="1100"/>
            </a:lvl5pPr>
            <a:lvl6pPr marL="2828925" indent="0">
              <a:buNone/>
              <a:defRPr sz="1100"/>
            </a:lvl6pPr>
            <a:lvl7pPr marL="3394710" indent="0">
              <a:buNone/>
              <a:defRPr sz="1100"/>
            </a:lvl7pPr>
            <a:lvl8pPr marL="3960495" indent="0">
              <a:buNone/>
              <a:defRPr sz="1100"/>
            </a:lvl8pPr>
            <a:lvl9pPr marL="4526280" indent="0">
              <a:buNone/>
              <a:defRPr sz="1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D59E1-44B4-4592-BCFD-2B223C12F9F2}" type="datetimeFigureOut">
              <a:rPr lang="zh-TW" altLang="en-US"/>
              <a:pPr>
                <a:defRPr/>
              </a:pPr>
              <a:t>2016/12/20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A354C-2212-4256-9630-7892D3FAA21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539750" y="288925"/>
            <a:ext cx="97218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3157" tIns="56579" rIns="113157" bIns="565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539750" y="1679575"/>
            <a:ext cx="97218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3157" tIns="56579" rIns="113157" bIns="565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539750" y="6673850"/>
            <a:ext cx="2520950" cy="384175"/>
          </a:xfrm>
          <a:prstGeom prst="rect">
            <a:avLst/>
          </a:prstGeom>
        </p:spPr>
        <p:txBody>
          <a:bodyPr vert="horz" lIns="113157" tIns="56579" rIns="113157" bIns="56579" rtlCol="0" anchor="ctr"/>
          <a:lstStyle>
            <a:lvl1pPr algn="l" defTabSz="1131570" fontAlgn="auto">
              <a:spcBef>
                <a:spcPts val="0"/>
              </a:spcBef>
              <a:spcAft>
                <a:spcPts val="0"/>
              </a:spcAft>
              <a:defRPr kumimoji="0" sz="15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C4C9A71-26F5-433C-9133-86DE7DC50A15}" type="datetimeFigureOut">
              <a:rPr lang="zh-TW" altLang="en-US"/>
              <a:pPr>
                <a:defRPr/>
              </a:pPr>
              <a:t>2016/12/20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690938" y="6673850"/>
            <a:ext cx="3419475" cy="384175"/>
          </a:xfrm>
          <a:prstGeom prst="rect">
            <a:avLst/>
          </a:prstGeom>
        </p:spPr>
        <p:txBody>
          <a:bodyPr vert="horz" lIns="113157" tIns="56579" rIns="113157" bIns="56579" rtlCol="0" anchor="ctr"/>
          <a:lstStyle>
            <a:lvl1pPr algn="ctr" defTabSz="1131570" fontAlgn="auto">
              <a:spcBef>
                <a:spcPts val="0"/>
              </a:spcBef>
              <a:spcAft>
                <a:spcPts val="0"/>
              </a:spcAft>
              <a:defRPr kumimoji="0" sz="15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740650" y="6673850"/>
            <a:ext cx="2520950" cy="384175"/>
          </a:xfrm>
          <a:prstGeom prst="rect">
            <a:avLst/>
          </a:prstGeom>
        </p:spPr>
        <p:txBody>
          <a:bodyPr vert="horz" lIns="113157" tIns="56579" rIns="113157" bIns="56579" rtlCol="0" anchor="ctr"/>
          <a:lstStyle>
            <a:lvl1pPr algn="r" defTabSz="1131570" fontAlgn="auto">
              <a:spcBef>
                <a:spcPts val="0"/>
              </a:spcBef>
              <a:spcAft>
                <a:spcPts val="0"/>
              </a:spcAft>
              <a:defRPr kumimoji="0" sz="15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05C63CE-D0EA-4DCC-B0FC-1D5A33C02DA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30300" rtl="0" fontAlgn="base">
        <a:spcBef>
          <a:spcPct val="0"/>
        </a:spcBef>
        <a:spcAft>
          <a:spcPct val="0"/>
        </a:spcAft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130300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defTabSz="1130300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defTabSz="1130300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defTabSz="1130300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defTabSz="1130300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defTabSz="1130300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defTabSz="1130300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defTabSz="1130300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423863" indent="-423863" algn="l" defTabSz="1130300" rtl="0" fontAlgn="base">
        <a:spcBef>
          <a:spcPct val="20000"/>
        </a:spcBef>
        <a:spcAft>
          <a:spcPct val="0"/>
        </a:spcAft>
        <a:buFont typeface="Arial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19163" indent="-352425" algn="l" defTabSz="1130300" rtl="0" fontAlgn="base">
        <a:spcBef>
          <a:spcPct val="20000"/>
        </a:spcBef>
        <a:spcAft>
          <a:spcPct val="0"/>
        </a:spcAft>
        <a:buFont typeface="Arial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14463" indent="-282575" algn="l" defTabSz="1130300" rtl="0" fontAlgn="base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79613" indent="-282575" algn="l" defTabSz="1130300" rtl="0" fontAlgn="base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44763" indent="-282575" algn="l" defTabSz="1130300" rtl="0" fontAlgn="base">
        <a:spcBef>
          <a:spcPct val="20000"/>
        </a:spcBef>
        <a:spcAft>
          <a:spcPct val="0"/>
        </a:spcAft>
        <a:buFont typeface="Arial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11818" indent="-282893" algn="l" defTabSz="113157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77603" indent="-282893" algn="l" defTabSz="113157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43388" indent="-282893" algn="l" defTabSz="113157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09173" indent="-282893" algn="l" defTabSz="113157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570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97355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94710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60495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26280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26" Type="http://schemas.openxmlformats.org/officeDocument/2006/relationships/image" Target="../media/image25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4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29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24" Type="http://schemas.openxmlformats.org/officeDocument/2006/relationships/image" Target="../media/image23.jpeg"/><Relationship Id="rId32" Type="http://schemas.openxmlformats.org/officeDocument/2006/relationships/image" Target="../media/image31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28" Type="http://schemas.openxmlformats.org/officeDocument/2006/relationships/image" Target="../media/image27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31" Type="http://schemas.openxmlformats.org/officeDocument/2006/relationships/image" Target="../media/image30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Relationship Id="rId27" Type="http://schemas.openxmlformats.org/officeDocument/2006/relationships/image" Target="../media/image26.jpeg"/><Relationship Id="rId30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18" Type="http://schemas.openxmlformats.org/officeDocument/2006/relationships/image" Target="../media/image47.jpg"/><Relationship Id="rId26" Type="http://schemas.openxmlformats.org/officeDocument/2006/relationships/image" Target="../media/image55.jpeg"/><Relationship Id="rId3" Type="http://schemas.openxmlformats.org/officeDocument/2006/relationships/image" Target="../media/image2.jpeg"/><Relationship Id="rId21" Type="http://schemas.openxmlformats.org/officeDocument/2006/relationships/image" Target="../media/image50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17" Type="http://schemas.openxmlformats.org/officeDocument/2006/relationships/image" Target="../media/image46.jpg"/><Relationship Id="rId25" Type="http://schemas.openxmlformats.org/officeDocument/2006/relationships/image" Target="../media/image54.jpeg"/><Relationship Id="rId2" Type="http://schemas.openxmlformats.org/officeDocument/2006/relationships/image" Target="../media/image32.jpeg"/><Relationship Id="rId16" Type="http://schemas.openxmlformats.org/officeDocument/2006/relationships/image" Target="../media/image45.jpeg"/><Relationship Id="rId20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24" Type="http://schemas.openxmlformats.org/officeDocument/2006/relationships/image" Target="../media/image53.jpeg"/><Relationship Id="rId5" Type="http://schemas.openxmlformats.org/officeDocument/2006/relationships/image" Target="../media/image34.jpeg"/><Relationship Id="rId15" Type="http://schemas.openxmlformats.org/officeDocument/2006/relationships/image" Target="../media/image44.jpeg"/><Relationship Id="rId23" Type="http://schemas.openxmlformats.org/officeDocument/2006/relationships/image" Target="../media/image52.jpeg"/><Relationship Id="rId10" Type="http://schemas.openxmlformats.org/officeDocument/2006/relationships/image" Target="../media/image39.jpeg"/><Relationship Id="rId19" Type="http://schemas.openxmlformats.org/officeDocument/2006/relationships/image" Target="../media/image48.jpg"/><Relationship Id="rId4" Type="http://schemas.openxmlformats.org/officeDocument/2006/relationships/image" Target="../media/image33.jpeg"/><Relationship Id="rId9" Type="http://schemas.openxmlformats.org/officeDocument/2006/relationships/image" Target="../media/image38.jpeg"/><Relationship Id="rId14" Type="http://schemas.openxmlformats.org/officeDocument/2006/relationships/image" Target="../media/image43.jpeg"/><Relationship Id="rId22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g"/><Relationship Id="rId13" Type="http://schemas.openxmlformats.org/officeDocument/2006/relationships/image" Target="../media/image67.jpeg"/><Relationship Id="rId18" Type="http://schemas.openxmlformats.org/officeDocument/2006/relationships/image" Target="../media/image7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12" Type="http://schemas.openxmlformats.org/officeDocument/2006/relationships/image" Target="../media/image66.jpeg"/><Relationship Id="rId17" Type="http://schemas.openxmlformats.org/officeDocument/2006/relationships/image" Target="../media/image71.jpeg"/><Relationship Id="rId2" Type="http://schemas.openxmlformats.org/officeDocument/2006/relationships/image" Target="../media/image56.jpeg"/><Relationship Id="rId16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11" Type="http://schemas.openxmlformats.org/officeDocument/2006/relationships/image" Target="../media/image65.jpeg"/><Relationship Id="rId5" Type="http://schemas.openxmlformats.org/officeDocument/2006/relationships/image" Target="../media/image59.jpg"/><Relationship Id="rId15" Type="http://schemas.openxmlformats.org/officeDocument/2006/relationships/image" Target="../media/image69.jpeg"/><Relationship Id="rId10" Type="http://schemas.openxmlformats.org/officeDocument/2006/relationships/image" Target="../media/image64.jpeg"/><Relationship Id="rId19" Type="http://schemas.openxmlformats.org/officeDocument/2006/relationships/image" Target="../media/image73.jpeg"/><Relationship Id="rId4" Type="http://schemas.openxmlformats.org/officeDocument/2006/relationships/image" Target="../media/image58.jpg"/><Relationship Id="rId9" Type="http://schemas.openxmlformats.org/officeDocument/2006/relationships/image" Target="../media/image63.jpg"/><Relationship Id="rId14" Type="http://schemas.openxmlformats.org/officeDocument/2006/relationships/image" Target="../media/image6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243" y="1685753"/>
            <a:ext cx="5882024" cy="4752975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041" y="5060309"/>
            <a:ext cx="2516378" cy="1887284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矩形 434"/>
          <p:cNvSpPr/>
          <p:nvPr/>
        </p:nvSpPr>
        <p:spPr>
          <a:xfrm>
            <a:off x="8964947" y="6856806"/>
            <a:ext cx="750426" cy="172489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鳳翅高飛</a:t>
            </a:r>
            <a:endParaRPr kumimoji="0" lang="zh-TW" altLang="en-US" sz="12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0" name="直線單箭頭接點 9"/>
          <p:cNvCxnSpPr/>
          <p:nvPr/>
        </p:nvCxnSpPr>
        <p:spPr>
          <a:xfrm>
            <a:off x="7416231" y="5200573"/>
            <a:ext cx="596094" cy="2376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圖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702" y="186499"/>
            <a:ext cx="775950" cy="1034601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972" y="2860555"/>
            <a:ext cx="1437878" cy="1917170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777" y="186499"/>
            <a:ext cx="775950" cy="1034601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852" y="180626"/>
            <a:ext cx="775950" cy="1034601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441" y="171027"/>
            <a:ext cx="775950" cy="1034601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959" y="199923"/>
            <a:ext cx="1379468" cy="1034601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806" y="213065"/>
            <a:ext cx="1379468" cy="1034601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97" y="195415"/>
            <a:ext cx="1376652" cy="1034601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3" y="2730352"/>
            <a:ext cx="1828722" cy="1371542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79" y="1531912"/>
            <a:ext cx="1378188" cy="1034601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75" y="4369683"/>
            <a:ext cx="1379468" cy="1034601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83" y="5719173"/>
            <a:ext cx="1379468" cy="1034601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062" y="5719173"/>
            <a:ext cx="1379468" cy="1034601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" name="圖片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270" y="5719173"/>
            <a:ext cx="1379468" cy="1034601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166" y="5704622"/>
            <a:ext cx="1379468" cy="1034601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2" name="圖片 3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457" y="5704621"/>
            <a:ext cx="1353641" cy="1034601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3" name="矩形 434"/>
          <p:cNvSpPr/>
          <p:nvPr/>
        </p:nvSpPr>
        <p:spPr>
          <a:xfrm>
            <a:off x="8857719" y="4793579"/>
            <a:ext cx="750426" cy="172489"/>
          </a:xfrm>
          <a:prstGeom prst="rect">
            <a:avLst/>
          </a:prstGeom>
          <a:solidFill>
            <a:srgbClr val="0000FF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防災鳳鳴</a:t>
            </a:r>
            <a:endParaRPr kumimoji="0" lang="zh-TW" altLang="en-US" sz="12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4" name="矩形 434"/>
          <p:cNvSpPr/>
          <p:nvPr/>
        </p:nvSpPr>
        <p:spPr>
          <a:xfrm>
            <a:off x="6463316" y="6753772"/>
            <a:ext cx="750426" cy="172489"/>
          </a:xfrm>
          <a:prstGeom prst="rect">
            <a:avLst/>
          </a:prstGeom>
          <a:solidFill>
            <a:srgbClr val="0000FF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濕地采風</a:t>
            </a:r>
            <a:endParaRPr kumimoji="0" lang="zh-TW" altLang="en-US" sz="12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35" name="直線單箭頭接點 34"/>
          <p:cNvCxnSpPr/>
          <p:nvPr/>
        </p:nvCxnSpPr>
        <p:spPr>
          <a:xfrm flipV="1">
            <a:off x="6699776" y="3815216"/>
            <a:ext cx="1761282" cy="1193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/>
          <p:nvPr/>
        </p:nvCxnSpPr>
        <p:spPr>
          <a:xfrm>
            <a:off x="6048747" y="5256634"/>
            <a:ext cx="519972" cy="447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34"/>
          <p:cNvSpPr/>
          <p:nvPr/>
        </p:nvSpPr>
        <p:spPr>
          <a:xfrm>
            <a:off x="4994645" y="6753774"/>
            <a:ext cx="750426" cy="172489"/>
          </a:xfrm>
          <a:prstGeom prst="rect">
            <a:avLst/>
          </a:prstGeom>
          <a:solidFill>
            <a:srgbClr val="FF0000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路路連科</a:t>
            </a:r>
            <a:endParaRPr kumimoji="0" lang="zh-TW" altLang="en-US" sz="1200" b="1" dirty="0">
              <a:solidFill>
                <a:srgbClr val="FFFFFF"/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45" name="直線單箭頭接點 44"/>
          <p:cNvCxnSpPr/>
          <p:nvPr/>
        </p:nvCxnSpPr>
        <p:spPr>
          <a:xfrm flipH="1">
            <a:off x="3889986" y="5008562"/>
            <a:ext cx="1255395" cy="685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/>
          <p:cNvCxnSpPr/>
          <p:nvPr/>
        </p:nvCxnSpPr>
        <p:spPr>
          <a:xfrm flipH="1">
            <a:off x="2808387" y="4720106"/>
            <a:ext cx="2319592" cy="974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/>
          <p:nvPr/>
        </p:nvCxnSpPr>
        <p:spPr>
          <a:xfrm flipH="1">
            <a:off x="1512243" y="4564197"/>
            <a:ext cx="3633138" cy="1147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434"/>
          <p:cNvSpPr/>
          <p:nvPr/>
        </p:nvSpPr>
        <p:spPr>
          <a:xfrm>
            <a:off x="3497727" y="6761190"/>
            <a:ext cx="750426" cy="172489"/>
          </a:xfrm>
          <a:prstGeom prst="rect">
            <a:avLst/>
          </a:prstGeom>
          <a:solidFill>
            <a:srgbClr val="0000FF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百葫進祿</a:t>
            </a:r>
            <a:endParaRPr kumimoji="0" lang="zh-TW" altLang="en-US" sz="12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3" name="矩形 434"/>
          <p:cNvSpPr/>
          <p:nvPr/>
        </p:nvSpPr>
        <p:spPr>
          <a:xfrm>
            <a:off x="2051986" y="6761190"/>
            <a:ext cx="750426" cy="172489"/>
          </a:xfrm>
          <a:prstGeom prst="rect">
            <a:avLst/>
          </a:prstGeom>
          <a:solidFill>
            <a:srgbClr val="FF0000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百壺共賞</a:t>
            </a:r>
            <a:endParaRPr kumimoji="0" lang="zh-TW" altLang="en-US" sz="1200" b="1" dirty="0">
              <a:solidFill>
                <a:srgbClr val="FFFF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4" name="矩形 434"/>
          <p:cNvSpPr/>
          <p:nvPr/>
        </p:nvSpPr>
        <p:spPr>
          <a:xfrm>
            <a:off x="479012" y="6774596"/>
            <a:ext cx="750426" cy="172489"/>
          </a:xfrm>
          <a:prstGeom prst="rect">
            <a:avLst/>
          </a:prstGeom>
          <a:solidFill>
            <a:srgbClr val="0000FF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百福呈祥</a:t>
            </a:r>
            <a:endParaRPr kumimoji="0" lang="zh-TW" altLang="en-US" sz="12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5" name="矩形 434"/>
          <p:cNvSpPr/>
          <p:nvPr/>
        </p:nvSpPr>
        <p:spPr>
          <a:xfrm>
            <a:off x="447296" y="5408781"/>
            <a:ext cx="750426" cy="172489"/>
          </a:xfrm>
          <a:prstGeom prst="rect">
            <a:avLst/>
          </a:prstGeom>
          <a:solidFill>
            <a:srgbClr val="FF0000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百蝶迎春</a:t>
            </a:r>
            <a:endParaRPr kumimoji="0" lang="zh-TW" altLang="en-US" sz="1200" b="1" dirty="0">
              <a:solidFill>
                <a:srgbClr val="FFFFFF"/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57" name="直線單箭頭接點 56"/>
          <p:cNvCxnSpPr/>
          <p:nvPr/>
        </p:nvCxnSpPr>
        <p:spPr>
          <a:xfrm flipH="1">
            <a:off x="1499051" y="4383437"/>
            <a:ext cx="3628928" cy="823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矩形 434"/>
          <p:cNvSpPr/>
          <p:nvPr/>
        </p:nvSpPr>
        <p:spPr>
          <a:xfrm>
            <a:off x="670793" y="4108701"/>
            <a:ext cx="750426" cy="172489"/>
          </a:xfrm>
          <a:prstGeom prst="rect">
            <a:avLst/>
          </a:prstGeom>
          <a:solidFill>
            <a:srgbClr val="0000FF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日月鳳凰</a:t>
            </a:r>
            <a:endParaRPr kumimoji="0" lang="zh-TW" altLang="en-US" sz="12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63" name="直線單箭頭接點 62"/>
          <p:cNvCxnSpPr/>
          <p:nvPr/>
        </p:nvCxnSpPr>
        <p:spPr>
          <a:xfrm flipH="1" flipV="1">
            <a:off x="1878273" y="3987797"/>
            <a:ext cx="2576739" cy="464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矩形 434"/>
          <p:cNvSpPr/>
          <p:nvPr/>
        </p:nvSpPr>
        <p:spPr>
          <a:xfrm>
            <a:off x="575773" y="1202838"/>
            <a:ext cx="750426" cy="172489"/>
          </a:xfrm>
          <a:prstGeom prst="rect">
            <a:avLst/>
          </a:prstGeom>
          <a:solidFill>
            <a:srgbClr val="0000FF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愛與幸福</a:t>
            </a:r>
            <a:endParaRPr kumimoji="0" lang="zh-TW" altLang="en-US" sz="12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6" name="矩形 434"/>
          <p:cNvSpPr/>
          <p:nvPr/>
        </p:nvSpPr>
        <p:spPr>
          <a:xfrm>
            <a:off x="687770" y="2536327"/>
            <a:ext cx="750426" cy="172489"/>
          </a:xfrm>
          <a:prstGeom prst="rect">
            <a:avLst/>
          </a:prstGeom>
          <a:solidFill>
            <a:srgbClr val="FF0000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文字之美</a:t>
            </a:r>
            <a:endParaRPr kumimoji="0" lang="zh-TW" altLang="en-US" sz="12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68" name="直線單箭頭接點 67"/>
          <p:cNvCxnSpPr/>
          <p:nvPr/>
        </p:nvCxnSpPr>
        <p:spPr>
          <a:xfrm flipH="1" flipV="1">
            <a:off x="1673475" y="2404933"/>
            <a:ext cx="3471906" cy="1835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單箭頭接點 69"/>
          <p:cNvCxnSpPr/>
          <p:nvPr/>
        </p:nvCxnSpPr>
        <p:spPr>
          <a:xfrm flipH="1" flipV="1">
            <a:off x="1599062" y="1202838"/>
            <a:ext cx="3528917" cy="2951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圖片 2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271" y="1470904"/>
            <a:ext cx="1379468" cy="1034601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3" name="圖片 7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378" y="4363729"/>
            <a:ext cx="774141" cy="1032189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4" name="圖片 7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231" y="4363729"/>
            <a:ext cx="774141" cy="1032189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5" name="圖片 7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402" y="202929"/>
            <a:ext cx="1376252" cy="1032189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8" name="圖片 7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549" y="3035498"/>
            <a:ext cx="774141" cy="1032189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9" name="矩形 434"/>
          <p:cNvSpPr/>
          <p:nvPr/>
        </p:nvSpPr>
        <p:spPr>
          <a:xfrm>
            <a:off x="2243078" y="5395797"/>
            <a:ext cx="750426" cy="172489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學思並濟</a:t>
            </a:r>
          </a:p>
        </p:txBody>
      </p:sp>
      <p:sp>
        <p:nvSpPr>
          <p:cNvPr id="80" name="矩形 434"/>
          <p:cNvSpPr/>
          <p:nvPr/>
        </p:nvSpPr>
        <p:spPr>
          <a:xfrm>
            <a:off x="2329462" y="1221100"/>
            <a:ext cx="750426" cy="172489"/>
          </a:xfrm>
          <a:prstGeom prst="rect">
            <a:avLst/>
          </a:prstGeom>
          <a:solidFill>
            <a:srgbClr val="FF0000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避邪納福</a:t>
            </a:r>
          </a:p>
        </p:txBody>
      </p:sp>
      <p:sp>
        <p:nvSpPr>
          <p:cNvPr id="81" name="矩形 434"/>
          <p:cNvSpPr/>
          <p:nvPr/>
        </p:nvSpPr>
        <p:spPr>
          <a:xfrm>
            <a:off x="9797927" y="1207563"/>
            <a:ext cx="750426" cy="172489"/>
          </a:xfrm>
          <a:prstGeom prst="rect">
            <a:avLst/>
          </a:prstGeom>
          <a:solidFill>
            <a:srgbClr val="FF0000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舞蝶戲春</a:t>
            </a:r>
          </a:p>
        </p:txBody>
      </p:sp>
      <p:sp>
        <p:nvSpPr>
          <p:cNvPr id="82" name="矩形 434"/>
          <p:cNvSpPr/>
          <p:nvPr/>
        </p:nvSpPr>
        <p:spPr>
          <a:xfrm>
            <a:off x="3975033" y="1216500"/>
            <a:ext cx="750426" cy="172489"/>
          </a:xfrm>
          <a:prstGeom prst="rect">
            <a:avLst/>
          </a:prstGeom>
          <a:solidFill>
            <a:srgbClr val="0000FF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鐵甲武士</a:t>
            </a:r>
            <a:endParaRPr kumimoji="0" lang="zh-TW" altLang="en-US" sz="12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3" name="矩形 434"/>
          <p:cNvSpPr/>
          <p:nvPr/>
        </p:nvSpPr>
        <p:spPr>
          <a:xfrm>
            <a:off x="5726367" y="1219784"/>
            <a:ext cx="750426" cy="172489"/>
          </a:xfrm>
          <a:prstGeom prst="rect">
            <a:avLst/>
          </a:prstGeom>
          <a:solidFill>
            <a:srgbClr val="FF0000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新六藝</a:t>
            </a:r>
            <a:endParaRPr kumimoji="0" lang="zh-TW" altLang="en-US" sz="12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6" name="矩形 434"/>
          <p:cNvSpPr/>
          <p:nvPr/>
        </p:nvSpPr>
        <p:spPr>
          <a:xfrm>
            <a:off x="2183598" y="2505938"/>
            <a:ext cx="750426" cy="172489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平平安安</a:t>
            </a:r>
            <a:endParaRPr kumimoji="0" lang="zh-TW" altLang="en-US" sz="12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9" name="矩形 434"/>
          <p:cNvSpPr/>
          <p:nvPr/>
        </p:nvSpPr>
        <p:spPr>
          <a:xfrm>
            <a:off x="8615557" y="2598988"/>
            <a:ext cx="750426" cy="172489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天天</a:t>
            </a:r>
            <a:r>
              <a:rPr kumimoji="0" lang="en-US" altLang="zh-TW" sz="1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kumimoji="0" lang="zh-TW" altLang="en-US" sz="1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蔬果</a:t>
            </a:r>
            <a:endParaRPr kumimoji="0" lang="zh-TW" altLang="en-US" sz="12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0" name="矩形 434"/>
          <p:cNvSpPr/>
          <p:nvPr/>
        </p:nvSpPr>
        <p:spPr>
          <a:xfrm>
            <a:off x="7536366" y="4846422"/>
            <a:ext cx="750426" cy="172489"/>
          </a:xfrm>
          <a:prstGeom prst="rect">
            <a:avLst/>
          </a:prstGeom>
          <a:solidFill>
            <a:srgbClr val="FF0000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手護鳳鳴</a:t>
            </a:r>
            <a:endParaRPr kumimoji="0" lang="zh-TW" altLang="en-US" sz="1200" b="1" dirty="0">
              <a:solidFill>
                <a:srgbClr val="FFFF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1" name="矩形 434"/>
          <p:cNvSpPr/>
          <p:nvPr/>
        </p:nvSpPr>
        <p:spPr>
          <a:xfrm>
            <a:off x="8934979" y="1222527"/>
            <a:ext cx="750426" cy="172489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獨占鰲頭</a:t>
            </a:r>
            <a:endParaRPr kumimoji="0" lang="zh-TW" altLang="en-US" sz="12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2" name="矩形 434"/>
          <p:cNvSpPr/>
          <p:nvPr/>
        </p:nvSpPr>
        <p:spPr>
          <a:xfrm>
            <a:off x="8033603" y="1239670"/>
            <a:ext cx="750426" cy="172489"/>
          </a:xfrm>
          <a:prstGeom prst="rect">
            <a:avLst/>
          </a:prstGeom>
          <a:solidFill>
            <a:srgbClr val="FF0000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鯨航四海</a:t>
            </a:r>
          </a:p>
        </p:txBody>
      </p:sp>
      <p:sp>
        <p:nvSpPr>
          <p:cNvPr id="93" name="矩形 434"/>
          <p:cNvSpPr/>
          <p:nvPr/>
        </p:nvSpPr>
        <p:spPr>
          <a:xfrm>
            <a:off x="7144689" y="1223322"/>
            <a:ext cx="750426" cy="172489"/>
          </a:xfrm>
          <a:prstGeom prst="rect">
            <a:avLst/>
          </a:prstGeom>
          <a:solidFill>
            <a:srgbClr val="0000FF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魚躍</a:t>
            </a:r>
            <a:r>
              <a:rPr kumimoji="0" lang="zh-TW" altLang="en-US" sz="12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龍門</a:t>
            </a:r>
          </a:p>
        </p:txBody>
      </p:sp>
      <p:sp>
        <p:nvSpPr>
          <p:cNvPr id="94" name="矩形 434"/>
          <p:cNvSpPr/>
          <p:nvPr/>
        </p:nvSpPr>
        <p:spPr>
          <a:xfrm>
            <a:off x="6802071" y="2531040"/>
            <a:ext cx="750426" cy="172489"/>
          </a:xfrm>
          <a:prstGeom prst="rect">
            <a:avLst/>
          </a:prstGeom>
          <a:solidFill>
            <a:srgbClr val="FF0000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綠海三棒</a:t>
            </a:r>
            <a:endParaRPr kumimoji="0" lang="zh-TW" altLang="en-US" sz="12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5" name="圖片 94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587" y="1486311"/>
            <a:ext cx="1403528" cy="1044729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97" name="直線單箭頭接點 96"/>
          <p:cNvCxnSpPr/>
          <p:nvPr/>
        </p:nvCxnSpPr>
        <p:spPr>
          <a:xfrm flipV="1">
            <a:off x="7383626" y="1470904"/>
            <a:ext cx="789993" cy="2480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圖片 8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09" y="1478957"/>
            <a:ext cx="1465353" cy="1099015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99" name="直線單箭頭接點 98"/>
          <p:cNvCxnSpPr/>
          <p:nvPr/>
        </p:nvCxnSpPr>
        <p:spPr>
          <a:xfrm flipV="1">
            <a:off x="7552497" y="2582782"/>
            <a:ext cx="671214" cy="617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圖片 1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563" y="4074973"/>
            <a:ext cx="1016032" cy="760247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102" name="直線單箭頭接點 101"/>
          <p:cNvCxnSpPr/>
          <p:nvPr/>
        </p:nvCxnSpPr>
        <p:spPr>
          <a:xfrm flipV="1">
            <a:off x="6802071" y="4363729"/>
            <a:ext cx="581555" cy="19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單箭頭接點 105"/>
          <p:cNvCxnSpPr>
            <a:endCxn id="30" idx="0"/>
          </p:cNvCxnSpPr>
          <p:nvPr/>
        </p:nvCxnSpPr>
        <p:spPr>
          <a:xfrm flipH="1">
            <a:off x="5335004" y="5296668"/>
            <a:ext cx="75073" cy="4225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單箭頭接點 107"/>
          <p:cNvCxnSpPr>
            <a:endCxn id="87" idx="3"/>
          </p:cNvCxnSpPr>
          <p:nvPr/>
        </p:nvCxnSpPr>
        <p:spPr>
          <a:xfrm flipH="1" flipV="1">
            <a:off x="4037538" y="4117949"/>
            <a:ext cx="1351768" cy="562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單箭頭接點 109"/>
          <p:cNvCxnSpPr/>
          <p:nvPr/>
        </p:nvCxnSpPr>
        <p:spPr>
          <a:xfrm flipV="1">
            <a:off x="5476724" y="2690593"/>
            <a:ext cx="58915" cy="14527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單箭頭接點 111"/>
          <p:cNvCxnSpPr/>
          <p:nvPr/>
        </p:nvCxnSpPr>
        <p:spPr>
          <a:xfrm flipH="1" flipV="1">
            <a:off x="4284982" y="2692313"/>
            <a:ext cx="1133272" cy="1451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單箭頭接點 113"/>
          <p:cNvCxnSpPr>
            <a:endCxn id="86" idx="3"/>
          </p:cNvCxnSpPr>
          <p:nvPr/>
        </p:nvCxnSpPr>
        <p:spPr>
          <a:xfrm flipH="1" flipV="1">
            <a:off x="2934024" y="2592183"/>
            <a:ext cx="2550345" cy="22578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圖片 75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282" y="3036002"/>
            <a:ext cx="774141" cy="1031180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7" name="圖片 76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182" y="3036213"/>
            <a:ext cx="774141" cy="1029352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116" name="直線單箭頭接點 115"/>
          <p:cNvCxnSpPr>
            <a:endCxn id="73" idx="3"/>
          </p:cNvCxnSpPr>
          <p:nvPr/>
        </p:nvCxnSpPr>
        <p:spPr>
          <a:xfrm flipH="1" flipV="1">
            <a:off x="3452519" y="4879824"/>
            <a:ext cx="1956791" cy="141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單箭頭接點 120"/>
          <p:cNvCxnSpPr/>
          <p:nvPr/>
        </p:nvCxnSpPr>
        <p:spPr>
          <a:xfrm flipH="1" flipV="1">
            <a:off x="6417939" y="1410361"/>
            <a:ext cx="73647" cy="2532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單箭頭接點 122"/>
          <p:cNvCxnSpPr>
            <a:endCxn id="82" idx="3"/>
          </p:cNvCxnSpPr>
          <p:nvPr/>
        </p:nvCxnSpPr>
        <p:spPr>
          <a:xfrm flipH="1" flipV="1">
            <a:off x="4725459" y="1302745"/>
            <a:ext cx="794490" cy="3287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圖片 17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609" y="1500557"/>
            <a:ext cx="1379468" cy="1034601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4" name="矩形 434"/>
          <p:cNvSpPr/>
          <p:nvPr/>
        </p:nvSpPr>
        <p:spPr>
          <a:xfrm>
            <a:off x="5220432" y="2512744"/>
            <a:ext cx="750426" cy="172489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靜心</a:t>
            </a:r>
            <a:endParaRPr kumimoji="0" lang="zh-TW" altLang="en-US" sz="12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2" name="圖片 71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451" y="3036213"/>
            <a:ext cx="773389" cy="1032189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743" y="1478957"/>
            <a:ext cx="1379468" cy="1034601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5" name="矩形 434"/>
          <p:cNvSpPr/>
          <p:nvPr/>
        </p:nvSpPr>
        <p:spPr>
          <a:xfrm>
            <a:off x="3731467" y="2510657"/>
            <a:ext cx="750426" cy="172489"/>
          </a:xfrm>
          <a:prstGeom prst="rect">
            <a:avLst/>
          </a:prstGeom>
          <a:solidFill>
            <a:srgbClr val="FF0000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蛻變</a:t>
            </a:r>
            <a:endParaRPr kumimoji="0" lang="zh-TW" altLang="en-US" sz="12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7" name="矩形 434"/>
          <p:cNvSpPr/>
          <p:nvPr/>
        </p:nvSpPr>
        <p:spPr>
          <a:xfrm>
            <a:off x="3287112" y="4031704"/>
            <a:ext cx="750426" cy="172489"/>
          </a:xfrm>
          <a:prstGeom prst="rect">
            <a:avLst/>
          </a:prstGeom>
          <a:solidFill>
            <a:srgbClr val="FF0000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四季平安</a:t>
            </a:r>
            <a:endParaRPr kumimoji="0" lang="zh-TW" altLang="en-US" sz="1200" b="1" dirty="0">
              <a:solidFill>
                <a:srgbClr val="FFFF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0" name="矩形 434"/>
          <p:cNvSpPr/>
          <p:nvPr/>
        </p:nvSpPr>
        <p:spPr>
          <a:xfrm>
            <a:off x="10015453" y="1470904"/>
            <a:ext cx="552278" cy="3474692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77000">
                <a:schemeClr val="accent3">
                  <a:lumMod val="0"/>
                  <a:lumOff val="100000"/>
                </a:schemeClr>
              </a:gs>
              <a:gs pos="100000">
                <a:srgbClr val="7030A0"/>
              </a:gs>
            </a:gsLst>
            <a:path path="circle">
              <a:fillToRect l="50000" t="-80000" r="50000" b="180000"/>
            </a:path>
            <a:tileRect/>
          </a:gra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800" b="1" dirty="0" smtClean="0">
                <a:solidFill>
                  <a:srgbClr val="0000FF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鳳</a:t>
            </a:r>
            <a:endParaRPr kumimoji="0" lang="en-US" altLang="zh-TW" sz="1800" b="1" dirty="0" smtClean="0">
              <a:solidFill>
                <a:srgbClr val="0000FF"/>
              </a:solidFill>
              <a:latin typeface="文鼎粗圓" panose="020F0809000000000000" pitchFamily="49" charset="-120"/>
              <a:ea typeface="文鼎粗圓" panose="020F0809000000000000" pitchFamily="49" charset="-120"/>
            </a:endParaRPr>
          </a:p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800" b="1" dirty="0" smtClean="0">
                <a:solidFill>
                  <a:srgbClr val="0000FF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鳴</a:t>
            </a:r>
            <a:endParaRPr kumimoji="0" lang="en-US" altLang="zh-TW" sz="1800" b="1" dirty="0" smtClean="0">
              <a:solidFill>
                <a:srgbClr val="0000FF"/>
              </a:solidFill>
              <a:latin typeface="文鼎粗圓" panose="020F0809000000000000" pitchFamily="49" charset="-120"/>
              <a:ea typeface="文鼎粗圓" panose="020F0809000000000000" pitchFamily="49" charset="-120"/>
            </a:endParaRPr>
          </a:p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800" b="1" dirty="0" smtClean="0">
                <a:solidFill>
                  <a:srgbClr val="0000FF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國</a:t>
            </a:r>
            <a:endParaRPr kumimoji="0" lang="en-US" altLang="zh-TW" sz="1800" b="1" dirty="0" smtClean="0">
              <a:solidFill>
                <a:srgbClr val="0000FF"/>
              </a:solidFill>
              <a:latin typeface="文鼎粗圓" panose="020F0809000000000000" pitchFamily="49" charset="-120"/>
              <a:ea typeface="文鼎粗圓" panose="020F0809000000000000" pitchFamily="49" charset="-120"/>
            </a:endParaRPr>
          </a:p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800" b="1" dirty="0" smtClean="0">
                <a:solidFill>
                  <a:srgbClr val="0000FF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小</a:t>
            </a:r>
            <a:endParaRPr kumimoji="0" lang="en-US" altLang="zh-TW" sz="1800" b="1" dirty="0" smtClean="0">
              <a:solidFill>
                <a:srgbClr val="0000FF"/>
              </a:solidFill>
              <a:latin typeface="文鼎粗圓" panose="020F0809000000000000" pitchFamily="49" charset="-120"/>
              <a:ea typeface="文鼎粗圓" panose="020F0809000000000000" pitchFamily="49" charset="-120"/>
            </a:endParaRPr>
          </a:p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800" b="1" dirty="0" smtClean="0">
                <a:solidFill>
                  <a:srgbClr val="0000FF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陶</a:t>
            </a:r>
            <a:endParaRPr kumimoji="0" lang="en-US" altLang="zh-TW" sz="1800" b="1" dirty="0" smtClean="0">
              <a:solidFill>
                <a:srgbClr val="0000FF"/>
              </a:solidFill>
              <a:latin typeface="文鼎粗圓" panose="020F0809000000000000" pitchFamily="49" charset="-120"/>
              <a:ea typeface="文鼎粗圓" panose="020F0809000000000000" pitchFamily="49" charset="-120"/>
            </a:endParaRPr>
          </a:p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800" b="1" dirty="0" smtClean="0">
                <a:solidFill>
                  <a:srgbClr val="0000FF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瓷</a:t>
            </a:r>
            <a:endParaRPr kumimoji="0" lang="en-US" altLang="zh-TW" sz="1800" b="1" dirty="0" smtClean="0">
              <a:solidFill>
                <a:srgbClr val="0000FF"/>
              </a:solidFill>
              <a:latin typeface="文鼎粗圓" panose="020F0809000000000000" pitchFamily="49" charset="-120"/>
              <a:ea typeface="文鼎粗圓" panose="020F0809000000000000" pitchFamily="49" charset="-120"/>
            </a:endParaRPr>
          </a:p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800" b="1" dirty="0" smtClean="0">
                <a:solidFill>
                  <a:srgbClr val="0000FF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藝</a:t>
            </a:r>
            <a:endParaRPr kumimoji="0" lang="en-US" altLang="zh-TW" sz="1800" b="1" dirty="0" smtClean="0">
              <a:solidFill>
                <a:srgbClr val="0000FF"/>
              </a:solidFill>
              <a:latin typeface="文鼎粗圓" panose="020F0809000000000000" pitchFamily="49" charset="-120"/>
              <a:ea typeface="文鼎粗圓" panose="020F0809000000000000" pitchFamily="49" charset="-120"/>
            </a:endParaRPr>
          </a:p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800" b="1" dirty="0" smtClean="0">
                <a:solidFill>
                  <a:srgbClr val="0000FF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術</a:t>
            </a:r>
            <a:endParaRPr kumimoji="0" lang="en-US" altLang="zh-TW" sz="1800" b="1" dirty="0" smtClean="0">
              <a:solidFill>
                <a:srgbClr val="0000FF"/>
              </a:solidFill>
              <a:latin typeface="文鼎粗圓" panose="020F0809000000000000" pitchFamily="49" charset="-120"/>
              <a:ea typeface="文鼎粗圓" panose="020F0809000000000000" pitchFamily="49" charset="-120"/>
            </a:endParaRPr>
          </a:p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800" b="1" dirty="0" smtClean="0">
                <a:solidFill>
                  <a:srgbClr val="0000FF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牆</a:t>
            </a:r>
            <a:endParaRPr kumimoji="0" lang="en-US" altLang="zh-TW" sz="1800" b="1" dirty="0" smtClean="0">
              <a:solidFill>
                <a:srgbClr val="0000FF"/>
              </a:solidFill>
              <a:latin typeface="文鼎粗圓" panose="020F0809000000000000" pitchFamily="49" charset="-120"/>
              <a:ea typeface="文鼎粗圓" panose="020F0809000000000000" pitchFamily="49" charset="-120"/>
            </a:endParaRPr>
          </a:p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800" b="1" dirty="0" smtClean="0">
                <a:solidFill>
                  <a:srgbClr val="0000FF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分</a:t>
            </a:r>
            <a:endParaRPr kumimoji="0" lang="en-US" altLang="zh-TW" sz="1800" b="1" dirty="0" smtClean="0">
              <a:solidFill>
                <a:srgbClr val="0000FF"/>
              </a:solidFill>
              <a:latin typeface="文鼎粗圓" panose="020F0809000000000000" pitchFamily="49" charset="-120"/>
              <a:ea typeface="文鼎粗圓" panose="020F0809000000000000" pitchFamily="49" charset="-120"/>
            </a:endParaRPr>
          </a:p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800" b="1" dirty="0" smtClean="0">
                <a:solidFill>
                  <a:srgbClr val="0000FF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佈</a:t>
            </a:r>
            <a:endParaRPr kumimoji="0" lang="en-US" altLang="zh-TW" sz="1800" b="1" dirty="0" smtClean="0">
              <a:solidFill>
                <a:srgbClr val="0000FF"/>
              </a:solidFill>
              <a:latin typeface="文鼎粗圓" panose="020F0809000000000000" pitchFamily="49" charset="-120"/>
              <a:ea typeface="文鼎粗圓" panose="020F0809000000000000" pitchFamily="49" charset="-120"/>
            </a:endParaRPr>
          </a:p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800" b="1" dirty="0" smtClean="0">
                <a:solidFill>
                  <a:srgbClr val="0000FF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圖</a:t>
            </a:r>
            <a:endParaRPr kumimoji="0" lang="zh-TW" altLang="en-US" sz="1200" b="1" dirty="0">
              <a:solidFill>
                <a:srgbClr val="0000FF"/>
              </a:solidFill>
              <a:latin typeface="文鼎粗圓" panose="020F0809000000000000" pitchFamily="49" charset="-120"/>
              <a:ea typeface="文鼎粗圓" panose="020F0809000000000000" pitchFamily="49" charset="-120"/>
            </a:endParaRPr>
          </a:p>
        </p:txBody>
      </p:sp>
      <p:cxnSp>
        <p:nvCxnSpPr>
          <p:cNvPr id="138" name="直線單箭頭接點 137"/>
          <p:cNvCxnSpPr/>
          <p:nvPr/>
        </p:nvCxnSpPr>
        <p:spPr>
          <a:xfrm flipV="1">
            <a:off x="5595645" y="2535158"/>
            <a:ext cx="895942" cy="673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45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44" y="1769250"/>
            <a:ext cx="4011965" cy="3672940"/>
          </a:xfrm>
          <a:solidFill>
            <a:schemeClr val="bg1"/>
          </a:solidFill>
          <a:ln w="63500">
            <a:solidFill>
              <a:srgbClr val="C00000"/>
            </a:solidFill>
          </a:ln>
        </p:spPr>
      </p:pic>
      <p:cxnSp>
        <p:nvCxnSpPr>
          <p:cNvPr id="140" name="直線單箭頭接點 139"/>
          <p:cNvCxnSpPr>
            <a:endCxn id="56" idx="3"/>
          </p:cNvCxnSpPr>
          <p:nvPr/>
        </p:nvCxnSpPr>
        <p:spPr>
          <a:xfrm flipH="1">
            <a:off x="1531526" y="3887122"/>
            <a:ext cx="2081028" cy="17022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8" name="直線單箭頭接點 127"/>
          <p:cNvCxnSpPr>
            <a:stCxn id="4" idx="1"/>
            <a:endCxn id="50" idx="3"/>
          </p:cNvCxnSpPr>
          <p:nvPr/>
        </p:nvCxnSpPr>
        <p:spPr>
          <a:xfrm flipH="1" flipV="1">
            <a:off x="1404564" y="3513436"/>
            <a:ext cx="2048480" cy="922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直線單箭頭接點 5"/>
          <p:cNvCxnSpPr>
            <a:endCxn id="53" idx="3"/>
          </p:cNvCxnSpPr>
          <p:nvPr/>
        </p:nvCxnSpPr>
        <p:spPr>
          <a:xfrm flipH="1" flipV="1">
            <a:off x="3198141" y="2236268"/>
            <a:ext cx="593380" cy="13881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直線單箭頭接點 7"/>
          <p:cNvCxnSpPr>
            <a:endCxn id="34" idx="1"/>
          </p:cNvCxnSpPr>
          <p:nvPr/>
        </p:nvCxnSpPr>
        <p:spPr>
          <a:xfrm>
            <a:off x="6351524" y="3345244"/>
            <a:ext cx="1320519" cy="2791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>
            <a:off x="5633936" y="3959760"/>
            <a:ext cx="3652540" cy="4412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>
            <a:off x="6891663" y="5105222"/>
            <a:ext cx="895829" cy="4538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>
            <a:endCxn id="43" idx="2"/>
          </p:cNvCxnSpPr>
          <p:nvPr/>
        </p:nvCxnSpPr>
        <p:spPr>
          <a:xfrm flipV="1">
            <a:off x="5166837" y="1666556"/>
            <a:ext cx="229716" cy="15504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V="1">
            <a:off x="6637408" y="1709194"/>
            <a:ext cx="2649068" cy="5005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flipV="1">
            <a:off x="5786009" y="2941289"/>
            <a:ext cx="3500467" cy="9611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>
            <a:off x="5385869" y="4826774"/>
            <a:ext cx="3845864" cy="291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2" name="矩形 434"/>
          <p:cNvSpPr/>
          <p:nvPr/>
        </p:nvSpPr>
        <p:spPr>
          <a:xfrm>
            <a:off x="1246558" y="88429"/>
            <a:ext cx="8424936" cy="558129"/>
          </a:xfrm>
          <a:prstGeom prst="rect">
            <a:avLst/>
          </a:prstGeom>
          <a:gradFill>
            <a:gsLst>
              <a:gs pos="2000">
                <a:srgbClr val="FFFF00"/>
              </a:gs>
              <a:gs pos="100000">
                <a:srgbClr val="FFFF00"/>
              </a:gs>
              <a:gs pos="100000">
                <a:srgbClr val="0000FF"/>
              </a:gs>
              <a:gs pos="97000">
                <a:srgbClr val="FFC000"/>
              </a:gs>
              <a:gs pos="0">
                <a:srgbClr val="FFC000"/>
              </a:gs>
            </a:gsLst>
            <a:lin ang="5400000" scaled="1"/>
          </a:gradFill>
          <a:ln w="31750">
            <a:solidFill>
              <a:schemeClr val="tx1">
                <a:alpha val="43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600" dirty="0" smtClean="0">
                <a:solidFill>
                  <a:schemeClr val="tx1"/>
                </a:solidFill>
                <a:latin typeface="文鼎粗魏碑" panose="03000809000000000000" pitchFamily="65" charset="-120"/>
                <a:ea typeface="文鼎粗魏碑" panose="03000809000000000000" pitchFamily="65" charset="-120"/>
              </a:rPr>
              <a:t>鳳鳴國小陶瓷藝術牆</a:t>
            </a:r>
            <a:r>
              <a:rPr kumimoji="0" lang="en-US" altLang="zh-TW" sz="2600" dirty="0" smtClean="0">
                <a:solidFill>
                  <a:schemeClr val="tx1"/>
                </a:solidFill>
                <a:latin typeface="文鼎粗魏碑" panose="03000809000000000000" pitchFamily="65" charset="-120"/>
                <a:ea typeface="文鼎粗魏碑" panose="03000809000000000000" pitchFamily="65" charset="-120"/>
              </a:rPr>
              <a:t>-</a:t>
            </a:r>
            <a:r>
              <a:rPr kumimoji="0" lang="zh-TW" altLang="en-US" sz="2600" dirty="0" smtClean="0">
                <a:solidFill>
                  <a:schemeClr val="tx1"/>
                </a:solidFill>
                <a:latin typeface="文鼎粗魏碑" panose="03000809000000000000" pitchFamily="65" charset="-120"/>
                <a:ea typeface="文鼎粗魏碑" panose="03000809000000000000" pitchFamily="65" charset="-120"/>
              </a:rPr>
              <a:t>忠孝、仁愛、信義、和平、建德樓</a:t>
            </a:r>
            <a:endParaRPr kumimoji="0" lang="zh-TW" altLang="en-US" sz="2600" dirty="0">
              <a:solidFill>
                <a:schemeClr val="tx1"/>
              </a:solidFill>
              <a:latin typeface="文鼎粗魏碑" panose="03000809000000000000" pitchFamily="65" charset="-120"/>
              <a:ea typeface="文鼎粗魏碑" panose="03000809000000000000" pitchFamily="65" charset="-120"/>
            </a:endParaRPr>
          </a:p>
        </p:txBody>
      </p:sp>
      <p:pic>
        <p:nvPicPr>
          <p:cNvPr id="35" name="圖片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933" y="5575662"/>
            <a:ext cx="1853255" cy="1389942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0" name="圖片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329" y="4855921"/>
            <a:ext cx="1444370" cy="2102079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478" y="3494535"/>
            <a:ext cx="1334879" cy="1001159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476" y="757882"/>
            <a:ext cx="1334879" cy="1001159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477" y="2119269"/>
            <a:ext cx="1334879" cy="1001159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11" y="750381"/>
            <a:ext cx="1334879" cy="1001159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003" y="1913550"/>
            <a:ext cx="1334879" cy="1001159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4" name="圖片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043" y="3123854"/>
            <a:ext cx="1334879" cy="1001159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6" name="圖片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308" y="4340830"/>
            <a:ext cx="1334879" cy="1001159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5" name="圖片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015" y="5770653"/>
            <a:ext cx="1751652" cy="1206894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6" name="圖片 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393" y="4168430"/>
            <a:ext cx="1485168" cy="1113876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7" name="圖片 4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03" y="707991"/>
            <a:ext cx="1001160" cy="951003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9" name="圖片 4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106" y="2798257"/>
            <a:ext cx="1502888" cy="1166440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0" name="圖片 4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94" y="2683384"/>
            <a:ext cx="1067570" cy="1660104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1" name="圖片 5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96" y="732223"/>
            <a:ext cx="1334879" cy="1001159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2" name="圖片 5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015" y="825177"/>
            <a:ext cx="1334879" cy="1001159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3" name="圖片 5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262" y="1736107"/>
            <a:ext cx="1334879" cy="1000322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5" name="圖片 5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0" y="1618689"/>
            <a:ext cx="1334879" cy="1001159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6" name="圖片 5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99" y="4566193"/>
            <a:ext cx="1319527" cy="2046404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69" name="直線單箭頭接點 68"/>
          <p:cNvCxnSpPr>
            <a:endCxn id="47" idx="2"/>
          </p:cNvCxnSpPr>
          <p:nvPr/>
        </p:nvCxnSpPr>
        <p:spPr>
          <a:xfrm flipV="1">
            <a:off x="3612553" y="1658994"/>
            <a:ext cx="212230" cy="7551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2" name="圖片 7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694" y="5521371"/>
            <a:ext cx="1609098" cy="1280656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3" name="圖片 7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455" y="740153"/>
            <a:ext cx="899189" cy="1086557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80" name="直線單箭頭接點 79"/>
          <p:cNvCxnSpPr>
            <a:endCxn id="73" idx="1"/>
          </p:cNvCxnSpPr>
          <p:nvPr/>
        </p:nvCxnSpPr>
        <p:spPr>
          <a:xfrm flipV="1">
            <a:off x="5696970" y="1283432"/>
            <a:ext cx="841485" cy="6643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3" name="圖片 4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831" y="714530"/>
            <a:ext cx="1477443" cy="952026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95" name="直線單箭頭接點 94"/>
          <p:cNvCxnSpPr>
            <a:stCxn id="4" idx="1"/>
            <a:endCxn id="49" idx="3"/>
          </p:cNvCxnSpPr>
          <p:nvPr/>
        </p:nvCxnSpPr>
        <p:spPr>
          <a:xfrm flipH="1" flipV="1">
            <a:off x="3251994" y="3381477"/>
            <a:ext cx="201050" cy="2242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7" name="矩形 434"/>
          <p:cNvSpPr/>
          <p:nvPr/>
        </p:nvSpPr>
        <p:spPr>
          <a:xfrm>
            <a:off x="1244702" y="1936686"/>
            <a:ext cx="750426" cy="375684"/>
          </a:xfrm>
          <a:prstGeom prst="rect">
            <a:avLst/>
          </a:prstGeom>
          <a:solidFill>
            <a:srgbClr val="92D050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四君子</a:t>
            </a:r>
            <a:endParaRPr kumimoji="0" lang="en-US" altLang="zh-TW" sz="12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梅蘭竹菊</a:t>
            </a:r>
            <a:endParaRPr kumimoji="0" lang="zh-TW" altLang="en-US" sz="12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8" name="矩形 434"/>
          <p:cNvSpPr/>
          <p:nvPr/>
        </p:nvSpPr>
        <p:spPr>
          <a:xfrm>
            <a:off x="3806708" y="1469025"/>
            <a:ext cx="750426" cy="172489"/>
          </a:xfrm>
          <a:prstGeom prst="rect">
            <a:avLst/>
          </a:prstGeom>
          <a:solidFill>
            <a:srgbClr val="92D050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綠海三棒</a:t>
            </a:r>
            <a:endParaRPr kumimoji="0" lang="zh-TW" altLang="en-US" sz="12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0" name="矩形 434"/>
          <p:cNvSpPr/>
          <p:nvPr/>
        </p:nvSpPr>
        <p:spPr>
          <a:xfrm>
            <a:off x="5039639" y="1484244"/>
            <a:ext cx="750426" cy="172489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新六藝</a:t>
            </a:r>
            <a:endParaRPr kumimoji="0" lang="zh-TW" altLang="en-US" sz="12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1" name="矩形 434"/>
          <p:cNvSpPr/>
          <p:nvPr/>
        </p:nvSpPr>
        <p:spPr>
          <a:xfrm>
            <a:off x="1989449" y="3899045"/>
            <a:ext cx="750426" cy="172489"/>
          </a:xfrm>
          <a:prstGeom prst="rect">
            <a:avLst/>
          </a:prstGeom>
          <a:solidFill>
            <a:srgbClr val="FF0000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靜心</a:t>
            </a:r>
            <a:endParaRPr kumimoji="0" lang="zh-TW" altLang="en-US" sz="12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2" name="矩形 434"/>
          <p:cNvSpPr/>
          <p:nvPr/>
        </p:nvSpPr>
        <p:spPr>
          <a:xfrm>
            <a:off x="495566" y="4271677"/>
            <a:ext cx="750426" cy="172489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蛻變</a:t>
            </a:r>
          </a:p>
        </p:txBody>
      </p:sp>
      <p:sp>
        <p:nvSpPr>
          <p:cNvPr id="103" name="矩形 434"/>
          <p:cNvSpPr/>
          <p:nvPr/>
        </p:nvSpPr>
        <p:spPr>
          <a:xfrm>
            <a:off x="1997705" y="5247198"/>
            <a:ext cx="750426" cy="172489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吉祥語詞</a:t>
            </a:r>
            <a:endParaRPr kumimoji="0" lang="zh-TW" altLang="en-US" sz="12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6" name="矩形 434"/>
          <p:cNvSpPr/>
          <p:nvPr/>
        </p:nvSpPr>
        <p:spPr>
          <a:xfrm>
            <a:off x="6619765" y="1690069"/>
            <a:ext cx="750426" cy="172489"/>
          </a:xfrm>
          <a:prstGeom prst="rect">
            <a:avLst/>
          </a:prstGeom>
          <a:solidFill>
            <a:srgbClr val="00B0F0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鐵騎雄風</a:t>
            </a:r>
            <a:endParaRPr kumimoji="0" lang="zh-TW" altLang="en-US" sz="12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7" name="矩形 434"/>
          <p:cNvSpPr/>
          <p:nvPr/>
        </p:nvSpPr>
        <p:spPr>
          <a:xfrm>
            <a:off x="9628068" y="6921457"/>
            <a:ext cx="750426" cy="172489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防災鳳鳴</a:t>
            </a:r>
            <a:endParaRPr kumimoji="0" lang="zh-TW" altLang="en-US" sz="12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8" name="矩形 434"/>
          <p:cNvSpPr/>
          <p:nvPr/>
        </p:nvSpPr>
        <p:spPr>
          <a:xfrm>
            <a:off x="7839347" y="6921458"/>
            <a:ext cx="750426" cy="172489"/>
          </a:xfrm>
          <a:prstGeom prst="rect">
            <a:avLst/>
          </a:prstGeom>
          <a:solidFill>
            <a:srgbClr val="FF0000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鳳翅高飛</a:t>
            </a:r>
            <a:endParaRPr kumimoji="0" lang="zh-TW" altLang="en-US" sz="12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9" name="矩形 434"/>
          <p:cNvSpPr/>
          <p:nvPr/>
        </p:nvSpPr>
        <p:spPr>
          <a:xfrm>
            <a:off x="5987404" y="6764358"/>
            <a:ext cx="750426" cy="172489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濕地采風</a:t>
            </a:r>
            <a:endParaRPr kumimoji="0" lang="zh-TW" altLang="en-US" sz="12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4" name="矩形 434"/>
          <p:cNvSpPr/>
          <p:nvPr/>
        </p:nvSpPr>
        <p:spPr>
          <a:xfrm>
            <a:off x="9578702" y="4460281"/>
            <a:ext cx="750426" cy="172489"/>
          </a:xfrm>
          <a:prstGeom prst="rect">
            <a:avLst/>
          </a:prstGeom>
          <a:solidFill>
            <a:srgbClr val="00B0F0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手護鳳鳴</a:t>
            </a:r>
            <a:endParaRPr kumimoji="0" lang="zh-TW" altLang="en-US" sz="12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5" name="矩形 434"/>
          <p:cNvSpPr/>
          <p:nvPr/>
        </p:nvSpPr>
        <p:spPr>
          <a:xfrm>
            <a:off x="9628068" y="3094572"/>
            <a:ext cx="750426" cy="17248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鳳鳴國小</a:t>
            </a:r>
            <a:endParaRPr kumimoji="0" lang="zh-TW" altLang="en-US" sz="12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7" name="矩形 434"/>
          <p:cNvSpPr/>
          <p:nvPr/>
        </p:nvSpPr>
        <p:spPr>
          <a:xfrm>
            <a:off x="7985402" y="5286336"/>
            <a:ext cx="750426" cy="172489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魚躍龍門</a:t>
            </a:r>
          </a:p>
        </p:txBody>
      </p:sp>
      <p:sp>
        <p:nvSpPr>
          <p:cNvPr id="118" name="矩形 434"/>
          <p:cNvSpPr/>
          <p:nvPr/>
        </p:nvSpPr>
        <p:spPr>
          <a:xfrm>
            <a:off x="7978289" y="4095513"/>
            <a:ext cx="750426" cy="172489"/>
          </a:xfrm>
          <a:prstGeom prst="rect">
            <a:avLst/>
          </a:prstGeom>
          <a:solidFill>
            <a:srgbClr val="FF0000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鯨航四海</a:t>
            </a:r>
          </a:p>
        </p:txBody>
      </p:sp>
      <p:sp>
        <p:nvSpPr>
          <p:cNvPr id="119" name="矩形 434"/>
          <p:cNvSpPr/>
          <p:nvPr/>
        </p:nvSpPr>
        <p:spPr>
          <a:xfrm>
            <a:off x="7945269" y="1618538"/>
            <a:ext cx="750426" cy="172489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獨占鰲頭</a:t>
            </a:r>
            <a:endParaRPr kumimoji="0" lang="zh-TW" altLang="en-US" sz="12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0" name="矩形 434"/>
          <p:cNvSpPr/>
          <p:nvPr/>
        </p:nvSpPr>
        <p:spPr>
          <a:xfrm>
            <a:off x="7985402" y="2850128"/>
            <a:ext cx="750426" cy="172489"/>
          </a:xfrm>
          <a:prstGeom prst="rect">
            <a:avLst/>
          </a:prstGeom>
          <a:solidFill>
            <a:srgbClr val="0000FF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舞蝶戲春</a:t>
            </a:r>
          </a:p>
        </p:txBody>
      </p:sp>
      <p:sp>
        <p:nvSpPr>
          <p:cNvPr id="121" name="矩形 434"/>
          <p:cNvSpPr/>
          <p:nvPr/>
        </p:nvSpPr>
        <p:spPr>
          <a:xfrm>
            <a:off x="9601301" y="1711030"/>
            <a:ext cx="750426" cy="172489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天天</a:t>
            </a:r>
            <a:r>
              <a:rPr kumimoji="0" lang="en-US" altLang="zh-TW" sz="1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kumimoji="0" lang="zh-TW" altLang="en-US" sz="1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蔬果</a:t>
            </a:r>
            <a:endParaRPr kumimoji="0" lang="zh-TW" altLang="en-US" sz="12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2" name="矩形 434"/>
          <p:cNvSpPr/>
          <p:nvPr/>
        </p:nvSpPr>
        <p:spPr>
          <a:xfrm>
            <a:off x="4409213" y="6891303"/>
            <a:ext cx="750426" cy="172489"/>
          </a:xfrm>
          <a:prstGeom prst="rect">
            <a:avLst/>
          </a:prstGeom>
          <a:solidFill>
            <a:srgbClr val="FF0000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路路連科</a:t>
            </a:r>
            <a:endParaRPr kumimoji="0" lang="zh-TW" altLang="en-US" sz="1200" b="1" dirty="0">
              <a:solidFill>
                <a:srgbClr val="FFFFFF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4" name="圖片 5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394" y="6361075"/>
            <a:ext cx="996924" cy="777130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5" name="圖片 12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849" y="5528878"/>
            <a:ext cx="1677050" cy="1257787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6" name="矩形 434"/>
          <p:cNvSpPr/>
          <p:nvPr/>
        </p:nvSpPr>
        <p:spPr>
          <a:xfrm>
            <a:off x="2720438" y="6718814"/>
            <a:ext cx="750426" cy="172489"/>
          </a:xfrm>
          <a:prstGeom prst="rect">
            <a:avLst/>
          </a:prstGeom>
          <a:solidFill>
            <a:srgbClr val="0000FF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平平安安</a:t>
            </a:r>
            <a:endParaRPr kumimoji="0" lang="zh-TW" altLang="en-US" sz="12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2" name="矩形 434"/>
          <p:cNvSpPr/>
          <p:nvPr/>
        </p:nvSpPr>
        <p:spPr>
          <a:xfrm>
            <a:off x="631209" y="6591869"/>
            <a:ext cx="750426" cy="172489"/>
          </a:xfrm>
          <a:prstGeom prst="rect">
            <a:avLst/>
          </a:prstGeom>
          <a:solidFill>
            <a:srgbClr val="00B0F0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鐵甲武士</a:t>
            </a:r>
            <a:endParaRPr kumimoji="0" lang="zh-TW" altLang="en-US" sz="12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38" name="直線單箭頭接點 137"/>
          <p:cNvCxnSpPr>
            <a:stCxn id="4" idx="1"/>
          </p:cNvCxnSpPr>
          <p:nvPr/>
        </p:nvCxnSpPr>
        <p:spPr>
          <a:xfrm flipH="1">
            <a:off x="3146527" y="3605720"/>
            <a:ext cx="306517" cy="6157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4" name="直線單箭頭接點 143"/>
          <p:cNvCxnSpPr>
            <a:endCxn id="125" idx="0"/>
          </p:cNvCxnSpPr>
          <p:nvPr/>
        </p:nvCxnSpPr>
        <p:spPr>
          <a:xfrm flipH="1">
            <a:off x="3081374" y="4566193"/>
            <a:ext cx="590364" cy="9626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6" name="直線單箭頭接點 145"/>
          <p:cNvCxnSpPr>
            <a:endCxn id="45" idx="0"/>
          </p:cNvCxnSpPr>
          <p:nvPr/>
        </p:nvCxnSpPr>
        <p:spPr>
          <a:xfrm>
            <a:off x="3603957" y="5264642"/>
            <a:ext cx="1143884" cy="5060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直線單箭頭接點 147"/>
          <p:cNvCxnSpPr/>
          <p:nvPr/>
        </p:nvCxnSpPr>
        <p:spPr>
          <a:xfrm>
            <a:off x="4827668" y="5264642"/>
            <a:ext cx="719935" cy="3509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2" name="直線單箭頭接點 151"/>
          <p:cNvCxnSpPr/>
          <p:nvPr/>
        </p:nvCxnSpPr>
        <p:spPr>
          <a:xfrm flipV="1">
            <a:off x="6351524" y="1708884"/>
            <a:ext cx="1305478" cy="16363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4" name="直線單箭頭接點 153"/>
          <p:cNvCxnSpPr/>
          <p:nvPr/>
        </p:nvCxnSpPr>
        <p:spPr>
          <a:xfrm flipV="1">
            <a:off x="6388695" y="2553597"/>
            <a:ext cx="1249779" cy="7581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7" name="直線單箭頭接點 156"/>
          <p:cNvCxnSpPr/>
          <p:nvPr/>
        </p:nvCxnSpPr>
        <p:spPr>
          <a:xfrm>
            <a:off x="6388695" y="3361249"/>
            <a:ext cx="1268307" cy="12957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10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223" y="3828452"/>
            <a:ext cx="3378069" cy="3109234"/>
          </a:xfrm>
          <a:solidFill>
            <a:schemeClr val="bg1">
              <a:alpha val="95000"/>
            </a:schemeClr>
          </a:solidFill>
          <a:ln w="63500">
            <a:solidFill>
              <a:srgbClr val="C00000"/>
            </a:solidFill>
          </a:ln>
        </p:spPr>
      </p:pic>
      <p:cxnSp>
        <p:nvCxnSpPr>
          <p:cNvPr id="8" name="直線單箭頭接點 7"/>
          <p:cNvCxnSpPr>
            <a:endCxn id="47" idx="3"/>
          </p:cNvCxnSpPr>
          <p:nvPr/>
        </p:nvCxnSpPr>
        <p:spPr>
          <a:xfrm flipH="1" flipV="1">
            <a:off x="4275126" y="5419687"/>
            <a:ext cx="1654207" cy="2273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矩形 434"/>
          <p:cNvSpPr/>
          <p:nvPr/>
        </p:nvSpPr>
        <p:spPr>
          <a:xfrm>
            <a:off x="1852297" y="126536"/>
            <a:ext cx="7362727" cy="558129"/>
          </a:xfrm>
          <a:prstGeom prst="rect">
            <a:avLst/>
          </a:prstGeom>
          <a:gradFill>
            <a:gsLst>
              <a:gs pos="2000">
                <a:srgbClr val="FFFF00"/>
              </a:gs>
              <a:gs pos="100000">
                <a:srgbClr val="FFFF00"/>
              </a:gs>
              <a:gs pos="100000">
                <a:srgbClr val="0000FF"/>
              </a:gs>
              <a:gs pos="97000">
                <a:srgbClr val="FFC000"/>
              </a:gs>
              <a:gs pos="0">
                <a:srgbClr val="FFC000"/>
              </a:gs>
            </a:gsLst>
            <a:lin ang="5400000" scaled="1"/>
          </a:gradFill>
          <a:ln w="31750">
            <a:solidFill>
              <a:schemeClr val="tx1">
                <a:alpha val="43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 smtClean="0">
                <a:solidFill>
                  <a:schemeClr val="tx1"/>
                </a:solidFill>
                <a:latin typeface="文鼎粗魏碑" panose="03000809000000000000" pitchFamily="65" charset="-120"/>
                <a:ea typeface="文鼎粗魏碑" panose="03000809000000000000" pitchFamily="65" charset="-120"/>
              </a:rPr>
              <a:t>鳳鳴國小陶瓷藝術牆</a:t>
            </a:r>
            <a:r>
              <a:rPr kumimoji="0" lang="en-US" altLang="zh-TW" sz="2800" dirty="0" smtClean="0">
                <a:solidFill>
                  <a:schemeClr val="tx1"/>
                </a:solidFill>
                <a:latin typeface="文鼎粗魏碑" panose="03000809000000000000" pitchFamily="65" charset="-120"/>
                <a:ea typeface="文鼎粗魏碑" panose="03000809000000000000" pitchFamily="65" charset="-120"/>
              </a:rPr>
              <a:t>-</a:t>
            </a:r>
            <a:r>
              <a:rPr kumimoji="0" lang="zh-TW" altLang="en-US" sz="2800" dirty="0" smtClean="0">
                <a:solidFill>
                  <a:schemeClr val="tx1"/>
                </a:solidFill>
                <a:latin typeface="文鼎粗魏碑" panose="03000809000000000000" pitchFamily="65" charset="-120"/>
                <a:ea typeface="文鼎粗魏碑" panose="03000809000000000000" pitchFamily="65" charset="-120"/>
              </a:rPr>
              <a:t>尚德、明德樓</a:t>
            </a:r>
            <a:endParaRPr kumimoji="0" lang="zh-TW" altLang="en-US" sz="2800" dirty="0">
              <a:solidFill>
                <a:schemeClr val="tx1"/>
              </a:solidFill>
              <a:latin typeface="文鼎粗魏碑" panose="03000809000000000000" pitchFamily="65" charset="-120"/>
              <a:ea typeface="文鼎粗魏碑" panose="03000809000000000000" pitchFamily="65" charset="-120"/>
            </a:endParaRP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803" y="3780693"/>
            <a:ext cx="2254172" cy="1372502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185" y="5423262"/>
            <a:ext cx="1097955" cy="1463940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122" y="5427500"/>
            <a:ext cx="1095988" cy="1461317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252" y="820936"/>
            <a:ext cx="937229" cy="1249638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112" y="820936"/>
            <a:ext cx="944099" cy="1258799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4" name="圖片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164" y="816489"/>
            <a:ext cx="954279" cy="1268878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6" name="圖片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412" y="832222"/>
            <a:ext cx="953062" cy="1270750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7" name="圖片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7" y="3955665"/>
            <a:ext cx="3904059" cy="2928044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80" name="直線單箭頭接點 79"/>
          <p:cNvCxnSpPr>
            <a:endCxn id="21" idx="1"/>
          </p:cNvCxnSpPr>
          <p:nvPr/>
        </p:nvCxnSpPr>
        <p:spPr>
          <a:xfrm flipV="1">
            <a:off x="7763454" y="4466944"/>
            <a:ext cx="494349" cy="4024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01" name="矩形 434"/>
          <p:cNvSpPr/>
          <p:nvPr/>
        </p:nvSpPr>
        <p:spPr>
          <a:xfrm>
            <a:off x="8979918" y="6843435"/>
            <a:ext cx="750426" cy="172489"/>
          </a:xfrm>
          <a:prstGeom prst="rect">
            <a:avLst/>
          </a:prstGeom>
          <a:solidFill>
            <a:srgbClr val="FF0000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學思並濟</a:t>
            </a:r>
            <a:endParaRPr kumimoji="0" lang="zh-TW" altLang="en-US" sz="12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3" name="矩形 434"/>
          <p:cNvSpPr/>
          <p:nvPr/>
        </p:nvSpPr>
        <p:spPr>
          <a:xfrm>
            <a:off x="9042742" y="5106472"/>
            <a:ext cx="750426" cy="172489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百鳥朝鳳</a:t>
            </a:r>
            <a:endParaRPr kumimoji="0" lang="zh-TW" altLang="en-US" sz="12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8" name="矩形 434"/>
          <p:cNvSpPr/>
          <p:nvPr/>
        </p:nvSpPr>
        <p:spPr>
          <a:xfrm>
            <a:off x="1489938" y="6846958"/>
            <a:ext cx="750426" cy="172489"/>
          </a:xfrm>
          <a:prstGeom prst="rect">
            <a:avLst/>
          </a:prstGeom>
          <a:solidFill>
            <a:srgbClr val="FF0000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日月鳳凰</a:t>
            </a:r>
            <a:endParaRPr kumimoji="0" lang="zh-TW" altLang="en-US" sz="12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6" name="圖片 9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66" y="820936"/>
            <a:ext cx="1724430" cy="1293322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9" name="圖片 9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874" y="827781"/>
            <a:ext cx="1432274" cy="1534329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9" name="圖片 1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749" y="2350085"/>
            <a:ext cx="1734838" cy="1301128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0" name="圖片 1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04" y="2341195"/>
            <a:ext cx="1746691" cy="1310018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1" name="圖片 1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364" y="820936"/>
            <a:ext cx="1724430" cy="1293322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2" name="圖片 13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940" y="2424027"/>
            <a:ext cx="1442853" cy="1082139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60" name="直線單箭頭接點 59"/>
          <p:cNvCxnSpPr/>
          <p:nvPr/>
        </p:nvCxnSpPr>
        <p:spPr>
          <a:xfrm flipH="1" flipV="1">
            <a:off x="6696819" y="3689195"/>
            <a:ext cx="648072" cy="12524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5" name="圖片 13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654" y="2398001"/>
            <a:ext cx="1477556" cy="1108167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1" name="矩形 434"/>
          <p:cNvSpPr/>
          <p:nvPr/>
        </p:nvSpPr>
        <p:spPr>
          <a:xfrm>
            <a:off x="762943" y="2078179"/>
            <a:ext cx="750426" cy="172489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愛與幸福</a:t>
            </a:r>
            <a:endParaRPr kumimoji="0" lang="zh-TW" altLang="en-US" sz="12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2" name="矩形 434"/>
          <p:cNvSpPr/>
          <p:nvPr/>
        </p:nvSpPr>
        <p:spPr>
          <a:xfrm>
            <a:off x="2748955" y="3604329"/>
            <a:ext cx="750426" cy="172489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鳳鳴采風</a:t>
            </a:r>
            <a:endParaRPr kumimoji="0" lang="zh-TW" altLang="en-US" sz="12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2" name="矩形 434"/>
          <p:cNvSpPr/>
          <p:nvPr/>
        </p:nvSpPr>
        <p:spPr>
          <a:xfrm>
            <a:off x="2727366" y="2078178"/>
            <a:ext cx="750426" cy="172489"/>
          </a:xfrm>
          <a:prstGeom prst="rect">
            <a:avLst/>
          </a:prstGeom>
          <a:solidFill>
            <a:srgbClr val="FF0000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文字之美</a:t>
            </a:r>
            <a:endParaRPr kumimoji="0" lang="zh-TW" altLang="en-US" sz="1200" b="1" dirty="0">
              <a:solidFill>
                <a:srgbClr val="FFFF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8" name="矩形 434"/>
          <p:cNvSpPr/>
          <p:nvPr/>
        </p:nvSpPr>
        <p:spPr>
          <a:xfrm>
            <a:off x="832968" y="3590935"/>
            <a:ext cx="750426" cy="172489"/>
          </a:xfrm>
          <a:prstGeom prst="rect">
            <a:avLst/>
          </a:prstGeom>
          <a:solidFill>
            <a:srgbClr val="FF0000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避邪納福</a:t>
            </a:r>
            <a:endParaRPr kumimoji="0" lang="zh-TW" altLang="en-US" sz="12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6" name="矩形 434"/>
          <p:cNvSpPr/>
          <p:nvPr/>
        </p:nvSpPr>
        <p:spPr>
          <a:xfrm>
            <a:off x="6131484" y="3504690"/>
            <a:ext cx="750426" cy="172489"/>
          </a:xfrm>
          <a:prstGeom prst="rect">
            <a:avLst/>
          </a:prstGeom>
          <a:solidFill>
            <a:srgbClr val="0000FF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百福呈祥</a:t>
            </a:r>
            <a:endParaRPr kumimoji="0" lang="zh-TW" altLang="en-US" sz="12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9" name="矩形 434"/>
          <p:cNvSpPr/>
          <p:nvPr/>
        </p:nvSpPr>
        <p:spPr>
          <a:xfrm>
            <a:off x="9514013" y="3490308"/>
            <a:ext cx="750426" cy="172489"/>
          </a:xfrm>
          <a:prstGeom prst="rect">
            <a:avLst/>
          </a:prstGeom>
          <a:solidFill>
            <a:srgbClr val="0000FF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百葫進祿</a:t>
            </a:r>
            <a:endParaRPr kumimoji="0" lang="zh-TW" altLang="en-US" sz="12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1" name="矩形 434"/>
          <p:cNvSpPr/>
          <p:nvPr/>
        </p:nvSpPr>
        <p:spPr>
          <a:xfrm>
            <a:off x="4501144" y="3504689"/>
            <a:ext cx="750426" cy="172489"/>
          </a:xfrm>
          <a:prstGeom prst="rect">
            <a:avLst/>
          </a:prstGeom>
          <a:solidFill>
            <a:srgbClr val="FF0000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百蝶迎春</a:t>
            </a:r>
            <a:endParaRPr kumimoji="0" lang="zh-TW" altLang="en-US" sz="1200" b="1" dirty="0">
              <a:solidFill>
                <a:srgbClr val="FFFF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2" name="矩形 434"/>
          <p:cNvSpPr/>
          <p:nvPr/>
        </p:nvSpPr>
        <p:spPr>
          <a:xfrm>
            <a:off x="7763454" y="2005633"/>
            <a:ext cx="750426" cy="153574"/>
          </a:xfrm>
          <a:prstGeom prst="rect">
            <a:avLst/>
          </a:prstGeom>
          <a:solidFill>
            <a:srgbClr val="FF0000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四季平安</a:t>
            </a:r>
            <a:endParaRPr kumimoji="0" lang="zh-TW" altLang="en-US" sz="1200" b="1" dirty="0">
              <a:solidFill>
                <a:srgbClr val="FFFF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3" name="矩形 434"/>
          <p:cNvSpPr/>
          <p:nvPr/>
        </p:nvSpPr>
        <p:spPr>
          <a:xfrm>
            <a:off x="5233446" y="869115"/>
            <a:ext cx="357113" cy="571095"/>
          </a:xfrm>
          <a:prstGeom prst="rect">
            <a:avLst/>
          </a:prstGeom>
          <a:solidFill>
            <a:srgbClr val="0000FF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繪本</a:t>
            </a:r>
            <a:endParaRPr kumimoji="0" lang="en-US" altLang="zh-TW" sz="1200" b="1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陶趣</a:t>
            </a:r>
            <a:endParaRPr kumimoji="0" lang="zh-TW" altLang="en-US" sz="12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65" name="直線單箭頭接點 64"/>
          <p:cNvCxnSpPr/>
          <p:nvPr/>
        </p:nvCxnSpPr>
        <p:spPr>
          <a:xfrm flipH="1" flipV="1">
            <a:off x="3600475" y="3662797"/>
            <a:ext cx="3866372" cy="4566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7" name="直線單箭頭接點 66"/>
          <p:cNvCxnSpPr/>
          <p:nvPr/>
        </p:nvCxnSpPr>
        <p:spPr>
          <a:xfrm flipH="1" flipV="1">
            <a:off x="5620793" y="1900586"/>
            <a:ext cx="1940122" cy="22260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3" name="圖片 1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146" y="2401157"/>
            <a:ext cx="1473348" cy="1105011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70" name="直線單箭頭接點 69"/>
          <p:cNvCxnSpPr/>
          <p:nvPr/>
        </p:nvCxnSpPr>
        <p:spPr>
          <a:xfrm>
            <a:off x="7763454" y="4680570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4" name="直線單箭頭接點 73"/>
          <p:cNvCxnSpPr>
            <a:endCxn id="142" idx="2"/>
          </p:cNvCxnSpPr>
          <p:nvPr/>
        </p:nvCxnSpPr>
        <p:spPr>
          <a:xfrm flipV="1">
            <a:off x="7763454" y="2159207"/>
            <a:ext cx="375213" cy="22645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4" name="圖片 13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847" y="2401078"/>
            <a:ext cx="1473454" cy="1105090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7" name="矩形 434"/>
          <p:cNvSpPr/>
          <p:nvPr/>
        </p:nvSpPr>
        <p:spPr>
          <a:xfrm>
            <a:off x="7794365" y="3506169"/>
            <a:ext cx="750426" cy="172489"/>
          </a:xfrm>
          <a:prstGeom prst="rect">
            <a:avLst/>
          </a:prstGeom>
          <a:solidFill>
            <a:srgbClr val="FF0000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百壺共賞</a:t>
            </a:r>
            <a:endParaRPr kumimoji="0" lang="zh-TW" altLang="en-US" sz="1200" b="1" dirty="0">
              <a:solidFill>
                <a:srgbClr val="FFFF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5163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39279</TotalTime>
  <Words>209</Words>
  <Application>Microsoft Office PowerPoint</Application>
  <PresentationFormat>自訂</PresentationFormat>
  <Paragraphs>75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0" baseType="lpstr">
      <vt:lpstr>文鼎粗圓</vt:lpstr>
      <vt:lpstr>文鼎粗魏碑</vt:lpstr>
      <vt:lpstr>新細明體</vt:lpstr>
      <vt:lpstr>標楷體</vt:lpstr>
      <vt:lpstr>Arial</vt:lpstr>
      <vt:lpstr>Calibri</vt:lpstr>
      <vt:lpstr>Office 佈景主題</vt:lpstr>
      <vt:lpstr>PowerPoint 簡報</vt:lpstr>
      <vt:lpstr>PowerPoint 簡報</vt:lpstr>
      <vt:lpstr>PowerPoint 簡報</vt:lpstr>
    </vt:vector>
  </TitlesOfParts>
  <Company>台北縣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Administrator</dc:creator>
  <cp:lastModifiedBy>admin</cp:lastModifiedBy>
  <cp:revision>864</cp:revision>
  <cp:lastPrinted>2016-10-20T09:44:16Z</cp:lastPrinted>
  <dcterms:created xsi:type="dcterms:W3CDTF">2010-01-28T06:32:58Z</dcterms:created>
  <dcterms:modified xsi:type="dcterms:W3CDTF">2016-12-21T06:10:02Z</dcterms:modified>
</cp:coreProperties>
</file>