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8"/>
  </p:notesMasterIdLst>
  <p:sldIdLst>
    <p:sldId id="298" r:id="rId2"/>
    <p:sldId id="299" r:id="rId3"/>
    <p:sldId id="301" r:id="rId4"/>
    <p:sldId id="302" r:id="rId5"/>
    <p:sldId id="303" r:id="rId6"/>
    <p:sldId id="259" r:id="rId7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9"/>
      <p:bold r:id="rId10"/>
      <p:italic r:id="rId11"/>
      <p:boldItalic r:id="rId12"/>
    </p:embeddedFont>
    <p:embeddedFont>
      <p:font typeface="Garamond" panose="02020404030301010803" pitchFamily="18" charset="0"/>
      <p:regular r:id="rId13"/>
      <p:bold r:id="rId14"/>
      <p:italic r:id="rId15"/>
    </p:embeddedFont>
    <p:embeddedFont>
      <p:font typeface="華康標楷W5注音" panose="03000500000000000000" pitchFamily="66" charset="-120"/>
      <p:regular r:id="rId16"/>
    </p:embeddedFont>
    <p:embeddedFont>
      <p:font typeface="華康圓體W5注音" panose="020F0500000000000000" pitchFamily="34" charset="-120"/>
      <p:regular r:id="rId17"/>
    </p:embeddedFont>
    <p:embeddedFont>
      <p:font typeface="華康鋼筆體W2" panose="03000209000000000000" pitchFamily="65" charset="-120"/>
      <p:regular r:id="rId18"/>
    </p:embeddedFont>
    <p:embeddedFont>
      <p:font typeface="標楷體" panose="03000509000000000000" pitchFamily="65" charset="-12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  <a:srgbClr val="99CCFF"/>
    <a:srgbClr val="0000FF"/>
    <a:srgbClr val="FF66FF"/>
    <a:srgbClr val="F2ED0D"/>
    <a:srgbClr val="FF0000"/>
    <a:srgbClr val="EC9F14"/>
    <a:srgbClr val="6600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21" autoAdjust="0"/>
    <p:restoredTop sz="94670" autoAdjust="0"/>
  </p:normalViewPr>
  <p:slideViewPr>
    <p:cSldViewPr>
      <p:cViewPr varScale="1">
        <p:scale>
          <a:sx n="109" d="100"/>
          <a:sy n="109" d="100"/>
        </p:scale>
        <p:origin x="129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21D1F-9FFD-4F25-A46D-B170830F419E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6F2F-50CC-48E4-BF5D-7E45EBC8C0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30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/>
              <a:t>按一下以編輯母片標題樣式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TW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E6B8-D2B1-4190-9C93-1790626F76DA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4D2C-5F14-4992-8FC4-92679B2B63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F47B-E6BF-4DEC-B8FE-81B2C6FCA88D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CD05E-9743-44A9-9F28-3681F2F932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51E4-4572-403B-AEEC-11CC11F81EFD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3D81-8B08-4B4C-8E5F-74D753FD34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CE123-8451-4225-9564-3BEFBEEF033E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F6F45-3E15-4C89-A4B7-3280C4E02E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7CE8C-7406-4305-A896-B2250E3D10B4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7EAF-9B1E-4815-A493-2629E5C482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1659-B74F-48C8-A098-EA009B02B9B7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C5BB6-46A1-4F5A-91C8-88FF3A31DB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AF987-6B42-4A3A-AF49-D2C103F74F25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695E6-F838-4007-9840-840D77F359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ABE39-29DC-4197-B8B6-0EB369E93063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A56A3-B408-4BC0-A125-FC7064E19F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D3A9A-D947-41D0-BF7B-2397E29771B5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C5AD4-EFCD-47FB-B644-5BE8847DB3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FF01-A10B-4A3E-A6CB-039656DF7D4D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446B5-A862-4501-B6F8-C7149D9650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688D-9489-411F-A7BB-0B4E49252100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096B-0CCB-4FCC-966B-0F953E04AB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</a:t>
            </a:r>
          </a:p>
          <a:p>
            <a:pPr lvl="1"/>
            <a:r>
              <a:rPr lang="en-US" altLang="zh-TW" smtClean="0"/>
              <a:t>第二層</a:t>
            </a:r>
          </a:p>
          <a:p>
            <a:pPr lvl="2"/>
            <a:r>
              <a:rPr lang="en-US" altLang="zh-TW" smtClean="0"/>
              <a:t>第三層</a:t>
            </a:r>
          </a:p>
          <a:p>
            <a:pPr lvl="3"/>
            <a:r>
              <a:rPr lang="en-US" altLang="zh-TW" smtClean="0"/>
              <a:t>第四層</a:t>
            </a:r>
          </a:p>
          <a:p>
            <a:pPr lvl="4"/>
            <a:r>
              <a:rPr lang="en-US" altLang="zh-TW" smtClean="0"/>
              <a:t>第五層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fld id="{3915D78A-A135-4D3F-96FF-7602566BD1E0}" type="datetimeFigureOut">
              <a:rPr lang="zh-TW" altLang="en-US"/>
              <a:pPr>
                <a:defRPr/>
              </a:pPr>
              <a:t>2020/8/31</a:t>
            </a:fld>
            <a:endParaRPr lang="en-US" altLang="zh-TW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fld id="{2B912C99-B746-4E3B-9132-EDCEAC89AD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789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8693" b="11665"/>
          <a:stretch/>
        </p:blipFill>
        <p:spPr bwMode="auto">
          <a:xfrm>
            <a:off x="5580112" y="1109903"/>
            <a:ext cx="3491880" cy="46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3" y="116632"/>
            <a:ext cx="5247786" cy="6463475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704843" y="1612275"/>
            <a:ext cx="1731253" cy="570171"/>
          </a:xfrm>
          <a:prstGeom prst="wedgeRoundRectCallout">
            <a:avLst>
              <a:gd name="adj1" fmla="val -59835"/>
              <a:gd name="adj2" fmla="val 12903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貼上照片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635896" y="2986848"/>
            <a:ext cx="2520280" cy="858203"/>
          </a:xfrm>
          <a:prstGeom prst="wedgeRoundRectCallout">
            <a:avLst>
              <a:gd name="adj1" fmla="val -61718"/>
              <a:gd name="adj2" fmla="val 11835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姓名學號一定要寫且正確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5718" y="3991463"/>
            <a:ext cx="263824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佩佩豬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43433" y="4454759"/>
            <a:ext cx="264053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1060333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094806" y="4415001"/>
            <a:ext cx="1854300" cy="858203"/>
          </a:xfrm>
          <a:prstGeom prst="wedgeRoundRectCallout">
            <a:avLst>
              <a:gd name="adj1" fmla="val -144393"/>
              <a:gd name="adj2" fmla="val 4529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填入班級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028" name="Picture 4" descr="「peppa pi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6781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7704" y="50087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75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94" y="548680"/>
            <a:ext cx="7150766" cy="5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上彎箭號 11"/>
          <p:cNvSpPr/>
          <p:nvPr/>
        </p:nvSpPr>
        <p:spPr>
          <a:xfrm rot="10800000">
            <a:off x="4021506" y="1789689"/>
            <a:ext cx="1539978" cy="3247800"/>
          </a:xfrm>
          <a:prstGeom prst="bentUpArrow">
            <a:avLst>
              <a:gd name="adj1" fmla="val 25000"/>
              <a:gd name="adj2" fmla="val 22435"/>
              <a:gd name="adj3" fmla="val 2500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 descr="C:\Users\linyungfeng\Desktop\888888888888\P1020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" y="254619"/>
            <a:ext cx="3910163" cy="62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linyungfeng\Desktop\888888888888\P1020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38364" r="33127" b="37560"/>
          <a:stretch>
            <a:fillRect/>
          </a:stretch>
        </p:blipFill>
        <p:spPr bwMode="auto">
          <a:xfrm>
            <a:off x="5256696" y="290998"/>
            <a:ext cx="3239119" cy="21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 rot="18722271">
            <a:off x="1441325" y="3373696"/>
            <a:ext cx="4699048" cy="897552"/>
          </a:xfrm>
          <a:prstGeom prst="stripedRightArrow">
            <a:avLst>
              <a:gd name="adj1" fmla="val 50000"/>
              <a:gd name="adj2" fmla="val 67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43608" y="3089656"/>
            <a:ext cx="7974085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確認是仁和國小的圖書</a:t>
            </a:r>
            <a:endParaRPr lang="en-US" altLang="zh-TW" sz="4000" b="0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圖書編號才可登錄</a:t>
            </a:r>
            <a:endParaRPr lang="zh-TW" altLang="en-US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14126324">
            <a:off x="6798257" y="2211842"/>
            <a:ext cx="980579" cy="5412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 bwMode="auto">
          <a:xfrm>
            <a:off x="5724128" y="548681"/>
            <a:ext cx="2304256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275" y="5005738"/>
            <a:ext cx="6113349" cy="1440160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 bwMode="auto">
          <a:xfrm>
            <a:off x="6125860" y="1615204"/>
            <a:ext cx="1686500" cy="309975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987824" y="587727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981249" y="5849652"/>
            <a:ext cx="1457235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697447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6637165" y="5849652"/>
            <a:ext cx="999487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884368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845532" y="5830638"/>
            <a:ext cx="117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000704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881774" y="58679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喬爺爺的花園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527019" y="5875783"/>
            <a:ext cx="113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108.10.03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755009" y="5867980"/>
            <a:ext cx="763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爸爸豬</a:t>
            </a:r>
          </a:p>
        </p:txBody>
      </p:sp>
    </p:spTree>
    <p:extLst>
      <p:ext uri="{BB962C8B-B14F-4D97-AF65-F5344CB8AC3E}">
        <p14:creationId xmlns:p14="http://schemas.microsoft.com/office/powerpoint/2010/main" val="16219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  <p:bldP spid="9" grpId="0" animBg="1"/>
      <p:bldP spid="13" grpId="0" animBg="1"/>
      <p:bldP spid="17" grpId="0" animBg="1"/>
      <p:bldP spid="3" grpId="0"/>
      <p:bldP spid="11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91817"/>
            <a:ext cx="7920880" cy="1565833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2176242" y="5426366"/>
            <a:ext cx="2060597" cy="5558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483255" y="5496248"/>
            <a:ext cx="956706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5658196" y="5498783"/>
            <a:ext cx="1400805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279779" y="5485717"/>
            <a:ext cx="1177484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乘號 2"/>
          <p:cNvSpPr/>
          <p:nvPr/>
        </p:nvSpPr>
        <p:spPr>
          <a:xfrm>
            <a:off x="1024395" y="5188961"/>
            <a:ext cx="740433" cy="1051745"/>
          </a:xfrm>
          <a:prstGeom prst="mathMultiply">
            <a:avLst/>
          </a:prstGeom>
          <a:solidFill>
            <a:schemeClr val="accent4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3399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43406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家裡的書</a:t>
            </a:r>
            <a:endParaRPr lang="en-US" altLang="zh-TW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endParaRPr lang="en-US" altLang="zh-TW" sz="3600" dirty="0" smtClean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別的圖書館的書</a:t>
            </a:r>
            <a:endParaRPr lang="zh-TW" altLang="en-US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</p:txBody>
      </p:sp>
      <p:pic>
        <p:nvPicPr>
          <p:cNvPr id="4098" name="Picture 2" descr="https://lh3.googleusercontent.com/geZglUxvkyseaPMiID40LMge6GiuOauayif9-d2VS6_Xoi8VYPciLVgDIY9U_tVH5P2DYcBPky4HWJ3_na8YrTbFQ9KZNcBl0v0Idq3VUdTMUy3EiRMi8JiWWfXmezO0DgGAFYw3cGQf5goTTnwcsMrfKhL-I1GszbU6t18sK2bG5FtKAz2fgNNCo8Xatvwi28HvlRRuGAGYWOwfdX12bqK8AEkicmJZNHhfUFjD7hL-F1zzIxlFQV_8KmHFVUugKgLXSoUBvnRyUUrTUBIKtq11XWIMnsnT6GWqcP1zQcSEqDojyix4Q9Cpb-h_QTjC3sDzpJTF04cWMTHjXkK8xwk2GDEtrr1NDMInGg6g9cva4wqBPSUG98k7eYFB5v6N7eBAg5TQf9USk_ryDNSXZ6t0rkXTEe_rTsYJbsCrP6F8T7thGNVN8BgpGip73N5uIxhaXx3TdHUqM-I4jEXSzW-krBm_JCz-CXgjgKhkhsvmc5OAaG6JyGs8qUxcq8ZL_NABWtYJEbbzZLIlvVYjsr_EbZrYSNBeZEGpn2HT5LmF1eyO7D3AdmWt_5ElCOGKAmfKqtQNN2Zx04LAUV1E7gG3PqbATzMfb3GDr0XjVm4oWBhE=w1268-h95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34327"/>
            <a:ext cx="5188180" cy="389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/>
        </p:nvSpPr>
        <p:spPr bwMode="auto">
          <a:xfrm>
            <a:off x="5498667" y="1988840"/>
            <a:ext cx="3105782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8" name="向下箭號 7"/>
          <p:cNvSpPr/>
          <p:nvPr/>
        </p:nvSpPr>
        <p:spPr>
          <a:xfrm rot="2721068">
            <a:off x="4110213" y="1885184"/>
            <a:ext cx="456067" cy="3508281"/>
          </a:xfrm>
          <a:prstGeom prst="downArrow">
            <a:avLst>
              <a:gd name="adj1" fmla="val 50000"/>
              <a:gd name="adj2" fmla="val 5205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287972" y="5532702"/>
            <a:ext cx="181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上山種下一棵樹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363262" y="5550414"/>
            <a:ext cx="1196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108.10.03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884052" y="5519637"/>
            <a:ext cx="9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媽媽豬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21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5" grpId="0"/>
      <p:bldP spid="17" grpId="0" animBg="1"/>
      <p:bldP spid="8" grpId="0" animBg="1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3" y="404664"/>
            <a:ext cx="8564069" cy="27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0" y="3573016"/>
            <a:ext cx="86998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圓角矩形 8"/>
          <p:cNvSpPr>
            <a:spLocks noChangeArrowheads="1"/>
          </p:cNvSpPr>
          <p:nvPr/>
        </p:nvSpPr>
        <p:spPr bwMode="auto">
          <a:xfrm>
            <a:off x="3846610" y="5104578"/>
            <a:ext cx="2237558" cy="4846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88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99CCFF"/>
            </a:gs>
            <a:gs pos="100000">
              <a:srgbClr val="7030A0"/>
            </a:gs>
            <a:gs pos="0">
              <a:srgbClr val="99CCFF"/>
            </a:gs>
            <a:gs pos="0">
              <a:schemeClr val="accent1">
                <a:tint val="44500"/>
                <a:satMod val="160000"/>
              </a:schemeClr>
            </a:gs>
            <a:gs pos="9626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318500" cy="701675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閱讀護照獎勵辦法</a:t>
            </a:r>
          </a:p>
        </p:txBody>
      </p:sp>
      <p:sp>
        <p:nvSpPr>
          <p:cNvPr id="23557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80312" y="6165850"/>
            <a:ext cx="1552551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dirty="0">
                <a:ea typeface="新細明體" pitchFamily="18" charset="-120"/>
              </a:rPr>
              <a:t>回目錄</a:t>
            </a:r>
            <a:endParaRPr lang="zh-TW" altLang="en-US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560" y="1340768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閱讀小狀元</a:t>
            </a:r>
            <a:endParaRPr lang="zh-TW" altLang="en-US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27165" y="2276872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小教授</a:t>
            </a:r>
            <a:endParaRPr lang="zh-TW" altLang="en-US" sz="3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5055" y="3233388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閱讀金桂冠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359">
            <a:off x="5302869" y="676054"/>
            <a:ext cx="3644364" cy="273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1266746" y="4004203"/>
            <a:ext cx="3249392" cy="243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5194458" y="3524725"/>
            <a:ext cx="3573155" cy="267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12456</TotalTime>
  <Words>68</Words>
  <Application>Microsoft Office PowerPoint</Application>
  <PresentationFormat>如螢幕大小 (4:3)</PresentationFormat>
  <Paragraphs>23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7" baseType="lpstr">
      <vt:lpstr>Verdana</vt:lpstr>
      <vt:lpstr>Garamond</vt:lpstr>
      <vt:lpstr>華康標楷W5注音</vt:lpstr>
      <vt:lpstr>新細明體</vt:lpstr>
      <vt:lpstr>華康圓體W5注音</vt:lpstr>
      <vt:lpstr>華康鋼筆體W2</vt:lpstr>
      <vt:lpstr>Arial</vt:lpstr>
      <vt:lpstr>標楷體</vt:lpstr>
      <vt:lpstr>Wingdings</vt:lpstr>
      <vt:lpstr>Calibri</vt:lpstr>
      <vt:lpstr>Edge</vt:lpstr>
      <vt:lpstr>PowerPoint 簡報</vt:lpstr>
      <vt:lpstr>PowerPoint 簡報</vt:lpstr>
      <vt:lpstr>PowerPoint 簡報</vt:lpstr>
      <vt:lpstr>PowerPoint 簡報</vt:lpstr>
      <vt:lpstr>PowerPoint 簡報</vt:lpstr>
      <vt:lpstr>閱讀護照獎勵辦法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拜訪書的家 </dc:title>
  <dc:creator>richo</dc:creator>
  <cp:lastModifiedBy>USER</cp:lastModifiedBy>
  <cp:revision>459</cp:revision>
  <dcterms:created xsi:type="dcterms:W3CDTF">2007-05-10T14:05:54Z</dcterms:created>
  <dcterms:modified xsi:type="dcterms:W3CDTF">2020-08-31T05:06:15Z</dcterms:modified>
</cp:coreProperties>
</file>