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23"/>
  </p:notesMasterIdLst>
  <p:sldIdLst>
    <p:sldId id="311" r:id="rId2"/>
    <p:sldId id="274" r:id="rId3"/>
    <p:sldId id="276" r:id="rId4"/>
    <p:sldId id="277" r:id="rId5"/>
    <p:sldId id="278" r:id="rId6"/>
    <p:sldId id="260" r:id="rId7"/>
    <p:sldId id="304" r:id="rId8"/>
    <p:sldId id="300" r:id="rId9"/>
    <p:sldId id="266" r:id="rId10"/>
    <p:sldId id="305" r:id="rId11"/>
    <p:sldId id="302" r:id="rId12"/>
    <p:sldId id="271" r:id="rId13"/>
    <p:sldId id="303" r:id="rId14"/>
    <p:sldId id="299" r:id="rId15"/>
    <p:sldId id="256" r:id="rId16"/>
    <p:sldId id="306" r:id="rId17"/>
    <p:sldId id="307" r:id="rId18"/>
    <p:sldId id="308" r:id="rId19"/>
    <p:sldId id="309" r:id="rId20"/>
    <p:sldId id="312" r:id="rId21"/>
    <p:sldId id="314" r:id="rId22"/>
  </p:sldIdLst>
  <p:sldSz cx="9144000" cy="6858000" type="screen4x3"/>
  <p:notesSz cx="6858000" cy="9144000"/>
  <p:defaultTextStyle>
    <a:defPPr>
      <a:defRPr lang="zh-TW"/>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9pPr>
  </p:defaultTextStyle>
  <p:extLst>
    <p:ext uri="{521415D9-36F7-43E2-AB2F-B90AF26B5E84}">
      <p14:sectionLst xmlns:p14="http://schemas.microsoft.com/office/powerpoint/2010/main">
        <p14:section name="預設章節" id="{2CBA5747-2B2A-49F5-B993-1C6F60739528}">
          <p14:sldIdLst>
            <p14:sldId id="311"/>
            <p14:sldId id="274"/>
            <p14:sldId id="276"/>
            <p14:sldId id="277"/>
            <p14:sldId id="278"/>
            <p14:sldId id="260"/>
            <p14:sldId id="304"/>
            <p14:sldId id="300"/>
            <p14:sldId id="266"/>
            <p14:sldId id="305"/>
            <p14:sldId id="302"/>
            <p14:sldId id="271"/>
            <p14:sldId id="303"/>
            <p14:sldId id="299"/>
            <p14:sldId id="256"/>
            <p14:sldId id="306"/>
            <p14:sldId id="307"/>
            <p14:sldId id="308"/>
            <p14:sldId id="309"/>
            <p14:sldId id="312"/>
            <p14:sldId id="314"/>
          </p14:sldIdLst>
        </p14:section>
        <p14:section name="未命名的章節" id="{30261F01-A69D-4689-ABAE-9571642EA2C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66FF"/>
    <a:srgbClr val="CC9900"/>
    <a:srgbClr val="006699"/>
    <a:srgbClr val="808000"/>
    <a:srgbClr val="993300"/>
    <a:srgbClr val="FF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0929"/>
  </p:normalViewPr>
  <p:slideViewPr>
    <p:cSldViewPr>
      <p:cViewPr varScale="1">
        <p:scale>
          <a:sx n="82" d="100"/>
          <a:sy n="82" d="100"/>
        </p:scale>
        <p:origin x="11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C0CA4C2C-E881-4291-B3B4-DDC05CBF3BCB}" type="datetimeFigureOut">
              <a:rPr lang="zh-TW" altLang="en-US"/>
              <a:pPr>
                <a:defRPr/>
              </a:pPr>
              <a:t>2019/12/12</a:t>
            </a:fld>
            <a:endParaRPr lang="zh-TW" altLang="en-US"/>
          </a:p>
        </p:txBody>
      </p:sp>
      <p:sp>
        <p:nvSpPr>
          <p:cNvPr id="4" name="投影片圖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3858472-6D6A-4859-8B61-E00315A541B0}" type="slidenum">
              <a:rPr lang="zh-TW" altLang="en-US"/>
              <a:pPr>
                <a:defRPr/>
              </a:pPr>
              <a:t>‹#›</a:t>
            </a:fld>
            <a:endParaRPr lang="zh-TW" altLang="en-US"/>
          </a:p>
        </p:txBody>
      </p:sp>
    </p:spTree>
    <p:extLst>
      <p:ext uri="{BB962C8B-B14F-4D97-AF65-F5344CB8AC3E}">
        <p14:creationId xmlns:p14="http://schemas.microsoft.com/office/powerpoint/2010/main" val="13138009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cxnSp>
        <p:nvCxnSpPr>
          <p:cNvPr id="4" name="Straight Connector 7"/>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zh-TW" altLang="en-US"/>
              <a:t>按一下以編輯母片標題樣式</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en-US" altLang="zh-TW"/>
          </a:p>
        </p:txBody>
      </p:sp>
      <p:sp>
        <p:nvSpPr>
          <p:cNvPr id="7" name="Slide Number Placeholder 5"/>
          <p:cNvSpPr>
            <a:spLocks noGrp="1"/>
          </p:cNvSpPr>
          <p:nvPr>
            <p:ph type="sldNum" sz="quarter" idx="12"/>
          </p:nvPr>
        </p:nvSpPr>
        <p:spPr/>
        <p:txBody>
          <a:bodyPr/>
          <a:lstStyle>
            <a:lvl1pPr>
              <a:defRPr smtClean="0"/>
            </a:lvl1pPr>
          </a:lstStyle>
          <a:p>
            <a:pPr>
              <a:defRPr/>
            </a:pPr>
            <a:fld id="{F0FFAE79-0406-4F97-B7DC-13ACC67C874E}" type="slidenum">
              <a:rPr lang="en-US" altLang="zh-TW"/>
              <a:pPr>
                <a:defRPr/>
              </a:pPr>
              <a:t>‹#›</a:t>
            </a:fld>
            <a:endParaRPr lang="en-US" altLang="zh-TW"/>
          </a:p>
        </p:txBody>
      </p:sp>
    </p:spTree>
    <p:extLst>
      <p:ext uri="{BB962C8B-B14F-4D97-AF65-F5344CB8AC3E}">
        <p14:creationId xmlns:p14="http://schemas.microsoft.com/office/powerpoint/2010/main" val="2821265264"/>
      </p:ext>
    </p:extLst>
  </p:cSld>
  <p:clrMapOvr>
    <a:masterClrMapping/>
  </p:clrMapOvr>
  <p:transition spd="med">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en-US" altLang="zh-TW"/>
          </a:p>
        </p:txBody>
      </p:sp>
      <p:sp>
        <p:nvSpPr>
          <p:cNvPr id="6" name="Slide Number Placeholder 5"/>
          <p:cNvSpPr>
            <a:spLocks noGrp="1"/>
          </p:cNvSpPr>
          <p:nvPr>
            <p:ph type="sldNum" sz="quarter" idx="12"/>
          </p:nvPr>
        </p:nvSpPr>
        <p:spPr/>
        <p:txBody>
          <a:bodyPr/>
          <a:lstStyle>
            <a:lvl1pPr>
              <a:defRPr/>
            </a:lvl1pPr>
          </a:lstStyle>
          <a:p>
            <a:pPr>
              <a:defRPr/>
            </a:pPr>
            <a:fld id="{579F2DFF-1709-43EA-A543-09AA62BD18F8}" type="slidenum">
              <a:rPr lang="en-US" altLang="zh-TW"/>
              <a:pPr>
                <a:defRPr/>
              </a:pPr>
              <a:t>‹#›</a:t>
            </a:fld>
            <a:endParaRPr lang="en-US" altLang="zh-TW"/>
          </a:p>
        </p:txBody>
      </p:sp>
    </p:spTree>
    <p:extLst>
      <p:ext uri="{BB962C8B-B14F-4D97-AF65-F5344CB8AC3E}">
        <p14:creationId xmlns:p14="http://schemas.microsoft.com/office/powerpoint/2010/main" val="258240313"/>
      </p:ext>
    </p:extLst>
  </p:cSld>
  <p:clrMapOvr>
    <a:masterClrMapping/>
  </p:clrMapOvr>
  <p:transition spd="med">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en-US" altLang="zh-TW"/>
          </a:p>
        </p:txBody>
      </p:sp>
      <p:sp>
        <p:nvSpPr>
          <p:cNvPr id="6" name="Slide Number Placeholder 5"/>
          <p:cNvSpPr>
            <a:spLocks noGrp="1"/>
          </p:cNvSpPr>
          <p:nvPr>
            <p:ph type="sldNum" sz="quarter" idx="12"/>
          </p:nvPr>
        </p:nvSpPr>
        <p:spPr/>
        <p:txBody>
          <a:bodyPr/>
          <a:lstStyle>
            <a:lvl1pPr>
              <a:defRPr/>
            </a:lvl1pPr>
          </a:lstStyle>
          <a:p>
            <a:pPr>
              <a:defRPr/>
            </a:pPr>
            <a:fld id="{D9E8179F-02E9-4735-AB43-6E7C38D74339}" type="slidenum">
              <a:rPr lang="en-US" altLang="zh-TW"/>
              <a:pPr>
                <a:defRPr/>
              </a:pPr>
              <a:t>‹#›</a:t>
            </a:fld>
            <a:endParaRPr lang="en-US" altLang="zh-TW"/>
          </a:p>
        </p:txBody>
      </p:sp>
    </p:spTree>
    <p:extLst>
      <p:ext uri="{BB962C8B-B14F-4D97-AF65-F5344CB8AC3E}">
        <p14:creationId xmlns:p14="http://schemas.microsoft.com/office/powerpoint/2010/main" val="3862036388"/>
      </p:ext>
    </p:extLst>
  </p:cSld>
  <p:clrMapOvr>
    <a:masterClrMapping/>
  </p:clrMapOvr>
  <p:transition spd="med">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en-US" altLang="zh-TW"/>
          </a:p>
        </p:txBody>
      </p:sp>
      <p:sp>
        <p:nvSpPr>
          <p:cNvPr id="6" name="Slide Number Placeholder 5"/>
          <p:cNvSpPr>
            <a:spLocks noGrp="1"/>
          </p:cNvSpPr>
          <p:nvPr>
            <p:ph type="sldNum" sz="quarter" idx="12"/>
          </p:nvPr>
        </p:nvSpPr>
        <p:spPr/>
        <p:txBody>
          <a:bodyPr/>
          <a:lstStyle>
            <a:lvl1pPr>
              <a:defRPr/>
            </a:lvl1pPr>
          </a:lstStyle>
          <a:p>
            <a:pPr>
              <a:defRPr/>
            </a:pPr>
            <a:fld id="{658C5FE3-EEE5-45AC-B613-C3CE26AF3E7D}" type="slidenum">
              <a:rPr lang="en-US" altLang="zh-TW"/>
              <a:pPr>
                <a:defRPr/>
              </a:pPr>
              <a:t>‹#›</a:t>
            </a:fld>
            <a:endParaRPr lang="en-US" altLang="zh-TW"/>
          </a:p>
        </p:txBody>
      </p:sp>
    </p:spTree>
    <p:extLst>
      <p:ext uri="{BB962C8B-B14F-4D97-AF65-F5344CB8AC3E}">
        <p14:creationId xmlns:p14="http://schemas.microsoft.com/office/powerpoint/2010/main" val="1476922999"/>
      </p:ext>
    </p:extLst>
  </p:cSld>
  <p:clrMapOvr>
    <a:masterClrMapping/>
  </p:clrMapOvr>
  <p:transition spd="med">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Pr>
        <a:solidFill>
          <a:schemeClr val="bg2"/>
        </a:solidFill>
        <a:effectLst/>
      </p:bgPr>
    </p:bg>
    <p:spTree>
      <p:nvGrpSpPr>
        <p:cNvPr id="1" name=""/>
        <p:cNvGrpSpPr/>
        <p:nvPr/>
      </p:nvGrpSpPr>
      <p:grpSpPr>
        <a:xfrm>
          <a:off x="0" y="0"/>
          <a:ext cx="0" cy="0"/>
          <a:chOff x="0" y="0"/>
          <a:chExt cx="0" cy="0"/>
        </a:xfrm>
      </p:grpSpPr>
      <p:cxnSp>
        <p:nvCxnSpPr>
          <p:cNvPr id="4" name="Straight Connector 6"/>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zh-TW" altLang="en-US"/>
              <a:t>按一下以編輯母片標題樣式</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5" name="Date Placeholder 3"/>
          <p:cNvSpPr>
            <a:spLocks noGrp="1"/>
          </p:cNvSpPr>
          <p:nvPr>
            <p:ph type="dt" sz="half" idx="10"/>
          </p:nvPr>
        </p:nvSpPr>
        <p:spPr/>
        <p:txBody>
          <a:bodyPr/>
          <a:lstStyle>
            <a:lvl1pPr>
              <a:defRPr/>
            </a:lvl1pPr>
          </a:lstStyle>
          <a:p>
            <a:pPr>
              <a:defRPr/>
            </a:pPr>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en-US" altLang="zh-TW"/>
          </a:p>
        </p:txBody>
      </p:sp>
      <p:sp>
        <p:nvSpPr>
          <p:cNvPr id="7" name="Slide Number Placeholder 5"/>
          <p:cNvSpPr>
            <a:spLocks noGrp="1"/>
          </p:cNvSpPr>
          <p:nvPr>
            <p:ph type="sldNum" sz="quarter" idx="12"/>
          </p:nvPr>
        </p:nvSpPr>
        <p:spPr/>
        <p:txBody>
          <a:bodyPr/>
          <a:lstStyle>
            <a:lvl1pPr>
              <a:defRPr smtClean="0"/>
            </a:lvl1pPr>
          </a:lstStyle>
          <a:p>
            <a:pPr>
              <a:defRPr/>
            </a:pPr>
            <a:fld id="{9BBBFE19-15A4-43B3-9FEC-A11FA4340413}" type="slidenum">
              <a:rPr lang="en-US" altLang="zh-TW"/>
              <a:pPr>
                <a:defRPr/>
              </a:pPr>
              <a:t>‹#›</a:t>
            </a:fld>
            <a:endParaRPr lang="en-US" altLang="zh-TW"/>
          </a:p>
        </p:txBody>
      </p:sp>
    </p:spTree>
    <p:extLst>
      <p:ext uri="{BB962C8B-B14F-4D97-AF65-F5344CB8AC3E}">
        <p14:creationId xmlns:p14="http://schemas.microsoft.com/office/powerpoint/2010/main" val="179989642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en-US" altLang="zh-TW"/>
          </a:p>
        </p:txBody>
      </p:sp>
      <p:sp>
        <p:nvSpPr>
          <p:cNvPr id="7" name="Slide Number Placeholder 5"/>
          <p:cNvSpPr>
            <a:spLocks noGrp="1"/>
          </p:cNvSpPr>
          <p:nvPr>
            <p:ph type="sldNum" sz="quarter" idx="12"/>
          </p:nvPr>
        </p:nvSpPr>
        <p:spPr/>
        <p:txBody>
          <a:bodyPr/>
          <a:lstStyle>
            <a:lvl1pPr>
              <a:defRPr/>
            </a:lvl1pPr>
          </a:lstStyle>
          <a:p>
            <a:pPr>
              <a:defRPr/>
            </a:pPr>
            <a:fld id="{B0D854C4-FD25-441C-A943-E9C9594939BC}" type="slidenum">
              <a:rPr lang="en-US" altLang="zh-TW"/>
              <a:pPr>
                <a:defRPr/>
              </a:pPr>
              <a:t>‹#›</a:t>
            </a:fld>
            <a:endParaRPr lang="en-US" altLang="zh-TW"/>
          </a:p>
        </p:txBody>
      </p:sp>
    </p:spTree>
    <p:extLst>
      <p:ext uri="{BB962C8B-B14F-4D97-AF65-F5344CB8AC3E}">
        <p14:creationId xmlns:p14="http://schemas.microsoft.com/office/powerpoint/2010/main" val="2301862461"/>
      </p:ext>
    </p:extLst>
  </p:cSld>
  <p:clrMapOvr>
    <a:masterClrMapping/>
  </p:clrMapOvr>
  <p:transition spd="med">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Straight Connector 10"/>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8" name="Date Placeholder 6"/>
          <p:cNvSpPr>
            <a:spLocks noGrp="1"/>
          </p:cNvSpPr>
          <p:nvPr>
            <p:ph type="dt" sz="half" idx="10"/>
          </p:nvPr>
        </p:nvSpPr>
        <p:spPr/>
        <p:txBody>
          <a:bodyPr/>
          <a:lstStyle>
            <a:lvl1pPr>
              <a:defRPr/>
            </a:lvl1pPr>
          </a:lstStyle>
          <a:p>
            <a:pPr>
              <a:defRPr/>
            </a:pPr>
            <a:endParaRPr lang="en-US" altLang="zh-TW"/>
          </a:p>
        </p:txBody>
      </p:sp>
      <p:sp>
        <p:nvSpPr>
          <p:cNvPr id="9" name="Footer Placeholder 7"/>
          <p:cNvSpPr>
            <a:spLocks noGrp="1"/>
          </p:cNvSpPr>
          <p:nvPr>
            <p:ph type="ftr" sz="quarter" idx="11"/>
          </p:nvPr>
        </p:nvSpPr>
        <p:spPr/>
        <p:txBody>
          <a:bodyPr/>
          <a:lstStyle>
            <a:lvl1pPr>
              <a:defRPr/>
            </a:lvl1pPr>
          </a:lstStyle>
          <a:p>
            <a:pPr>
              <a:defRPr/>
            </a:pPr>
            <a:endParaRPr lang="en-US" altLang="zh-TW"/>
          </a:p>
        </p:txBody>
      </p:sp>
      <p:sp>
        <p:nvSpPr>
          <p:cNvPr id="10" name="Slide Number Placeholder 8"/>
          <p:cNvSpPr>
            <a:spLocks noGrp="1"/>
          </p:cNvSpPr>
          <p:nvPr>
            <p:ph type="sldNum" sz="quarter" idx="12"/>
          </p:nvPr>
        </p:nvSpPr>
        <p:spPr/>
        <p:txBody>
          <a:bodyPr/>
          <a:lstStyle>
            <a:lvl1pPr>
              <a:defRPr smtClean="0"/>
            </a:lvl1pPr>
          </a:lstStyle>
          <a:p>
            <a:pPr>
              <a:defRPr/>
            </a:pPr>
            <a:fld id="{840E5CAB-ACD8-43E1-8E6B-F451D24C91B2}" type="slidenum">
              <a:rPr lang="en-US" altLang="zh-TW"/>
              <a:pPr>
                <a:defRPr/>
              </a:pPr>
              <a:t>‹#›</a:t>
            </a:fld>
            <a:endParaRPr lang="en-US" altLang="zh-TW"/>
          </a:p>
        </p:txBody>
      </p:sp>
    </p:spTree>
    <p:extLst>
      <p:ext uri="{BB962C8B-B14F-4D97-AF65-F5344CB8AC3E}">
        <p14:creationId xmlns:p14="http://schemas.microsoft.com/office/powerpoint/2010/main" val="2043960115"/>
      </p:ext>
    </p:extLst>
  </p:cSld>
  <p:clrMapOvr>
    <a:masterClrMapping/>
  </p:clrMapOvr>
  <p:transition spd="med">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Date Placeholder 3"/>
          <p:cNvSpPr>
            <a:spLocks noGrp="1"/>
          </p:cNvSpPr>
          <p:nvPr>
            <p:ph type="dt" sz="half" idx="10"/>
          </p:nvPr>
        </p:nvSpPr>
        <p:spPr/>
        <p:txBody>
          <a:bodyPr/>
          <a:lstStyle>
            <a:lvl1pPr>
              <a:defRPr/>
            </a:lvl1pPr>
          </a:lstStyle>
          <a:p>
            <a:pPr>
              <a:defRPr/>
            </a:pPr>
            <a:endParaRPr lang="en-US" altLang="zh-TW"/>
          </a:p>
        </p:txBody>
      </p:sp>
      <p:sp>
        <p:nvSpPr>
          <p:cNvPr id="4" name="Footer Placeholder 4"/>
          <p:cNvSpPr>
            <a:spLocks noGrp="1"/>
          </p:cNvSpPr>
          <p:nvPr>
            <p:ph type="ftr" sz="quarter" idx="11"/>
          </p:nvPr>
        </p:nvSpPr>
        <p:spPr/>
        <p:txBody>
          <a:bodyPr/>
          <a:lstStyle>
            <a:lvl1pPr>
              <a:defRPr/>
            </a:lvl1pPr>
          </a:lstStyle>
          <a:p>
            <a:pPr>
              <a:defRPr/>
            </a:pPr>
            <a:endParaRPr lang="en-US" altLang="zh-TW"/>
          </a:p>
        </p:txBody>
      </p:sp>
      <p:sp>
        <p:nvSpPr>
          <p:cNvPr id="5" name="Slide Number Placeholder 5"/>
          <p:cNvSpPr>
            <a:spLocks noGrp="1"/>
          </p:cNvSpPr>
          <p:nvPr>
            <p:ph type="sldNum" sz="quarter" idx="12"/>
          </p:nvPr>
        </p:nvSpPr>
        <p:spPr/>
        <p:txBody>
          <a:bodyPr/>
          <a:lstStyle>
            <a:lvl1pPr>
              <a:defRPr/>
            </a:lvl1pPr>
          </a:lstStyle>
          <a:p>
            <a:pPr>
              <a:defRPr/>
            </a:pPr>
            <a:fld id="{3FB3AF61-1D03-400E-97D3-37C226DB3881}" type="slidenum">
              <a:rPr lang="en-US" altLang="zh-TW"/>
              <a:pPr>
                <a:defRPr/>
              </a:pPr>
              <a:t>‹#›</a:t>
            </a:fld>
            <a:endParaRPr lang="en-US" altLang="zh-TW"/>
          </a:p>
        </p:txBody>
      </p:sp>
    </p:spTree>
    <p:extLst>
      <p:ext uri="{BB962C8B-B14F-4D97-AF65-F5344CB8AC3E}">
        <p14:creationId xmlns:p14="http://schemas.microsoft.com/office/powerpoint/2010/main" val="2375644605"/>
      </p:ext>
    </p:extLst>
  </p:cSld>
  <p:clrMapOvr>
    <a:masterClrMapping/>
  </p:clrMapOvr>
  <p:transition spd="med">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zh-TW"/>
          </a:p>
        </p:txBody>
      </p:sp>
      <p:sp>
        <p:nvSpPr>
          <p:cNvPr id="3" name="Footer Placeholder 4"/>
          <p:cNvSpPr>
            <a:spLocks noGrp="1"/>
          </p:cNvSpPr>
          <p:nvPr>
            <p:ph type="ftr" sz="quarter" idx="11"/>
          </p:nvPr>
        </p:nvSpPr>
        <p:spPr/>
        <p:txBody>
          <a:bodyPr/>
          <a:lstStyle>
            <a:lvl1pPr>
              <a:defRPr/>
            </a:lvl1pPr>
          </a:lstStyle>
          <a:p>
            <a:pPr>
              <a:defRPr/>
            </a:pPr>
            <a:endParaRPr lang="en-US" altLang="zh-TW"/>
          </a:p>
        </p:txBody>
      </p:sp>
      <p:sp>
        <p:nvSpPr>
          <p:cNvPr id="4" name="Slide Number Placeholder 5"/>
          <p:cNvSpPr>
            <a:spLocks noGrp="1"/>
          </p:cNvSpPr>
          <p:nvPr>
            <p:ph type="sldNum" sz="quarter" idx="12"/>
          </p:nvPr>
        </p:nvSpPr>
        <p:spPr/>
        <p:txBody>
          <a:bodyPr/>
          <a:lstStyle>
            <a:lvl1pPr>
              <a:defRPr/>
            </a:lvl1pPr>
          </a:lstStyle>
          <a:p>
            <a:pPr>
              <a:defRPr/>
            </a:pPr>
            <a:fld id="{C9285761-1747-41DE-B139-B0C7A7B51DEF}" type="slidenum">
              <a:rPr lang="en-US" altLang="zh-TW"/>
              <a:pPr>
                <a:defRPr/>
              </a:pPr>
              <a:t>‹#›</a:t>
            </a:fld>
            <a:endParaRPr lang="en-US" altLang="zh-TW"/>
          </a:p>
        </p:txBody>
      </p:sp>
    </p:spTree>
    <p:extLst>
      <p:ext uri="{BB962C8B-B14F-4D97-AF65-F5344CB8AC3E}">
        <p14:creationId xmlns:p14="http://schemas.microsoft.com/office/powerpoint/2010/main" val="1986092038"/>
      </p:ext>
    </p:extLst>
  </p:cSld>
  <p:clrMapOvr>
    <a:masterClrMapping/>
  </p:clrMapOvr>
  <p:transition spd="med">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cxnSp>
        <p:nvCxnSpPr>
          <p:cNvPr id="5" name="Straight Connector 8"/>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zh-TW" altLang="en-US"/>
              <a:t>按一下以編輯母片標題樣式</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6" name="Date Placeholder 4"/>
          <p:cNvSpPr>
            <a:spLocks noGrp="1"/>
          </p:cNvSpPr>
          <p:nvPr>
            <p:ph type="dt" sz="half" idx="10"/>
          </p:nvPr>
        </p:nvSpPr>
        <p:spPr/>
        <p:txBody>
          <a:bodyPr/>
          <a:lstStyle>
            <a:lvl1pPr>
              <a:defRPr/>
            </a:lvl1pPr>
          </a:lstStyle>
          <a:p>
            <a:pPr>
              <a:defRPr/>
            </a:pPr>
            <a:endParaRPr lang="en-US" altLang="zh-TW"/>
          </a:p>
        </p:txBody>
      </p:sp>
      <p:sp>
        <p:nvSpPr>
          <p:cNvPr id="7" name="Footer Placeholder 5"/>
          <p:cNvSpPr>
            <a:spLocks noGrp="1"/>
          </p:cNvSpPr>
          <p:nvPr>
            <p:ph type="ftr" sz="quarter" idx="11"/>
          </p:nvPr>
        </p:nvSpPr>
        <p:spPr/>
        <p:txBody>
          <a:bodyPr/>
          <a:lstStyle>
            <a:lvl1pPr>
              <a:defRPr/>
            </a:lvl1pPr>
          </a:lstStyle>
          <a:p>
            <a:pPr>
              <a:defRPr/>
            </a:pPr>
            <a:endParaRPr lang="en-US" altLang="zh-TW"/>
          </a:p>
        </p:txBody>
      </p:sp>
      <p:sp>
        <p:nvSpPr>
          <p:cNvPr id="8" name="Slide Number Placeholder 6"/>
          <p:cNvSpPr>
            <a:spLocks noGrp="1"/>
          </p:cNvSpPr>
          <p:nvPr>
            <p:ph type="sldNum" sz="quarter" idx="12"/>
          </p:nvPr>
        </p:nvSpPr>
        <p:spPr/>
        <p:txBody>
          <a:bodyPr/>
          <a:lstStyle>
            <a:lvl1pPr>
              <a:defRPr smtClean="0"/>
            </a:lvl1pPr>
          </a:lstStyle>
          <a:p>
            <a:pPr>
              <a:defRPr/>
            </a:pPr>
            <a:fld id="{D7645EE2-7853-4909-980F-309C0B17D54B}" type="slidenum">
              <a:rPr lang="en-US" altLang="zh-TW"/>
              <a:pPr>
                <a:defRPr/>
              </a:pPr>
              <a:t>‹#›</a:t>
            </a:fld>
            <a:endParaRPr lang="en-US" altLang="zh-TW"/>
          </a:p>
        </p:txBody>
      </p:sp>
    </p:spTree>
    <p:extLst>
      <p:ext uri="{BB962C8B-B14F-4D97-AF65-F5344CB8AC3E}">
        <p14:creationId xmlns:p14="http://schemas.microsoft.com/office/powerpoint/2010/main" val="1033611643"/>
      </p:ext>
    </p:extLst>
  </p:cSld>
  <p:clrMapOvr>
    <a:masterClrMapping/>
  </p:clrMapOvr>
  <p:transition spd="med">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zh-TW" altLang="en-US"/>
              <a:t>按一下以編輯母片標題樣式</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3"/>
          <p:cNvSpPr>
            <a:spLocks noGrp="1"/>
          </p:cNvSpPr>
          <p:nvPr>
            <p:ph type="dt" sz="half" idx="10"/>
          </p:nvPr>
        </p:nvSpPr>
        <p:spPr/>
        <p:txBody>
          <a:bodyPr/>
          <a:lstStyle>
            <a:lvl1pPr>
              <a:defRPr/>
            </a:lvl1pPr>
          </a:lstStyle>
          <a:p>
            <a:pPr>
              <a:defRPr/>
            </a:pPr>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en-US" altLang="zh-TW"/>
          </a:p>
        </p:txBody>
      </p:sp>
      <p:sp>
        <p:nvSpPr>
          <p:cNvPr id="7" name="Slide Number Placeholder 5"/>
          <p:cNvSpPr>
            <a:spLocks noGrp="1"/>
          </p:cNvSpPr>
          <p:nvPr>
            <p:ph type="sldNum" sz="quarter" idx="12"/>
          </p:nvPr>
        </p:nvSpPr>
        <p:spPr/>
        <p:txBody>
          <a:bodyPr/>
          <a:lstStyle>
            <a:lvl1pPr>
              <a:defRPr/>
            </a:lvl1pPr>
          </a:lstStyle>
          <a:p>
            <a:pPr>
              <a:defRPr/>
            </a:pPr>
            <a:fld id="{E61A7C8D-8E0F-4DDB-9AE5-BE96EE9E3183}" type="slidenum">
              <a:rPr lang="en-US" altLang="zh-TW"/>
              <a:pPr>
                <a:defRPr/>
              </a:pPr>
              <a:t>‹#›</a:t>
            </a:fld>
            <a:endParaRPr lang="en-US" altLang="zh-TW"/>
          </a:p>
        </p:txBody>
      </p:sp>
    </p:spTree>
    <p:extLst>
      <p:ext uri="{BB962C8B-B14F-4D97-AF65-F5344CB8AC3E}">
        <p14:creationId xmlns:p14="http://schemas.microsoft.com/office/powerpoint/2010/main" val="999948579"/>
      </p:ext>
    </p:extLst>
  </p:cSld>
  <p:clrMapOvr>
    <a:masterClrMapping/>
  </p:clrMapOvr>
  <p:transition spd="med">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ltLang="zh-TW"/>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eaLnBrk="1" hangingPunct="1">
              <a:defRPr sz="1200">
                <a:solidFill>
                  <a:srgbClr val="FFFFFF"/>
                </a:solidFill>
              </a:defRPr>
            </a:lvl1pPr>
          </a:lstStyle>
          <a:p>
            <a:pPr>
              <a:defRPr/>
            </a:pPr>
            <a:endParaRPr lang="en-US" altLang="zh-TW"/>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eaLnBrk="1" hangingPunct="1">
              <a:defRPr sz="1200">
                <a:solidFill>
                  <a:srgbClr val="FFFFFF"/>
                </a:solidFill>
              </a:defRPr>
            </a:lvl1pPr>
          </a:lstStyle>
          <a:p>
            <a:pPr>
              <a:defRPr/>
            </a:pPr>
            <a:endParaRPr lang="en-US" altLang="zh-TW"/>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eaLnBrk="1" hangingPunct="1">
              <a:defRPr sz="1400" b="1" smtClean="0">
                <a:solidFill>
                  <a:srgbClr val="FFFFFF"/>
                </a:solidFill>
              </a:defRPr>
            </a:lvl1pPr>
          </a:lstStyle>
          <a:p>
            <a:pPr>
              <a:defRPr/>
            </a:pPr>
            <a:fld id="{70BFDCAD-760F-4FB9-AB55-44AE9F8DA530}"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826" r:id="rId1"/>
    <p:sldLayoutId id="2147483819" r:id="rId2"/>
    <p:sldLayoutId id="2147483827" r:id="rId3"/>
    <p:sldLayoutId id="2147483820" r:id="rId4"/>
    <p:sldLayoutId id="2147483828" r:id="rId5"/>
    <p:sldLayoutId id="2147483821" r:id="rId6"/>
    <p:sldLayoutId id="2147483822" r:id="rId7"/>
    <p:sldLayoutId id="2147483829" r:id="rId8"/>
    <p:sldLayoutId id="2147483823" r:id="rId9"/>
    <p:sldLayoutId id="2147483824" r:id="rId10"/>
    <p:sldLayoutId id="2147483825" r:id="rId11"/>
  </p:sldLayoutIdLst>
  <p:transition spd="med">
    <p:blinds dir="vert"/>
  </p:transition>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ea typeface="微軟正黑體" panose="020B0604030504040204" pitchFamily="34" charset="-120"/>
        </a:defRPr>
      </a:lvl2pPr>
      <a:lvl3pPr algn="l" rtl="0" eaLnBrk="0" fontAlgn="base" hangingPunct="0">
        <a:spcBef>
          <a:spcPct val="0"/>
        </a:spcBef>
        <a:spcAft>
          <a:spcPct val="0"/>
        </a:spcAft>
        <a:defRPr sz="4000">
          <a:solidFill>
            <a:schemeClr val="tx2"/>
          </a:solidFill>
          <a:latin typeface="Arial" panose="020B0604020202020204" pitchFamily="34" charset="0"/>
          <a:ea typeface="微軟正黑體" panose="020B0604030504040204" pitchFamily="34" charset="-120"/>
        </a:defRPr>
      </a:lvl3pPr>
      <a:lvl4pPr algn="l" rtl="0" eaLnBrk="0" fontAlgn="base" hangingPunct="0">
        <a:spcBef>
          <a:spcPct val="0"/>
        </a:spcBef>
        <a:spcAft>
          <a:spcPct val="0"/>
        </a:spcAft>
        <a:defRPr sz="4000">
          <a:solidFill>
            <a:schemeClr val="tx2"/>
          </a:solidFill>
          <a:latin typeface="Arial" panose="020B0604020202020204" pitchFamily="34" charset="0"/>
          <a:ea typeface="微軟正黑體" panose="020B0604030504040204" pitchFamily="34" charset="-120"/>
        </a:defRPr>
      </a:lvl4pPr>
      <a:lvl5pPr algn="l" rtl="0" eaLnBrk="0" fontAlgn="base" hangingPunct="0">
        <a:spcBef>
          <a:spcPct val="0"/>
        </a:spcBef>
        <a:spcAft>
          <a:spcPct val="0"/>
        </a:spcAft>
        <a:defRPr sz="4000">
          <a:solidFill>
            <a:schemeClr val="tx2"/>
          </a:solidFill>
          <a:latin typeface="Arial" panose="020B0604020202020204" pitchFamily="34" charset="0"/>
          <a:ea typeface="微軟正黑體" panose="020B0604030504040204" pitchFamily="34" charset="-120"/>
        </a:defRPr>
      </a:lvl5pPr>
      <a:lvl6pPr marL="457200" algn="l" rtl="0" fontAlgn="base">
        <a:spcBef>
          <a:spcPct val="0"/>
        </a:spcBef>
        <a:spcAft>
          <a:spcPct val="0"/>
        </a:spcAft>
        <a:defRPr sz="4000">
          <a:solidFill>
            <a:schemeClr val="tx2"/>
          </a:solidFill>
          <a:latin typeface="Arial" panose="020B0604020202020204" pitchFamily="34" charset="0"/>
          <a:ea typeface="微軟正黑體" panose="020B0604030504040204" pitchFamily="34" charset="-120"/>
        </a:defRPr>
      </a:lvl6pPr>
      <a:lvl7pPr marL="914400" algn="l" rtl="0" fontAlgn="base">
        <a:spcBef>
          <a:spcPct val="0"/>
        </a:spcBef>
        <a:spcAft>
          <a:spcPct val="0"/>
        </a:spcAft>
        <a:defRPr sz="4000">
          <a:solidFill>
            <a:schemeClr val="tx2"/>
          </a:solidFill>
          <a:latin typeface="Arial" panose="020B0604020202020204" pitchFamily="34" charset="0"/>
          <a:ea typeface="微軟正黑體" panose="020B0604030504040204" pitchFamily="34" charset="-120"/>
        </a:defRPr>
      </a:lvl7pPr>
      <a:lvl8pPr marL="1371600" algn="l" rtl="0" fontAlgn="base">
        <a:spcBef>
          <a:spcPct val="0"/>
        </a:spcBef>
        <a:spcAft>
          <a:spcPct val="0"/>
        </a:spcAft>
        <a:defRPr sz="4000">
          <a:solidFill>
            <a:schemeClr val="tx2"/>
          </a:solidFill>
          <a:latin typeface="Arial" panose="020B0604020202020204" pitchFamily="34" charset="0"/>
          <a:ea typeface="微軟正黑體" panose="020B0604030504040204" pitchFamily="34" charset="-120"/>
        </a:defRPr>
      </a:lvl8pPr>
      <a:lvl9pPr marL="1828800" algn="l" rtl="0" fontAlgn="base">
        <a:spcBef>
          <a:spcPct val="0"/>
        </a:spcBef>
        <a:spcAft>
          <a:spcPct val="0"/>
        </a:spcAft>
        <a:defRPr sz="4000">
          <a:solidFill>
            <a:schemeClr val="tx2"/>
          </a:solidFill>
          <a:latin typeface="Arial" panose="020B0604020202020204" pitchFamily="34" charset="0"/>
          <a:ea typeface="微軟正黑體" panose="020B0604030504040204" pitchFamily="34" charset="-120"/>
        </a:defRPr>
      </a:lvl9pPr>
    </p:titleStyle>
    <p:bodyStyle>
      <a:lvl1pPr marL="182563" indent="-182563" algn="l" rtl="0" eaLnBrk="0" fontAlgn="base" hangingPunct="0">
        <a:spcBef>
          <a:spcPct val="20000"/>
        </a:spcBef>
        <a:spcAft>
          <a:spcPct val="0"/>
        </a:spcAft>
        <a:buClr>
          <a:schemeClr val="accent1"/>
        </a:buClr>
        <a:buSzPct val="85000"/>
        <a:buFont typeface="Arial" panose="020B0604020202020204" pitchFamily="34"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panose="020B0604020202020204" pitchFamily="34"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panose="020B0604020202020204" pitchFamily="34"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圓角矩形 1"/>
          <p:cNvSpPr/>
          <p:nvPr/>
        </p:nvSpPr>
        <p:spPr>
          <a:xfrm>
            <a:off x="1619672" y="1484784"/>
            <a:ext cx="6336704" cy="1872208"/>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7200" b="1" dirty="0" smtClean="0">
                <a:solidFill>
                  <a:srgbClr val="002060"/>
                </a:solidFill>
                <a:effectLst>
                  <a:outerShdw blurRad="38100" dist="38100" dir="2700000" algn="tl">
                    <a:srgbClr val="000000">
                      <a:alpha val="43137"/>
                    </a:srgbClr>
                  </a:outerShdw>
                </a:effectLst>
              </a:rPr>
              <a:t>寫詩指導</a:t>
            </a:r>
            <a:endParaRPr lang="zh-TW" altLang="en-US" sz="7200" b="1" dirty="0">
              <a:solidFill>
                <a:srgbClr val="002060"/>
              </a:solidFill>
              <a:effectLst>
                <a:outerShdw blurRad="38100" dist="38100" dir="2700000" algn="tl">
                  <a:srgbClr val="000000">
                    <a:alpha val="43137"/>
                  </a:srgbClr>
                </a:outerShdw>
              </a:effectLst>
            </a:endParaRPr>
          </a:p>
        </p:txBody>
      </p:sp>
      <p:pic>
        <p:nvPicPr>
          <p:cNvPr id="3" name="圖片 2"/>
          <p:cNvPicPr>
            <a:picLocks noChangeAspect="1"/>
          </p:cNvPicPr>
          <p:nvPr/>
        </p:nvPicPr>
        <p:blipFill>
          <a:blip r:embed="rId2"/>
          <a:stretch>
            <a:fillRect/>
          </a:stretch>
        </p:blipFill>
        <p:spPr>
          <a:xfrm>
            <a:off x="2699792" y="4437112"/>
            <a:ext cx="3507854" cy="1781175"/>
          </a:xfrm>
          <a:prstGeom prst="rect">
            <a:avLst/>
          </a:prstGeom>
        </p:spPr>
      </p:pic>
      <p:sp>
        <p:nvSpPr>
          <p:cNvPr id="4" name="文字方塊 3"/>
          <p:cNvSpPr txBox="1"/>
          <p:nvPr/>
        </p:nvSpPr>
        <p:spPr>
          <a:xfrm>
            <a:off x="3419872" y="3789040"/>
            <a:ext cx="2016224" cy="646331"/>
          </a:xfrm>
          <a:prstGeom prst="rect">
            <a:avLst/>
          </a:prstGeom>
          <a:noFill/>
        </p:spPr>
        <p:txBody>
          <a:bodyPr wrap="square" rtlCol="0">
            <a:spAutoFit/>
          </a:bodyPr>
          <a:lstStyle/>
          <a:p>
            <a:r>
              <a:rPr lang="zh-TW" altLang="en-US" sz="3600" b="1" dirty="0" smtClean="0">
                <a:solidFill>
                  <a:schemeClr val="tx2">
                    <a:lumMod val="50000"/>
                  </a:schemeClr>
                </a:solidFill>
              </a:rPr>
              <a:t>歐陽素鶯</a:t>
            </a:r>
            <a:endParaRPr lang="zh-TW" altLang="en-US" sz="3600" b="1" dirty="0">
              <a:solidFill>
                <a:schemeClr val="tx2">
                  <a:lumMod val="50000"/>
                </a:schemeClr>
              </a:solidFill>
            </a:endParaRPr>
          </a:p>
        </p:txBody>
      </p:sp>
    </p:spTree>
    <p:extLst>
      <p:ext uri="{BB962C8B-B14F-4D97-AF65-F5344CB8AC3E}">
        <p14:creationId xmlns:p14="http://schemas.microsoft.com/office/powerpoint/2010/main" val="2877322745"/>
      </p:ext>
    </p:extLst>
  </p:cSld>
  <p:clrMapOvr>
    <a:masterClrMapping/>
  </p:clrMapOvr>
  <p:transition spd="med">
    <p:blinds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Oval 7"/>
          <p:cNvSpPr>
            <a:spLocks noChangeArrowheads="1"/>
          </p:cNvSpPr>
          <p:nvPr/>
        </p:nvSpPr>
        <p:spPr bwMode="auto">
          <a:xfrm>
            <a:off x="7848600" y="1676400"/>
            <a:ext cx="914400" cy="3276600"/>
          </a:xfrm>
          <a:prstGeom prst="ellipse">
            <a:avLst/>
          </a:prstGeom>
          <a:solidFill>
            <a:schemeClr val="accent1">
              <a:lumMod val="20000"/>
              <a:lumOff val="80000"/>
            </a:schemeClr>
          </a:solidFill>
          <a:ln>
            <a:noFill/>
          </a:ln>
          <a:effectLst>
            <a:outerShdw dist="107763" dir="2700000" algn="ctr" rotWithShape="0">
              <a:schemeClr val="bg2"/>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zh-TW" altLang="en-US" sz="2400" b="0" i="0" u="none" strike="noStrike" kern="1200" cap="none" spc="0" normalizeH="0" baseline="0" noProof="0">
              <a:ln>
                <a:noFill/>
              </a:ln>
              <a:solidFill>
                <a:srgbClr val="292934"/>
              </a:solidFill>
              <a:effectLst/>
              <a:uLnTx/>
              <a:uFillTx/>
              <a:latin typeface="Times New Roman" panose="02020603050405020304" pitchFamily="18" charset="0"/>
              <a:ea typeface="新細明體" panose="02020500000000000000" pitchFamily="18" charset="-120"/>
              <a:cs typeface="+mn-cs"/>
            </a:endParaRPr>
          </a:p>
        </p:txBody>
      </p:sp>
      <p:sp>
        <p:nvSpPr>
          <p:cNvPr id="32771" name="Rectangle 2"/>
          <p:cNvSpPr>
            <a:spLocks noGrp="1" noChangeArrowheads="1"/>
          </p:cNvSpPr>
          <p:nvPr>
            <p:ph type="title"/>
          </p:nvPr>
        </p:nvSpPr>
        <p:spPr>
          <a:xfrm>
            <a:off x="7772400" y="304800"/>
            <a:ext cx="1066800" cy="6096000"/>
          </a:xfrm>
        </p:spPr>
        <p:txBody>
          <a:bodyPr/>
          <a:lstStyle/>
          <a:p>
            <a:pPr eaLnBrk="1" fontAlgn="auto" hangingPunct="1">
              <a:spcAft>
                <a:spcPts val="0"/>
              </a:spcAft>
              <a:defRPr/>
            </a:pPr>
            <a:r>
              <a:rPr lang="zh-TW" altLang="en-US" b="1" dirty="0">
                <a:latin typeface="標楷體" pitchFamily="65" charset="-120"/>
                <a:ea typeface="標楷體" pitchFamily="65" charset="-120"/>
              </a:rPr>
              <a:t>乖 樓 梯</a:t>
            </a:r>
          </a:p>
        </p:txBody>
      </p:sp>
      <p:sp>
        <p:nvSpPr>
          <p:cNvPr id="32772" name="Rectangle 8"/>
          <p:cNvSpPr>
            <a:spLocks noChangeArrowheads="1"/>
          </p:cNvSpPr>
          <p:nvPr/>
        </p:nvSpPr>
        <p:spPr bwMode="auto">
          <a:xfrm>
            <a:off x="2057400" y="533400"/>
            <a:ext cx="5106988"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30000"/>
              </a:lnSpc>
              <a:spcBef>
                <a:spcPct val="10000"/>
              </a:spcBef>
              <a:spcAft>
                <a:spcPct val="0"/>
              </a:spcAft>
              <a:buClrTx/>
              <a:buSzTx/>
              <a:buFontTx/>
              <a:buNone/>
              <a:tabLst/>
              <a:defRPr/>
            </a:pPr>
            <a:r>
              <a:rPr kumimoji="1" lang="zh-TW" alt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標楷體" panose="03000509000000000000" pitchFamily="65" charset="-120"/>
                <a:cs typeface="+mn-cs"/>
              </a:rPr>
              <a:t>          我牽著弟弟到百貨公司買東西</a:t>
            </a:r>
          </a:p>
          <a:p>
            <a:pPr marL="0" marR="0" lvl="0" indent="0" algn="l" defTabSz="914400" rtl="0" eaLnBrk="1" fontAlgn="base" latinLnBrk="0" hangingPunct="1">
              <a:lnSpc>
                <a:spcPct val="130000"/>
              </a:lnSpc>
              <a:spcBef>
                <a:spcPct val="10000"/>
              </a:spcBef>
              <a:spcAft>
                <a:spcPct val="0"/>
              </a:spcAft>
              <a:buClrTx/>
              <a:buSzTx/>
              <a:buFontTx/>
              <a:buNone/>
              <a:tabLst/>
              <a:defRPr/>
            </a:pPr>
            <a:r>
              <a:rPr kumimoji="1" lang="zh-TW" alt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標楷體" panose="03000509000000000000" pitchFamily="65" charset="-120"/>
                <a:cs typeface="+mn-cs"/>
              </a:rPr>
              <a:t>          弟弟第一次上樓電扶梯他悄悄</a:t>
            </a:r>
            <a:endParaRPr kumimoji="1" lang="en-US" altLang="zh-TW" sz="2400" b="1" i="0" u="none" strike="noStrike" kern="1200" cap="none" spc="0" normalizeH="0" baseline="0" noProof="0" dirty="0">
              <a:ln>
                <a:noFill/>
              </a:ln>
              <a:solidFill>
                <a:srgbClr val="002060"/>
              </a:solidFill>
              <a:effectLst/>
              <a:uLnTx/>
              <a:uFillTx/>
              <a:latin typeface="Times New Roman" panose="02020603050405020304" pitchFamily="18" charset="0"/>
              <a:ea typeface="標楷體" panose="03000509000000000000" pitchFamily="65" charset="-120"/>
              <a:cs typeface="+mn-cs"/>
            </a:endParaRPr>
          </a:p>
          <a:p>
            <a:pPr marL="0" marR="0" lvl="0" indent="0" algn="l" defTabSz="914400" rtl="0" eaLnBrk="1" fontAlgn="base" latinLnBrk="0" hangingPunct="1">
              <a:lnSpc>
                <a:spcPct val="130000"/>
              </a:lnSpc>
              <a:spcBef>
                <a:spcPct val="10000"/>
              </a:spcBef>
              <a:spcAft>
                <a:spcPct val="0"/>
              </a:spcAft>
              <a:buClrTx/>
              <a:buSzTx/>
              <a:buFontTx/>
              <a:buNone/>
              <a:tabLst/>
              <a:defRPr/>
            </a:pPr>
            <a:r>
              <a:rPr lang="en-US" altLang="zh-TW" b="1" dirty="0">
                <a:solidFill>
                  <a:srgbClr val="002060"/>
                </a:solidFill>
                <a:ea typeface="標楷體" panose="03000509000000000000" pitchFamily="65" charset="-120"/>
              </a:rPr>
              <a:t>         </a:t>
            </a:r>
            <a:r>
              <a:rPr kumimoji="1" lang="zh-TW" alt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標楷體" panose="03000509000000000000" pitchFamily="65" charset="-120"/>
                <a:cs typeface="+mn-cs"/>
              </a:rPr>
              <a:t>的跟我說：這裡的樓梯好乖喔！</a:t>
            </a:r>
          </a:p>
          <a:p>
            <a:pPr marL="0" marR="0" lvl="0" indent="0" algn="l" defTabSz="914400" rtl="0" eaLnBrk="1" fontAlgn="base" latinLnBrk="0" hangingPunct="1">
              <a:lnSpc>
                <a:spcPct val="130000"/>
              </a:lnSpc>
              <a:spcBef>
                <a:spcPct val="10000"/>
              </a:spcBef>
              <a:spcAft>
                <a:spcPct val="0"/>
              </a:spcAft>
              <a:buClrTx/>
              <a:buSzTx/>
              <a:buFontTx/>
              <a:buNone/>
              <a:tabLst/>
              <a:defRPr/>
            </a:pPr>
            <a:r>
              <a:rPr kumimoji="1" lang="zh-TW" alt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標楷體" panose="03000509000000000000" pitchFamily="65" charset="-120"/>
                <a:cs typeface="+mn-cs"/>
              </a:rPr>
              <a:t>          肯自己走路不像我們家裡的動</a:t>
            </a:r>
            <a:endParaRPr kumimoji="1" lang="en-US" altLang="zh-TW" sz="2400" b="1" i="0" u="none" strike="noStrike" kern="1200" cap="none" spc="0" normalizeH="0" baseline="0" noProof="0" dirty="0">
              <a:ln>
                <a:noFill/>
              </a:ln>
              <a:solidFill>
                <a:srgbClr val="002060"/>
              </a:solidFill>
              <a:effectLst/>
              <a:uLnTx/>
              <a:uFillTx/>
              <a:latin typeface="Times New Roman" panose="02020603050405020304" pitchFamily="18" charset="0"/>
              <a:ea typeface="標楷體" panose="03000509000000000000" pitchFamily="65" charset="-120"/>
              <a:cs typeface="+mn-cs"/>
            </a:endParaRPr>
          </a:p>
          <a:p>
            <a:pPr marL="0" marR="0" lvl="0" indent="0" algn="l" defTabSz="914400" rtl="0" eaLnBrk="1" fontAlgn="base" latinLnBrk="0" hangingPunct="1">
              <a:lnSpc>
                <a:spcPct val="130000"/>
              </a:lnSpc>
              <a:spcBef>
                <a:spcPct val="10000"/>
              </a:spcBef>
              <a:spcAft>
                <a:spcPct val="0"/>
              </a:spcAft>
              <a:buClrTx/>
              <a:buSzTx/>
              <a:buFontTx/>
              <a:buNone/>
              <a:tabLst/>
              <a:defRPr/>
            </a:pPr>
            <a:r>
              <a:rPr lang="en-US" altLang="zh-TW" b="1" dirty="0">
                <a:solidFill>
                  <a:srgbClr val="002060"/>
                </a:solidFill>
                <a:ea typeface="標楷體" panose="03000509000000000000" pitchFamily="65" charset="-120"/>
              </a:rPr>
              <a:t>          </a:t>
            </a:r>
            <a:r>
              <a:rPr kumimoji="1" lang="zh-TW" alt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標楷體" panose="03000509000000000000" pitchFamily="65" charset="-120"/>
                <a:cs typeface="+mn-cs"/>
              </a:rPr>
              <a:t>都不動，太懶了</a:t>
            </a:r>
          </a:p>
          <a:p>
            <a:pPr marL="0" marR="0" lvl="0" indent="0" algn="l" defTabSz="914400" rtl="0" eaLnBrk="1" fontAlgn="base" latinLnBrk="0" hangingPunct="1">
              <a:lnSpc>
                <a:spcPct val="130000"/>
              </a:lnSpc>
              <a:spcBef>
                <a:spcPct val="10000"/>
              </a:spcBef>
              <a:spcAft>
                <a:spcPct val="0"/>
              </a:spcAft>
              <a:buClrTx/>
              <a:buSzTx/>
              <a:buFontTx/>
              <a:buNone/>
              <a:tabLst/>
              <a:defRPr/>
            </a:pPr>
            <a:endParaRPr kumimoji="1" lang="zh-TW" altLang="en-US" sz="2400" b="1" i="0" u="none" strike="noStrike" kern="1200" cap="none" spc="0" normalizeH="0" baseline="0" noProof="0" dirty="0">
              <a:ln>
                <a:noFill/>
              </a:ln>
              <a:solidFill>
                <a:srgbClr val="008000"/>
              </a:solidFill>
              <a:effectLst/>
              <a:uLnTx/>
              <a:uFillTx/>
              <a:latin typeface="Times New Roman" panose="02020603050405020304" pitchFamily="18" charset="0"/>
              <a:ea typeface="標楷體" panose="03000509000000000000" pitchFamily="65" charset="-120"/>
              <a:cs typeface="+mn-cs"/>
            </a:endParaRPr>
          </a:p>
          <a:p>
            <a:pPr marL="0" marR="0" lvl="0" indent="0" algn="l" defTabSz="914400" rtl="0" eaLnBrk="1" fontAlgn="base" latinLnBrk="0" hangingPunct="1">
              <a:lnSpc>
                <a:spcPct val="130000"/>
              </a:lnSpc>
              <a:spcBef>
                <a:spcPct val="10000"/>
              </a:spcBef>
              <a:spcAft>
                <a:spcPct val="0"/>
              </a:spcAft>
              <a:buClrTx/>
              <a:buSzTx/>
              <a:buFontTx/>
              <a:buNone/>
              <a:tabLst/>
              <a:defRPr/>
            </a:pPr>
            <a:r>
              <a:rPr kumimoji="1" lang="zh-TW" altLang="en-US" sz="2400" b="1" i="0" u="none" strike="noStrike" kern="1200" cap="none" spc="0" normalizeH="0" baseline="0" noProof="0" dirty="0">
                <a:ln>
                  <a:noFill/>
                </a:ln>
                <a:solidFill>
                  <a:srgbClr val="008000"/>
                </a:solidFill>
                <a:effectLst/>
                <a:uLnTx/>
                <a:uFillTx/>
                <a:latin typeface="Times New Roman" panose="02020603050405020304" pitchFamily="18" charset="0"/>
                <a:ea typeface="標楷體" panose="03000509000000000000" pitchFamily="65" charset="-120"/>
                <a:cs typeface="+mn-cs"/>
              </a:rPr>
              <a:t>             </a:t>
            </a:r>
          </a:p>
        </p:txBody>
      </p:sp>
      <p:sp>
        <p:nvSpPr>
          <p:cNvPr id="17413" name="Text Box 9"/>
          <p:cNvSpPr txBox="1">
            <a:spLocks noChangeArrowheads="1"/>
          </p:cNvSpPr>
          <p:nvPr/>
        </p:nvSpPr>
        <p:spPr bwMode="auto">
          <a:xfrm>
            <a:off x="838200" y="3048000"/>
            <a:ext cx="39687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Tx/>
              <a:buFontTx/>
              <a:buChar char="•"/>
              <a:tabLst/>
              <a:defRPr/>
            </a:pPr>
            <a:r>
              <a:rPr kumimoji="1" lang="zh-TW" altLang="en-US" sz="1400" b="1" i="0" u="none" strike="noStrike" kern="1200" cap="none" spc="0" normalizeH="0" baseline="0" noProof="0">
                <a:ln>
                  <a:noFill/>
                </a:ln>
                <a:solidFill>
                  <a:srgbClr val="292934"/>
                </a:solidFill>
                <a:effectLst/>
                <a:uLnTx/>
                <a:uFillTx/>
                <a:latin typeface="標楷體" panose="03000509000000000000" pitchFamily="65" charset="-120"/>
                <a:ea typeface="標楷體" panose="03000509000000000000" pitchFamily="65" charset="-120"/>
                <a:cs typeface="+mn-cs"/>
              </a:rPr>
              <a:t>選自：謝武彰</a:t>
            </a:r>
            <a:r>
              <a:rPr kumimoji="1" lang="en-US" altLang="zh-TW" sz="1400" b="1" i="0" u="none" strike="noStrike" kern="1200" cap="none" spc="0" normalizeH="0" baseline="0" noProof="0">
                <a:ln>
                  <a:noFill/>
                </a:ln>
                <a:solidFill>
                  <a:srgbClr val="292934"/>
                </a:solidFill>
                <a:effectLst/>
                <a:uLnTx/>
                <a:uFillTx/>
                <a:latin typeface="標楷體" panose="03000509000000000000" pitchFamily="65" charset="-120"/>
                <a:ea typeface="標楷體" panose="03000509000000000000" pitchFamily="65" charset="-120"/>
                <a:cs typeface="+mn-cs"/>
              </a:rPr>
              <a:t>&lt;</a:t>
            </a:r>
            <a:r>
              <a:rPr kumimoji="1" lang="zh-TW" altLang="en-US" sz="1400" b="1" i="0" u="none" strike="noStrike" kern="1200" cap="none" spc="0" normalizeH="0" baseline="0" noProof="0">
                <a:ln>
                  <a:noFill/>
                </a:ln>
                <a:solidFill>
                  <a:srgbClr val="000000"/>
                </a:solidFill>
                <a:effectLst/>
                <a:uLnTx/>
                <a:uFillTx/>
                <a:latin typeface="標楷體" panose="03000509000000000000" pitchFamily="65" charset="-120"/>
                <a:ea typeface="標楷體" panose="03000509000000000000" pitchFamily="65" charset="-120"/>
                <a:cs typeface="+mn-cs"/>
              </a:rPr>
              <a:t>陳木城等，</a:t>
            </a:r>
            <a:r>
              <a:rPr kumimoji="1" lang="zh-TW" altLang="en-US" sz="1400" b="1" i="0" u="none" strike="noStrike" kern="1200" cap="none" spc="0" normalizeH="0" baseline="0" noProof="0">
                <a:ln>
                  <a:noFill/>
                </a:ln>
                <a:solidFill>
                  <a:srgbClr val="292934"/>
                </a:solidFill>
                <a:effectLst/>
                <a:uLnTx/>
                <a:uFillTx/>
                <a:latin typeface="標楷體" panose="03000509000000000000" pitchFamily="65" charset="-120"/>
                <a:ea typeface="標楷體" panose="03000509000000000000" pitchFamily="65" charset="-120"/>
                <a:cs typeface="+mn-cs"/>
              </a:rPr>
              <a:t>國語日報童詩選 </a:t>
            </a:r>
            <a:r>
              <a:rPr kumimoji="1" lang="en-US" altLang="zh-TW" sz="1400" b="1" i="0" u="none" strike="noStrike" kern="1200" cap="none" spc="0" normalizeH="0" baseline="0" noProof="0">
                <a:ln>
                  <a:noFill/>
                </a:ln>
                <a:solidFill>
                  <a:srgbClr val="292934"/>
                </a:solidFill>
                <a:effectLst/>
                <a:uLnTx/>
                <a:uFillTx/>
                <a:latin typeface="標楷體" panose="03000509000000000000" pitchFamily="65" charset="-120"/>
                <a:ea typeface="標楷體" panose="03000509000000000000" pitchFamily="65" charset="-120"/>
                <a:cs typeface="+mn-cs"/>
              </a:rPr>
              <a:t>&gt;</a:t>
            </a:r>
          </a:p>
        </p:txBody>
      </p:sp>
    </p:spTree>
    <p:extLst>
      <p:ext uri="{BB962C8B-B14F-4D97-AF65-F5344CB8AC3E}">
        <p14:creationId xmlns:p14="http://schemas.microsoft.com/office/powerpoint/2010/main" val="708677291"/>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32772">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32772">
                                            <p:txEl>
                                              <p:pRg st="2" end="2"/>
                                            </p:txEl>
                                          </p:spTgt>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nodeType="afterEffect">
                                  <p:stCondLst>
                                    <p:cond delay="0"/>
                                  </p:stCondLst>
                                  <p:childTnLst>
                                    <p:set>
                                      <p:cBhvr>
                                        <p:cTn id="15" dur="1" fill="hold">
                                          <p:stCondLst>
                                            <p:cond delay="0"/>
                                          </p:stCondLst>
                                        </p:cTn>
                                        <p:tgtEl>
                                          <p:spTgt spid="32772">
                                            <p:txEl>
                                              <p:pRg st="3" end="3"/>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3277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Oval 7"/>
          <p:cNvSpPr>
            <a:spLocks noChangeArrowheads="1"/>
          </p:cNvSpPr>
          <p:nvPr/>
        </p:nvSpPr>
        <p:spPr bwMode="auto">
          <a:xfrm>
            <a:off x="7848600" y="1676400"/>
            <a:ext cx="914400" cy="3276600"/>
          </a:xfrm>
          <a:prstGeom prst="ellipse">
            <a:avLst/>
          </a:prstGeom>
          <a:solidFill>
            <a:schemeClr val="accent1">
              <a:lumMod val="20000"/>
              <a:lumOff val="80000"/>
            </a:schemeClr>
          </a:solidFill>
          <a:ln>
            <a:noFill/>
          </a:ln>
          <a:effectLst>
            <a:outerShdw dist="107763" dir="2700000" algn="ctr" rotWithShape="0">
              <a:schemeClr val="bg2"/>
            </a:outerShdw>
          </a:effectLst>
        </p:spPr>
        <p:txBody>
          <a:bodyPr wrap="none" anchor="ctr"/>
          <a:lstStyle/>
          <a:p>
            <a:pPr eaLnBrk="1" hangingPunct="1">
              <a:defRPr/>
            </a:pPr>
            <a:endParaRPr lang="zh-TW" altLang="en-US"/>
          </a:p>
        </p:txBody>
      </p:sp>
      <p:sp>
        <p:nvSpPr>
          <p:cNvPr id="32771" name="Rectangle 2"/>
          <p:cNvSpPr>
            <a:spLocks noGrp="1" noChangeArrowheads="1"/>
          </p:cNvSpPr>
          <p:nvPr>
            <p:ph type="title"/>
          </p:nvPr>
        </p:nvSpPr>
        <p:spPr>
          <a:xfrm>
            <a:off x="7772400" y="304800"/>
            <a:ext cx="1066800" cy="6096000"/>
          </a:xfrm>
        </p:spPr>
        <p:txBody>
          <a:bodyPr/>
          <a:lstStyle/>
          <a:p>
            <a:pPr eaLnBrk="1" fontAlgn="auto" hangingPunct="1">
              <a:spcAft>
                <a:spcPts val="0"/>
              </a:spcAft>
              <a:defRPr/>
            </a:pPr>
            <a:r>
              <a:rPr lang="zh-TW" altLang="en-US" b="1" dirty="0">
                <a:latin typeface="標楷體" pitchFamily="65" charset="-120"/>
                <a:ea typeface="標楷體" pitchFamily="65" charset="-120"/>
              </a:rPr>
              <a:t>乖 樓 梯</a:t>
            </a:r>
          </a:p>
        </p:txBody>
      </p:sp>
      <p:sp>
        <p:nvSpPr>
          <p:cNvPr id="32772" name="Rectangle 8"/>
          <p:cNvSpPr>
            <a:spLocks noChangeArrowheads="1"/>
          </p:cNvSpPr>
          <p:nvPr/>
        </p:nvSpPr>
        <p:spPr bwMode="auto">
          <a:xfrm>
            <a:off x="2057400" y="533400"/>
            <a:ext cx="5106988"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lnSpc>
                <a:spcPct val="130000"/>
              </a:lnSpc>
              <a:spcBef>
                <a:spcPct val="10000"/>
              </a:spcBef>
            </a:pPr>
            <a:r>
              <a:rPr lang="zh-TW" altLang="en-US" b="1" dirty="0">
                <a:solidFill>
                  <a:srgbClr val="002060"/>
                </a:solidFill>
                <a:ea typeface="標楷體" panose="03000509000000000000" pitchFamily="65" charset="-120"/>
              </a:rPr>
              <a:t>          我牽著弟弟</a:t>
            </a:r>
          </a:p>
          <a:p>
            <a:pPr eaLnBrk="1" hangingPunct="1">
              <a:lnSpc>
                <a:spcPct val="130000"/>
              </a:lnSpc>
              <a:spcBef>
                <a:spcPct val="10000"/>
              </a:spcBef>
            </a:pPr>
            <a:r>
              <a:rPr lang="zh-TW" altLang="en-US" b="1" dirty="0">
                <a:solidFill>
                  <a:srgbClr val="002060"/>
                </a:solidFill>
                <a:ea typeface="標楷體" panose="03000509000000000000" pitchFamily="65" charset="-120"/>
              </a:rPr>
              <a:t>          到百貨公司買東西</a:t>
            </a:r>
          </a:p>
          <a:p>
            <a:pPr eaLnBrk="1" hangingPunct="1">
              <a:lnSpc>
                <a:spcPct val="130000"/>
              </a:lnSpc>
              <a:spcBef>
                <a:spcPct val="10000"/>
              </a:spcBef>
            </a:pPr>
            <a:r>
              <a:rPr lang="zh-TW" altLang="en-US" b="1" dirty="0">
                <a:solidFill>
                  <a:srgbClr val="002060"/>
                </a:solidFill>
                <a:ea typeface="標楷體" panose="03000509000000000000" pitchFamily="65" charset="-120"/>
              </a:rPr>
              <a:t>          弟弟第一次上樓電扶梯</a:t>
            </a:r>
          </a:p>
          <a:p>
            <a:pPr eaLnBrk="1" hangingPunct="1">
              <a:lnSpc>
                <a:spcPct val="130000"/>
              </a:lnSpc>
              <a:spcBef>
                <a:spcPct val="10000"/>
              </a:spcBef>
            </a:pPr>
            <a:r>
              <a:rPr lang="zh-TW" altLang="en-US" b="1" dirty="0">
                <a:solidFill>
                  <a:srgbClr val="002060"/>
                </a:solidFill>
                <a:ea typeface="標楷體" panose="03000509000000000000" pitchFamily="65" charset="-120"/>
              </a:rPr>
              <a:t>          他悄悄的跟我說：</a:t>
            </a:r>
          </a:p>
          <a:p>
            <a:pPr eaLnBrk="1" hangingPunct="1">
              <a:lnSpc>
                <a:spcPct val="130000"/>
              </a:lnSpc>
              <a:spcBef>
                <a:spcPct val="10000"/>
              </a:spcBef>
            </a:pPr>
            <a:r>
              <a:rPr lang="zh-TW" altLang="en-US" b="1" dirty="0">
                <a:solidFill>
                  <a:srgbClr val="002060"/>
                </a:solidFill>
                <a:ea typeface="標楷體" panose="03000509000000000000" pitchFamily="65" charset="-120"/>
              </a:rPr>
              <a:t>          這裡的樓梯好乖喔！</a:t>
            </a:r>
          </a:p>
          <a:p>
            <a:pPr eaLnBrk="1" hangingPunct="1">
              <a:lnSpc>
                <a:spcPct val="130000"/>
              </a:lnSpc>
              <a:spcBef>
                <a:spcPct val="10000"/>
              </a:spcBef>
            </a:pPr>
            <a:r>
              <a:rPr lang="zh-TW" altLang="en-US" b="1" dirty="0">
                <a:solidFill>
                  <a:srgbClr val="002060"/>
                </a:solidFill>
                <a:ea typeface="標楷體" panose="03000509000000000000" pitchFamily="65" charset="-120"/>
              </a:rPr>
              <a:t>          肯自己走路</a:t>
            </a:r>
          </a:p>
          <a:p>
            <a:pPr eaLnBrk="1" hangingPunct="1">
              <a:lnSpc>
                <a:spcPct val="130000"/>
              </a:lnSpc>
              <a:spcBef>
                <a:spcPct val="10000"/>
              </a:spcBef>
            </a:pPr>
            <a:r>
              <a:rPr lang="zh-TW" altLang="en-US" b="1" dirty="0">
                <a:solidFill>
                  <a:srgbClr val="002060"/>
                </a:solidFill>
                <a:ea typeface="標楷體" panose="03000509000000000000" pitchFamily="65" charset="-120"/>
              </a:rPr>
              <a:t>          不像我們家裡的</a:t>
            </a:r>
          </a:p>
          <a:p>
            <a:pPr eaLnBrk="1" hangingPunct="1">
              <a:lnSpc>
                <a:spcPct val="130000"/>
              </a:lnSpc>
              <a:spcBef>
                <a:spcPct val="10000"/>
              </a:spcBef>
            </a:pPr>
            <a:r>
              <a:rPr lang="zh-TW" altLang="en-US" b="1" dirty="0">
                <a:solidFill>
                  <a:srgbClr val="002060"/>
                </a:solidFill>
                <a:ea typeface="標楷體" panose="03000509000000000000" pitchFamily="65" charset="-120"/>
              </a:rPr>
              <a:t>          動都不動，太懶了</a:t>
            </a:r>
          </a:p>
          <a:p>
            <a:pPr eaLnBrk="1" hangingPunct="1">
              <a:lnSpc>
                <a:spcPct val="130000"/>
              </a:lnSpc>
              <a:spcBef>
                <a:spcPct val="10000"/>
              </a:spcBef>
            </a:pPr>
            <a:endParaRPr lang="zh-TW" altLang="en-US" b="1" dirty="0">
              <a:solidFill>
                <a:srgbClr val="008000"/>
              </a:solidFill>
              <a:ea typeface="標楷體" panose="03000509000000000000" pitchFamily="65" charset="-120"/>
            </a:endParaRPr>
          </a:p>
          <a:p>
            <a:pPr eaLnBrk="1" hangingPunct="1">
              <a:lnSpc>
                <a:spcPct val="130000"/>
              </a:lnSpc>
              <a:spcBef>
                <a:spcPct val="10000"/>
              </a:spcBef>
            </a:pPr>
            <a:r>
              <a:rPr lang="zh-TW" altLang="en-US" b="1" dirty="0">
                <a:solidFill>
                  <a:srgbClr val="008000"/>
                </a:solidFill>
                <a:ea typeface="標楷體" panose="03000509000000000000" pitchFamily="65" charset="-120"/>
              </a:rPr>
              <a:t>             </a:t>
            </a:r>
          </a:p>
        </p:txBody>
      </p:sp>
      <p:sp>
        <p:nvSpPr>
          <p:cNvPr id="17413" name="Text Box 9"/>
          <p:cNvSpPr txBox="1">
            <a:spLocks noChangeArrowheads="1"/>
          </p:cNvSpPr>
          <p:nvPr/>
        </p:nvSpPr>
        <p:spPr bwMode="auto">
          <a:xfrm>
            <a:off x="838200" y="3048000"/>
            <a:ext cx="39687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spcBef>
                <a:spcPct val="20000"/>
              </a:spcBef>
              <a:buFontTx/>
              <a:buChar char="•"/>
            </a:pPr>
            <a:r>
              <a:rPr lang="zh-TW" altLang="en-US" sz="1400" b="1">
                <a:latin typeface="標楷體" panose="03000509000000000000" pitchFamily="65" charset="-120"/>
                <a:ea typeface="標楷體" panose="03000509000000000000" pitchFamily="65" charset="-120"/>
              </a:rPr>
              <a:t>選自：謝武彰</a:t>
            </a:r>
            <a:r>
              <a:rPr lang="en-US" altLang="zh-TW" sz="1400" b="1">
                <a:latin typeface="標楷體" panose="03000509000000000000" pitchFamily="65" charset="-120"/>
                <a:ea typeface="標楷體" panose="03000509000000000000" pitchFamily="65" charset="-120"/>
              </a:rPr>
              <a:t>&lt;</a:t>
            </a:r>
            <a:r>
              <a:rPr lang="zh-TW" altLang="en-US" sz="1400" b="1">
                <a:solidFill>
                  <a:srgbClr val="000000"/>
                </a:solidFill>
                <a:latin typeface="標楷體" panose="03000509000000000000" pitchFamily="65" charset="-120"/>
                <a:ea typeface="標楷體" panose="03000509000000000000" pitchFamily="65" charset="-120"/>
              </a:rPr>
              <a:t>陳木城等，</a:t>
            </a:r>
            <a:r>
              <a:rPr lang="zh-TW" altLang="en-US" sz="1400" b="1">
                <a:latin typeface="標楷體" panose="03000509000000000000" pitchFamily="65" charset="-120"/>
                <a:ea typeface="標楷體" panose="03000509000000000000" pitchFamily="65" charset="-120"/>
              </a:rPr>
              <a:t>國語日報童詩選 </a:t>
            </a:r>
            <a:r>
              <a:rPr lang="en-US" altLang="zh-TW" sz="1400" b="1">
                <a:latin typeface="標楷體" panose="03000509000000000000" pitchFamily="65" charset="-120"/>
                <a:ea typeface="標楷體" panose="03000509000000000000" pitchFamily="65" charset="-120"/>
              </a:rPr>
              <a:t>&gt;</a:t>
            </a:r>
          </a:p>
        </p:txBody>
      </p:sp>
    </p:spTree>
    <p:extLst>
      <p:ext uri="{BB962C8B-B14F-4D97-AF65-F5344CB8AC3E}">
        <p14:creationId xmlns:p14="http://schemas.microsoft.com/office/powerpoint/2010/main" val="4089080234"/>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32772">
                                            <p:txEl>
                                              <p:pRg st="1" end="1"/>
                                            </p:txEl>
                                          </p:spTgt>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nodeType="afterEffect">
                                  <p:stCondLst>
                                    <p:cond delay="0"/>
                                  </p:stCondLst>
                                  <p:childTnLst>
                                    <p:set>
                                      <p:cBhvr>
                                        <p:cTn id="12" dur="1" fill="hold">
                                          <p:stCondLst>
                                            <p:cond delay="0"/>
                                          </p:stCondLst>
                                        </p:cTn>
                                        <p:tgtEl>
                                          <p:spTgt spid="32772">
                                            <p:txEl>
                                              <p:pRg st="2" end="2"/>
                                            </p:txEl>
                                          </p:spTgt>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nodeType="afterEffect">
                                  <p:stCondLst>
                                    <p:cond delay="0"/>
                                  </p:stCondLst>
                                  <p:childTnLst>
                                    <p:set>
                                      <p:cBhvr>
                                        <p:cTn id="15" dur="1" fill="hold">
                                          <p:stCondLst>
                                            <p:cond delay="0"/>
                                          </p:stCondLst>
                                        </p:cTn>
                                        <p:tgtEl>
                                          <p:spTgt spid="32772">
                                            <p:txEl>
                                              <p:pRg st="3" end="3"/>
                                            </p:txEl>
                                          </p:spTgt>
                                        </p:tgtEl>
                                        <p:attrNameLst>
                                          <p:attrName>style.visibility</p:attrName>
                                        </p:attrNameLst>
                                      </p:cBhvr>
                                      <p:to>
                                        <p:strVal val="visible"/>
                                      </p:to>
                                    </p:set>
                                  </p:childTnLst>
                                </p:cTn>
                              </p:par>
                            </p:childTnLst>
                          </p:cTn>
                        </p:par>
                        <p:par>
                          <p:cTn id="16" fill="hold" nodeType="afterGroup">
                            <p:stCondLst>
                              <p:cond delay="0"/>
                            </p:stCondLst>
                            <p:childTnLst>
                              <p:par>
                                <p:cTn id="17" presetID="1" presetClass="entr" presetSubtype="0" fill="hold" nodeType="afterEffect">
                                  <p:stCondLst>
                                    <p:cond delay="0"/>
                                  </p:stCondLst>
                                  <p:childTnLst>
                                    <p:set>
                                      <p:cBhvr>
                                        <p:cTn id="18" dur="1" fill="hold">
                                          <p:stCondLst>
                                            <p:cond delay="0"/>
                                          </p:stCondLst>
                                        </p:cTn>
                                        <p:tgtEl>
                                          <p:spTgt spid="32772">
                                            <p:txEl>
                                              <p:pRg st="4" end="4"/>
                                            </p:txEl>
                                          </p:spTgt>
                                        </p:tgtEl>
                                        <p:attrNameLst>
                                          <p:attrName>style.visibility</p:attrName>
                                        </p:attrNameLst>
                                      </p:cBhvr>
                                      <p:to>
                                        <p:strVal val="visible"/>
                                      </p:to>
                                    </p:set>
                                  </p:childTnLst>
                                </p:cTn>
                              </p:par>
                            </p:childTnLst>
                          </p:cTn>
                        </p:par>
                        <p:par>
                          <p:cTn id="19" fill="hold" nodeType="afterGroup">
                            <p:stCondLst>
                              <p:cond delay="0"/>
                            </p:stCondLst>
                            <p:childTnLst>
                              <p:par>
                                <p:cTn id="20" presetID="1" presetClass="entr" presetSubtype="0" fill="hold" nodeType="afterEffect">
                                  <p:stCondLst>
                                    <p:cond delay="0"/>
                                  </p:stCondLst>
                                  <p:childTnLst>
                                    <p:set>
                                      <p:cBhvr>
                                        <p:cTn id="21" dur="1" fill="hold">
                                          <p:stCondLst>
                                            <p:cond delay="0"/>
                                          </p:stCondLst>
                                        </p:cTn>
                                        <p:tgtEl>
                                          <p:spTgt spid="32772">
                                            <p:txEl>
                                              <p:pRg st="5" end="5"/>
                                            </p:txEl>
                                          </p:spTgt>
                                        </p:tgtEl>
                                        <p:attrNameLst>
                                          <p:attrName>style.visibility</p:attrName>
                                        </p:attrNameLst>
                                      </p:cBhvr>
                                      <p:to>
                                        <p:strVal val="visible"/>
                                      </p:to>
                                    </p:set>
                                  </p:childTnLst>
                                </p:cTn>
                              </p:par>
                            </p:childTnLst>
                          </p:cTn>
                        </p:par>
                        <p:par>
                          <p:cTn id="22" fill="hold" nodeType="afterGroup">
                            <p:stCondLst>
                              <p:cond delay="0"/>
                            </p:stCondLst>
                            <p:childTnLst>
                              <p:par>
                                <p:cTn id="23" presetID="1" presetClass="entr" presetSubtype="0" fill="hold" nodeType="afterEffect">
                                  <p:stCondLst>
                                    <p:cond delay="0"/>
                                  </p:stCondLst>
                                  <p:childTnLst>
                                    <p:set>
                                      <p:cBhvr>
                                        <p:cTn id="24" dur="1" fill="hold">
                                          <p:stCondLst>
                                            <p:cond delay="0"/>
                                          </p:stCondLst>
                                        </p:cTn>
                                        <p:tgtEl>
                                          <p:spTgt spid="32772">
                                            <p:txEl>
                                              <p:pRg st="6" end="6"/>
                                            </p:txEl>
                                          </p:spTgt>
                                        </p:tgtEl>
                                        <p:attrNameLst>
                                          <p:attrName>style.visibility</p:attrName>
                                        </p:attrNameLst>
                                      </p:cBhvr>
                                      <p:to>
                                        <p:strVal val="visible"/>
                                      </p:to>
                                    </p:set>
                                  </p:childTnLst>
                                </p:cTn>
                              </p:par>
                            </p:childTnLst>
                          </p:cTn>
                        </p:par>
                        <p:par>
                          <p:cTn id="25" fill="hold" nodeType="afterGroup">
                            <p:stCondLst>
                              <p:cond delay="0"/>
                            </p:stCondLst>
                            <p:childTnLst>
                              <p:par>
                                <p:cTn id="26" presetID="1" presetClass="entr" presetSubtype="0" fill="hold" nodeType="afterEffect">
                                  <p:stCondLst>
                                    <p:cond delay="0"/>
                                  </p:stCondLst>
                                  <p:childTnLst>
                                    <p:set>
                                      <p:cBhvr>
                                        <p:cTn id="27" dur="1" fill="hold">
                                          <p:stCondLst>
                                            <p:cond delay="0"/>
                                          </p:stCondLst>
                                        </p:cTn>
                                        <p:tgtEl>
                                          <p:spTgt spid="3277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Oval 7"/>
          <p:cNvSpPr>
            <a:spLocks noChangeArrowheads="1"/>
          </p:cNvSpPr>
          <p:nvPr/>
        </p:nvSpPr>
        <p:spPr bwMode="auto">
          <a:xfrm>
            <a:off x="7848600" y="1676400"/>
            <a:ext cx="914400" cy="3276600"/>
          </a:xfrm>
          <a:prstGeom prst="ellipse">
            <a:avLst/>
          </a:prstGeom>
          <a:solidFill>
            <a:schemeClr val="accent1">
              <a:lumMod val="20000"/>
              <a:lumOff val="80000"/>
            </a:schemeClr>
          </a:solidFill>
          <a:ln>
            <a:noFill/>
          </a:ln>
          <a:effectLst>
            <a:outerShdw dist="107763" dir="2700000" algn="ctr" rotWithShape="0">
              <a:schemeClr val="bg2"/>
            </a:outerShdw>
          </a:effectLst>
        </p:spPr>
        <p:txBody>
          <a:bodyPr wrap="none" anchor="ctr"/>
          <a:lstStyle/>
          <a:p>
            <a:pPr eaLnBrk="1" hangingPunct="1">
              <a:defRPr/>
            </a:pPr>
            <a:endParaRPr lang="zh-TW" altLang="en-US"/>
          </a:p>
        </p:txBody>
      </p:sp>
      <p:sp>
        <p:nvSpPr>
          <p:cNvPr id="32771" name="Rectangle 2"/>
          <p:cNvSpPr>
            <a:spLocks noGrp="1" noChangeArrowheads="1"/>
          </p:cNvSpPr>
          <p:nvPr>
            <p:ph type="title"/>
          </p:nvPr>
        </p:nvSpPr>
        <p:spPr>
          <a:xfrm>
            <a:off x="7772400" y="304800"/>
            <a:ext cx="1066800" cy="6096000"/>
          </a:xfrm>
        </p:spPr>
        <p:txBody>
          <a:bodyPr/>
          <a:lstStyle/>
          <a:p>
            <a:pPr eaLnBrk="1" fontAlgn="auto" hangingPunct="1">
              <a:spcAft>
                <a:spcPts val="0"/>
              </a:spcAft>
              <a:defRPr/>
            </a:pPr>
            <a:r>
              <a:rPr lang="zh-TW" altLang="en-US" b="1" dirty="0">
                <a:latin typeface="標楷體" pitchFamily="65" charset="-120"/>
                <a:ea typeface="標楷體" pitchFamily="65" charset="-120"/>
              </a:rPr>
              <a:t>乖 樓 梯</a:t>
            </a:r>
          </a:p>
        </p:txBody>
      </p:sp>
      <p:sp>
        <p:nvSpPr>
          <p:cNvPr id="32772" name="Rectangle 8"/>
          <p:cNvSpPr>
            <a:spLocks noChangeArrowheads="1"/>
          </p:cNvSpPr>
          <p:nvPr/>
        </p:nvSpPr>
        <p:spPr bwMode="auto">
          <a:xfrm>
            <a:off x="2057400" y="533400"/>
            <a:ext cx="5106988"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lnSpc>
                <a:spcPct val="130000"/>
              </a:lnSpc>
              <a:spcBef>
                <a:spcPct val="10000"/>
              </a:spcBef>
            </a:pPr>
            <a:r>
              <a:rPr lang="zh-TW" altLang="en-US" b="1" dirty="0">
                <a:solidFill>
                  <a:srgbClr val="002060"/>
                </a:solidFill>
                <a:ea typeface="標楷體" panose="03000509000000000000" pitchFamily="65" charset="-120"/>
              </a:rPr>
              <a:t>我牽著弟弟</a:t>
            </a:r>
          </a:p>
          <a:p>
            <a:pPr eaLnBrk="1" hangingPunct="1">
              <a:lnSpc>
                <a:spcPct val="130000"/>
              </a:lnSpc>
              <a:spcBef>
                <a:spcPct val="10000"/>
              </a:spcBef>
            </a:pPr>
            <a:r>
              <a:rPr lang="zh-TW" altLang="en-US" b="1" dirty="0">
                <a:solidFill>
                  <a:srgbClr val="002060"/>
                </a:solidFill>
                <a:ea typeface="標楷體" panose="03000509000000000000" pitchFamily="65" charset="-120"/>
              </a:rPr>
              <a:t>     到百貨公司買東西</a:t>
            </a:r>
          </a:p>
          <a:p>
            <a:pPr eaLnBrk="1" hangingPunct="1">
              <a:lnSpc>
                <a:spcPct val="130000"/>
              </a:lnSpc>
              <a:spcBef>
                <a:spcPct val="10000"/>
              </a:spcBef>
            </a:pPr>
            <a:r>
              <a:rPr lang="zh-TW" altLang="en-US" b="1" dirty="0">
                <a:solidFill>
                  <a:srgbClr val="002060"/>
                </a:solidFill>
                <a:ea typeface="標楷體" panose="03000509000000000000" pitchFamily="65" charset="-120"/>
              </a:rPr>
              <a:t>          弟弟第一次上樓電扶梯</a:t>
            </a:r>
          </a:p>
          <a:p>
            <a:pPr eaLnBrk="1" hangingPunct="1">
              <a:lnSpc>
                <a:spcPct val="130000"/>
              </a:lnSpc>
              <a:spcBef>
                <a:spcPct val="10000"/>
              </a:spcBef>
            </a:pPr>
            <a:r>
              <a:rPr lang="zh-TW" altLang="en-US" b="1" dirty="0">
                <a:solidFill>
                  <a:srgbClr val="002060"/>
                </a:solidFill>
                <a:ea typeface="標楷體" panose="03000509000000000000" pitchFamily="65" charset="-120"/>
              </a:rPr>
              <a:t>	  他悄悄的跟我說：</a:t>
            </a:r>
          </a:p>
          <a:p>
            <a:pPr eaLnBrk="1" hangingPunct="1">
              <a:lnSpc>
                <a:spcPct val="130000"/>
              </a:lnSpc>
              <a:spcBef>
                <a:spcPct val="10000"/>
              </a:spcBef>
            </a:pPr>
            <a:r>
              <a:rPr lang="zh-TW" altLang="en-US" b="1" dirty="0">
                <a:solidFill>
                  <a:srgbClr val="002060"/>
                </a:solidFill>
                <a:ea typeface="標楷體" panose="03000509000000000000" pitchFamily="65" charset="-120"/>
              </a:rPr>
              <a:t>	           這裡的樓梯好乖喔！</a:t>
            </a:r>
          </a:p>
          <a:p>
            <a:pPr eaLnBrk="1" hangingPunct="1">
              <a:lnSpc>
                <a:spcPct val="130000"/>
              </a:lnSpc>
              <a:spcBef>
                <a:spcPct val="10000"/>
              </a:spcBef>
            </a:pPr>
            <a:r>
              <a:rPr lang="zh-TW" altLang="en-US" b="1" dirty="0">
                <a:solidFill>
                  <a:srgbClr val="002060"/>
                </a:solidFill>
                <a:ea typeface="標楷體" panose="03000509000000000000" pitchFamily="65" charset="-120"/>
              </a:rPr>
              <a:t>		       肯自己走路</a:t>
            </a:r>
          </a:p>
          <a:p>
            <a:pPr eaLnBrk="1" hangingPunct="1">
              <a:lnSpc>
                <a:spcPct val="130000"/>
              </a:lnSpc>
              <a:spcBef>
                <a:spcPct val="10000"/>
              </a:spcBef>
            </a:pPr>
            <a:r>
              <a:rPr lang="zh-TW" altLang="en-US" b="1" dirty="0">
                <a:solidFill>
                  <a:srgbClr val="002060"/>
                </a:solidFill>
                <a:ea typeface="標楷體" panose="03000509000000000000" pitchFamily="65" charset="-120"/>
              </a:rPr>
              <a:t>			不像我們家裡的</a:t>
            </a:r>
          </a:p>
          <a:p>
            <a:pPr eaLnBrk="1" hangingPunct="1">
              <a:lnSpc>
                <a:spcPct val="130000"/>
              </a:lnSpc>
              <a:spcBef>
                <a:spcPct val="10000"/>
              </a:spcBef>
            </a:pPr>
            <a:r>
              <a:rPr lang="zh-TW" altLang="en-US" b="1" dirty="0">
                <a:solidFill>
                  <a:srgbClr val="002060"/>
                </a:solidFill>
                <a:ea typeface="標楷體" panose="03000509000000000000" pitchFamily="65" charset="-120"/>
              </a:rPr>
              <a:t>			        動都不動，太懶了</a:t>
            </a:r>
          </a:p>
          <a:p>
            <a:pPr eaLnBrk="1" hangingPunct="1">
              <a:lnSpc>
                <a:spcPct val="130000"/>
              </a:lnSpc>
              <a:spcBef>
                <a:spcPct val="10000"/>
              </a:spcBef>
            </a:pPr>
            <a:endParaRPr lang="zh-TW" altLang="en-US" b="1" dirty="0">
              <a:solidFill>
                <a:srgbClr val="008000"/>
              </a:solidFill>
              <a:ea typeface="標楷體" panose="03000509000000000000" pitchFamily="65" charset="-120"/>
            </a:endParaRPr>
          </a:p>
          <a:p>
            <a:pPr eaLnBrk="1" hangingPunct="1">
              <a:lnSpc>
                <a:spcPct val="130000"/>
              </a:lnSpc>
              <a:spcBef>
                <a:spcPct val="10000"/>
              </a:spcBef>
            </a:pPr>
            <a:r>
              <a:rPr lang="zh-TW" altLang="en-US" b="1" dirty="0">
                <a:solidFill>
                  <a:srgbClr val="008000"/>
                </a:solidFill>
                <a:ea typeface="標楷體" panose="03000509000000000000" pitchFamily="65" charset="-120"/>
              </a:rPr>
              <a:t>             </a:t>
            </a:r>
          </a:p>
        </p:txBody>
      </p:sp>
      <p:sp>
        <p:nvSpPr>
          <p:cNvPr id="17413" name="Text Box 9"/>
          <p:cNvSpPr txBox="1">
            <a:spLocks noChangeArrowheads="1"/>
          </p:cNvSpPr>
          <p:nvPr/>
        </p:nvSpPr>
        <p:spPr bwMode="auto">
          <a:xfrm>
            <a:off x="838200" y="3048000"/>
            <a:ext cx="39687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spcBef>
                <a:spcPct val="20000"/>
              </a:spcBef>
              <a:buFontTx/>
              <a:buChar char="•"/>
            </a:pPr>
            <a:r>
              <a:rPr lang="zh-TW" altLang="en-US" sz="1400" b="1">
                <a:latin typeface="標楷體" panose="03000509000000000000" pitchFamily="65" charset="-120"/>
                <a:ea typeface="標楷體" panose="03000509000000000000" pitchFamily="65" charset="-120"/>
              </a:rPr>
              <a:t>選自：謝武彰</a:t>
            </a:r>
            <a:r>
              <a:rPr lang="en-US" altLang="zh-TW" sz="1400" b="1">
                <a:latin typeface="標楷體" panose="03000509000000000000" pitchFamily="65" charset="-120"/>
                <a:ea typeface="標楷體" panose="03000509000000000000" pitchFamily="65" charset="-120"/>
              </a:rPr>
              <a:t>&lt;</a:t>
            </a:r>
            <a:r>
              <a:rPr lang="zh-TW" altLang="en-US" sz="1400" b="1">
                <a:solidFill>
                  <a:srgbClr val="000000"/>
                </a:solidFill>
                <a:latin typeface="標楷體" panose="03000509000000000000" pitchFamily="65" charset="-120"/>
                <a:ea typeface="標楷體" panose="03000509000000000000" pitchFamily="65" charset="-120"/>
              </a:rPr>
              <a:t>陳木城等，</a:t>
            </a:r>
            <a:r>
              <a:rPr lang="zh-TW" altLang="en-US" sz="1400" b="1">
                <a:latin typeface="標楷體" panose="03000509000000000000" pitchFamily="65" charset="-120"/>
                <a:ea typeface="標楷體" panose="03000509000000000000" pitchFamily="65" charset="-120"/>
              </a:rPr>
              <a:t>國語日報童詩選 </a:t>
            </a:r>
            <a:r>
              <a:rPr lang="en-US" altLang="zh-TW" sz="1400" b="1">
                <a:latin typeface="標楷體" panose="03000509000000000000" pitchFamily="65" charset="-120"/>
                <a:ea typeface="標楷體" panose="03000509000000000000" pitchFamily="65" charset="-120"/>
              </a:rPr>
              <a:t>&gt;</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32772">
                                            <p:txEl>
                                              <p:pRg st="1" end="1"/>
                                            </p:txEl>
                                          </p:spTgt>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nodeType="afterEffect">
                                  <p:stCondLst>
                                    <p:cond delay="0"/>
                                  </p:stCondLst>
                                  <p:childTnLst>
                                    <p:set>
                                      <p:cBhvr>
                                        <p:cTn id="12" dur="1" fill="hold">
                                          <p:stCondLst>
                                            <p:cond delay="0"/>
                                          </p:stCondLst>
                                        </p:cTn>
                                        <p:tgtEl>
                                          <p:spTgt spid="32772">
                                            <p:txEl>
                                              <p:pRg st="2" end="2"/>
                                            </p:txEl>
                                          </p:spTgt>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nodeType="afterEffect">
                                  <p:stCondLst>
                                    <p:cond delay="0"/>
                                  </p:stCondLst>
                                  <p:childTnLst>
                                    <p:set>
                                      <p:cBhvr>
                                        <p:cTn id="15" dur="1" fill="hold">
                                          <p:stCondLst>
                                            <p:cond delay="0"/>
                                          </p:stCondLst>
                                        </p:cTn>
                                        <p:tgtEl>
                                          <p:spTgt spid="32772">
                                            <p:txEl>
                                              <p:pRg st="3" end="3"/>
                                            </p:txEl>
                                          </p:spTgt>
                                        </p:tgtEl>
                                        <p:attrNameLst>
                                          <p:attrName>style.visibility</p:attrName>
                                        </p:attrNameLst>
                                      </p:cBhvr>
                                      <p:to>
                                        <p:strVal val="visible"/>
                                      </p:to>
                                    </p:set>
                                  </p:childTnLst>
                                </p:cTn>
                              </p:par>
                            </p:childTnLst>
                          </p:cTn>
                        </p:par>
                        <p:par>
                          <p:cTn id="16" fill="hold" nodeType="afterGroup">
                            <p:stCondLst>
                              <p:cond delay="0"/>
                            </p:stCondLst>
                            <p:childTnLst>
                              <p:par>
                                <p:cTn id="17" presetID="1" presetClass="entr" presetSubtype="0" fill="hold" nodeType="afterEffect">
                                  <p:stCondLst>
                                    <p:cond delay="0"/>
                                  </p:stCondLst>
                                  <p:childTnLst>
                                    <p:set>
                                      <p:cBhvr>
                                        <p:cTn id="18" dur="1" fill="hold">
                                          <p:stCondLst>
                                            <p:cond delay="0"/>
                                          </p:stCondLst>
                                        </p:cTn>
                                        <p:tgtEl>
                                          <p:spTgt spid="32772">
                                            <p:txEl>
                                              <p:pRg st="4" end="4"/>
                                            </p:txEl>
                                          </p:spTgt>
                                        </p:tgtEl>
                                        <p:attrNameLst>
                                          <p:attrName>style.visibility</p:attrName>
                                        </p:attrNameLst>
                                      </p:cBhvr>
                                      <p:to>
                                        <p:strVal val="visible"/>
                                      </p:to>
                                    </p:set>
                                  </p:childTnLst>
                                </p:cTn>
                              </p:par>
                            </p:childTnLst>
                          </p:cTn>
                        </p:par>
                        <p:par>
                          <p:cTn id="19" fill="hold" nodeType="afterGroup">
                            <p:stCondLst>
                              <p:cond delay="0"/>
                            </p:stCondLst>
                            <p:childTnLst>
                              <p:par>
                                <p:cTn id="20" presetID="1" presetClass="entr" presetSubtype="0" fill="hold" nodeType="afterEffect">
                                  <p:stCondLst>
                                    <p:cond delay="0"/>
                                  </p:stCondLst>
                                  <p:childTnLst>
                                    <p:set>
                                      <p:cBhvr>
                                        <p:cTn id="21" dur="1" fill="hold">
                                          <p:stCondLst>
                                            <p:cond delay="0"/>
                                          </p:stCondLst>
                                        </p:cTn>
                                        <p:tgtEl>
                                          <p:spTgt spid="32772">
                                            <p:txEl>
                                              <p:pRg st="5" end="5"/>
                                            </p:txEl>
                                          </p:spTgt>
                                        </p:tgtEl>
                                        <p:attrNameLst>
                                          <p:attrName>style.visibility</p:attrName>
                                        </p:attrNameLst>
                                      </p:cBhvr>
                                      <p:to>
                                        <p:strVal val="visible"/>
                                      </p:to>
                                    </p:set>
                                  </p:childTnLst>
                                </p:cTn>
                              </p:par>
                            </p:childTnLst>
                          </p:cTn>
                        </p:par>
                        <p:par>
                          <p:cTn id="22" fill="hold" nodeType="afterGroup">
                            <p:stCondLst>
                              <p:cond delay="0"/>
                            </p:stCondLst>
                            <p:childTnLst>
                              <p:par>
                                <p:cTn id="23" presetID="1" presetClass="entr" presetSubtype="0" fill="hold" nodeType="afterEffect">
                                  <p:stCondLst>
                                    <p:cond delay="0"/>
                                  </p:stCondLst>
                                  <p:childTnLst>
                                    <p:set>
                                      <p:cBhvr>
                                        <p:cTn id="24" dur="1" fill="hold">
                                          <p:stCondLst>
                                            <p:cond delay="0"/>
                                          </p:stCondLst>
                                        </p:cTn>
                                        <p:tgtEl>
                                          <p:spTgt spid="32772">
                                            <p:txEl>
                                              <p:pRg st="6" end="6"/>
                                            </p:txEl>
                                          </p:spTgt>
                                        </p:tgtEl>
                                        <p:attrNameLst>
                                          <p:attrName>style.visibility</p:attrName>
                                        </p:attrNameLst>
                                      </p:cBhvr>
                                      <p:to>
                                        <p:strVal val="visible"/>
                                      </p:to>
                                    </p:set>
                                  </p:childTnLst>
                                </p:cTn>
                              </p:par>
                            </p:childTnLst>
                          </p:cTn>
                        </p:par>
                        <p:par>
                          <p:cTn id="25" fill="hold" nodeType="afterGroup">
                            <p:stCondLst>
                              <p:cond delay="0"/>
                            </p:stCondLst>
                            <p:childTnLst>
                              <p:par>
                                <p:cTn id="26" presetID="1" presetClass="entr" presetSubtype="0" fill="hold" nodeType="afterEffect">
                                  <p:stCondLst>
                                    <p:cond delay="0"/>
                                  </p:stCondLst>
                                  <p:childTnLst>
                                    <p:set>
                                      <p:cBhvr>
                                        <p:cTn id="27" dur="1" fill="hold">
                                          <p:stCondLst>
                                            <p:cond delay="0"/>
                                          </p:stCondLst>
                                        </p:cTn>
                                        <p:tgtEl>
                                          <p:spTgt spid="3277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Oval 11"/>
          <p:cNvSpPr>
            <a:spLocks noChangeArrowheads="1"/>
          </p:cNvSpPr>
          <p:nvPr/>
        </p:nvSpPr>
        <p:spPr bwMode="auto">
          <a:xfrm>
            <a:off x="8001000" y="1219200"/>
            <a:ext cx="914400" cy="3505200"/>
          </a:xfrm>
          <a:prstGeom prst="ellipse">
            <a:avLst/>
          </a:prstGeom>
          <a:solidFill>
            <a:srgbClr val="33CCFF"/>
          </a:soli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zh-TW" altLang="en-US" sz="2400" b="0" i="0" u="none" strike="noStrike" kern="1200" cap="none" spc="0" normalizeH="0" baseline="0" noProof="0">
              <a:ln>
                <a:noFill/>
              </a:ln>
              <a:solidFill>
                <a:srgbClr val="292934"/>
              </a:solidFill>
              <a:effectLst/>
              <a:uLnTx/>
              <a:uFillTx/>
              <a:latin typeface="Times New Roman" panose="02020603050405020304" pitchFamily="18" charset="0"/>
              <a:ea typeface="新細明體" panose="02020500000000000000" pitchFamily="18" charset="-120"/>
              <a:cs typeface="+mn-cs"/>
            </a:endParaRPr>
          </a:p>
        </p:txBody>
      </p:sp>
      <p:sp>
        <p:nvSpPr>
          <p:cNvPr id="21507" name="Rectangle 2"/>
          <p:cNvSpPr>
            <a:spLocks noGrp="1" noChangeArrowheads="1"/>
          </p:cNvSpPr>
          <p:nvPr>
            <p:ph type="title"/>
          </p:nvPr>
        </p:nvSpPr>
        <p:spPr>
          <a:xfrm>
            <a:off x="8261350" y="312738"/>
            <a:ext cx="501650" cy="5324475"/>
          </a:xfrm>
        </p:spPr>
        <p:txBody>
          <a:bodyPr/>
          <a:lstStyle/>
          <a:p>
            <a:pPr eaLnBrk="1" fontAlgn="auto" hangingPunct="1">
              <a:spcAft>
                <a:spcPts val="0"/>
              </a:spcAft>
              <a:defRPr/>
            </a:pPr>
            <a:r>
              <a:rPr lang="zh-TW" altLang="en-US" b="1">
                <a:latin typeface="標楷體" pitchFamily="65" charset="-120"/>
                <a:ea typeface="標楷體" pitchFamily="65" charset="-120"/>
              </a:rPr>
              <a:t>水  龍  頭</a:t>
            </a:r>
          </a:p>
        </p:txBody>
      </p:sp>
      <p:sp>
        <p:nvSpPr>
          <p:cNvPr id="2053" name="Rectangle 5"/>
          <p:cNvSpPr>
            <a:spLocks noGrp="1" noChangeArrowheads="1"/>
          </p:cNvSpPr>
          <p:nvPr>
            <p:ph idx="1"/>
          </p:nvPr>
        </p:nvSpPr>
        <p:spPr>
          <a:xfrm>
            <a:off x="1655676" y="1219199"/>
            <a:ext cx="5832648" cy="4298033"/>
          </a:xfrm>
        </p:spPr>
        <p:txBody>
          <a:bodyPr vert="eaVert" rtlCol="0">
            <a:normAutofit/>
          </a:bodyPr>
          <a:lstStyle/>
          <a:p>
            <a:pPr marL="0" indent="0" eaLnBrk="1" fontAlgn="auto" hangingPunct="1">
              <a:lnSpc>
                <a:spcPct val="120000"/>
              </a:lnSpc>
              <a:spcAft>
                <a:spcPts val="0"/>
              </a:spcAft>
              <a:buFontTx/>
              <a:buNone/>
              <a:defRPr/>
            </a:pPr>
            <a:r>
              <a:rPr lang="en-US" altLang="zh-TW" b="1" dirty="0">
                <a:solidFill>
                  <a:srgbClr val="0000FF"/>
                </a:solidFill>
                <a:ea typeface="標楷體" pitchFamily="65" charset="-120"/>
              </a:rPr>
              <a:t> </a:t>
            </a:r>
            <a:r>
              <a:rPr lang="zh-TW" altLang="en-US" b="1" dirty="0">
                <a:solidFill>
                  <a:srgbClr val="0000FF"/>
                </a:solidFill>
                <a:ea typeface="標楷體" pitchFamily="65" charset="-120"/>
              </a:rPr>
              <a:t>小妹妹的水龍頭漏水了她總是在該說話 時一句不說不該說話時偏又說個不停說</a:t>
            </a:r>
            <a:r>
              <a:rPr lang="en-US" altLang="zh-TW" b="1" dirty="0">
                <a:solidFill>
                  <a:srgbClr val="0000FF"/>
                </a:solidFill>
                <a:ea typeface="標楷體" pitchFamily="65" charset="-120"/>
              </a:rPr>
              <a:t> </a:t>
            </a:r>
            <a:r>
              <a:rPr lang="zh-TW" altLang="en-US" b="1" dirty="0">
                <a:solidFill>
                  <a:srgbClr val="0000FF"/>
                </a:solidFill>
                <a:ea typeface="標楷體" pitchFamily="65" charset="-120"/>
              </a:rPr>
              <a:t>說說說說說說說說說個不停 滴滴滴滴滴滴滴滴滴滴個不停它總是在該滴水的時候一滴也沒不該滴時滴個不停小妹妹的話匣子就像家裡漏水的水龍頭總是滴滴滴</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a:t>
            </a:r>
          </a:p>
        </p:txBody>
      </p:sp>
      <p:sp>
        <p:nvSpPr>
          <p:cNvPr id="12293" name="Text Box 7"/>
          <p:cNvSpPr txBox="1">
            <a:spLocks noChangeArrowheads="1"/>
          </p:cNvSpPr>
          <p:nvPr/>
        </p:nvSpPr>
        <p:spPr bwMode="auto">
          <a:xfrm>
            <a:off x="609600" y="3733800"/>
            <a:ext cx="763588"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Tx/>
              <a:buFontTx/>
              <a:buChar char="•"/>
              <a:tabLst/>
              <a:defRPr/>
            </a:pPr>
            <a:r>
              <a:rPr kumimoji="1" lang="zh-TW" altLang="en-US" sz="1400" b="1" i="0" u="none" strike="noStrike" kern="1200" cap="none" spc="0" normalizeH="0" baseline="0" noProof="0">
                <a:ln>
                  <a:noFill/>
                </a:ln>
                <a:solidFill>
                  <a:srgbClr val="292934"/>
                </a:solidFill>
                <a:effectLst/>
                <a:uLnTx/>
                <a:uFillTx/>
                <a:latin typeface="標楷體" panose="03000509000000000000" pitchFamily="65" charset="-120"/>
                <a:ea typeface="標楷體" panose="03000509000000000000" pitchFamily="65" charset="-120"/>
                <a:cs typeface="+mn-cs"/>
              </a:rPr>
              <a:t>選自：江洽榮 </a:t>
            </a:r>
            <a:r>
              <a:rPr kumimoji="1" lang="en-US" altLang="zh-TW" sz="1400" b="1" i="0" u="none" strike="noStrike" kern="1200" cap="none" spc="0" normalizeH="0" baseline="0" noProof="0">
                <a:ln>
                  <a:noFill/>
                </a:ln>
                <a:solidFill>
                  <a:srgbClr val="292934"/>
                </a:solidFill>
                <a:effectLst/>
                <a:uLnTx/>
                <a:uFillTx/>
                <a:latin typeface="標楷體" panose="03000509000000000000" pitchFamily="65" charset="-120"/>
                <a:ea typeface="標楷體" panose="03000509000000000000" pitchFamily="65" charset="-120"/>
                <a:cs typeface="+mn-cs"/>
              </a:rPr>
              <a:t>&lt; </a:t>
            </a:r>
            <a:r>
              <a:rPr kumimoji="1" lang="zh-TW" altLang="en-US" sz="1400" b="1" i="0" u="none" strike="noStrike" kern="1200" cap="none" spc="0" normalizeH="0" baseline="0" noProof="0">
                <a:ln>
                  <a:noFill/>
                </a:ln>
                <a:solidFill>
                  <a:srgbClr val="292934"/>
                </a:solidFill>
                <a:effectLst/>
                <a:uLnTx/>
                <a:uFillTx/>
                <a:latin typeface="標楷體" panose="03000509000000000000" pitchFamily="65" charset="-120"/>
                <a:ea typeface="標楷體" panose="03000509000000000000" pitchFamily="65" charset="-120"/>
                <a:cs typeface="+mn-cs"/>
              </a:rPr>
              <a:t>童言 </a:t>
            </a:r>
            <a:r>
              <a:rPr kumimoji="1" lang="en-US" altLang="zh-TW" sz="1400" b="1" i="0" u="none" strike="noStrike" kern="1200" cap="none" spc="0" normalizeH="0" baseline="0" noProof="0">
                <a:ln>
                  <a:noFill/>
                </a:ln>
                <a:solidFill>
                  <a:srgbClr val="292934"/>
                </a:solidFill>
                <a:effectLst/>
                <a:uLnTx/>
                <a:uFillTx/>
                <a:latin typeface="標楷體" panose="03000509000000000000" pitchFamily="65" charset="-120"/>
                <a:ea typeface="標楷體" panose="03000509000000000000" pitchFamily="65" charset="-120"/>
                <a:cs typeface="+mn-cs"/>
              </a:rPr>
              <a:t>&gt;</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zh-TW" sz="1600" b="1" i="0" u="none" strike="noStrike" kern="1200" cap="none" spc="0" normalizeH="0" baseline="0" noProof="0">
                <a:ln>
                  <a:noFill/>
                </a:ln>
                <a:solidFill>
                  <a:srgbClr val="292934"/>
                </a:solidFill>
                <a:effectLst/>
                <a:uLnTx/>
                <a:uFillTx/>
                <a:latin typeface="標楷體" panose="03000509000000000000" pitchFamily="65" charset="-120"/>
                <a:ea typeface="標楷體" panose="03000509000000000000" pitchFamily="65" charset="-120"/>
                <a:cs typeface="+mn-cs"/>
              </a:rPr>
              <a:t> </a:t>
            </a:r>
          </a:p>
        </p:txBody>
      </p:sp>
      <p:pic>
        <p:nvPicPr>
          <p:cNvPr id="12294" name="Picture 9" descr="I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181975" y="5334000"/>
            <a:ext cx="65722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8870823"/>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000"/>
                                  </p:stCondLst>
                                  <p:iterate type="lt">
                                    <p:tmAbs val="75"/>
                                  </p:iterate>
                                  <p:childTnLst>
                                    <p:set>
                                      <p:cBhvr>
                                        <p:cTn id="6" dur="1" fill="hold">
                                          <p:stCondLst>
                                            <p:cond delay="74"/>
                                          </p:stCondLst>
                                        </p:cTn>
                                        <p:tgtEl>
                                          <p:spTgt spid="2053">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par>
                          <p:cTn id="7" fill="hold" nodeType="afterGroup">
                            <p:stCondLst>
                              <p:cond delay="8725"/>
                            </p:stCondLst>
                            <p:childTnLst>
                              <p:par>
                                <p:cTn id="8" presetID="1" presetClass="entr" presetSubtype="0" fill="hold" grpId="0" nodeType="afterEffect">
                                  <p:stCondLst>
                                    <p:cond delay="1000"/>
                                  </p:stCondLst>
                                  <p:iterate type="lt">
                                    <p:tmAbs val="75"/>
                                  </p:iterate>
                                  <p:childTnLst>
                                    <p:set>
                                      <p:cBhvr>
                                        <p:cTn id="9" dur="1" fill="hold">
                                          <p:stCondLst>
                                            <p:cond delay="74"/>
                                          </p:stCondLst>
                                        </p:cTn>
                                        <p:tgtEl>
                                          <p:spTgt spid="2053">
                                            <p:txEl>
                                              <p:pRg st="1" end="1"/>
                                            </p:txEl>
                                          </p:spTgt>
                                        </p:tgtEl>
                                        <p:attrNameLst>
                                          <p:attrName>style.visibility</p:attrName>
                                        </p:attrNameLst>
                                      </p:cBhvr>
                                      <p:to>
                                        <p:strVal val="visible"/>
                                      </p:to>
                                    </p:set>
                                  </p:childTnLst>
                                  <p:subTnLst>
                                    <p:audio>
                                      <p:cMediaNode>
                                        <p:cTn display="0" masterRel="sameClick">
                                          <p:stCondLst>
                                            <p:cond evt="begin" delay="0">
                                              <p:tn val="8"/>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autoUpdateAnimBg="0" advAuto="100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Oval 11"/>
          <p:cNvSpPr>
            <a:spLocks noChangeArrowheads="1"/>
          </p:cNvSpPr>
          <p:nvPr/>
        </p:nvSpPr>
        <p:spPr bwMode="auto">
          <a:xfrm>
            <a:off x="8001000" y="1219200"/>
            <a:ext cx="914400" cy="3505200"/>
          </a:xfrm>
          <a:prstGeom prst="ellipse">
            <a:avLst/>
          </a:prstGeom>
          <a:solidFill>
            <a:srgbClr val="33CCFF"/>
          </a:soli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solidFill>
                <a:srgbClr val="292934"/>
              </a:solidFill>
            </a:endParaRPr>
          </a:p>
        </p:txBody>
      </p:sp>
      <p:sp>
        <p:nvSpPr>
          <p:cNvPr id="21507" name="Rectangle 2"/>
          <p:cNvSpPr>
            <a:spLocks noGrp="1" noChangeArrowheads="1"/>
          </p:cNvSpPr>
          <p:nvPr>
            <p:ph type="title"/>
          </p:nvPr>
        </p:nvSpPr>
        <p:spPr>
          <a:xfrm>
            <a:off x="8261350" y="312738"/>
            <a:ext cx="501650" cy="5324475"/>
          </a:xfrm>
        </p:spPr>
        <p:txBody>
          <a:bodyPr/>
          <a:lstStyle/>
          <a:p>
            <a:pPr eaLnBrk="1" fontAlgn="auto" hangingPunct="1">
              <a:spcAft>
                <a:spcPts val="0"/>
              </a:spcAft>
              <a:defRPr/>
            </a:pPr>
            <a:r>
              <a:rPr lang="zh-TW" altLang="en-US" b="1">
                <a:latin typeface="標楷體" pitchFamily="65" charset="-120"/>
                <a:ea typeface="標楷體" pitchFamily="65" charset="-120"/>
              </a:rPr>
              <a:t>水  龍  頭</a:t>
            </a:r>
          </a:p>
        </p:txBody>
      </p:sp>
      <p:sp>
        <p:nvSpPr>
          <p:cNvPr id="2053" name="Rectangle 5"/>
          <p:cNvSpPr>
            <a:spLocks noGrp="1" noChangeArrowheads="1"/>
          </p:cNvSpPr>
          <p:nvPr>
            <p:ph idx="1"/>
          </p:nvPr>
        </p:nvSpPr>
        <p:spPr>
          <a:xfrm>
            <a:off x="1371600" y="381000"/>
            <a:ext cx="6477000" cy="6248400"/>
          </a:xfrm>
        </p:spPr>
        <p:txBody>
          <a:bodyPr vert="eaVert" rtlCol="0">
            <a:normAutofit fontScale="70000" lnSpcReduction="20000"/>
          </a:bodyPr>
          <a:lstStyle/>
          <a:p>
            <a:pPr marL="0" indent="0" eaLnBrk="1" fontAlgn="auto" hangingPunct="1">
              <a:lnSpc>
                <a:spcPct val="120000"/>
              </a:lnSpc>
              <a:spcAft>
                <a:spcPts val="0"/>
              </a:spcAft>
              <a:buFontTx/>
              <a:buNone/>
              <a:defRPr/>
            </a:pPr>
            <a:r>
              <a:rPr lang="en-US" altLang="zh-TW" b="1" dirty="0">
                <a:solidFill>
                  <a:srgbClr val="0000FF"/>
                </a:solidFill>
                <a:ea typeface="標楷體" pitchFamily="65" charset="-120"/>
              </a:rPr>
              <a:t>           </a:t>
            </a:r>
            <a:r>
              <a:rPr lang="zh-TW" altLang="en-US" b="1" dirty="0">
                <a:solidFill>
                  <a:srgbClr val="0000FF"/>
                </a:solidFill>
                <a:ea typeface="標楷體" pitchFamily="65" charset="-120"/>
              </a:rPr>
              <a:t>小妹妹的水龍頭漏水了</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她總是在</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該說話時</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一句不說</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不該說話時</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偏又說個不停</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說說說說說說說說說</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說個不停</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滴滴滴滴滴滴滴滴滴</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滴個不停</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它總是在</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該滴水的時候</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一滴也沒</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不該滴時</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滴個不停</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小妹妹的話匣子</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就像家裡漏水的</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水龍頭 </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總是    滴    滴     滴</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a:t>
            </a:r>
          </a:p>
        </p:txBody>
      </p:sp>
      <p:sp>
        <p:nvSpPr>
          <p:cNvPr id="12293" name="Text Box 7"/>
          <p:cNvSpPr txBox="1">
            <a:spLocks noChangeArrowheads="1"/>
          </p:cNvSpPr>
          <p:nvPr/>
        </p:nvSpPr>
        <p:spPr bwMode="auto">
          <a:xfrm>
            <a:off x="609600" y="3733800"/>
            <a:ext cx="763588"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spcBef>
                <a:spcPct val="20000"/>
              </a:spcBef>
              <a:buFontTx/>
              <a:buChar char="•"/>
            </a:pPr>
            <a:r>
              <a:rPr lang="zh-TW" altLang="en-US" sz="1400" b="1">
                <a:solidFill>
                  <a:srgbClr val="292934"/>
                </a:solidFill>
                <a:latin typeface="標楷體" panose="03000509000000000000" pitchFamily="65" charset="-120"/>
                <a:ea typeface="標楷體" panose="03000509000000000000" pitchFamily="65" charset="-120"/>
              </a:rPr>
              <a:t>選自：江洽榮 </a:t>
            </a:r>
            <a:r>
              <a:rPr lang="en-US" altLang="zh-TW" sz="1400" b="1">
                <a:solidFill>
                  <a:srgbClr val="292934"/>
                </a:solidFill>
                <a:latin typeface="標楷體" panose="03000509000000000000" pitchFamily="65" charset="-120"/>
                <a:ea typeface="標楷體" panose="03000509000000000000" pitchFamily="65" charset="-120"/>
              </a:rPr>
              <a:t>&lt; </a:t>
            </a:r>
            <a:r>
              <a:rPr lang="zh-TW" altLang="en-US" sz="1400" b="1">
                <a:solidFill>
                  <a:srgbClr val="292934"/>
                </a:solidFill>
                <a:latin typeface="標楷體" panose="03000509000000000000" pitchFamily="65" charset="-120"/>
                <a:ea typeface="標楷體" panose="03000509000000000000" pitchFamily="65" charset="-120"/>
              </a:rPr>
              <a:t>童言 </a:t>
            </a:r>
            <a:r>
              <a:rPr lang="en-US" altLang="zh-TW" sz="1400" b="1">
                <a:solidFill>
                  <a:srgbClr val="292934"/>
                </a:solidFill>
                <a:latin typeface="標楷體" panose="03000509000000000000" pitchFamily="65" charset="-120"/>
                <a:ea typeface="標楷體" panose="03000509000000000000" pitchFamily="65" charset="-120"/>
              </a:rPr>
              <a:t>&gt;</a:t>
            </a:r>
          </a:p>
          <a:p>
            <a:pPr eaLnBrk="1" hangingPunct="1">
              <a:spcBef>
                <a:spcPct val="50000"/>
              </a:spcBef>
            </a:pPr>
            <a:r>
              <a:rPr lang="en-US" altLang="zh-TW" sz="1600" b="1">
                <a:solidFill>
                  <a:srgbClr val="292934"/>
                </a:solidFill>
                <a:latin typeface="標楷體" panose="03000509000000000000" pitchFamily="65" charset="-120"/>
                <a:ea typeface="標楷體" panose="03000509000000000000" pitchFamily="65" charset="-120"/>
              </a:rPr>
              <a:t> </a:t>
            </a:r>
          </a:p>
        </p:txBody>
      </p:sp>
      <p:pic>
        <p:nvPicPr>
          <p:cNvPr id="12294" name="Picture 9" descr="I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181975" y="5334000"/>
            <a:ext cx="65722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6601322"/>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000"/>
                                  </p:stCondLst>
                                  <p:iterate type="lt">
                                    <p:tmAbs val="75"/>
                                  </p:iterate>
                                  <p:childTnLst>
                                    <p:set>
                                      <p:cBhvr>
                                        <p:cTn id="6" dur="1" fill="hold">
                                          <p:stCondLst>
                                            <p:cond delay="74"/>
                                          </p:stCondLst>
                                        </p:cTn>
                                        <p:tgtEl>
                                          <p:spTgt spid="2053">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par>
                          <p:cTn id="7" fill="hold">
                            <p:stCondLst>
                              <p:cond delay="1750"/>
                            </p:stCondLst>
                            <p:childTnLst>
                              <p:par>
                                <p:cTn id="8" presetID="1" presetClass="entr" presetSubtype="0" fill="hold" grpId="0" nodeType="afterEffect">
                                  <p:stCondLst>
                                    <p:cond delay="1000"/>
                                  </p:stCondLst>
                                  <p:iterate type="lt">
                                    <p:tmAbs val="75"/>
                                  </p:iterate>
                                  <p:childTnLst>
                                    <p:set>
                                      <p:cBhvr>
                                        <p:cTn id="9" dur="1" fill="hold">
                                          <p:stCondLst>
                                            <p:cond delay="74"/>
                                          </p:stCondLst>
                                        </p:cTn>
                                        <p:tgtEl>
                                          <p:spTgt spid="2053">
                                            <p:txEl>
                                              <p:pRg st="1" end="1"/>
                                            </p:txEl>
                                          </p:spTgt>
                                        </p:tgtEl>
                                        <p:attrNameLst>
                                          <p:attrName>style.visibility</p:attrName>
                                        </p:attrNameLst>
                                      </p:cBhvr>
                                      <p:to>
                                        <p:strVal val="visible"/>
                                      </p:to>
                                    </p:set>
                                  </p:childTnLst>
                                  <p:subTnLst>
                                    <p:audio>
                                      <p:cMediaNode>
                                        <p:cTn display="0" masterRel="sameClick">
                                          <p:stCondLst>
                                            <p:cond evt="begin" delay="0">
                                              <p:tn val="8"/>
                                            </p:cond>
                                          </p:stCondLst>
                                          <p:endCondLst>
                                            <p:cond evt="onStopAudio" delay="0">
                                              <p:tgtEl>
                                                <p:sldTgt/>
                                              </p:tgtEl>
                                            </p:cond>
                                          </p:endCondLst>
                                        </p:cTn>
                                        <p:tgtEl>
                                          <p:sndTgt r:embed="rId2" name="whoosh.wav"/>
                                        </p:tgtEl>
                                      </p:cMediaNode>
                                    </p:audio>
                                  </p:subTnLst>
                                </p:cTn>
                              </p:par>
                            </p:childTnLst>
                          </p:cTn>
                        </p:par>
                        <p:par>
                          <p:cTn id="10" fill="hold" nodeType="afterGroup">
                            <p:stCondLst>
                              <p:cond delay="3050"/>
                            </p:stCondLst>
                            <p:childTnLst>
                              <p:par>
                                <p:cTn id="11" presetID="1" presetClass="entr" presetSubtype="0" fill="hold" grpId="0" nodeType="afterEffect">
                                  <p:stCondLst>
                                    <p:cond delay="1000"/>
                                  </p:stCondLst>
                                  <p:iterate type="lt">
                                    <p:tmAbs val="75"/>
                                  </p:iterate>
                                  <p:childTnLst>
                                    <p:set>
                                      <p:cBhvr>
                                        <p:cTn id="12" dur="1" fill="hold">
                                          <p:stCondLst>
                                            <p:cond delay="74"/>
                                          </p:stCondLst>
                                        </p:cTn>
                                        <p:tgtEl>
                                          <p:spTgt spid="2053">
                                            <p:txEl>
                                              <p:pRg st="2" end="2"/>
                                            </p:txEl>
                                          </p:spTgt>
                                        </p:tgtEl>
                                        <p:attrNameLst>
                                          <p:attrName>style.visibility</p:attrName>
                                        </p:attrNameLst>
                                      </p:cBhvr>
                                      <p:to>
                                        <p:strVal val="visible"/>
                                      </p:to>
                                    </p:set>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par>
                          <p:cTn id="13" fill="hold">
                            <p:stCondLst>
                              <p:cond delay="4350"/>
                            </p:stCondLst>
                            <p:childTnLst>
                              <p:par>
                                <p:cTn id="14" presetID="1" presetClass="entr" presetSubtype="0" fill="hold" grpId="0" nodeType="afterEffect">
                                  <p:stCondLst>
                                    <p:cond delay="1000"/>
                                  </p:stCondLst>
                                  <p:iterate type="lt">
                                    <p:tmAbs val="75"/>
                                  </p:iterate>
                                  <p:childTnLst>
                                    <p:set>
                                      <p:cBhvr>
                                        <p:cTn id="15" dur="1" fill="hold">
                                          <p:stCondLst>
                                            <p:cond delay="74"/>
                                          </p:stCondLst>
                                        </p:cTn>
                                        <p:tgtEl>
                                          <p:spTgt spid="2053">
                                            <p:txEl>
                                              <p:pRg st="3" end="3"/>
                                            </p:txEl>
                                          </p:spTgt>
                                        </p:tgtEl>
                                        <p:attrNameLst>
                                          <p:attrName>style.visibility</p:attrName>
                                        </p:attrNameLst>
                                      </p:cBhvr>
                                      <p:to>
                                        <p:strVal val="visible"/>
                                      </p:to>
                                    </p:set>
                                  </p:childTnLst>
                                  <p:subTnLst>
                                    <p:audio>
                                      <p:cMediaNode>
                                        <p:cTn display="0" masterRel="sameClick">
                                          <p:stCondLst>
                                            <p:cond evt="begin" delay="0">
                                              <p:tn val="14"/>
                                            </p:cond>
                                          </p:stCondLst>
                                          <p:endCondLst>
                                            <p:cond evt="onStopAudio" delay="0">
                                              <p:tgtEl>
                                                <p:sldTgt/>
                                              </p:tgtEl>
                                            </p:cond>
                                          </p:endCondLst>
                                        </p:cTn>
                                        <p:tgtEl>
                                          <p:sndTgt r:embed="rId2" name="whoosh.wav"/>
                                        </p:tgtEl>
                                      </p:cMediaNode>
                                    </p:audio>
                                  </p:subTnLst>
                                </p:cTn>
                              </p:par>
                            </p:childTnLst>
                          </p:cTn>
                        </p:par>
                        <p:par>
                          <p:cTn id="16" fill="hold" nodeType="afterGroup">
                            <p:stCondLst>
                              <p:cond delay="5650"/>
                            </p:stCondLst>
                            <p:childTnLst>
                              <p:par>
                                <p:cTn id="17" presetID="1" presetClass="entr" presetSubtype="0" fill="hold" grpId="0" nodeType="afterEffect">
                                  <p:stCondLst>
                                    <p:cond delay="1000"/>
                                  </p:stCondLst>
                                  <p:iterate type="lt">
                                    <p:tmAbs val="75"/>
                                  </p:iterate>
                                  <p:childTnLst>
                                    <p:set>
                                      <p:cBhvr>
                                        <p:cTn id="18" dur="1" fill="hold">
                                          <p:stCondLst>
                                            <p:cond delay="74"/>
                                          </p:stCondLst>
                                        </p:cTn>
                                        <p:tgtEl>
                                          <p:spTgt spid="2053">
                                            <p:txEl>
                                              <p:pRg st="4" end="4"/>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par>
                          <p:cTn id="19" fill="hold">
                            <p:stCondLst>
                              <p:cond delay="7025"/>
                            </p:stCondLst>
                            <p:childTnLst>
                              <p:par>
                                <p:cTn id="20" presetID="1" presetClass="entr" presetSubtype="0" fill="hold" grpId="0" nodeType="afterEffect">
                                  <p:stCondLst>
                                    <p:cond delay="1000"/>
                                  </p:stCondLst>
                                  <p:iterate type="lt">
                                    <p:tmAbs val="75"/>
                                  </p:iterate>
                                  <p:childTnLst>
                                    <p:set>
                                      <p:cBhvr>
                                        <p:cTn id="21" dur="1" fill="hold">
                                          <p:stCondLst>
                                            <p:cond delay="74"/>
                                          </p:stCondLst>
                                        </p:cTn>
                                        <p:tgtEl>
                                          <p:spTgt spid="2053">
                                            <p:txEl>
                                              <p:pRg st="5" end="5"/>
                                            </p:txEl>
                                          </p:spTgt>
                                        </p:tgtEl>
                                        <p:attrNameLst>
                                          <p:attrName>style.visibility</p:attrName>
                                        </p:attrNameLst>
                                      </p:cBhvr>
                                      <p:to>
                                        <p:strVal val="visible"/>
                                      </p:to>
                                    </p:set>
                                  </p:childTnLst>
                                  <p:subTnLst>
                                    <p:audio>
                                      <p:cMediaNode>
                                        <p:cTn display="0" masterRel="sameClick">
                                          <p:stCondLst>
                                            <p:cond evt="begin" delay="0">
                                              <p:tn val="20"/>
                                            </p:cond>
                                          </p:stCondLst>
                                          <p:endCondLst>
                                            <p:cond evt="onStopAudio" delay="0">
                                              <p:tgtEl>
                                                <p:sldTgt/>
                                              </p:tgtEl>
                                            </p:cond>
                                          </p:endCondLst>
                                        </p:cTn>
                                        <p:tgtEl>
                                          <p:sndTgt r:embed="rId2" name="whoosh.wav"/>
                                        </p:tgtEl>
                                      </p:cMediaNode>
                                    </p:audio>
                                  </p:subTnLst>
                                </p:cTn>
                              </p:par>
                            </p:childTnLst>
                          </p:cTn>
                        </p:par>
                        <p:par>
                          <p:cTn id="22" fill="hold" nodeType="afterGroup">
                            <p:stCondLst>
                              <p:cond delay="8475"/>
                            </p:stCondLst>
                            <p:childTnLst>
                              <p:par>
                                <p:cTn id="23" presetID="1" presetClass="entr" presetSubtype="0" fill="hold" grpId="0" nodeType="afterEffect">
                                  <p:stCondLst>
                                    <p:cond delay="1000"/>
                                  </p:stCondLst>
                                  <p:iterate type="lt">
                                    <p:tmAbs val="75"/>
                                  </p:iterate>
                                  <p:childTnLst>
                                    <p:set>
                                      <p:cBhvr>
                                        <p:cTn id="24" dur="1" fill="hold">
                                          <p:stCondLst>
                                            <p:cond delay="74"/>
                                          </p:stCondLst>
                                        </p:cTn>
                                        <p:tgtEl>
                                          <p:spTgt spid="2053">
                                            <p:txEl>
                                              <p:pRg st="6" end="6"/>
                                            </p:txEl>
                                          </p:spTgt>
                                        </p:tgtEl>
                                        <p:attrNameLst>
                                          <p:attrName>style.visibility</p:attrName>
                                        </p:attrNameLst>
                                      </p:cBhvr>
                                      <p:to>
                                        <p:strVal val="visible"/>
                                      </p:to>
                                    </p:set>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par>
                          <p:cTn id="25" fill="hold">
                            <p:stCondLst>
                              <p:cond delay="10150"/>
                            </p:stCondLst>
                            <p:childTnLst>
                              <p:par>
                                <p:cTn id="26" presetID="1" presetClass="entr" presetSubtype="0" fill="hold" grpId="0" nodeType="afterEffect">
                                  <p:stCondLst>
                                    <p:cond delay="1000"/>
                                  </p:stCondLst>
                                  <p:iterate type="lt">
                                    <p:tmAbs val="75"/>
                                  </p:iterate>
                                  <p:childTnLst>
                                    <p:set>
                                      <p:cBhvr>
                                        <p:cTn id="27" dur="1" fill="hold">
                                          <p:stCondLst>
                                            <p:cond delay="74"/>
                                          </p:stCondLst>
                                        </p:cTn>
                                        <p:tgtEl>
                                          <p:spTgt spid="2053">
                                            <p:txEl>
                                              <p:pRg st="7" end="7"/>
                                            </p:txEl>
                                          </p:spTgt>
                                        </p:tgtEl>
                                        <p:attrNameLst>
                                          <p:attrName>style.visibility</p:attrName>
                                        </p:attrNameLst>
                                      </p:cBhvr>
                                      <p:to>
                                        <p:strVal val="visible"/>
                                      </p:to>
                                    </p:set>
                                  </p:childTnLst>
                                  <p:subTnLst>
                                    <p:audio>
                                      <p:cMediaNode>
                                        <p:cTn display="0" masterRel="sameClick">
                                          <p:stCondLst>
                                            <p:cond evt="begin" delay="0">
                                              <p:tn val="26"/>
                                            </p:cond>
                                          </p:stCondLst>
                                          <p:endCondLst>
                                            <p:cond evt="onStopAudio" delay="0">
                                              <p:tgtEl>
                                                <p:sldTgt/>
                                              </p:tgtEl>
                                            </p:cond>
                                          </p:endCondLst>
                                        </p:cTn>
                                        <p:tgtEl>
                                          <p:sndTgt r:embed="rId2" name="whoosh.wav"/>
                                        </p:tgtEl>
                                      </p:cMediaNode>
                                    </p:audio>
                                  </p:subTnLst>
                                </p:cTn>
                              </p:par>
                            </p:childTnLst>
                          </p:cTn>
                        </p:par>
                        <p:par>
                          <p:cTn id="28" fill="hold" nodeType="afterGroup">
                            <p:stCondLst>
                              <p:cond delay="11450"/>
                            </p:stCondLst>
                            <p:childTnLst>
                              <p:par>
                                <p:cTn id="29" presetID="1" presetClass="entr" presetSubtype="0" fill="hold" grpId="0" nodeType="afterEffect">
                                  <p:stCondLst>
                                    <p:cond delay="1000"/>
                                  </p:stCondLst>
                                  <p:iterate type="lt">
                                    <p:tmAbs val="75"/>
                                  </p:iterate>
                                  <p:childTnLst>
                                    <p:set>
                                      <p:cBhvr>
                                        <p:cTn id="30" dur="1" fill="hold">
                                          <p:stCondLst>
                                            <p:cond delay="74"/>
                                          </p:stCondLst>
                                        </p:cTn>
                                        <p:tgtEl>
                                          <p:spTgt spid="2053">
                                            <p:txEl>
                                              <p:pRg st="8" end="8"/>
                                            </p:txEl>
                                          </p:spTgt>
                                        </p:tgtEl>
                                        <p:attrNameLst>
                                          <p:attrName>style.visibility</p:attrName>
                                        </p:attrNameLst>
                                      </p:cBhvr>
                                      <p:to>
                                        <p:strVal val="visible"/>
                                      </p:to>
                                    </p:set>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par>
                          <p:cTn id="31" fill="hold">
                            <p:stCondLst>
                              <p:cond delay="13125"/>
                            </p:stCondLst>
                            <p:childTnLst>
                              <p:par>
                                <p:cTn id="32" presetID="1" presetClass="entr" presetSubtype="0" fill="hold" grpId="0" nodeType="afterEffect">
                                  <p:stCondLst>
                                    <p:cond delay="1000"/>
                                  </p:stCondLst>
                                  <p:iterate type="lt">
                                    <p:tmAbs val="75"/>
                                  </p:iterate>
                                  <p:childTnLst>
                                    <p:set>
                                      <p:cBhvr>
                                        <p:cTn id="33" dur="1" fill="hold">
                                          <p:stCondLst>
                                            <p:cond delay="74"/>
                                          </p:stCondLst>
                                        </p:cTn>
                                        <p:tgtEl>
                                          <p:spTgt spid="2053">
                                            <p:txEl>
                                              <p:pRg st="9" end="9"/>
                                            </p:txEl>
                                          </p:spTgt>
                                        </p:tgtEl>
                                        <p:attrNameLst>
                                          <p:attrName>style.visibility</p:attrName>
                                        </p:attrNameLst>
                                      </p:cBhvr>
                                      <p:to>
                                        <p:strVal val="visible"/>
                                      </p:to>
                                    </p:set>
                                  </p:childTnLst>
                                  <p:subTnLst>
                                    <p:audio>
                                      <p:cMediaNode>
                                        <p:cTn display="0" masterRel="sameClick">
                                          <p:stCondLst>
                                            <p:cond evt="begin" delay="0">
                                              <p:tn val="32"/>
                                            </p:cond>
                                          </p:stCondLst>
                                          <p:endCondLst>
                                            <p:cond evt="onStopAudio" delay="0">
                                              <p:tgtEl>
                                                <p:sldTgt/>
                                              </p:tgtEl>
                                            </p:cond>
                                          </p:endCondLst>
                                        </p:cTn>
                                        <p:tgtEl>
                                          <p:sndTgt r:embed="rId2" name="whoosh.wav"/>
                                        </p:tgtEl>
                                      </p:cMediaNode>
                                    </p:audio>
                                  </p:subTnLst>
                                </p:cTn>
                              </p:par>
                            </p:childTnLst>
                          </p:cTn>
                        </p:par>
                        <p:par>
                          <p:cTn id="34" fill="hold" nodeType="afterGroup">
                            <p:stCondLst>
                              <p:cond delay="14425"/>
                            </p:stCondLst>
                            <p:childTnLst>
                              <p:par>
                                <p:cTn id="35" presetID="1" presetClass="entr" presetSubtype="0" fill="hold" grpId="0" nodeType="afterEffect">
                                  <p:stCondLst>
                                    <p:cond delay="1000"/>
                                  </p:stCondLst>
                                  <p:iterate type="lt">
                                    <p:tmAbs val="75"/>
                                  </p:iterate>
                                  <p:childTnLst>
                                    <p:set>
                                      <p:cBhvr>
                                        <p:cTn id="36" dur="1" fill="hold">
                                          <p:stCondLst>
                                            <p:cond delay="74"/>
                                          </p:stCondLst>
                                        </p:cTn>
                                        <p:tgtEl>
                                          <p:spTgt spid="2053">
                                            <p:txEl>
                                              <p:pRg st="10" end="10"/>
                                            </p:txEl>
                                          </p:spTgt>
                                        </p:tgtEl>
                                        <p:attrNameLst>
                                          <p:attrName>style.visibility</p:attrName>
                                        </p:attrNameLst>
                                      </p:cBhvr>
                                      <p:to>
                                        <p:strVal val="visible"/>
                                      </p:to>
                                    </p:se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par>
                          <p:cTn id="37" fill="hold">
                            <p:stCondLst>
                              <p:cond delay="15725"/>
                            </p:stCondLst>
                            <p:childTnLst>
                              <p:par>
                                <p:cTn id="38" presetID="1" presetClass="entr" presetSubtype="0" fill="hold" grpId="0" nodeType="afterEffect">
                                  <p:stCondLst>
                                    <p:cond delay="1000"/>
                                  </p:stCondLst>
                                  <p:iterate type="lt">
                                    <p:tmAbs val="75"/>
                                  </p:iterate>
                                  <p:childTnLst>
                                    <p:set>
                                      <p:cBhvr>
                                        <p:cTn id="39" dur="1" fill="hold">
                                          <p:stCondLst>
                                            <p:cond delay="74"/>
                                          </p:stCondLst>
                                        </p:cTn>
                                        <p:tgtEl>
                                          <p:spTgt spid="2053">
                                            <p:txEl>
                                              <p:pRg st="11" end="11"/>
                                            </p:txEl>
                                          </p:spTgt>
                                        </p:tgtEl>
                                        <p:attrNameLst>
                                          <p:attrName>style.visibility</p:attrName>
                                        </p:attrNameLst>
                                      </p:cBhvr>
                                      <p:to>
                                        <p:strVal val="visible"/>
                                      </p:to>
                                    </p:set>
                                  </p:childTnLst>
                                  <p:subTnLst>
                                    <p:audio>
                                      <p:cMediaNode>
                                        <p:cTn display="0" masterRel="sameClick">
                                          <p:stCondLst>
                                            <p:cond evt="begin" delay="0">
                                              <p:tn val="38"/>
                                            </p:cond>
                                          </p:stCondLst>
                                          <p:endCondLst>
                                            <p:cond evt="onStopAudio" delay="0">
                                              <p:tgtEl>
                                                <p:sldTgt/>
                                              </p:tgtEl>
                                            </p:cond>
                                          </p:endCondLst>
                                        </p:cTn>
                                        <p:tgtEl>
                                          <p:sndTgt r:embed="rId2" name="whoosh.wav"/>
                                        </p:tgtEl>
                                      </p:cMediaNode>
                                    </p:audio>
                                  </p:subTnLst>
                                </p:cTn>
                              </p:par>
                            </p:childTnLst>
                          </p:cTn>
                        </p:par>
                        <p:par>
                          <p:cTn id="40" fill="hold" nodeType="afterGroup">
                            <p:stCondLst>
                              <p:cond delay="17175"/>
                            </p:stCondLst>
                            <p:childTnLst>
                              <p:par>
                                <p:cTn id="41" presetID="1" presetClass="entr" presetSubtype="0" fill="hold" grpId="0" nodeType="afterEffect">
                                  <p:stCondLst>
                                    <p:cond delay="1000"/>
                                  </p:stCondLst>
                                  <p:iterate type="lt">
                                    <p:tmAbs val="75"/>
                                  </p:iterate>
                                  <p:childTnLst>
                                    <p:set>
                                      <p:cBhvr>
                                        <p:cTn id="42" dur="1" fill="hold">
                                          <p:stCondLst>
                                            <p:cond delay="74"/>
                                          </p:stCondLst>
                                        </p:cTn>
                                        <p:tgtEl>
                                          <p:spTgt spid="2053">
                                            <p:txEl>
                                              <p:pRg st="12" end="12"/>
                                            </p:txEl>
                                          </p:spTgt>
                                        </p:tgtEl>
                                        <p:attrNameLst>
                                          <p:attrName>style.visibility</p:attrName>
                                        </p:attrNameLst>
                                      </p:cBhvr>
                                      <p:to>
                                        <p:strVal val="visible"/>
                                      </p:to>
                                    </p:set>
                                  </p:childTnLst>
                                  <p:subTnLst>
                                    <p:audio>
                                      <p:cMediaNode>
                                        <p:cTn display="0" masterRel="sameClick">
                                          <p:stCondLst>
                                            <p:cond evt="begin" delay="0">
                                              <p:tn val="41"/>
                                            </p:cond>
                                          </p:stCondLst>
                                          <p:endCondLst>
                                            <p:cond evt="onStopAudio" delay="0">
                                              <p:tgtEl>
                                                <p:sldTgt/>
                                              </p:tgtEl>
                                            </p:cond>
                                          </p:endCondLst>
                                        </p:cTn>
                                        <p:tgtEl>
                                          <p:sndTgt r:embed="rId2" name="whoosh.wav"/>
                                        </p:tgtEl>
                                      </p:cMediaNode>
                                    </p:audio>
                                  </p:subTnLst>
                                </p:cTn>
                              </p:par>
                            </p:childTnLst>
                          </p:cTn>
                        </p:par>
                        <p:par>
                          <p:cTn id="43" fill="hold">
                            <p:stCondLst>
                              <p:cond delay="18475"/>
                            </p:stCondLst>
                            <p:childTnLst>
                              <p:par>
                                <p:cTn id="44" presetID="1" presetClass="entr" presetSubtype="0" fill="hold" grpId="0" nodeType="afterEffect">
                                  <p:stCondLst>
                                    <p:cond delay="1000"/>
                                  </p:stCondLst>
                                  <p:iterate type="lt">
                                    <p:tmAbs val="75"/>
                                  </p:iterate>
                                  <p:childTnLst>
                                    <p:set>
                                      <p:cBhvr>
                                        <p:cTn id="45" dur="1" fill="hold">
                                          <p:stCondLst>
                                            <p:cond delay="74"/>
                                          </p:stCondLst>
                                        </p:cTn>
                                        <p:tgtEl>
                                          <p:spTgt spid="2053">
                                            <p:txEl>
                                              <p:pRg st="13" end="13"/>
                                            </p:txEl>
                                          </p:spTgt>
                                        </p:tgtEl>
                                        <p:attrNameLst>
                                          <p:attrName>style.visibility</p:attrName>
                                        </p:attrNameLst>
                                      </p:cBhvr>
                                      <p:to>
                                        <p:strVal val="visible"/>
                                      </p:to>
                                    </p:set>
                                  </p:childTnLst>
                                  <p:subTnLst>
                                    <p:audio>
                                      <p:cMediaNode>
                                        <p:cTn display="0" masterRel="sameClick">
                                          <p:stCondLst>
                                            <p:cond evt="begin" delay="0">
                                              <p:tn val="44"/>
                                            </p:cond>
                                          </p:stCondLst>
                                          <p:endCondLst>
                                            <p:cond evt="onStopAudio" delay="0">
                                              <p:tgtEl>
                                                <p:sldTgt/>
                                              </p:tgtEl>
                                            </p:cond>
                                          </p:endCondLst>
                                        </p:cTn>
                                        <p:tgtEl>
                                          <p:sndTgt r:embed="rId2" name="whoosh.wav"/>
                                        </p:tgtEl>
                                      </p:cMediaNode>
                                    </p:audio>
                                  </p:subTnLst>
                                </p:cTn>
                              </p:par>
                            </p:childTnLst>
                          </p:cTn>
                        </p:par>
                        <p:par>
                          <p:cTn id="46" fill="hold" nodeType="afterGroup">
                            <p:stCondLst>
                              <p:cond delay="19775"/>
                            </p:stCondLst>
                            <p:childTnLst>
                              <p:par>
                                <p:cTn id="47" presetID="1" presetClass="entr" presetSubtype="0" fill="hold" grpId="0" nodeType="afterEffect">
                                  <p:stCondLst>
                                    <p:cond delay="1000"/>
                                  </p:stCondLst>
                                  <p:iterate type="lt">
                                    <p:tmAbs val="75"/>
                                  </p:iterate>
                                  <p:childTnLst>
                                    <p:set>
                                      <p:cBhvr>
                                        <p:cTn id="48" dur="1" fill="hold">
                                          <p:stCondLst>
                                            <p:cond delay="74"/>
                                          </p:stCondLst>
                                        </p:cTn>
                                        <p:tgtEl>
                                          <p:spTgt spid="2053">
                                            <p:txEl>
                                              <p:pRg st="14" end="14"/>
                                            </p:txEl>
                                          </p:spTgt>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2" name="whoosh.wav"/>
                                        </p:tgtEl>
                                      </p:cMediaNode>
                                    </p:audio>
                                  </p:subTnLst>
                                </p:cTn>
                              </p:par>
                            </p:childTnLst>
                          </p:cTn>
                        </p:par>
                        <p:par>
                          <p:cTn id="49" fill="hold" nodeType="afterGroup">
                            <p:stCondLst>
                              <p:cond delay="21075"/>
                            </p:stCondLst>
                            <p:childTnLst>
                              <p:par>
                                <p:cTn id="50" presetID="1" presetClass="entr" presetSubtype="0" fill="hold" grpId="0" nodeType="afterEffect">
                                  <p:stCondLst>
                                    <p:cond delay="1000"/>
                                  </p:stCondLst>
                                  <p:iterate type="lt">
                                    <p:tmAbs val="75"/>
                                  </p:iterate>
                                  <p:childTnLst>
                                    <p:set>
                                      <p:cBhvr>
                                        <p:cTn id="51" dur="1" fill="hold">
                                          <p:stCondLst>
                                            <p:cond delay="74"/>
                                          </p:stCondLst>
                                        </p:cTn>
                                        <p:tgtEl>
                                          <p:spTgt spid="2053">
                                            <p:txEl>
                                              <p:pRg st="15" end="15"/>
                                            </p:txEl>
                                          </p:spTgt>
                                        </p:tgtEl>
                                        <p:attrNameLst>
                                          <p:attrName>style.visibility</p:attrName>
                                        </p:attrNameLst>
                                      </p:cBhvr>
                                      <p:to>
                                        <p:strVal val="visible"/>
                                      </p:to>
                                    </p:set>
                                  </p:childTnLst>
                                  <p:subTnLst>
                                    <p:audio>
                                      <p:cMediaNode>
                                        <p:cTn display="0" masterRel="sameClick">
                                          <p:stCondLst>
                                            <p:cond evt="begin" delay="0">
                                              <p:tn val="50"/>
                                            </p:cond>
                                          </p:stCondLst>
                                          <p:endCondLst>
                                            <p:cond evt="onStopAudio" delay="0">
                                              <p:tgtEl>
                                                <p:sldTgt/>
                                              </p:tgtEl>
                                            </p:cond>
                                          </p:endCondLst>
                                        </p:cTn>
                                        <p:tgtEl>
                                          <p:sndTgt r:embed="rId2" name="whoosh.wav"/>
                                        </p:tgtEl>
                                      </p:cMediaNode>
                                    </p:audio>
                                  </p:subTnLst>
                                </p:cTn>
                              </p:par>
                            </p:childTnLst>
                          </p:cTn>
                        </p:par>
                        <p:par>
                          <p:cTn id="52" fill="hold" nodeType="afterGroup">
                            <p:stCondLst>
                              <p:cond delay="22600"/>
                            </p:stCondLst>
                            <p:childTnLst>
                              <p:par>
                                <p:cTn id="53" presetID="1" presetClass="entr" presetSubtype="0" fill="hold" grpId="0" nodeType="afterEffect">
                                  <p:stCondLst>
                                    <p:cond delay="1000"/>
                                  </p:stCondLst>
                                  <p:iterate type="lt">
                                    <p:tmAbs val="75"/>
                                  </p:iterate>
                                  <p:childTnLst>
                                    <p:set>
                                      <p:cBhvr>
                                        <p:cTn id="54" dur="1" fill="hold">
                                          <p:stCondLst>
                                            <p:cond delay="74"/>
                                          </p:stCondLst>
                                        </p:cTn>
                                        <p:tgtEl>
                                          <p:spTgt spid="2053">
                                            <p:txEl>
                                              <p:pRg st="16" end="16"/>
                                            </p:txEl>
                                          </p:spTgt>
                                        </p:tgtEl>
                                        <p:attrNameLst>
                                          <p:attrName>style.visibility</p:attrName>
                                        </p:attrNameLst>
                                      </p:cBhvr>
                                      <p:to>
                                        <p:strVal val="visible"/>
                                      </p:to>
                                    </p:set>
                                  </p:childTnLst>
                                  <p:subTnLst>
                                    <p:audio>
                                      <p:cMediaNode>
                                        <p:cTn display="0" masterRel="sameClick">
                                          <p:stCondLst>
                                            <p:cond evt="begin" delay="0">
                                              <p:tn val="53"/>
                                            </p:cond>
                                          </p:stCondLst>
                                          <p:endCondLst>
                                            <p:cond evt="onStopAudio" delay="0">
                                              <p:tgtEl>
                                                <p:sldTgt/>
                                              </p:tgtEl>
                                            </p:cond>
                                          </p:endCondLst>
                                        </p:cTn>
                                        <p:tgtEl>
                                          <p:sndTgt r:embed="rId2" name="whoosh.wav"/>
                                        </p:tgtEl>
                                      </p:cMediaNode>
                                    </p:audio>
                                  </p:subTnLst>
                                </p:cTn>
                              </p:par>
                            </p:childTnLst>
                          </p:cTn>
                        </p:par>
                        <p:par>
                          <p:cTn id="55" fill="hold" nodeType="afterGroup">
                            <p:stCondLst>
                              <p:cond delay="24125"/>
                            </p:stCondLst>
                            <p:childTnLst>
                              <p:par>
                                <p:cTn id="56" presetID="1" presetClass="entr" presetSubtype="0" fill="hold" grpId="0" nodeType="afterEffect">
                                  <p:stCondLst>
                                    <p:cond delay="1000"/>
                                  </p:stCondLst>
                                  <p:iterate type="lt">
                                    <p:tmAbs val="75"/>
                                  </p:iterate>
                                  <p:childTnLst>
                                    <p:set>
                                      <p:cBhvr>
                                        <p:cTn id="57" dur="1" fill="hold">
                                          <p:stCondLst>
                                            <p:cond delay="74"/>
                                          </p:stCondLst>
                                        </p:cTn>
                                        <p:tgtEl>
                                          <p:spTgt spid="2053">
                                            <p:txEl>
                                              <p:pRg st="17" end="17"/>
                                            </p:txEl>
                                          </p:spTgt>
                                        </p:tgtEl>
                                        <p:attrNameLst>
                                          <p:attrName>style.visibility</p:attrName>
                                        </p:attrNameLst>
                                      </p:cBhvr>
                                      <p:to>
                                        <p:strVal val="visible"/>
                                      </p:to>
                                    </p:set>
                                  </p:childTnLst>
                                  <p:subTnLst>
                                    <p:audio>
                                      <p:cMediaNode>
                                        <p:cTn display="0" masterRel="sameClick">
                                          <p:stCondLst>
                                            <p:cond evt="begin" delay="0">
                                              <p:tn val="56"/>
                                            </p:cond>
                                          </p:stCondLst>
                                          <p:endCondLst>
                                            <p:cond evt="onStopAudio" delay="0">
                                              <p:tgtEl>
                                                <p:sldTgt/>
                                              </p:tgtEl>
                                            </p:cond>
                                          </p:endCondLst>
                                        </p:cTn>
                                        <p:tgtEl>
                                          <p:sndTgt r:embed="rId2" name="whoosh.wav"/>
                                        </p:tgtEl>
                                      </p:cMediaNode>
                                    </p:audio>
                                  </p:subTnLst>
                                </p:cTn>
                              </p:par>
                            </p:childTnLst>
                          </p:cTn>
                        </p:par>
                        <p:par>
                          <p:cTn id="58" fill="hold">
                            <p:stCondLst>
                              <p:cond delay="25350"/>
                            </p:stCondLst>
                            <p:childTnLst>
                              <p:par>
                                <p:cTn id="59" presetID="1" presetClass="entr" presetSubtype="0" fill="hold" grpId="0" nodeType="afterEffect">
                                  <p:stCondLst>
                                    <p:cond delay="1000"/>
                                  </p:stCondLst>
                                  <p:iterate type="lt">
                                    <p:tmAbs val="75"/>
                                  </p:iterate>
                                  <p:childTnLst>
                                    <p:set>
                                      <p:cBhvr>
                                        <p:cTn id="60" dur="1" fill="hold">
                                          <p:stCondLst>
                                            <p:cond delay="74"/>
                                          </p:stCondLst>
                                        </p:cTn>
                                        <p:tgtEl>
                                          <p:spTgt spid="2053">
                                            <p:txEl>
                                              <p:pRg st="18" end="18"/>
                                            </p:txEl>
                                          </p:spTgt>
                                        </p:tgtEl>
                                        <p:attrNameLst>
                                          <p:attrName>style.visibility</p:attrName>
                                        </p:attrNameLst>
                                      </p:cBhvr>
                                      <p:to>
                                        <p:strVal val="visible"/>
                                      </p:to>
                                    </p:set>
                                  </p:childTnLst>
                                  <p:subTnLst>
                                    <p:audio>
                                      <p:cMediaNode>
                                        <p:cTn display="0" masterRel="sameClick">
                                          <p:stCondLst>
                                            <p:cond evt="begin" delay="0">
                                              <p:tn val="59"/>
                                            </p:cond>
                                          </p:stCondLst>
                                          <p:endCondLst>
                                            <p:cond evt="onStopAudio" delay="0">
                                              <p:tgtEl>
                                                <p:sldTgt/>
                                              </p:tgtEl>
                                            </p:cond>
                                          </p:endCondLst>
                                        </p:cTn>
                                        <p:tgtEl>
                                          <p:sndTgt r:embed="rId2" name="whoosh.wav"/>
                                        </p:tgtEl>
                                      </p:cMediaNode>
                                    </p:audio>
                                  </p:subTnLst>
                                </p:cTn>
                              </p:par>
                            </p:childTnLst>
                          </p:cTn>
                        </p:par>
                        <p:par>
                          <p:cTn id="61" fill="hold" nodeType="afterGroup">
                            <p:stCondLst>
                              <p:cond delay="26725"/>
                            </p:stCondLst>
                            <p:childTnLst>
                              <p:par>
                                <p:cTn id="62" presetID="1" presetClass="entr" presetSubtype="0" fill="hold" grpId="0" nodeType="afterEffect">
                                  <p:stCondLst>
                                    <p:cond delay="1000"/>
                                  </p:stCondLst>
                                  <p:iterate type="lt">
                                    <p:tmAbs val="75"/>
                                  </p:iterate>
                                  <p:childTnLst>
                                    <p:set>
                                      <p:cBhvr>
                                        <p:cTn id="63" dur="1" fill="hold">
                                          <p:stCondLst>
                                            <p:cond delay="74"/>
                                          </p:stCondLst>
                                        </p:cTn>
                                        <p:tgtEl>
                                          <p:spTgt spid="2053">
                                            <p:txEl>
                                              <p:pRg st="19" end="19"/>
                                            </p:txEl>
                                          </p:spTgt>
                                        </p:tgtEl>
                                        <p:attrNameLst>
                                          <p:attrName>style.visibility</p:attrName>
                                        </p:attrNameLst>
                                      </p:cBhvr>
                                      <p:to>
                                        <p:strVal val="visible"/>
                                      </p:to>
                                    </p:set>
                                  </p:childTnLst>
                                  <p:subTnLst>
                                    <p:audio>
                                      <p:cMediaNode>
                                        <p:cTn display="0" masterRel="sameClick">
                                          <p:stCondLst>
                                            <p:cond evt="begin" delay="0">
                                              <p:tn val="62"/>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autoUpdateAnimBg="0" advAuto="100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Oval 11"/>
          <p:cNvSpPr>
            <a:spLocks noChangeArrowheads="1"/>
          </p:cNvSpPr>
          <p:nvPr/>
        </p:nvSpPr>
        <p:spPr bwMode="auto">
          <a:xfrm>
            <a:off x="8001000" y="1219200"/>
            <a:ext cx="914400" cy="3505200"/>
          </a:xfrm>
          <a:prstGeom prst="ellipse">
            <a:avLst/>
          </a:prstGeom>
          <a:solidFill>
            <a:srgbClr val="33CCFF"/>
          </a:soli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21507" name="Rectangle 2"/>
          <p:cNvSpPr>
            <a:spLocks noGrp="1" noChangeArrowheads="1"/>
          </p:cNvSpPr>
          <p:nvPr>
            <p:ph type="title"/>
          </p:nvPr>
        </p:nvSpPr>
        <p:spPr>
          <a:xfrm>
            <a:off x="8261350" y="312738"/>
            <a:ext cx="501650" cy="5324475"/>
          </a:xfrm>
        </p:spPr>
        <p:txBody>
          <a:bodyPr/>
          <a:lstStyle/>
          <a:p>
            <a:pPr eaLnBrk="1" fontAlgn="auto" hangingPunct="1">
              <a:spcAft>
                <a:spcPts val="0"/>
              </a:spcAft>
              <a:defRPr/>
            </a:pPr>
            <a:r>
              <a:rPr lang="zh-TW" altLang="en-US" b="1">
                <a:latin typeface="標楷體" pitchFamily="65" charset="-120"/>
                <a:ea typeface="標楷體" pitchFamily="65" charset="-120"/>
              </a:rPr>
              <a:t>水  龍  頭</a:t>
            </a:r>
          </a:p>
        </p:txBody>
      </p:sp>
      <p:sp>
        <p:nvSpPr>
          <p:cNvPr id="2053" name="Rectangle 5"/>
          <p:cNvSpPr>
            <a:spLocks noGrp="1" noChangeArrowheads="1"/>
          </p:cNvSpPr>
          <p:nvPr>
            <p:ph idx="1"/>
          </p:nvPr>
        </p:nvSpPr>
        <p:spPr>
          <a:xfrm>
            <a:off x="1371600" y="381000"/>
            <a:ext cx="6477000" cy="6248400"/>
          </a:xfrm>
        </p:spPr>
        <p:txBody>
          <a:bodyPr vert="eaVert" rtlCol="0">
            <a:normAutofit fontScale="92500"/>
          </a:bodyPr>
          <a:lstStyle/>
          <a:p>
            <a:pPr marL="0" indent="0" eaLnBrk="1" fontAlgn="auto" hangingPunct="1">
              <a:lnSpc>
                <a:spcPct val="120000"/>
              </a:lnSpc>
              <a:spcAft>
                <a:spcPts val="0"/>
              </a:spcAft>
              <a:buFontTx/>
              <a:buNone/>
              <a:defRPr/>
            </a:pPr>
            <a:r>
              <a:rPr lang="en-US" altLang="zh-TW" b="1">
                <a:solidFill>
                  <a:srgbClr val="0000FF"/>
                </a:solidFill>
                <a:ea typeface="標楷體" pitchFamily="65" charset="-120"/>
              </a:rPr>
              <a:t>                 </a:t>
            </a:r>
            <a:r>
              <a:rPr lang="zh-TW" altLang="en-US" b="1">
                <a:solidFill>
                  <a:srgbClr val="0000FF"/>
                </a:solidFill>
                <a:ea typeface="標楷體" pitchFamily="65" charset="-120"/>
              </a:rPr>
              <a:t>小妹妹的水龍頭漏水了</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她總是在</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該說話時             一句不說</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不該說話時    偏又說個不停</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說說說說說說說說說      說個不停</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滴滴滴滴滴滴滴滴滴      滴個不停</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它總是在   該滴水的時候</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一滴也沒	   不該滴時</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滴個不停</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小妹妹的話匣子</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就像家裡漏水的</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水龍頭     總是    滴    滴     滴</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a:t>
            </a:r>
          </a:p>
        </p:txBody>
      </p:sp>
      <p:sp>
        <p:nvSpPr>
          <p:cNvPr id="12293" name="Text Box 7"/>
          <p:cNvSpPr txBox="1">
            <a:spLocks noChangeArrowheads="1"/>
          </p:cNvSpPr>
          <p:nvPr/>
        </p:nvSpPr>
        <p:spPr bwMode="auto">
          <a:xfrm>
            <a:off x="609600" y="3733800"/>
            <a:ext cx="763588"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spcBef>
                <a:spcPct val="20000"/>
              </a:spcBef>
              <a:buFontTx/>
              <a:buChar char="•"/>
            </a:pPr>
            <a:r>
              <a:rPr lang="zh-TW" altLang="en-US" sz="1400" b="1">
                <a:latin typeface="標楷體" panose="03000509000000000000" pitchFamily="65" charset="-120"/>
                <a:ea typeface="標楷體" panose="03000509000000000000" pitchFamily="65" charset="-120"/>
              </a:rPr>
              <a:t>選自：江洽榮 </a:t>
            </a:r>
            <a:r>
              <a:rPr lang="en-US" altLang="zh-TW" sz="1400" b="1">
                <a:latin typeface="標楷體" panose="03000509000000000000" pitchFamily="65" charset="-120"/>
                <a:ea typeface="標楷體" panose="03000509000000000000" pitchFamily="65" charset="-120"/>
              </a:rPr>
              <a:t>&lt; </a:t>
            </a:r>
            <a:r>
              <a:rPr lang="zh-TW" altLang="en-US" sz="1400" b="1">
                <a:latin typeface="標楷體" panose="03000509000000000000" pitchFamily="65" charset="-120"/>
                <a:ea typeface="標楷體" panose="03000509000000000000" pitchFamily="65" charset="-120"/>
              </a:rPr>
              <a:t>童言 </a:t>
            </a:r>
            <a:r>
              <a:rPr lang="en-US" altLang="zh-TW" sz="1400" b="1">
                <a:latin typeface="標楷體" panose="03000509000000000000" pitchFamily="65" charset="-120"/>
                <a:ea typeface="標楷體" panose="03000509000000000000" pitchFamily="65" charset="-120"/>
              </a:rPr>
              <a:t>&gt;</a:t>
            </a:r>
          </a:p>
          <a:p>
            <a:pPr eaLnBrk="1" hangingPunct="1">
              <a:spcBef>
                <a:spcPct val="50000"/>
              </a:spcBef>
            </a:pPr>
            <a:r>
              <a:rPr lang="en-US" altLang="zh-TW" sz="1600" b="1">
                <a:latin typeface="標楷體" panose="03000509000000000000" pitchFamily="65" charset="-120"/>
                <a:ea typeface="標楷體" panose="03000509000000000000" pitchFamily="65" charset="-120"/>
              </a:rPr>
              <a:t> </a:t>
            </a:r>
          </a:p>
        </p:txBody>
      </p:sp>
      <p:pic>
        <p:nvPicPr>
          <p:cNvPr id="12294" name="Picture 9" descr="I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181975" y="5334000"/>
            <a:ext cx="65722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000"/>
                                  </p:stCondLst>
                                  <p:iterate type="lt">
                                    <p:tmAbs val="75"/>
                                  </p:iterate>
                                  <p:childTnLst>
                                    <p:set>
                                      <p:cBhvr>
                                        <p:cTn id="6" dur="1" fill="hold">
                                          <p:stCondLst>
                                            <p:cond delay="74"/>
                                          </p:stCondLst>
                                        </p:cTn>
                                        <p:tgtEl>
                                          <p:spTgt spid="2053">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par>
                          <p:cTn id="7" fill="hold" nodeType="afterGroup">
                            <p:stCondLst>
                              <p:cond delay="1750"/>
                            </p:stCondLst>
                            <p:childTnLst>
                              <p:par>
                                <p:cTn id="8" presetID="1" presetClass="entr" presetSubtype="0" fill="hold" grpId="0" nodeType="afterEffect">
                                  <p:stCondLst>
                                    <p:cond delay="1000"/>
                                  </p:stCondLst>
                                  <p:iterate type="lt">
                                    <p:tmAbs val="75"/>
                                  </p:iterate>
                                  <p:childTnLst>
                                    <p:set>
                                      <p:cBhvr>
                                        <p:cTn id="9" dur="1" fill="hold">
                                          <p:stCondLst>
                                            <p:cond delay="74"/>
                                          </p:stCondLst>
                                        </p:cTn>
                                        <p:tgtEl>
                                          <p:spTgt spid="2053">
                                            <p:txEl>
                                              <p:pRg st="1" end="1"/>
                                            </p:txEl>
                                          </p:spTgt>
                                        </p:tgtEl>
                                        <p:attrNameLst>
                                          <p:attrName>style.visibility</p:attrName>
                                        </p:attrNameLst>
                                      </p:cBhvr>
                                      <p:to>
                                        <p:strVal val="visible"/>
                                      </p:to>
                                    </p:set>
                                  </p:childTnLst>
                                  <p:subTnLst>
                                    <p:audio>
                                      <p:cMediaNode>
                                        <p:cTn display="0" masterRel="sameClick">
                                          <p:stCondLst>
                                            <p:cond evt="begin" delay="0">
                                              <p:tn val="8"/>
                                            </p:cond>
                                          </p:stCondLst>
                                          <p:endCondLst>
                                            <p:cond evt="onStopAudio" delay="0">
                                              <p:tgtEl>
                                                <p:sldTgt/>
                                              </p:tgtEl>
                                            </p:cond>
                                          </p:endCondLst>
                                        </p:cTn>
                                        <p:tgtEl>
                                          <p:sndTgt r:embed="rId2" name="whoosh.wav"/>
                                        </p:tgtEl>
                                      </p:cMediaNode>
                                    </p:audio>
                                  </p:subTnLst>
                                </p:cTn>
                              </p:par>
                            </p:childTnLst>
                          </p:cTn>
                        </p:par>
                        <p:par>
                          <p:cTn id="10" fill="hold" nodeType="afterGroup">
                            <p:stCondLst>
                              <p:cond delay="3050"/>
                            </p:stCondLst>
                            <p:childTnLst>
                              <p:par>
                                <p:cTn id="11" presetID="1" presetClass="entr" presetSubtype="0" fill="hold" grpId="0" nodeType="afterEffect">
                                  <p:stCondLst>
                                    <p:cond delay="1000"/>
                                  </p:stCondLst>
                                  <p:iterate type="lt">
                                    <p:tmAbs val="75"/>
                                  </p:iterate>
                                  <p:childTnLst>
                                    <p:set>
                                      <p:cBhvr>
                                        <p:cTn id="12" dur="1" fill="hold">
                                          <p:stCondLst>
                                            <p:cond delay="74"/>
                                          </p:stCondLst>
                                        </p:cTn>
                                        <p:tgtEl>
                                          <p:spTgt spid="2053">
                                            <p:txEl>
                                              <p:pRg st="2" end="2"/>
                                            </p:txEl>
                                          </p:spTgt>
                                        </p:tgtEl>
                                        <p:attrNameLst>
                                          <p:attrName>style.visibility</p:attrName>
                                        </p:attrNameLst>
                                      </p:cBhvr>
                                      <p:to>
                                        <p:strVal val="visible"/>
                                      </p:to>
                                    </p:set>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par>
                          <p:cTn id="13" fill="hold" nodeType="afterGroup">
                            <p:stCondLst>
                              <p:cond delay="4650"/>
                            </p:stCondLst>
                            <p:childTnLst>
                              <p:par>
                                <p:cTn id="14" presetID="1" presetClass="entr" presetSubtype="0" fill="hold" grpId="0" nodeType="afterEffect">
                                  <p:stCondLst>
                                    <p:cond delay="1000"/>
                                  </p:stCondLst>
                                  <p:iterate type="lt">
                                    <p:tmAbs val="75"/>
                                  </p:iterate>
                                  <p:childTnLst>
                                    <p:set>
                                      <p:cBhvr>
                                        <p:cTn id="15" dur="1" fill="hold">
                                          <p:stCondLst>
                                            <p:cond delay="74"/>
                                          </p:stCondLst>
                                        </p:cTn>
                                        <p:tgtEl>
                                          <p:spTgt spid="2053">
                                            <p:txEl>
                                              <p:pRg st="3" end="3"/>
                                            </p:txEl>
                                          </p:spTgt>
                                        </p:tgtEl>
                                        <p:attrNameLst>
                                          <p:attrName>style.visibility</p:attrName>
                                        </p:attrNameLst>
                                      </p:cBhvr>
                                      <p:to>
                                        <p:strVal val="visible"/>
                                      </p:to>
                                    </p:set>
                                  </p:childTnLst>
                                  <p:subTnLst>
                                    <p:audio>
                                      <p:cMediaNode>
                                        <p:cTn display="0" masterRel="sameClick">
                                          <p:stCondLst>
                                            <p:cond evt="begin" delay="0">
                                              <p:tn val="14"/>
                                            </p:cond>
                                          </p:stCondLst>
                                          <p:endCondLst>
                                            <p:cond evt="onStopAudio" delay="0">
                                              <p:tgtEl>
                                                <p:sldTgt/>
                                              </p:tgtEl>
                                            </p:cond>
                                          </p:endCondLst>
                                        </p:cTn>
                                        <p:tgtEl>
                                          <p:sndTgt r:embed="rId2" name="whoosh.wav"/>
                                        </p:tgtEl>
                                      </p:cMediaNode>
                                    </p:audio>
                                  </p:subTnLst>
                                </p:cTn>
                              </p:par>
                            </p:childTnLst>
                          </p:cTn>
                        </p:par>
                        <p:par>
                          <p:cTn id="16" fill="hold" nodeType="afterGroup">
                            <p:stCondLst>
                              <p:cond delay="6475"/>
                            </p:stCondLst>
                            <p:childTnLst>
                              <p:par>
                                <p:cTn id="17" presetID="1" presetClass="entr" presetSubtype="0" fill="hold" grpId="0" nodeType="afterEffect">
                                  <p:stCondLst>
                                    <p:cond delay="1000"/>
                                  </p:stCondLst>
                                  <p:iterate type="lt">
                                    <p:tmAbs val="75"/>
                                  </p:iterate>
                                  <p:childTnLst>
                                    <p:set>
                                      <p:cBhvr>
                                        <p:cTn id="18" dur="1" fill="hold">
                                          <p:stCondLst>
                                            <p:cond delay="74"/>
                                          </p:stCondLst>
                                        </p:cTn>
                                        <p:tgtEl>
                                          <p:spTgt spid="2053">
                                            <p:txEl>
                                              <p:pRg st="4" end="4"/>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par>
                          <p:cTn id="19" fill="hold" nodeType="afterGroup">
                            <p:stCondLst>
                              <p:cond delay="8450"/>
                            </p:stCondLst>
                            <p:childTnLst>
                              <p:par>
                                <p:cTn id="20" presetID="1" presetClass="entr" presetSubtype="0" fill="hold" grpId="0" nodeType="afterEffect">
                                  <p:stCondLst>
                                    <p:cond delay="1000"/>
                                  </p:stCondLst>
                                  <p:iterate type="lt">
                                    <p:tmAbs val="75"/>
                                  </p:iterate>
                                  <p:childTnLst>
                                    <p:set>
                                      <p:cBhvr>
                                        <p:cTn id="21" dur="1" fill="hold">
                                          <p:stCondLst>
                                            <p:cond delay="74"/>
                                          </p:stCondLst>
                                        </p:cTn>
                                        <p:tgtEl>
                                          <p:spTgt spid="2053">
                                            <p:txEl>
                                              <p:pRg st="5" end="5"/>
                                            </p:txEl>
                                          </p:spTgt>
                                        </p:tgtEl>
                                        <p:attrNameLst>
                                          <p:attrName>style.visibility</p:attrName>
                                        </p:attrNameLst>
                                      </p:cBhvr>
                                      <p:to>
                                        <p:strVal val="visible"/>
                                      </p:to>
                                    </p:set>
                                  </p:childTnLst>
                                  <p:subTnLst>
                                    <p:audio>
                                      <p:cMediaNode>
                                        <p:cTn display="0" masterRel="sameClick">
                                          <p:stCondLst>
                                            <p:cond evt="begin" delay="0">
                                              <p:tn val="20"/>
                                            </p:cond>
                                          </p:stCondLst>
                                          <p:endCondLst>
                                            <p:cond evt="onStopAudio" delay="0">
                                              <p:tgtEl>
                                                <p:sldTgt/>
                                              </p:tgtEl>
                                            </p:cond>
                                          </p:endCondLst>
                                        </p:cTn>
                                        <p:tgtEl>
                                          <p:sndTgt r:embed="rId2" name="whoosh.wav"/>
                                        </p:tgtEl>
                                      </p:cMediaNode>
                                    </p:audio>
                                  </p:subTnLst>
                                </p:cTn>
                              </p:par>
                            </p:childTnLst>
                          </p:cTn>
                        </p:par>
                        <p:par>
                          <p:cTn id="22" fill="hold" nodeType="afterGroup">
                            <p:stCondLst>
                              <p:cond delay="10425"/>
                            </p:stCondLst>
                            <p:childTnLst>
                              <p:par>
                                <p:cTn id="23" presetID="1" presetClass="entr" presetSubtype="0" fill="hold" grpId="0" nodeType="afterEffect">
                                  <p:stCondLst>
                                    <p:cond delay="1000"/>
                                  </p:stCondLst>
                                  <p:iterate type="lt">
                                    <p:tmAbs val="75"/>
                                  </p:iterate>
                                  <p:childTnLst>
                                    <p:set>
                                      <p:cBhvr>
                                        <p:cTn id="24" dur="1" fill="hold">
                                          <p:stCondLst>
                                            <p:cond delay="74"/>
                                          </p:stCondLst>
                                        </p:cTn>
                                        <p:tgtEl>
                                          <p:spTgt spid="2053">
                                            <p:txEl>
                                              <p:pRg st="6" end="6"/>
                                            </p:txEl>
                                          </p:spTgt>
                                        </p:tgtEl>
                                        <p:attrNameLst>
                                          <p:attrName>style.visibility</p:attrName>
                                        </p:attrNameLst>
                                      </p:cBhvr>
                                      <p:to>
                                        <p:strVal val="visible"/>
                                      </p:to>
                                    </p:set>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par>
                          <p:cTn id="25" fill="hold" nodeType="afterGroup">
                            <p:stCondLst>
                              <p:cond delay="12175"/>
                            </p:stCondLst>
                            <p:childTnLst>
                              <p:par>
                                <p:cTn id="26" presetID="1" presetClass="entr" presetSubtype="0" fill="hold" grpId="0" nodeType="afterEffect">
                                  <p:stCondLst>
                                    <p:cond delay="1000"/>
                                  </p:stCondLst>
                                  <p:iterate type="lt">
                                    <p:tmAbs val="75"/>
                                  </p:iterate>
                                  <p:childTnLst>
                                    <p:set>
                                      <p:cBhvr>
                                        <p:cTn id="27" dur="1" fill="hold">
                                          <p:stCondLst>
                                            <p:cond delay="74"/>
                                          </p:stCondLst>
                                        </p:cTn>
                                        <p:tgtEl>
                                          <p:spTgt spid="2053">
                                            <p:txEl>
                                              <p:pRg st="7" end="7"/>
                                            </p:txEl>
                                          </p:spTgt>
                                        </p:tgtEl>
                                        <p:attrNameLst>
                                          <p:attrName>style.visibility</p:attrName>
                                        </p:attrNameLst>
                                      </p:cBhvr>
                                      <p:to>
                                        <p:strVal val="visible"/>
                                      </p:to>
                                    </p:set>
                                  </p:childTnLst>
                                  <p:subTnLst>
                                    <p:audio>
                                      <p:cMediaNode>
                                        <p:cTn display="0" masterRel="sameClick">
                                          <p:stCondLst>
                                            <p:cond evt="begin" delay="0">
                                              <p:tn val="26"/>
                                            </p:cond>
                                          </p:stCondLst>
                                          <p:endCondLst>
                                            <p:cond evt="onStopAudio" delay="0">
                                              <p:tgtEl>
                                                <p:sldTgt/>
                                              </p:tgtEl>
                                            </p:cond>
                                          </p:endCondLst>
                                        </p:cTn>
                                        <p:tgtEl>
                                          <p:sndTgt r:embed="rId2" name="whoosh.wav"/>
                                        </p:tgtEl>
                                      </p:cMediaNode>
                                    </p:audio>
                                  </p:subTnLst>
                                </p:cTn>
                              </p:par>
                            </p:childTnLst>
                          </p:cTn>
                        </p:par>
                        <p:par>
                          <p:cTn id="28" fill="hold" nodeType="afterGroup">
                            <p:stCondLst>
                              <p:cond delay="13775"/>
                            </p:stCondLst>
                            <p:childTnLst>
                              <p:par>
                                <p:cTn id="29" presetID="1" presetClass="entr" presetSubtype="0" fill="hold" grpId="0" nodeType="afterEffect">
                                  <p:stCondLst>
                                    <p:cond delay="1000"/>
                                  </p:stCondLst>
                                  <p:iterate type="lt">
                                    <p:tmAbs val="75"/>
                                  </p:iterate>
                                  <p:childTnLst>
                                    <p:set>
                                      <p:cBhvr>
                                        <p:cTn id="30" dur="1" fill="hold">
                                          <p:stCondLst>
                                            <p:cond delay="74"/>
                                          </p:stCondLst>
                                        </p:cTn>
                                        <p:tgtEl>
                                          <p:spTgt spid="2053">
                                            <p:txEl>
                                              <p:pRg st="8" end="8"/>
                                            </p:txEl>
                                          </p:spTgt>
                                        </p:tgtEl>
                                        <p:attrNameLst>
                                          <p:attrName>style.visibility</p:attrName>
                                        </p:attrNameLst>
                                      </p:cBhvr>
                                      <p:to>
                                        <p:strVal val="visible"/>
                                      </p:to>
                                    </p:set>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par>
                          <p:cTn id="31" fill="hold" nodeType="afterGroup">
                            <p:stCondLst>
                              <p:cond delay="15075"/>
                            </p:stCondLst>
                            <p:childTnLst>
                              <p:par>
                                <p:cTn id="32" presetID="1" presetClass="entr" presetSubtype="0" fill="hold" grpId="0" nodeType="afterEffect">
                                  <p:stCondLst>
                                    <p:cond delay="1000"/>
                                  </p:stCondLst>
                                  <p:iterate type="lt">
                                    <p:tmAbs val="75"/>
                                  </p:iterate>
                                  <p:childTnLst>
                                    <p:set>
                                      <p:cBhvr>
                                        <p:cTn id="33" dur="1" fill="hold">
                                          <p:stCondLst>
                                            <p:cond delay="74"/>
                                          </p:stCondLst>
                                        </p:cTn>
                                        <p:tgtEl>
                                          <p:spTgt spid="2053">
                                            <p:txEl>
                                              <p:pRg st="9" end="9"/>
                                            </p:txEl>
                                          </p:spTgt>
                                        </p:tgtEl>
                                        <p:attrNameLst>
                                          <p:attrName>style.visibility</p:attrName>
                                        </p:attrNameLst>
                                      </p:cBhvr>
                                      <p:to>
                                        <p:strVal val="visible"/>
                                      </p:to>
                                    </p:set>
                                  </p:childTnLst>
                                  <p:subTnLst>
                                    <p:audio>
                                      <p:cMediaNode>
                                        <p:cTn display="0" masterRel="sameClick">
                                          <p:stCondLst>
                                            <p:cond evt="begin" delay="0">
                                              <p:tn val="32"/>
                                            </p:cond>
                                          </p:stCondLst>
                                          <p:endCondLst>
                                            <p:cond evt="onStopAudio" delay="0">
                                              <p:tgtEl>
                                                <p:sldTgt/>
                                              </p:tgtEl>
                                            </p:cond>
                                          </p:endCondLst>
                                        </p:cTn>
                                        <p:tgtEl>
                                          <p:sndTgt r:embed="rId2" name="whoosh.wav"/>
                                        </p:tgtEl>
                                      </p:cMediaNode>
                                    </p:audio>
                                  </p:subTnLst>
                                </p:cTn>
                              </p:par>
                            </p:childTnLst>
                          </p:cTn>
                        </p:par>
                        <p:par>
                          <p:cTn id="34" fill="hold" nodeType="afterGroup">
                            <p:stCondLst>
                              <p:cond delay="16600"/>
                            </p:stCondLst>
                            <p:childTnLst>
                              <p:par>
                                <p:cTn id="35" presetID="1" presetClass="entr" presetSubtype="0" fill="hold" grpId="0" nodeType="afterEffect">
                                  <p:stCondLst>
                                    <p:cond delay="1000"/>
                                  </p:stCondLst>
                                  <p:iterate type="lt">
                                    <p:tmAbs val="75"/>
                                  </p:iterate>
                                  <p:childTnLst>
                                    <p:set>
                                      <p:cBhvr>
                                        <p:cTn id="36" dur="1" fill="hold">
                                          <p:stCondLst>
                                            <p:cond delay="74"/>
                                          </p:stCondLst>
                                        </p:cTn>
                                        <p:tgtEl>
                                          <p:spTgt spid="2053">
                                            <p:txEl>
                                              <p:pRg st="10" end="10"/>
                                            </p:txEl>
                                          </p:spTgt>
                                        </p:tgtEl>
                                        <p:attrNameLst>
                                          <p:attrName>style.visibility</p:attrName>
                                        </p:attrNameLst>
                                      </p:cBhvr>
                                      <p:to>
                                        <p:strVal val="visible"/>
                                      </p:to>
                                    </p:set>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par>
                          <p:cTn id="37" fill="hold" nodeType="afterGroup">
                            <p:stCondLst>
                              <p:cond delay="18125"/>
                            </p:stCondLst>
                            <p:childTnLst>
                              <p:par>
                                <p:cTn id="38" presetID="1" presetClass="entr" presetSubtype="0" fill="hold" grpId="0" nodeType="afterEffect">
                                  <p:stCondLst>
                                    <p:cond delay="1000"/>
                                  </p:stCondLst>
                                  <p:iterate type="lt">
                                    <p:tmAbs val="75"/>
                                  </p:iterate>
                                  <p:childTnLst>
                                    <p:set>
                                      <p:cBhvr>
                                        <p:cTn id="39" dur="1" fill="hold">
                                          <p:stCondLst>
                                            <p:cond delay="74"/>
                                          </p:stCondLst>
                                        </p:cTn>
                                        <p:tgtEl>
                                          <p:spTgt spid="2053">
                                            <p:txEl>
                                              <p:pRg st="11" end="11"/>
                                            </p:txEl>
                                          </p:spTgt>
                                        </p:tgtEl>
                                        <p:attrNameLst>
                                          <p:attrName>style.visibility</p:attrName>
                                        </p:attrNameLst>
                                      </p:cBhvr>
                                      <p:to>
                                        <p:strVal val="visible"/>
                                      </p:to>
                                    </p:set>
                                  </p:childTnLst>
                                  <p:subTnLst>
                                    <p:audio>
                                      <p:cMediaNode>
                                        <p:cTn display="0" masterRel="sameClick">
                                          <p:stCondLst>
                                            <p:cond evt="begin" delay="0">
                                              <p:tn val="38"/>
                                            </p:cond>
                                          </p:stCondLst>
                                          <p:endCondLst>
                                            <p:cond evt="onStopAudio" delay="0">
                                              <p:tgtEl>
                                                <p:sldTgt/>
                                              </p:tgtEl>
                                            </p:cond>
                                          </p:endCondLst>
                                        </p:cTn>
                                        <p:tgtEl>
                                          <p:sndTgt r:embed="rId2" name="whoosh.wav"/>
                                        </p:tgtEl>
                                      </p:cMediaNode>
                                    </p:audio>
                                  </p:subTnLst>
                                </p:cTn>
                              </p:par>
                            </p:childTnLst>
                          </p:cTn>
                        </p:par>
                        <p:par>
                          <p:cTn id="40" fill="hold" nodeType="afterGroup">
                            <p:stCondLst>
                              <p:cond delay="19725"/>
                            </p:stCondLst>
                            <p:childTnLst>
                              <p:par>
                                <p:cTn id="41" presetID="1" presetClass="entr" presetSubtype="0" fill="hold" grpId="0" nodeType="afterEffect">
                                  <p:stCondLst>
                                    <p:cond delay="1000"/>
                                  </p:stCondLst>
                                  <p:iterate type="lt">
                                    <p:tmAbs val="75"/>
                                  </p:iterate>
                                  <p:childTnLst>
                                    <p:set>
                                      <p:cBhvr>
                                        <p:cTn id="42" dur="1" fill="hold">
                                          <p:stCondLst>
                                            <p:cond delay="74"/>
                                          </p:stCondLst>
                                        </p:cTn>
                                        <p:tgtEl>
                                          <p:spTgt spid="2053">
                                            <p:txEl>
                                              <p:pRg st="12" end="12"/>
                                            </p:txEl>
                                          </p:spTgt>
                                        </p:tgtEl>
                                        <p:attrNameLst>
                                          <p:attrName>style.visibility</p:attrName>
                                        </p:attrNameLst>
                                      </p:cBhvr>
                                      <p:to>
                                        <p:strVal val="visible"/>
                                      </p:to>
                                    </p:set>
                                  </p:childTnLst>
                                  <p:subTnLst>
                                    <p:audio>
                                      <p:cMediaNode>
                                        <p:cTn display="0" masterRel="sameClick">
                                          <p:stCondLst>
                                            <p:cond evt="begin" delay="0">
                                              <p:tn val="41"/>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autoUpdateAnimBg="0" advAuto="100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51520" y="548680"/>
            <a:ext cx="8784976" cy="2123658"/>
          </a:xfrm>
          <a:prstGeom prst="rect">
            <a:avLst/>
          </a:prstGeom>
        </p:spPr>
        <p:txBody>
          <a:bodyPr wrap="square">
            <a:spAutoFit/>
          </a:bodyPr>
          <a:lstStyle/>
          <a:p>
            <a:pPr>
              <a:spcAft>
                <a:spcPts val="0"/>
              </a:spcAft>
            </a:pPr>
            <a:r>
              <a:rPr lang="zh-TW" altLang="zh-TW" kern="100" dirty="0">
                <a:latin typeface="Calibri" panose="020F0502020204030204" pitchFamily="34" charset="0"/>
                <a:cs typeface="Times New Roman" panose="02020603050405020304" pitchFamily="18" charset="0"/>
              </a:rPr>
              <a:t>九、一起來寫詩</a:t>
            </a:r>
          </a:p>
          <a:p>
            <a:pPr>
              <a:spcAft>
                <a:spcPts val="0"/>
              </a:spcAft>
            </a:pPr>
            <a:r>
              <a:rPr lang="zh-TW" altLang="en-US" sz="1800" kern="100" dirty="0" smtClean="0">
                <a:latin typeface="標楷體" panose="03000509000000000000" pitchFamily="65" charset="-120"/>
                <a:ea typeface="標楷體" panose="03000509000000000000" pitchFamily="65" charset="-120"/>
                <a:cs typeface="Times New Roman" panose="02020603050405020304" pitchFamily="18" charset="0"/>
              </a:rPr>
              <a:t>    </a:t>
            </a:r>
            <a:r>
              <a:rPr lang="zh-TW" altLang="zh-TW" sz="1800" kern="100" dirty="0" smtClean="0">
                <a:latin typeface="標楷體" panose="03000509000000000000" pitchFamily="65" charset="-120"/>
                <a:ea typeface="標楷體" panose="03000509000000000000" pitchFamily="65" charset="-120"/>
                <a:cs typeface="Times New Roman" panose="02020603050405020304" pitchFamily="18" charset="0"/>
              </a:rPr>
              <a:t>教室</a:t>
            </a:r>
            <a:r>
              <a:rPr lang="zh-TW" altLang="zh-TW" sz="1800" kern="100" dirty="0">
                <a:latin typeface="標楷體" panose="03000509000000000000" pitchFamily="65" charset="-120"/>
                <a:ea typeface="標楷體" panose="03000509000000000000" pitchFamily="65" charset="-120"/>
                <a:cs typeface="Times New Roman" panose="02020603050405020304" pitchFamily="18" charset="0"/>
              </a:rPr>
              <a:t>外，一陣秋風吹過，老師說：「你們有沒有聽到什麼聲音？」我說：「有哇！</a:t>
            </a:r>
            <a:r>
              <a:rPr lang="zh-TW" altLang="zh-TW" sz="1800" kern="100" dirty="0" smtClean="0">
                <a:latin typeface="標楷體" panose="03000509000000000000" pitchFamily="65" charset="-120"/>
                <a:ea typeface="標楷體" panose="03000509000000000000" pitchFamily="65" charset="-120"/>
                <a:cs typeface="Times New Roman" panose="02020603050405020304" pitchFamily="18" charset="0"/>
              </a:rPr>
              <a:t>風吹</a:t>
            </a:r>
            <a:r>
              <a:rPr lang="zh-TW" altLang="zh-TW" sz="1800" kern="100" dirty="0">
                <a:latin typeface="標楷體" panose="03000509000000000000" pitchFamily="65" charset="-120"/>
                <a:ea typeface="標楷體" panose="03000509000000000000" pitchFamily="65" charset="-120"/>
                <a:cs typeface="Times New Roman" panose="02020603050405020304" pitchFamily="18" charset="0"/>
              </a:rPr>
              <a:t>樹葉的沙沙聲。」老師又說：「這聲音聽起來像什麼？」小海說：「好像在唱歌，也</a:t>
            </a:r>
            <a:r>
              <a:rPr lang="zh-TW" altLang="zh-TW" sz="1800" kern="100" dirty="0" smtClean="0">
                <a:latin typeface="標楷體" panose="03000509000000000000" pitchFamily="65" charset="-120"/>
                <a:ea typeface="標楷體" panose="03000509000000000000" pitchFamily="65" charset="-120"/>
                <a:cs typeface="Times New Roman" panose="02020603050405020304" pitchFamily="18" charset="0"/>
              </a:rPr>
              <a:t>好像在</a:t>
            </a:r>
            <a:r>
              <a:rPr lang="zh-TW" altLang="zh-TW" sz="1800" kern="100" dirty="0">
                <a:latin typeface="標楷體" panose="03000509000000000000" pitchFamily="65" charset="-120"/>
                <a:ea typeface="標楷體" panose="03000509000000000000" pitchFamily="65" charset="-120"/>
                <a:cs typeface="Times New Roman" panose="02020603050405020304" pitchFamily="18" charset="0"/>
              </a:rPr>
              <a:t>打拍子。</a:t>
            </a:r>
            <a:r>
              <a:rPr lang="zh-TW" altLang="zh-TW" sz="1800" kern="100" dirty="0" smtClean="0">
                <a:latin typeface="標楷體" panose="03000509000000000000" pitchFamily="65" charset="-120"/>
                <a:ea typeface="標楷體" panose="03000509000000000000" pitchFamily="65" charset="-120"/>
                <a:cs typeface="Times New Roman" panose="02020603050405020304" pitchFamily="18" charset="0"/>
              </a:rPr>
              <a:t>」老師</a:t>
            </a:r>
            <a:r>
              <a:rPr lang="zh-TW" altLang="zh-TW" sz="1800" kern="100" dirty="0">
                <a:latin typeface="標楷體" panose="03000509000000000000" pitchFamily="65" charset="-120"/>
                <a:ea typeface="標楷體" panose="03000509000000000000" pitchFamily="65" charset="-120"/>
                <a:cs typeface="Times New Roman" panose="02020603050405020304" pitchFamily="18" charset="0"/>
              </a:rPr>
              <a:t>問：「誰知道，秋天的樹葉有什麼不一樣？」大家你一句我一句的，說：「</a:t>
            </a:r>
            <a:r>
              <a:rPr lang="zh-TW" altLang="zh-TW" sz="1800" kern="100" dirty="0" smtClean="0">
                <a:latin typeface="標楷體" panose="03000509000000000000" pitchFamily="65" charset="-120"/>
                <a:ea typeface="標楷體" panose="03000509000000000000" pitchFamily="65" charset="-120"/>
                <a:cs typeface="Times New Roman" panose="02020603050405020304" pitchFamily="18" charset="0"/>
              </a:rPr>
              <a:t>有些葉子</a:t>
            </a:r>
            <a:r>
              <a:rPr lang="zh-TW" altLang="zh-TW" sz="1800" kern="100" dirty="0">
                <a:latin typeface="標楷體" panose="03000509000000000000" pitchFamily="65" charset="-120"/>
                <a:ea typeface="標楷體" panose="03000509000000000000" pitchFamily="65" charset="-120"/>
                <a:cs typeface="Times New Roman" panose="02020603050405020304" pitchFamily="18" charset="0"/>
              </a:rPr>
              <a:t>的顏色看起來黃黃的。」「有些葉子飄下來了。」老師又問：「葉子飄下來的樣子像</a:t>
            </a:r>
            <a:r>
              <a:rPr lang="zh-TW" altLang="zh-TW" sz="1800" kern="100" dirty="0" smtClean="0">
                <a:latin typeface="標楷體" panose="03000509000000000000" pitchFamily="65" charset="-120"/>
                <a:ea typeface="標楷體" panose="03000509000000000000" pitchFamily="65" charset="-120"/>
                <a:cs typeface="Times New Roman" panose="02020603050405020304" pitchFamily="18" charset="0"/>
              </a:rPr>
              <a:t>什麼</a:t>
            </a:r>
            <a:r>
              <a:rPr lang="zh-TW" altLang="zh-TW" sz="1800" kern="100" dirty="0">
                <a:latin typeface="標楷體" panose="03000509000000000000" pitchFamily="65" charset="-120"/>
                <a:ea typeface="標楷體" panose="03000509000000000000" pitchFamily="65" charset="-120"/>
                <a:cs typeface="Times New Roman" panose="02020603050405020304" pitchFamily="18" charset="0"/>
              </a:rPr>
              <a:t>？」美雲說：「好像在跳舞。</a:t>
            </a:r>
            <a:r>
              <a:rPr lang="zh-TW" altLang="zh-TW" sz="1800" kern="100" dirty="0" smtClean="0">
                <a:latin typeface="標楷體" panose="03000509000000000000" pitchFamily="65" charset="-120"/>
                <a:ea typeface="標楷體" panose="03000509000000000000" pitchFamily="65" charset="-120"/>
                <a:cs typeface="Times New Roman" panose="02020603050405020304" pitchFamily="18" charset="0"/>
              </a:rPr>
              <a:t>」老師</a:t>
            </a:r>
            <a:r>
              <a:rPr lang="zh-TW" altLang="zh-TW" sz="1800" kern="100" dirty="0">
                <a:latin typeface="標楷體" panose="03000509000000000000" pitchFamily="65" charset="-120"/>
                <a:ea typeface="標楷體" panose="03000509000000000000" pitchFamily="65" charset="-120"/>
                <a:cs typeface="Times New Roman" panose="02020603050405020304" pitchFamily="18" charset="0"/>
              </a:rPr>
              <a:t>說：「我們一起來把秋天的風寫成一首詩。」接著，就在黑板上寫下：</a:t>
            </a:r>
          </a:p>
        </p:txBody>
      </p:sp>
      <p:sp>
        <p:nvSpPr>
          <p:cNvPr id="5" name="矩形 4"/>
          <p:cNvSpPr/>
          <p:nvPr/>
        </p:nvSpPr>
        <p:spPr>
          <a:xfrm>
            <a:off x="1913897" y="2996952"/>
            <a:ext cx="4572000" cy="3785652"/>
          </a:xfrm>
          <a:prstGeom prst="rect">
            <a:avLst/>
          </a:prstGeom>
        </p:spPr>
        <p:txBody>
          <a:bodyPr>
            <a:spAutoFit/>
          </a:bodyPr>
          <a:lstStyle/>
          <a:p>
            <a:pPr>
              <a:spcAft>
                <a:spcPts val="0"/>
              </a:spcAft>
            </a:pPr>
            <a:r>
              <a:rPr lang="zh-TW" altLang="zh-TW"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秋天的風，</a:t>
            </a:r>
          </a:p>
          <a:p>
            <a:pPr>
              <a:spcAft>
                <a:spcPts val="0"/>
              </a:spcAft>
            </a:pPr>
            <a:r>
              <a:rPr lang="zh-TW" altLang="zh-TW" b="1" kern="100" dirty="0" smtClean="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最愛</a:t>
            </a:r>
            <a:r>
              <a:rPr lang="zh-TW" altLang="zh-TW"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唱歌了。</a:t>
            </a:r>
          </a:p>
          <a:p>
            <a:pPr>
              <a:spcAft>
                <a:spcPts val="0"/>
              </a:spcAft>
            </a:pPr>
            <a:r>
              <a:rPr lang="zh-TW" altLang="zh-TW"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樹上的葉子，</a:t>
            </a:r>
          </a:p>
          <a:p>
            <a:pPr>
              <a:spcAft>
                <a:spcPts val="0"/>
              </a:spcAft>
            </a:pPr>
            <a:r>
              <a:rPr lang="zh-TW" altLang="zh-TW"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沙沙沙的打著拍子，</a:t>
            </a:r>
          </a:p>
          <a:p>
            <a:pPr>
              <a:spcAft>
                <a:spcPts val="0"/>
              </a:spcAft>
            </a:pPr>
            <a:r>
              <a:rPr lang="zh-TW" altLang="zh-TW"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高興的和他唱起歌來。</a:t>
            </a:r>
          </a:p>
          <a:p>
            <a:pPr>
              <a:spcAft>
                <a:spcPts val="0"/>
              </a:spcAft>
            </a:pPr>
            <a:r>
              <a:rPr lang="zh-TW" altLang="zh-TW"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秋天的風，</a:t>
            </a:r>
          </a:p>
          <a:p>
            <a:pPr>
              <a:spcAft>
                <a:spcPts val="0"/>
              </a:spcAft>
            </a:pPr>
            <a:r>
              <a:rPr lang="zh-TW" altLang="zh-TW"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最愛跳舞了。</a:t>
            </a:r>
          </a:p>
          <a:p>
            <a:pPr>
              <a:spcAft>
                <a:spcPts val="0"/>
              </a:spcAft>
            </a:pPr>
            <a:r>
              <a:rPr lang="zh-TW" altLang="zh-TW"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樹上的葉子，</a:t>
            </a:r>
          </a:p>
          <a:p>
            <a:pPr>
              <a:spcAft>
                <a:spcPts val="0"/>
              </a:spcAft>
            </a:pPr>
            <a:r>
              <a:rPr lang="zh-TW" altLang="zh-TW"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換上美麗的黃衣裳，</a:t>
            </a:r>
          </a:p>
          <a:p>
            <a:pPr>
              <a:spcAft>
                <a:spcPts val="0"/>
              </a:spcAft>
            </a:pPr>
            <a:r>
              <a:rPr lang="zh-TW" altLang="zh-TW"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開心的和他跳起舞來。</a:t>
            </a:r>
          </a:p>
        </p:txBody>
      </p:sp>
      <p:sp>
        <p:nvSpPr>
          <p:cNvPr id="6" name="矩形 5"/>
          <p:cNvSpPr/>
          <p:nvPr/>
        </p:nvSpPr>
        <p:spPr>
          <a:xfrm>
            <a:off x="395536" y="2666253"/>
            <a:ext cx="1415772" cy="461665"/>
          </a:xfrm>
          <a:prstGeom prst="rect">
            <a:avLst/>
          </a:prstGeom>
        </p:spPr>
        <p:txBody>
          <a:bodyPr wrap="none">
            <a:spAutoFit/>
          </a:bodyPr>
          <a:lstStyle/>
          <a:p>
            <a:pPr>
              <a:spcAft>
                <a:spcPts val="0"/>
              </a:spcAft>
            </a:pPr>
            <a:r>
              <a:rPr lang="zh-TW" altLang="zh-TW" b="1" kern="1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秋天的</a:t>
            </a:r>
            <a:r>
              <a:rPr lang="zh-TW" altLang="zh-TW" b="1" kern="100" dirty="0" smtClean="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風</a:t>
            </a:r>
            <a:endParaRPr lang="zh-TW" altLang="zh-TW" b="1" kern="1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5765810"/>
      </p:ext>
    </p:extLst>
  </p:cSld>
  <p:clrMapOvr>
    <a:masterClrMapping/>
  </p:clrMapOvr>
  <p:transition spd="med">
    <p:blinds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259632" y="476672"/>
            <a:ext cx="4572000" cy="6217087"/>
          </a:xfrm>
          <a:prstGeom prst="rect">
            <a:avLst/>
          </a:prstGeom>
        </p:spPr>
        <p:txBody>
          <a:bodyPr>
            <a:spAutoFit/>
          </a:bodyPr>
          <a:lstStyle/>
          <a:p>
            <a:pPr>
              <a:spcAft>
                <a:spcPts val="0"/>
              </a:spcAft>
            </a:pPr>
            <a:r>
              <a:rPr lang="zh-TW" altLang="zh-TW" b="1" kern="100" dirty="0" smtClean="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天空</a:t>
            </a:r>
            <a:r>
              <a:rPr lang="zh-TW" altLang="zh-TW" b="1" kern="1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愛畫畫</a:t>
            </a:r>
          </a:p>
          <a:p>
            <a:pPr>
              <a:spcBef>
                <a:spcPts val="600"/>
              </a:spcBef>
              <a:spcAft>
                <a:spcPts val="0"/>
              </a:spcAft>
            </a:pPr>
            <a:r>
              <a:rPr lang="zh-TW" altLang="zh-TW" sz="2000" b="1" kern="100" dirty="0" smtClean="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天空</a:t>
            </a: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是個畫家，</a:t>
            </a:r>
          </a:p>
          <a:p>
            <a:pPr>
              <a:spcBef>
                <a:spcPts val="600"/>
              </a:spcBef>
              <a:spcAft>
                <a:spcPts val="0"/>
              </a:spcAft>
            </a:pP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每天不停的畫畫。</a:t>
            </a:r>
          </a:p>
          <a:p>
            <a:pPr>
              <a:spcBef>
                <a:spcPts val="600"/>
              </a:spcBef>
              <a:spcAft>
                <a:spcPts val="0"/>
              </a:spcAft>
            </a:pP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晴天時，</a:t>
            </a:r>
          </a:p>
          <a:p>
            <a:pPr>
              <a:spcBef>
                <a:spcPts val="600"/>
              </a:spcBef>
              <a:spcAft>
                <a:spcPts val="0"/>
              </a:spcAft>
            </a:pP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用金黃色的彩色筆，</a:t>
            </a:r>
          </a:p>
          <a:p>
            <a:pPr>
              <a:spcBef>
                <a:spcPts val="600"/>
              </a:spcBef>
              <a:spcAft>
                <a:spcPts val="0"/>
              </a:spcAft>
            </a:pP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慢慢畫出火熱的太陽。</a:t>
            </a:r>
          </a:p>
          <a:p>
            <a:pPr>
              <a:spcBef>
                <a:spcPts val="600"/>
              </a:spcBef>
              <a:spcAft>
                <a:spcPts val="0"/>
              </a:spcAft>
            </a:pP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下大雨前，</a:t>
            </a:r>
          </a:p>
          <a:p>
            <a:pPr>
              <a:spcBef>
                <a:spcPts val="600"/>
              </a:spcBef>
              <a:spcAft>
                <a:spcPts val="0"/>
              </a:spcAft>
            </a:pP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用沾了墨汁的毛筆，</a:t>
            </a:r>
          </a:p>
          <a:p>
            <a:pPr>
              <a:spcBef>
                <a:spcPts val="600"/>
              </a:spcBef>
              <a:spcAft>
                <a:spcPts val="0"/>
              </a:spcAft>
            </a:pP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快快畫出灰黑的雲朵。</a:t>
            </a:r>
          </a:p>
          <a:p>
            <a:pPr>
              <a:spcBef>
                <a:spcPts val="600"/>
              </a:spcBef>
              <a:spcAft>
                <a:spcPts val="0"/>
              </a:spcAft>
            </a:pP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黃昏時，</a:t>
            </a:r>
          </a:p>
          <a:p>
            <a:pPr>
              <a:spcBef>
                <a:spcPts val="600"/>
              </a:spcBef>
              <a:spcAft>
                <a:spcPts val="0"/>
              </a:spcAft>
            </a:pP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用五顏六色的水彩，</a:t>
            </a:r>
          </a:p>
          <a:p>
            <a:pPr>
              <a:spcBef>
                <a:spcPts val="600"/>
              </a:spcBef>
              <a:spcAft>
                <a:spcPts val="0"/>
              </a:spcAft>
            </a:pP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輕輕畫出彩色的晚霞。</a:t>
            </a:r>
          </a:p>
          <a:p>
            <a:pPr>
              <a:spcBef>
                <a:spcPts val="600"/>
              </a:spcBef>
              <a:spcAft>
                <a:spcPts val="0"/>
              </a:spcAft>
            </a:pP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天空最愛畫畫，</a:t>
            </a:r>
          </a:p>
          <a:p>
            <a:pPr>
              <a:spcBef>
                <a:spcPts val="600"/>
              </a:spcBef>
              <a:spcAft>
                <a:spcPts val="0"/>
              </a:spcAft>
            </a:pP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只要抬頭</a:t>
            </a:r>
          </a:p>
          <a:p>
            <a:pPr>
              <a:spcBef>
                <a:spcPts val="600"/>
              </a:spcBef>
              <a:spcAft>
                <a:spcPts val="0"/>
              </a:spcAft>
            </a:pPr>
            <a:r>
              <a:rPr lang="zh-TW" altLang="zh-TW" sz="2000"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就能欣賞他的畫。</a:t>
            </a:r>
          </a:p>
          <a:p>
            <a:pPr>
              <a:spcAft>
                <a:spcPts val="0"/>
              </a:spcAft>
            </a:pPr>
            <a:r>
              <a:rPr lang="en-US" altLang="zh-TW"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 </a:t>
            </a:r>
            <a:endParaRPr lang="zh-TW" altLang="zh-TW" b="1" kern="100" dirty="0">
              <a:solidFill>
                <a:srgbClr val="7030A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5171113"/>
      </p:ext>
    </p:extLst>
  </p:cSld>
  <p:clrMapOvr>
    <a:masterClrMapping/>
  </p:clrMapOvr>
  <p:transition spd="med">
    <p:blinds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3094664532"/>
              </p:ext>
            </p:extLst>
          </p:nvPr>
        </p:nvGraphicFramePr>
        <p:xfrm>
          <a:off x="611560" y="1268760"/>
          <a:ext cx="8229600" cy="3907514"/>
        </p:xfrm>
        <a:graphic>
          <a:graphicData uri="http://schemas.openxmlformats.org/drawingml/2006/table">
            <a:tbl>
              <a:tblPr firstRow="1" firstCol="1" bandRow="1">
                <a:tableStyleId>{5C22544A-7EE6-4342-B048-85BDC9FD1C3A}</a:tableStyleId>
              </a:tblPr>
              <a:tblGrid>
                <a:gridCol w="8229600"/>
              </a:tblGrid>
              <a:tr h="677555">
                <a:tc>
                  <a:txBody>
                    <a:bodyPr/>
                    <a:lstStyle/>
                    <a:p>
                      <a:pPr marL="0" indent="0" algn="l" eaLnBrk="0" fontAlgn="base" hangingPunct="0">
                        <a:spcBef>
                          <a:spcPts val="600"/>
                        </a:spcBef>
                        <a:spcAft>
                          <a:spcPts val="1200"/>
                        </a:spcAft>
                      </a:pPr>
                      <a:r>
                        <a:rPr lang="zh-TW" sz="3200" kern="100" dirty="0">
                          <a:solidFill>
                            <a:srgbClr val="7030A0"/>
                          </a:solidFill>
                          <a:effectLst/>
                        </a:rPr>
                        <a:t>大地的音符</a:t>
                      </a:r>
                      <a:endParaRPr lang="zh-TW" sz="3200" kern="100" dirty="0">
                        <a:solidFill>
                          <a:srgbClr val="7030A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58076" marR="58076" marT="0" marB="0">
                    <a:solidFill>
                      <a:schemeClr val="bg1"/>
                    </a:solidFill>
                  </a:tcPr>
                </a:tc>
              </a:tr>
              <a:tr h="330557">
                <a:tc>
                  <a:txBody>
                    <a:bodyPr/>
                    <a:lstStyle/>
                    <a:p>
                      <a:pPr marL="0" indent="0" algn="l" eaLnBrk="0" fontAlgn="base" hangingPunct="0">
                        <a:lnSpc>
                          <a:spcPct val="200000"/>
                        </a:lnSpc>
                        <a:spcBef>
                          <a:spcPts val="600"/>
                        </a:spcBef>
                        <a:spcAft>
                          <a:spcPts val="1200"/>
                        </a:spcAft>
                      </a:pPr>
                      <a:r>
                        <a:rPr lang="zh-TW" sz="2400" kern="100" dirty="0">
                          <a:solidFill>
                            <a:srgbClr val="002060"/>
                          </a:solidFill>
                          <a:effectLst/>
                        </a:rPr>
                        <a:t>一座座青山連成長長的五線譜高高低低的大樹是美麗的音符</a:t>
                      </a:r>
                      <a:endParaRPr lang="zh-TW" sz="1000" kern="100" dirty="0">
                        <a:solidFill>
                          <a:srgbClr val="00206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58076" marR="58076" marT="0" marB="0">
                    <a:solidFill>
                      <a:schemeClr val="bg1"/>
                    </a:solidFill>
                  </a:tcPr>
                </a:tc>
              </a:tr>
              <a:tr h="183896">
                <a:tc>
                  <a:txBody>
                    <a:bodyPr/>
                    <a:lstStyle/>
                    <a:p>
                      <a:pPr marL="0" indent="0" algn="l" eaLnBrk="0" fontAlgn="base" hangingPunct="0">
                        <a:lnSpc>
                          <a:spcPct val="200000"/>
                        </a:lnSpc>
                        <a:spcBef>
                          <a:spcPts val="600"/>
                        </a:spcBef>
                        <a:spcAft>
                          <a:spcPts val="1200"/>
                        </a:spcAft>
                      </a:pPr>
                      <a:r>
                        <a:rPr lang="zh-TW" sz="2400" kern="100" dirty="0">
                          <a:solidFill>
                            <a:srgbClr val="002060"/>
                          </a:solidFill>
                          <a:effectLst/>
                        </a:rPr>
                        <a:t>山風吹來ㄒㄧ ㄒㄧ ㄙㄚ ㄙㄚ唱出輕柔的搖籃曲一波波海浪</a:t>
                      </a:r>
                      <a:endParaRPr lang="zh-TW" sz="1000" kern="100" dirty="0">
                        <a:solidFill>
                          <a:srgbClr val="00206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58076" marR="58076" marT="0" marB="0">
                    <a:solidFill>
                      <a:schemeClr val="bg1"/>
                    </a:solidFill>
                  </a:tcPr>
                </a:tc>
              </a:tr>
              <a:tr h="361362">
                <a:tc>
                  <a:txBody>
                    <a:bodyPr/>
                    <a:lstStyle/>
                    <a:p>
                      <a:pPr marL="0" indent="0" algn="l" eaLnBrk="0" fontAlgn="base" hangingPunct="0">
                        <a:lnSpc>
                          <a:spcPct val="200000"/>
                        </a:lnSpc>
                        <a:spcBef>
                          <a:spcPts val="600"/>
                        </a:spcBef>
                        <a:spcAft>
                          <a:spcPts val="1200"/>
                        </a:spcAft>
                      </a:pPr>
                      <a:r>
                        <a:rPr lang="zh-TW" sz="2400" kern="100" dirty="0">
                          <a:solidFill>
                            <a:srgbClr val="002060"/>
                          </a:solidFill>
                          <a:effectLst/>
                        </a:rPr>
                        <a:t>連成彎彎的五線譜大大小小的浪花是跳動的音符海風吹起</a:t>
                      </a:r>
                      <a:endParaRPr lang="zh-TW" sz="1000" kern="100" dirty="0">
                        <a:solidFill>
                          <a:srgbClr val="00206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58076" marR="58076" marT="0" marB="0">
                    <a:solidFill>
                      <a:schemeClr val="bg1"/>
                    </a:solidFill>
                  </a:tcPr>
                </a:tc>
              </a:tr>
              <a:tr h="361362">
                <a:tc>
                  <a:txBody>
                    <a:bodyPr/>
                    <a:lstStyle/>
                    <a:p>
                      <a:pPr marL="0" indent="0" algn="l" eaLnBrk="0" fontAlgn="base" hangingPunct="0">
                        <a:lnSpc>
                          <a:spcPct val="200000"/>
                        </a:lnSpc>
                        <a:spcBef>
                          <a:spcPts val="600"/>
                        </a:spcBef>
                        <a:spcAft>
                          <a:spcPts val="1200"/>
                        </a:spcAft>
                      </a:pPr>
                      <a:r>
                        <a:rPr lang="zh-TW" sz="2400" kern="100" dirty="0">
                          <a:solidFill>
                            <a:srgbClr val="002060"/>
                          </a:solidFill>
                          <a:effectLst/>
                        </a:rPr>
                        <a:t>ㄏㄨㄚ ㄌㄚㄏㄨㄚ ㄌㄚ唱出雄壯的進行曲風輕輕的吹</a:t>
                      </a:r>
                      <a:endParaRPr lang="zh-TW" sz="1000" kern="100" dirty="0">
                        <a:solidFill>
                          <a:srgbClr val="00206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58076" marR="58076" marT="0" marB="0">
                    <a:solidFill>
                      <a:schemeClr val="bg1"/>
                    </a:solidFill>
                  </a:tcPr>
                </a:tc>
              </a:tr>
              <a:tr h="722725">
                <a:tc>
                  <a:txBody>
                    <a:bodyPr/>
                    <a:lstStyle/>
                    <a:p>
                      <a:pPr marL="0" indent="92075" algn="l" eaLnBrk="0" fontAlgn="base" hangingPunct="0">
                        <a:lnSpc>
                          <a:spcPct val="200000"/>
                        </a:lnSpc>
                        <a:spcBef>
                          <a:spcPts val="600"/>
                        </a:spcBef>
                        <a:spcAft>
                          <a:spcPts val="1200"/>
                        </a:spcAft>
                      </a:pPr>
                      <a:r>
                        <a:rPr lang="zh-TW" sz="2400" kern="100" dirty="0">
                          <a:solidFill>
                            <a:srgbClr val="002060"/>
                          </a:solidFill>
                          <a:effectLst/>
                        </a:rPr>
                        <a:t>吹出大地的音符在青山在海岸美妙的樂章傳送到每一個地方</a:t>
                      </a:r>
                      <a:endParaRPr lang="zh-TW" sz="1000" kern="100" dirty="0">
                        <a:solidFill>
                          <a:srgbClr val="00206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58076" marR="58076" marT="0" marB="0">
                    <a:solidFill>
                      <a:schemeClr val="bg1"/>
                    </a:solidFill>
                  </a:tcPr>
                </a:tc>
              </a:tr>
            </a:tbl>
          </a:graphicData>
        </a:graphic>
      </p:graphicFrame>
    </p:spTree>
    <p:extLst>
      <p:ext uri="{BB962C8B-B14F-4D97-AF65-F5344CB8AC3E}">
        <p14:creationId xmlns:p14="http://schemas.microsoft.com/office/powerpoint/2010/main" val="1869104238"/>
      </p:ext>
    </p:extLst>
  </p:cSld>
  <p:clrMapOvr>
    <a:masterClrMapping/>
  </p:clrMapOvr>
  <p:transition spd="med">
    <p:blinds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331640" y="404664"/>
            <a:ext cx="3024336" cy="6463308"/>
          </a:xfrm>
          <a:prstGeom prst="rect">
            <a:avLst/>
          </a:prstGeom>
        </p:spPr>
        <p:txBody>
          <a:bodyPr wrap="square">
            <a:spAutoFit/>
          </a:bodyPr>
          <a:lstStyle/>
          <a:p>
            <a:pPr>
              <a:spcAft>
                <a:spcPts val="0"/>
              </a:spcAft>
            </a:pPr>
            <a:r>
              <a:rPr lang="zh-TW" altLang="zh-TW" b="1" kern="100" dirty="0" smtClean="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大地</a:t>
            </a:r>
            <a:r>
              <a:rPr lang="zh-TW" altLang="zh-TW" b="1" kern="1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的音符</a:t>
            </a:r>
          </a:p>
          <a:p>
            <a:pPr>
              <a:spcAft>
                <a:spcPts val="0"/>
              </a:spcAft>
            </a:pPr>
            <a:endParaRPr lang="en-US" altLang="zh-TW" sz="1400" kern="100" dirty="0" smtClean="0">
              <a:latin typeface="Calibri" panose="020F0502020204030204" pitchFamily="34" charset="0"/>
              <a:cs typeface="Times New Roman" panose="02020603050405020304" pitchFamily="18" charset="0"/>
            </a:endParaRPr>
          </a:p>
          <a:p>
            <a:pPr>
              <a:spcAft>
                <a:spcPts val="0"/>
              </a:spcAft>
            </a:pPr>
            <a:r>
              <a:rPr lang="zh-TW" altLang="zh-TW" sz="2000" b="1" kern="100" dirty="0" smtClean="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一</a:t>
            </a:r>
            <a:r>
              <a:rPr lang="zh-TW" altLang="zh-TW" sz="2000"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座座青山，</a:t>
            </a:r>
          </a:p>
          <a:p>
            <a:pPr>
              <a:spcAft>
                <a:spcPts val="0"/>
              </a:spcAft>
            </a:pPr>
            <a:r>
              <a:rPr lang="zh-TW" altLang="zh-TW" sz="2000"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連成長長的五線譜，</a:t>
            </a:r>
          </a:p>
          <a:p>
            <a:pPr>
              <a:spcAft>
                <a:spcPts val="0"/>
              </a:spcAft>
            </a:pPr>
            <a:r>
              <a:rPr lang="zh-TW" altLang="zh-TW" sz="2000"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高高低低的大樹，</a:t>
            </a:r>
          </a:p>
          <a:p>
            <a:pPr>
              <a:spcAft>
                <a:spcPts val="0"/>
              </a:spcAft>
            </a:pPr>
            <a:r>
              <a:rPr lang="zh-TW" altLang="zh-TW" sz="2000"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是美麗的音符。</a:t>
            </a:r>
          </a:p>
          <a:p>
            <a:pPr>
              <a:spcAft>
                <a:spcPts val="0"/>
              </a:spcAft>
            </a:pPr>
            <a:r>
              <a:rPr lang="zh-TW" altLang="zh-TW" sz="2000"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山風吹來</a:t>
            </a:r>
          </a:p>
          <a:p>
            <a:pPr>
              <a:spcAft>
                <a:spcPts val="0"/>
              </a:spcAft>
            </a:pPr>
            <a:r>
              <a:rPr lang="zh-TW" altLang="zh-TW" sz="2000"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ㄒㄧ ㄒㄧ ㄙㄚ ㄙㄚ</a:t>
            </a:r>
          </a:p>
          <a:p>
            <a:pPr>
              <a:spcAft>
                <a:spcPts val="0"/>
              </a:spcAft>
            </a:pPr>
            <a:r>
              <a:rPr lang="zh-TW" altLang="zh-TW" sz="2000"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唱出</a:t>
            </a:r>
          </a:p>
          <a:p>
            <a:pPr>
              <a:spcAft>
                <a:spcPts val="0"/>
              </a:spcAft>
            </a:pPr>
            <a:r>
              <a:rPr lang="zh-TW" altLang="zh-TW" sz="2000" b="1" kern="100" dirty="0">
                <a:solidFill>
                  <a:srgbClr val="FF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輕柔的搖籃曲。</a:t>
            </a:r>
          </a:p>
          <a:p>
            <a:pPr>
              <a:spcAft>
                <a:spcPts val="0"/>
              </a:spcAft>
            </a:pPr>
            <a:endParaRPr lang="en-US" altLang="zh-TW" sz="1800" kern="100" dirty="0" smtClean="0">
              <a:latin typeface="Calibri" panose="020F0502020204030204" pitchFamily="34" charset="0"/>
              <a:cs typeface="Times New Roman" panose="02020603050405020304" pitchFamily="18" charset="0"/>
            </a:endParaRPr>
          </a:p>
          <a:p>
            <a:pPr>
              <a:spcAft>
                <a:spcPts val="0"/>
              </a:spcAft>
            </a:pPr>
            <a:endParaRPr lang="en-US" altLang="zh-TW" sz="1800" kern="100" dirty="0">
              <a:latin typeface="Calibri" panose="020F0502020204030204" pitchFamily="34" charset="0"/>
              <a:cs typeface="Times New Roman" panose="02020603050405020304" pitchFamily="18" charset="0"/>
            </a:endParaRPr>
          </a:p>
          <a:p>
            <a:pPr>
              <a:spcAft>
                <a:spcPts val="0"/>
              </a:spcAft>
            </a:pPr>
            <a:r>
              <a:rPr lang="zh-TW" altLang="zh-TW" sz="2000" b="1" kern="100" dirty="0" smtClean="0">
                <a:solidFill>
                  <a:srgbClr val="0070C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風</a:t>
            </a:r>
            <a:endParaRPr lang="zh-TW" altLang="zh-TW" sz="2000" b="1" kern="100" dirty="0">
              <a:solidFill>
                <a:srgbClr val="0070C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endParaRPr>
          </a:p>
          <a:p>
            <a:pPr>
              <a:spcAft>
                <a:spcPts val="0"/>
              </a:spcAft>
            </a:pPr>
            <a:r>
              <a:rPr lang="zh-TW" altLang="zh-TW" sz="2000" b="1" kern="100" dirty="0">
                <a:solidFill>
                  <a:srgbClr val="0070C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輕輕的吹，</a:t>
            </a:r>
          </a:p>
          <a:p>
            <a:pPr>
              <a:spcAft>
                <a:spcPts val="0"/>
              </a:spcAft>
            </a:pPr>
            <a:r>
              <a:rPr lang="zh-TW" altLang="zh-TW" sz="2000" b="1" kern="100" dirty="0">
                <a:solidFill>
                  <a:srgbClr val="0070C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吹出大地的音符，</a:t>
            </a:r>
          </a:p>
          <a:p>
            <a:pPr>
              <a:spcAft>
                <a:spcPts val="0"/>
              </a:spcAft>
            </a:pPr>
            <a:r>
              <a:rPr lang="zh-TW" altLang="zh-TW" sz="2000" b="1" kern="100" dirty="0">
                <a:solidFill>
                  <a:srgbClr val="0070C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在青山，</a:t>
            </a:r>
          </a:p>
          <a:p>
            <a:pPr>
              <a:spcAft>
                <a:spcPts val="0"/>
              </a:spcAft>
            </a:pPr>
            <a:r>
              <a:rPr lang="zh-TW" altLang="zh-TW" sz="2000" b="1" kern="100" dirty="0">
                <a:solidFill>
                  <a:srgbClr val="0070C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在海岸。</a:t>
            </a:r>
          </a:p>
          <a:p>
            <a:pPr>
              <a:spcAft>
                <a:spcPts val="0"/>
              </a:spcAft>
            </a:pPr>
            <a:r>
              <a:rPr lang="zh-TW" altLang="zh-TW" sz="2000" b="1" kern="100" dirty="0">
                <a:solidFill>
                  <a:srgbClr val="0070C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美妙的樂章，</a:t>
            </a:r>
          </a:p>
          <a:p>
            <a:pPr>
              <a:spcAft>
                <a:spcPts val="0"/>
              </a:spcAft>
            </a:pPr>
            <a:r>
              <a:rPr lang="zh-TW" altLang="zh-TW" sz="2000" b="1" kern="100" dirty="0">
                <a:solidFill>
                  <a:srgbClr val="0070C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傳送到</a:t>
            </a:r>
          </a:p>
          <a:p>
            <a:pPr>
              <a:spcAft>
                <a:spcPts val="0"/>
              </a:spcAft>
            </a:pPr>
            <a:r>
              <a:rPr lang="zh-TW" altLang="zh-TW" sz="2000" b="1" kern="100" dirty="0">
                <a:solidFill>
                  <a:srgbClr val="0070C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每一個地方。</a:t>
            </a:r>
          </a:p>
          <a:p>
            <a:pPr>
              <a:spcAft>
                <a:spcPts val="0"/>
              </a:spcAft>
            </a:pPr>
            <a:r>
              <a:rPr lang="en-US" altLang="zh-TW" sz="2000" b="1" kern="100" dirty="0">
                <a:solidFill>
                  <a:srgbClr val="0070C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 </a:t>
            </a:r>
            <a:endParaRPr lang="zh-TW" altLang="zh-TW" sz="2000" b="1" kern="100" dirty="0">
              <a:solidFill>
                <a:srgbClr val="0070C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endParaRPr>
          </a:p>
        </p:txBody>
      </p:sp>
      <p:sp>
        <p:nvSpPr>
          <p:cNvPr id="6" name="矩形 5"/>
          <p:cNvSpPr/>
          <p:nvPr/>
        </p:nvSpPr>
        <p:spPr>
          <a:xfrm>
            <a:off x="4355976" y="2708920"/>
            <a:ext cx="3744416" cy="2554545"/>
          </a:xfrm>
          <a:prstGeom prst="rect">
            <a:avLst/>
          </a:prstGeom>
        </p:spPr>
        <p:txBody>
          <a:bodyPr wrap="square">
            <a:spAutoFit/>
          </a:bodyPr>
          <a:lstStyle/>
          <a:p>
            <a:pPr>
              <a:spcAft>
                <a:spcPts val="0"/>
              </a:spcAft>
            </a:pPr>
            <a:r>
              <a:rPr lang="zh-TW" altLang="zh-TW" sz="2000" b="1" kern="1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一波波海浪，</a:t>
            </a:r>
          </a:p>
          <a:p>
            <a:pPr>
              <a:spcAft>
                <a:spcPts val="0"/>
              </a:spcAft>
            </a:pPr>
            <a:r>
              <a:rPr lang="zh-TW" altLang="zh-TW" sz="2000" b="1" kern="1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連成彎彎的五線譜，</a:t>
            </a:r>
          </a:p>
          <a:p>
            <a:pPr>
              <a:spcAft>
                <a:spcPts val="0"/>
              </a:spcAft>
            </a:pPr>
            <a:r>
              <a:rPr lang="zh-TW" altLang="zh-TW" sz="2000" b="1" kern="1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大大小小的浪花，</a:t>
            </a:r>
          </a:p>
          <a:p>
            <a:pPr>
              <a:spcAft>
                <a:spcPts val="0"/>
              </a:spcAft>
            </a:pPr>
            <a:r>
              <a:rPr lang="zh-TW" altLang="zh-TW" sz="2000" b="1" kern="1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是跳動的音符。</a:t>
            </a:r>
          </a:p>
          <a:p>
            <a:pPr>
              <a:spcAft>
                <a:spcPts val="0"/>
              </a:spcAft>
            </a:pPr>
            <a:r>
              <a:rPr lang="zh-TW" altLang="zh-TW" sz="2000" b="1" kern="1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海風吹起</a:t>
            </a:r>
          </a:p>
          <a:p>
            <a:pPr>
              <a:spcAft>
                <a:spcPts val="0"/>
              </a:spcAft>
            </a:pPr>
            <a:r>
              <a:rPr lang="zh-TW" altLang="zh-TW" sz="2000" b="1" kern="1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ㄏㄨㄚ ㄌㄚ ㄏㄨㄚ ㄌㄚ</a:t>
            </a:r>
          </a:p>
          <a:p>
            <a:pPr>
              <a:spcAft>
                <a:spcPts val="0"/>
              </a:spcAft>
            </a:pPr>
            <a:r>
              <a:rPr lang="zh-TW" altLang="zh-TW" sz="2000" b="1" kern="1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唱出</a:t>
            </a:r>
          </a:p>
          <a:p>
            <a:pPr>
              <a:spcAft>
                <a:spcPts val="0"/>
              </a:spcAft>
            </a:pPr>
            <a:r>
              <a:rPr lang="zh-TW" altLang="zh-TW" sz="2000" b="1" kern="1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雄壯的進行曲。</a:t>
            </a:r>
          </a:p>
        </p:txBody>
      </p:sp>
    </p:spTree>
    <p:extLst>
      <p:ext uri="{BB962C8B-B14F-4D97-AF65-F5344CB8AC3E}">
        <p14:creationId xmlns:p14="http://schemas.microsoft.com/office/powerpoint/2010/main" val="1917284508"/>
      </p:ext>
    </p:extLst>
  </p:cSld>
  <p:clrMapOvr>
    <a:masterClrMapping/>
  </p:clrMapOvr>
  <p:transition spd="med">
    <p:blinds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文字方塊 1"/>
          <p:cNvSpPr txBox="1">
            <a:spLocks noChangeArrowheads="1"/>
          </p:cNvSpPr>
          <p:nvPr/>
        </p:nvSpPr>
        <p:spPr bwMode="auto">
          <a:xfrm>
            <a:off x="1158875" y="1052513"/>
            <a:ext cx="7489825" cy="440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r>
              <a:rPr lang="zh-TW" altLang="en-US" sz="4000" b="1" dirty="0">
                <a:effectLst>
                  <a:outerShdw blurRad="38100" dist="38100" dir="2700000" algn="tl">
                    <a:srgbClr val="000000">
                      <a:alpha val="43137"/>
                    </a:srgbClr>
                  </a:outerShdw>
                </a:effectLst>
              </a:rPr>
              <a:t>詩 是人類精簡且優美的語言</a:t>
            </a:r>
            <a:endParaRPr lang="en-US" altLang="zh-TW" sz="4000" b="1" dirty="0">
              <a:effectLst>
                <a:outerShdw blurRad="38100" dist="38100" dir="2700000" algn="tl">
                  <a:srgbClr val="000000">
                    <a:alpha val="43137"/>
                  </a:srgbClr>
                </a:outerShdw>
              </a:effectLst>
            </a:endParaRPr>
          </a:p>
          <a:p>
            <a:pPr eaLnBrk="1" hangingPunct="1">
              <a:defRPr/>
            </a:pPr>
            <a:endParaRPr lang="en-US" altLang="zh-TW" sz="4000" b="1" dirty="0">
              <a:effectLst>
                <a:outerShdw blurRad="38100" dist="38100" dir="2700000" algn="tl">
                  <a:srgbClr val="000000">
                    <a:alpha val="43137"/>
                  </a:srgbClr>
                </a:outerShdw>
              </a:effectLst>
            </a:endParaRPr>
          </a:p>
          <a:p>
            <a:pPr eaLnBrk="1" hangingPunct="1">
              <a:defRPr/>
            </a:pPr>
            <a:r>
              <a:rPr lang="zh-TW" altLang="en-US" sz="4000" b="1" dirty="0">
                <a:effectLst>
                  <a:outerShdw blurRad="38100" dist="38100" dir="2700000" algn="tl">
                    <a:srgbClr val="000000">
                      <a:alpha val="43137"/>
                    </a:srgbClr>
                  </a:outerShdw>
                </a:effectLst>
              </a:rPr>
              <a:t>可寫景  寫事  寫物  寫情</a:t>
            </a:r>
            <a:endParaRPr lang="en-US" altLang="zh-TW" sz="4000" b="1" dirty="0">
              <a:effectLst>
                <a:outerShdw blurRad="38100" dist="38100" dir="2700000" algn="tl">
                  <a:srgbClr val="000000">
                    <a:alpha val="43137"/>
                  </a:srgbClr>
                </a:outerShdw>
              </a:effectLst>
            </a:endParaRPr>
          </a:p>
          <a:p>
            <a:pPr eaLnBrk="1" hangingPunct="1">
              <a:defRPr/>
            </a:pPr>
            <a:endParaRPr lang="en-US" altLang="zh-TW" sz="4000" b="1" dirty="0">
              <a:effectLst>
                <a:outerShdw blurRad="38100" dist="38100" dir="2700000" algn="tl">
                  <a:srgbClr val="000000">
                    <a:alpha val="43137"/>
                  </a:srgbClr>
                </a:outerShdw>
              </a:effectLst>
            </a:endParaRPr>
          </a:p>
          <a:p>
            <a:pPr eaLnBrk="1" hangingPunct="1">
              <a:defRPr/>
            </a:pPr>
            <a:r>
              <a:rPr lang="zh-TW" altLang="en-US" sz="4000" b="1" dirty="0">
                <a:effectLst>
                  <a:outerShdw blurRad="38100" dist="38100" dir="2700000" algn="tl">
                    <a:srgbClr val="000000">
                      <a:alpha val="43137"/>
                    </a:srgbClr>
                  </a:outerShdw>
                </a:effectLst>
              </a:rPr>
              <a:t>好的詩 用簡單的文字</a:t>
            </a:r>
            <a:endParaRPr lang="en-US" altLang="zh-TW" sz="4000" b="1" dirty="0">
              <a:effectLst>
                <a:outerShdw blurRad="38100" dist="38100" dir="2700000" algn="tl">
                  <a:srgbClr val="000000">
                    <a:alpha val="43137"/>
                  </a:srgbClr>
                </a:outerShdw>
              </a:effectLst>
            </a:endParaRPr>
          </a:p>
          <a:p>
            <a:pPr eaLnBrk="1" hangingPunct="1">
              <a:defRPr/>
            </a:pPr>
            <a:endParaRPr lang="en-US" altLang="zh-TW" sz="4000" b="1" dirty="0">
              <a:effectLst>
                <a:outerShdw blurRad="38100" dist="38100" dir="2700000" algn="tl">
                  <a:srgbClr val="000000">
                    <a:alpha val="43137"/>
                  </a:srgbClr>
                </a:outerShdw>
              </a:effectLst>
            </a:endParaRPr>
          </a:p>
          <a:p>
            <a:pPr eaLnBrk="1" hangingPunct="1">
              <a:defRPr/>
            </a:pPr>
            <a:r>
              <a:rPr lang="zh-TW" altLang="en-US" sz="4000" b="1" dirty="0">
                <a:effectLst>
                  <a:outerShdw blurRad="38100" dist="38100" dir="2700000" algn="tl">
                    <a:srgbClr val="000000">
                      <a:alpha val="43137"/>
                    </a:srgbClr>
                  </a:outerShdw>
                </a:effectLst>
              </a:rPr>
              <a:t>讓人理解和感動 </a:t>
            </a:r>
          </a:p>
        </p:txBody>
      </p:sp>
    </p:spTree>
  </p:cSld>
  <p:clrMapOvr>
    <a:masterClrMapping/>
  </p:clrMapOvr>
  <p:transition spd="med">
    <p:blinds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584" y="600269"/>
            <a:ext cx="8229600" cy="990600"/>
          </a:xfrm>
        </p:spPr>
        <p:txBody>
          <a:bodyPr/>
          <a:lstStyle/>
          <a:p>
            <a:r>
              <a:rPr lang="zh-TW" altLang="en-US" dirty="0" smtClean="0"/>
              <a:t>童詩寫作：我</a:t>
            </a:r>
            <a:r>
              <a:rPr lang="zh-TW" altLang="en-US" dirty="0"/>
              <a:t>知道（興華</a:t>
            </a:r>
            <a:r>
              <a:rPr lang="zh-TW" altLang="en-US" dirty="0" smtClean="0"/>
              <a:t>小）</a:t>
            </a:r>
            <a:endParaRPr lang="zh-TW" altLang="en-US" dirty="0"/>
          </a:p>
        </p:txBody>
      </p:sp>
      <p:sp>
        <p:nvSpPr>
          <p:cNvPr id="3" name="內容版面配置區 2"/>
          <p:cNvSpPr>
            <a:spLocks noGrp="1"/>
          </p:cNvSpPr>
          <p:nvPr>
            <p:ph idx="1"/>
          </p:nvPr>
        </p:nvSpPr>
        <p:spPr>
          <a:xfrm>
            <a:off x="957501" y="2276872"/>
            <a:ext cx="2076672" cy="4876800"/>
          </a:xfrm>
        </p:spPr>
        <p:txBody>
          <a:bodyPr/>
          <a:lstStyle/>
          <a:p>
            <a:pPr marL="0" indent="0">
              <a:buNone/>
            </a:pPr>
            <a:r>
              <a:rPr lang="zh-TW" altLang="en-US" sz="3200" dirty="0" smtClean="0"/>
              <a:t>一</a:t>
            </a:r>
            <a:r>
              <a:rPr lang="zh-TW" altLang="en-US" sz="3200" dirty="0"/>
              <a:t>棵大樹</a:t>
            </a:r>
          </a:p>
          <a:p>
            <a:pPr marL="0" indent="0">
              <a:buNone/>
            </a:pPr>
            <a:r>
              <a:rPr lang="en-US" altLang="zh-TW" sz="3200" dirty="0" err="1" smtClean="0"/>
              <a:t>Ooooooo</a:t>
            </a:r>
            <a:endParaRPr lang="en-US" altLang="zh-TW" sz="3200" dirty="0"/>
          </a:p>
          <a:p>
            <a:pPr marL="0" indent="0">
              <a:buNone/>
            </a:pPr>
            <a:r>
              <a:rPr lang="zh-TW" altLang="en-US" sz="3200" dirty="0"/>
              <a:t>我知道</a:t>
            </a:r>
          </a:p>
          <a:p>
            <a:pPr marL="0" indent="0">
              <a:buNone/>
            </a:pPr>
            <a:r>
              <a:rPr lang="en-US" altLang="zh-TW" sz="3200" dirty="0" err="1"/>
              <a:t>Ooooooo</a:t>
            </a:r>
            <a:endParaRPr lang="en-US" altLang="zh-TW" sz="3200" dirty="0"/>
          </a:p>
          <a:p>
            <a:pPr marL="0" indent="0">
              <a:buNone/>
            </a:pPr>
            <a:r>
              <a:rPr lang="en-US" altLang="zh-TW" sz="3200" dirty="0" err="1" smtClean="0"/>
              <a:t>Ooooooo</a:t>
            </a:r>
            <a:endParaRPr lang="en-US" altLang="zh-TW" sz="3200" dirty="0"/>
          </a:p>
        </p:txBody>
      </p:sp>
      <p:sp>
        <p:nvSpPr>
          <p:cNvPr id="4" name="圓角矩形 3"/>
          <p:cNvSpPr/>
          <p:nvPr/>
        </p:nvSpPr>
        <p:spPr>
          <a:xfrm>
            <a:off x="5943498" y="1590869"/>
            <a:ext cx="2962672" cy="3988295"/>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US" altLang="zh-TW" sz="3200" dirty="0" err="1" smtClean="0">
                <a:solidFill>
                  <a:schemeClr val="bg2">
                    <a:lumMod val="10000"/>
                  </a:schemeClr>
                </a:solidFill>
              </a:rPr>
              <a:t>OO</a:t>
            </a:r>
            <a:r>
              <a:rPr lang="zh-TW" altLang="en-US" sz="3200" dirty="0" smtClean="0">
                <a:solidFill>
                  <a:schemeClr val="bg2">
                    <a:lumMod val="10000"/>
                  </a:schemeClr>
                </a:solidFill>
              </a:rPr>
              <a:t>的</a:t>
            </a:r>
            <a:r>
              <a:rPr lang="zh-TW" altLang="en-US" sz="3200" dirty="0">
                <a:solidFill>
                  <a:schemeClr val="bg2">
                    <a:lumMod val="10000"/>
                  </a:schemeClr>
                </a:solidFill>
              </a:rPr>
              <a:t>興華小</a:t>
            </a:r>
          </a:p>
          <a:p>
            <a:pPr marL="0" indent="0">
              <a:buNone/>
            </a:pPr>
            <a:r>
              <a:rPr lang="zh-TW" altLang="en-US" sz="3200" dirty="0">
                <a:solidFill>
                  <a:schemeClr val="bg2">
                    <a:lumMod val="10000"/>
                  </a:schemeClr>
                </a:solidFill>
              </a:rPr>
              <a:t>我知道</a:t>
            </a:r>
          </a:p>
          <a:p>
            <a:pPr marL="0" indent="0">
              <a:buNone/>
            </a:pPr>
            <a:r>
              <a:rPr lang="en-US" altLang="zh-TW" sz="3200" dirty="0" err="1" smtClean="0">
                <a:solidFill>
                  <a:schemeClr val="bg2">
                    <a:lumMod val="10000"/>
                  </a:schemeClr>
                </a:solidFill>
              </a:rPr>
              <a:t>OOOOOOO</a:t>
            </a:r>
            <a:endParaRPr lang="en-US" altLang="zh-TW" sz="3200" dirty="0">
              <a:solidFill>
                <a:schemeClr val="bg2">
                  <a:lumMod val="10000"/>
                </a:schemeClr>
              </a:solidFill>
            </a:endParaRPr>
          </a:p>
          <a:p>
            <a:pPr marL="0" indent="0">
              <a:buNone/>
            </a:pPr>
            <a:r>
              <a:rPr lang="en-US" altLang="zh-TW" sz="3200" dirty="0" err="1" smtClean="0">
                <a:solidFill>
                  <a:schemeClr val="bg2">
                    <a:lumMod val="10000"/>
                  </a:schemeClr>
                </a:solidFill>
              </a:rPr>
              <a:t>OOOOOOO</a:t>
            </a:r>
            <a:endParaRPr lang="zh-TW" altLang="en-US" sz="3200" dirty="0">
              <a:solidFill>
                <a:schemeClr val="bg2">
                  <a:lumMod val="10000"/>
                </a:schemeClr>
              </a:solidFill>
            </a:endParaRPr>
          </a:p>
          <a:p>
            <a:pPr algn="ctr"/>
            <a:endParaRPr lang="zh-TW" altLang="en-US" sz="4000" dirty="0">
              <a:solidFill>
                <a:schemeClr val="bg2">
                  <a:lumMod val="10000"/>
                </a:schemeClr>
              </a:solidFill>
            </a:endParaRPr>
          </a:p>
        </p:txBody>
      </p:sp>
      <p:sp>
        <p:nvSpPr>
          <p:cNvPr id="5" name="圓角矩形 4"/>
          <p:cNvSpPr/>
          <p:nvPr/>
        </p:nvSpPr>
        <p:spPr>
          <a:xfrm>
            <a:off x="3376362" y="1642187"/>
            <a:ext cx="2592288" cy="384630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zh-TW" altLang="en-US" sz="3200" dirty="0">
                <a:solidFill>
                  <a:schemeClr val="bg2">
                    <a:lumMod val="10000"/>
                  </a:schemeClr>
                </a:solidFill>
              </a:rPr>
              <a:t>一道滑梯</a:t>
            </a:r>
          </a:p>
          <a:p>
            <a:pPr marL="0" indent="0">
              <a:buNone/>
            </a:pPr>
            <a:r>
              <a:rPr lang="en-US" altLang="zh-TW" sz="3200" dirty="0" err="1">
                <a:solidFill>
                  <a:schemeClr val="bg2">
                    <a:lumMod val="10000"/>
                  </a:schemeClr>
                </a:solidFill>
              </a:rPr>
              <a:t>Ooooooo</a:t>
            </a:r>
            <a:endParaRPr lang="en-US" altLang="zh-TW" sz="3200" dirty="0">
              <a:solidFill>
                <a:schemeClr val="bg2">
                  <a:lumMod val="10000"/>
                </a:schemeClr>
              </a:solidFill>
            </a:endParaRPr>
          </a:p>
          <a:p>
            <a:pPr marL="0" indent="0">
              <a:buNone/>
            </a:pPr>
            <a:r>
              <a:rPr lang="zh-TW" altLang="en-US" sz="3200" dirty="0">
                <a:solidFill>
                  <a:schemeClr val="bg2">
                    <a:lumMod val="10000"/>
                  </a:schemeClr>
                </a:solidFill>
              </a:rPr>
              <a:t>我知道</a:t>
            </a:r>
          </a:p>
          <a:p>
            <a:pPr marL="0" indent="0">
              <a:buNone/>
            </a:pPr>
            <a:r>
              <a:rPr lang="en-US" altLang="zh-TW" sz="3200" dirty="0" err="1">
                <a:solidFill>
                  <a:schemeClr val="bg2">
                    <a:lumMod val="10000"/>
                  </a:schemeClr>
                </a:solidFill>
              </a:rPr>
              <a:t>Oooooooo</a:t>
            </a:r>
            <a:endParaRPr lang="en-US" altLang="zh-TW" sz="3200" dirty="0">
              <a:solidFill>
                <a:schemeClr val="bg2">
                  <a:lumMod val="10000"/>
                </a:schemeClr>
              </a:solidFill>
            </a:endParaRPr>
          </a:p>
          <a:p>
            <a:pPr marL="0" indent="0">
              <a:buNone/>
            </a:pPr>
            <a:r>
              <a:rPr lang="en-US" altLang="zh-TW" sz="3200" dirty="0" err="1">
                <a:solidFill>
                  <a:schemeClr val="bg2">
                    <a:lumMod val="10000"/>
                  </a:schemeClr>
                </a:solidFill>
              </a:rPr>
              <a:t>Oooooooo</a:t>
            </a:r>
            <a:endParaRPr lang="en-US" altLang="zh-TW" sz="3200" dirty="0">
              <a:solidFill>
                <a:schemeClr val="bg2">
                  <a:lumMod val="10000"/>
                </a:schemeClr>
              </a:solidFill>
            </a:endParaRPr>
          </a:p>
        </p:txBody>
      </p:sp>
    </p:spTree>
    <p:extLst>
      <p:ext uri="{BB962C8B-B14F-4D97-AF65-F5344CB8AC3E}">
        <p14:creationId xmlns:p14="http://schemas.microsoft.com/office/powerpoint/2010/main" val="1992613020"/>
      </p:ext>
    </p:extLst>
  </p:cSld>
  <p:clrMapOvr>
    <a:masterClrMapping/>
  </p:clrMapOvr>
  <p:transition spd="med">
    <p:blinds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584" y="600269"/>
            <a:ext cx="8229600" cy="990600"/>
          </a:xfrm>
        </p:spPr>
        <p:txBody>
          <a:bodyPr/>
          <a:lstStyle/>
          <a:p>
            <a:r>
              <a:rPr lang="zh-TW" altLang="en-US" dirty="0" smtClean="0"/>
              <a:t>童詩寫作：</a:t>
            </a:r>
            <a:r>
              <a:rPr lang="zh-TW" altLang="en-US" smtClean="0"/>
              <a:t>我知道（清水國小）</a:t>
            </a:r>
            <a:endParaRPr lang="zh-TW" altLang="en-US" dirty="0"/>
          </a:p>
        </p:txBody>
      </p:sp>
      <p:sp>
        <p:nvSpPr>
          <p:cNvPr id="3" name="內容版面配置區 2"/>
          <p:cNvSpPr>
            <a:spLocks noGrp="1"/>
          </p:cNvSpPr>
          <p:nvPr>
            <p:ph idx="1"/>
          </p:nvPr>
        </p:nvSpPr>
        <p:spPr>
          <a:xfrm>
            <a:off x="611560" y="2276872"/>
            <a:ext cx="2764802" cy="4876800"/>
          </a:xfrm>
        </p:spPr>
        <p:txBody>
          <a:bodyPr/>
          <a:lstStyle/>
          <a:p>
            <a:pPr marL="0" indent="0">
              <a:buNone/>
            </a:pPr>
            <a:r>
              <a:rPr lang="zh-TW" altLang="en-US" sz="3200" dirty="0" smtClean="0"/>
              <a:t>一棵棵黑板樹</a:t>
            </a:r>
            <a:endParaRPr lang="zh-TW" altLang="en-US" sz="3200" dirty="0"/>
          </a:p>
          <a:p>
            <a:pPr marL="0" indent="0">
              <a:buNone/>
            </a:pPr>
            <a:r>
              <a:rPr lang="en-US" altLang="zh-TW" sz="3200" dirty="0" err="1" smtClean="0"/>
              <a:t>Ooooooo</a:t>
            </a:r>
            <a:endParaRPr lang="en-US" altLang="zh-TW" sz="3200" dirty="0"/>
          </a:p>
          <a:p>
            <a:pPr marL="0" indent="0">
              <a:buNone/>
            </a:pPr>
            <a:r>
              <a:rPr lang="zh-TW" altLang="en-US" sz="3200" dirty="0"/>
              <a:t>我知道</a:t>
            </a:r>
          </a:p>
          <a:p>
            <a:pPr marL="0" indent="0">
              <a:buNone/>
            </a:pPr>
            <a:r>
              <a:rPr lang="en-US" altLang="zh-TW" sz="3200" dirty="0" err="1"/>
              <a:t>Ooooooo</a:t>
            </a:r>
            <a:endParaRPr lang="en-US" altLang="zh-TW" sz="3200" dirty="0"/>
          </a:p>
          <a:p>
            <a:pPr marL="0" indent="0">
              <a:buNone/>
            </a:pPr>
            <a:r>
              <a:rPr lang="en-US" altLang="zh-TW" sz="3200" dirty="0" err="1" smtClean="0"/>
              <a:t>Ooooooo</a:t>
            </a:r>
            <a:endParaRPr lang="en-US" altLang="zh-TW" sz="3200" dirty="0"/>
          </a:p>
        </p:txBody>
      </p:sp>
      <p:sp>
        <p:nvSpPr>
          <p:cNvPr id="4" name="圓角矩形 3"/>
          <p:cNvSpPr/>
          <p:nvPr/>
        </p:nvSpPr>
        <p:spPr>
          <a:xfrm>
            <a:off x="5943498" y="1590869"/>
            <a:ext cx="2962672" cy="3988295"/>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US" altLang="zh-TW" sz="3200" dirty="0" err="1" smtClean="0">
                <a:solidFill>
                  <a:schemeClr val="bg2">
                    <a:lumMod val="10000"/>
                  </a:schemeClr>
                </a:solidFill>
              </a:rPr>
              <a:t>OO</a:t>
            </a:r>
            <a:r>
              <a:rPr lang="zh-TW" altLang="en-US" sz="3200" dirty="0" smtClean="0">
                <a:solidFill>
                  <a:schemeClr val="bg2">
                    <a:lumMod val="10000"/>
                  </a:schemeClr>
                </a:solidFill>
              </a:rPr>
              <a:t>的清小</a:t>
            </a:r>
            <a:endParaRPr lang="zh-TW" altLang="en-US" sz="3200" dirty="0">
              <a:solidFill>
                <a:schemeClr val="bg2">
                  <a:lumMod val="10000"/>
                </a:schemeClr>
              </a:solidFill>
            </a:endParaRPr>
          </a:p>
          <a:p>
            <a:pPr marL="0" indent="0">
              <a:buNone/>
            </a:pPr>
            <a:r>
              <a:rPr lang="zh-TW" altLang="en-US" sz="3200" dirty="0">
                <a:solidFill>
                  <a:schemeClr val="bg2">
                    <a:lumMod val="10000"/>
                  </a:schemeClr>
                </a:solidFill>
              </a:rPr>
              <a:t>我知道</a:t>
            </a:r>
          </a:p>
          <a:p>
            <a:pPr marL="0" indent="0">
              <a:buNone/>
            </a:pPr>
            <a:r>
              <a:rPr lang="en-US" altLang="zh-TW" sz="3200" dirty="0" err="1" smtClean="0">
                <a:solidFill>
                  <a:schemeClr val="bg2">
                    <a:lumMod val="10000"/>
                  </a:schemeClr>
                </a:solidFill>
              </a:rPr>
              <a:t>OOOOOOO</a:t>
            </a:r>
            <a:endParaRPr lang="en-US" altLang="zh-TW" sz="3200" dirty="0">
              <a:solidFill>
                <a:schemeClr val="bg2">
                  <a:lumMod val="10000"/>
                </a:schemeClr>
              </a:solidFill>
            </a:endParaRPr>
          </a:p>
          <a:p>
            <a:pPr marL="0" indent="0">
              <a:buNone/>
            </a:pPr>
            <a:r>
              <a:rPr lang="en-US" altLang="zh-TW" sz="3200" dirty="0" err="1" smtClean="0">
                <a:solidFill>
                  <a:schemeClr val="bg2">
                    <a:lumMod val="10000"/>
                  </a:schemeClr>
                </a:solidFill>
              </a:rPr>
              <a:t>OOOOOOO</a:t>
            </a:r>
            <a:endParaRPr lang="zh-TW" altLang="en-US" sz="3200" dirty="0">
              <a:solidFill>
                <a:schemeClr val="bg2">
                  <a:lumMod val="10000"/>
                </a:schemeClr>
              </a:solidFill>
            </a:endParaRPr>
          </a:p>
          <a:p>
            <a:pPr algn="ctr"/>
            <a:endParaRPr lang="zh-TW" altLang="en-US" sz="4000" dirty="0">
              <a:solidFill>
                <a:schemeClr val="bg2">
                  <a:lumMod val="10000"/>
                </a:schemeClr>
              </a:solidFill>
            </a:endParaRPr>
          </a:p>
        </p:txBody>
      </p:sp>
      <p:sp>
        <p:nvSpPr>
          <p:cNvPr id="5" name="圓角矩形 4"/>
          <p:cNvSpPr/>
          <p:nvPr/>
        </p:nvSpPr>
        <p:spPr>
          <a:xfrm>
            <a:off x="3376362" y="1642187"/>
            <a:ext cx="2592288" cy="384630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zh-TW" altLang="en-US" sz="3200" dirty="0" smtClean="0">
                <a:solidFill>
                  <a:schemeClr val="bg2">
                    <a:lumMod val="10000"/>
                  </a:schemeClr>
                </a:solidFill>
              </a:rPr>
              <a:t>一棟棟大樓</a:t>
            </a:r>
            <a:endParaRPr lang="zh-TW" altLang="en-US" sz="3200" dirty="0">
              <a:solidFill>
                <a:schemeClr val="bg2">
                  <a:lumMod val="10000"/>
                </a:schemeClr>
              </a:solidFill>
            </a:endParaRPr>
          </a:p>
          <a:p>
            <a:pPr marL="0" indent="0">
              <a:buNone/>
            </a:pPr>
            <a:r>
              <a:rPr lang="en-US" altLang="zh-TW" sz="3200" dirty="0" err="1">
                <a:solidFill>
                  <a:schemeClr val="bg2">
                    <a:lumMod val="10000"/>
                  </a:schemeClr>
                </a:solidFill>
              </a:rPr>
              <a:t>Ooooooo</a:t>
            </a:r>
            <a:endParaRPr lang="en-US" altLang="zh-TW" sz="3200" dirty="0">
              <a:solidFill>
                <a:schemeClr val="bg2">
                  <a:lumMod val="10000"/>
                </a:schemeClr>
              </a:solidFill>
            </a:endParaRPr>
          </a:p>
          <a:p>
            <a:pPr marL="0" indent="0">
              <a:buNone/>
            </a:pPr>
            <a:r>
              <a:rPr lang="zh-TW" altLang="en-US" sz="3200" dirty="0">
                <a:solidFill>
                  <a:schemeClr val="bg2">
                    <a:lumMod val="10000"/>
                  </a:schemeClr>
                </a:solidFill>
              </a:rPr>
              <a:t>我知道</a:t>
            </a:r>
          </a:p>
          <a:p>
            <a:pPr marL="0" indent="0">
              <a:buNone/>
            </a:pPr>
            <a:r>
              <a:rPr lang="en-US" altLang="zh-TW" sz="3200" dirty="0" err="1">
                <a:solidFill>
                  <a:schemeClr val="bg2">
                    <a:lumMod val="10000"/>
                  </a:schemeClr>
                </a:solidFill>
              </a:rPr>
              <a:t>Oooooooo</a:t>
            </a:r>
            <a:endParaRPr lang="en-US" altLang="zh-TW" sz="3200" dirty="0">
              <a:solidFill>
                <a:schemeClr val="bg2">
                  <a:lumMod val="10000"/>
                </a:schemeClr>
              </a:solidFill>
            </a:endParaRPr>
          </a:p>
          <a:p>
            <a:pPr marL="0" indent="0">
              <a:buNone/>
            </a:pPr>
            <a:r>
              <a:rPr lang="en-US" altLang="zh-TW" sz="3200" dirty="0" err="1">
                <a:solidFill>
                  <a:schemeClr val="bg2">
                    <a:lumMod val="10000"/>
                  </a:schemeClr>
                </a:solidFill>
              </a:rPr>
              <a:t>Oooooooo</a:t>
            </a:r>
            <a:endParaRPr lang="en-US" altLang="zh-TW" sz="3200" dirty="0">
              <a:solidFill>
                <a:schemeClr val="bg2">
                  <a:lumMod val="10000"/>
                </a:schemeClr>
              </a:solidFill>
            </a:endParaRPr>
          </a:p>
        </p:txBody>
      </p:sp>
    </p:spTree>
    <p:extLst>
      <p:ext uri="{BB962C8B-B14F-4D97-AF65-F5344CB8AC3E}">
        <p14:creationId xmlns:p14="http://schemas.microsoft.com/office/powerpoint/2010/main" val="3332901164"/>
      </p:ext>
    </p:extLst>
  </p:cSld>
  <p:clrMapOvr>
    <a:masterClrMapping/>
  </p:clrMapOvr>
  <p:transition spd="med">
    <p:blinds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字方塊 1"/>
          <p:cNvSpPr txBox="1">
            <a:spLocks noChangeArrowheads="1"/>
          </p:cNvSpPr>
          <p:nvPr/>
        </p:nvSpPr>
        <p:spPr bwMode="auto">
          <a:xfrm>
            <a:off x="1691680" y="620688"/>
            <a:ext cx="4392613" cy="674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r>
              <a:rPr lang="zh-TW" altLang="en-US" sz="4800" b="1" dirty="0">
                <a:solidFill>
                  <a:srgbClr val="C00000"/>
                </a:solidFill>
              </a:rPr>
              <a:t>詩的格式</a:t>
            </a:r>
            <a:endParaRPr lang="en-US" altLang="zh-TW" sz="4800" b="1" dirty="0">
              <a:solidFill>
                <a:srgbClr val="C00000"/>
              </a:solidFill>
            </a:endParaRPr>
          </a:p>
          <a:p>
            <a:pPr eaLnBrk="1" hangingPunct="1"/>
            <a:endParaRPr lang="en-US" altLang="zh-TW" sz="4000" b="1" dirty="0">
              <a:solidFill>
                <a:srgbClr val="C00000"/>
              </a:solidFill>
            </a:endParaRPr>
          </a:p>
          <a:p>
            <a:pPr eaLnBrk="1" hangingPunct="1"/>
            <a:r>
              <a:rPr lang="zh-TW" altLang="en-US" sz="4000" b="1" dirty="0">
                <a:solidFill>
                  <a:srgbClr val="002060"/>
                </a:solidFill>
                <a:effectLst>
                  <a:outerShdw blurRad="38100" dist="38100" dir="2700000" algn="tl">
                    <a:srgbClr val="000000">
                      <a:alpha val="43137"/>
                    </a:srgbClr>
                  </a:outerShdw>
                </a:effectLst>
              </a:rPr>
              <a:t>齊頭</a:t>
            </a:r>
            <a:endParaRPr lang="en-US" altLang="zh-TW" sz="4000" b="1" dirty="0">
              <a:solidFill>
                <a:srgbClr val="002060"/>
              </a:solidFill>
              <a:effectLst>
                <a:outerShdw blurRad="38100" dist="38100" dir="2700000" algn="tl">
                  <a:srgbClr val="000000">
                    <a:alpha val="43137"/>
                  </a:srgbClr>
                </a:outerShdw>
              </a:effectLst>
            </a:endParaRPr>
          </a:p>
          <a:p>
            <a:pPr eaLnBrk="1" hangingPunct="1"/>
            <a:endParaRPr lang="en-US" altLang="zh-TW" sz="4000" b="1" dirty="0">
              <a:solidFill>
                <a:srgbClr val="002060"/>
              </a:solidFill>
              <a:effectLst>
                <a:outerShdw blurRad="38100" dist="38100" dir="2700000" algn="tl">
                  <a:srgbClr val="000000">
                    <a:alpha val="43137"/>
                  </a:srgbClr>
                </a:outerShdw>
              </a:effectLst>
            </a:endParaRPr>
          </a:p>
          <a:p>
            <a:pPr eaLnBrk="1" hangingPunct="1"/>
            <a:r>
              <a:rPr lang="zh-TW" altLang="en-US" sz="4000" b="1" dirty="0">
                <a:solidFill>
                  <a:srgbClr val="002060"/>
                </a:solidFill>
                <a:effectLst>
                  <a:outerShdw blurRad="38100" dist="38100" dir="2700000" algn="tl">
                    <a:srgbClr val="000000">
                      <a:alpha val="43137"/>
                    </a:srgbClr>
                  </a:outerShdw>
                </a:effectLst>
              </a:rPr>
              <a:t>分行</a:t>
            </a:r>
            <a:endParaRPr lang="en-US" altLang="zh-TW" sz="4000" b="1" dirty="0">
              <a:solidFill>
                <a:srgbClr val="002060"/>
              </a:solidFill>
              <a:effectLst>
                <a:outerShdw blurRad="38100" dist="38100" dir="2700000" algn="tl">
                  <a:srgbClr val="000000">
                    <a:alpha val="43137"/>
                  </a:srgbClr>
                </a:outerShdw>
              </a:effectLst>
            </a:endParaRPr>
          </a:p>
          <a:p>
            <a:pPr eaLnBrk="1" hangingPunct="1"/>
            <a:endParaRPr lang="en-US" altLang="zh-TW" sz="4000" b="1" dirty="0">
              <a:solidFill>
                <a:srgbClr val="002060"/>
              </a:solidFill>
            </a:endParaRPr>
          </a:p>
          <a:p>
            <a:pPr eaLnBrk="1" hangingPunct="1"/>
            <a:r>
              <a:rPr lang="zh-TW" altLang="en-US" sz="3600" b="1" dirty="0">
                <a:solidFill>
                  <a:schemeClr val="accent1">
                    <a:lumMod val="75000"/>
                  </a:schemeClr>
                </a:solidFill>
              </a:rPr>
              <a:t>可押韻</a:t>
            </a:r>
            <a:endParaRPr lang="en-US" altLang="zh-TW" sz="3600" b="1" dirty="0">
              <a:solidFill>
                <a:schemeClr val="accent1">
                  <a:lumMod val="75000"/>
                </a:schemeClr>
              </a:solidFill>
            </a:endParaRPr>
          </a:p>
          <a:p>
            <a:pPr eaLnBrk="1" hangingPunct="1"/>
            <a:endParaRPr lang="en-US" altLang="zh-TW" sz="3600" b="1" dirty="0">
              <a:solidFill>
                <a:schemeClr val="accent1">
                  <a:lumMod val="75000"/>
                </a:schemeClr>
              </a:solidFill>
            </a:endParaRPr>
          </a:p>
          <a:p>
            <a:pPr eaLnBrk="1" hangingPunct="1"/>
            <a:r>
              <a:rPr lang="zh-TW" altLang="en-US" sz="3600" b="1" dirty="0">
                <a:solidFill>
                  <a:schemeClr val="accent1">
                    <a:lumMod val="75000"/>
                  </a:schemeClr>
                </a:solidFill>
              </a:rPr>
              <a:t>可標點</a:t>
            </a:r>
            <a:endParaRPr lang="en-US" altLang="zh-TW" sz="3600" b="1" dirty="0">
              <a:solidFill>
                <a:schemeClr val="accent1">
                  <a:lumMod val="75000"/>
                </a:schemeClr>
              </a:solidFill>
            </a:endParaRPr>
          </a:p>
          <a:p>
            <a:pPr eaLnBrk="1" hangingPunct="1"/>
            <a:endParaRPr lang="en-US" altLang="zh-TW" dirty="0"/>
          </a:p>
          <a:p>
            <a:pPr eaLnBrk="1" hangingPunct="1"/>
            <a:endParaRPr lang="en-US" altLang="zh-TW" dirty="0"/>
          </a:p>
          <a:p>
            <a:pPr eaLnBrk="1" hangingPunct="1"/>
            <a:endParaRPr lang="zh-TW" altLang="en-US" dirty="0"/>
          </a:p>
        </p:txBody>
      </p:sp>
      <p:pic>
        <p:nvPicPr>
          <p:cNvPr id="3" name="圖片 2"/>
          <p:cNvPicPr>
            <a:picLocks noChangeAspect="1"/>
          </p:cNvPicPr>
          <p:nvPr/>
        </p:nvPicPr>
        <p:blipFill>
          <a:blip r:embed="rId2"/>
          <a:stretch>
            <a:fillRect/>
          </a:stretch>
        </p:blipFill>
        <p:spPr>
          <a:xfrm>
            <a:off x="5508104" y="3140968"/>
            <a:ext cx="2848929" cy="213394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spd="med">
    <p:blinds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79588" y="620713"/>
            <a:ext cx="5094287" cy="7781925"/>
          </a:xfrm>
          <a:prstGeom prst="rect">
            <a:avLst/>
          </a:prstGeom>
        </p:spPr>
        <p:txBody>
          <a:bodyPr>
            <a:spAutoFit/>
          </a:bodyPr>
          <a:lstStyle/>
          <a:p>
            <a:pPr eaLnBrk="1" hangingPunct="1">
              <a:lnSpc>
                <a:spcPct val="150000"/>
              </a:lnSpc>
              <a:defRPr/>
            </a:pPr>
            <a:r>
              <a:rPr lang="zh-TW" altLang="en-US" b="1" dirty="0">
                <a:solidFill>
                  <a:srgbClr val="0066FF"/>
                </a:solidFill>
              </a:rPr>
              <a:t>蘭花草                     胡適</a:t>
            </a:r>
            <a:endParaRPr lang="en-US" altLang="zh-TW" b="1" dirty="0">
              <a:solidFill>
                <a:srgbClr val="0066FF"/>
              </a:solidFill>
            </a:endParaRPr>
          </a:p>
          <a:p>
            <a:pPr eaLnBrk="1" hangingPunct="1">
              <a:lnSpc>
                <a:spcPct val="150000"/>
              </a:lnSpc>
              <a:defRPr/>
            </a:pPr>
            <a:endParaRPr lang="en-US" altLang="zh-TW" b="1" dirty="0">
              <a:solidFill>
                <a:srgbClr val="0066FF"/>
              </a:solidFill>
            </a:endParaRPr>
          </a:p>
          <a:p>
            <a:pPr eaLnBrk="1" hangingPunct="1">
              <a:lnSpc>
                <a:spcPct val="150000"/>
              </a:lnSpc>
              <a:defRPr/>
            </a:pPr>
            <a:r>
              <a:rPr lang="zh-TW" altLang="en-US" b="1" dirty="0">
                <a:solidFill>
                  <a:srgbClr val="0066FF"/>
                </a:solidFill>
              </a:rPr>
              <a:t>我從山中來　帶著蘭花草</a:t>
            </a:r>
            <a:br>
              <a:rPr lang="zh-TW" altLang="en-US" b="1" dirty="0">
                <a:solidFill>
                  <a:srgbClr val="0066FF"/>
                </a:solidFill>
              </a:rPr>
            </a:br>
            <a:r>
              <a:rPr lang="zh-TW" altLang="en-US" b="1" dirty="0">
                <a:solidFill>
                  <a:srgbClr val="0066FF"/>
                </a:solidFill>
              </a:rPr>
              <a:t>種在小園中　希望花開早</a:t>
            </a:r>
            <a:br>
              <a:rPr lang="zh-TW" altLang="en-US" b="1" dirty="0">
                <a:solidFill>
                  <a:srgbClr val="0066FF"/>
                </a:solidFill>
              </a:rPr>
            </a:br>
            <a:r>
              <a:rPr lang="zh-TW" altLang="en-US" b="1" dirty="0">
                <a:solidFill>
                  <a:srgbClr val="0066FF"/>
                </a:solidFill>
              </a:rPr>
              <a:t>一日看三回　看得花時過</a:t>
            </a:r>
            <a:br>
              <a:rPr lang="zh-TW" altLang="en-US" b="1" dirty="0">
                <a:solidFill>
                  <a:srgbClr val="0066FF"/>
                </a:solidFill>
              </a:rPr>
            </a:br>
            <a:r>
              <a:rPr lang="zh-TW" altLang="en-US" b="1" dirty="0">
                <a:solidFill>
                  <a:srgbClr val="0066FF"/>
                </a:solidFill>
              </a:rPr>
              <a:t>蘭花卻依然　苞也無一個</a:t>
            </a:r>
            <a:br>
              <a:rPr lang="zh-TW" altLang="en-US" b="1" dirty="0">
                <a:solidFill>
                  <a:srgbClr val="0066FF"/>
                </a:solidFill>
              </a:rPr>
            </a:br>
            <a:r>
              <a:rPr lang="zh-TW" altLang="en-US" b="1" dirty="0">
                <a:solidFill>
                  <a:srgbClr val="0066FF"/>
                </a:solidFill>
              </a:rPr>
              <a:t>轉眼秋天到　移蘭入暖房</a:t>
            </a:r>
            <a:br>
              <a:rPr lang="zh-TW" altLang="en-US" b="1" dirty="0">
                <a:solidFill>
                  <a:srgbClr val="0066FF"/>
                </a:solidFill>
              </a:rPr>
            </a:br>
            <a:r>
              <a:rPr lang="zh-TW" altLang="en-US" b="1" dirty="0">
                <a:solidFill>
                  <a:srgbClr val="0066FF"/>
                </a:solidFill>
              </a:rPr>
              <a:t>朝朝頻顧惜　夜夜不相忘</a:t>
            </a:r>
            <a:br>
              <a:rPr lang="zh-TW" altLang="en-US" b="1" dirty="0">
                <a:solidFill>
                  <a:srgbClr val="0066FF"/>
                </a:solidFill>
              </a:rPr>
            </a:br>
            <a:r>
              <a:rPr lang="zh-TW" altLang="en-US" b="1" dirty="0">
                <a:solidFill>
                  <a:srgbClr val="0066FF"/>
                </a:solidFill>
              </a:rPr>
              <a:t>期待春花開　能將宿願償</a:t>
            </a:r>
            <a:br>
              <a:rPr lang="zh-TW" altLang="en-US" b="1" dirty="0">
                <a:solidFill>
                  <a:srgbClr val="0066FF"/>
                </a:solidFill>
              </a:rPr>
            </a:br>
            <a:r>
              <a:rPr lang="zh-TW" altLang="en-US" b="1" dirty="0">
                <a:solidFill>
                  <a:srgbClr val="0066FF"/>
                </a:solidFill>
              </a:rPr>
              <a:t>滿庭花簇簇　添得許多香</a:t>
            </a:r>
            <a:br>
              <a:rPr lang="zh-TW" altLang="en-US" b="1" dirty="0">
                <a:solidFill>
                  <a:srgbClr val="0066FF"/>
                </a:solidFill>
              </a:rPr>
            </a:br>
            <a:r>
              <a:rPr lang="zh-TW" altLang="en-US" dirty="0">
                <a:solidFill>
                  <a:schemeClr val="accent5">
                    <a:lumMod val="50000"/>
                  </a:schemeClr>
                </a:solidFill>
              </a:rPr>
              <a:t/>
            </a:r>
            <a:br>
              <a:rPr lang="zh-TW" altLang="en-US" dirty="0">
                <a:solidFill>
                  <a:schemeClr val="accent5">
                    <a:lumMod val="50000"/>
                  </a:schemeClr>
                </a:solidFill>
              </a:rPr>
            </a:br>
            <a:r>
              <a:rPr lang="zh-TW" altLang="en-US" dirty="0"/>
              <a:t/>
            </a:r>
            <a:br>
              <a:rPr lang="zh-TW" altLang="en-US" dirty="0"/>
            </a:br>
            <a:r>
              <a:rPr lang="zh-TW" altLang="en-US" dirty="0"/>
              <a:t/>
            </a:r>
            <a:br>
              <a:rPr lang="zh-TW" altLang="en-US" dirty="0"/>
            </a:br>
            <a:endParaRPr lang="zh-TW" altLang="en-US" dirty="0"/>
          </a:p>
        </p:txBody>
      </p:sp>
      <p:pic>
        <p:nvPicPr>
          <p:cNvPr id="3" name="圖片 2"/>
          <p:cNvPicPr>
            <a:picLocks noChangeAspect="1"/>
          </p:cNvPicPr>
          <p:nvPr/>
        </p:nvPicPr>
        <p:blipFill>
          <a:blip r:embed="rId2"/>
          <a:stretch>
            <a:fillRect/>
          </a:stretch>
        </p:blipFill>
        <p:spPr>
          <a:xfrm>
            <a:off x="7020272" y="4057154"/>
            <a:ext cx="1510222" cy="2016224"/>
          </a:xfrm>
          <a:prstGeom prst="rect">
            <a:avLst/>
          </a:prstGeom>
        </p:spPr>
      </p:pic>
      <p:sp>
        <p:nvSpPr>
          <p:cNvPr id="4" name="AutoShape 2" descr="「蘭花草」的圖片搜尋結果"/>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pic>
        <p:nvPicPr>
          <p:cNvPr id="5" name="圖片 4"/>
          <p:cNvPicPr>
            <a:picLocks noChangeAspect="1"/>
          </p:cNvPicPr>
          <p:nvPr/>
        </p:nvPicPr>
        <p:blipFill>
          <a:blip r:embed="rId3"/>
          <a:stretch>
            <a:fillRect/>
          </a:stretch>
        </p:blipFill>
        <p:spPr>
          <a:xfrm>
            <a:off x="5796136" y="1700808"/>
            <a:ext cx="1455567" cy="2187327"/>
          </a:xfrm>
          <a:prstGeom prst="rect">
            <a:avLst/>
          </a:prstGeom>
        </p:spPr>
      </p:pic>
    </p:spTree>
  </p:cSld>
  <p:clrMapOvr>
    <a:masterClrMapping/>
  </p:clrMapOvr>
  <p:transition spd="med">
    <p:blinds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矩形 1"/>
          <p:cNvSpPr>
            <a:spLocks noChangeArrowheads="1"/>
          </p:cNvSpPr>
          <p:nvPr/>
        </p:nvSpPr>
        <p:spPr bwMode="auto">
          <a:xfrm>
            <a:off x="1403648" y="549275"/>
            <a:ext cx="6697365"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lnSpc>
                <a:spcPct val="150000"/>
              </a:lnSpc>
              <a:defRPr/>
            </a:pPr>
            <a:r>
              <a:rPr lang="en-US" altLang="zh-TW" sz="3200" dirty="0"/>
              <a:t>  </a:t>
            </a:r>
            <a:r>
              <a:rPr lang="zh-TW" altLang="en-US" sz="2000" b="1" dirty="0">
                <a:solidFill>
                  <a:srgbClr val="0066FF"/>
                </a:solidFill>
                <a:effectLst>
                  <a:outerShdw blurRad="38100" dist="38100" dir="2700000" algn="tl">
                    <a:srgbClr val="000000">
                      <a:alpha val="43137"/>
                    </a:srgbClr>
                  </a:outerShdw>
                </a:effectLst>
              </a:rPr>
              <a:t>偶  然       徐志摩 </a:t>
            </a:r>
            <a:endParaRPr lang="en-US" altLang="zh-TW" sz="2000" b="1" dirty="0">
              <a:solidFill>
                <a:srgbClr val="0066FF"/>
              </a:solidFill>
              <a:effectLst>
                <a:outerShdw blurRad="38100" dist="38100" dir="2700000" algn="tl">
                  <a:srgbClr val="000000">
                    <a:alpha val="43137"/>
                  </a:srgbClr>
                </a:outerShdw>
              </a:effectLst>
            </a:endParaRPr>
          </a:p>
          <a:p>
            <a:pPr eaLnBrk="1" hangingPunct="1">
              <a:lnSpc>
                <a:spcPct val="150000"/>
              </a:lnSpc>
              <a:defRPr/>
            </a:pPr>
            <a:r>
              <a:rPr lang="zh-TW" altLang="en-US" sz="2000" b="1" dirty="0">
                <a:solidFill>
                  <a:srgbClr val="0066FF"/>
                </a:solidFill>
                <a:effectLst>
                  <a:outerShdw blurRad="38100" dist="38100" dir="2700000" algn="tl">
                    <a:srgbClr val="000000">
                      <a:alpha val="43137"/>
                    </a:srgbClr>
                  </a:outerShdw>
                </a:effectLst>
              </a:rPr>
              <a:t>我是天空裡的一片雲，</a:t>
            </a:r>
            <a:br>
              <a:rPr lang="zh-TW" altLang="en-US" sz="2000" b="1" dirty="0">
                <a:solidFill>
                  <a:srgbClr val="0066FF"/>
                </a:solidFill>
                <a:effectLst>
                  <a:outerShdw blurRad="38100" dist="38100" dir="2700000" algn="tl">
                    <a:srgbClr val="000000">
                      <a:alpha val="43137"/>
                    </a:srgbClr>
                  </a:outerShdw>
                </a:effectLst>
              </a:rPr>
            </a:br>
            <a:r>
              <a:rPr lang="zh-TW" altLang="en-US" sz="2000" b="1" dirty="0">
                <a:solidFill>
                  <a:srgbClr val="0066FF"/>
                </a:solidFill>
                <a:effectLst>
                  <a:outerShdw blurRad="38100" dist="38100" dir="2700000" algn="tl">
                    <a:srgbClr val="000000">
                      <a:alpha val="43137"/>
                    </a:srgbClr>
                  </a:outerShdw>
                </a:effectLst>
              </a:rPr>
              <a:t>偶爾投影在你的波心──</a:t>
            </a:r>
            <a:br>
              <a:rPr lang="zh-TW" altLang="en-US" sz="2000" b="1" dirty="0">
                <a:solidFill>
                  <a:srgbClr val="0066FF"/>
                </a:solidFill>
                <a:effectLst>
                  <a:outerShdw blurRad="38100" dist="38100" dir="2700000" algn="tl">
                    <a:srgbClr val="000000">
                      <a:alpha val="43137"/>
                    </a:srgbClr>
                  </a:outerShdw>
                </a:effectLst>
              </a:rPr>
            </a:br>
            <a:r>
              <a:rPr lang="zh-TW" altLang="en-US" sz="2000" b="1" dirty="0">
                <a:solidFill>
                  <a:srgbClr val="0066FF"/>
                </a:solidFill>
                <a:effectLst>
                  <a:outerShdw blurRad="38100" dist="38100" dir="2700000" algn="tl">
                    <a:srgbClr val="000000">
                      <a:alpha val="43137"/>
                    </a:srgbClr>
                  </a:outerShdw>
                </a:effectLst>
              </a:rPr>
              <a:t>你不必訝異，</a:t>
            </a:r>
            <a:br>
              <a:rPr lang="zh-TW" altLang="en-US" sz="2000" b="1" dirty="0">
                <a:solidFill>
                  <a:srgbClr val="0066FF"/>
                </a:solidFill>
                <a:effectLst>
                  <a:outerShdw blurRad="38100" dist="38100" dir="2700000" algn="tl">
                    <a:srgbClr val="000000">
                      <a:alpha val="43137"/>
                    </a:srgbClr>
                  </a:outerShdw>
                </a:effectLst>
              </a:rPr>
            </a:br>
            <a:r>
              <a:rPr lang="zh-TW" altLang="en-US" sz="2000" b="1" dirty="0">
                <a:solidFill>
                  <a:srgbClr val="0066FF"/>
                </a:solidFill>
                <a:effectLst>
                  <a:outerShdw blurRad="38100" dist="38100" dir="2700000" algn="tl">
                    <a:srgbClr val="000000">
                      <a:alpha val="43137"/>
                    </a:srgbClr>
                  </a:outerShdw>
                </a:effectLst>
              </a:rPr>
              <a:t>更無須歡喜──</a:t>
            </a:r>
            <a:br>
              <a:rPr lang="zh-TW" altLang="en-US" sz="2000" b="1" dirty="0">
                <a:solidFill>
                  <a:srgbClr val="0066FF"/>
                </a:solidFill>
                <a:effectLst>
                  <a:outerShdw blurRad="38100" dist="38100" dir="2700000" algn="tl">
                    <a:srgbClr val="000000">
                      <a:alpha val="43137"/>
                    </a:srgbClr>
                  </a:outerShdw>
                </a:effectLst>
              </a:rPr>
            </a:br>
            <a:r>
              <a:rPr lang="zh-TW" altLang="en-US" sz="2000" b="1" dirty="0">
                <a:solidFill>
                  <a:srgbClr val="0066FF"/>
                </a:solidFill>
                <a:effectLst>
                  <a:outerShdw blurRad="38100" dist="38100" dir="2700000" algn="tl">
                    <a:srgbClr val="000000">
                      <a:alpha val="43137"/>
                    </a:srgbClr>
                  </a:outerShdw>
                </a:effectLst>
              </a:rPr>
              <a:t>在轉瞬間消滅了蹤影。</a:t>
            </a:r>
            <a:br>
              <a:rPr lang="zh-TW" altLang="en-US" sz="2000" b="1" dirty="0">
                <a:solidFill>
                  <a:srgbClr val="0066FF"/>
                </a:solidFill>
                <a:effectLst>
                  <a:outerShdw blurRad="38100" dist="38100" dir="2700000" algn="tl">
                    <a:srgbClr val="000000">
                      <a:alpha val="43137"/>
                    </a:srgbClr>
                  </a:outerShdw>
                </a:effectLst>
              </a:rPr>
            </a:br>
            <a:r>
              <a:rPr lang="zh-TW" altLang="en-US" sz="2000" b="1" dirty="0">
                <a:solidFill>
                  <a:srgbClr val="0066FF"/>
                </a:solidFill>
                <a:effectLst>
                  <a:outerShdw blurRad="38100" dist="38100" dir="2700000" algn="tl">
                    <a:srgbClr val="000000">
                      <a:alpha val="43137"/>
                    </a:srgbClr>
                  </a:outerShdw>
                </a:effectLst>
              </a:rPr>
              <a:t/>
            </a:r>
            <a:br>
              <a:rPr lang="zh-TW" altLang="en-US" sz="2000" b="1" dirty="0">
                <a:solidFill>
                  <a:srgbClr val="0066FF"/>
                </a:solidFill>
                <a:effectLst>
                  <a:outerShdw blurRad="38100" dist="38100" dir="2700000" algn="tl">
                    <a:srgbClr val="000000">
                      <a:alpha val="43137"/>
                    </a:srgbClr>
                  </a:outerShdw>
                </a:effectLst>
              </a:rPr>
            </a:br>
            <a:r>
              <a:rPr lang="zh-TW" altLang="en-US" sz="2000" b="1" dirty="0">
                <a:solidFill>
                  <a:srgbClr val="0066FF"/>
                </a:solidFill>
                <a:effectLst>
                  <a:outerShdw blurRad="38100" dist="38100" dir="2700000" algn="tl">
                    <a:srgbClr val="000000">
                      <a:alpha val="43137"/>
                    </a:srgbClr>
                  </a:outerShdw>
                </a:effectLst>
              </a:rPr>
              <a:t>你我相逢在黑夜的海上，</a:t>
            </a:r>
            <a:br>
              <a:rPr lang="zh-TW" altLang="en-US" sz="2000" b="1" dirty="0">
                <a:solidFill>
                  <a:srgbClr val="0066FF"/>
                </a:solidFill>
                <a:effectLst>
                  <a:outerShdw blurRad="38100" dist="38100" dir="2700000" algn="tl">
                    <a:srgbClr val="000000">
                      <a:alpha val="43137"/>
                    </a:srgbClr>
                  </a:outerShdw>
                </a:effectLst>
              </a:rPr>
            </a:br>
            <a:r>
              <a:rPr lang="zh-TW" altLang="en-US" sz="2000" b="1" dirty="0">
                <a:solidFill>
                  <a:srgbClr val="0066FF"/>
                </a:solidFill>
                <a:effectLst>
                  <a:outerShdw blurRad="38100" dist="38100" dir="2700000" algn="tl">
                    <a:srgbClr val="000000">
                      <a:alpha val="43137"/>
                    </a:srgbClr>
                  </a:outerShdw>
                </a:effectLst>
              </a:rPr>
              <a:t>你有你的，我有我的，方向；</a:t>
            </a:r>
            <a:br>
              <a:rPr lang="zh-TW" altLang="en-US" sz="2000" b="1" dirty="0">
                <a:solidFill>
                  <a:srgbClr val="0066FF"/>
                </a:solidFill>
                <a:effectLst>
                  <a:outerShdw blurRad="38100" dist="38100" dir="2700000" algn="tl">
                    <a:srgbClr val="000000">
                      <a:alpha val="43137"/>
                    </a:srgbClr>
                  </a:outerShdw>
                </a:effectLst>
              </a:rPr>
            </a:br>
            <a:r>
              <a:rPr lang="zh-TW" altLang="en-US" sz="2000" b="1" dirty="0">
                <a:solidFill>
                  <a:srgbClr val="0066FF"/>
                </a:solidFill>
                <a:effectLst>
                  <a:outerShdw blurRad="38100" dist="38100" dir="2700000" algn="tl">
                    <a:srgbClr val="000000">
                      <a:alpha val="43137"/>
                    </a:srgbClr>
                  </a:outerShdw>
                </a:effectLst>
              </a:rPr>
              <a:t>你記得也好，</a:t>
            </a:r>
            <a:br>
              <a:rPr lang="zh-TW" altLang="en-US" sz="2000" b="1" dirty="0">
                <a:solidFill>
                  <a:srgbClr val="0066FF"/>
                </a:solidFill>
                <a:effectLst>
                  <a:outerShdw blurRad="38100" dist="38100" dir="2700000" algn="tl">
                    <a:srgbClr val="000000">
                      <a:alpha val="43137"/>
                    </a:srgbClr>
                  </a:outerShdw>
                </a:effectLst>
              </a:rPr>
            </a:br>
            <a:r>
              <a:rPr lang="zh-TW" altLang="en-US" sz="2000" b="1" dirty="0">
                <a:solidFill>
                  <a:srgbClr val="0066FF"/>
                </a:solidFill>
                <a:effectLst>
                  <a:outerShdw blurRad="38100" dist="38100" dir="2700000" algn="tl">
                    <a:srgbClr val="000000">
                      <a:alpha val="43137"/>
                    </a:srgbClr>
                  </a:outerShdw>
                </a:effectLst>
              </a:rPr>
              <a:t>最好你忘掉，</a:t>
            </a:r>
            <a:br>
              <a:rPr lang="zh-TW" altLang="en-US" sz="2000" b="1" dirty="0">
                <a:solidFill>
                  <a:srgbClr val="0066FF"/>
                </a:solidFill>
                <a:effectLst>
                  <a:outerShdw blurRad="38100" dist="38100" dir="2700000" algn="tl">
                    <a:srgbClr val="000000">
                      <a:alpha val="43137"/>
                    </a:srgbClr>
                  </a:outerShdw>
                </a:effectLst>
              </a:rPr>
            </a:br>
            <a:r>
              <a:rPr lang="zh-TW" altLang="en-US" sz="2000" b="1" dirty="0">
                <a:solidFill>
                  <a:srgbClr val="0066FF"/>
                </a:solidFill>
                <a:effectLst>
                  <a:outerShdw blurRad="38100" dist="38100" dir="2700000" algn="tl">
                    <a:srgbClr val="000000">
                      <a:alpha val="43137"/>
                    </a:srgbClr>
                  </a:outerShdw>
                </a:effectLst>
              </a:rPr>
              <a:t>在這交會時互放的光亮！ </a:t>
            </a:r>
          </a:p>
        </p:txBody>
      </p:sp>
    </p:spTree>
  </p:cSld>
  <p:clrMapOvr>
    <a:masterClrMapping/>
  </p:clrMapOvr>
  <p:transition spd="med">
    <p:blinds dir="vert"/>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Oval 13"/>
          <p:cNvSpPr>
            <a:spLocks noChangeArrowheads="1"/>
          </p:cNvSpPr>
          <p:nvPr/>
        </p:nvSpPr>
        <p:spPr bwMode="auto">
          <a:xfrm rot="-887261">
            <a:off x="3048000" y="76200"/>
            <a:ext cx="2514600" cy="5867400"/>
          </a:xfrm>
          <a:prstGeom prst="ellipse">
            <a:avLst/>
          </a:prstGeom>
          <a:solidFill>
            <a:schemeClr val="bg2"/>
          </a:solidFill>
          <a:ln w="9525">
            <a:round/>
            <a:headEnd/>
            <a:tailEnd/>
          </a:ln>
          <a:scene3d>
            <a:camera prst="legacyPerspectiveFront">
              <a:rot lat="20099988" lon="1500000" rev="0"/>
            </a:camera>
            <a:lightRig rig="legacyFlat4" dir="b"/>
          </a:scene3d>
          <a:sp3d extrusionH="430200" prstMaterial="legacyMatte">
            <a:bevelT w="13500" h="13500" prst="angle"/>
            <a:bevelB w="13500" h="13500" prst="angle"/>
            <a:extrusionClr>
              <a:schemeClr val="accent1"/>
            </a:extrusionClr>
            <a:contourClr>
              <a:schemeClr val="bg2"/>
            </a:contourClr>
          </a:sp3d>
        </p:spPr>
        <p:txBody>
          <a:bodyPr wrap="none" anchor="ctr">
            <a:flatTx/>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9218" name="Rectangle 2"/>
          <p:cNvSpPr>
            <a:spLocks noGrp="1" noChangeArrowheads="1"/>
          </p:cNvSpPr>
          <p:nvPr>
            <p:ph type="ctrTitle"/>
          </p:nvPr>
        </p:nvSpPr>
        <p:spPr>
          <a:xfrm rot="20765221">
            <a:off x="3681413" y="700088"/>
            <a:ext cx="3810000" cy="6159500"/>
          </a:xfrm>
        </p:spPr>
        <p:txBody>
          <a:bodyPr vert="eaVert"/>
          <a:lstStyle/>
          <a:p>
            <a:pPr eaLnBrk="1" fontAlgn="auto" hangingPunct="1">
              <a:spcAft>
                <a:spcPts val="0"/>
              </a:spcAft>
              <a:defRPr/>
            </a:pPr>
            <a:r>
              <a:rPr lang="zh-TW" altLang="en-US" sz="9600" b="1" dirty="0">
                <a:solidFill>
                  <a:srgbClr val="0000FF"/>
                </a:solidFill>
                <a:latin typeface="標楷體" pitchFamily="65" charset="-120"/>
                <a:ea typeface="標楷體" pitchFamily="65" charset="-120"/>
              </a:rPr>
              <a:t>圖 象 詩</a:t>
            </a:r>
            <a:r>
              <a:rPr lang="zh-TW" altLang="en-US" sz="6000" b="1" dirty="0">
                <a:solidFill>
                  <a:srgbClr val="0000FF"/>
                </a:solidFill>
                <a:latin typeface="標楷體" pitchFamily="65" charset="-120"/>
                <a:ea typeface="標楷體" pitchFamily="65" charset="-120"/>
              </a:rPr>
              <a:t> </a:t>
            </a:r>
          </a:p>
        </p:txBody>
      </p:sp>
      <p:sp>
        <p:nvSpPr>
          <p:cNvPr id="9220" name="WordArt 4"/>
          <p:cNvSpPr>
            <a:spLocks noChangeArrowheads="1" noChangeShapeType="1" noTextEdit="1"/>
          </p:cNvSpPr>
          <p:nvPr/>
        </p:nvSpPr>
        <p:spPr bwMode="auto">
          <a:xfrm rot="7322864">
            <a:off x="5638800" y="1676400"/>
            <a:ext cx="2667000" cy="1600200"/>
          </a:xfrm>
          <a:prstGeom prst="rect">
            <a:avLst/>
          </a:prstGeom>
        </p:spPr>
        <p:txBody>
          <a:bodyPr vert="eaVert" wrap="none" fromWordArt="1">
            <a:prstTxWarp prst="textWave4">
              <a:avLst>
                <a:gd name="adj1" fmla="val 10319"/>
                <a:gd name="adj2" fmla="val 3718"/>
              </a:avLst>
            </a:prstTxWarp>
          </a:bodyPr>
          <a:lstStyle/>
          <a:p>
            <a:pPr algn="ctr" fontAlgn="auto"/>
            <a:r>
              <a:rPr lang="zh-TW" altLang="en-US" sz="3200" kern="10">
                <a:ln w="9525">
                  <a:solidFill>
                    <a:srgbClr val="000000"/>
                  </a:solidFill>
                  <a:round/>
                  <a:headEnd/>
                  <a:tailEnd/>
                </a:ln>
                <a:solidFill>
                  <a:srgbClr val="000000"/>
                </a:solidFill>
                <a:latin typeface="標楷體" panose="03000509000000000000" pitchFamily="65" charset="-120"/>
                <a:ea typeface="標楷體" panose="03000509000000000000" pitchFamily="65" charset="-120"/>
              </a:rPr>
              <a:t>稀 奇 古 怪 的</a:t>
            </a:r>
          </a:p>
          <a:p>
            <a:pPr algn="ctr" fontAlgn="auto"/>
            <a:endParaRPr lang="zh-TW" altLang="en-US" sz="3200" kern="10">
              <a:ln w="9525">
                <a:solidFill>
                  <a:srgbClr val="000000"/>
                </a:solidFill>
                <a:round/>
                <a:headEnd/>
                <a:tailEnd/>
              </a:ln>
              <a:solidFill>
                <a:srgbClr val="000000"/>
              </a:solidFill>
              <a:latin typeface="標楷體" panose="03000509000000000000" pitchFamily="65" charset="-120"/>
              <a:ea typeface="標楷體" panose="03000509000000000000" pitchFamily="65" charset="-120"/>
            </a:endParaRPr>
          </a:p>
        </p:txBody>
      </p:sp>
      <p:sp>
        <p:nvSpPr>
          <p:cNvPr id="11269" name="WordArt 8"/>
          <p:cNvSpPr>
            <a:spLocks noChangeArrowheads="1" noChangeShapeType="1" noTextEdit="1"/>
          </p:cNvSpPr>
          <p:nvPr/>
        </p:nvSpPr>
        <p:spPr bwMode="auto">
          <a:xfrm rot="5400000">
            <a:off x="838200" y="4724400"/>
            <a:ext cx="1676400" cy="304800"/>
          </a:xfrm>
          <a:prstGeom prst="rect">
            <a:avLst/>
          </a:prstGeom>
        </p:spPr>
        <p:txBody>
          <a:bodyPr vert="eaVert" wrap="none" fromWordArt="1">
            <a:prstTxWarp prst="textCanDown">
              <a:avLst>
                <a:gd name="adj" fmla="val 33333"/>
              </a:avLst>
            </a:prstTxWarp>
          </a:bodyPr>
          <a:lstStyle/>
          <a:p>
            <a:pPr algn="ctr" fontAlgn="auto"/>
            <a:r>
              <a:rPr lang="zh-TW" altLang="en-US" b="1" i="1" kern="10">
                <a:ln w="9525">
                  <a:solidFill>
                    <a:srgbClr val="800000"/>
                  </a:solidFill>
                  <a:round/>
                  <a:headEnd/>
                  <a:tailEnd/>
                </a:ln>
                <a:solidFill>
                  <a:srgbClr val="800000"/>
                </a:solidFill>
                <a:effectLst>
                  <a:outerShdw dist="35921" dir="2700000" algn="ctr" rotWithShape="0">
                    <a:srgbClr val="C0C0C0"/>
                  </a:outerShdw>
                </a:effectLst>
                <a:latin typeface="標楷體" panose="03000509000000000000" pitchFamily="65" charset="-120"/>
                <a:ea typeface="標楷體" panose="03000509000000000000" pitchFamily="65" charset="-120"/>
              </a:rPr>
              <a:t>歡 迎 來 到</a:t>
            </a:r>
          </a:p>
        </p:txBody>
      </p:sp>
      <p:pic>
        <p:nvPicPr>
          <p:cNvPr id="11270" name="Picture 11" descr="a029"/>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5643563"/>
            <a:ext cx="10668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grpId="0" nodeType="afterEffect">
                                  <p:stCondLst>
                                    <p:cond delay="1000"/>
                                  </p:stCondLst>
                                  <p:childTnLst>
                                    <p:set>
                                      <p:cBhvr>
                                        <p:cTn id="6" dur="1" fill="hold">
                                          <p:stCondLst>
                                            <p:cond delay="0"/>
                                          </p:stCondLst>
                                        </p:cTn>
                                        <p:tgtEl>
                                          <p:spTgt spid="9220"/>
                                        </p:tgtEl>
                                        <p:attrNameLst>
                                          <p:attrName>style.visibility</p:attrName>
                                        </p:attrNameLst>
                                      </p:cBhvr>
                                      <p:to>
                                        <p:strVal val="visible"/>
                                      </p:to>
                                    </p:set>
                                    <p:anim calcmode="lin" valueType="num">
                                      <p:cBhvr>
                                        <p:cTn id="7" dur="5000" fill="hold"/>
                                        <p:tgtEl>
                                          <p:spTgt spid="9220"/>
                                        </p:tgtEl>
                                        <p:attrNameLst>
                                          <p:attrName>ppt_w</p:attrName>
                                        </p:attrNameLst>
                                      </p:cBhvr>
                                      <p:tavLst>
                                        <p:tav tm="0" fmla="#ppt_w*sin(2.5*pi*$)">
                                          <p:val>
                                            <p:fltVal val="0"/>
                                          </p:val>
                                        </p:tav>
                                        <p:tav tm="100000">
                                          <p:val>
                                            <p:fltVal val="1"/>
                                          </p:val>
                                        </p:tav>
                                      </p:tavLst>
                                    </p:anim>
                                    <p:anim calcmode="lin" valueType="num">
                                      <p:cBhvr>
                                        <p:cTn id="8" dur="5000" fill="hold"/>
                                        <p:tgtEl>
                                          <p:spTgt spid="9220"/>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6000"/>
                            </p:stCondLst>
                            <p:childTnLst>
                              <p:par>
                                <p:cTn id="10" presetID="23" presetClass="entr" presetSubtype="36" fill="hold" grpId="0" nodeType="afterEffect">
                                  <p:stCondLst>
                                    <p:cond delay="0"/>
                                  </p:stCondLst>
                                  <p:iterate type="wd">
                                    <p:tmPct val="100000"/>
                                  </p:iterate>
                                  <p:childTnLst>
                                    <p:set>
                                      <p:cBhvr>
                                        <p:cTn id="11" dur="1" fill="hold">
                                          <p:stCondLst>
                                            <p:cond delay="0"/>
                                          </p:stCondLst>
                                        </p:cTn>
                                        <p:tgtEl>
                                          <p:spTgt spid="9218"/>
                                        </p:tgtEl>
                                        <p:attrNameLst>
                                          <p:attrName>style.visibility</p:attrName>
                                        </p:attrNameLst>
                                      </p:cBhvr>
                                      <p:to>
                                        <p:strVal val="visible"/>
                                      </p:to>
                                    </p:set>
                                    <p:anim calcmode="lin" valueType="num">
                                      <p:cBhvr>
                                        <p:cTn id="12" dur="300" fill="hold"/>
                                        <p:tgtEl>
                                          <p:spTgt spid="9218"/>
                                        </p:tgtEl>
                                        <p:attrNameLst>
                                          <p:attrName>ppt_w</p:attrName>
                                        </p:attrNameLst>
                                      </p:cBhvr>
                                      <p:tavLst>
                                        <p:tav tm="0">
                                          <p:val>
                                            <p:strVal val="(6*min(max(#ppt_w*#ppt_h,.3),1)-7.4)/-.7*#ppt_w"/>
                                          </p:val>
                                        </p:tav>
                                        <p:tav tm="100000">
                                          <p:val>
                                            <p:strVal val="#ppt_w"/>
                                          </p:val>
                                        </p:tav>
                                      </p:tavLst>
                                    </p:anim>
                                    <p:anim calcmode="lin" valueType="num">
                                      <p:cBhvr>
                                        <p:cTn id="13" dur="300" fill="hold"/>
                                        <p:tgtEl>
                                          <p:spTgt spid="9218"/>
                                        </p:tgtEl>
                                        <p:attrNameLst>
                                          <p:attrName>ppt_h</p:attrName>
                                        </p:attrNameLst>
                                      </p:cBhvr>
                                      <p:tavLst>
                                        <p:tav tm="0">
                                          <p:val>
                                            <p:strVal val="(6*min(max(#ppt_w*#ppt_h,.3),1)-7.4)/-.7*#ppt_h"/>
                                          </p:val>
                                        </p:tav>
                                        <p:tav tm="100000">
                                          <p:val>
                                            <p:strVal val="#ppt_h"/>
                                          </p:val>
                                        </p:tav>
                                      </p:tavLst>
                                    </p:anim>
                                    <p:anim calcmode="lin" valueType="num">
                                      <p:cBhvr>
                                        <p:cTn id="14" dur="300" fill="hold"/>
                                        <p:tgtEl>
                                          <p:spTgt spid="9218"/>
                                        </p:tgtEl>
                                        <p:attrNameLst>
                                          <p:attrName>ppt_x</p:attrName>
                                        </p:attrNameLst>
                                      </p:cBhvr>
                                      <p:tavLst>
                                        <p:tav tm="0">
                                          <p:val>
                                            <p:fltVal val="0.5"/>
                                          </p:val>
                                        </p:tav>
                                        <p:tav tm="100000">
                                          <p:val>
                                            <p:strVal val="#ppt_x"/>
                                          </p:val>
                                        </p:tav>
                                      </p:tavLst>
                                    </p:anim>
                                    <p:anim calcmode="lin" valueType="num">
                                      <p:cBhvr>
                                        <p:cTn id="15" dur="300" fill="hold"/>
                                        <p:tgtEl>
                                          <p:spTgt spid="9218"/>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20"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Oval 7"/>
          <p:cNvSpPr>
            <a:spLocks noChangeArrowheads="1"/>
          </p:cNvSpPr>
          <p:nvPr/>
        </p:nvSpPr>
        <p:spPr bwMode="auto">
          <a:xfrm>
            <a:off x="8229600" y="2743200"/>
            <a:ext cx="685800" cy="1524000"/>
          </a:xfrm>
          <a:prstGeom prst="ellipse">
            <a:avLst/>
          </a:prstGeom>
          <a:solidFill>
            <a:srgbClr val="33CCFF"/>
          </a:soli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23555" name="Rectangle 2"/>
          <p:cNvSpPr>
            <a:spLocks noGrp="1" noChangeArrowheads="1"/>
          </p:cNvSpPr>
          <p:nvPr>
            <p:ph type="title"/>
          </p:nvPr>
        </p:nvSpPr>
        <p:spPr>
          <a:xfrm>
            <a:off x="8337550" y="922338"/>
            <a:ext cx="501650" cy="5324475"/>
          </a:xfrm>
        </p:spPr>
        <p:txBody>
          <a:bodyPr/>
          <a:lstStyle/>
          <a:p>
            <a:pPr eaLnBrk="1" fontAlgn="auto" hangingPunct="1">
              <a:spcAft>
                <a:spcPts val="0"/>
              </a:spcAft>
              <a:defRPr/>
            </a:pPr>
            <a:r>
              <a:rPr lang="zh-TW" altLang="en-US" b="1">
                <a:latin typeface="標楷體" pitchFamily="65" charset="-120"/>
                <a:ea typeface="標楷體" pitchFamily="65" charset="-120"/>
              </a:rPr>
              <a:t>傘</a:t>
            </a:r>
          </a:p>
        </p:txBody>
      </p:sp>
      <p:sp>
        <p:nvSpPr>
          <p:cNvPr id="17411" name="Rectangle 3"/>
          <p:cNvSpPr>
            <a:spLocks noGrp="1" noChangeArrowheads="1"/>
          </p:cNvSpPr>
          <p:nvPr>
            <p:ph idx="1"/>
          </p:nvPr>
        </p:nvSpPr>
        <p:spPr>
          <a:xfrm>
            <a:off x="1475589" y="571912"/>
            <a:ext cx="6705600" cy="5454352"/>
          </a:xfrm>
        </p:spPr>
        <p:txBody>
          <a:bodyPr vert="eaVert" rtlCol="0">
            <a:normAutofit/>
          </a:bodyPr>
          <a:lstStyle/>
          <a:p>
            <a:pPr marL="0" indent="0" eaLnBrk="1" fontAlgn="auto" hangingPunct="1">
              <a:lnSpc>
                <a:spcPct val="120000"/>
              </a:lnSpc>
              <a:spcAft>
                <a:spcPts val="0"/>
              </a:spcAft>
              <a:buFontTx/>
              <a:buNone/>
              <a:defRPr/>
            </a:pPr>
            <a:r>
              <a:rPr lang="en-US" altLang="zh-TW" b="1" dirty="0">
                <a:solidFill>
                  <a:srgbClr val="0000FF"/>
                </a:solidFill>
                <a:ea typeface="標楷體" pitchFamily="65" charset="-120"/>
              </a:rPr>
              <a:t>   </a:t>
            </a:r>
            <a:r>
              <a:rPr lang="zh-TW" altLang="en-US" b="1" dirty="0">
                <a:solidFill>
                  <a:srgbClr val="0000FF"/>
                </a:solidFill>
                <a:ea typeface="標楷體" pitchFamily="65" charset="-120"/>
              </a:rPr>
              <a:t>雨，下著，低著頭， 趕快回家，</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書包淋濕了，衣服也不暖和，突</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en-US" altLang="zh-TW" b="1" dirty="0">
                <a:solidFill>
                  <a:srgbClr val="0000FF"/>
                </a:solidFill>
                <a:ea typeface="標楷體" pitchFamily="65" charset="-120"/>
              </a:rPr>
              <a:t>   </a:t>
            </a:r>
            <a:r>
              <a:rPr lang="zh-TW" altLang="en-US" b="1" dirty="0">
                <a:solidFill>
                  <a:srgbClr val="0000FF"/>
                </a:solidFill>
                <a:ea typeface="標楷體" pitchFamily="65" charset="-120"/>
              </a:rPr>
              <a:t>然一把傘在面前閃著光輝，那是</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en-US" altLang="zh-TW" b="1" dirty="0">
                <a:solidFill>
                  <a:srgbClr val="0000FF"/>
                </a:solidFill>
                <a:ea typeface="標楷體" pitchFamily="65" charset="-120"/>
              </a:rPr>
              <a:t>   </a:t>
            </a:r>
            <a:r>
              <a:rPr lang="zh-TW" altLang="en-US" b="1" dirty="0">
                <a:solidFill>
                  <a:srgbClr val="0000FF"/>
                </a:solidFill>
                <a:ea typeface="標楷體" pitchFamily="65" charset="-120"/>
              </a:rPr>
              <a:t>媽媽的傘，我抬起頭來，雨已停</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en-US" altLang="zh-TW" b="1" dirty="0">
                <a:solidFill>
                  <a:srgbClr val="0000FF"/>
                </a:solidFill>
                <a:ea typeface="標楷體" pitchFamily="65" charset="-120"/>
              </a:rPr>
              <a:t>   </a:t>
            </a:r>
            <a:r>
              <a:rPr lang="zh-TW" altLang="en-US" b="1" dirty="0">
                <a:solidFill>
                  <a:srgbClr val="0000FF"/>
                </a:solidFill>
                <a:ea typeface="標楷體" pitchFamily="65" charset="-120"/>
              </a:rPr>
              <a:t>了，感激地，喊著：媽！</a:t>
            </a:r>
          </a:p>
        </p:txBody>
      </p:sp>
      <p:sp>
        <p:nvSpPr>
          <p:cNvPr id="13317" name="Text Box 4"/>
          <p:cNvSpPr txBox="1">
            <a:spLocks noChangeArrowheads="1"/>
          </p:cNvSpPr>
          <p:nvPr/>
        </p:nvSpPr>
        <p:spPr bwMode="auto">
          <a:xfrm>
            <a:off x="533400" y="3657600"/>
            <a:ext cx="715963"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spcBef>
                <a:spcPct val="20000"/>
              </a:spcBef>
              <a:buFontTx/>
              <a:buChar char="•"/>
            </a:pPr>
            <a:r>
              <a:rPr lang="zh-TW" altLang="en-US" sz="1400" b="1">
                <a:latin typeface="標楷體" panose="03000509000000000000" pitchFamily="65" charset="-120"/>
                <a:ea typeface="標楷體" panose="03000509000000000000" pitchFamily="65" charset="-120"/>
              </a:rPr>
              <a:t>選自：張賢坤 </a:t>
            </a:r>
            <a:r>
              <a:rPr lang="en-US" altLang="zh-TW" sz="1400" b="1">
                <a:latin typeface="標楷體" panose="03000509000000000000" pitchFamily="65" charset="-120"/>
                <a:ea typeface="標楷體" panose="03000509000000000000" pitchFamily="65" charset="-120"/>
              </a:rPr>
              <a:t>&lt;</a:t>
            </a:r>
            <a:r>
              <a:rPr lang="zh-TW" altLang="en-US" sz="1400" b="1">
                <a:latin typeface="標楷體" panose="03000509000000000000" pitchFamily="65" charset="-120"/>
                <a:ea typeface="標楷體" panose="03000509000000000000" pitchFamily="65" charset="-120"/>
              </a:rPr>
              <a:t>兒童文學創作六 </a:t>
            </a:r>
            <a:r>
              <a:rPr lang="en-US" altLang="zh-TW" sz="1400" b="1">
                <a:latin typeface="標楷體" panose="03000509000000000000" pitchFamily="65" charset="-120"/>
                <a:ea typeface="標楷體" panose="03000509000000000000" pitchFamily="65" charset="-120"/>
              </a:rPr>
              <a:t>&gt;</a:t>
            </a:r>
          </a:p>
          <a:p>
            <a:pPr eaLnBrk="1" hangingPunct="1">
              <a:spcBef>
                <a:spcPct val="50000"/>
              </a:spcBef>
            </a:pPr>
            <a:endParaRPr lang="en-US" altLang="zh-TW" sz="1400" b="1">
              <a:latin typeface="標楷體" panose="03000509000000000000" pitchFamily="65" charset="-120"/>
              <a:ea typeface="標楷體" panose="03000509000000000000" pitchFamily="65" charset="-120"/>
            </a:endParaRPr>
          </a:p>
        </p:txBody>
      </p:sp>
      <p:sp>
        <p:nvSpPr>
          <p:cNvPr id="13318" name="Picture 5" descr="a018"/>
          <p:cNvSpPr>
            <a:spLocks noChangeAspect="1" noChangeArrowheads="1"/>
          </p:cNvSpPr>
          <p:nvPr/>
        </p:nvSpPr>
        <p:spPr bwMode="auto">
          <a:xfrm>
            <a:off x="8153400" y="5257800"/>
            <a:ext cx="777875"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Tree>
    <p:extLst>
      <p:ext uri="{BB962C8B-B14F-4D97-AF65-F5344CB8AC3E}">
        <p14:creationId xmlns:p14="http://schemas.microsoft.com/office/powerpoint/2010/main" val="1944606085"/>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1000"/>
                                  </p:stCondLst>
                                  <p:iterate type="lt">
                                    <p:tmPct val="100000"/>
                                  </p:iterate>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75" fill="hold"/>
                                        <p:tgtEl>
                                          <p:spTgt spid="17411">
                                            <p:txEl>
                                              <p:pRg st="0" end="0"/>
                                            </p:txEl>
                                          </p:spTgt>
                                        </p:tgtEl>
                                        <p:attrNameLst>
                                          <p:attrName>ppt_w</p:attrName>
                                        </p:attrNameLst>
                                      </p:cBhvr>
                                      <p:tavLst>
                                        <p:tav tm="0">
                                          <p:val>
                                            <p:strVal val="4*#ppt_w"/>
                                          </p:val>
                                        </p:tav>
                                        <p:tav tm="100000">
                                          <p:val>
                                            <p:strVal val="#ppt_w"/>
                                          </p:val>
                                        </p:tav>
                                      </p:tavLst>
                                    </p:anim>
                                    <p:anim calcmode="lin" valueType="num">
                                      <p:cBhvr>
                                        <p:cTn id="8" dur="75" fill="hold"/>
                                        <p:tgtEl>
                                          <p:spTgt spid="17411">
                                            <p:txEl>
                                              <p:pRg st="0" end="0"/>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9" fill="hold" nodeType="afterGroup">
                            <p:stCondLst>
                              <p:cond delay="2050"/>
                            </p:stCondLst>
                            <p:childTnLst>
                              <p:par>
                                <p:cTn id="10" presetID="23" presetClass="entr" presetSubtype="32" fill="hold" grpId="0" nodeType="afterEffect">
                                  <p:stCondLst>
                                    <p:cond delay="1000"/>
                                  </p:stCondLst>
                                  <p:iterate type="lt">
                                    <p:tmPct val="100000"/>
                                  </p:iterate>
                                  <p:childTnLst>
                                    <p:set>
                                      <p:cBhvr>
                                        <p:cTn id="11" dur="1" fill="hold">
                                          <p:stCondLst>
                                            <p:cond delay="0"/>
                                          </p:stCondLst>
                                        </p:cTn>
                                        <p:tgtEl>
                                          <p:spTgt spid="17411">
                                            <p:txEl>
                                              <p:pRg st="1" end="1"/>
                                            </p:txEl>
                                          </p:spTgt>
                                        </p:tgtEl>
                                        <p:attrNameLst>
                                          <p:attrName>style.visibility</p:attrName>
                                        </p:attrNameLst>
                                      </p:cBhvr>
                                      <p:to>
                                        <p:strVal val="visible"/>
                                      </p:to>
                                    </p:set>
                                    <p:anim calcmode="lin" valueType="num">
                                      <p:cBhvr>
                                        <p:cTn id="12" dur="75" fill="hold"/>
                                        <p:tgtEl>
                                          <p:spTgt spid="17411">
                                            <p:txEl>
                                              <p:pRg st="1" end="1"/>
                                            </p:txEl>
                                          </p:spTgt>
                                        </p:tgtEl>
                                        <p:attrNameLst>
                                          <p:attrName>ppt_w</p:attrName>
                                        </p:attrNameLst>
                                      </p:cBhvr>
                                      <p:tavLst>
                                        <p:tav tm="0">
                                          <p:val>
                                            <p:strVal val="4*#ppt_w"/>
                                          </p:val>
                                        </p:tav>
                                        <p:tav tm="100000">
                                          <p:val>
                                            <p:strVal val="#ppt_w"/>
                                          </p:val>
                                        </p:tav>
                                      </p:tavLst>
                                    </p:anim>
                                    <p:anim calcmode="lin" valueType="num">
                                      <p:cBhvr>
                                        <p:cTn id="13" dur="75" fill="hold"/>
                                        <p:tgtEl>
                                          <p:spTgt spid="17411">
                                            <p:txEl>
                                              <p:pRg st="1" end="1"/>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10"/>
                                            </p:cond>
                                          </p:stCondLst>
                                          <p:endCondLst>
                                            <p:cond evt="onStopAudio" delay="0">
                                              <p:tgtEl>
                                                <p:sldTgt/>
                                              </p:tgtEl>
                                            </p:cond>
                                          </p:endCondLst>
                                        </p:cTn>
                                        <p:tgtEl>
                                          <p:sndTgt r:embed="rId2" name="chimes.wav"/>
                                        </p:tgtEl>
                                      </p:cMediaNode>
                                    </p:audio>
                                  </p:subTnLst>
                                </p:cTn>
                              </p:par>
                            </p:childTnLst>
                          </p:cTn>
                        </p:par>
                        <p:par>
                          <p:cTn id="14" fill="hold">
                            <p:stCondLst>
                              <p:cond delay="4100"/>
                            </p:stCondLst>
                            <p:childTnLst>
                              <p:par>
                                <p:cTn id="15" presetID="23" presetClass="entr" presetSubtype="32" fill="hold" grpId="0" nodeType="afterEffect">
                                  <p:stCondLst>
                                    <p:cond delay="1000"/>
                                  </p:stCondLst>
                                  <p:iterate type="lt">
                                    <p:tmPct val="100000"/>
                                  </p:iterate>
                                  <p:childTnLst>
                                    <p:set>
                                      <p:cBhvr>
                                        <p:cTn id="16" dur="1" fill="hold">
                                          <p:stCondLst>
                                            <p:cond delay="0"/>
                                          </p:stCondLst>
                                        </p:cTn>
                                        <p:tgtEl>
                                          <p:spTgt spid="17411">
                                            <p:txEl>
                                              <p:pRg st="2" end="2"/>
                                            </p:txEl>
                                          </p:spTgt>
                                        </p:tgtEl>
                                        <p:attrNameLst>
                                          <p:attrName>style.visibility</p:attrName>
                                        </p:attrNameLst>
                                      </p:cBhvr>
                                      <p:to>
                                        <p:strVal val="visible"/>
                                      </p:to>
                                    </p:set>
                                    <p:anim calcmode="lin" valueType="num">
                                      <p:cBhvr>
                                        <p:cTn id="17" dur="75" fill="hold"/>
                                        <p:tgtEl>
                                          <p:spTgt spid="17411">
                                            <p:txEl>
                                              <p:pRg st="2" end="2"/>
                                            </p:txEl>
                                          </p:spTgt>
                                        </p:tgtEl>
                                        <p:attrNameLst>
                                          <p:attrName>ppt_w</p:attrName>
                                        </p:attrNameLst>
                                      </p:cBhvr>
                                      <p:tavLst>
                                        <p:tav tm="0">
                                          <p:val>
                                            <p:strVal val="4*#ppt_w"/>
                                          </p:val>
                                        </p:tav>
                                        <p:tav tm="100000">
                                          <p:val>
                                            <p:strVal val="#ppt_w"/>
                                          </p:val>
                                        </p:tav>
                                      </p:tavLst>
                                    </p:anim>
                                    <p:anim calcmode="lin" valueType="num">
                                      <p:cBhvr>
                                        <p:cTn id="18" dur="75" fill="hold"/>
                                        <p:tgtEl>
                                          <p:spTgt spid="17411">
                                            <p:txEl>
                                              <p:pRg st="2" end="2"/>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15"/>
                                            </p:cond>
                                          </p:stCondLst>
                                          <p:endCondLst>
                                            <p:cond evt="onStopAudio" delay="0">
                                              <p:tgtEl>
                                                <p:sldTgt/>
                                              </p:tgtEl>
                                            </p:cond>
                                          </p:endCondLst>
                                        </p:cTn>
                                        <p:tgtEl>
                                          <p:sndTgt r:embed="rId2" name="chimes.wav"/>
                                        </p:tgtEl>
                                      </p:cMediaNode>
                                    </p:audio>
                                  </p:subTnLst>
                                </p:cTn>
                              </p:par>
                            </p:childTnLst>
                          </p:cTn>
                        </p:par>
                        <p:par>
                          <p:cTn id="19" fill="hold">
                            <p:stCondLst>
                              <p:cond delay="6150"/>
                            </p:stCondLst>
                            <p:childTnLst>
                              <p:par>
                                <p:cTn id="20" presetID="23" presetClass="entr" presetSubtype="32" fill="hold" grpId="0" nodeType="afterEffect">
                                  <p:stCondLst>
                                    <p:cond delay="1000"/>
                                  </p:stCondLst>
                                  <p:iterate type="lt">
                                    <p:tmPct val="100000"/>
                                  </p:iterate>
                                  <p:childTnLst>
                                    <p:set>
                                      <p:cBhvr>
                                        <p:cTn id="21" dur="1" fill="hold">
                                          <p:stCondLst>
                                            <p:cond delay="0"/>
                                          </p:stCondLst>
                                        </p:cTn>
                                        <p:tgtEl>
                                          <p:spTgt spid="17411">
                                            <p:txEl>
                                              <p:pRg st="3" end="3"/>
                                            </p:txEl>
                                          </p:spTgt>
                                        </p:tgtEl>
                                        <p:attrNameLst>
                                          <p:attrName>style.visibility</p:attrName>
                                        </p:attrNameLst>
                                      </p:cBhvr>
                                      <p:to>
                                        <p:strVal val="visible"/>
                                      </p:to>
                                    </p:set>
                                    <p:anim calcmode="lin" valueType="num">
                                      <p:cBhvr>
                                        <p:cTn id="22" dur="75" fill="hold"/>
                                        <p:tgtEl>
                                          <p:spTgt spid="17411">
                                            <p:txEl>
                                              <p:pRg st="3" end="3"/>
                                            </p:txEl>
                                          </p:spTgt>
                                        </p:tgtEl>
                                        <p:attrNameLst>
                                          <p:attrName>ppt_w</p:attrName>
                                        </p:attrNameLst>
                                      </p:cBhvr>
                                      <p:tavLst>
                                        <p:tav tm="0">
                                          <p:val>
                                            <p:strVal val="4*#ppt_w"/>
                                          </p:val>
                                        </p:tav>
                                        <p:tav tm="100000">
                                          <p:val>
                                            <p:strVal val="#ppt_w"/>
                                          </p:val>
                                        </p:tav>
                                      </p:tavLst>
                                    </p:anim>
                                    <p:anim calcmode="lin" valueType="num">
                                      <p:cBhvr>
                                        <p:cTn id="23" dur="75" fill="hold"/>
                                        <p:tgtEl>
                                          <p:spTgt spid="17411">
                                            <p:txEl>
                                              <p:pRg st="3" end="3"/>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20"/>
                                            </p:cond>
                                          </p:stCondLst>
                                          <p:endCondLst>
                                            <p:cond evt="onStopAudio" delay="0">
                                              <p:tgtEl>
                                                <p:sldTgt/>
                                              </p:tgtEl>
                                            </p:cond>
                                          </p:endCondLst>
                                        </p:cTn>
                                        <p:tgtEl>
                                          <p:sndTgt r:embed="rId2" name="chimes.wav"/>
                                        </p:tgtEl>
                                      </p:cMediaNode>
                                    </p:audio>
                                  </p:subTnLst>
                                </p:cTn>
                              </p:par>
                            </p:childTnLst>
                          </p:cTn>
                        </p:par>
                        <p:par>
                          <p:cTn id="24" fill="hold">
                            <p:stCondLst>
                              <p:cond delay="8200"/>
                            </p:stCondLst>
                            <p:childTnLst>
                              <p:par>
                                <p:cTn id="25" presetID="23" presetClass="entr" presetSubtype="32" fill="hold" grpId="0" nodeType="afterEffect">
                                  <p:stCondLst>
                                    <p:cond delay="1000"/>
                                  </p:stCondLst>
                                  <p:iterate type="lt">
                                    <p:tmPct val="100000"/>
                                  </p:iterate>
                                  <p:childTnLst>
                                    <p:set>
                                      <p:cBhvr>
                                        <p:cTn id="26" dur="1" fill="hold">
                                          <p:stCondLst>
                                            <p:cond delay="0"/>
                                          </p:stCondLst>
                                        </p:cTn>
                                        <p:tgtEl>
                                          <p:spTgt spid="17411">
                                            <p:txEl>
                                              <p:pRg st="4" end="4"/>
                                            </p:txEl>
                                          </p:spTgt>
                                        </p:tgtEl>
                                        <p:attrNameLst>
                                          <p:attrName>style.visibility</p:attrName>
                                        </p:attrNameLst>
                                      </p:cBhvr>
                                      <p:to>
                                        <p:strVal val="visible"/>
                                      </p:to>
                                    </p:set>
                                    <p:anim calcmode="lin" valueType="num">
                                      <p:cBhvr>
                                        <p:cTn id="27" dur="75" fill="hold"/>
                                        <p:tgtEl>
                                          <p:spTgt spid="17411">
                                            <p:txEl>
                                              <p:pRg st="4" end="4"/>
                                            </p:txEl>
                                          </p:spTgt>
                                        </p:tgtEl>
                                        <p:attrNameLst>
                                          <p:attrName>ppt_w</p:attrName>
                                        </p:attrNameLst>
                                      </p:cBhvr>
                                      <p:tavLst>
                                        <p:tav tm="0">
                                          <p:val>
                                            <p:strVal val="4*#ppt_w"/>
                                          </p:val>
                                        </p:tav>
                                        <p:tav tm="100000">
                                          <p:val>
                                            <p:strVal val="#ppt_w"/>
                                          </p:val>
                                        </p:tav>
                                      </p:tavLst>
                                    </p:anim>
                                    <p:anim calcmode="lin" valueType="num">
                                      <p:cBhvr>
                                        <p:cTn id="28" dur="75" fill="hold"/>
                                        <p:tgtEl>
                                          <p:spTgt spid="17411">
                                            <p:txEl>
                                              <p:pRg st="4" end="4"/>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2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advAuto="100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Oval 7"/>
          <p:cNvSpPr>
            <a:spLocks noChangeArrowheads="1"/>
          </p:cNvSpPr>
          <p:nvPr/>
        </p:nvSpPr>
        <p:spPr bwMode="auto">
          <a:xfrm>
            <a:off x="8229600" y="2743200"/>
            <a:ext cx="685800" cy="1524000"/>
          </a:xfrm>
          <a:prstGeom prst="ellipse">
            <a:avLst/>
          </a:prstGeom>
          <a:solidFill>
            <a:srgbClr val="33CCFF"/>
          </a:soli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23555" name="Rectangle 2"/>
          <p:cNvSpPr>
            <a:spLocks noGrp="1" noChangeArrowheads="1"/>
          </p:cNvSpPr>
          <p:nvPr>
            <p:ph type="title"/>
          </p:nvPr>
        </p:nvSpPr>
        <p:spPr>
          <a:xfrm>
            <a:off x="8337550" y="922338"/>
            <a:ext cx="501650" cy="5324475"/>
          </a:xfrm>
        </p:spPr>
        <p:txBody>
          <a:bodyPr/>
          <a:lstStyle/>
          <a:p>
            <a:pPr eaLnBrk="1" fontAlgn="auto" hangingPunct="1">
              <a:spcAft>
                <a:spcPts val="0"/>
              </a:spcAft>
              <a:defRPr/>
            </a:pPr>
            <a:r>
              <a:rPr lang="zh-TW" altLang="en-US" b="1">
                <a:latin typeface="標楷體" pitchFamily="65" charset="-120"/>
                <a:ea typeface="標楷體" pitchFamily="65" charset="-120"/>
              </a:rPr>
              <a:t>傘</a:t>
            </a:r>
          </a:p>
        </p:txBody>
      </p:sp>
      <p:sp>
        <p:nvSpPr>
          <p:cNvPr id="17411" name="Rectangle 3"/>
          <p:cNvSpPr>
            <a:spLocks noGrp="1" noChangeArrowheads="1"/>
          </p:cNvSpPr>
          <p:nvPr>
            <p:ph idx="1"/>
          </p:nvPr>
        </p:nvSpPr>
        <p:spPr>
          <a:xfrm>
            <a:off x="1475589" y="571912"/>
            <a:ext cx="6705600" cy="5454352"/>
          </a:xfrm>
        </p:spPr>
        <p:txBody>
          <a:bodyPr vert="eaVert" rtlCol="0">
            <a:normAutofit fontScale="92500"/>
          </a:bodyPr>
          <a:lstStyle/>
          <a:p>
            <a:pPr marL="0" indent="0" eaLnBrk="1" fontAlgn="auto" hangingPunct="1">
              <a:lnSpc>
                <a:spcPct val="120000"/>
              </a:lnSpc>
              <a:spcAft>
                <a:spcPts val="0"/>
              </a:spcAft>
              <a:buFontTx/>
              <a:buNone/>
              <a:defRPr/>
            </a:pPr>
            <a:r>
              <a:rPr lang="en-US" altLang="zh-TW" b="1" dirty="0">
                <a:solidFill>
                  <a:srgbClr val="0000FF"/>
                </a:solidFill>
                <a:ea typeface="標楷體" pitchFamily="65" charset="-120"/>
              </a:rPr>
              <a:t>	   </a:t>
            </a:r>
            <a:r>
              <a:rPr lang="zh-TW" altLang="en-US" b="1" dirty="0">
                <a:solidFill>
                  <a:srgbClr val="0000FF"/>
                </a:solidFill>
                <a:ea typeface="標楷體" pitchFamily="65" charset="-120"/>
              </a:rPr>
              <a:t>雨，</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下著，</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低著頭，</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趕快回家，</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書包淋濕了，</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衣服也不暖和，</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突然一把傘在面前</a:t>
            </a:r>
            <a:endParaRPr lang="en-US" altLang="zh-TW" b="1" dirty="0">
              <a:solidFill>
                <a:srgbClr val="0000FF"/>
              </a:solidFill>
              <a:ea typeface="標楷體" pitchFamily="65" charset="-120"/>
            </a:endParaRPr>
          </a:p>
          <a:p>
            <a:pPr marL="0" indent="0" eaLnBrk="1" fontAlgn="auto" hangingPunct="1">
              <a:lnSpc>
                <a:spcPct val="120000"/>
              </a:lnSpc>
              <a:spcAft>
                <a:spcPts val="0"/>
              </a:spcAft>
              <a:buFontTx/>
              <a:buNone/>
              <a:defRPr/>
            </a:pPr>
            <a:r>
              <a:rPr lang="en-US" altLang="zh-TW" b="1" dirty="0">
                <a:solidFill>
                  <a:srgbClr val="0000FF"/>
                </a:solidFill>
                <a:ea typeface="標楷體" pitchFamily="65" charset="-120"/>
              </a:rPr>
              <a:t>               </a:t>
            </a:r>
            <a:r>
              <a:rPr lang="zh-TW" altLang="en-US" b="1" dirty="0">
                <a:solidFill>
                  <a:srgbClr val="0000FF"/>
                </a:solidFill>
                <a:ea typeface="標楷體" pitchFamily="65" charset="-120"/>
              </a:rPr>
              <a:t>閃著光輝，</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那是媽媽的傘，</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我抬起頭來，</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雨已停了，</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感激地，</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喊著：</a:t>
            </a:r>
          </a:p>
          <a:p>
            <a:pPr marL="0" indent="0" eaLnBrk="1" fontAlgn="auto" hangingPunct="1">
              <a:lnSpc>
                <a:spcPct val="120000"/>
              </a:lnSpc>
              <a:spcAft>
                <a:spcPts val="0"/>
              </a:spcAft>
              <a:buFontTx/>
              <a:buNone/>
              <a:defRPr/>
            </a:pPr>
            <a:r>
              <a:rPr lang="zh-TW" altLang="en-US" b="1" dirty="0">
                <a:solidFill>
                  <a:srgbClr val="0000FF"/>
                </a:solidFill>
                <a:ea typeface="標楷體" pitchFamily="65" charset="-120"/>
              </a:rPr>
              <a:t>	   媽！</a:t>
            </a:r>
          </a:p>
        </p:txBody>
      </p:sp>
      <p:sp>
        <p:nvSpPr>
          <p:cNvPr id="13317" name="Text Box 4"/>
          <p:cNvSpPr txBox="1">
            <a:spLocks noChangeArrowheads="1"/>
          </p:cNvSpPr>
          <p:nvPr/>
        </p:nvSpPr>
        <p:spPr bwMode="auto">
          <a:xfrm>
            <a:off x="533400" y="3657600"/>
            <a:ext cx="715963"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spcBef>
                <a:spcPct val="20000"/>
              </a:spcBef>
              <a:buFontTx/>
              <a:buChar char="•"/>
            </a:pPr>
            <a:r>
              <a:rPr lang="zh-TW" altLang="en-US" sz="1400" b="1">
                <a:latin typeface="標楷體" panose="03000509000000000000" pitchFamily="65" charset="-120"/>
                <a:ea typeface="標楷體" panose="03000509000000000000" pitchFamily="65" charset="-120"/>
              </a:rPr>
              <a:t>選自：張賢坤 </a:t>
            </a:r>
            <a:r>
              <a:rPr lang="en-US" altLang="zh-TW" sz="1400" b="1">
                <a:latin typeface="標楷體" panose="03000509000000000000" pitchFamily="65" charset="-120"/>
                <a:ea typeface="標楷體" panose="03000509000000000000" pitchFamily="65" charset="-120"/>
              </a:rPr>
              <a:t>&lt;</a:t>
            </a:r>
            <a:r>
              <a:rPr lang="zh-TW" altLang="en-US" sz="1400" b="1">
                <a:latin typeface="標楷體" panose="03000509000000000000" pitchFamily="65" charset="-120"/>
                <a:ea typeface="標楷體" panose="03000509000000000000" pitchFamily="65" charset="-120"/>
              </a:rPr>
              <a:t>兒童文學創作六 </a:t>
            </a:r>
            <a:r>
              <a:rPr lang="en-US" altLang="zh-TW" sz="1400" b="1">
                <a:latin typeface="標楷體" panose="03000509000000000000" pitchFamily="65" charset="-120"/>
                <a:ea typeface="標楷體" panose="03000509000000000000" pitchFamily="65" charset="-120"/>
              </a:rPr>
              <a:t>&gt;</a:t>
            </a:r>
          </a:p>
          <a:p>
            <a:pPr eaLnBrk="1" hangingPunct="1">
              <a:spcBef>
                <a:spcPct val="50000"/>
              </a:spcBef>
            </a:pPr>
            <a:endParaRPr lang="en-US" altLang="zh-TW" sz="1400" b="1">
              <a:latin typeface="標楷體" panose="03000509000000000000" pitchFamily="65" charset="-120"/>
              <a:ea typeface="標楷體" panose="03000509000000000000" pitchFamily="65" charset="-120"/>
            </a:endParaRPr>
          </a:p>
        </p:txBody>
      </p:sp>
      <p:sp>
        <p:nvSpPr>
          <p:cNvPr id="13318" name="Picture 5" descr="a018"/>
          <p:cNvSpPr>
            <a:spLocks noChangeAspect="1" noChangeArrowheads="1"/>
          </p:cNvSpPr>
          <p:nvPr/>
        </p:nvSpPr>
        <p:spPr bwMode="auto">
          <a:xfrm>
            <a:off x="8153400" y="5257800"/>
            <a:ext cx="777875"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Tree>
    <p:extLst>
      <p:ext uri="{BB962C8B-B14F-4D97-AF65-F5344CB8AC3E}">
        <p14:creationId xmlns:p14="http://schemas.microsoft.com/office/powerpoint/2010/main" val="3128191494"/>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1000"/>
                                  </p:stCondLst>
                                  <p:iterate type="lt">
                                    <p:tmPct val="100000"/>
                                  </p:iterate>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75" fill="hold"/>
                                        <p:tgtEl>
                                          <p:spTgt spid="17411">
                                            <p:txEl>
                                              <p:pRg st="0" end="0"/>
                                            </p:txEl>
                                          </p:spTgt>
                                        </p:tgtEl>
                                        <p:attrNameLst>
                                          <p:attrName>ppt_w</p:attrName>
                                        </p:attrNameLst>
                                      </p:cBhvr>
                                      <p:tavLst>
                                        <p:tav tm="0">
                                          <p:val>
                                            <p:strVal val="4*#ppt_w"/>
                                          </p:val>
                                        </p:tav>
                                        <p:tav tm="100000">
                                          <p:val>
                                            <p:strVal val="#ppt_w"/>
                                          </p:val>
                                        </p:tav>
                                      </p:tavLst>
                                    </p:anim>
                                    <p:anim calcmode="lin" valueType="num">
                                      <p:cBhvr>
                                        <p:cTn id="8" dur="75" fill="hold"/>
                                        <p:tgtEl>
                                          <p:spTgt spid="17411">
                                            <p:txEl>
                                              <p:pRg st="0" end="0"/>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9" fill="hold" nodeType="afterGroup">
                            <p:stCondLst>
                              <p:cond delay="1150"/>
                            </p:stCondLst>
                            <p:childTnLst>
                              <p:par>
                                <p:cTn id="10" presetID="23" presetClass="entr" presetSubtype="32" fill="hold" grpId="0" nodeType="afterEffect">
                                  <p:stCondLst>
                                    <p:cond delay="1000"/>
                                  </p:stCondLst>
                                  <p:iterate type="lt">
                                    <p:tmPct val="100000"/>
                                  </p:iterate>
                                  <p:childTnLst>
                                    <p:set>
                                      <p:cBhvr>
                                        <p:cTn id="11" dur="1" fill="hold">
                                          <p:stCondLst>
                                            <p:cond delay="0"/>
                                          </p:stCondLst>
                                        </p:cTn>
                                        <p:tgtEl>
                                          <p:spTgt spid="17411">
                                            <p:txEl>
                                              <p:pRg st="1" end="1"/>
                                            </p:txEl>
                                          </p:spTgt>
                                        </p:tgtEl>
                                        <p:attrNameLst>
                                          <p:attrName>style.visibility</p:attrName>
                                        </p:attrNameLst>
                                      </p:cBhvr>
                                      <p:to>
                                        <p:strVal val="visible"/>
                                      </p:to>
                                    </p:set>
                                    <p:anim calcmode="lin" valueType="num">
                                      <p:cBhvr>
                                        <p:cTn id="12" dur="75" fill="hold"/>
                                        <p:tgtEl>
                                          <p:spTgt spid="17411">
                                            <p:txEl>
                                              <p:pRg st="1" end="1"/>
                                            </p:txEl>
                                          </p:spTgt>
                                        </p:tgtEl>
                                        <p:attrNameLst>
                                          <p:attrName>ppt_w</p:attrName>
                                        </p:attrNameLst>
                                      </p:cBhvr>
                                      <p:tavLst>
                                        <p:tav tm="0">
                                          <p:val>
                                            <p:strVal val="4*#ppt_w"/>
                                          </p:val>
                                        </p:tav>
                                        <p:tav tm="100000">
                                          <p:val>
                                            <p:strVal val="#ppt_w"/>
                                          </p:val>
                                        </p:tav>
                                      </p:tavLst>
                                    </p:anim>
                                    <p:anim calcmode="lin" valueType="num">
                                      <p:cBhvr>
                                        <p:cTn id="13" dur="75" fill="hold"/>
                                        <p:tgtEl>
                                          <p:spTgt spid="17411">
                                            <p:txEl>
                                              <p:pRg st="1" end="1"/>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10"/>
                                            </p:cond>
                                          </p:stCondLst>
                                          <p:endCondLst>
                                            <p:cond evt="onStopAudio" delay="0">
                                              <p:tgtEl>
                                                <p:sldTgt/>
                                              </p:tgtEl>
                                            </p:cond>
                                          </p:endCondLst>
                                        </p:cTn>
                                        <p:tgtEl>
                                          <p:sndTgt r:embed="rId2" name="chimes.wav"/>
                                        </p:tgtEl>
                                      </p:cMediaNode>
                                    </p:audio>
                                  </p:subTnLst>
                                </p:cTn>
                              </p:par>
                            </p:childTnLst>
                          </p:cTn>
                        </p:par>
                        <p:par>
                          <p:cTn id="14" fill="hold" nodeType="afterGroup">
                            <p:stCondLst>
                              <p:cond delay="2375"/>
                            </p:stCondLst>
                            <p:childTnLst>
                              <p:par>
                                <p:cTn id="15" presetID="23" presetClass="entr" presetSubtype="32" fill="hold" grpId="0" nodeType="afterEffect">
                                  <p:stCondLst>
                                    <p:cond delay="1000"/>
                                  </p:stCondLst>
                                  <p:iterate type="lt">
                                    <p:tmPct val="100000"/>
                                  </p:iterate>
                                  <p:childTnLst>
                                    <p:set>
                                      <p:cBhvr>
                                        <p:cTn id="16" dur="1" fill="hold">
                                          <p:stCondLst>
                                            <p:cond delay="0"/>
                                          </p:stCondLst>
                                        </p:cTn>
                                        <p:tgtEl>
                                          <p:spTgt spid="17411">
                                            <p:txEl>
                                              <p:pRg st="2" end="2"/>
                                            </p:txEl>
                                          </p:spTgt>
                                        </p:tgtEl>
                                        <p:attrNameLst>
                                          <p:attrName>style.visibility</p:attrName>
                                        </p:attrNameLst>
                                      </p:cBhvr>
                                      <p:to>
                                        <p:strVal val="visible"/>
                                      </p:to>
                                    </p:set>
                                    <p:anim calcmode="lin" valueType="num">
                                      <p:cBhvr>
                                        <p:cTn id="17" dur="75" fill="hold"/>
                                        <p:tgtEl>
                                          <p:spTgt spid="17411">
                                            <p:txEl>
                                              <p:pRg st="2" end="2"/>
                                            </p:txEl>
                                          </p:spTgt>
                                        </p:tgtEl>
                                        <p:attrNameLst>
                                          <p:attrName>ppt_w</p:attrName>
                                        </p:attrNameLst>
                                      </p:cBhvr>
                                      <p:tavLst>
                                        <p:tav tm="0">
                                          <p:val>
                                            <p:strVal val="4*#ppt_w"/>
                                          </p:val>
                                        </p:tav>
                                        <p:tav tm="100000">
                                          <p:val>
                                            <p:strVal val="#ppt_w"/>
                                          </p:val>
                                        </p:tav>
                                      </p:tavLst>
                                    </p:anim>
                                    <p:anim calcmode="lin" valueType="num">
                                      <p:cBhvr>
                                        <p:cTn id="18" dur="75" fill="hold"/>
                                        <p:tgtEl>
                                          <p:spTgt spid="17411">
                                            <p:txEl>
                                              <p:pRg st="2" end="2"/>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15"/>
                                            </p:cond>
                                          </p:stCondLst>
                                          <p:endCondLst>
                                            <p:cond evt="onStopAudio" delay="0">
                                              <p:tgtEl>
                                                <p:sldTgt/>
                                              </p:tgtEl>
                                            </p:cond>
                                          </p:endCondLst>
                                        </p:cTn>
                                        <p:tgtEl>
                                          <p:sndTgt r:embed="rId2" name="chimes.wav"/>
                                        </p:tgtEl>
                                      </p:cMediaNode>
                                    </p:audio>
                                  </p:subTnLst>
                                </p:cTn>
                              </p:par>
                            </p:childTnLst>
                          </p:cTn>
                        </p:par>
                        <p:par>
                          <p:cTn id="19" fill="hold" nodeType="afterGroup">
                            <p:stCondLst>
                              <p:cond delay="3675"/>
                            </p:stCondLst>
                            <p:childTnLst>
                              <p:par>
                                <p:cTn id="20" presetID="23" presetClass="entr" presetSubtype="32" fill="hold" grpId="0" nodeType="afterEffect">
                                  <p:stCondLst>
                                    <p:cond delay="1000"/>
                                  </p:stCondLst>
                                  <p:iterate type="lt">
                                    <p:tmPct val="100000"/>
                                  </p:iterate>
                                  <p:childTnLst>
                                    <p:set>
                                      <p:cBhvr>
                                        <p:cTn id="21" dur="1" fill="hold">
                                          <p:stCondLst>
                                            <p:cond delay="0"/>
                                          </p:stCondLst>
                                        </p:cTn>
                                        <p:tgtEl>
                                          <p:spTgt spid="17411">
                                            <p:txEl>
                                              <p:pRg st="3" end="3"/>
                                            </p:txEl>
                                          </p:spTgt>
                                        </p:tgtEl>
                                        <p:attrNameLst>
                                          <p:attrName>style.visibility</p:attrName>
                                        </p:attrNameLst>
                                      </p:cBhvr>
                                      <p:to>
                                        <p:strVal val="visible"/>
                                      </p:to>
                                    </p:set>
                                    <p:anim calcmode="lin" valueType="num">
                                      <p:cBhvr>
                                        <p:cTn id="22" dur="75" fill="hold"/>
                                        <p:tgtEl>
                                          <p:spTgt spid="17411">
                                            <p:txEl>
                                              <p:pRg st="3" end="3"/>
                                            </p:txEl>
                                          </p:spTgt>
                                        </p:tgtEl>
                                        <p:attrNameLst>
                                          <p:attrName>ppt_w</p:attrName>
                                        </p:attrNameLst>
                                      </p:cBhvr>
                                      <p:tavLst>
                                        <p:tav tm="0">
                                          <p:val>
                                            <p:strVal val="4*#ppt_w"/>
                                          </p:val>
                                        </p:tav>
                                        <p:tav tm="100000">
                                          <p:val>
                                            <p:strVal val="#ppt_w"/>
                                          </p:val>
                                        </p:tav>
                                      </p:tavLst>
                                    </p:anim>
                                    <p:anim calcmode="lin" valueType="num">
                                      <p:cBhvr>
                                        <p:cTn id="23" dur="75" fill="hold"/>
                                        <p:tgtEl>
                                          <p:spTgt spid="17411">
                                            <p:txEl>
                                              <p:pRg st="3" end="3"/>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20"/>
                                            </p:cond>
                                          </p:stCondLst>
                                          <p:endCondLst>
                                            <p:cond evt="onStopAudio" delay="0">
                                              <p:tgtEl>
                                                <p:sldTgt/>
                                              </p:tgtEl>
                                            </p:cond>
                                          </p:endCondLst>
                                        </p:cTn>
                                        <p:tgtEl>
                                          <p:sndTgt r:embed="rId2" name="chimes.wav"/>
                                        </p:tgtEl>
                                      </p:cMediaNode>
                                    </p:audio>
                                  </p:subTnLst>
                                </p:cTn>
                              </p:par>
                            </p:childTnLst>
                          </p:cTn>
                        </p:par>
                        <p:par>
                          <p:cTn id="24" fill="hold" nodeType="afterGroup">
                            <p:stCondLst>
                              <p:cond delay="5050"/>
                            </p:stCondLst>
                            <p:childTnLst>
                              <p:par>
                                <p:cTn id="25" presetID="23" presetClass="entr" presetSubtype="32" fill="hold" grpId="0" nodeType="afterEffect">
                                  <p:stCondLst>
                                    <p:cond delay="1000"/>
                                  </p:stCondLst>
                                  <p:iterate type="lt">
                                    <p:tmPct val="100000"/>
                                  </p:iterate>
                                  <p:childTnLst>
                                    <p:set>
                                      <p:cBhvr>
                                        <p:cTn id="26" dur="1" fill="hold">
                                          <p:stCondLst>
                                            <p:cond delay="0"/>
                                          </p:stCondLst>
                                        </p:cTn>
                                        <p:tgtEl>
                                          <p:spTgt spid="17411">
                                            <p:txEl>
                                              <p:pRg st="4" end="4"/>
                                            </p:txEl>
                                          </p:spTgt>
                                        </p:tgtEl>
                                        <p:attrNameLst>
                                          <p:attrName>style.visibility</p:attrName>
                                        </p:attrNameLst>
                                      </p:cBhvr>
                                      <p:to>
                                        <p:strVal val="visible"/>
                                      </p:to>
                                    </p:set>
                                    <p:anim calcmode="lin" valueType="num">
                                      <p:cBhvr>
                                        <p:cTn id="27" dur="75" fill="hold"/>
                                        <p:tgtEl>
                                          <p:spTgt spid="17411">
                                            <p:txEl>
                                              <p:pRg st="4" end="4"/>
                                            </p:txEl>
                                          </p:spTgt>
                                        </p:tgtEl>
                                        <p:attrNameLst>
                                          <p:attrName>ppt_w</p:attrName>
                                        </p:attrNameLst>
                                      </p:cBhvr>
                                      <p:tavLst>
                                        <p:tav tm="0">
                                          <p:val>
                                            <p:strVal val="4*#ppt_w"/>
                                          </p:val>
                                        </p:tav>
                                        <p:tav tm="100000">
                                          <p:val>
                                            <p:strVal val="#ppt_w"/>
                                          </p:val>
                                        </p:tav>
                                      </p:tavLst>
                                    </p:anim>
                                    <p:anim calcmode="lin" valueType="num">
                                      <p:cBhvr>
                                        <p:cTn id="28" dur="75" fill="hold"/>
                                        <p:tgtEl>
                                          <p:spTgt spid="17411">
                                            <p:txEl>
                                              <p:pRg st="4" end="4"/>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25"/>
                                            </p:cond>
                                          </p:stCondLst>
                                          <p:endCondLst>
                                            <p:cond evt="onStopAudio" delay="0">
                                              <p:tgtEl>
                                                <p:sldTgt/>
                                              </p:tgtEl>
                                            </p:cond>
                                          </p:endCondLst>
                                        </p:cTn>
                                        <p:tgtEl>
                                          <p:sndTgt r:embed="rId2" name="chimes.wav"/>
                                        </p:tgtEl>
                                      </p:cMediaNode>
                                    </p:audio>
                                  </p:subTnLst>
                                </p:cTn>
                              </p:par>
                            </p:childTnLst>
                          </p:cTn>
                        </p:par>
                        <p:par>
                          <p:cTn id="29" fill="hold" nodeType="afterGroup">
                            <p:stCondLst>
                              <p:cond delay="6500"/>
                            </p:stCondLst>
                            <p:childTnLst>
                              <p:par>
                                <p:cTn id="30" presetID="23" presetClass="entr" presetSubtype="32" fill="hold" grpId="0" nodeType="afterEffect">
                                  <p:stCondLst>
                                    <p:cond delay="1000"/>
                                  </p:stCondLst>
                                  <p:iterate type="lt">
                                    <p:tmPct val="100000"/>
                                  </p:iterate>
                                  <p:childTnLst>
                                    <p:set>
                                      <p:cBhvr>
                                        <p:cTn id="31" dur="1" fill="hold">
                                          <p:stCondLst>
                                            <p:cond delay="0"/>
                                          </p:stCondLst>
                                        </p:cTn>
                                        <p:tgtEl>
                                          <p:spTgt spid="17411">
                                            <p:txEl>
                                              <p:pRg st="5" end="5"/>
                                            </p:txEl>
                                          </p:spTgt>
                                        </p:tgtEl>
                                        <p:attrNameLst>
                                          <p:attrName>style.visibility</p:attrName>
                                        </p:attrNameLst>
                                      </p:cBhvr>
                                      <p:to>
                                        <p:strVal val="visible"/>
                                      </p:to>
                                    </p:set>
                                    <p:anim calcmode="lin" valueType="num">
                                      <p:cBhvr>
                                        <p:cTn id="32" dur="75" fill="hold"/>
                                        <p:tgtEl>
                                          <p:spTgt spid="17411">
                                            <p:txEl>
                                              <p:pRg st="5" end="5"/>
                                            </p:txEl>
                                          </p:spTgt>
                                        </p:tgtEl>
                                        <p:attrNameLst>
                                          <p:attrName>ppt_w</p:attrName>
                                        </p:attrNameLst>
                                      </p:cBhvr>
                                      <p:tavLst>
                                        <p:tav tm="0">
                                          <p:val>
                                            <p:strVal val="4*#ppt_w"/>
                                          </p:val>
                                        </p:tav>
                                        <p:tav tm="100000">
                                          <p:val>
                                            <p:strVal val="#ppt_w"/>
                                          </p:val>
                                        </p:tav>
                                      </p:tavLst>
                                    </p:anim>
                                    <p:anim calcmode="lin" valueType="num">
                                      <p:cBhvr>
                                        <p:cTn id="33" dur="75" fill="hold"/>
                                        <p:tgtEl>
                                          <p:spTgt spid="17411">
                                            <p:txEl>
                                              <p:pRg st="5" end="5"/>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30"/>
                                            </p:cond>
                                          </p:stCondLst>
                                          <p:endCondLst>
                                            <p:cond evt="onStopAudio" delay="0">
                                              <p:tgtEl>
                                                <p:sldTgt/>
                                              </p:tgtEl>
                                            </p:cond>
                                          </p:endCondLst>
                                        </p:cTn>
                                        <p:tgtEl>
                                          <p:sndTgt r:embed="rId2" name="chimes.wav"/>
                                        </p:tgtEl>
                                      </p:cMediaNode>
                                    </p:audio>
                                  </p:subTnLst>
                                </p:cTn>
                              </p:par>
                            </p:childTnLst>
                          </p:cTn>
                        </p:par>
                        <p:par>
                          <p:cTn id="34" fill="hold" nodeType="afterGroup">
                            <p:stCondLst>
                              <p:cond delay="8025"/>
                            </p:stCondLst>
                            <p:childTnLst>
                              <p:par>
                                <p:cTn id="35" presetID="23" presetClass="entr" presetSubtype="32" fill="hold" grpId="0" nodeType="afterEffect">
                                  <p:stCondLst>
                                    <p:cond delay="1000"/>
                                  </p:stCondLst>
                                  <p:iterate type="lt">
                                    <p:tmPct val="100000"/>
                                  </p:iterate>
                                  <p:childTnLst>
                                    <p:set>
                                      <p:cBhvr>
                                        <p:cTn id="36" dur="1" fill="hold">
                                          <p:stCondLst>
                                            <p:cond delay="0"/>
                                          </p:stCondLst>
                                        </p:cTn>
                                        <p:tgtEl>
                                          <p:spTgt spid="17411">
                                            <p:txEl>
                                              <p:pRg st="6" end="6"/>
                                            </p:txEl>
                                          </p:spTgt>
                                        </p:tgtEl>
                                        <p:attrNameLst>
                                          <p:attrName>style.visibility</p:attrName>
                                        </p:attrNameLst>
                                      </p:cBhvr>
                                      <p:to>
                                        <p:strVal val="visible"/>
                                      </p:to>
                                    </p:set>
                                    <p:anim calcmode="lin" valueType="num">
                                      <p:cBhvr>
                                        <p:cTn id="37" dur="75" fill="hold"/>
                                        <p:tgtEl>
                                          <p:spTgt spid="17411">
                                            <p:txEl>
                                              <p:pRg st="6" end="6"/>
                                            </p:txEl>
                                          </p:spTgt>
                                        </p:tgtEl>
                                        <p:attrNameLst>
                                          <p:attrName>ppt_w</p:attrName>
                                        </p:attrNameLst>
                                      </p:cBhvr>
                                      <p:tavLst>
                                        <p:tav tm="0">
                                          <p:val>
                                            <p:strVal val="4*#ppt_w"/>
                                          </p:val>
                                        </p:tav>
                                        <p:tav tm="100000">
                                          <p:val>
                                            <p:strVal val="#ppt_w"/>
                                          </p:val>
                                        </p:tav>
                                      </p:tavLst>
                                    </p:anim>
                                    <p:anim calcmode="lin" valueType="num">
                                      <p:cBhvr>
                                        <p:cTn id="38" dur="75" fill="hold"/>
                                        <p:tgtEl>
                                          <p:spTgt spid="17411">
                                            <p:txEl>
                                              <p:pRg st="6" end="6"/>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35"/>
                                            </p:cond>
                                          </p:stCondLst>
                                          <p:endCondLst>
                                            <p:cond evt="onStopAudio" delay="0">
                                              <p:tgtEl>
                                                <p:sldTgt/>
                                              </p:tgtEl>
                                            </p:cond>
                                          </p:endCondLst>
                                        </p:cTn>
                                        <p:tgtEl>
                                          <p:sndTgt r:embed="rId2" name="chimes.wav"/>
                                        </p:tgtEl>
                                      </p:cMediaNode>
                                    </p:audio>
                                  </p:subTnLst>
                                </p:cTn>
                              </p:par>
                            </p:childTnLst>
                          </p:cTn>
                        </p:par>
                        <p:par>
                          <p:cTn id="39" fill="hold">
                            <p:stCondLst>
                              <p:cond delay="9625"/>
                            </p:stCondLst>
                            <p:childTnLst>
                              <p:par>
                                <p:cTn id="40" presetID="23" presetClass="entr" presetSubtype="32" fill="hold" grpId="0" nodeType="afterEffect">
                                  <p:stCondLst>
                                    <p:cond delay="1000"/>
                                  </p:stCondLst>
                                  <p:iterate type="lt">
                                    <p:tmPct val="100000"/>
                                  </p:iterate>
                                  <p:childTnLst>
                                    <p:set>
                                      <p:cBhvr>
                                        <p:cTn id="41" dur="1" fill="hold">
                                          <p:stCondLst>
                                            <p:cond delay="0"/>
                                          </p:stCondLst>
                                        </p:cTn>
                                        <p:tgtEl>
                                          <p:spTgt spid="17411">
                                            <p:txEl>
                                              <p:pRg st="7" end="7"/>
                                            </p:txEl>
                                          </p:spTgt>
                                        </p:tgtEl>
                                        <p:attrNameLst>
                                          <p:attrName>style.visibility</p:attrName>
                                        </p:attrNameLst>
                                      </p:cBhvr>
                                      <p:to>
                                        <p:strVal val="visible"/>
                                      </p:to>
                                    </p:set>
                                    <p:anim calcmode="lin" valueType="num">
                                      <p:cBhvr>
                                        <p:cTn id="42" dur="75" fill="hold"/>
                                        <p:tgtEl>
                                          <p:spTgt spid="17411">
                                            <p:txEl>
                                              <p:pRg st="7" end="7"/>
                                            </p:txEl>
                                          </p:spTgt>
                                        </p:tgtEl>
                                        <p:attrNameLst>
                                          <p:attrName>ppt_w</p:attrName>
                                        </p:attrNameLst>
                                      </p:cBhvr>
                                      <p:tavLst>
                                        <p:tav tm="0">
                                          <p:val>
                                            <p:strVal val="4*#ppt_w"/>
                                          </p:val>
                                        </p:tav>
                                        <p:tav tm="100000">
                                          <p:val>
                                            <p:strVal val="#ppt_w"/>
                                          </p:val>
                                        </p:tav>
                                      </p:tavLst>
                                    </p:anim>
                                    <p:anim calcmode="lin" valueType="num">
                                      <p:cBhvr>
                                        <p:cTn id="43" dur="75" fill="hold"/>
                                        <p:tgtEl>
                                          <p:spTgt spid="17411">
                                            <p:txEl>
                                              <p:pRg st="7" end="7"/>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40"/>
                                            </p:cond>
                                          </p:stCondLst>
                                          <p:endCondLst>
                                            <p:cond evt="onStopAudio" delay="0">
                                              <p:tgtEl>
                                                <p:sldTgt/>
                                              </p:tgtEl>
                                            </p:cond>
                                          </p:endCondLst>
                                        </p:cTn>
                                        <p:tgtEl>
                                          <p:sndTgt r:embed="rId2" name="chimes.wav"/>
                                        </p:tgtEl>
                                      </p:cMediaNode>
                                    </p:audio>
                                  </p:subTnLst>
                                </p:cTn>
                              </p:par>
                            </p:childTnLst>
                          </p:cTn>
                        </p:par>
                        <p:par>
                          <p:cTn id="44" fill="hold" nodeType="afterGroup">
                            <p:stCondLst>
                              <p:cond delay="11000"/>
                            </p:stCondLst>
                            <p:childTnLst>
                              <p:par>
                                <p:cTn id="45" presetID="23" presetClass="entr" presetSubtype="32" fill="hold" grpId="0" nodeType="afterEffect">
                                  <p:stCondLst>
                                    <p:cond delay="1000"/>
                                  </p:stCondLst>
                                  <p:iterate type="lt">
                                    <p:tmPct val="100000"/>
                                  </p:iterate>
                                  <p:childTnLst>
                                    <p:set>
                                      <p:cBhvr>
                                        <p:cTn id="46" dur="1" fill="hold">
                                          <p:stCondLst>
                                            <p:cond delay="0"/>
                                          </p:stCondLst>
                                        </p:cTn>
                                        <p:tgtEl>
                                          <p:spTgt spid="17411">
                                            <p:txEl>
                                              <p:pRg st="8" end="8"/>
                                            </p:txEl>
                                          </p:spTgt>
                                        </p:tgtEl>
                                        <p:attrNameLst>
                                          <p:attrName>style.visibility</p:attrName>
                                        </p:attrNameLst>
                                      </p:cBhvr>
                                      <p:to>
                                        <p:strVal val="visible"/>
                                      </p:to>
                                    </p:set>
                                    <p:anim calcmode="lin" valueType="num">
                                      <p:cBhvr>
                                        <p:cTn id="47" dur="75" fill="hold"/>
                                        <p:tgtEl>
                                          <p:spTgt spid="17411">
                                            <p:txEl>
                                              <p:pRg st="8" end="8"/>
                                            </p:txEl>
                                          </p:spTgt>
                                        </p:tgtEl>
                                        <p:attrNameLst>
                                          <p:attrName>ppt_w</p:attrName>
                                        </p:attrNameLst>
                                      </p:cBhvr>
                                      <p:tavLst>
                                        <p:tav tm="0">
                                          <p:val>
                                            <p:strVal val="4*#ppt_w"/>
                                          </p:val>
                                        </p:tav>
                                        <p:tav tm="100000">
                                          <p:val>
                                            <p:strVal val="#ppt_w"/>
                                          </p:val>
                                        </p:tav>
                                      </p:tavLst>
                                    </p:anim>
                                    <p:anim calcmode="lin" valueType="num">
                                      <p:cBhvr>
                                        <p:cTn id="48" dur="75" fill="hold"/>
                                        <p:tgtEl>
                                          <p:spTgt spid="17411">
                                            <p:txEl>
                                              <p:pRg st="8" end="8"/>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45"/>
                                            </p:cond>
                                          </p:stCondLst>
                                          <p:endCondLst>
                                            <p:cond evt="onStopAudio" delay="0">
                                              <p:tgtEl>
                                                <p:sldTgt/>
                                              </p:tgtEl>
                                            </p:cond>
                                          </p:endCondLst>
                                        </p:cTn>
                                        <p:tgtEl>
                                          <p:sndTgt r:embed="rId2" name="chimes.wav"/>
                                        </p:tgtEl>
                                      </p:cMediaNode>
                                    </p:audio>
                                  </p:subTnLst>
                                </p:cTn>
                              </p:par>
                            </p:childTnLst>
                          </p:cTn>
                        </p:par>
                        <p:par>
                          <p:cTn id="49" fill="hold" nodeType="afterGroup">
                            <p:stCondLst>
                              <p:cond delay="12525"/>
                            </p:stCondLst>
                            <p:childTnLst>
                              <p:par>
                                <p:cTn id="50" presetID="23" presetClass="entr" presetSubtype="32" fill="hold" grpId="0" nodeType="afterEffect">
                                  <p:stCondLst>
                                    <p:cond delay="1000"/>
                                  </p:stCondLst>
                                  <p:iterate type="lt">
                                    <p:tmPct val="100000"/>
                                  </p:iterate>
                                  <p:childTnLst>
                                    <p:set>
                                      <p:cBhvr>
                                        <p:cTn id="51" dur="1" fill="hold">
                                          <p:stCondLst>
                                            <p:cond delay="0"/>
                                          </p:stCondLst>
                                        </p:cTn>
                                        <p:tgtEl>
                                          <p:spTgt spid="17411">
                                            <p:txEl>
                                              <p:pRg st="9" end="9"/>
                                            </p:txEl>
                                          </p:spTgt>
                                        </p:tgtEl>
                                        <p:attrNameLst>
                                          <p:attrName>style.visibility</p:attrName>
                                        </p:attrNameLst>
                                      </p:cBhvr>
                                      <p:to>
                                        <p:strVal val="visible"/>
                                      </p:to>
                                    </p:set>
                                    <p:anim calcmode="lin" valueType="num">
                                      <p:cBhvr>
                                        <p:cTn id="52" dur="75" fill="hold"/>
                                        <p:tgtEl>
                                          <p:spTgt spid="17411">
                                            <p:txEl>
                                              <p:pRg st="9" end="9"/>
                                            </p:txEl>
                                          </p:spTgt>
                                        </p:tgtEl>
                                        <p:attrNameLst>
                                          <p:attrName>ppt_w</p:attrName>
                                        </p:attrNameLst>
                                      </p:cBhvr>
                                      <p:tavLst>
                                        <p:tav tm="0">
                                          <p:val>
                                            <p:strVal val="4*#ppt_w"/>
                                          </p:val>
                                        </p:tav>
                                        <p:tav tm="100000">
                                          <p:val>
                                            <p:strVal val="#ppt_w"/>
                                          </p:val>
                                        </p:tav>
                                      </p:tavLst>
                                    </p:anim>
                                    <p:anim calcmode="lin" valueType="num">
                                      <p:cBhvr>
                                        <p:cTn id="53" dur="75" fill="hold"/>
                                        <p:tgtEl>
                                          <p:spTgt spid="17411">
                                            <p:txEl>
                                              <p:pRg st="9" end="9"/>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50"/>
                                            </p:cond>
                                          </p:stCondLst>
                                          <p:endCondLst>
                                            <p:cond evt="onStopAudio" delay="0">
                                              <p:tgtEl>
                                                <p:sldTgt/>
                                              </p:tgtEl>
                                            </p:cond>
                                          </p:endCondLst>
                                        </p:cTn>
                                        <p:tgtEl>
                                          <p:sndTgt r:embed="rId2" name="chimes.wav"/>
                                        </p:tgtEl>
                                      </p:cMediaNode>
                                    </p:audio>
                                  </p:subTnLst>
                                </p:cTn>
                              </p:par>
                            </p:childTnLst>
                          </p:cTn>
                        </p:par>
                        <p:par>
                          <p:cTn id="54" fill="hold" nodeType="afterGroup">
                            <p:stCondLst>
                              <p:cond delay="13975"/>
                            </p:stCondLst>
                            <p:childTnLst>
                              <p:par>
                                <p:cTn id="55" presetID="23" presetClass="entr" presetSubtype="32" fill="hold" grpId="0" nodeType="afterEffect">
                                  <p:stCondLst>
                                    <p:cond delay="1000"/>
                                  </p:stCondLst>
                                  <p:iterate type="lt">
                                    <p:tmPct val="100000"/>
                                  </p:iterate>
                                  <p:childTnLst>
                                    <p:set>
                                      <p:cBhvr>
                                        <p:cTn id="56" dur="1" fill="hold">
                                          <p:stCondLst>
                                            <p:cond delay="0"/>
                                          </p:stCondLst>
                                        </p:cTn>
                                        <p:tgtEl>
                                          <p:spTgt spid="17411">
                                            <p:txEl>
                                              <p:pRg st="10" end="10"/>
                                            </p:txEl>
                                          </p:spTgt>
                                        </p:tgtEl>
                                        <p:attrNameLst>
                                          <p:attrName>style.visibility</p:attrName>
                                        </p:attrNameLst>
                                      </p:cBhvr>
                                      <p:to>
                                        <p:strVal val="visible"/>
                                      </p:to>
                                    </p:set>
                                    <p:anim calcmode="lin" valueType="num">
                                      <p:cBhvr>
                                        <p:cTn id="57" dur="75" fill="hold"/>
                                        <p:tgtEl>
                                          <p:spTgt spid="17411">
                                            <p:txEl>
                                              <p:pRg st="10" end="10"/>
                                            </p:txEl>
                                          </p:spTgt>
                                        </p:tgtEl>
                                        <p:attrNameLst>
                                          <p:attrName>ppt_w</p:attrName>
                                        </p:attrNameLst>
                                      </p:cBhvr>
                                      <p:tavLst>
                                        <p:tav tm="0">
                                          <p:val>
                                            <p:strVal val="4*#ppt_w"/>
                                          </p:val>
                                        </p:tav>
                                        <p:tav tm="100000">
                                          <p:val>
                                            <p:strVal val="#ppt_w"/>
                                          </p:val>
                                        </p:tav>
                                      </p:tavLst>
                                    </p:anim>
                                    <p:anim calcmode="lin" valueType="num">
                                      <p:cBhvr>
                                        <p:cTn id="58" dur="75" fill="hold"/>
                                        <p:tgtEl>
                                          <p:spTgt spid="17411">
                                            <p:txEl>
                                              <p:pRg st="10" end="10"/>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55"/>
                                            </p:cond>
                                          </p:stCondLst>
                                          <p:endCondLst>
                                            <p:cond evt="onStopAudio" delay="0">
                                              <p:tgtEl>
                                                <p:sldTgt/>
                                              </p:tgtEl>
                                            </p:cond>
                                          </p:endCondLst>
                                        </p:cTn>
                                        <p:tgtEl>
                                          <p:sndTgt r:embed="rId2" name="chimes.wav"/>
                                        </p:tgtEl>
                                      </p:cMediaNode>
                                    </p:audio>
                                  </p:subTnLst>
                                </p:cTn>
                              </p:par>
                            </p:childTnLst>
                          </p:cTn>
                        </p:par>
                        <p:par>
                          <p:cTn id="59" fill="hold" nodeType="afterGroup">
                            <p:stCondLst>
                              <p:cond delay="15350"/>
                            </p:stCondLst>
                            <p:childTnLst>
                              <p:par>
                                <p:cTn id="60" presetID="23" presetClass="entr" presetSubtype="32" fill="hold" grpId="0" nodeType="afterEffect">
                                  <p:stCondLst>
                                    <p:cond delay="1000"/>
                                  </p:stCondLst>
                                  <p:iterate type="lt">
                                    <p:tmPct val="100000"/>
                                  </p:iterate>
                                  <p:childTnLst>
                                    <p:set>
                                      <p:cBhvr>
                                        <p:cTn id="61" dur="1" fill="hold">
                                          <p:stCondLst>
                                            <p:cond delay="0"/>
                                          </p:stCondLst>
                                        </p:cTn>
                                        <p:tgtEl>
                                          <p:spTgt spid="17411">
                                            <p:txEl>
                                              <p:pRg st="11" end="11"/>
                                            </p:txEl>
                                          </p:spTgt>
                                        </p:tgtEl>
                                        <p:attrNameLst>
                                          <p:attrName>style.visibility</p:attrName>
                                        </p:attrNameLst>
                                      </p:cBhvr>
                                      <p:to>
                                        <p:strVal val="visible"/>
                                      </p:to>
                                    </p:set>
                                    <p:anim calcmode="lin" valueType="num">
                                      <p:cBhvr>
                                        <p:cTn id="62" dur="75" fill="hold"/>
                                        <p:tgtEl>
                                          <p:spTgt spid="17411">
                                            <p:txEl>
                                              <p:pRg st="11" end="11"/>
                                            </p:txEl>
                                          </p:spTgt>
                                        </p:tgtEl>
                                        <p:attrNameLst>
                                          <p:attrName>ppt_w</p:attrName>
                                        </p:attrNameLst>
                                      </p:cBhvr>
                                      <p:tavLst>
                                        <p:tav tm="0">
                                          <p:val>
                                            <p:strVal val="4*#ppt_w"/>
                                          </p:val>
                                        </p:tav>
                                        <p:tav tm="100000">
                                          <p:val>
                                            <p:strVal val="#ppt_w"/>
                                          </p:val>
                                        </p:tav>
                                      </p:tavLst>
                                    </p:anim>
                                    <p:anim calcmode="lin" valueType="num">
                                      <p:cBhvr>
                                        <p:cTn id="63" dur="75" fill="hold"/>
                                        <p:tgtEl>
                                          <p:spTgt spid="17411">
                                            <p:txEl>
                                              <p:pRg st="11" end="11"/>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60"/>
                                            </p:cond>
                                          </p:stCondLst>
                                          <p:endCondLst>
                                            <p:cond evt="onStopAudio" delay="0">
                                              <p:tgtEl>
                                                <p:sldTgt/>
                                              </p:tgtEl>
                                            </p:cond>
                                          </p:endCondLst>
                                        </p:cTn>
                                        <p:tgtEl>
                                          <p:sndTgt r:embed="rId2" name="chimes.wav"/>
                                        </p:tgtEl>
                                      </p:cMediaNode>
                                    </p:audio>
                                  </p:subTnLst>
                                </p:cTn>
                              </p:par>
                            </p:childTnLst>
                          </p:cTn>
                        </p:par>
                        <p:par>
                          <p:cTn id="64" fill="hold" nodeType="afterGroup">
                            <p:stCondLst>
                              <p:cond delay="16650"/>
                            </p:stCondLst>
                            <p:childTnLst>
                              <p:par>
                                <p:cTn id="65" presetID="23" presetClass="entr" presetSubtype="32" fill="hold" grpId="0" nodeType="afterEffect">
                                  <p:stCondLst>
                                    <p:cond delay="1000"/>
                                  </p:stCondLst>
                                  <p:iterate type="lt">
                                    <p:tmPct val="100000"/>
                                  </p:iterate>
                                  <p:childTnLst>
                                    <p:set>
                                      <p:cBhvr>
                                        <p:cTn id="66" dur="1" fill="hold">
                                          <p:stCondLst>
                                            <p:cond delay="0"/>
                                          </p:stCondLst>
                                        </p:cTn>
                                        <p:tgtEl>
                                          <p:spTgt spid="17411">
                                            <p:txEl>
                                              <p:pRg st="12" end="12"/>
                                            </p:txEl>
                                          </p:spTgt>
                                        </p:tgtEl>
                                        <p:attrNameLst>
                                          <p:attrName>style.visibility</p:attrName>
                                        </p:attrNameLst>
                                      </p:cBhvr>
                                      <p:to>
                                        <p:strVal val="visible"/>
                                      </p:to>
                                    </p:set>
                                    <p:anim calcmode="lin" valueType="num">
                                      <p:cBhvr>
                                        <p:cTn id="67" dur="75" fill="hold"/>
                                        <p:tgtEl>
                                          <p:spTgt spid="17411">
                                            <p:txEl>
                                              <p:pRg st="12" end="12"/>
                                            </p:txEl>
                                          </p:spTgt>
                                        </p:tgtEl>
                                        <p:attrNameLst>
                                          <p:attrName>ppt_w</p:attrName>
                                        </p:attrNameLst>
                                      </p:cBhvr>
                                      <p:tavLst>
                                        <p:tav tm="0">
                                          <p:val>
                                            <p:strVal val="4*#ppt_w"/>
                                          </p:val>
                                        </p:tav>
                                        <p:tav tm="100000">
                                          <p:val>
                                            <p:strVal val="#ppt_w"/>
                                          </p:val>
                                        </p:tav>
                                      </p:tavLst>
                                    </p:anim>
                                    <p:anim calcmode="lin" valueType="num">
                                      <p:cBhvr>
                                        <p:cTn id="68" dur="75" fill="hold"/>
                                        <p:tgtEl>
                                          <p:spTgt spid="17411">
                                            <p:txEl>
                                              <p:pRg st="12" end="12"/>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65"/>
                                            </p:cond>
                                          </p:stCondLst>
                                          <p:endCondLst>
                                            <p:cond evt="onStopAudio" delay="0">
                                              <p:tgtEl>
                                                <p:sldTgt/>
                                              </p:tgtEl>
                                            </p:cond>
                                          </p:endCondLst>
                                        </p:cTn>
                                        <p:tgtEl>
                                          <p:sndTgt r:embed="rId2" name="chimes.wav"/>
                                        </p:tgtEl>
                                      </p:cMediaNode>
                                    </p:audio>
                                  </p:subTnLst>
                                </p:cTn>
                              </p:par>
                            </p:childTnLst>
                          </p:cTn>
                        </p:par>
                        <p:par>
                          <p:cTn id="69" fill="hold" nodeType="afterGroup">
                            <p:stCondLst>
                              <p:cond delay="17875"/>
                            </p:stCondLst>
                            <p:childTnLst>
                              <p:par>
                                <p:cTn id="70" presetID="23" presetClass="entr" presetSubtype="32" fill="hold" grpId="0" nodeType="afterEffect">
                                  <p:stCondLst>
                                    <p:cond delay="1000"/>
                                  </p:stCondLst>
                                  <p:iterate type="lt">
                                    <p:tmPct val="100000"/>
                                  </p:iterate>
                                  <p:childTnLst>
                                    <p:set>
                                      <p:cBhvr>
                                        <p:cTn id="71" dur="1" fill="hold">
                                          <p:stCondLst>
                                            <p:cond delay="0"/>
                                          </p:stCondLst>
                                        </p:cTn>
                                        <p:tgtEl>
                                          <p:spTgt spid="17411">
                                            <p:txEl>
                                              <p:pRg st="13" end="13"/>
                                            </p:txEl>
                                          </p:spTgt>
                                        </p:tgtEl>
                                        <p:attrNameLst>
                                          <p:attrName>style.visibility</p:attrName>
                                        </p:attrNameLst>
                                      </p:cBhvr>
                                      <p:to>
                                        <p:strVal val="visible"/>
                                      </p:to>
                                    </p:set>
                                    <p:anim calcmode="lin" valueType="num">
                                      <p:cBhvr>
                                        <p:cTn id="72" dur="75" fill="hold"/>
                                        <p:tgtEl>
                                          <p:spTgt spid="17411">
                                            <p:txEl>
                                              <p:pRg st="13" end="13"/>
                                            </p:txEl>
                                          </p:spTgt>
                                        </p:tgtEl>
                                        <p:attrNameLst>
                                          <p:attrName>ppt_w</p:attrName>
                                        </p:attrNameLst>
                                      </p:cBhvr>
                                      <p:tavLst>
                                        <p:tav tm="0">
                                          <p:val>
                                            <p:strVal val="4*#ppt_w"/>
                                          </p:val>
                                        </p:tav>
                                        <p:tav tm="100000">
                                          <p:val>
                                            <p:strVal val="#ppt_w"/>
                                          </p:val>
                                        </p:tav>
                                      </p:tavLst>
                                    </p:anim>
                                    <p:anim calcmode="lin" valueType="num">
                                      <p:cBhvr>
                                        <p:cTn id="73" dur="75" fill="hold"/>
                                        <p:tgtEl>
                                          <p:spTgt spid="17411">
                                            <p:txEl>
                                              <p:pRg st="13" end="13"/>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70"/>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advAuto="100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Oval 7"/>
          <p:cNvSpPr>
            <a:spLocks noChangeArrowheads="1"/>
          </p:cNvSpPr>
          <p:nvPr/>
        </p:nvSpPr>
        <p:spPr bwMode="auto">
          <a:xfrm>
            <a:off x="8229600" y="2743200"/>
            <a:ext cx="685800" cy="1524000"/>
          </a:xfrm>
          <a:prstGeom prst="ellipse">
            <a:avLst/>
          </a:prstGeom>
          <a:solidFill>
            <a:srgbClr val="33CCFF"/>
          </a:soli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23555" name="Rectangle 2"/>
          <p:cNvSpPr>
            <a:spLocks noGrp="1" noChangeArrowheads="1"/>
          </p:cNvSpPr>
          <p:nvPr>
            <p:ph type="title"/>
          </p:nvPr>
        </p:nvSpPr>
        <p:spPr>
          <a:xfrm>
            <a:off x="8337550" y="922338"/>
            <a:ext cx="501650" cy="5324475"/>
          </a:xfrm>
        </p:spPr>
        <p:txBody>
          <a:bodyPr/>
          <a:lstStyle/>
          <a:p>
            <a:pPr eaLnBrk="1" fontAlgn="auto" hangingPunct="1">
              <a:spcAft>
                <a:spcPts val="0"/>
              </a:spcAft>
              <a:defRPr/>
            </a:pPr>
            <a:r>
              <a:rPr lang="zh-TW" altLang="en-US" b="1">
                <a:latin typeface="標楷體" pitchFamily="65" charset="-120"/>
                <a:ea typeface="標楷體" pitchFamily="65" charset="-120"/>
              </a:rPr>
              <a:t>傘</a:t>
            </a:r>
          </a:p>
        </p:txBody>
      </p:sp>
      <p:sp>
        <p:nvSpPr>
          <p:cNvPr id="17411" name="Rectangle 3"/>
          <p:cNvSpPr>
            <a:spLocks noGrp="1" noChangeArrowheads="1"/>
          </p:cNvSpPr>
          <p:nvPr>
            <p:ph idx="1"/>
          </p:nvPr>
        </p:nvSpPr>
        <p:spPr>
          <a:xfrm>
            <a:off x="1524000" y="1143000"/>
            <a:ext cx="6705600" cy="4648200"/>
          </a:xfrm>
        </p:spPr>
        <p:txBody>
          <a:bodyPr vert="eaVert" rtlCol="0">
            <a:normAutofit lnSpcReduction="10000"/>
          </a:bodyPr>
          <a:lstStyle/>
          <a:p>
            <a:pPr marL="0" indent="0" eaLnBrk="1" fontAlgn="auto" hangingPunct="1">
              <a:lnSpc>
                <a:spcPct val="120000"/>
              </a:lnSpc>
              <a:spcAft>
                <a:spcPts val="0"/>
              </a:spcAft>
              <a:buFontTx/>
              <a:buNone/>
              <a:defRPr/>
            </a:pPr>
            <a:r>
              <a:rPr lang="en-US" altLang="zh-TW" b="1">
                <a:solidFill>
                  <a:srgbClr val="0000FF"/>
                </a:solidFill>
                <a:ea typeface="標楷體" pitchFamily="65" charset="-120"/>
              </a:rPr>
              <a:t>	            </a:t>
            </a:r>
            <a:r>
              <a:rPr lang="zh-TW" altLang="en-US" b="1">
                <a:solidFill>
                  <a:srgbClr val="0000FF"/>
                </a:solidFill>
                <a:ea typeface="標楷體" pitchFamily="65" charset="-120"/>
              </a:rPr>
              <a:t>雨，</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下著，</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低著頭，</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趕快回家，</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書包淋濕了，</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衣服也不暖和，</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突然一把傘在面前閃著光輝，</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那是媽媽的傘，</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我抬起頭來，</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雨已停了，</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感激地，</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喊著：</a:t>
            </a:r>
          </a:p>
          <a:p>
            <a:pPr marL="0" indent="0" eaLnBrk="1" fontAlgn="auto" hangingPunct="1">
              <a:lnSpc>
                <a:spcPct val="120000"/>
              </a:lnSpc>
              <a:spcAft>
                <a:spcPts val="0"/>
              </a:spcAft>
              <a:buFontTx/>
              <a:buNone/>
              <a:defRPr/>
            </a:pPr>
            <a:r>
              <a:rPr lang="zh-TW" altLang="en-US" b="1">
                <a:solidFill>
                  <a:srgbClr val="0000FF"/>
                </a:solidFill>
                <a:ea typeface="標楷體" pitchFamily="65" charset="-120"/>
              </a:rPr>
              <a:t>	            媽！</a:t>
            </a:r>
          </a:p>
        </p:txBody>
      </p:sp>
      <p:sp>
        <p:nvSpPr>
          <p:cNvPr id="13317" name="Text Box 4"/>
          <p:cNvSpPr txBox="1">
            <a:spLocks noChangeArrowheads="1"/>
          </p:cNvSpPr>
          <p:nvPr/>
        </p:nvSpPr>
        <p:spPr bwMode="auto">
          <a:xfrm>
            <a:off x="533400" y="3657600"/>
            <a:ext cx="715963"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spcBef>
                <a:spcPct val="20000"/>
              </a:spcBef>
              <a:buFontTx/>
              <a:buChar char="•"/>
            </a:pPr>
            <a:r>
              <a:rPr lang="zh-TW" altLang="en-US" sz="1400" b="1">
                <a:latin typeface="標楷體" panose="03000509000000000000" pitchFamily="65" charset="-120"/>
                <a:ea typeface="標楷體" panose="03000509000000000000" pitchFamily="65" charset="-120"/>
              </a:rPr>
              <a:t>選自：張賢坤 </a:t>
            </a:r>
            <a:r>
              <a:rPr lang="en-US" altLang="zh-TW" sz="1400" b="1">
                <a:latin typeface="標楷體" panose="03000509000000000000" pitchFamily="65" charset="-120"/>
                <a:ea typeface="標楷體" panose="03000509000000000000" pitchFamily="65" charset="-120"/>
              </a:rPr>
              <a:t>&lt;</a:t>
            </a:r>
            <a:r>
              <a:rPr lang="zh-TW" altLang="en-US" sz="1400" b="1">
                <a:latin typeface="標楷體" panose="03000509000000000000" pitchFamily="65" charset="-120"/>
                <a:ea typeface="標楷體" panose="03000509000000000000" pitchFamily="65" charset="-120"/>
              </a:rPr>
              <a:t>兒童文學創作六 </a:t>
            </a:r>
            <a:r>
              <a:rPr lang="en-US" altLang="zh-TW" sz="1400" b="1">
                <a:latin typeface="標楷體" panose="03000509000000000000" pitchFamily="65" charset="-120"/>
                <a:ea typeface="標楷體" panose="03000509000000000000" pitchFamily="65" charset="-120"/>
              </a:rPr>
              <a:t>&gt;</a:t>
            </a:r>
          </a:p>
          <a:p>
            <a:pPr eaLnBrk="1" hangingPunct="1">
              <a:spcBef>
                <a:spcPct val="50000"/>
              </a:spcBef>
            </a:pPr>
            <a:endParaRPr lang="en-US" altLang="zh-TW" sz="1400" b="1">
              <a:latin typeface="標楷體" panose="03000509000000000000" pitchFamily="65" charset="-120"/>
              <a:ea typeface="標楷體" panose="03000509000000000000" pitchFamily="65" charset="-120"/>
            </a:endParaRPr>
          </a:p>
        </p:txBody>
      </p:sp>
      <p:sp>
        <p:nvSpPr>
          <p:cNvPr id="13318" name="Picture 5" descr="a018"/>
          <p:cNvSpPr>
            <a:spLocks noChangeAspect="1" noChangeArrowheads="1"/>
          </p:cNvSpPr>
          <p:nvPr/>
        </p:nvSpPr>
        <p:spPr bwMode="auto">
          <a:xfrm>
            <a:off x="8153400" y="5257800"/>
            <a:ext cx="777875"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1000"/>
                                  </p:stCondLst>
                                  <p:iterate type="lt">
                                    <p:tmPct val="100000"/>
                                  </p:iterate>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75" fill="hold"/>
                                        <p:tgtEl>
                                          <p:spTgt spid="17411">
                                            <p:txEl>
                                              <p:pRg st="0" end="0"/>
                                            </p:txEl>
                                          </p:spTgt>
                                        </p:tgtEl>
                                        <p:attrNameLst>
                                          <p:attrName>ppt_w</p:attrName>
                                        </p:attrNameLst>
                                      </p:cBhvr>
                                      <p:tavLst>
                                        <p:tav tm="0">
                                          <p:val>
                                            <p:strVal val="4*#ppt_w"/>
                                          </p:val>
                                        </p:tav>
                                        <p:tav tm="100000">
                                          <p:val>
                                            <p:strVal val="#ppt_w"/>
                                          </p:val>
                                        </p:tav>
                                      </p:tavLst>
                                    </p:anim>
                                    <p:anim calcmode="lin" valueType="num">
                                      <p:cBhvr>
                                        <p:cTn id="8" dur="75" fill="hold"/>
                                        <p:tgtEl>
                                          <p:spTgt spid="17411">
                                            <p:txEl>
                                              <p:pRg st="0" end="0"/>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9" fill="hold" nodeType="afterGroup">
                            <p:stCondLst>
                              <p:cond delay="1150"/>
                            </p:stCondLst>
                            <p:childTnLst>
                              <p:par>
                                <p:cTn id="10" presetID="23" presetClass="entr" presetSubtype="32" fill="hold" grpId="0" nodeType="afterEffect">
                                  <p:stCondLst>
                                    <p:cond delay="1000"/>
                                  </p:stCondLst>
                                  <p:iterate type="lt">
                                    <p:tmPct val="100000"/>
                                  </p:iterate>
                                  <p:childTnLst>
                                    <p:set>
                                      <p:cBhvr>
                                        <p:cTn id="11" dur="1" fill="hold">
                                          <p:stCondLst>
                                            <p:cond delay="0"/>
                                          </p:stCondLst>
                                        </p:cTn>
                                        <p:tgtEl>
                                          <p:spTgt spid="17411">
                                            <p:txEl>
                                              <p:pRg st="1" end="1"/>
                                            </p:txEl>
                                          </p:spTgt>
                                        </p:tgtEl>
                                        <p:attrNameLst>
                                          <p:attrName>style.visibility</p:attrName>
                                        </p:attrNameLst>
                                      </p:cBhvr>
                                      <p:to>
                                        <p:strVal val="visible"/>
                                      </p:to>
                                    </p:set>
                                    <p:anim calcmode="lin" valueType="num">
                                      <p:cBhvr>
                                        <p:cTn id="12" dur="75" fill="hold"/>
                                        <p:tgtEl>
                                          <p:spTgt spid="17411">
                                            <p:txEl>
                                              <p:pRg st="1" end="1"/>
                                            </p:txEl>
                                          </p:spTgt>
                                        </p:tgtEl>
                                        <p:attrNameLst>
                                          <p:attrName>ppt_w</p:attrName>
                                        </p:attrNameLst>
                                      </p:cBhvr>
                                      <p:tavLst>
                                        <p:tav tm="0">
                                          <p:val>
                                            <p:strVal val="4*#ppt_w"/>
                                          </p:val>
                                        </p:tav>
                                        <p:tav tm="100000">
                                          <p:val>
                                            <p:strVal val="#ppt_w"/>
                                          </p:val>
                                        </p:tav>
                                      </p:tavLst>
                                    </p:anim>
                                    <p:anim calcmode="lin" valueType="num">
                                      <p:cBhvr>
                                        <p:cTn id="13" dur="75" fill="hold"/>
                                        <p:tgtEl>
                                          <p:spTgt spid="17411">
                                            <p:txEl>
                                              <p:pRg st="1" end="1"/>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10"/>
                                            </p:cond>
                                          </p:stCondLst>
                                          <p:endCondLst>
                                            <p:cond evt="onStopAudio" delay="0">
                                              <p:tgtEl>
                                                <p:sldTgt/>
                                              </p:tgtEl>
                                            </p:cond>
                                          </p:endCondLst>
                                        </p:cTn>
                                        <p:tgtEl>
                                          <p:sndTgt r:embed="rId2" name="chimes.wav"/>
                                        </p:tgtEl>
                                      </p:cMediaNode>
                                    </p:audio>
                                  </p:subTnLst>
                                </p:cTn>
                              </p:par>
                            </p:childTnLst>
                          </p:cTn>
                        </p:par>
                        <p:par>
                          <p:cTn id="14" fill="hold" nodeType="afterGroup">
                            <p:stCondLst>
                              <p:cond delay="2375"/>
                            </p:stCondLst>
                            <p:childTnLst>
                              <p:par>
                                <p:cTn id="15" presetID="23" presetClass="entr" presetSubtype="32" fill="hold" grpId="0" nodeType="afterEffect">
                                  <p:stCondLst>
                                    <p:cond delay="1000"/>
                                  </p:stCondLst>
                                  <p:iterate type="lt">
                                    <p:tmPct val="100000"/>
                                  </p:iterate>
                                  <p:childTnLst>
                                    <p:set>
                                      <p:cBhvr>
                                        <p:cTn id="16" dur="1" fill="hold">
                                          <p:stCondLst>
                                            <p:cond delay="0"/>
                                          </p:stCondLst>
                                        </p:cTn>
                                        <p:tgtEl>
                                          <p:spTgt spid="17411">
                                            <p:txEl>
                                              <p:pRg st="2" end="2"/>
                                            </p:txEl>
                                          </p:spTgt>
                                        </p:tgtEl>
                                        <p:attrNameLst>
                                          <p:attrName>style.visibility</p:attrName>
                                        </p:attrNameLst>
                                      </p:cBhvr>
                                      <p:to>
                                        <p:strVal val="visible"/>
                                      </p:to>
                                    </p:set>
                                    <p:anim calcmode="lin" valueType="num">
                                      <p:cBhvr>
                                        <p:cTn id="17" dur="75" fill="hold"/>
                                        <p:tgtEl>
                                          <p:spTgt spid="17411">
                                            <p:txEl>
                                              <p:pRg st="2" end="2"/>
                                            </p:txEl>
                                          </p:spTgt>
                                        </p:tgtEl>
                                        <p:attrNameLst>
                                          <p:attrName>ppt_w</p:attrName>
                                        </p:attrNameLst>
                                      </p:cBhvr>
                                      <p:tavLst>
                                        <p:tav tm="0">
                                          <p:val>
                                            <p:strVal val="4*#ppt_w"/>
                                          </p:val>
                                        </p:tav>
                                        <p:tav tm="100000">
                                          <p:val>
                                            <p:strVal val="#ppt_w"/>
                                          </p:val>
                                        </p:tav>
                                      </p:tavLst>
                                    </p:anim>
                                    <p:anim calcmode="lin" valueType="num">
                                      <p:cBhvr>
                                        <p:cTn id="18" dur="75" fill="hold"/>
                                        <p:tgtEl>
                                          <p:spTgt spid="17411">
                                            <p:txEl>
                                              <p:pRg st="2" end="2"/>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15"/>
                                            </p:cond>
                                          </p:stCondLst>
                                          <p:endCondLst>
                                            <p:cond evt="onStopAudio" delay="0">
                                              <p:tgtEl>
                                                <p:sldTgt/>
                                              </p:tgtEl>
                                            </p:cond>
                                          </p:endCondLst>
                                        </p:cTn>
                                        <p:tgtEl>
                                          <p:sndTgt r:embed="rId2" name="chimes.wav"/>
                                        </p:tgtEl>
                                      </p:cMediaNode>
                                    </p:audio>
                                  </p:subTnLst>
                                </p:cTn>
                              </p:par>
                            </p:childTnLst>
                          </p:cTn>
                        </p:par>
                        <p:par>
                          <p:cTn id="19" fill="hold" nodeType="afterGroup">
                            <p:stCondLst>
                              <p:cond delay="3675"/>
                            </p:stCondLst>
                            <p:childTnLst>
                              <p:par>
                                <p:cTn id="20" presetID="23" presetClass="entr" presetSubtype="32" fill="hold" grpId="0" nodeType="afterEffect">
                                  <p:stCondLst>
                                    <p:cond delay="1000"/>
                                  </p:stCondLst>
                                  <p:iterate type="lt">
                                    <p:tmPct val="100000"/>
                                  </p:iterate>
                                  <p:childTnLst>
                                    <p:set>
                                      <p:cBhvr>
                                        <p:cTn id="21" dur="1" fill="hold">
                                          <p:stCondLst>
                                            <p:cond delay="0"/>
                                          </p:stCondLst>
                                        </p:cTn>
                                        <p:tgtEl>
                                          <p:spTgt spid="17411">
                                            <p:txEl>
                                              <p:pRg st="3" end="3"/>
                                            </p:txEl>
                                          </p:spTgt>
                                        </p:tgtEl>
                                        <p:attrNameLst>
                                          <p:attrName>style.visibility</p:attrName>
                                        </p:attrNameLst>
                                      </p:cBhvr>
                                      <p:to>
                                        <p:strVal val="visible"/>
                                      </p:to>
                                    </p:set>
                                    <p:anim calcmode="lin" valueType="num">
                                      <p:cBhvr>
                                        <p:cTn id="22" dur="75" fill="hold"/>
                                        <p:tgtEl>
                                          <p:spTgt spid="17411">
                                            <p:txEl>
                                              <p:pRg st="3" end="3"/>
                                            </p:txEl>
                                          </p:spTgt>
                                        </p:tgtEl>
                                        <p:attrNameLst>
                                          <p:attrName>ppt_w</p:attrName>
                                        </p:attrNameLst>
                                      </p:cBhvr>
                                      <p:tavLst>
                                        <p:tav tm="0">
                                          <p:val>
                                            <p:strVal val="4*#ppt_w"/>
                                          </p:val>
                                        </p:tav>
                                        <p:tav tm="100000">
                                          <p:val>
                                            <p:strVal val="#ppt_w"/>
                                          </p:val>
                                        </p:tav>
                                      </p:tavLst>
                                    </p:anim>
                                    <p:anim calcmode="lin" valueType="num">
                                      <p:cBhvr>
                                        <p:cTn id="23" dur="75" fill="hold"/>
                                        <p:tgtEl>
                                          <p:spTgt spid="17411">
                                            <p:txEl>
                                              <p:pRg st="3" end="3"/>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20"/>
                                            </p:cond>
                                          </p:stCondLst>
                                          <p:endCondLst>
                                            <p:cond evt="onStopAudio" delay="0">
                                              <p:tgtEl>
                                                <p:sldTgt/>
                                              </p:tgtEl>
                                            </p:cond>
                                          </p:endCondLst>
                                        </p:cTn>
                                        <p:tgtEl>
                                          <p:sndTgt r:embed="rId2" name="chimes.wav"/>
                                        </p:tgtEl>
                                      </p:cMediaNode>
                                    </p:audio>
                                  </p:subTnLst>
                                </p:cTn>
                              </p:par>
                            </p:childTnLst>
                          </p:cTn>
                        </p:par>
                        <p:par>
                          <p:cTn id="24" fill="hold" nodeType="afterGroup">
                            <p:stCondLst>
                              <p:cond delay="5050"/>
                            </p:stCondLst>
                            <p:childTnLst>
                              <p:par>
                                <p:cTn id="25" presetID="23" presetClass="entr" presetSubtype="32" fill="hold" grpId="0" nodeType="afterEffect">
                                  <p:stCondLst>
                                    <p:cond delay="1000"/>
                                  </p:stCondLst>
                                  <p:iterate type="lt">
                                    <p:tmPct val="100000"/>
                                  </p:iterate>
                                  <p:childTnLst>
                                    <p:set>
                                      <p:cBhvr>
                                        <p:cTn id="26" dur="1" fill="hold">
                                          <p:stCondLst>
                                            <p:cond delay="0"/>
                                          </p:stCondLst>
                                        </p:cTn>
                                        <p:tgtEl>
                                          <p:spTgt spid="17411">
                                            <p:txEl>
                                              <p:pRg st="4" end="4"/>
                                            </p:txEl>
                                          </p:spTgt>
                                        </p:tgtEl>
                                        <p:attrNameLst>
                                          <p:attrName>style.visibility</p:attrName>
                                        </p:attrNameLst>
                                      </p:cBhvr>
                                      <p:to>
                                        <p:strVal val="visible"/>
                                      </p:to>
                                    </p:set>
                                    <p:anim calcmode="lin" valueType="num">
                                      <p:cBhvr>
                                        <p:cTn id="27" dur="75" fill="hold"/>
                                        <p:tgtEl>
                                          <p:spTgt spid="17411">
                                            <p:txEl>
                                              <p:pRg st="4" end="4"/>
                                            </p:txEl>
                                          </p:spTgt>
                                        </p:tgtEl>
                                        <p:attrNameLst>
                                          <p:attrName>ppt_w</p:attrName>
                                        </p:attrNameLst>
                                      </p:cBhvr>
                                      <p:tavLst>
                                        <p:tav tm="0">
                                          <p:val>
                                            <p:strVal val="4*#ppt_w"/>
                                          </p:val>
                                        </p:tav>
                                        <p:tav tm="100000">
                                          <p:val>
                                            <p:strVal val="#ppt_w"/>
                                          </p:val>
                                        </p:tav>
                                      </p:tavLst>
                                    </p:anim>
                                    <p:anim calcmode="lin" valueType="num">
                                      <p:cBhvr>
                                        <p:cTn id="28" dur="75" fill="hold"/>
                                        <p:tgtEl>
                                          <p:spTgt spid="17411">
                                            <p:txEl>
                                              <p:pRg st="4" end="4"/>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25"/>
                                            </p:cond>
                                          </p:stCondLst>
                                          <p:endCondLst>
                                            <p:cond evt="onStopAudio" delay="0">
                                              <p:tgtEl>
                                                <p:sldTgt/>
                                              </p:tgtEl>
                                            </p:cond>
                                          </p:endCondLst>
                                        </p:cTn>
                                        <p:tgtEl>
                                          <p:sndTgt r:embed="rId2" name="chimes.wav"/>
                                        </p:tgtEl>
                                      </p:cMediaNode>
                                    </p:audio>
                                  </p:subTnLst>
                                </p:cTn>
                              </p:par>
                            </p:childTnLst>
                          </p:cTn>
                        </p:par>
                        <p:par>
                          <p:cTn id="29" fill="hold" nodeType="afterGroup">
                            <p:stCondLst>
                              <p:cond delay="6500"/>
                            </p:stCondLst>
                            <p:childTnLst>
                              <p:par>
                                <p:cTn id="30" presetID="23" presetClass="entr" presetSubtype="32" fill="hold" grpId="0" nodeType="afterEffect">
                                  <p:stCondLst>
                                    <p:cond delay="1000"/>
                                  </p:stCondLst>
                                  <p:iterate type="lt">
                                    <p:tmPct val="100000"/>
                                  </p:iterate>
                                  <p:childTnLst>
                                    <p:set>
                                      <p:cBhvr>
                                        <p:cTn id="31" dur="1" fill="hold">
                                          <p:stCondLst>
                                            <p:cond delay="0"/>
                                          </p:stCondLst>
                                        </p:cTn>
                                        <p:tgtEl>
                                          <p:spTgt spid="17411">
                                            <p:txEl>
                                              <p:pRg st="5" end="5"/>
                                            </p:txEl>
                                          </p:spTgt>
                                        </p:tgtEl>
                                        <p:attrNameLst>
                                          <p:attrName>style.visibility</p:attrName>
                                        </p:attrNameLst>
                                      </p:cBhvr>
                                      <p:to>
                                        <p:strVal val="visible"/>
                                      </p:to>
                                    </p:set>
                                    <p:anim calcmode="lin" valueType="num">
                                      <p:cBhvr>
                                        <p:cTn id="32" dur="75" fill="hold"/>
                                        <p:tgtEl>
                                          <p:spTgt spid="17411">
                                            <p:txEl>
                                              <p:pRg st="5" end="5"/>
                                            </p:txEl>
                                          </p:spTgt>
                                        </p:tgtEl>
                                        <p:attrNameLst>
                                          <p:attrName>ppt_w</p:attrName>
                                        </p:attrNameLst>
                                      </p:cBhvr>
                                      <p:tavLst>
                                        <p:tav tm="0">
                                          <p:val>
                                            <p:strVal val="4*#ppt_w"/>
                                          </p:val>
                                        </p:tav>
                                        <p:tav tm="100000">
                                          <p:val>
                                            <p:strVal val="#ppt_w"/>
                                          </p:val>
                                        </p:tav>
                                      </p:tavLst>
                                    </p:anim>
                                    <p:anim calcmode="lin" valueType="num">
                                      <p:cBhvr>
                                        <p:cTn id="33" dur="75" fill="hold"/>
                                        <p:tgtEl>
                                          <p:spTgt spid="17411">
                                            <p:txEl>
                                              <p:pRg st="5" end="5"/>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30"/>
                                            </p:cond>
                                          </p:stCondLst>
                                          <p:endCondLst>
                                            <p:cond evt="onStopAudio" delay="0">
                                              <p:tgtEl>
                                                <p:sldTgt/>
                                              </p:tgtEl>
                                            </p:cond>
                                          </p:endCondLst>
                                        </p:cTn>
                                        <p:tgtEl>
                                          <p:sndTgt r:embed="rId2" name="chimes.wav"/>
                                        </p:tgtEl>
                                      </p:cMediaNode>
                                    </p:audio>
                                  </p:subTnLst>
                                </p:cTn>
                              </p:par>
                            </p:childTnLst>
                          </p:cTn>
                        </p:par>
                        <p:par>
                          <p:cTn id="34" fill="hold" nodeType="afterGroup">
                            <p:stCondLst>
                              <p:cond delay="8025"/>
                            </p:stCondLst>
                            <p:childTnLst>
                              <p:par>
                                <p:cTn id="35" presetID="23" presetClass="entr" presetSubtype="32" fill="hold" grpId="0" nodeType="afterEffect">
                                  <p:stCondLst>
                                    <p:cond delay="1000"/>
                                  </p:stCondLst>
                                  <p:iterate type="lt">
                                    <p:tmPct val="100000"/>
                                  </p:iterate>
                                  <p:childTnLst>
                                    <p:set>
                                      <p:cBhvr>
                                        <p:cTn id="36" dur="1" fill="hold">
                                          <p:stCondLst>
                                            <p:cond delay="0"/>
                                          </p:stCondLst>
                                        </p:cTn>
                                        <p:tgtEl>
                                          <p:spTgt spid="17411">
                                            <p:txEl>
                                              <p:pRg st="6" end="6"/>
                                            </p:txEl>
                                          </p:spTgt>
                                        </p:tgtEl>
                                        <p:attrNameLst>
                                          <p:attrName>style.visibility</p:attrName>
                                        </p:attrNameLst>
                                      </p:cBhvr>
                                      <p:to>
                                        <p:strVal val="visible"/>
                                      </p:to>
                                    </p:set>
                                    <p:anim calcmode="lin" valueType="num">
                                      <p:cBhvr>
                                        <p:cTn id="37" dur="75" fill="hold"/>
                                        <p:tgtEl>
                                          <p:spTgt spid="17411">
                                            <p:txEl>
                                              <p:pRg st="6" end="6"/>
                                            </p:txEl>
                                          </p:spTgt>
                                        </p:tgtEl>
                                        <p:attrNameLst>
                                          <p:attrName>ppt_w</p:attrName>
                                        </p:attrNameLst>
                                      </p:cBhvr>
                                      <p:tavLst>
                                        <p:tav tm="0">
                                          <p:val>
                                            <p:strVal val="4*#ppt_w"/>
                                          </p:val>
                                        </p:tav>
                                        <p:tav tm="100000">
                                          <p:val>
                                            <p:strVal val="#ppt_w"/>
                                          </p:val>
                                        </p:tav>
                                      </p:tavLst>
                                    </p:anim>
                                    <p:anim calcmode="lin" valueType="num">
                                      <p:cBhvr>
                                        <p:cTn id="38" dur="75" fill="hold"/>
                                        <p:tgtEl>
                                          <p:spTgt spid="17411">
                                            <p:txEl>
                                              <p:pRg st="6" end="6"/>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35"/>
                                            </p:cond>
                                          </p:stCondLst>
                                          <p:endCondLst>
                                            <p:cond evt="onStopAudio" delay="0">
                                              <p:tgtEl>
                                                <p:sldTgt/>
                                              </p:tgtEl>
                                            </p:cond>
                                          </p:endCondLst>
                                        </p:cTn>
                                        <p:tgtEl>
                                          <p:sndTgt r:embed="rId2" name="chimes.wav"/>
                                        </p:tgtEl>
                                      </p:cMediaNode>
                                    </p:audio>
                                  </p:subTnLst>
                                </p:cTn>
                              </p:par>
                            </p:childTnLst>
                          </p:cTn>
                        </p:par>
                        <p:par>
                          <p:cTn id="39" fill="hold" nodeType="afterGroup">
                            <p:stCondLst>
                              <p:cond delay="10000"/>
                            </p:stCondLst>
                            <p:childTnLst>
                              <p:par>
                                <p:cTn id="40" presetID="23" presetClass="entr" presetSubtype="32" fill="hold" grpId="0" nodeType="afterEffect">
                                  <p:stCondLst>
                                    <p:cond delay="1000"/>
                                  </p:stCondLst>
                                  <p:iterate type="lt">
                                    <p:tmPct val="100000"/>
                                  </p:iterate>
                                  <p:childTnLst>
                                    <p:set>
                                      <p:cBhvr>
                                        <p:cTn id="41" dur="1" fill="hold">
                                          <p:stCondLst>
                                            <p:cond delay="0"/>
                                          </p:stCondLst>
                                        </p:cTn>
                                        <p:tgtEl>
                                          <p:spTgt spid="17411">
                                            <p:txEl>
                                              <p:pRg st="7" end="7"/>
                                            </p:txEl>
                                          </p:spTgt>
                                        </p:tgtEl>
                                        <p:attrNameLst>
                                          <p:attrName>style.visibility</p:attrName>
                                        </p:attrNameLst>
                                      </p:cBhvr>
                                      <p:to>
                                        <p:strVal val="visible"/>
                                      </p:to>
                                    </p:set>
                                    <p:anim calcmode="lin" valueType="num">
                                      <p:cBhvr>
                                        <p:cTn id="42" dur="75" fill="hold"/>
                                        <p:tgtEl>
                                          <p:spTgt spid="17411">
                                            <p:txEl>
                                              <p:pRg st="7" end="7"/>
                                            </p:txEl>
                                          </p:spTgt>
                                        </p:tgtEl>
                                        <p:attrNameLst>
                                          <p:attrName>ppt_w</p:attrName>
                                        </p:attrNameLst>
                                      </p:cBhvr>
                                      <p:tavLst>
                                        <p:tav tm="0">
                                          <p:val>
                                            <p:strVal val="4*#ppt_w"/>
                                          </p:val>
                                        </p:tav>
                                        <p:tav tm="100000">
                                          <p:val>
                                            <p:strVal val="#ppt_w"/>
                                          </p:val>
                                        </p:tav>
                                      </p:tavLst>
                                    </p:anim>
                                    <p:anim calcmode="lin" valueType="num">
                                      <p:cBhvr>
                                        <p:cTn id="43" dur="75" fill="hold"/>
                                        <p:tgtEl>
                                          <p:spTgt spid="17411">
                                            <p:txEl>
                                              <p:pRg st="7" end="7"/>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40"/>
                                            </p:cond>
                                          </p:stCondLst>
                                          <p:endCondLst>
                                            <p:cond evt="onStopAudio" delay="0">
                                              <p:tgtEl>
                                                <p:sldTgt/>
                                              </p:tgtEl>
                                            </p:cond>
                                          </p:endCondLst>
                                        </p:cTn>
                                        <p:tgtEl>
                                          <p:sndTgt r:embed="rId2" name="chimes.wav"/>
                                        </p:tgtEl>
                                      </p:cMediaNode>
                                    </p:audio>
                                  </p:subTnLst>
                                </p:cTn>
                              </p:par>
                            </p:childTnLst>
                          </p:cTn>
                        </p:par>
                        <p:par>
                          <p:cTn id="44" fill="hold" nodeType="afterGroup">
                            <p:stCondLst>
                              <p:cond delay="11525"/>
                            </p:stCondLst>
                            <p:childTnLst>
                              <p:par>
                                <p:cTn id="45" presetID="23" presetClass="entr" presetSubtype="32" fill="hold" grpId="0" nodeType="afterEffect">
                                  <p:stCondLst>
                                    <p:cond delay="1000"/>
                                  </p:stCondLst>
                                  <p:iterate type="lt">
                                    <p:tmPct val="100000"/>
                                  </p:iterate>
                                  <p:childTnLst>
                                    <p:set>
                                      <p:cBhvr>
                                        <p:cTn id="46" dur="1" fill="hold">
                                          <p:stCondLst>
                                            <p:cond delay="0"/>
                                          </p:stCondLst>
                                        </p:cTn>
                                        <p:tgtEl>
                                          <p:spTgt spid="17411">
                                            <p:txEl>
                                              <p:pRg st="8" end="8"/>
                                            </p:txEl>
                                          </p:spTgt>
                                        </p:tgtEl>
                                        <p:attrNameLst>
                                          <p:attrName>style.visibility</p:attrName>
                                        </p:attrNameLst>
                                      </p:cBhvr>
                                      <p:to>
                                        <p:strVal val="visible"/>
                                      </p:to>
                                    </p:set>
                                    <p:anim calcmode="lin" valueType="num">
                                      <p:cBhvr>
                                        <p:cTn id="47" dur="75" fill="hold"/>
                                        <p:tgtEl>
                                          <p:spTgt spid="17411">
                                            <p:txEl>
                                              <p:pRg st="8" end="8"/>
                                            </p:txEl>
                                          </p:spTgt>
                                        </p:tgtEl>
                                        <p:attrNameLst>
                                          <p:attrName>ppt_w</p:attrName>
                                        </p:attrNameLst>
                                      </p:cBhvr>
                                      <p:tavLst>
                                        <p:tav tm="0">
                                          <p:val>
                                            <p:strVal val="4*#ppt_w"/>
                                          </p:val>
                                        </p:tav>
                                        <p:tav tm="100000">
                                          <p:val>
                                            <p:strVal val="#ppt_w"/>
                                          </p:val>
                                        </p:tav>
                                      </p:tavLst>
                                    </p:anim>
                                    <p:anim calcmode="lin" valueType="num">
                                      <p:cBhvr>
                                        <p:cTn id="48" dur="75" fill="hold"/>
                                        <p:tgtEl>
                                          <p:spTgt spid="17411">
                                            <p:txEl>
                                              <p:pRg st="8" end="8"/>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45"/>
                                            </p:cond>
                                          </p:stCondLst>
                                          <p:endCondLst>
                                            <p:cond evt="onStopAudio" delay="0">
                                              <p:tgtEl>
                                                <p:sldTgt/>
                                              </p:tgtEl>
                                            </p:cond>
                                          </p:endCondLst>
                                        </p:cTn>
                                        <p:tgtEl>
                                          <p:sndTgt r:embed="rId2" name="chimes.wav"/>
                                        </p:tgtEl>
                                      </p:cMediaNode>
                                    </p:audio>
                                  </p:subTnLst>
                                </p:cTn>
                              </p:par>
                            </p:childTnLst>
                          </p:cTn>
                        </p:par>
                        <p:par>
                          <p:cTn id="49" fill="hold" nodeType="afterGroup">
                            <p:stCondLst>
                              <p:cond delay="12975"/>
                            </p:stCondLst>
                            <p:childTnLst>
                              <p:par>
                                <p:cTn id="50" presetID="23" presetClass="entr" presetSubtype="32" fill="hold" grpId="0" nodeType="afterEffect">
                                  <p:stCondLst>
                                    <p:cond delay="1000"/>
                                  </p:stCondLst>
                                  <p:iterate type="lt">
                                    <p:tmPct val="100000"/>
                                  </p:iterate>
                                  <p:childTnLst>
                                    <p:set>
                                      <p:cBhvr>
                                        <p:cTn id="51" dur="1" fill="hold">
                                          <p:stCondLst>
                                            <p:cond delay="0"/>
                                          </p:stCondLst>
                                        </p:cTn>
                                        <p:tgtEl>
                                          <p:spTgt spid="17411">
                                            <p:txEl>
                                              <p:pRg st="9" end="9"/>
                                            </p:txEl>
                                          </p:spTgt>
                                        </p:tgtEl>
                                        <p:attrNameLst>
                                          <p:attrName>style.visibility</p:attrName>
                                        </p:attrNameLst>
                                      </p:cBhvr>
                                      <p:to>
                                        <p:strVal val="visible"/>
                                      </p:to>
                                    </p:set>
                                    <p:anim calcmode="lin" valueType="num">
                                      <p:cBhvr>
                                        <p:cTn id="52" dur="75" fill="hold"/>
                                        <p:tgtEl>
                                          <p:spTgt spid="17411">
                                            <p:txEl>
                                              <p:pRg st="9" end="9"/>
                                            </p:txEl>
                                          </p:spTgt>
                                        </p:tgtEl>
                                        <p:attrNameLst>
                                          <p:attrName>ppt_w</p:attrName>
                                        </p:attrNameLst>
                                      </p:cBhvr>
                                      <p:tavLst>
                                        <p:tav tm="0">
                                          <p:val>
                                            <p:strVal val="4*#ppt_w"/>
                                          </p:val>
                                        </p:tav>
                                        <p:tav tm="100000">
                                          <p:val>
                                            <p:strVal val="#ppt_w"/>
                                          </p:val>
                                        </p:tav>
                                      </p:tavLst>
                                    </p:anim>
                                    <p:anim calcmode="lin" valueType="num">
                                      <p:cBhvr>
                                        <p:cTn id="53" dur="75" fill="hold"/>
                                        <p:tgtEl>
                                          <p:spTgt spid="17411">
                                            <p:txEl>
                                              <p:pRg st="9" end="9"/>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50"/>
                                            </p:cond>
                                          </p:stCondLst>
                                          <p:endCondLst>
                                            <p:cond evt="onStopAudio" delay="0">
                                              <p:tgtEl>
                                                <p:sldTgt/>
                                              </p:tgtEl>
                                            </p:cond>
                                          </p:endCondLst>
                                        </p:cTn>
                                        <p:tgtEl>
                                          <p:sndTgt r:embed="rId2" name="chimes.wav"/>
                                        </p:tgtEl>
                                      </p:cMediaNode>
                                    </p:audio>
                                  </p:subTnLst>
                                </p:cTn>
                              </p:par>
                            </p:childTnLst>
                          </p:cTn>
                        </p:par>
                        <p:par>
                          <p:cTn id="54" fill="hold" nodeType="afterGroup">
                            <p:stCondLst>
                              <p:cond delay="14350"/>
                            </p:stCondLst>
                            <p:childTnLst>
                              <p:par>
                                <p:cTn id="55" presetID="23" presetClass="entr" presetSubtype="32" fill="hold" grpId="0" nodeType="afterEffect">
                                  <p:stCondLst>
                                    <p:cond delay="1000"/>
                                  </p:stCondLst>
                                  <p:iterate type="lt">
                                    <p:tmPct val="100000"/>
                                  </p:iterate>
                                  <p:childTnLst>
                                    <p:set>
                                      <p:cBhvr>
                                        <p:cTn id="56" dur="1" fill="hold">
                                          <p:stCondLst>
                                            <p:cond delay="0"/>
                                          </p:stCondLst>
                                        </p:cTn>
                                        <p:tgtEl>
                                          <p:spTgt spid="17411">
                                            <p:txEl>
                                              <p:pRg st="10" end="10"/>
                                            </p:txEl>
                                          </p:spTgt>
                                        </p:tgtEl>
                                        <p:attrNameLst>
                                          <p:attrName>style.visibility</p:attrName>
                                        </p:attrNameLst>
                                      </p:cBhvr>
                                      <p:to>
                                        <p:strVal val="visible"/>
                                      </p:to>
                                    </p:set>
                                    <p:anim calcmode="lin" valueType="num">
                                      <p:cBhvr>
                                        <p:cTn id="57" dur="75" fill="hold"/>
                                        <p:tgtEl>
                                          <p:spTgt spid="17411">
                                            <p:txEl>
                                              <p:pRg st="10" end="10"/>
                                            </p:txEl>
                                          </p:spTgt>
                                        </p:tgtEl>
                                        <p:attrNameLst>
                                          <p:attrName>ppt_w</p:attrName>
                                        </p:attrNameLst>
                                      </p:cBhvr>
                                      <p:tavLst>
                                        <p:tav tm="0">
                                          <p:val>
                                            <p:strVal val="4*#ppt_w"/>
                                          </p:val>
                                        </p:tav>
                                        <p:tav tm="100000">
                                          <p:val>
                                            <p:strVal val="#ppt_w"/>
                                          </p:val>
                                        </p:tav>
                                      </p:tavLst>
                                    </p:anim>
                                    <p:anim calcmode="lin" valueType="num">
                                      <p:cBhvr>
                                        <p:cTn id="58" dur="75" fill="hold"/>
                                        <p:tgtEl>
                                          <p:spTgt spid="17411">
                                            <p:txEl>
                                              <p:pRg st="10" end="10"/>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55"/>
                                            </p:cond>
                                          </p:stCondLst>
                                          <p:endCondLst>
                                            <p:cond evt="onStopAudio" delay="0">
                                              <p:tgtEl>
                                                <p:sldTgt/>
                                              </p:tgtEl>
                                            </p:cond>
                                          </p:endCondLst>
                                        </p:cTn>
                                        <p:tgtEl>
                                          <p:sndTgt r:embed="rId2" name="chimes.wav"/>
                                        </p:tgtEl>
                                      </p:cMediaNode>
                                    </p:audio>
                                  </p:subTnLst>
                                </p:cTn>
                              </p:par>
                            </p:childTnLst>
                          </p:cTn>
                        </p:par>
                        <p:par>
                          <p:cTn id="59" fill="hold" nodeType="afterGroup">
                            <p:stCondLst>
                              <p:cond delay="15650"/>
                            </p:stCondLst>
                            <p:childTnLst>
                              <p:par>
                                <p:cTn id="60" presetID="23" presetClass="entr" presetSubtype="32" fill="hold" grpId="0" nodeType="afterEffect">
                                  <p:stCondLst>
                                    <p:cond delay="1000"/>
                                  </p:stCondLst>
                                  <p:iterate type="lt">
                                    <p:tmPct val="100000"/>
                                  </p:iterate>
                                  <p:childTnLst>
                                    <p:set>
                                      <p:cBhvr>
                                        <p:cTn id="61" dur="1" fill="hold">
                                          <p:stCondLst>
                                            <p:cond delay="0"/>
                                          </p:stCondLst>
                                        </p:cTn>
                                        <p:tgtEl>
                                          <p:spTgt spid="17411">
                                            <p:txEl>
                                              <p:pRg st="11" end="11"/>
                                            </p:txEl>
                                          </p:spTgt>
                                        </p:tgtEl>
                                        <p:attrNameLst>
                                          <p:attrName>style.visibility</p:attrName>
                                        </p:attrNameLst>
                                      </p:cBhvr>
                                      <p:to>
                                        <p:strVal val="visible"/>
                                      </p:to>
                                    </p:set>
                                    <p:anim calcmode="lin" valueType="num">
                                      <p:cBhvr>
                                        <p:cTn id="62" dur="75" fill="hold"/>
                                        <p:tgtEl>
                                          <p:spTgt spid="17411">
                                            <p:txEl>
                                              <p:pRg st="11" end="11"/>
                                            </p:txEl>
                                          </p:spTgt>
                                        </p:tgtEl>
                                        <p:attrNameLst>
                                          <p:attrName>ppt_w</p:attrName>
                                        </p:attrNameLst>
                                      </p:cBhvr>
                                      <p:tavLst>
                                        <p:tav tm="0">
                                          <p:val>
                                            <p:strVal val="4*#ppt_w"/>
                                          </p:val>
                                        </p:tav>
                                        <p:tav tm="100000">
                                          <p:val>
                                            <p:strVal val="#ppt_w"/>
                                          </p:val>
                                        </p:tav>
                                      </p:tavLst>
                                    </p:anim>
                                    <p:anim calcmode="lin" valueType="num">
                                      <p:cBhvr>
                                        <p:cTn id="63" dur="75" fill="hold"/>
                                        <p:tgtEl>
                                          <p:spTgt spid="17411">
                                            <p:txEl>
                                              <p:pRg st="11" end="11"/>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60"/>
                                            </p:cond>
                                          </p:stCondLst>
                                          <p:endCondLst>
                                            <p:cond evt="onStopAudio" delay="0">
                                              <p:tgtEl>
                                                <p:sldTgt/>
                                              </p:tgtEl>
                                            </p:cond>
                                          </p:endCondLst>
                                        </p:cTn>
                                        <p:tgtEl>
                                          <p:sndTgt r:embed="rId2" name="chimes.wav"/>
                                        </p:tgtEl>
                                      </p:cMediaNode>
                                    </p:audio>
                                  </p:subTnLst>
                                </p:cTn>
                              </p:par>
                            </p:childTnLst>
                          </p:cTn>
                        </p:par>
                        <p:par>
                          <p:cTn id="64" fill="hold" nodeType="afterGroup">
                            <p:stCondLst>
                              <p:cond delay="16875"/>
                            </p:stCondLst>
                            <p:childTnLst>
                              <p:par>
                                <p:cTn id="65" presetID="23" presetClass="entr" presetSubtype="32" fill="hold" grpId="0" nodeType="afterEffect">
                                  <p:stCondLst>
                                    <p:cond delay="1000"/>
                                  </p:stCondLst>
                                  <p:iterate type="lt">
                                    <p:tmPct val="100000"/>
                                  </p:iterate>
                                  <p:childTnLst>
                                    <p:set>
                                      <p:cBhvr>
                                        <p:cTn id="66" dur="1" fill="hold">
                                          <p:stCondLst>
                                            <p:cond delay="0"/>
                                          </p:stCondLst>
                                        </p:cTn>
                                        <p:tgtEl>
                                          <p:spTgt spid="17411">
                                            <p:txEl>
                                              <p:pRg st="12" end="12"/>
                                            </p:txEl>
                                          </p:spTgt>
                                        </p:tgtEl>
                                        <p:attrNameLst>
                                          <p:attrName>style.visibility</p:attrName>
                                        </p:attrNameLst>
                                      </p:cBhvr>
                                      <p:to>
                                        <p:strVal val="visible"/>
                                      </p:to>
                                    </p:set>
                                    <p:anim calcmode="lin" valueType="num">
                                      <p:cBhvr>
                                        <p:cTn id="67" dur="75" fill="hold"/>
                                        <p:tgtEl>
                                          <p:spTgt spid="17411">
                                            <p:txEl>
                                              <p:pRg st="12" end="12"/>
                                            </p:txEl>
                                          </p:spTgt>
                                        </p:tgtEl>
                                        <p:attrNameLst>
                                          <p:attrName>ppt_w</p:attrName>
                                        </p:attrNameLst>
                                      </p:cBhvr>
                                      <p:tavLst>
                                        <p:tav tm="0">
                                          <p:val>
                                            <p:strVal val="4*#ppt_w"/>
                                          </p:val>
                                        </p:tav>
                                        <p:tav tm="100000">
                                          <p:val>
                                            <p:strVal val="#ppt_w"/>
                                          </p:val>
                                        </p:tav>
                                      </p:tavLst>
                                    </p:anim>
                                    <p:anim calcmode="lin" valueType="num">
                                      <p:cBhvr>
                                        <p:cTn id="68" dur="75" fill="hold"/>
                                        <p:tgtEl>
                                          <p:spTgt spid="17411">
                                            <p:txEl>
                                              <p:pRg st="12" end="12"/>
                                            </p:txEl>
                                          </p:spTgt>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6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advAuto="100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清晰度">
  <a:themeElements>
    <a:clrScheme name="清晰度">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古典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清晰度">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清晰度">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Clarity</Template>
  <TotalTime>804</TotalTime>
  <Words>1113</Words>
  <Application>Microsoft Office PowerPoint</Application>
  <PresentationFormat>如螢幕大小 (4:3)</PresentationFormat>
  <Paragraphs>236</Paragraphs>
  <Slides>21</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21</vt:i4>
      </vt:variant>
    </vt:vector>
  </HeadingPairs>
  <TitlesOfParts>
    <vt:vector size="28" baseType="lpstr">
      <vt:lpstr>微軟正黑體</vt:lpstr>
      <vt:lpstr>新細明體</vt:lpstr>
      <vt:lpstr>標楷體</vt:lpstr>
      <vt:lpstr>Arial</vt:lpstr>
      <vt:lpstr>Calibri</vt:lpstr>
      <vt:lpstr>Times New Roman</vt:lpstr>
      <vt:lpstr>清晰度</vt:lpstr>
      <vt:lpstr>PowerPoint 簡報</vt:lpstr>
      <vt:lpstr>PowerPoint 簡報</vt:lpstr>
      <vt:lpstr>PowerPoint 簡報</vt:lpstr>
      <vt:lpstr>PowerPoint 簡報</vt:lpstr>
      <vt:lpstr>PowerPoint 簡報</vt:lpstr>
      <vt:lpstr>圖 象 詩 </vt:lpstr>
      <vt:lpstr>傘</vt:lpstr>
      <vt:lpstr>傘</vt:lpstr>
      <vt:lpstr>傘</vt:lpstr>
      <vt:lpstr>乖 樓 梯</vt:lpstr>
      <vt:lpstr>乖 樓 梯</vt:lpstr>
      <vt:lpstr>乖 樓 梯</vt:lpstr>
      <vt:lpstr>水  龍  頭</vt:lpstr>
      <vt:lpstr>水  龍  頭</vt:lpstr>
      <vt:lpstr>水  龍  頭</vt:lpstr>
      <vt:lpstr>PowerPoint 簡報</vt:lpstr>
      <vt:lpstr>PowerPoint 簡報</vt:lpstr>
      <vt:lpstr>PowerPoint 簡報</vt:lpstr>
      <vt:lpstr>PowerPoint 簡報</vt:lpstr>
      <vt:lpstr>童詩寫作：我知道（興華小）</vt:lpstr>
      <vt:lpstr>童詩寫作：我知道（清水國小）</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水  龍  頭</dc:title>
  <dc:creator>Rock</dc:creator>
  <cp:lastModifiedBy>eva ou</cp:lastModifiedBy>
  <cp:revision>51</cp:revision>
  <dcterms:created xsi:type="dcterms:W3CDTF">2003-04-22T22:24:24Z</dcterms:created>
  <dcterms:modified xsi:type="dcterms:W3CDTF">2019-12-12T09:50:24Z</dcterms:modified>
</cp:coreProperties>
</file>