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3" r:id="rId3"/>
    <p:sldId id="320" r:id="rId4"/>
    <p:sldId id="319" r:id="rId5"/>
    <p:sldId id="325" r:id="rId6"/>
    <p:sldId id="329" r:id="rId7"/>
    <p:sldId id="326" r:id="rId8"/>
    <p:sldId id="327" r:id="rId9"/>
    <p:sldId id="328" r:id="rId10"/>
    <p:sldId id="279" r:id="rId11"/>
    <p:sldId id="270" r:id="rId12"/>
    <p:sldId id="322" r:id="rId13"/>
    <p:sldId id="272" r:id="rId14"/>
    <p:sldId id="310" r:id="rId15"/>
    <p:sldId id="294" r:id="rId16"/>
    <p:sldId id="264" r:id="rId17"/>
    <p:sldId id="296" r:id="rId18"/>
    <p:sldId id="324" r:id="rId19"/>
    <p:sldId id="317" r:id="rId20"/>
    <p:sldId id="309" r:id="rId21"/>
    <p:sldId id="284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01"/>
    <a:srgbClr val="1CD8EC"/>
    <a:srgbClr val="FF8599"/>
    <a:srgbClr val="19B4C9"/>
    <a:srgbClr val="20B6BE"/>
    <a:srgbClr val="D6F133"/>
    <a:srgbClr val="FDDF03"/>
    <a:srgbClr val="FFD1E1"/>
    <a:srgbClr val="22F1F6"/>
    <a:srgbClr val="9FB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5" autoAdjust="0"/>
    <p:restoredTop sz="96578" autoAdjust="0"/>
  </p:normalViewPr>
  <p:slideViewPr>
    <p:cSldViewPr snapToGrid="0">
      <p:cViewPr varScale="1">
        <p:scale>
          <a:sx n="80" d="100"/>
          <a:sy n="80" d="100"/>
        </p:scale>
        <p:origin x="494" y="77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76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88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50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11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86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69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3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2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6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3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6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43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7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51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0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7.jpeg"/><Relationship Id="rId11" Type="http://schemas.openxmlformats.org/officeDocument/2006/relationships/image" Target="../media/image22.png"/><Relationship Id="rId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25.JP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-304801" y="26519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961301" y="1221283"/>
            <a:ext cx="364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solidFill>
                  <a:srgbClr val="22F1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二年六班</a:t>
            </a:r>
            <a:endParaRPr lang="zh-CN" altLang="en-US" sz="4000" b="1" dirty="0">
              <a:solidFill>
                <a:srgbClr val="22F1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8983299" y="937104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1" name="任意多边形 80"/>
          <p:cNvSpPr/>
          <p:nvPr/>
        </p:nvSpPr>
        <p:spPr>
          <a:xfrm>
            <a:off x="-291836" y="4084020"/>
            <a:ext cx="12191999" cy="2742678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7" name="组合 146"/>
          <p:cNvGrpSpPr/>
          <p:nvPr/>
        </p:nvGrpSpPr>
        <p:grpSpPr>
          <a:xfrm>
            <a:off x="9672083" y="2528461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24482" y="3607242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185511" y="1898949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399" y="4822823"/>
            <a:ext cx="795133" cy="79513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1204101" y="4737416"/>
            <a:ext cx="114646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親</a:t>
            </a:r>
            <a:endParaRPr lang="zh-CN" altLang="en-US" sz="5200" b="0" cap="none" spc="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053237" y="4360563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9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143633" y="4729141"/>
            <a:ext cx="47961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CN" altLang="en-US" sz="5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8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864" y="4829103"/>
            <a:ext cx="795133" cy="795133"/>
          </a:xfrm>
          <a:prstGeom prst="rect">
            <a:avLst/>
          </a:prstGeom>
        </p:spPr>
      </p:pic>
      <p:pic>
        <p:nvPicPr>
          <p:cNvPr id="100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978" y="4829102"/>
            <a:ext cx="795133" cy="795133"/>
          </a:xfrm>
          <a:prstGeom prst="rect">
            <a:avLst/>
          </a:prstGeom>
        </p:spPr>
      </p:pic>
      <p:pic>
        <p:nvPicPr>
          <p:cNvPr id="104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016" y="4818553"/>
            <a:ext cx="795133" cy="795133"/>
          </a:xfrm>
          <a:prstGeom prst="rect">
            <a:avLst/>
          </a:prstGeom>
        </p:spPr>
      </p:pic>
      <p:pic>
        <p:nvPicPr>
          <p:cNvPr id="105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73" y="4816929"/>
            <a:ext cx="795133" cy="795133"/>
          </a:xfrm>
          <a:prstGeom prst="rect">
            <a:avLst/>
          </a:prstGeom>
        </p:spPr>
      </p:pic>
      <p:pic>
        <p:nvPicPr>
          <p:cNvPr id="106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522" y="4810587"/>
            <a:ext cx="795133" cy="795133"/>
          </a:xfrm>
          <a:prstGeom prst="rect">
            <a:avLst/>
          </a:prstGeom>
        </p:spPr>
      </p:pic>
      <p:pic>
        <p:nvPicPr>
          <p:cNvPr id="107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587" y="4822822"/>
            <a:ext cx="795133" cy="795133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3109786" y="4780392"/>
            <a:ext cx="85151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合</a:t>
            </a:r>
            <a:endParaRPr lang="zh-CN" altLang="en-US" sz="520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292118" y="4743147"/>
            <a:ext cx="85151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endParaRPr lang="zh-CN" altLang="en-US" sz="520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3921395" y="4787889"/>
            <a:ext cx="85151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endParaRPr lang="zh-CN" altLang="en-US" sz="520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6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200" y="4810587"/>
            <a:ext cx="795133" cy="795133"/>
          </a:xfrm>
          <a:prstGeom prst="rect">
            <a:avLst/>
          </a:prstGeom>
        </p:spPr>
      </p:pic>
      <p:sp>
        <p:nvSpPr>
          <p:cNvPr id="127" name="矩形 126"/>
          <p:cNvSpPr/>
          <p:nvPr/>
        </p:nvSpPr>
        <p:spPr>
          <a:xfrm>
            <a:off x="5112522" y="4727108"/>
            <a:ext cx="85151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攜</a:t>
            </a:r>
            <a:endParaRPr lang="zh-CN" altLang="en-US" sz="520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5885817" y="4745593"/>
            <a:ext cx="85151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endParaRPr lang="zh-CN" altLang="en-US" sz="520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737333" y="4745593"/>
            <a:ext cx="85151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endParaRPr lang="zh-CN" altLang="en-US" sz="520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7556149" y="4743147"/>
            <a:ext cx="85151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200" dirty="0">
                <a:ln w="0"/>
                <a:solidFill>
                  <a:srgbClr val="FF85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endParaRPr lang="zh-CN" altLang="en-US" sz="5200" dirty="0">
              <a:ln w="0"/>
              <a:solidFill>
                <a:srgbClr val="FF85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3" name="文本框 3"/>
          <p:cNvSpPr txBox="1"/>
          <p:nvPr/>
        </p:nvSpPr>
        <p:spPr>
          <a:xfrm>
            <a:off x="3608021" y="2317182"/>
            <a:ext cx="5802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親師座談會</a:t>
            </a:r>
            <a:endParaRPr lang="zh-CN" altLang="en-US" sz="8800" b="1" dirty="0">
              <a:solidFill>
                <a:schemeClr val="accent5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文字方塊 4"/>
          <p:cNvSpPr txBox="1">
            <a:spLocks noChangeArrowheads="1"/>
          </p:cNvSpPr>
          <p:nvPr/>
        </p:nvSpPr>
        <p:spPr bwMode="auto">
          <a:xfrm>
            <a:off x="-45675" y="6164714"/>
            <a:ext cx="10397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請掃描</a:t>
            </a:r>
            <a:r>
              <a:rPr lang="en-US" altLang="zh-TW" sz="2000" dirty="0" err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QR</a:t>
            </a:r>
            <a:r>
              <a: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-Code</a:t>
            </a:r>
            <a:r>
              <a: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，「去年」的會議資料皆放置於班級網頁的檔案下載區，</a:t>
            </a:r>
            <a:r>
              <a:rPr lang="zh-TW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不再重複報告</a:t>
            </a:r>
            <a:r>
              <a: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→</a:t>
            </a:r>
            <a:endParaRPr lang="en-US" altLang="zh-TW" sz="20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▲請一位家長協助寫會議紀錄</a:t>
            </a:r>
          </a:p>
        </p:txBody>
      </p:sp>
      <p:pic>
        <p:nvPicPr>
          <p:cNvPr id="136" name="圖片 1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26" y="4947784"/>
            <a:ext cx="1872208" cy="1872208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971" y="624003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65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0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0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  <p:bldP spid="9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8488" y="2898183"/>
            <a:ext cx="3704095" cy="3959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21448583">
            <a:off x="3604664" y="214220"/>
            <a:ext cx="3037319" cy="2907992"/>
            <a:chOff x="742951" y="1223372"/>
            <a:chExt cx="2228850" cy="2367553"/>
          </a:xfrm>
        </p:grpSpPr>
        <p:sp>
          <p:nvSpPr>
            <p:cNvPr id="5" name="矩形 7"/>
            <p:cNvSpPr/>
            <p:nvPr/>
          </p:nvSpPr>
          <p:spPr>
            <a:xfrm rot="21230724">
              <a:off x="2213305" y="1223372"/>
              <a:ext cx="676669" cy="727637"/>
            </a:xfrm>
            <a:custGeom>
              <a:avLst/>
              <a:gdLst>
                <a:gd name="connsiteX0" fmla="*/ 0 w 642174"/>
                <a:gd name="connsiteY0" fmla="*/ 0 h 725936"/>
                <a:gd name="connsiteX1" fmla="*/ 642174 w 642174"/>
                <a:gd name="connsiteY1" fmla="*/ 0 h 725936"/>
                <a:gd name="connsiteX2" fmla="*/ 642174 w 642174"/>
                <a:gd name="connsiteY2" fmla="*/ 725936 h 725936"/>
                <a:gd name="connsiteX3" fmla="*/ 0 w 642174"/>
                <a:gd name="connsiteY3" fmla="*/ 725936 h 725936"/>
                <a:gd name="connsiteX4" fmla="*/ 0 w 642174"/>
                <a:gd name="connsiteY4" fmla="*/ 0 h 725936"/>
                <a:gd name="connsiteX0" fmla="*/ 0 w 667483"/>
                <a:gd name="connsiteY0" fmla="*/ 39394 h 725936"/>
                <a:gd name="connsiteX1" fmla="*/ 667483 w 667483"/>
                <a:gd name="connsiteY1" fmla="*/ 0 h 725936"/>
                <a:gd name="connsiteX2" fmla="*/ 667483 w 667483"/>
                <a:gd name="connsiteY2" fmla="*/ 725936 h 725936"/>
                <a:gd name="connsiteX3" fmla="*/ 25309 w 667483"/>
                <a:gd name="connsiteY3" fmla="*/ 725936 h 725936"/>
                <a:gd name="connsiteX4" fmla="*/ 0 w 667483"/>
                <a:gd name="connsiteY4" fmla="*/ 39394 h 725936"/>
                <a:gd name="connsiteX0" fmla="*/ 0 w 676669"/>
                <a:gd name="connsiteY0" fmla="*/ 59465 h 725936"/>
                <a:gd name="connsiteX1" fmla="*/ 676669 w 676669"/>
                <a:gd name="connsiteY1" fmla="*/ 0 h 725936"/>
                <a:gd name="connsiteX2" fmla="*/ 676669 w 676669"/>
                <a:gd name="connsiteY2" fmla="*/ 725936 h 725936"/>
                <a:gd name="connsiteX3" fmla="*/ 34495 w 676669"/>
                <a:gd name="connsiteY3" fmla="*/ 725936 h 725936"/>
                <a:gd name="connsiteX4" fmla="*/ 0 w 676669"/>
                <a:gd name="connsiteY4" fmla="*/ 59465 h 725936"/>
                <a:gd name="connsiteX0" fmla="*/ 0 w 676669"/>
                <a:gd name="connsiteY0" fmla="*/ 59465 h 727637"/>
                <a:gd name="connsiteX1" fmla="*/ 676669 w 676669"/>
                <a:gd name="connsiteY1" fmla="*/ 0 h 727637"/>
                <a:gd name="connsiteX2" fmla="*/ 627341 w 676669"/>
                <a:gd name="connsiteY2" fmla="*/ 727637 h 727637"/>
                <a:gd name="connsiteX3" fmla="*/ 34495 w 676669"/>
                <a:gd name="connsiteY3" fmla="*/ 725936 h 727637"/>
                <a:gd name="connsiteX4" fmla="*/ 0 w 676669"/>
                <a:gd name="connsiteY4" fmla="*/ 59465 h 72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669" h="727637">
                  <a:moveTo>
                    <a:pt x="0" y="59465"/>
                  </a:moveTo>
                  <a:lnTo>
                    <a:pt x="676669" y="0"/>
                  </a:lnTo>
                  <a:lnTo>
                    <a:pt x="627341" y="727637"/>
                  </a:lnTo>
                  <a:lnTo>
                    <a:pt x="34495" y="725936"/>
                  </a:lnTo>
                  <a:lnTo>
                    <a:pt x="0" y="59465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63500" dir="1794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742951" y="1295400"/>
              <a:ext cx="2228850" cy="2295525"/>
            </a:xfrm>
            <a:prstGeom prst="rect">
              <a:avLst/>
            </a:prstGeom>
            <a:solidFill>
              <a:srgbClr val="FFC000"/>
            </a:solidFill>
            <a:ln w="190500" cap="sq">
              <a:noFill/>
              <a:miter lim="800000"/>
            </a:ln>
            <a:effectLst/>
            <a:scene3d>
              <a:camera prst="orthographicFront">
                <a:rot lat="0" lon="0" rev="360000"/>
              </a:camera>
              <a:lightRig rig="threePt" dir="t"/>
            </a:scene3d>
            <a:sp3d extrusionH="76200" prstMaterial="matte"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 rot="21100959">
            <a:off x="3794877" y="2475388"/>
            <a:ext cx="303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化妝進場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rot="1115461">
            <a:off x="7611778" y="405953"/>
            <a:ext cx="3039184" cy="3009083"/>
            <a:chOff x="742951" y="1223372"/>
            <a:chExt cx="2228850" cy="2409996"/>
          </a:xfrm>
        </p:grpSpPr>
        <p:sp>
          <p:nvSpPr>
            <p:cNvPr id="33" name="矩形 7"/>
            <p:cNvSpPr/>
            <p:nvPr/>
          </p:nvSpPr>
          <p:spPr>
            <a:xfrm rot="21230724">
              <a:off x="2213305" y="1223372"/>
              <a:ext cx="676669" cy="727637"/>
            </a:xfrm>
            <a:custGeom>
              <a:avLst/>
              <a:gdLst>
                <a:gd name="connsiteX0" fmla="*/ 0 w 642174"/>
                <a:gd name="connsiteY0" fmla="*/ 0 h 725936"/>
                <a:gd name="connsiteX1" fmla="*/ 642174 w 642174"/>
                <a:gd name="connsiteY1" fmla="*/ 0 h 725936"/>
                <a:gd name="connsiteX2" fmla="*/ 642174 w 642174"/>
                <a:gd name="connsiteY2" fmla="*/ 725936 h 725936"/>
                <a:gd name="connsiteX3" fmla="*/ 0 w 642174"/>
                <a:gd name="connsiteY3" fmla="*/ 725936 h 725936"/>
                <a:gd name="connsiteX4" fmla="*/ 0 w 642174"/>
                <a:gd name="connsiteY4" fmla="*/ 0 h 725936"/>
                <a:gd name="connsiteX0" fmla="*/ 0 w 667483"/>
                <a:gd name="connsiteY0" fmla="*/ 39394 h 725936"/>
                <a:gd name="connsiteX1" fmla="*/ 667483 w 667483"/>
                <a:gd name="connsiteY1" fmla="*/ 0 h 725936"/>
                <a:gd name="connsiteX2" fmla="*/ 667483 w 667483"/>
                <a:gd name="connsiteY2" fmla="*/ 725936 h 725936"/>
                <a:gd name="connsiteX3" fmla="*/ 25309 w 667483"/>
                <a:gd name="connsiteY3" fmla="*/ 725936 h 725936"/>
                <a:gd name="connsiteX4" fmla="*/ 0 w 667483"/>
                <a:gd name="connsiteY4" fmla="*/ 39394 h 725936"/>
                <a:gd name="connsiteX0" fmla="*/ 0 w 676669"/>
                <a:gd name="connsiteY0" fmla="*/ 59465 h 725936"/>
                <a:gd name="connsiteX1" fmla="*/ 676669 w 676669"/>
                <a:gd name="connsiteY1" fmla="*/ 0 h 725936"/>
                <a:gd name="connsiteX2" fmla="*/ 676669 w 676669"/>
                <a:gd name="connsiteY2" fmla="*/ 725936 h 725936"/>
                <a:gd name="connsiteX3" fmla="*/ 34495 w 676669"/>
                <a:gd name="connsiteY3" fmla="*/ 725936 h 725936"/>
                <a:gd name="connsiteX4" fmla="*/ 0 w 676669"/>
                <a:gd name="connsiteY4" fmla="*/ 59465 h 725936"/>
                <a:gd name="connsiteX0" fmla="*/ 0 w 676669"/>
                <a:gd name="connsiteY0" fmla="*/ 59465 h 727637"/>
                <a:gd name="connsiteX1" fmla="*/ 676669 w 676669"/>
                <a:gd name="connsiteY1" fmla="*/ 0 h 727637"/>
                <a:gd name="connsiteX2" fmla="*/ 627341 w 676669"/>
                <a:gd name="connsiteY2" fmla="*/ 727637 h 727637"/>
                <a:gd name="connsiteX3" fmla="*/ 34495 w 676669"/>
                <a:gd name="connsiteY3" fmla="*/ 725936 h 727637"/>
                <a:gd name="connsiteX4" fmla="*/ 0 w 676669"/>
                <a:gd name="connsiteY4" fmla="*/ 59465 h 72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669" h="727637">
                  <a:moveTo>
                    <a:pt x="0" y="59465"/>
                  </a:moveTo>
                  <a:lnTo>
                    <a:pt x="676669" y="0"/>
                  </a:lnTo>
                  <a:lnTo>
                    <a:pt x="627341" y="727637"/>
                  </a:lnTo>
                  <a:lnTo>
                    <a:pt x="34495" y="725936"/>
                  </a:lnTo>
                  <a:lnTo>
                    <a:pt x="0" y="59465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63500" dir="1794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梯形 5"/>
            <p:cNvSpPr/>
            <p:nvPr/>
          </p:nvSpPr>
          <p:spPr>
            <a:xfrm rot="21272080">
              <a:off x="822154" y="2670172"/>
              <a:ext cx="1424631" cy="963196"/>
            </a:xfrm>
            <a:custGeom>
              <a:avLst/>
              <a:gdLst>
                <a:gd name="connsiteX0" fmla="*/ 0 w 1347169"/>
                <a:gd name="connsiteY0" fmla="*/ 788757 h 788757"/>
                <a:gd name="connsiteX1" fmla="*/ 197189 w 1347169"/>
                <a:gd name="connsiteY1" fmla="*/ 0 h 788757"/>
                <a:gd name="connsiteX2" fmla="*/ 1149980 w 1347169"/>
                <a:gd name="connsiteY2" fmla="*/ 0 h 788757"/>
                <a:gd name="connsiteX3" fmla="*/ 1347169 w 1347169"/>
                <a:gd name="connsiteY3" fmla="*/ 788757 h 788757"/>
                <a:gd name="connsiteX4" fmla="*/ 0 w 1347169"/>
                <a:gd name="connsiteY4" fmla="*/ 788757 h 788757"/>
                <a:gd name="connsiteX0" fmla="*/ 0 w 1347169"/>
                <a:gd name="connsiteY0" fmla="*/ 835166 h 835166"/>
                <a:gd name="connsiteX1" fmla="*/ 5292 w 1347169"/>
                <a:gd name="connsiteY1" fmla="*/ 0 h 835166"/>
                <a:gd name="connsiteX2" fmla="*/ 1149980 w 1347169"/>
                <a:gd name="connsiteY2" fmla="*/ 46409 h 835166"/>
                <a:gd name="connsiteX3" fmla="*/ 1347169 w 1347169"/>
                <a:gd name="connsiteY3" fmla="*/ 835166 h 835166"/>
                <a:gd name="connsiteX4" fmla="*/ 0 w 1347169"/>
                <a:gd name="connsiteY4" fmla="*/ 835166 h 835166"/>
                <a:gd name="connsiteX0" fmla="*/ 0 w 1364390"/>
                <a:gd name="connsiteY0" fmla="*/ 835166 h 835166"/>
                <a:gd name="connsiteX1" fmla="*/ 5292 w 1364390"/>
                <a:gd name="connsiteY1" fmla="*/ 0 h 835166"/>
                <a:gd name="connsiteX2" fmla="*/ 1149980 w 1364390"/>
                <a:gd name="connsiteY2" fmla="*/ 46409 h 835166"/>
                <a:gd name="connsiteX3" fmla="*/ 1364390 w 1364390"/>
                <a:gd name="connsiteY3" fmla="*/ 801753 h 835166"/>
                <a:gd name="connsiteX4" fmla="*/ 0 w 1364390"/>
                <a:gd name="connsiteY4" fmla="*/ 835166 h 835166"/>
                <a:gd name="connsiteX0" fmla="*/ 0 w 1415023"/>
                <a:gd name="connsiteY0" fmla="*/ 835166 h 835166"/>
                <a:gd name="connsiteX1" fmla="*/ 5292 w 1415023"/>
                <a:gd name="connsiteY1" fmla="*/ 0 h 835166"/>
                <a:gd name="connsiteX2" fmla="*/ 1149980 w 1415023"/>
                <a:gd name="connsiteY2" fmla="*/ 46409 h 835166"/>
                <a:gd name="connsiteX3" fmla="*/ 1415023 w 1415023"/>
                <a:gd name="connsiteY3" fmla="*/ 785562 h 835166"/>
                <a:gd name="connsiteX4" fmla="*/ 0 w 1415023"/>
                <a:gd name="connsiteY4" fmla="*/ 835166 h 835166"/>
                <a:gd name="connsiteX0" fmla="*/ 0 w 1424631"/>
                <a:gd name="connsiteY0" fmla="*/ 835166 h 835166"/>
                <a:gd name="connsiteX1" fmla="*/ 5292 w 1424631"/>
                <a:gd name="connsiteY1" fmla="*/ 0 h 835166"/>
                <a:gd name="connsiteX2" fmla="*/ 1149980 w 1424631"/>
                <a:gd name="connsiteY2" fmla="*/ 46409 h 835166"/>
                <a:gd name="connsiteX3" fmla="*/ 1424631 w 1424631"/>
                <a:gd name="connsiteY3" fmla="*/ 758433 h 835166"/>
                <a:gd name="connsiteX4" fmla="*/ 0 w 1424631"/>
                <a:gd name="connsiteY4" fmla="*/ 835166 h 835166"/>
                <a:gd name="connsiteX0" fmla="*/ 0 w 1424631"/>
                <a:gd name="connsiteY0" fmla="*/ 882475 h 882475"/>
                <a:gd name="connsiteX1" fmla="*/ 23844 w 1424631"/>
                <a:gd name="connsiteY1" fmla="*/ 0 h 882475"/>
                <a:gd name="connsiteX2" fmla="*/ 1149980 w 1424631"/>
                <a:gd name="connsiteY2" fmla="*/ 93718 h 882475"/>
                <a:gd name="connsiteX3" fmla="*/ 1424631 w 1424631"/>
                <a:gd name="connsiteY3" fmla="*/ 805742 h 882475"/>
                <a:gd name="connsiteX4" fmla="*/ 0 w 1424631"/>
                <a:gd name="connsiteY4" fmla="*/ 882475 h 882475"/>
                <a:gd name="connsiteX0" fmla="*/ 0 w 1424631"/>
                <a:gd name="connsiteY0" fmla="*/ 923500 h 923500"/>
                <a:gd name="connsiteX1" fmla="*/ 34781 w 1424631"/>
                <a:gd name="connsiteY1" fmla="*/ 0 h 923500"/>
                <a:gd name="connsiteX2" fmla="*/ 1149980 w 1424631"/>
                <a:gd name="connsiteY2" fmla="*/ 134743 h 923500"/>
                <a:gd name="connsiteX3" fmla="*/ 1424631 w 1424631"/>
                <a:gd name="connsiteY3" fmla="*/ 846767 h 923500"/>
                <a:gd name="connsiteX4" fmla="*/ 0 w 1424631"/>
                <a:gd name="connsiteY4" fmla="*/ 923500 h 923500"/>
                <a:gd name="connsiteX0" fmla="*/ 0 w 1424631"/>
                <a:gd name="connsiteY0" fmla="*/ 943016 h 943016"/>
                <a:gd name="connsiteX1" fmla="*/ 50672 w 1424631"/>
                <a:gd name="connsiteY1" fmla="*/ 0 h 943016"/>
                <a:gd name="connsiteX2" fmla="*/ 1149980 w 1424631"/>
                <a:gd name="connsiteY2" fmla="*/ 154259 h 943016"/>
                <a:gd name="connsiteX3" fmla="*/ 1424631 w 1424631"/>
                <a:gd name="connsiteY3" fmla="*/ 866283 h 943016"/>
                <a:gd name="connsiteX4" fmla="*/ 0 w 1424631"/>
                <a:gd name="connsiteY4" fmla="*/ 943016 h 943016"/>
                <a:gd name="connsiteX0" fmla="*/ 0 w 1424631"/>
                <a:gd name="connsiteY0" fmla="*/ 963196 h 963196"/>
                <a:gd name="connsiteX1" fmla="*/ 59615 w 1424631"/>
                <a:gd name="connsiteY1" fmla="*/ 0 h 963196"/>
                <a:gd name="connsiteX2" fmla="*/ 1149980 w 1424631"/>
                <a:gd name="connsiteY2" fmla="*/ 174439 h 963196"/>
                <a:gd name="connsiteX3" fmla="*/ 1424631 w 1424631"/>
                <a:gd name="connsiteY3" fmla="*/ 886463 h 963196"/>
                <a:gd name="connsiteX4" fmla="*/ 0 w 1424631"/>
                <a:gd name="connsiteY4" fmla="*/ 963196 h 96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631" h="963196">
                  <a:moveTo>
                    <a:pt x="0" y="963196"/>
                  </a:moveTo>
                  <a:lnTo>
                    <a:pt x="59615" y="0"/>
                  </a:lnTo>
                  <a:lnTo>
                    <a:pt x="1149980" y="174439"/>
                  </a:lnTo>
                  <a:lnTo>
                    <a:pt x="1424631" y="886463"/>
                  </a:lnTo>
                  <a:lnTo>
                    <a:pt x="0" y="963196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88900" dir="786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flipH="1">
              <a:off x="742951" y="1295400"/>
              <a:ext cx="2228850" cy="2295525"/>
            </a:xfrm>
            <a:prstGeom prst="rect">
              <a:avLst/>
            </a:prstGeom>
            <a:solidFill>
              <a:srgbClr val="76CE0C"/>
            </a:solidFill>
            <a:ln w="190500" cap="sq">
              <a:noFill/>
              <a:miter lim="800000"/>
            </a:ln>
            <a:effectLst/>
            <a:scene3d>
              <a:camera prst="orthographicFront">
                <a:rot lat="0" lon="0" rev="360000"/>
              </a:camera>
              <a:lightRig rig="threePt" dir="t"/>
            </a:scene3d>
            <a:sp3d extrusionH="76200" prstMaterial="matte"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 rot="777718">
            <a:off x="8027338" y="2677206"/>
            <a:ext cx="198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趣味競賽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rot="617299">
            <a:off x="492174" y="3395664"/>
            <a:ext cx="3046185" cy="3002692"/>
            <a:chOff x="742950" y="1223372"/>
            <a:chExt cx="2228850" cy="2409996"/>
          </a:xfrm>
        </p:grpSpPr>
        <p:sp>
          <p:nvSpPr>
            <p:cNvPr id="23" name="矩形 7"/>
            <p:cNvSpPr/>
            <p:nvPr/>
          </p:nvSpPr>
          <p:spPr>
            <a:xfrm rot="21230724">
              <a:off x="2213305" y="1223372"/>
              <a:ext cx="676669" cy="727637"/>
            </a:xfrm>
            <a:custGeom>
              <a:avLst/>
              <a:gdLst>
                <a:gd name="connsiteX0" fmla="*/ 0 w 642174"/>
                <a:gd name="connsiteY0" fmla="*/ 0 h 725936"/>
                <a:gd name="connsiteX1" fmla="*/ 642174 w 642174"/>
                <a:gd name="connsiteY1" fmla="*/ 0 h 725936"/>
                <a:gd name="connsiteX2" fmla="*/ 642174 w 642174"/>
                <a:gd name="connsiteY2" fmla="*/ 725936 h 725936"/>
                <a:gd name="connsiteX3" fmla="*/ 0 w 642174"/>
                <a:gd name="connsiteY3" fmla="*/ 725936 h 725936"/>
                <a:gd name="connsiteX4" fmla="*/ 0 w 642174"/>
                <a:gd name="connsiteY4" fmla="*/ 0 h 725936"/>
                <a:gd name="connsiteX0" fmla="*/ 0 w 667483"/>
                <a:gd name="connsiteY0" fmla="*/ 39394 h 725936"/>
                <a:gd name="connsiteX1" fmla="*/ 667483 w 667483"/>
                <a:gd name="connsiteY1" fmla="*/ 0 h 725936"/>
                <a:gd name="connsiteX2" fmla="*/ 667483 w 667483"/>
                <a:gd name="connsiteY2" fmla="*/ 725936 h 725936"/>
                <a:gd name="connsiteX3" fmla="*/ 25309 w 667483"/>
                <a:gd name="connsiteY3" fmla="*/ 725936 h 725936"/>
                <a:gd name="connsiteX4" fmla="*/ 0 w 667483"/>
                <a:gd name="connsiteY4" fmla="*/ 39394 h 725936"/>
                <a:gd name="connsiteX0" fmla="*/ 0 w 676669"/>
                <a:gd name="connsiteY0" fmla="*/ 59465 h 725936"/>
                <a:gd name="connsiteX1" fmla="*/ 676669 w 676669"/>
                <a:gd name="connsiteY1" fmla="*/ 0 h 725936"/>
                <a:gd name="connsiteX2" fmla="*/ 676669 w 676669"/>
                <a:gd name="connsiteY2" fmla="*/ 725936 h 725936"/>
                <a:gd name="connsiteX3" fmla="*/ 34495 w 676669"/>
                <a:gd name="connsiteY3" fmla="*/ 725936 h 725936"/>
                <a:gd name="connsiteX4" fmla="*/ 0 w 676669"/>
                <a:gd name="connsiteY4" fmla="*/ 59465 h 725936"/>
                <a:gd name="connsiteX0" fmla="*/ 0 w 676669"/>
                <a:gd name="connsiteY0" fmla="*/ 59465 h 727637"/>
                <a:gd name="connsiteX1" fmla="*/ 676669 w 676669"/>
                <a:gd name="connsiteY1" fmla="*/ 0 h 727637"/>
                <a:gd name="connsiteX2" fmla="*/ 627341 w 676669"/>
                <a:gd name="connsiteY2" fmla="*/ 727637 h 727637"/>
                <a:gd name="connsiteX3" fmla="*/ 34495 w 676669"/>
                <a:gd name="connsiteY3" fmla="*/ 725936 h 727637"/>
                <a:gd name="connsiteX4" fmla="*/ 0 w 676669"/>
                <a:gd name="connsiteY4" fmla="*/ 59465 h 72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669" h="727637">
                  <a:moveTo>
                    <a:pt x="0" y="59465"/>
                  </a:moveTo>
                  <a:lnTo>
                    <a:pt x="676669" y="0"/>
                  </a:lnTo>
                  <a:lnTo>
                    <a:pt x="627341" y="727637"/>
                  </a:lnTo>
                  <a:lnTo>
                    <a:pt x="34495" y="725936"/>
                  </a:lnTo>
                  <a:lnTo>
                    <a:pt x="0" y="59465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63500" dir="1794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梯形 5"/>
            <p:cNvSpPr/>
            <p:nvPr/>
          </p:nvSpPr>
          <p:spPr>
            <a:xfrm rot="21272080">
              <a:off x="822154" y="2670172"/>
              <a:ext cx="1424631" cy="963196"/>
            </a:xfrm>
            <a:custGeom>
              <a:avLst/>
              <a:gdLst>
                <a:gd name="connsiteX0" fmla="*/ 0 w 1347169"/>
                <a:gd name="connsiteY0" fmla="*/ 788757 h 788757"/>
                <a:gd name="connsiteX1" fmla="*/ 197189 w 1347169"/>
                <a:gd name="connsiteY1" fmla="*/ 0 h 788757"/>
                <a:gd name="connsiteX2" fmla="*/ 1149980 w 1347169"/>
                <a:gd name="connsiteY2" fmla="*/ 0 h 788757"/>
                <a:gd name="connsiteX3" fmla="*/ 1347169 w 1347169"/>
                <a:gd name="connsiteY3" fmla="*/ 788757 h 788757"/>
                <a:gd name="connsiteX4" fmla="*/ 0 w 1347169"/>
                <a:gd name="connsiteY4" fmla="*/ 788757 h 788757"/>
                <a:gd name="connsiteX0" fmla="*/ 0 w 1347169"/>
                <a:gd name="connsiteY0" fmla="*/ 835166 h 835166"/>
                <a:gd name="connsiteX1" fmla="*/ 5292 w 1347169"/>
                <a:gd name="connsiteY1" fmla="*/ 0 h 835166"/>
                <a:gd name="connsiteX2" fmla="*/ 1149980 w 1347169"/>
                <a:gd name="connsiteY2" fmla="*/ 46409 h 835166"/>
                <a:gd name="connsiteX3" fmla="*/ 1347169 w 1347169"/>
                <a:gd name="connsiteY3" fmla="*/ 835166 h 835166"/>
                <a:gd name="connsiteX4" fmla="*/ 0 w 1347169"/>
                <a:gd name="connsiteY4" fmla="*/ 835166 h 835166"/>
                <a:gd name="connsiteX0" fmla="*/ 0 w 1364390"/>
                <a:gd name="connsiteY0" fmla="*/ 835166 h 835166"/>
                <a:gd name="connsiteX1" fmla="*/ 5292 w 1364390"/>
                <a:gd name="connsiteY1" fmla="*/ 0 h 835166"/>
                <a:gd name="connsiteX2" fmla="*/ 1149980 w 1364390"/>
                <a:gd name="connsiteY2" fmla="*/ 46409 h 835166"/>
                <a:gd name="connsiteX3" fmla="*/ 1364390 w 1364390"/>
                <a:gd name="connsiteY3" fmla="*/ 801753 h 835166"/>
                <a:gd name="connsiteX4" fmla="*/ 0 w 1364390"/>
                <a:gd name="connsiteY4" fmla="*/ 835166 h 835166"/>
                <a:gd name="connsiteX0" fmla="*/ 0 w 1415023"/>
                <a:gd name="connsiteY0" fmla="*/ 835166 h 835166"/>
                <a:gd name="connsiteX1" fmla="*/ 5292 w 1415023"/>
                <a:gd name="connsiteY1" fmla="*/ 0 h 835166"/>
                <a:gd name="connsiteX2" fmla="*/ 1149980 w 1415023"/>
                <a:gd name="connsiteY2" fmla="*/ 46409 h 835166"/>
                <a:gd name="connsiteX3" fmla="*/ 1415023 w 1415023"/>
                <a:gd name="connsiteY3" fmla="*/ 785562 h 835166"/>
                <a:gd name="connsiteX4" fmla="*/ 0 w 1415023"/>
                <a:gd name="connsiteY4" fmla="*/ 835166 h 835166"/>
                <a:gd name="connsiteX0" fmla="*/ 0 w 1424631"/>
                <a:gd name="connsiteY0" fmla="*/ 835166 h 835166"/>
                <a:gd name="connsiteX1" fmla="*/ 5292 w 1424631"/>
                <a:gd name="connsiteY1" fmla="*/ 0 h 835166"/>
                <a:gd name="connsiteX2" fmla="*/ 1149980 w 1424631"/>
                <a:gd name="connsiteY2" fmla="*/ 46409 h 835166"/>
                <a:gd name="connsiteX3" fmla="*/ 1424631 w 1424631"/>
                <a:gd name="connsiteY3" fmla="*/ 758433 h 835166"/>
                <a:gd name="connsiteX4" fmla="*/ 0 w 1424631"/>
                <a:gd name="connsiteY4" fmla="*/ 835166 h 835166"/>
                <a:gd name="connsiteX0" fmla="*/ 0 w 1424631"/>
                <a:gd name="connsiteY0" fmla="*/ 882475 h 882475"/>
                <a:gd name="connsiteX1" fmla="*/ 23844 w 1424631"/>
                <a:gd name="connsiteY1" fmla="*/ 0 h 882475"/>
                <a:gd name="connsiteX2" fmla="*/ 1149980 w 1424631"/>
                <a:gd name="connsiteY2" fmla="*/ 93718 h 882475"/>
                <a:gd name="connsiteX3" fmla="*/ 1424631 w 1424631"/>
                <a:gd name="connsiteY3" fmla="*/ 805742 h 882475"/>
                <a:gd name="connsiteX4" fmla="*/ 0 w 1424631"/>
                <a:gd name="connsiteY4" fmla="*/ 882475 h 882475"/>
                <a:gd name="connsiteX0" fmla="*/ 0 w 1424631"/>
                <a:gd name="connsiteY0" fmla="*/ 923500 h 923500"/>
                <a:gd name="connsiteX1" fmla="*/ 34781 w 1424631"/>
                <a:gd name="connsiteY1" fmla="*/ 0 h 923500"/>
                <a:gd name="connsiteX2" fmla="*/ 1149980 w 1424631"/>
                <a:gd name="connsiteY2" fmla="*/ 134743 h 923500"/>
                <a:gd name="connsiteX3" fmla="*/ 1424631 w 1424631"/>
                <a:gd name="connsiteY3" fmla="*/ 846767 h 923500"/>
                <a:gd name="connsiteX4" fmla="*/ 0 w 1424631"/>
                <a:gd name="connsiteY4" fmla="*/ 923500 h 923500"/>
                <a:gd name="connsiteX0" fmla="*/ 0 w 1424631"/>
                <a:gd name="connsiteY0" fmla="*/ 943016 h 943016"/>
                <a:gd name="connsiteX1" fmla="*/ 50672 w 1424631"/>
                <a:gd name="connsiteY1" fmla="*/ 0 h 943016"/>
                <a:gd name="connsiteX2" fmla="*/ 1149980 w 1424631"/>
                <a:gd name="connsiteY2" fmla="*/ 154259 h 943016"/>
                <a:gd name="connsiteX3" fmla="*/ 1424631 w 1424631"/>
                <a:gd name="connsiteY3" fmla="*/ 866283 h 943016"/>
                <a:gd name="connsiteX4" fmla="*/ 0 w 1424631"/>
                <a:gd name="connsiteY4" fmla="*/ 943016 h 943016"/>
                <a:gd name="connsiteX0" fmla="*/ 0 w 1424631"/>
                <a:gd name="connsiteY0" fmla="*/ 963196 h 963196"/>
                <a:gd name="connsiteX1" fmla="*/ 59615 w 1424631"/>
                <a:gd name="connsiteY1" fmla="*/ 0 h 963196"/>
                <a:gd name="connsiteX2" fmla="*/ 1149980 w 1424631"/>
                <a:gd name="connsiteY2" fmla="*/ 174439 h 963196"/>
                <a:gd name="connsiteX3" fmla="*/ 1424631 w 1424631"/>
                <a:gd name="connsiteY3" fmla="*/ 886463 h 963196"/>
                <a:gd name="connsiteX4" fmla="*/ 0 w 1424631"/>
                <a:gd name="connsiteY4" fmla="*/ 963196 h 96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631" h="963196">
                  <a:moveTo>
                    <a:pt x="0" y="963196"/>
                  </a:moveTo>
                  <a:lnTo>
                    <a:pt x="59615" y="0"/>
                  </a:lnTo>
                  <a:lnTo>
                    <a:pt x="1149980" y="174439"/>
                  </a:lnTo>
                  <a:lnTo>
                    <a:pt x="1424631" y="886463"/>
                  </a:lnTo>
                  <a:lnTo>
                    <a:pt x="0" y="963196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88900" dir="786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742950" y="1304375"/>
              <a:ext cx="2228850" cy="2295525"/>
            </a:xfrm>
            <a:prstGeom prst="rect">
              <a:avLst/>
            </a:prstGeom>
            <a:solidFill>
              <a:srgbClr val="0DDBF1"/>
            </a:solidFill>
            <a:ln w="190500" cap="sq">
              <a:noFill/>
              <a:miter lim="800000"/>
            </a:ln>
            <a:effectLst/>
            <a:scene3d>
              <a:camera prst="orthographicFront">
                <a:rot lat="0" lon="0" rev="360000"/>
              </a:camera>
              <a:lightRig rig="threePt" dir="t"/>
            </a:scene3d>
            <a:sp3d extrusionH="76200" prstMaterial="matte"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五角星 2"/>
          <p:cNvSpPr/>
          <p:nvPr/>
        </p:nvSpPr>
        <p:spPr>
          <a:xfrm rot="21343109" flipH="1">
            <a:off x="10437923" y="460624"/>
            <a:ext cx="753673" cy="758089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>
            <a:solidFill>
              <a:schemeClr val="bg1"/>
            </a:solidFill>
          </a:ln>
          <a:effectLst>
            <a:outerShdw blurRad="1143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五角星 2"/>
          <p:cNvSpPr/>
          <p:nvPr/>
        </p:nvSpPr>
        <p:spPr>
          <a:xfrm rot="20076231" flipH="1">
            <a:off x="3105996" y="304169"/>
            <a:ext cx="755036" cy="759462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>
            <a:solidFill>
              <a:schemeClr val="bg1"/>
            </a:solidFill>
          </a:ln>
          <a:effectLst>
            <a:outerShdw blurRad="1143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五角星 2"/>
          <p:cNvSpPr/>
          <p:nvPr/>
        </p:nvSpPr>
        <p:spPr>
          <a:xfrm rot="20844947" flipH="1">
            <a:off x="254321" y="3018934"/>
            <a:ext cx="747808" cy="752191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76CE0C"/>
          </a:solidFill>
          <a:ln w="63500">
            <a:solidFill>
              <a:schemeClr val="bg1"/>
            </a:solidFill>
          </a:ln>
          <a:effectLst>
            <a:outerShdw blurRad="1143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63387" y="109821"/>
            <a:ext cx="1973766" cy="2834750"/>
            <a:chOff x="624469" y="490654"/>
            <a:chExt cx="1973766" cy="28347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825190" y="2062976"/>
              <a:ext cx="468351" cy="858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H="1">
              <a:off x="1936595" y="2014654"/>
              <a:ext cx="468351" cy="858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6" idx="4"/>
              <a:endCxn id="10" idx="2"/>
            </p:cNvCxnSpPr>
            <p:nvPr/>
          </p:nvCxnSpPr>
          <p:spPr>
            <a:xfrm>
              <a:off x="1611352" y="2464420"/>
              <a:ext cx="0" cy="403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624469" y="490654"/>
              <a:ext cx="1973766" cy="1973766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42000">
                  <a:srgbClr val="FFFF00"/>
                </a:gs>
                <a:gs pos="100000">
                  <a:srgbClr val="FFC000"/>
                </a:gs>
              </a:gsLst>
              <a:path path="circle">
                <a:fillToRect l="50000" t="-80000" r="50000" b="180000"/>
              </a:path>
            </a:gradFill>
            <a:ln>
              <a:solidFill>
                <a:srgbClr val="FDDF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梯形 9"/>
            <p:cNvSpPr/>
            <p:nvPr/>
          </p:nvSpPr>
          <p:spPr>
            <a:xfrm flipV="1">
              <a:off x="1248937" y="2868111"/>
              <a:ext cx="724830" cy="457293"/>
            </a:xfrm>
            <a:prstGeom prst="trapezoid">
              <a:avLst/>
            </a:prstGeom>
            <a:solidFill>
              <a:srgbClr val="FF8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601692" y="50586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9FB7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endParaRPr lang="en-US" altLang="zh-TW" sz="3600" b="1" dirty="0">
              <a:solidFill>
                <a:srgbClr val="9FB7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3600" b="1" dirty="0">
                <a:solidFill>
                  <a:srgbClr val="9FB7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</a:t>
            </a:r>
            <a:endParaRPr lang="zh-CN" altLang="en-US" sz="3600" b="1" dirty="0">
              <a:solidFill>
                <a:srgbClr val="9FB7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 flipH="1">
            <a:off x="1007633" y="2049527"/>
            <a:ext cx="1956705" cy="1227240"/>
            <a:chOff x="594424" y="1153191"/>
            <a:chExt cx="2605976" cy="1634460"/>
          </a:xfrm>
        </p:grpSpPr>
        <p:sp>
          <p:nvSpPr>
            <p:cNvPr id="162" name="任意多边形 16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4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1"/>
          <p:cNvSpPr txBox="1"/>
          <p:nvPr/>
        </p:nvSpPr>
        <p:spPr>
          <a:xfrm>
            <a:off x="1324140" y="2386174"/>
            <a:ext cx="180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運動會</a:t>
            </a:r>
            <a:endParaRPr lang="zh-CN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9" name="组合 3"/>
          <p:cNvGrpSpPr/>
          <p:nvPr/>
        </p:nvGrpSpPr>
        <p:grpSpPr>
          <a:xfrm rot="638926">
            <a:off x="4287355" y="3593844"/>
            <a:ext cx="6112525" cy="2686351"/>
            <a:chOff x="742951" y="1223372"/>
            <a:chExt cx="2228850" cy="2367553"/>
          </a:xfrm>
        </p:grpSpPr>
        <p:sp>
          <p:nvSpPr>
            <p:cNvPr id="50" name="矩形 7"/>
            <p:cNvSpPr/>
            <p:nvPr/>
          </p:nvSpPr>
          <p:spPr>
            <a:xfrm rot="21230724">
              <a:off x="2213305" y="1223372"/>
              <a:ext cx="676669" cy="727637"/>
            </a:xfrm>
            <a:custGeom>
              <a:avLst/>
              <a:gdLst>
                <a:gd name="connsiteX0" fmla="*/ 0 w 642174"/>
                <a:gd name="connsiteY0" fmla="*/ 0 h 725936"/>
                <a:gd name="connsiteX1" fmla="*/ 642174 w 642174"/>
                <a:gd name="connsiteY1" fmla="*/ 0 h 725936"/>
                <a:gd name="connsiteX2" fmla="*/ 642174 w 642174"/>
                <a:gd name="connsiteY2" fmla="*/ 725936 h 725936"/>
                <a:gd name="connsiteX3" fmla="*/ 0 w 642174"/>
                <a:gd name="connsiteY3" fmla="*/ 725936 h 725936"/>
                <a:gd name="connsiteX4" fmla="*/ 0 w 642174"/>
                <a:gd name="connsiteY4" fmla="*/ 0 h 725936"/>
                <a:gd name="connsiteX0" fmla="*/ 0 w 667483"/>
                <a:gd name="connsiteY0" fmla="*/ 39394 h 725936"/>
                <a:gd name="connsiteX1" fmla="*/ 667483 w 667483"/>
                <a:gd name="connsiteY1" fmla="*/ 0 h 725936"/>
                <a:gd name="connsiteX2" fmla="*/ 667483 w 667483"/>
                <a:gd name="connsiteY2" fmla="*/ 725936 h 725936"/>
                <a:gd name="connsiteX3" fmla="*/ 25309 w 667483"/>
                <a:gd name="connsiteY3" fmla="*/ 725936 h 725936"/>
                <a:gd name="connsiteX4" fmla="*/ 0 w 667483"/>
                <a:gd name="connsiteY4" fmla="*/ 39394 h 725936"/>
                <a:gd name="connsiteX0" fmla="*/ 0 w 676669"/>
                <a:gd name="connsiteY0" fmla="*/ 59465 h 725936"/>
                <a:gd name="connsiteX1" fmla="*/ 676669 w 676669"/>
                <a:gd name="connsiteY1" fmla="*/ 0 h 725936"/>
                <a:gd name="connsiteX2" fmla="*/ 676669 w 676669"/>
                <a:gd name="connsiteY2" fmla="*/ 725936 h 725936"/>
                <a:gd name="connsiteX3" fmla="*/ 34495 w 676669"/>
                <a:gd name="connsiteY3" fmla="*/ 725936 h 725936"/>
                <a:gd name="connsiteX4" fmla="*/ 0 w 676669"/>
                <a:gd name="connsiteY4" fmla="*/ 59465 h 725936"/>
                <a:gd name="connsiteX0" fmla="*/ 0 w 676669"/>
                <a:gd name="connsiteY0" fmla="*/ 59465 h 727637"/>
                <a:gd name="connsiteX1" fmla="*/ 676669 w 676669"/>
                <a:gd name="connsiteY1" fmla="*/ 0 h 727637"/>
                <a:gd name="connsiteX2" fmla="*/ 627341 w 676669"/>
                <a:gd name="connsiteY2" fmla="*/ 727637 h 727637"/>
                <a:gd name="connsiteX3" fmla="*/ 34495 w 676669"/>
                <a:gd name="connsiteY3" fmla="*/ 725936 h 727637"/>
                <a:gd name="connsiteX4" fmla="*/ 0 w 676669"/>
                <a:gd name="connsiteY4" fmla="*/ 59465 h 72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669" h="727637">
                  <a:moveTo>
                    <a:pt x="0" y="59465"/>
                  </a:moveTo>
                  <a:lnTo>
                    <a:pt x="676669" y="0"/>
                  </a:lnTo>
                  <a:lnTo>
                    <a:pt x="627341" y="727637"/>
                  </a:lnTo>
                  <a:lnTo>
                    <a:pt x="34495" y="725936"/>
                  </a:lnTo>
                  <a:lnTo>
                    <a:pt x="0" y="59465"/>
                  </a:lnTo>
                  <a:close/>
                </a:path>
              </a:pathLst>
            </a:custGeom>
            <a:ln>
              <a:noFill/>
            </a:ln>
            <a:effectLst>
              <a:outerShdw blurRad="63500" dist="63500" dir="1794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742951" y="1295400"/>
              <a:ext cx="2228850" cy="2295525"/>
            </a:xfrm>
            <a:prstGeom prst="rect">
              <a:avLst/>
            </a:prstGeom>
            <a:solidFill>
              <a:srgbClr val="FFC000"/>
            </a:solidFill>
            <a:ln w="190500" cap="sq">
              <a:noFill/>
              <a:miter lim="800000"/>
            </a:ln>
            <a:effectLst/>
            <a:scene3d>
              <a:camera prst="orthographicFront">
                <a:rot lat="0" lon="0" rev="360000"/>
              </a:camera>
              <a:lightRig rig="threePt" dir="t"/>
            </a:scene3d>
            <a:sp3d extrusionH="76200" prstMaterial="matte"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五角星 2"/>
          <p:cNvSpPr/>
          <p:nvPr/>
        </p:nvSpPr>
        <p:spPr>
          <a:xfrm rot="21562322" flipH="1">
            <a:off x="10050252" y="3373213"/>
            <a:ext cx="755036" cy="759462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>
            <a:solidFill>
              <a:schemeClr val="bg1"/>
            </a:solidFill>
          </a:ln>
          <a:effectLst>
            <a:outerShdw blurRad="1143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任意多边形 162"/>
          <p:cNvSpPr/>
          <p:nvPr/>
        </p:nvSpPr>
        <p:spPr>
          <a:xfrm>
            <a:off x="625418" y="580203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任意多边形 163"/>
          <p:cNvSpPr/>
          <p:nvPr/>
        </p:nvSpPr>
        <p:spPr>
          <a:xfrm>
            <a:off x="108488" y="5455861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35">
            <a:extLst>
              <a:ext uri="{FF2B5EF4-FFF2-40B4-BE49-F238E27FC236}">
                <a16:creationId xmlns:a16="http://schemas.microsoft.com/office/drawing/2014/main" id="{74303CD3-AC2A-4F5C-BF65-488B3AACAE2A}"/>
              </a:ext>
            </a:extLst>
          </p:cNvPr>
          <p:cNvSpPr txBox="1"/>
          <p:nvPr/>
        </p:nvSpPr>
        <p:spPr>
          <a:xfrm rot="21592352">
            <a:off x="1411494" y="5698356"/>
            <a:ext cx="154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全員跑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57" y="219820"/>
            <a:ext cx="2899381" cy="217453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r="43985"/>
          <a:stretch/>
        </p:blipFill>
        <p:spPr>
          <a:xfrm rot="21240622">
            <a:off x="507320" y="3775921"/>
            <a:ext cx="2931529" cy="192977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7408" r="3333" b="31313"/>
          <a:stretch/>
        </p:blipFill>
        <p:spPr>
          <a:xfrm>
            <a:off x="4409364" y="3740089"/>
            <a:ext cx="5440565" cy="273531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t="5804" r="7184" b="11547"/>
          <a:stretch/>
        </p:blipFill>
        <p:spPr>
          <a:xfrm rot="1169417">
            <a:off x="7799796" y="646119"/>
            <a:ext cx="2438140" cy="19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163" grpId="0" animBg="1"/>
          <p:bldP spid="1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163" grpId="0" animBg="1"/>
          <p:bldP spid="16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任意多边形 134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任意多边形 135"/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 flipH="1">
            <a:off x="6792" y="-13063"/>
            <a:ext cx="3531326" cy="2769326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 rot="20099494">
            <a:off x="338163" y="384758"/>
            <a:ext cx="1442926" cy="1442926"/>
            <a:chOff x="5153025" y="4019551"/>
            <a:chExt cx="1866899" cy="1866899"/>
          </a:xfrm>
        </p:grpSpPr>
        <p:sp>
          <p:nvSpPr>
            <p:cNvPr id="105" name="椭圆 104"/>
            <p:cNvSpPr/>
            <p:nvPr/>
          </p:nvSpPr>
          <p:spPr>
            <a:xfrm>
              <a:off x="5588968" y="4443918"/>
              <a:ext cx="994382" cy="994382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6" name="直接连接符 115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/>
            <p:cNvGrpSpPr/>
            <p:nvPr/>
          </p:nvGrpSpPr>
          <p:grpSpPr>
            <a:xfrm rot="16200000"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组合 107"/>
            <p:cNvGrpSpPr/>
            <p:nvPr/>
          </p:nvGrpSpPr>
          <p:grpSpPr>
            <a:xfrm rot="2700000"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2" name="直接连接符 111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合 108"/>
            <p:cNvGrpSpPr/>
            <p:nvPr/>
          </p:nvGrpSpPr>
          <p:grpSpPr>
            <a:xfrm rot="18900000" flipH="1"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任意多边形 121"/>
          <p:cNvSpPr/>
          <p:nvPr/>
        </p:nvSpPr>
        <p:spPr>
          <a:xfrm flipH="1">
            <a:off x="-180444" y="-108857"/>
            <a:ext cx="4167052" cy="3566160"/>
          </a:xfrm>
          <a:custGeom>
            <a:avLst/>
            <a:gdLst>
              <a:gd name="connsiteX0" fmla="*/ 66171 w 3897085"/>
              <a:gd name="connsiteY0" fmla="*/ 0 h 3474720"/>
              <a:gd name="connsiteX1" fmla="*/ 913544 w 3897085"/>
              <a:gd name="connsiteY1" fmla="*/ 0 h 3474720"/>
              <a:gd name="connsiteX2" fmla="*/ 941219 w 3897085"/>
              <a:gd name="connsiteY2" fmla="*/ 50987 h 3474720"/>
              <a:gd name="connsiteX3" fmla="*/ 979714 w 3897085"/>
              <a:gd name="connsiteY3" fmla="*/ 241662 h 3474720"/>
              <a:gd name="connsiteX4" fmla="*/ 941219 w 3897085"/>
              <a:gd name="connsiteY4" fmla="*/ 432337 h 3474720"/>
              <a:gd name="connsiteX5" fmla="*/ 940094 w 3897085"/>
              <a:gd name="connsiteY5" fmla="*/ 434410 h 3474720"/>
              <a:gd name="connsiteX6" fmla="*/ 973181 w 3897085"/>
              <a:gd name="connsiteY6" fmla="*/ 431074 h 3474720"/>
              <a:gd name="connsiteX7" fmla="*/ 1508797 w 3897085"/>
              <a:gd name="connsiteY7" fmla="*/ 786104 h 3474720"/>
              <a:gd name="connsiteX8" fmla="*/ 1526368 w 3897085"/>
              <a:gd name="connsiteY8" fmla="*/ 842708 h 3474720"/>
              <a:gd name="connsiteX9" fmla="*/ 1579016 w 3897085"/>
              <a:gd name="connsiteY9" fmla="*/ 799269 h 3474720"/>
              <a:gd name="connsiteX10" fmla="*/ 2057400 w 3897085"/>
              <a:gd name="connsiteY10" fmla="*/ 653143 h 3474720"/>
              <a:gd name="connsiteX11" fmla="*/ 2913018 w 3897085"/>
              <a:gd name="connsiteY11" fmla="*/ 1508761 h 3474720"/>
              <a:gd name="connsiteX12" fmla="*/ 2845779 w 3897085"/>
              <a:gd name="connsiteY12" fmla="*/ 1841806 h 3474720"/>
              <a:gd name="connsiteX13" fmla="*/ 2789968 w 3897085"/>
              <a:gd name="connsiteY13" fmla="*/ 1944631 h 3474720"/>
              <a:gd name="connsiteX14" fmla="*/ 2857646 w 3897085"/>
              <a:gd name="connsiteY14" fmla="*/ 1965639 h 3474720"/>
              <a:gd name="connsiteX15" fmla="*/ 3038685 w 3897085"/>
              <a:gd name="connsiteY15" fmla="*/ 2114721 h 3474720"/>
              <a:gd name="connsiteX16" fmla="*/ 3070970 w 3897085"/>
              <a:gd name="connsiteY16" fmla="*/ 2174202 h 3474720"/>
              <a:gd name="connsiteX17" fmla="*/ 3120278 w 3897085"/>
              <a:gd name="connsiteY17" fmla="*/ 2114440 h 3474720"/>
              <a:gd name="connsiteX18" fmla="*/ 3683725 w 3897085"/>
              <a:gd name="connsiteY18" fmla="*/ 1881052 h 3474720"/>
              <a:gd name="connsiteX19" fmla="*/ 3844315 w 3897085"/>
              <a:gd name="connsiteY19" fmla="*/ 1897241 h 3474720"/>
              <a:gd name="connsiteX20" fmla="*/ 3897085 w 3897085"/>
              <a:gd name="connsiteY20" fmla="*/ 1910810 h 3474720"/>
              <a:gd name="connsiteX21" fmla="*/ 3897085 w 3897085"/>
              <a:gd name="connsiteY21" fmla="*/ 3444963 h 3474720"/>
              <a:gd name="connsiteX22" fmla="*/ 3844315 w 3897085"/>
              <a:gd name="connsiteY22" fmla="*/ 3458531 h 3474720"/>
              <a:gd name="connsiteX23" fmla="*/ 3683725 w 3897085"/>
              <a:gd name="connsiteY23" fmla="*/ 3474720 h 3474720"/>
              <a:gd name="connsiteX24" fmla="*/ 2903080 w 3897085"/>
              <a:gd name="connsiteY24" fmla="*/ 2838476 h 3474720"/>
              <a:gd name="connsiteX25" fmla="*/ 2889774 w 3897085"/>
              <a:gd name="connsiteY25" fmla="*/ 2706488 h 3474720"/>
              <a:gd name="connsiteX26" fmla="*/ 2857646 w 3897085"/>
              <a:gd name="connsiteY26" fmla="*/ 2723927 h 3474720"/>
              <a:gd name="connsiteX27" fmla="*/ 2697479 w 3897085"/>
              <a:gd name="connsiteY27" fmla="*/ 2756263 h 3474720"/>
              <a:gd name="connsiteX28" fmla="*/ 2285999 w 3897085"/>
              <a:gd name="connsiteY28" fmla="*/ 2344783 h 3474720"/>
              <a:gd name="connsiteX29" fmla="*/ 2287265 w 3897085"/>
              <a:gd name="connsiteY29" fmla="*/ 2332230 h 3474720"/>
              <a:gd name="connsiteX30" fmla="*/ 2229837 w 3897085"/>
              <a:gd name="connsiteY30" fmla="*/ 2346996 h 3474720"/>
              <a:gd name="connsiteX31" fmla="*/ 2057400 w 3897085"/>
              <a:gd name="connsiteY31" fmla="*/ 2364379 h 3474720"/>
              <a:gd name="connsiteX32" fmla="*/ 1219165 w 3897085"/>
              <a:gd name="connsiteY32" fmla="*/ 1681198 h 3474720"/>
              <a:gd name="connsiteX33" fmla="*/ 1205410 w 3897085"/>
              <a:gd name="connsiteY33" fmla="*/ 1544751 h 3474720"/>
              <a:gd name="connsiteX34" fmla="*/ 1199448 w 3897085"/>
              <a:gd name="connsiteY34" fmla="*/ 1547987 h 3474720"/>
              <a:gd name="connsiteX35" fmla="*/ 973181 w 3897085"/>
              <a:gd name="connsiteY35" fmla="*/ 1593668 h 3474720"/>
              <a:gd name="connsiteX36" fmla="*/ 391884 w 3897085"/>
              <a:gd name="connsiteY36" fmla="*/ 1012371 h 3474720"/>
              <a:gd name="connsiteX37" fmla="*/ 437565 w 3897085"/>
              <a:gd name="connsiteY37" fmla="*/ 786104 h 3474720"/>
              <a:gd name="connsiteX38" fmla="*/ 468369 w 3897085"/>
              <a:gd name="connsiteY38" fmla="*/ 729353 h 3474720"/>
              <a:gd name="connsiteX39" fmla="*/ 391134 w 3897085"/>
              <a:gd name="connsiteY39" fmla="*/ 721567 h 3474720"/>
              <a:gd name="connsiteX40" fmla="*/ 0 w 3897085"/>
              <a:gd name="connsiteY40" fmla="*/ 241662 h 3474720"/>
              <a:gd name="connsiteX41" fmla="*/ 38496 w 3897085"/>
              <a:gd name="connsiteY41" fmla="*/ 50987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97085" h="3474720">
                <a:moveTo>
                  <a:pt x="66171" y="0"/>
                </a:moveTo>
                <a:lnTo>
                  <a:pt x="913544" y="0"/>
                </a:lnTo>
                <a:lnTo>
                  <a:pt x="941219" y="50987"/>
                </a:lnTo>
                <a:cubicBezTo>
                  <a:pt x="966007" y="109593"/>
                  <a:pt x="979714" y="174027"/>
                  <a:pt x="979714" y="241662"/>
                </a:cubicBezTo>
                <a:cubicBezTo>
                  <a:pt x="979714" y="309297"/>
                  <a:pt x="966007" y="373731"/>
                  <a:pt x="941219" y="432337"/>
                </a:cubicBezTo>
                <a:lnTo>
                  <a:pt x="940094" y="434410"/>
                </a:lnTo>
                <a:lnTo>
                  <a:pt x="973181" y="431074"/>
                </a:lnTo>
                <a:cubicBezTo>
                  <a:pt x="1213962" y="431074"/>
                  <a:pt x="1420551" y="577468"/>
                  <a:pt x="1508797" y="786104"/>
                </a:cubicBezTo>
                <a:lnTo>
                  <a:pt x="1526368" y="842708"/>
                </a:lnTo>
                <a:lnTo>
                  <a:pt x="1579016" y="799269"/>
                </a:lnTo>
                <a:cubicBezTo>
                  <a:pt x="1715573" y="707013"/>
                  <a:pt x="1880196" y="653143"/>
                  <a:pt x="2057400" y="653143"/>
                </a:cubicBezTo>
                <a:cubicBezTo>
                  <a:pt x="2529945" y="653143"/>
                  <a:pt x="2913018" y="1036216"/>
                  <a:pt x="2913018" y="1508761"/>
                </a:cubicBezTo>
                <a:cubicBezTo>
                  <a:pt x="2913018" y="1626897"/>
                  <a:pt x="2889076" y="1739442"/>
                  <a:pt x="2845779" y="1841806"/>
                </a:cubicBezTo>
                <a:lnTo>
                  <a:pt x="2789968" y="1944631"/>
                </a:lnTo>
                <a:lnTo>
                  <a:pt x="2857646" y="1965639"/>
                </a:lnTo>
                <a:cubicBezTo>
                  <a:pt x="2931489" y="1996872"/>
                  <a:pt x="2994317" y="2049048"/>
                  <a:pt x="3038685" y="2114721"/>
                </a:cubicBezTo>
                <a:lnTo>
                  <a:pt x="3070970" y="2174202"/>
                </a:lnTo>
                <a:lnTo>
                  <a:pt x="3120278" y="2114440"/>
                </a:lnTo>
                <a:cubicBezTo>
                  <a:pt x="3264477" y="1970241"/>
                  <a:pt x="3463685" y="1881052"/>
                  <a:pt x="3683725" y="1881052"/>
                </a:cubicBezTo>
                <a:cubicBezTo>
                  <a:pt x="3738735" y="1881052"/>
                  <a:pt x="3792443" y="1886626"/>
                  <a:pt x="3844315" y="1897241"/>
                </a:cubicBezTo>
                <a:lnTo>
                  <a:pt x="3897085" y="1910810"/>
                </a:lnTo>
                <a:lnTo>
                  <a:pt x="3897085" y="3444963"/>
                </a:lnTo>
                <a:lnTo>
                  <a:pt x="3844315" y="3458531"/>
                </a:lnTo>
                <a:cubicBezTo>
                  <a:pt x="3792443" y="3469146"/>
                  <a:pt x="3738735" y="3474720"/>
                  <a:pt x="3683725" y="3474720"/>
                </a:cubicBezTo>
                <a:cubicBezTo>
                  <a:pt x="3298656" y="3474720"/>
                  <a:pt x="2977382" y="3201580"/>
                  <a:pt x="2903080" y="2838476"/>
                </a:cubicBezTo>
                <a:lnTo>
                  <a:pt x="2889774" y="2706488"/>
                </a:lnTo>
                <a:lnTo>
                  <a:pt x="2857646" y="2723927"/>
                </a:lnTo>
                <a:cubicBezTo>
                  <a:pt x="2808417" y="2744749"/>
                  <a:pt x="2754293" y="2756263"/>
                  <a:pt x="2697479" y="2756263"/>
                </a:cubicBezTo>
                <a:cubicBezTo>
                  <a:pt x="2470225" y="2756263"/>
                  <a:pt x="2285999" y="2572037"/>
                  <a:pt x="2285999" y="2344783"/>
                </a:cubicBezTo>
                <a:lnTo>
                  <a:pt x="2287265" y="2332230"/>
                </a:lnTo>
                <a:lnTo>
                  <a:pt x="2229837" y="2346996"/>
                </a:lnTo>
                <a:cubicBezTo>
                  <a:pt x="2174138" y="2358394"/>
                  <a:pt x="2116468" y="2364379"/>
                  <a:pt x="2057400" y="2364379"/>
                </a:cubicBezTo>
                <a:cubicBezTo>
                  <a:pt x="1643923" y="2364379"/>
                  <a:pt x="1298948" y="2071089"/>
                  <a:pt x="1219165" y="1681198"/>
                </a:cubicBezTo>
                <a:lnTo>
                  <a:pt x="1205410" y="1544751"/>
                </a:lnTo>
                <a:lnTo>
                  <a:pt x="1199448" y="1547987"/>
                </a:lnTo>
                <a:cubicBezTo>
                  <a:pt x="1129903" y="1577402"/>
                  <a:pt x="1053441" y="1593668"/>
                  <a:pt x="973181" y="1593668"/>
                </a:cubicBezTo>
                <a:cubicBezTo>
                  <a:pt x="652140" y="1593668"/>
                  <a:pt x="391884" y="1333412"/>
                  <a:pt x="391884" y="1012371"/>
                </a:cubicBezTo>
                <a:cubicBezTo>
                  <a:pt x="391884" y="932111"/>
                  <a:pt x="408150" y="855650"/>
                  <a:pt x="437565" y="786104"/>
                </a:cubicBezTo>
                <a:lnTo>
                  <a:pt x="468369" y="729353"/>
                </a:lnTo>
                <a:lnTo>
                  <a:pt x="391134" y="721567"/>
                </a:lnTo>
                <a:cubicBezTo>
                  <a:pt x="167914" y="675890"/>
                  <a:pt x="0" y="478385"/>
                  <a:pt x="0" y="241662"/>
                </a:cubicBezTo>
                <a:cubicBezTo>
                  <a:pt x="0" y="174027"/>
                  <a:pt x="13708" y="109593"/>
                  <a:pt x="38496" y="509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889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" name="组合 142"/>
          <p:cNvGrpSpPr/>
          <p:nvPr/>
        </p:nvGrpSpPr>
        <p:grpSpPr>
          <a:xfrm>
            <a:off x="-171735" y="-104503"/>
            <a:ext cx="4735026" cy="4493622"/>
            <a:chOff x="-171735" y="-104503"/>
            <a:chExt cx="4735026" cy="4493622"/>
          </a:xfrm>
        </p:grpSpPr>
        <p:sp>
          <p:nvSpPr>
            <p:cNvPr id="123" name="任意多边形 122"/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>
                <a:gd name="connsiteX0" fmla="*/ 66171 w 3897085"/>
                <a:gd name="connsiteY0" fmla="*/ 0 h 3474720"/>
                <a:gd name="connsiteX1" fmla="*/ 913544 w 3897085"/>
                <a:gd name="connsiteY1" fmla="*/ 0 h 3474720"/>
                <a:gd name="connsiteX2" fmla="*/ 941219 w 3897085"/>
                <a:gd name="connsiteY2" fmla="*/ 50987 h 3474720"/>
                <a:gd name="connsiteX3" fmla="*/ 979714 w 3897085"/>
                <a:gd name="connsiteY3" fmla="*/ 241662 h 3474720"/>
                <a:gd name="connsiteX4" fmla="*/ 941219 w 3897085"/>
                <a:gd name="connsiteY4" fmla="*/ 432337 h 3474720"/>
                <a:gd name="connsiteX5" fmla="*/ 940094 w 3897085"/>
                <a:gd name="connsiteY5" fmla="*/ 434410 h 3474720"/>
                <a:gd name="connsiteX6" fmla="*/ 973181 w 3897085"/>
                <a:gd name="connsiteY6" fmla="*/ 431074 h 3474720"/>
                <a:gd name="connsiteX7" fmla="*/ 1508797 w 3897085"/>
                <a:gd name="connsiteY7" fmla="*/ 786104 h 3474720"/>
                <a:gd name="connsiteX8" fmla="*/ 1526368 w 3897085"/>
                <a:gd name="connsiteY8" fmla="*/ 842708 h 3474720"/>
                <a:gd name="connsiteX9" fmla="*/ 1579016 w 3897085"/>
                <a:gd name="connsiteY9" fmla="*/ 799269 h 3474720"/>
                <a:gd name="connsiteX10" fmla="*/ 2057400 w 3897085"/>
                <a:gd name="connsiteY10" fmla="*/ 653143 h 3474720"/>
                <a:gd name="connsiteX11" fmla="*/ 2913018 w 3897085"/>
                <a:gd name="connsiteY11" fmla="*/ 1508761 h 3474720"/>
                <a:gd name="connsiteX12" fmla="*/ 2845779 w 3897085"/>
                <a:gd name="connsiteY12" fmla="*/ 1841806 h 3474720"/>
                <a:gd name="connsiteX13" fmla="*/ 2789968 w 3897085"/>
                <a:gd name="connsiteY13" fmla="*/ 1944631 h 3474720"/>
                <a:gd name="connsiteX14" fmla="*/ 2857646 w 3897085"/>
                <a:gd name="connsiteY14" fmla="*/ 1965639 h 3474720"/>
                <a:gd name="connsiteX15" fmla="*/ 3038685 w 3897085"/>
                <a:gd name="connsiteY15" fmla="*/ 2114721 h 3474720"/>
                <a:gd name="connsiteX16" fmla="*/ 3070970 w 3897085"/>
                <a:gd name="connsiteY16" fmla="*/ 2174202 h 3474720"/>
                <a:gd name="connsiteX17" fmla="*/ 3120278 w 3897085"/>
                <a:gd name="connsiteY17" fmla="*/ 2114440 h 3474720"/>
                <a:gd name="connsiteX18" fmla="*/ 3683725 w 3897085"/>
                <a:gd name="connsiteY18" fmla="*/ 1881052 h 3474720"/>
                <a:gd name="connsiteX19" fmla="*/ 3844315 w 3897085"/>
                <a:gd name="connsiteY19" fmla="*/ 1897241 h 3474720"/>
                <a:gd name="connsiteX20" fmla="*/ 3897085 w 3897085"/>
                <a:gd name="connsiteY20" fmla="*/ 1910810 h 3474720"/>
                <a:gd name="connsiteX21" fmla="*/ 3897085 w 3897085"/>
                <a:gd name="connsiteY21" fmla="*/ 3444963 h 3474720"/>
                <a:gd name="connsiteX22" fmla="*/ 3844315 w 3897085"/>
                <a:gd name="connsiteY22" fmla="*/ 3458531 h 3474720"/>
                <a:gd name="connsiteX23" fmla="*/ 3683725 w 3897085"/>
                <a:gd name="connsiteY23" fmla="*/ 3474720 h 3474720"/>
                <a:gd name="connsiteX24" fmla="*/ 2903080 w 3897085"/>
                <a:gd name="connsiteY24" fmla="*/ 2838476 h 3474720"/>
                <a:gd name="connsiteX25" fmla="*/ 2889774 w 3897085"/>
                <a:gd name="connsiteY25" fmla="*/ 2706488 h 3474720"/>
                <a:gd name="connsiteX26" fmla="*/ 2857646 w 3897085"/>
                <a:gd name="connsiteY26" fmla="*/ 2723927 h 3474720"/>
                <a:gd name="connsiteX27" fmla="*/ 2697479 w 3897085"/>
                <a:gd name="connsiteY27" fmla="*/ 2756263 h 3474720"/>
                <a:gd name="connsiteX28" fmla="*/ 2285999 w 3897085"/>
                <a:gd name="connsiteY28" fmla="*/ 2344783 h 3474720"/>
                <a:gd name="connsiteX29" fmla="*/ 2287265 w 3897085"/>
                <a:gd name="connsiteY29" fmla="*/ 2332230 h 3474720"/>
                <a:gd name="connsiteX30" fmla="*/ 2229837 w 3897085"/>
                <a:gd name="connsiteY30" fmla="*/ 2346996 h 3474720"/>
                <a:gd name="connsiteX31" fmla="*/ 2057400 w 3897085"/>
                <a:gd name="connsiteY31" fmla="*/ 2364379 h 3474720"/>
                <a:gd name="connsiteX32" fmla="*/ 1219165 w 3897085"/>
                <a:gd name="connsiteY32" fmla="*/ 1681198 h 3474720"/>
                <a:gd name="connsiteX33" fmla="*/ 1205410 w 3897085"/>
                <a:gd name="connsiteY33" fmla="*/ 1544751 h 3474720"/>
                <a:gd name="connsiteX34" fmla="*/ 1199448 w 3897085"/>
                <a:gd name="connsiteY34" fmla="*/ 1547987 h 3474720"/>
                <a:gd name="connsiteX35" fmla="*/ 973181 w 3897085"/>
                <a:gd name="connsiteY35" fmla="*/ 1593668 h 3474720"/>
                <a:gd name="connsiteX36" fmla="*/ 391884 w 3897085"/>
                <a:gd name="connsiteY36" fmla="*/ 1012371 h 3474720"/>
                <a:gd name="connsiteX37" fmla="*/ 437565 w 3897085"/>
                <a:gd name="connsiteY37" fmla="*/ 786104 h 3474720"/>
                <a:gd name="connsiteX38" fmla="*/ 468369 w 3897085"/>
                <a:gd name="connsiteY38" fmla="*/ 729353 h 3474720"/>
                <a:gd name="connsiteX39" fmla="*/ 391134 w 3897085"/>
                <a:gd name="connsiteY39" fmla="*/ 721567 h 3474720"/>
                <a:gd name="connsiteX40" fmla="*/ 0 w 3897085"/>
                <a:gd name="connsiteY40" fmla="*/ 241662 h 3474720"/>
                <a:gd name="connsiteX41" fmla="*/ 38496 w 3897085"/>
                <a:gd name="connsiteY41" fmla="*/ 50987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97085" h="347472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444500" dist="50800" dir="18900000">
                <a:srgbClr val="91F0F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 119"/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椭圆 90"/>
          <p:cNvSpPr/>
          <p:nvPr/>
        </p:nvSpPr>
        <p:spPr>
          <a:xfrm>
            <a:off x="9359618" y="5936127"/>
            <a:ext cx="276751" cy="292297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椭圆 97"/>
          <p:cNvSpPr/>
          <p:nvPr/>
        </p:nvSpPr>
        <p:spPr>
          <a:xfrm>
            <a:off x="5247796" y="5650115"/>
            <a:ext cx="349769" cy="369419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文本框 124"/>
          <p:cNvSpPr txBox="1"/>
          <p:nvPr/>
        </p:nvSpPr>
        <p:spPr>
          <a:xfrm>
            <a:off x="1102280" y="701619"/>
            <a:ext cx="37235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400" b="1" dirty="0">
                <a:solidFill>
                  <a:srgbClr val="0BB5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課堂風光</a:t>
            </a:r>
            <a:endParaRPr lang="en-US" altLang="zh-TW" sz="3400" b="1" dirty="0">
              <a:solidFill>
                <a:srgbClr val="0BB5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TW" altLang="en-US" sz="3400" b="1" dirty="0">
                <a:solidFill>
                  <a:srgbClr val="0BB5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孩子做中學</a:t>
            </a:r>
            <a:endParaRPr lang="zh-CN" altLang="en-US" sz="3400" b="1" dirty="0">
              <a:solidFill>
                <a:srgbClr val="0BB5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 rot="2617822">
            <a:off x="4721172" y="1011589"/>
            <a:ext cx="604235" cy="612489"/>
            <a:chOff x="7973451" y="5027358"/>
            <a:chExt cx="1573291" cy="1594779"/>
          </a:xfrm>
        </p:grpSpPr>
        <p:sp>
          <p:nvSpPr>
            <p:cNvPr id="133" name="五角星 2"/>
            <p:cNvSpPr/>
            <p:nvPr/>
          </p:nvSpPr>
          <p:spPr>
            <a:xfrm rot="20480842">
              <a:off x="7975659" y="502735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五角星 2"/>
            <p:cNvSpPr/>
            <p:nvPr/>
          </p:nvSpPr>
          <p:spPr>
            <a:xfrm rot="20480842">
              <a:off x="7973451" y="504184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04C5F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椭圆 136"/>
          <p:cNvSpPr/>
          <p:nvPr/>
        </p:nvSpPr>
        <p:spPr>
          <a:xfrm>
            <a:off x="7628161" y="5772678"/>
            <a:ext cx="276751" cy="292297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9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8" name="椭圆 137"/>
          <p:cNvSpPr/>
          <p:nvPr/>
        </p:nvSpPr>
        <p:spPr>
          <a:xfrm>
            <a:off x="794318" y="6398843"/>
            <a:ext cx="276751" cy="292297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1F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1" name="直接连接符 140"/>
          <p:cNvCxnSpPr/>
          <p:nvPr/>
        </p:nvCxnSpPr>
        <p:spPr>
          <a:xfrm>
            <a:off x="1071069" y="1757244"/>
            <a:ext cx="3664760" cy="0"/>
          </a:xfrm>
          <a:prstGeom prst="line">
            <a:avLst/>
          </a:prstGeom>
          <a:ln>
            <a:solidFill>
              <a:srgbClr val="0BB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91033" y="5310197"/>
            <a:ext cx="4499786" cy="400110"/>
          </a:xfrm>
          <a:prstGeom prst="rect">
            <a:avLst/>
          </a:prstGeom>
          <a:solidFill>
            <a:srgbClr val="F9A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唱跳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我的朋友在哪裡 生活領域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7435273" y="5222035"/>
            <a:ext cx="3195782" cy="461665"/>
          </a:xfrm>
          <a:prstGeom prst="rect">
            <a:avLst/>
          </a:prstGeom>
          <a:solidFill>
            <a:srgbClr val="F9A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多元評量  生活闖關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7" r="5682"/>
          <a:stretch/>
        </p:blipFill>
        <p:spPr>
          <a:xfrm>
            <a:off x="568529" y="2617871"/>
            <a:ext cx="4330297" cy="251754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 b="8186"/>
          <a:stretch/>
        </p:blipFill>
        <p:spPr>
          <a:xfrm>
            <a:off x="5831317" y="1718587"/>
            <a:ext cx="570762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508 0.06458 L 0.00078 -0.00324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-3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5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44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2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repeatCount="5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2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 animBg="1"/>
          <p:bldP spid="136" grpId="0" animBg="1"/>
          <p:bldP spid="91" grpId="0" animBg="1"/>
          <p:bldP spid="98" grpId="0" animBg="1"/>
          <p:bldP spid="125" grpId="0"/>
          <p:bldP spid="137" grpId="0" animBg="1"/>
          <p:bldP spid="1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508 0.06458 L 0.00078 -0.00324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-3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5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2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repeatCount="5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2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 animBg="1"/>
          <p:bldP spid="136" grpId="0" animBg="1"/>
          <p:bldP spid="91" grpId="0" animBg="1"/>
          <p:bldP spid="98" grpId="0" animBg="1"/>
          <p:bldP spid="125" grpId="0"/>
          <p:bldP spid="137" grpId="0" animBg="1"/>
          <p:bldP spid="13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7834">
            <a:off x="6652268" y="1836300"/>
            <a:ext cx="4991211" cy="3743408"/>
          </a:xfrm>
          <a:prstGeom prst="rect">
            <a:avLst/>
          </a:prstGeom>
        </p:spPr>
      </p:pic>
      <p:sp>
        <p:nvSpPr>
          <p:cNvPr id="135" name="任意多边形 134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任意多边形 135"/>
          <p:cNvSpPr/>
          <p:nvPr/>
        </p:nvSpPr>
        <p:spPr>
          <a:xfrm flipH="1">
            <a:off x="0" y="6231987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0BB5C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 flipH="1">
            <a:off x="6792" y="-13063"/>
            <a:ext cx="3531326" cy="2769326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 rot="20099494">
            <a:off x="338163" y="384758"/>
            <a:ext cx="1442926" cy="1442926"/>
            <a:chOff x="5153025" y="4019551"/>
            <a:chExt cx="1866899" cy="1866899"/>
          </a:xfrm>
        </p:grpSpPr>
        <p:sp>
          <p:nvSpPr>
            <p:cNvPr id="105" name="椭圆 104"/>
            <p:cNvSpPr/>
            <p:nvPr/>
          </p:nvSpPr>
          <p:spPr>
            <a:xfrm>
              <a:off x="5588968" y="4443918"/>
              <a:ext cx="994382" cy="994382"/>
            </a:xfrm>
            <a:prstGeom prst="ellipse">
              <a:avLst/>
            </a:prstGeom>
            <a:solidFill>
              <a:srgbClr val="FFFF00"/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6" name="直接连接符 115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组合 106"/>
            <p:cNvGrpSpPr/>
            <p:nvPr/>
          </p:nvGrpSpPr>
          <p:grpSpPr>
            <a:xfrm rot="16200000"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组合 107"/>
            <p:cNvGrpSpPr/>
            <p:nvPr/>
          </p:nvGrpSpPr>
          <p:grpSpPr>
            <a:xfrm rot="2700000"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2" name="直接连接符 111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合 108"/>
            <p:cNvGrpSpPr/>
            <p:nvPr/>
          </p:nvGrpSpPr>
          <p:grpSpPr>
            <a:xfrm rot="18900000" flipH="1">
              <a:off x="6050915" y="4019551"/>
              <a:ext cx="71120" cy="1866899"/>
              <a:chOff x="6072187" y="3914775"/>
              <a:chExt cx="0" cy="2143125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6072187" y="3914775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6072187" y="5810250"/>
                <a:ext cx="0" cy="247650"/>
              </a:xfrm>
              <a:prstGeom prst="line">
                <a:avLst/>
              </a:prstGeom>
              <a:ln w="63500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任意多边形 121"/>
          <p:cNvSpPr/>
          <p:nvPr/>
        </p:nvSpPr>
        <p:spPr>
          <a:xfrm flipH="1">
            <a:off x="-180444" y="-108857"/>
            <a:ext cx="4167052" cy="3566160"/>
          </a:xfrm>
          <a:custGeom>
            <a:avLst/>
            <a:gdLst>
              <a:gd name="connsiteX0" fmla="*/ 66171 w 3897085"/>
              <a:gd name="connsiteY0" fmla="*/ 0 h 3474720"/>
              <a:gd name="connsiteX1" fmla="*/ 913544 w 3897085"/>
              <a:gd name="connsiteY1" fmla="*/ 0 h 3474720"/>
              <a:gd name="connsiteX2" fmla="*/ 941219 w 3897085"/>
              <a:gd name="connsiteY2" fmla="*/ 50987 h 3474720"/>
              <a:gd name="connsiteX3" fmla="*/ 979714 w 3897085"/>
              <a:gd name="connsiteY3" fmla="*/ 241662 h 3474720"/>
              <a:gd name="connsiteX4" fmla="*/ 941219 w 3897085"/>
              <a:gd name="connsiteY4" fmla="*/ 432337 h 3474720"/>
              <a:gd name="connsiteX5" fmla="*/ 940094 w 3897085"/>
              <a:gd name="connsiteY5" fmla="*/ 434410 h 3474720"/>
              <a:gd name="connsiteX6" fmla="*/ 973181 w 3897085"/>
              <a:gd name="connsiteY6" fmla="*/ 431074 h 3474720"/>
              <a:gd name="connsiteX7" fmla="*/ 1508797 w 3897085"/>
              <a:gd name="connsiteY7" fmla="*/ 786104 h 3474720"/>
              <a:gd name="connsiteX8" fmla="*/ 1526368 w 3897085"/>
              <a:gd name="connsiteY8" fmla="*/ 842708 h 3474720"/>
              <a:gd name="connsiteX9" fmla="*/ 1579016 w 3897085"/>
              <a:gd name="connsiteY9" fmla="*/ 799269 h 3474720"/>
              <a:gd name="connsiteX10" fmla="*/ 2057400 w 3897085"/>
              <a:gd name="connsiteY10" fmla="*/ 653143 h 3474720"/>
              <a:gd name="connsiteX11" fmla="*/ 2913018 w 3897085"/>
              <a:gd name="connsiteY11" fmla="*/ 1508761 h 3474720"/>
              <a:gd name="connsiteX12" fmla="*/ 2845779 w 3897085"/>
              <a:gd name="connsiteY12" fmla="*/ 1841806 h 3474720"/>
              <a:gd name="connsiteX13" fmla="*/ 2789968 w 3897085"/>
              <a:gd name="connsiteY13" fmla="*/ 1944631 h 3474720"/>
              <a:gd name="connsiteX14" fmla="*/ 2857646 w 3897085"/>
              <a:gd name="connsiteY14" fmla="*/ 1965639 h 3474720"/>
              <a:gd name="connsiteX15" fmla="*/ 3038685 w 3897085"/>
              <a:gd name="connsiteY15" fmla="*/ 2114721 h 3474720"/>
              <a:gd name="connsiteX16" fmla="*/ 3070970 w 3897085"/>
              <a:gd name="connsiteY16" fmla="*/ 2174202 h 3474720"/>
              <a:gd name="connsiteX17" fmla="*/ 3120278 w 3897085"/>
              <a:gd name="connsiteY17" fmla="*/ 2114440 h 3474720"/>
              <a:gd name="connsiteX18" fmla="*/ 3683725 w 3897085"/>
              <a:gd name="connsiteY18" fmla="*/ 1881052 h 3474720"/>
              <a:gd name="connsiteX19" fmla="*/ 3844315 w 3897085"/>
              <a:gd name="connsiteY19" fmla="*/ 1897241 h 3474720"/>
              <a:gd name="connsiteX20" fmla="*/ 3897085 w 3897085"/>
              <a:gd name="connsiteY20" fmla="*/ 1910810 h 3474720"/>
              <a:gd name="connsiteX21" fmla="*/ 3897085 w 3897085"/>
              <a:gd name="connsiteY21" fmla="*/ 3444963 h 3474720"/>
              <a:gd name="connsiteX22" fmla="*/ 3844315 w 3897085"/>
              <a:gd name="connsiteY22" fmla="*/ 3458531 h 3474720"/>
              <a:gd name="connsiteX23" fmla="*/ 3683725 w 3897085"/>
              <a:gd name="connsiteY23" fmla="*/ 3474720 h 3474720"/>
              <a:gd name="connsiteX24" fmla="*/ 2903080 w 3897085"/>
              <a:gd name="connsiteY24" fmla="*/ 2838476 h 3474720"/>
              <a:gd name="connsiteX25" fmla="*/ 2889774 w 3897085"/>
              <a:gd name="connsiteY25" fmla="*/ 2706488 h 3474720"/>
              <a:gd name="connsiteX26" fmla="*/ 2857646 w 3897085"/>
              <a:gd name="connsiteY26" fmla="*/ 2723927 h 3474720"/>
              <a:gd name="connsiteX27" fmla="*/ 2697479 w 3897085"/>
              <a:gd name="connsiteY27" fmla="*/ 2756263 h 3474720"/>
              <a:gd name="connsiteX28" fmla="*/ 2285999 w 3897085"/>
              <a:gd name="connsiteY28" fmla="*/ 2344783 h 3474720"/>
              <a:gd name="connsiteX29" fmla="*/ 2287265 w 3897085"/>
              <a:gd name="connsiteY29" fmla="*/ 2332230 h 3474720"/>
              <a:gd name="connsiteX30" fmla="*/ 2229837 w 3897085"/>
              <a:gd name="connsiteY30" fmla="*/ 2346996 h 3474720"/>
              <a:gd name="connsiteX31" fmla="*/ 2057400 w 3897085"/>
              <a:gd name="connsiteY31" fmla="*/ 2364379 h 3474720"/>
              <a:gd name="connsiteX32" fmla="*/ 1219165 w 3897085"/>
              <a:gd name="connsiteY32" fmla="*/ 1681198 h 3474720"/>
              <a:gd name="connsiteX33" fmla="*/ 1205410 w 3897085"/>
              <a:gd name="connsiteY33" fmla="*/ 1544751 h 3474720"/>
              <a:gd name="connsiteX34" fmla="*/ 1199448 w 3897085"/>
              <a:gd name="connsiteY34" fmla="*/ 1547987 h 3474720"/>
              <a:gd name="connsiteX35" fmla="*/ 973181 w 3897085"/>
              <a:gd name="connsiteY35" fmla="*/ 1593668 h 3474720"/>
              <a:gd name="connsiteX36" fmla="*/ 391884 w 3897085"/>
              <a:gd name="connsiteY36" fmla="*/ 1012371 h 3474720"/>
              <a:gd name="connsiteX37" fmla="*/ 437565 w 3897085"/>
              <a:gd name="connsiteY37" fmla="*/ 786104 h 3474720"/>
              <a:gd name="connsiteX38" fmla="*/ 468369 w 3897085"/>
              <a:gd name="connsiteY38" fmla="*/ 729353 h 3474720"/>
              <a:gd name="connsiteX39" fmla="*/ 391134 w 3897085"/>
              <a:gd name="connsiteY39" fmla="*/ 721567 h 3474720"/>
              <a:gd name="connsiteX40" fmla="*/ 0 w 3897085"/>
              <a:gd name="connsiteY40" fmla="*/ 241662 h 3474720"/>
              <a:gd name="connsiteX41" fmla="*/ 38496 w 3897085"/>
              <a:gd name="connsiteY41" fmla="*/ 50987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897085" h="3474720">
                <a:moveTo>
                  <a:pt x="66171" y="0"/>
                </a:moveTo>
                <a:lnTo>
                  <a:pt x="913544" y="0"/>
                </a:lnTo>
                <a:lnTo>
                  <a:pt x="941219" y="50987"/>
                </a:lnTo>
                <a:cubicBezTo>
                  <a:pt x="966007" y="109593"/>
                  <a:pt x="979714" y="174027"/>
                  <a:pt x="979714" y="241662"/>
                </a:cubicBezTo>
                <a:cubicBezTo>
                  <a:pt x="979714" y="309297"/>
                  <a:pt x="966007" y="373731"/>
                  <a:pt x="941219" y="432337"/>
                </a:cubicBezTo>
                <a:lnTo>
                  <a:pt x="940094" y="434410"/>
                </a:lnTo>
                <a:lnTo>
                  <a:pt x="973181" y="431074"/>
                </a:lnTo>
                <a:cubicBezTo>
                  <a:pt x="1213962" y="431074"/>
                  <a:pt x="1420551" y="577468"/>
                  <a:pt x="1508797" y="786104"/>
                </a:cubicBezTo>
                <a:lnTo>
                  <a:pt x="1526368" y="842708"/>
                </a:lnTo>
                <a:lnTo>
                  <a:pt x="1579016" y="799269"/>
                </a:lnTo>
                <a:cubicBezTo>
                  <a:pt x="1715573" y="707013"/>
                  <a:pt x="1880196" y="653143"/>
                  <a:pt x="2057400" y="653143"/>
                </a:cubicBezTo>
                <a:cubicBezTo>
                  <a:pt x="2529945" y="653143"/>
                  <a:pt x="2913018" y="1036216"/>
                  <a:pt x="2913018" y="1508761"/>
                </a:cubicBezTo>
                <a:cubicBezTo>
                  <a:pt x="2913018" y="1626897"/>
                  <a:pt x="2889076" y="1739442"/>
                  <a:pt x="2845779" y="1841806"/>
                </a:cubicBezTo>
                <a:lnTo>
                  <a:pt x="2789968" y="1944631"/>
                </a:lnTo>
                <a:lnTo>
                  <a:pt x="2857646" y="1965639"/>
                </a:lnTo>
                <a:cubicBezTo>
                  <a:pt x="2931489" y="1996872"/>
                  <a:pt x="2994317" y="2049048"/>
                  <a:pt x="3038685" y="2114721"/>
                </a:cubicBezTo>
                <a:lnTo>
                  <a:pt x="3070970" y="2174202"/>
                </a:lnTo>
                <a:lnTo>
                  <a:pt x="3120278" y="2114440"/>
                </a:lnTo>
                <a:cubicBezTo>
                  <a:pt x="3264477" y="1970241"/>
                  <a:pt x="3463685" y="1881052"/>
                  <a:pt x="3683725" y="1881052"/>
                </a:cubicBezTo>
                <a:cubicBezTo>
                  <a:pt x="3738735" y="1881052"/>
                  <a:pt x="3792443" y="1886626"/>
                  <a:pt x="3844315" y="1897241"/>
                </a:cubicBezTo>
                <a:lnTo>
                  <a:pt x="3897085" y="1910810"/>
                </a:lnTo>
                <a:lnTo>
                  <a:pt x="3897085" y="3444963"/>
                </a:lnTo>
                <a:lnTo>
                  <a:pt x="3844315" y="3458531"/>
                </a:lnTo>
                <a:cubicBezTo>
                  <a:pt x="3792443" y="3469146"/>
                  <a:pt x="3738735" y="3474720"/>
                  <a:pt x="3683725" y="3474720"/>
                </a:cubicBezTo>
                <a:cubicBezTo>
                  <a:pt x="3298656" y="3474720"/>
                  <a:pt x="2977382" y="3201580"/>
                  <a:pt x="2903080" y="2838476"/>
                </a:cubicBezTo>
                <a:lnTo>
                  <a:pt x="2889774" y="2706488"/>
                </a:lnTo>
                <a:lnTo>
                  <a:pt x="2857646" y="2723927"/>
                </a:lnTo>
                <a:cubicBezTo>
                  <a:pt x="2808417" y="2744749"/>
                  <a:pt x="2754293" y="2756263"/>
                  <a:pt x="2697479" y="2756263"/>
                </a:cubicBezTo>
                <a:cubicBezTo>
                  <a:pt x="2470225" y="2756263"/>
                  <a:pt x="2285999" y="2572037"/>
                  <a:pt x="2285999" y="2344783"/>
                </a:cubicBezTo>
                <a:lnTo>
                  <a:pt x="2287265" y="2332230"/>
                </a:lnTo>
                <a:lnTo>
                  <a:pt x="2229837" y="2346996"/>
                </a:lnTo>
                <a:cubicBezTo>
                  <a:pt x="2174138" y="2358394"/>
                  <a:pt x="2116468" y="2364379"/>
                  <a:pt x="2057400" y="2364379"/>
                </a:cubicBezTo>
                <a:cubicBezTo>
                  <a:pt x="1643923" y="2364379"/>
                  <a:pt x="1298948" y="2071089"/>
                  <a:pt x="1219165" y="1681198"/>
                </a:cubicBezTo>
                <a:lnTo>
                  <a:pt x="1205410" y="1544751"/>
                </a:lnTo>
                <a:lnTo>
                  <a:pt x="1199448" y="1547987"/>
                </a:lnTo>
                <a:cubicBezTo>
                  <a:pt x="1129903" y="1577402"/>
                  <a:pt x="1053441" y="1593668"/>
                  <a:pt x="973181" y="1593668"/>
                </a:cubicBezTo>
                <a:cubicBezTo>
                  <a:pt x="652140" y="1593668"/>
                  <a:pt x="391884" y="1333412"/>
                  <a:pt x="391884" y="1012371"/>
                </a:cubicBezTo>
                <a:cubicBezTo>
                  <a:pt x="391884" y="932111"/>
                  <a:pt x="408150" y="855650"/>
                  <a:pt x="437565" y="786104"/>
                </a:cubicBezTo>
                <a:lnTo>
                  <a:pt x="468369" y="729353"/>
                </a:lnTo>
                <a:lnTo>
                  <a:pt x="391134" y="721567"/>
                </a:lnTo>
                <a:cubicBezTo>
                  <a:pt x="167914" y="675890"/>
                  <a:pt x="0" y="478385"/>
                  <a:pt x="0" y="241662"/>
                </a:cubicBezTo>
                <a:cubicBezTo>
                  <a:pt x="0" y="174027"/>
                  <a:pt x="13708" y="109593"/>
                  <a:pt x="38496" y="509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889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" name="组合 142"/>
          <p:cNvGrpSpPr/>
          <p:nvPr/>
        </p:nvGrpSpPr>
        <p:grpSpPr>
          <a:xfrm>
            <a:off x="-171735" y="-104503"/>
            <a:ext cx="4735026" cy="4493622"/>
            <a:chOff x="-171735" y="-104503"/>
            <a:chExt cx="4735026" cy="4493622"/>
          </a:xfrm>
        </p:grpSpPr>
        <p:sp>
          <p:nvSpPr>
            <p:cNvPr id="123" name="任意多边形 122"/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>
                <a:gd name="connsiteX0" fmla="*/ 66171 w 3897085"/>
                <a:gd name="connsiteY0" fmla="*/ 0 h 3474720"/>
                <a:gd name="connsiteX1" fmla="*/ 913544 w 3897085"/>
                <a:gd name="connsiteY1" fmla="*/ 0 h 3474720"/>
                <a:gd name="connsiteX2" fmla="*/ 941219 w 3897085"/>
                <a:gd name="connsiteY2" fmla="*/ 50987 h 3474720"/>
                <a:gd name="connsiteX3" fmla="*/ 979714 w 3897085"/>
                <a:gd name="connsiteY3" fmla="*/ 241662 h 3474720"/>
                <a:gd name="connsiteX4" fmla="*/ 941219 w 3897085"/>
                <a:gd name="connsiteY4" fmla="*/ 432337 h 3474720"/>
                <a:gd name="connsiteX5" fmla="*/ 940094 w 3897085"/>
                <a:gd name="connsiteY5" fmla="*/ 434410 h 3474720"/>
                <a:gd name="connsiteX6" fmla="*/ 973181 w 3897085"/>
                <a:gd name="connsiteY6" fmla="*/ 431074 h 3474720"/>
                <a:gd name="connsiteX7" fmla="*/ 1508797 w 3897085"/>
                <a:gd name="connsiteY7" fmla="*/ 786104 h 3474720"/>
                <a:gd name="connsiteX8" fmla="*/ 1526368 w 3897085"/>
                <a:gd name="connsiteY8" fmla="*/ 842708 h 3474720"/>
                <a:gd name="connsiteX9" fmla="*/ 1579016 w 3897085"/>
                <a:gd name="connsiteY9" fmla="*/ 799269 h 3474720"/>
                <a:gd name="connsiteX10" fmla="*/ 2057400 w 3897085"/>
                <a:gd name="connsiteY10" fmla="*/ 653143 h 3474720"/>
                <a:gd name="connsiteX11" fmla="*/ 2913018 w 3897085"/>
                <a:gd name="connsiteY11" fmla="*/ 1508761 h 3474720"/>
                <a:gd name="connsiteX12" fmla="*/ 2845779 w 3897085"/>
                <a:gd name="connsiteY12" fmla="*/ 1841806 h 3474720"/>
                <a:gd name="connsiteX13" fmla="*/ 2789968 w 3897085"/>
                <a:gd name="connsiteY13" fmla="*/ 1944631 h 3474720"/>
                <a:gd name="connsiteX14" fmla="*/ 2857646 w 3897085"/>
                <a:gd name="connsiteY14" fmla="*/ 1965639 h 3474720"/>
                <a:gd name="connsiteX15" fmla="*/ 3038685 w 3897085"/>
                <a:gd name="connsiteY15" fmla="*/ 2114721 h 3474720"/>
                <a:gd name="connsiteX16" fmla="*/ 3070970 w 3897085"/>
                <a:gd name="connsiteY16" fmla="*/ 2174202 h 3474720"/>
                <a:gd name="connsiteX17" fmla="*/ 3120278 w 3897085"/>
                <a:gd name="connsiteY17" fmla="*/ 2114440 h 3474720"/>
                <a:gd name="connsiteX18" fmla="*/ 3683725 w 3897085"/>
                <a:gd name="connsiteY18" fmla="*/ 1881052 h 3474720"/>
                <a:gd name="connsiteX19" fmla="*/ 3844315 w 3897085"/>
                <a:gd name="connsiteY19" fmla="*/ 1897241 h 3474720"/>
                <a:gd name="connsiteX20" fmla="*/ 3897085 w 3897085"/>
                <a:gd name="connsiteY20" fmla="*/ 1910810 h 3474720"/>
                <a:gd name="connsiteX21" fmla="*/ 3897085 w 3897085"/>
                <a:gd name="connsiteY21" fmla="*/ 3444963 h 3474720"/>
                <a:gd name="connsiteX22" fmla="*/ 3844315 w 3897085"/>
                <a:gd name="connsiteY22" fmla="*/ 3458531 h 3474720"/>
                <a:gd name="connsiteX23" fmla="*/ 3683725 w 3897085"/>
                <a:gd name="connsiteY23" fmla="*/ 3474720 h 3474720"/>
                <a:gd name="connsiteX24" fmla="*/ 2903080 w 3897085"/>
                <a:gd name="connsiteY24" fmla="*/ 2838476 h 3474720"/>
                <a:gd name="connsiteX25" fmla="*/ 2889774 w 3897085"/>
                <a:gd name="connsiteY25" fmla="*/ 2706488 h 3474720"/>
                <a:gd name="connsiteX26" fmla="*/ 2857646 w 3897085"/>
                <a:gd name="connsiteY26" fmla="*/ 2723927 h 3474720"/>
                <a:gd name="connsiteX27" fmla="*/ 2697479 w 3897085"/>
                <a:gd name="connsiteY27" fmla="*/ 2756263 h 3474720"/>
                <a:gd name="connsiteX28" fmla="*/ 2285999 w 3897085"/>
                <a:gd name="connsiteY28" fmla="*/ 2344783 h 3474720"/>
                <a:gd name="connsiteX29" fmla="*/ 2287265 w 3897085"/>
                <a:gd name="connsiteY29" fmla="*/ 2332230 h 3474720"/>
                <a:gd name="connsiteX30" fmla="*/ 2229837 w 3897085"/>
                <a:gd name="connsiteY30" fmla="*/ 2346996 h 3474720"/>
                <a:gd name="connsiteX31" fmla="*/ 2057400 w 3897085"/>
                <a:gd name="connsiteY31" fmla="*/ 2364379 h 3474720"/>
                <a:gd name="connsiteX32" fmla="*/ 1219165 w 3897085"/>
                <a:gd name="connsiteY32" fmla="*/ 1681198 h 3474720"/>
                <a:gd name="connsiteX33" fmla="*/ 1205410 w 3897085"/>
                <a:gd name="connsiteY33" fmla="*/ 1544751 h 3474720"/>
                <a:gd name="connsiteX34" fmla="*/ 1199448 w 3897085"/>
                <a:gd name="connsiteY34" fmla="*/ 1547987 h 3474720"/>
                <a:gd name="connsiteX35" fmla="*/ 973181 w 3897085"/>
                <a:gd name="connsiteY35" fmla="*/ 1593668 h 3474720"/>
                <a:gd name="connsiteX36" fmla="*/ 391884 w 3897085"/>
                <a:gd name="connsiteY36" fmla="*/ 1012371 h 3474720"/>
                <a:gd name="connsiteX37" fmla="*/ 437565 w 3897085"/>
                <a:gd name="connsiteY37" fmla="*/ 786104 h 3474720"/>
                <a:gd name="connsiteX38" fmla="*/ 468369 w 3897085"/>
                <a:gd name="connsiteY38" fmla="*/ 729353 h 3474720"/>
                <a:gd name="connsiteX39" fmla="*/ 391134 w 3897085"/>
                <a:gd name="connsiteY39" fmla="*/ 721567 h 3474720"/>
                <a:gd name="connsiteX40" fmla="*/ 0 w 3897085"/>
                <a:gd name="connsiteY40" fmla="*/ 241662 h 3474720"/>
                <a:gd name="connsiteX41" fmla="*/ 38496 w 3897085"/>
                <a:gd name="connsiteY41" fmla="*/ 50987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97085" h="347472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444500" dist="50800" dir="18900000">
                <a:srgbClr val="91F0F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 119"/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椭圆 90"/>
          <p:cNvSpPr/>
          <p:nvPr/>
        </p:nvSpPr>
        <p:spPr>
          <a:xfrm>
            <a:off x="9359618" y="5936127"/>
            <a:ext cx="276751" cy="292297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8" name="椭圆 97"/>
          <p:cNvSpPr/>
          <p:nvPr/>
        </p:nvSpPr>
        <p:spPr>
          <a:xfrm>
            <a:off x="5247796" y="5650115"/>
            <a:ext cx="349769" cy="369419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文本框 124"/>
          <p:cNvSpPr txBox="1"/>
          <p:nvPr/>
        </p:nvSpPr>
        <p:spPr>
          <a:xfrm>
            <a:off x="1102280" y="701619"/>
            <a:ext cx="37235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400" b="1" dirty="0">
                <a:solidFill>
                  <a:srgbClr val="0BB5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課堂風光</a:t>
            </a:r>
            <a:endParaRPr lang="en-US" altLang="zh-TW" sz="3400" b="1" dirty="0">
              <a:solidFill>
                <a:srgbClr val="0BB5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TW" altLang="en-US" sz="3400" b="1" dirty="0">
                <a:solidFill>
                  <a:srgbClr val="0BB5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孩子做中學</a:t>
            </a:r>
            <a:endParaRPr lang="zh-CN" altLang="en-US" sz="3400" b="1" dirty="0">
              <a:solidFill>
                <a:srgbClr val="0BB5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 rot="2617822">
            <a:off x="4721172" y="1011589"/>
            <a:ext cx="604235" cy="612489"/>
            <a:chOff x="7973451" y="5027358"/>
            <a:chExt cx="1573291" cy="1594779"/>
          </a:xfrm>
        </p:grpSpPr>
        <p:sp>
          <p:nvSpPr>
            <p:cNvPr id="133" name="五角星 2"/>
            <p:cNvSpPr/>
            <p:nvPr/>
          </p:nvSpPr>
          <p:spPr>
            <a:xfrm rot="20480842">
              <a:off x="7975659" y="502735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五角星 2"/>
            <p:cNvSpPr/>
            <p:nvPr/>
          </p:nvSpPr>
          <p:spPr>
            <a:xfrm rot="20480842">
              <a:off x="7973451" y="5041848"/>
              <a:ext cx="1571083" cy="158028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4F6FC"/>
            </a:solidFill>
            <a:ln w="25400">
              <a:solidFill>
                <a:schemeClr val="bg1"/>
              </a:solidFill>
            </a:ln>
            <a:effectLst>
              <a:innerShdw blurRad="368300">
                <a:srgbClr val="04C5F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椭圆 136"/>
          <p:cNvSpPr/>
          <p:nvPr/>
        </p:nvSpPr>
        <p:spPr>
          <a:xfrm>
            <a:off x="7628161" y="5772678"/>
            <a:ext cx="276751" cy="292297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9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8" name="椭圆 137"/>
          <p:cNvSpPr/>
          <p:nvPr/>
        </p:nvSpPr>
        <p:spPr>
          <a:xfrm>
            <a:off x="794318" y="6398843"/>
            <a:ext cx="276751" cy="292297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1F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1" name="直接连接符 140"/>
          <p:cNvCxnSpPr/>
          <p:nvPr/>
        </p:nvCxnSpPr>
        <p:spPr>
          <a:xfrm>
            <a:off x="1071069" y="1757244"/>
            <a:ext cx="3664760" cy="0"/>
          </a:xfrm>
          <a:prstGeom prst="line">
            <a:avLst/>
          </a:prstGeom>
          <a:ln>
            <a:solidFill>
              <a:srgbClr val="0BB5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/>
          <a:stretch/>
        </p:blipFill>
        <p:spPr>
          <a:xfrm>
            <a:off x="162568" y="2133599"/>
            <a:ext cx="5844675" cy="39313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51951" y="5757924"/>
            <a:ext cx="3311340" cy="523220"/>
          </a:xfrm>
          <a:prstGeom prst="rect">
            <a:avLst/>
          </a:prstGeom>
          <a:solidFill>
            <a:srgbClr val="F9A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玩風車 生活領域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391564" y="699936"/>
            <a:ext cx="3740727" cy="523220"/>
          </a:xfrm>
          <a:prstGeom prst="rect">
            <a:avLst/>
          </a:prstGeom>
          <a:solidFill>
            <a:srgbClr val="F9A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自製水船 生活領域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47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508 0.06458 L 0.00078 -0.00324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-3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5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44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2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repeatCount="5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2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 animBg="1"/>
          <p:bldP spid="136" grpId="0" animBg="1"/>
          <p:bldP spid="91" grpId="0" animBg="1"/>
          <p:bldP spid="98" grpId="0" animBg="1"/>
          <p:bldP spid="125" grpId="0"/>
          <p:bldP spid="137" grpId="0" animBg="1"/>
          <p:bldP spid="1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508 0.06458 L 0.00078 -0.00324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-34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5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2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repeatCount="5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750" tmFilter="0, 0; .2, .5; .8, .5; 1, 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375" autoRev="1" fill="hold"/>
                                            <p:tgtEl>
                                              <p:spTgt spid="1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2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2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5" grpId="0" animBg="1"/>
          <p:bldP spid="136" grpId="0" animBg="1"/>
          <p:bldP spid="91" grpId="0" animBg="1"/>
          <p:bldP spid="98" grpId="0" animBg="1"/>
          <p:bldP spid="125" grpId="0"/>
          <p:bldP spid="137" grpId="0" animBg="1"/>
          <p:bldP spid="13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/>
          <a:stretch/>
        </p:blipFill>
        <p:spPr>
          <a:xfrm rot="5400000">
            <a:off x="3080001" y="1575980"/>
            <a:ext cx="5675416" cy="34362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" y="0"/>
            <a:ext cx="3800281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71" y="4495522"/>
            <a:ext cx="1169491" cy="99121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7252">
            <a:off x="2899379" y="1371197"/>
            <a:ext cx="661012" cy="90138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6674">
            <a:off x="1988984" y="367479"/>
            <a:ext cx="927747" cy="1143708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55295">
            <a:off x="641806" y="475694"/>
            <a:ext cx="955230" cy="378978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89" y="2238366"/>
            <a:ext cx="368119" cy="373963"/>
          </a:xfrm>
          <a:prstGeom prst="rect">
            <a:avLst/>
          </a:prstGeom>
        </p:spPr>
      </p:pic>
      <p:sp>
        <p:nvSpPr>
          <p:cNvPr id="4" name="弦形 3"/>
          <p:cNvSpPr/>
          <p:nvPr/>
        </p:nvSpPr>
        <p:spPr>
          <a:xfrm>
            <a:off x="668217" y="5122984"/>
            <a:ext cx="2497015" cy="2497015"/>
          </a:xfrm>
          <a:prstGeom prst="chord">
            <a:avLst>
              <a:gd name="adj1" fmla="val 9366344"/>
              <a:gd name="adj2" fmla="val 1363764"/>
            </a:avLst>
          </a:prstGeom>
          <a:solidFill>
            <a:srgbClr val="FD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026559" y="4659837"/>
            <a:ext cx="331292" cy="331292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5F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482074" y="5769748"/>
            <a:ext cx="319399" cy="319399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FF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808794" y="6388377"/>
            <a:ext cx="331978" cy="331978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0BC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599393" y="5644772"/>
            <a:ext cx="503684" cy="503684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5F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86988" y="1722547"/>
            <a:ext cx="33687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6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課堂風光</a:t>
            </a:r>
            <a:endParaRPr lang="zh-CN" altLang="en-US" sz="6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672821" y="5978768"/>
            <a:ext cx="3040380" cy="879231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-307145" y="5695406"/>
            <a:ext cx="3296529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 rot="988160">
            <a:off x="280597" y="226125"/>
            <a:ext cx="1487502" cy="1098495"/>
            <a:chOff x="467955" y="825830"/>
            <a:chExt cx="1688486" cy="1246918"/>
          </a:xfrm>
        </p:grpSpPr>
        <p:sp>
          <p:nvSpPr>
            <p:cNvPr id="8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86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C000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 rot="610562">
            <a:off x="3533338" y="54648"/>
            <a:ext cx="711929" cy="706008"/>
            <a:chOff x="10646778" y="4753862"/>
            <a:chExt cx="751521" cy="737702"/>
          </a:xfrm>
        </p:grpSpPr>
        <p:sp>
          <p:nvSpPr>
            <p:cNvPr id="9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FF5B7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6" name="矩形 105"/>
          <p:cNvSpPr/>
          <p:nvPr/>
        </p:nvSpPr>
        <p:spPr>
          <a:xfrm>
            <a:off x="120632" y="2804572"/>
            <a:ext cx="344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彈性校本課程</a:t>
            </a:r>
            <a:r>
              <a:rPr lang="en-US" altLang="zh-TW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TW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認識校徽、校樹、校花</a:t>
            </a:r>
            <a:endParaRPr lang="en-US" altLang="zh-CN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47926" y="5757650"/>
            <a:ext cx="2315437" cy="561809"/>
            <a:chOff x="6025170" y="3515819"/>
            <a:chExt cx="1568906" cy="531925"/>
          </a:xfrm>
        </p:grpSpPr>
        <p:sp>
          <p:nvSpPr>
            <p:cNvPr id="19" name="矩形 18"/>
            <p:cNvSpPr/>
            <p:nvPr/>
          </p:nvSpPr>
          <p:spPr>
            <a:xfrm>
              <a:off x="6025170" y="3515820"/>
              <a:ext cx="1568906" cy="531924"/>
            </a:xfrm>
            <a:prstGeom prst="rect">
              <a:avLst/>
            </a:prstGeom>
            <a:solidFill>
              <a:srgbClr val="FE6A83"/>
            </a:solidFill>
            <a:ln>
              <a:noFill/>
            </a:ln>
            <a:effectLst>
              <a:outerShdw blurRad="190500" dist="76200" dir="72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29158" y="3515819"/>
              <a:ext cx="1364918" cy="49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認識校樹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7"/>
          <a:stretch/>
        </p:blipFill>
        <p:spPr>
          <a:xfrm rot="4377780">
            <a:off x="8322714" y="98865"/>
            <a:ext cx="2641785" cy="2625216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rot="2224307">
            <a:off x="7548455" y="-4393"/>
            <a:ext cx="751521" cy="737702"/>
            <a:chOff x="10646778" y="4753862"/>
            <a:chExt cx="751521" cy="737702"/>
          </a:xfrm>
        </p:grpSpPr>
        <p:sp>
          <p:nvSpPr>
            <p:cNvPr id="8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28158"/>
          <a:stretch/>
        </p:blipFill>
        <p:spPr>
          <a:xfrm rot="6616729">
            <a:off x="8227719" y="3559618"/>
            <a:ext cx="3134807" cy="2988441"/>
          </a:xfrm>
          <a:prstGeom prst="rect">
            <a:avLst/>
          </a:prstGeom>
        </p:spPr>
      </p:pic>
      <p:grpSp>
        <p:nvGrpSpPr>
          <p:cNvPr id="53" name="组合 17"/>
          <p:cNvGrpSpPr/>
          <p:nvPr/>
        </p:nvGrpSpPr>
        <p:grpSpPr>
          <a:xfrm>
            <a:off x="10076555" y="2612329"/>
            <a:ext cx="2315437" cy="561809"/>
            <a:chOff x="6025170" y="3515819"/>
            <a:chExt cx="1568906" cy="531925"/>
          </a:xfrm>
        </p:grpSpPr>
        <p:sp>
          <p:nvSpPr>
            <p:cNvPr id="54" name="矩形 53"/>
            <p:cNvSpPr/>
            <p:nvPr/>
          </p:nvSpPr>
          <p:spPr>
            <a:xfrm>
              <a:off x="6025170" y="3515820"/>
              <a:ext cx="1568906" cy="531924"/>
            </a:xfrm>
            <a:prstGeom prst="rect">
              <a:avLst/>
            </a:prstGeom>
            <a:solidFill>
              <a:srgbClr val="FE6A83"/>
            </a:solidFill>
            <a:ln>
              <a:noFill/>
            </a:ln>
            <a:effectLst>
              <a:outerShdw blurRad="190500" dist="76200" dir="72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19"/>
            <p:cNvSpPr txBox="1"/>
            <p:nvPr/>
          </p:nvSpPr>
          <p:spPr>
            <a:xfrm>
              <a:off x="6229158" y="3515819"/>
              <a:ext cx="1364918" cy="49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拓印樹葉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 rot="2427509">
            <a:off x="11209378" y="3583684"/>
            <a:ext cx="936588" cy="884265"/>
            <a:chOff x="10646778" y="4753862"/>
            <a:chExt cx="751521" cy="737702"/>
          </a:xfrm>
        </p:grpSpPr>
        <p:sp>
          <p:nvSpPr>
            <p:cNvPr id="10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" name="组合 17"/>
          <p:cNvGrpSpPr/>
          <p:nvPr/>
        </p:nvGrpSpPr>
        <p:grpSpPr>
          <a:xfrm>
            <a:off x="6512536" y="6084251"/>
            <a:ext cx="2315437" cy="561808"/>
            <a:chOff x="6025170" y="3515820"/>
            <a:chExt cx="1568906" cy="531924"/>
          </a:xfrm>
        </p:grpSpPr>
        <p:sp>
          <p:nvSpPr>
            <p:cNvPr id="57" name="矩形 56"/>
            <p:cNvSpPr/>
            <p:nvPr/>
          </p:nvSpPr>
          <p:spPr>
            <a:xfrm>
              <a:off x="6025170" y="3515820"/>
              <a:ext cx="1568906" cy="531924"/>
            </a:xfrm>
            <a:prstGeom prst="rect">
              <a:avLst/>
            </a:prstGeom>
            <a:solidFill>
              <a:srgbClr val="FE6A83"/>
            </a:solidFill>
            <a:ln>
              <a:noFill/>
            </a:ln>
            <a:effectLst>
              <a:outerShdw blurRad="190500" dist="76200" dir="72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19"/>
            <p:cNvSpPr txBox="1"/>
            <p:nvPr/>
          </p:nvSpPr>
          <p:spPr>
            <a:xfrm>
              <a:off x="6169898" y="3576610"/>
              <a:ext cx="1364918" cy="43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校徽校花著色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5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6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9" grpId="0" animBg="1"/>
      <p:bldP spid="42" grpId="0" animBg="1"/>
      <p:bldP spid="45" grpId="0" animBg="1"/>
      <p:bldP spid="46" grpId="0" animBg="1"/>
      <p:bldP spid="47" grpId="0"/>
      <p:bldP spid="49" grpId="0" animBg="1"/>
      <p:bldP spid="50" grpId="0" animBg="1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43098" r="9394" b="5455"/>
          <a:stretch/>
        </p:blipFill>
        <p:spPr>
          <a:xfrm>
            <a:off x="7222268" y="4293790"/>
            <a:ext cx="4781024" cy="21537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698">
            <a:off x="8016076" y="430252"/>
            <a:ext cx="3642869" cy="273215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r="13940"/>
          <a:stretch/>
        </p:blipFill>
        <p:spPr>
          <a:xfrm rot="4500069">
            <a:off x="4046843" y="-124129"/>
            <a:ext cx="3068534" cy="37888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681046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71" y="4495522"/>
            <a:ext cx="1169491" cy="99121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7252">
            <a:off x="2899379" y="1371197"/>
            <a:ext cx="661012" cy="90138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6674">
            <a:off x="1907439" y="385855"/>
            <a:ext cx="927747" cy="1143708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55295">
            <a:off x="641806" y="475694"/>
            <a:ext cx="955230" cy="378978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89" y="2238366"/>
            <a:ext cx="368119" cy="373963"/>
          </a:xfrm>
          <a:prstGeom prst="rect">
            <a:avLst/>
          </a:prstGeom>
        </p:spPr>
      </p:pic>
      <p:sp>
        <p:nvSpPr>
          <p:cNvPr id="4" name="弦形 3"/>
          <p:cNvSpPr/>
          <p:nvPr/>
        </p:nvSpPr>
        <p:spPr>
          <a:xfrm>
            <a:off x="668217" y="5122984"/>
            <a:ext cx="2497015" cy="2497015"/>
          </a:xfrm>
          <a:prstGeom prst="chord">
            <a:avLst>
              <a:gd name="adj1" fmla="val 9366344"/>
              <a:gd name="adj2" fmla="val 1363764"/>
            </a:avLst>
          </a:prstGeom>
          <a:solidFill>
            <a:srgbClr val="FD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144000" y="2866729"/>
            <a:ext cx="542606" cy="527433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5F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599393" y="5644772"/>
            <a:ext cx="503684" cy="503684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5F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19770" y="1707084"/>
            <a:ext cx="33687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課堂風光</a:t>
            </a:r>
            <a:endParaRPr kumimoji="0" lang="zh-CN" altLang="en-US" sz="6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672821" y="5978768"/>
            <a:ext cx="3040380" cy="879231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-307145" y="5695406"/>
            <a:ext cx="3296529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 rot="988160">
            <a:off x="519841" y="465760"/>
            <a:ext cx="1487502" cy="1098495"/>
            <a:chOff x="467955" y="825830"/>
            <a:chExt cx="1688486" cy="1246918"/>
          </a:xfrm>
        </p:grpSpPr>
        <p:sp>
          <p:nvSpPr>
            <p:cNvPr id="8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86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C000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 rot="2224307">
            <a:off x="11308621" y="487157"/>
            <a:ext cx="751521" cy="737702"/>
            <a:chOff x="10646778" y="4753862"/>
            <a:chExt cx="751521" cy="737702"/>
          </a:xfrm>
        </p:grpSpPr>
        <p:sp>
          <p:nvSpPr>
            <p:cNvPr id="8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6" name="矩形 105"/>
          <p:cNvSpPr/>
          <p:nvPr/>
        </p:nvSpPr>
        <p:spPr>
          <a:xfrm>
            <a:off x="321791" y="3117155"/>
            <a:ext cx="3328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彈性校本課程</a:t>
            </a:r>
            <a:r>
              <a:rPr lang="en-US" altLang="zh-TW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TW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認識校花</a:t>
            </a:r>
            <a:endParaRPr lang="en-US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282C3D2-911C-46EF-A081-3DBFA52269E1}"/>
              </a:ext>
            </a:extLst>
          </p:cNvPr>
          <p:cNvSpPr/>
          <p:nvPr/>
        </p:nvSpPr>
        <p:spPr>
          <a:xfrm>
            <a:off x="3947802" y="3162465"/>
            <a:ext cx="3533372" cy="638475"/>
          </a:xfrm>
          <a:prstGeom prst="rect">
            <a:avLst/>
          </a:prstGeom>
          <a:solidFill>
            <a:srgbClr val="FE6A83"/>
          </a:solidFill>
          <a:ln>
            <a:noFill/>
          </a:ln>
          <a:effectLst>
            <a:outerShdw blurRad="190500" dist="76200" dir="72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19">
            <a:extLst>
              <a:ext uri="{FF2B5EF4-FFF2-40B4-BE49-F238E27FC236}">
                <a16:creationId xmlns:a16="http://schemas.microsoft.com/office/drawing/2014/main" id="{667E769B-E429-4833-AAC6-ACC235D14223}"/>
              </a:ext>
            </a:extLst>
          </p:cNvPr>
          <p:cNvSpPr txBox="1"/>
          <p:nvPr/>
        </p:nvSpPr>
        <p:spPr>
          <a:xfrm>
            <a:off x="4175234" y="3162465"/>
            <a:ext cx="42353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種下小小的種子</a:t>
            </a:r>
            <a:endParaRPr lang="zh-CN" altLang="en-US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 rot="610562">
            <a:off x="3411921" y="493294"/>
            <a:ext cx="621584" cy="608484"/>
            <a:chOff x="10646778" y="4753862"/>
            <a:chExt cx="751521" cy="737702"/>
          </a:xfrm>
        </p:grpSpPr>
        <p:sp>
          <p:nvSpPr>
            <p:cNvPr id="95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7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FF5B7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2" name="椭圆 41"/>
          <p:cNvSpPr/>
          <p:nvPr/>
        </p:nvSpPr>
        <p:spPr>
          <a:xfrm>
            <a:off x="7481174" y="1878966"/>
            <a:ext cx="319399" cy="342332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FF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485C779-C0F9-4F0D-8269-4D2111C281CF}"/>
              </a:ext>
            </a:extLst>
          </p:cNvPr>
          <p:cNvSpPr/>
          <p:nvPr/>
        </p:nvSpPr>
        <p:spPr>
          <a:xfrm>
            <a:off x="7880304" y="3382501"/>
            <a:ext cx="3400854" cy="638475"/>
          </a:xfrm>
          <a:prstGeom prst="rect">
            <a:avLst/>
          </a:prstGeom>
          <a:solidFill>
            <a:srgbClr val="FE6A83"/>
          </a:solidFill>
          <a:ln>
            <a:noFill/>
          </a:ln>
          <a:effectLst>
            <a:outerShdw blurRad="190500" dist="76200" dir="72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19">
            <a:extLst>
              <a:ext uri="{FF2B5EF4-FFF2-40B4-BE49-F238E27FC236}">
                <a16:creationId xmlns:a16="http://schemas.microsoft.com/office/drawing/2014/main" id="{F4B070D9-85B6-45BF-A110-4230431967CA}"/>
              </a:ext>
            </a:extLst>
          </p:cNvPr>
          <p:cNvSpPr txBox="1"/>
          <p:nvPr/>
        </p:nvSpPr>
        <p:spPr>
          <a:xfrm>
            <a:off x="8178668" y="3394162"/>
            <a:ext cx="3230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每日細心澆花</a:t>
            </a:r>
            <a:endParaRPr lang="zh-CN" altLang="en-US" sz="3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916102" y="98213"/>
            <a:ext cx="331978" cy="331978"/>
          </a:xfrm>
          <a:prstGeom prst="ellipse">
            <a:avLst/>
          </a:prstGeom>
          <a:solidFill>
            <a:schemeClr val="bg1">
              <a:alpha val="64000"/>
            </a:schemeClr>
          </a:solidFill>
          <a:ln w="50800">
            <a:solidFill>
              <a:srgbClr val="0BC2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/>
          <a:stretch/>
        </p:blipFill>
        <p:spPr>
          <a:xfrm>
            <a:off x="2687578" y="4031566"/>
            <a:ext cx="4266995" cy="2408361"/>
          </a:xfrm>
          <a:prstGeom prst="rect">
            <a:avLst/>
          </a:prstGeom>
        </p:spPr>
      </p:pic>
      <p:grpSp>
        <p:nvGrpSpPr>
          <p:cNvPr id="54" name="组合 17">
            <a:extLst>
              <a:ext uri="{FF2B5EF4-FFF2-40B4-BE49-F238E27FC236}">
                <a16:creationId xmlns:a16="http://schemas.microsoft.com/office/drawing/2014/main" id="{898A1ED6-1E6E-48E4-85D1-3908F5F1C2A1}"/>
              </a:ext>
            </a:extLst>
          </p:cNvPr>
          <p:cNvGrpSpPr/>
          <p:nvPr/>
        </p:nvGrpSpPr>
        <p:grpSpPr>
          <a:xfrm>
            <a:off x="4248591" y="6215809"/>
            <a:ext cx="3759336" cy="1138773"/>
            <a:chOff x="6025170" y="3316224"/>
            <a:chExt cx="1865376" cy="1304726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1E0C674-C976-4AE6-B1EC-6F367F6AE4B5}"/>
                </a:ext>
              </a:extLst>
            </p:cNvPr>
            <p:cNvSpPr/>
            <p:nvPr/>
          </p:nvSpPr>
          <p:spPr>
            <a:xfrm>
              <a:off x="6025170" y="3316224"/>
              <a:ext cx="1865376" cy="731520"/>
            </a:xfrm>
            <a:prstGeom prst="rect">
              <a:avLst/>
            </a:prstGeom>
            <a:solidFill>
              <a:srgbClr val="FE6A83"/>
            </a:solidFill>
            <a:ln>
              <a:noFill/>
            </a:ln>
            <a:effectLst>
              <a:outerShdw blurRad="190500" dist="76200" dir="72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19">
              <a:extLst>
                <a:ext uri="{FF2B5EF4-FFF2-40B4-BE49-F238E27FC236}">
                  <a16:creationId xmlns:a16="http://schemas.microsoft.com/office/drawing/2014/main" id="{5A7C5DE7-200D-4692-838F-5353F1344063}"/>
                </a:ext>
              </a:extLst>
            </p:cNvPr>
            <p:cNvSpPr txBox="1"/>
            <p:nvPr/>
          </p:nvSpPr>
          <p:spPr>
            <a:xfrm>
              <a:off x="6113224" y="3316224"/>
              <a:ext cx="1656939" cy="130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ㄩˋ花園啟用典禮</a:t>
              </a:r>
              <a:endParaRPr lang="zh-CN" altLang="en-US" sz="3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1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6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9" grpId="0" animBg="1"/>
      <p:bldP spid="46" grpId="0" animBg="1"/>
      <p:bldP spid="47" grpId="0"/>
      <p:bldP spid="49" grpId="0" animBg="1"/>
      <p:bldP spid="50" grpId="0" animBg="1"/>
      <p:bldP spid="106" grpId="0"/>
      <p:bldP spid="42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2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7" y="689630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5331" y="2620720"/>
            <a:ext cx="3072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206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回家作業</a:t>
            </a:r>
            <a:endParaRPr lang="zh-CN" altLang="en-US" sz="5000" b="1" dirty="0">
              <a:solidFill>
                <a:schemeClr val="bg1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6625838" y="3670985"/>
            <a:ext cx="1174926" cy="1174925"/>
          </a:xfrm>
          <a:prstGeom prst="ellipse">
            <a:avLst/>
          </a:prstGeom>
          <a:solidFill>
            <a:srgbClr val="20B6BE"/>
          </a:solidFill>
          <a:ln>
            <a:noFill/>
          </a:ln>
          <a:effectLst>
            <a:outerShdw blurRad="254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6625838" y="3650954"/>
            <a:ext cx="1177219" cy="1177218"/>
            <a:chOff x="9437178" y="1562958"/>
            <a:chExt cx="1597009" cy="1597009"/>
          </a:xfrm>
        </p:grpSpPr>
        <p:sp>
          <p:nvSpPr>
            <p:cNvPr id="34" name="椭圆 33"/>
            <p:cNvSpPr/>
            <p:nvPr/>
          </p:nvSpPr>
          <p:spPr>
            <a:xfrm>
              <a:off x="9437178" y="1566069"/>
              <a:ext cx="1593898" cy="1593898"/>
            </a:xfrm>
            <a:prstGeom prst="ellipse">
              <a:avLst/>
            </a:prstGeom>
            <a:solidFill>
              <a:srgbClr val="22F1F6"/>
            </a:solidFill>
            <a:ln>
              <a:noFill/>
            </a:ln>
            <a:effectLst>
              <a:innerShdw blurRad="571500" dist="241300" dir="5400000">
                <a:srgbClr val="20B6BE">
                  <a:alpha val="8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440289" y="1562958"/>
              <a:ext cx="1593898" cy="1593898"/>
            </a:xfrm>
            <a:prstGeom prst="ellipse">
              <a:avLst/>
            </a:prstGeom>
            <a:gradFill flip="none" rotWithShape="1">
              <a:gsLst>
                <a:gs pos="0">
                  <a:srgbClr val="22F1F6"/>
                </a:gs>
                <a:gs pos="40000">
                  <a:srgbClr val="22F1F6"/>
                </a:gs>
                <a:gs pos="100000">
                  <a:srgbClr val="20B6BE">
                    <a:alpha val="0"/>
                  </a:srgbClr>
                </a:gs>
              </a:gsLst>
              <a:path path="circle">
                <a:fillToRect l="50000" t="-80000" r="50000" b="180000"/>
              </a:path>
              <a:tileRect/>
            </a:gradFill>
            <a:ln w="31750">
              <a:solidFill>
                <a:srgbClr val="22F1F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/>
          </p:nvSpPr>
          <p:spPr>
            <a:xfrm rot="17150761">
              <a:off x="9589212" y="1706945"/>
              <a:ext cx="1382557" cy="1382557"/>
            </a:xfrm>
            <a:prstGeom prst="arc">
              <a:avLst>
                <a:gd name="adj1" fmla="val 14257598"/>
                <a:gd name="adj2" fmla="val 17991522"/>
              </a:avLst>
            </a:prstGeom>
            <a:ln w="127000" cap="rnd">
              <a:solidFill>
                <a:schemeClr val="bg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弧形 37"/>
            <p:cNvSpPr/>
            <p:nvPr/>
          </p:nvSpPr>
          <p:spPr>
            <a:xfrm rot="17283909">
              <a:off x="9629644" y="1685173"/>
              <a:ext cx="1382557" cy="1382557"/>
            </a:xfrm>
            <a:prstGeom prst="arc">
              <a:avLst>
                <a:gd name="adj1" fmla="val 18582933"/>
                <a:gd name="adj2" fmla="val 19067742"/>
              </a:avLst>
            </a:prstGeom>
            <a:ln w="127000" cap="rnd">
              <a:solidFill>
                <a:schemeClr val="bg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1"/>
          <p:cNvSpPr txBox="1"/>
          <p:nvPr/>
        </p:nvSpPr>
        <p:spPr>
          <a:xfrm>
            <a:off x="6823896" y="3979612"/>
            <a:ext cx="94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期望</a:t>
            </a:r>
            <a:endParaRPr lang="zh-CN" altLang="en-US" sz="2800" dirty="0">
              <a:solidFill>
                <a:srgbClr val="FFFF00"/>
              </a:solidFill>
              <a:effectLst>
                <a:outerShdw blurRad="177800" dist="50800" dir="16620000" sx="93000" sy="93000" rotWithShape="0">
                  <a:srgbClr val="20B6BE"/>
                </a:outerShdw>
              </a:effectLst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5970085" y="602166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174641" y="4879361"/>
              <a:ext cx="1224751" cy="709798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目的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541020" y="4998096"/>
            <a:ext cx="1228174" cy="1279160"/>
            <a:chOff x="7953284" y="6299301"/>
            <a:chExt cx="1666136" cy="1735302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953284" y="6299301"/>
              <a:ext cx="1666136" cy="1735302"/>
              <a:chOff x="8402463" y="4859938"/>
              <a:chExt cx="1666136" cy="1735302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402463" y="4859938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弧形 56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8632828" y="5300903"/>
                <a:ext cx="1435771" cy="1294337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F9A601">
                    <a:alpha val="92941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</a:t>
                </a:r>
                <a:br>
                  <a:rPr lang="zh-CN" altLang="en-US" sz="2800" dirty="0">
                    <a:solidFill>
                      <a:schemeClr val="bg1"/>
                    </a:solidFill>
                  </a:rPr>
                </a:b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82602" y="2006281"/>
            <a:ext cx="1177219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13571" y="5198646"/>
                <a:ext cx="1362874" cy="709797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TW" altLang="en-US" sz="2800" dirty="0">
                    <a:solidFill>
                      <a:schemeClr val="bg1"/>
                    </a:solidFill>
                  </a:rPr>
                  <a:t>懇求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TextBox 3"/>
          <p:cNvSpPr txBox="1"/>
          <p:nvPr/>
        </p:nvSpPr>
        <p:spPr>
          <a:xfrm>
            <a:off x="238898" y="4485255"/>
            <a:ext cx="2002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20B6BE"/>
                </a:solidFill>
                <a:effectLst>
                  <a:reflection blurRad="6350" stA="25000" endPos="66000" dist="63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每天國、數</a:t>
            </a:r>
            <a:endParaRPr lang="en-US" altLang="zh-TW" sz="2400" dirty="0">
              <a:solidFill>
                <a:srgbClr val="20B6BE"/>
              </a:solidFill>
              <a:effectLst>
                <a:reflection blurRad="6350" stA="25000" endPos="66000" dist="63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400" dirty="0">
                <a:solidFill>
                  <a:srgbClr val="20B6BE"/>
                </a:solidFill>
                <a:effectLst>
                  <a:reflection blurRad="6350" stA="25000" endPos="66000" dist="63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週二閱讀本</a:t>
            </a:r>
            <a:endParaRPr lang="en-US" altLang="zh-TW" sz="2400" dirty="0">
              <a:solidFill>
                <a:srgbClr val="20B6BE"/>
              </a:solidFill>
              <a:effectLst>
                <a:reflection blurRad="6350" stA="25000" endPos="66000" dist="63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2400" dirty="0">
                <a:solidFill>
                  <a:srgbClr val="20B6BE"/>
                </a:solidFill>
                <a:effectLst>
                  <a:reflection blurRad="6350" stA="25000" endPos="66000" dist="63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週三輪讀書</a:t>
            </a:r>
            <a:endParaRPr lang="zh-CN" altLang="en-US" sz="2400" dirty="0">
              <a:solidFill>
                <a:srgbClr val="20B6BE"/>
              </a:solidFill>
              <a:effectLst>
                <a:reflection blurRad="6350" stA="25000" endPos="66000" dist="63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20B6B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25000" endPos="66000" dist="63500" dir="5400000" sy="-100000" algn="bl" rotWithShape="0"/>
              </a:effectLst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215594" y="689960"/>
            <a:ext cx="438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上課以後的複習與消化</a:t>
            </a:r>
            <a:endParaRPr lang="en-US" altLang="zh-CN" sz="3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831691" y="3752819"/>
            <a:ext cx="3557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不怕錯，只怕抄</a:t>
            </a:r>
            <a:endParaRPr lang="en-US" altLang="zh-TW" sz="3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用心寫，別敷衍</a:t>
            </a:r>
            <a:endParaRPr lang="en-US" altLang="zh-CN" sz="3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792002" y="5160106"/>
            <a:ext cx="3124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當天訂正作業</a:t>
            </a:r>
            <a:endParaRPr lang="en-US" altLang="zh-TW" sz="3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要訂正</a:t>
            </a:r>
            <a:endParaRPr lang="en-US" altLang="zh-CN" sz="3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0452838" y="5080000"/>
            <a:ext cx="1334001" cy="141660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矩形 79"/>
          <p:cNvSpPr/>
          <p:nvPr/>
        </p:nvSpPr>
        <p:spPr>
          <a:xfrm>
            <a:off x="7959821" y="2055134"/>
            <a:ext cx="4382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檢查完成度、用心程度</a:t>
            </a:r>
            <a:endParaRPr lang="en-US" altLang="zh-TW" sz="3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3200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不用管對錯</a:t>
            </a:r>
            <a:endParaRPr lang="en-US" altLang="zh-CN" sz="3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3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46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2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46000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6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7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46000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0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1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46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7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82" grpId="0"/>
          <p:bldP spid="99" grpId="0"/>
          <p:bldP spid="100" grpId="0"/>
          <p:bldP spid="102" grpId="0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82" grpId="0"/>
          <p:bldP spid="99" grpId="0"/>
          <p:bldP spid="100" grpId="0"/>
          <p:bldP spid="102" grpId="0"/>
          <p:bldP spid="8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95" name="组合 94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任意多边形 9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任意多边形 116"/>
          <p:cNvSpPr/>
          <p:nvPr/>
        </p:nvSpPr>
        <p:spPr>
          <a:xfrm>
            <a:off x="3325181" y="1378251"/>
            <a:ext cx="5470189" cy="4094335"/>
          </a:xfrm>
          <a:custGeom>
            <a:avLst/>
            <a:gdLst>
              <a:gd name="connsiteX0" fmla="*/ 2766801 w 5470189"/>
              <a:gd name="connsiteY0" fmla="*/ 0 h 4094335"/>
              <a:gd name="connsiteX1" fmla="*/ 3728208 w 5470189"/>
              <a:gd name="connsiteY1" fmla="*/ 398228 h 4094335"/>
              <a:gd name="connsiteX2" fmla="*/ 3793514 w 5470189"/>
              <a:gd name="connsiteY2" fmla="*/ 470083 h 4094335"/>
              <a:gd name="connsiteX3" fmla="*/ 4324261 w 5470189"/>
              <a:gd name="connsiteY3" fmla="*/ 373949 h 4094335"/>
              <a:gd name="connsiteX4" fmla="*/ 4029838 w 5470189"/>
              <a:gd name="connsiteY4" fmla="*/ 858408 h 4094335"/>
              <a:gd name="connsiteX5" fmla="*/ 4065309 w 5470189"/>
              <a:gd name="connsiteY5" fmla="*/ 955321 h 4094335"/>
              <a:gd name="connsiteX6" fmla="*/ 4126435 w 5470189"/>
              <a:gd name="connsiteY6" fmla="*/ 1359635 h 4094335"/>
              <a:gd name="connsiteX7" fmla="*/ 4123488 w 5470189"/>
              <a:gd name="connsiteY7" fmla="*/ 1417999 h 4094335"/>
              <a:gd name="connsiteX8" fmla="*/ 4165905 w 5470189"/>
              <a:gd name="connsiteY8" fmla="*/ 1428906 h 4094335"/>
              <a:gd name="connsiteX9" fmla="*/ 4164354 w 5470189"/>
              <a:gd name="connsiteY9" fmla="*/ 1439069 h 4094335"/>
              <a:gd name="connsiteX10" fmla="*/ 4213113 w 5470189"/>
              <a:gd name="connsiteY10" fmla="*/ 1456408 h 4094335"/>
              <a:gd name="connsiteX11" fmla="*/ 5064764 w 5470189"/>
              <a:gd name="connsiteY11" fmla="*/ 2716106 h 4094335"/>
              <a:gd name="connsiteX12" fmla="*/ 5057759 w 5470189"/>
              <a:gd name="connsiteY12" fmla="*/ 2854839 h 4094335"/>
              <a:gd name="connsiteX13" fmla="*/ 5048361 w 5470189"/>
              <a:gd name="connsiteY13" fmla="*/ 2916420 h 4094335"/>
              <a:gd name="connsiteX14" fmla="*/ 5470189 w 5470189"/>
              <a:gd name="connsiteY14" fmla="*/ 3286875 h 4094335"/>
              <a:gd name="connsiteX15" fmla="*/ 4922738 w 5470189"/>
              <a:gd name="connsiteY15" fmla="*/ 3317741 h 4094335"/>
              <a:gd name="connsiteX16" fmla="*/ 4900997 w 5470189"/>
              <a:gd name="connsiteY16" fmla="*/ 3362874 h 4094335"/>
              <a:gd name="connsiteX17" fmla="*/ 3707889 w 5470189"/>
              <a:gd name="connsiteY17" fmla="*/ 4072981 h 4094335"/>
              <a:gd name="connsiteX18" fmla="*/ 2844791 w 5470189"/>
              <a:gd name="connsiteY18" fmla="*/ 3763137 h 4094335"/>
              <a:gd name="connsiteX19" fmla="*/ 2783265 w 5470189"/>
              <a:gd name="connsiteY19" fmla="*/ 3707219 h 4094335"/>
              <a:gd name="connsiteX20" fmla="*/ 2703970 w 5470189"/>
              <a:gd name="connsiteY20" fmla="*/ 3779288 h 4094335"/>
              <a:gd name="connsiteX21" fmla="*/ 1826375 w 5470189"/>
              <a:gd name="connsiteY21" fmla="*/ 4094335 h 4094335"/>
              <a:gd name="connsiteX22" fmla="*/ 446711 w 5470189"/>
              <a:gd name="connsiteY22" fmla="*/ 2714671 h 4094335"/>
              <a:gd name="connsiteX23" fmla="*/ 457584 w 5470189"/>
              <a:gd name="connsiteY23" fmla="*/ 2581990 h 4094335"/>
              <a:gd name="connsiteX24" fmla="*/ 0 w 5470189"/>
              <a:gd name="connsiteY24" fmla="*/ 2213080 h 4094335"/>
              <a:gd name="connsiteX25" fmla="*/ 576384 w 5470189"/>
              <a:gd name="connsiteY25" fmla="*/ 2139144 h 4094335"/>
              <a:gd name="connsiteX26" fmla="*/ 605351 w 5470189"/>
              <a:gd name="connsiteY26" fmla="*/ 2071756 h 4094335"/>
              <a:gd name="connsiteX27" fmla="*/ 1312666 w 5470189"/>
              <a:gd name="connsiteY27" fmla="*/ 1433816 h 4094335"/>
              <a:gd name="connsiteX28" fmla="*/ 1409179 w 5470189"/>
              <a:gd name="connsiteY28" fmla="*/ 1399497 h 4094335"/>
              <a:gd name="connsiteX29" fmla="*/ 1407166 w 5470189"/>
              <a:gd name="connsiteY29" fmla="*/ 1359635 h 4094335"/>
              <a:gd name="connsiteX30" fmla="*/ 2766801 w 5470189"/>
              <a:gd name="connsiteY30" fmla="*/ 0 h 40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70189" h="4094335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>
            <a:solidFill>
              <a:srgbClr val="1CD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090772" y="1783145"/>
            <a:ext cx="290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親師生三贏</a:t>
            </a:r>
            <a:endParaRPr lang="zh-CN" altLang="en-US" sz="4000" b="1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5776195" y="3244991"/>
            <a:ext cx="636454" cy="753836"/>
          </a:xfrm>
          <a:custGeom>
            <a:avLst/>
            <a:gdLst>
              <a:gd name="connsiteX0" fmla="*/ 318132 w 636454"/>
              <a:gd name="connsiteY0" fmla="*/ 0 h 753836"/>
              <a:gd name="connsiteX1" fmla="*/ 355922 w 636454"/>
              <a:gd name="connsiteY1" fmla="*/ 41579 h 753836"/>
              <a:gd name="connsiteX2" fmla="*/ 617484 w 636454"/>
              <a:gd name="connsiteY2" fmla="*/ 587949 h 753836"/>
              <a:gd name="connsiteX3" fmla="*/ 636454 w 636454"/>
              <a:gd name="connsiteY3" fmla="*/ 712242 h 753836"/>
              <a:gd name="connsiteX4" fmla="*/ 574034 w 636454"/>
              <a:gd name="connsiteY4" fmla="*/ 728292 h 753836"/>
              <a:gd name="connsiteX5" fmla="*/ 320644 w 636454"/>
              <a:gd name="connsiteY5" fmla="*/ 753836 h 753836"/>
              <a:gd name="connsiteX6" fmla="*/ 67254 w 636454"/>
              <a:gd name="connsiteY6" fmla="*/ 728292 h 753836"/>
              <a:gd name="connsiteX7" fmla="*/ 0 w 636454"/>
              <a:gd name="connsiteY7" fmla="*/ 710999 h 753836"/>
              <a:gd name="connsiteX8" fmla="*/ 18780 w 636454"/>
              <a:gd name="connsiteY8" fmla="*/ 587949 h 753836"/>
              <a:gd name="connsiteX9" fmla="*/ 280342 w 636454"/>
              <a:gd name="connsiteY9" fmla="*/ 41579 h 753836"/>
              <a:gd name="connsiteX10" fmla="*/ 318132 w 636454"/>
              <a:gd name="connsiteY10" fmla="*/ 0 h 7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454" h="753836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817865" y="1362261"/>
            <a:ext cx="2775515" cy="2593729"/>
            <a:chOff x="4817865" y="1362261"/>
            <a:chExt cx="2775515" cy="2593729"/>
          </a:xfrm>
        </p:grpSpPr>
        <p:sp>
          <p:nvSpPr>
            <p:cNvPr id="49" name="任意多边形 48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>
                <a:gd name="connsiteX0" fmla="*/ 315810 w 1248214"/>
                <a:gd name="connsiteY0" fmla="*/ 0 h 1126960"/>
                <a:gd name="connsiteX1" fmla="*/ 1204856 w 1248214"/>
                <a:gd name="connsiteY1" fmla="*/ 368255 h 1126960"/>
                <a:gd name="connsiteX2" fmla="*/ 1248214 w 1248214"/>
                <a:gd name="connsiteY2" fmla="*/ 415961 h 1126960"/>
                <a:gd name="connsiteX3" fmla="*/ 1210424 w 1248214"/>
                <a:gd name="connsiteY3" fmla="*/ 457540 h 1126960"/>
                <a:gd name="connsiteX4" fmla="*/ 948862 w 1248214"/>
                <a:gd name="connsiteY4" fmla="*/ 1003910 h 1126960"/>
                <a:gd name="connsiteX5" fmla="*/ 930082 w 1248214"/>
                <a:gd name="connsiteY5" fmla="*/ 1126960 h 1126960"/>
                <a:gd name="connsiteX6" fmla="*/ 876843 w 1248214"/>
                <a:gd name="connsiteY6" fmla="*/ 1113271 h 1126960"/>
                <a:gd name="connsiteX7" fmla="*/ 18970 w 1248214"/>
                <a:gd name="connsiteY7" fmla="*/ 165887 h 1126960"/>
                <a:gd name="connsiteX8" fmla="*/ 0 w 1248214"/>
                <a:gd name="connsiteY8" fmla="*/ 41594 h 1126960"/>
                <a:gd name="connsiteX9" fmla="*/ 62420 w 1248214"/>
                <a:gd name="connsiteY9" fmla="*/ 25544 h 1126960"/>
                <a:gd name="connsiteX10" fmla="*/ 315810 w 1248214"/>
                <a:gd name="connsiteY10" fmla="*/ 0 h 112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214" h="112696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>
                <a:gd name="connsiteX0" fmla="*/ 221107 w 2072962"/>
                <a:gd name="connsiteY0" fmla="*/ 959578 h 2775515"/>
                <a:gd name="connsiteX1" fmla="*/ 1147599 w 2072962"/>
                <a:gd name="connsiteY1" fmla="*/ 418992 h 2775515"/>
                <a:gd name="connsiteX2" fmla="*/ 1163448 w 2072962"/>
                <a:gd name="connsiteY2" fmla="*/ 418356 h 2775515"/>
                <a:gd name="connsiteX3" fmla="*/ 1320332 w 2072962"/>
                <a:gd name="connsiteY3" fmla="*/ 0 h 2775515"/>
                <a:gd name="connsiteX4" fmla="*/ 1484135 w 2072962"/>
                <a:gd name="connsiteY4" fmla="*/ 436809 h 2775515"/>
                <a:gd name="connsiteX5" fmla="*/ 1510035 w 2072962"/>
                <a:gd name="connsiteY5" fmla="*/ 439530 h 2775515"/>
                <a:gd name="connsiteX6" fmla="*/ 1969362 w 2072962"/>
                <a:gd name="connsiteY6" fmla="*/ 635213 h 2775515"/>
                <a:gd name="connsiteX7" fmla="*/ 2071643 w 2072962"/>
                <a:gd name="connsiteY7" fmla="*/ 713355 h 2775515"/>
                <a:gd name="connsiteX8" fmla="*/ 2072962 w 2072962"/>
                <a:gd name="connsiteY8" fmla="*/ 714593 h 2775515"/>
                <a:gd name="connsiteX9" fmla="*/ 2020626 w 2072962"/>
                <a:gd name="connsiteY9" fmla="*/ 760234 h 2775515"/>
                <a:gd name="connsiteX10" fmla="*/ 1856090 w 2072962"/>
                <a:gd name="connsiteY10" fmla="*/ 954622 h 2775515"/>
                <a:gd name="connsiteX11" fmla="*/ 1656198 w 2072962"/>
                <a:gd name="connsiteY11" fmla="*/ 1895928 h 2775515"/>
                <a:gd name="connsiteX12" fmla="*/ 1670967 w 2072962"/>
                <a:gd name="connsiteY12" fmla="*/ 1958679 h 2775515"/>
                <a:gd name="connsiteX13" fmla="*/ 1607095 w 2072962"/>
                <a:gd name="connsiteY13" fmla="*/ 1967403 h 2775515"/>
                <a:gd name="connsiteX14" fmla="*/ 800145 w 2072962"/>
                <a:gd name="connsiteY14" fmla="*/ 2491661 h 2775515"/>
                <a:gd name="connsiteX15" fmla="*/ 677717 w 2072962"/>
                <a:gd name="connsiteY15" fmla="*/ 2714978 h 2775515"/>
                <a:gd name="connsiteX16" fmla="*/ 655601 w 2072962"/>
                <a:gd name="connsiteY16" fmla="*/ 2775515 h 2775515"/>
                <a:gd name="connsiteX17" fmla="*/ 655105 w 2072962"/>
                <a:gd name="connsiteY17" fmla="*/ 2775275 h 2775515"/>
                <a:gd name="connsiteX18" fmla="*/ 545472 w 2072962"/>
                <a:gd name="connsiteY18" fmla="*/ 2707833 h 2775515"/>
                <a:gd name="connsiteX19" fmla="*/ 221107 w 2072962"/>
                <a:gd name="connsiteY19" fmla="*/ 959578 h 277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2962" h="2775515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20786" y="2870624"/>
            <a:ext cx="2898437" cy="2473006"/>
            <a:chOff x="3520786" y="2870624"/>
            <a:chExt cx="2898437" cy="2473006"/>
          </a:xfrm>
        </p:grpSpPr>
        <p:sp>
          <p:nvSpPr>
            <p:cNvPr id="51" name="任意多边形 50"/>
            <p:cNvSpPr/>
            <p:nvPr/>
          </p:nvSpPr>
          <p:spPr>
            <a:xfrm>
              <a:off x="5769431" y="3955990"/>
              <a:ext cx="649792" cy="971680"/>
            </a:xfrm>
            <a:custGeom>
              <a:avLst/>
              <a:gdLst>
                <a:gd name="connsiteX0" fmla="*/ 6764 w 649792"/>
                <a:gd name="connsiteY0" fmla="*/ 0 h 971680"/>
                <a:gd name="connsiteX1" fmla="*/ 74018 w 649792"/>
                <a:gd name="connsiteY1" fmla="*/ 17293 h 971680"/>
                <a:gd name="connsiteX2" fmla="*/ 327408 w 649792"/>
                <a:gd name="connsiteY2" fmla="*/ 42837 h 971680"/>
                <a:gd name="connsiteX3" fmla="*/ 580798 w 649792"/>
                <a:gd name="connsiteY3" fmla="*/ 17293 h 971680"/>
                <a:gd name="connsiteX4" fmla="*/ 643218 w 649792"/>
                <a:gd name="connsiteY4" fmla="*/ 1243 h 971680"/>
                <a:gd name="connsiteX5" fmla="*/ 643301 w 649792"/>
                <a:gd name="connsiteY5" fmla="*/ 1788 h 971680"/>
                <a:gd name="connsiteX6" fmla="*/ 649792 w 649792"/>
                <a:gd name="connsiteY6" fmla="*/ 130340 h 971680"/>
                <a:gd name="connsiteX7" fmla="*/ 362686 w 649792"/>
                <a:gd name="connsiteY7" fmla="*/ 930100 h 971680"/>
                <a:gd name="connsiteX8" fmla="*/ 324896 w 649792"/>
                <a:gd name="connsiteY8" fmla="*/ 971680 h 971680"/>
                <a:gd name="connsiteX9" fmla="*/ 287106 w 649792"/>
                <a:gd name="connsiteY9" fmla="*/ 930100 h 971680"/>
                <a:gd name="connsiteX10" fmla="*/ 0 w 649792"/>
                <a:gd name="connsiteY10" fmla="*/ 130340 h 971680"/>
                <a:gd name="connsiteX11" fmla="*/ 6491 w 649792"/>
                <a:gd name="connsiteY11" fmla="*/ 1788 h 971680"/>
                <a:gd name="connsiteX12" fmla="*/ 6764 w 649792"/>
                <a:gd name="connsiteY12" fmla="*/ 0 h 97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792" h="971680">
                  <a:moveTo>
                    <a:pt x="6764" y="0"/>
                  </a:moveTo>
                  <a:lnTo>
                    <a:pt x="74018" y="17293"/>
                  </a:lnTo>
                  <a:cubicBezTo>
                    <a:pt x="155866" y="34042"/>
                    <a:pt x="240610" y="42837"/>
                    <a:pt x="327408" y="42837"/>
                  </a:cubicBezTo>
                  <a:cubicBezTo>
                    <a:pt x="414207" y="42837"/>
                    <a:pt x="498951" y="34042"/>
                    <a:pt x="580798" y="17293"/>
                  </a:cubicBezTo>
                  <a:lnTo>
                    <a:pt x="643218" y="1243"/>
                  </a:lnTo>
                  <a:lnTo>
                    <a:pt x="643301" y="1788"/>
                  </a:lnTo>
                  <a:cubicBezTo>
                    <a:pt x="647593" y="44055"/>
                    <a:pt x="649792" y="86941"/>
                    <a:pt x="649792" y="130340"/>
                  </a:cubicBezTo>
                  <a:cubicBezTo>
                    <a:pt x="649792" y="434135"/>
                    <a:pt x="542047" y="712764"/>
                    <a:pt x="362686" y="930100"/>
                  </a:cubicBezTo>
                  <a:lnTo>
                    <a:pt x="324896" y="971680"/>
                  </a:lnTo>
                  <a:lnTo>
                    <a:pt x="287106" y="930100"/>
                  </a:lnTo>
                  <a:cubicBezTo>
                    <a:pt x="107745" y="712764"/>
                    <a:pt x="0" y="434135"/>
                    <a:pt x="0" y="130340"/>
                  </a:cubicBezTo>
                  <a:cubicBezTo>
                    <a:pt x="0" y="86941"/>
                    <a:pt x="2199" y="44055"/>
                    <a:pt x="6491" y="1788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3520786" y="2870624"/>
              <a:ext cx="2573541" cy="2473006"/>
            </a:xfrm>
            <a:custGeom>
              <a:avLst/>
              <a:gdLst>
                <a:gd name="connsiteX0" fmla="*/ 1325327 w 2573541"/>
                <a:gd name="connsiteY0" fmla="*/ 0 h 2473006"/>
                <a:gd name="connsiteX1" fmla="*/ 1344297 w 2573541"/>
                <a:gd name="connsiteY1" fmla="*/ 124293 h 2473006"/>
                <a:gd name="connsiteX2" fmla="*/ 2202170 w 2573541"/>
                <a:gd name="connsiteY2" fmla="*/ 1071677 h 2473006"/>
                <a:gd name="connsiteX3" fmla="*/ 2255409 w 2573541"/>
                <a:gd name="connsiteY3" fmla="*/ 1085366 h 2473006"/>
                <a:gd name="connsiteX4" fmla="*/ 2255136 w 2573541"/>
                <a:gd name="connsiteY4" fmla="*/ 1087154 h 2473006"/>
                <a:gd name="connsiteX5" fmla="*/ 2248645 w 2573541"/>
                <a:gd name="connsiteY5" fmla="*/ 1215706 h 2473006"/>
                <a:gd name="connsiteX6" fmla="*/ 2535751 w 2573541"/>
                <a:gd name="connsiteY6" fmla="*/ 2015466 h 2473006"/>
                <a:gd name="connsiteX7" fmla="*/ 2573541 w 2573541"/>
                <a:gd name="connsiteY7" fmla="*/ 2057046 h 2473006"/>
                <a:gd name="connsiteX8" fmla="*/ 2530183 w 2573541"/>
                <a:gd name="connsiteY8" fmla="*/ 2104752 h 2473006"/>
                <a:gd name="connsiteX9" fmla="*/ 1641137 w 2573541"/>
                <a:gd name="connsiteY9" fmla="*/ 2473006 h 2473006"/>
                <a:gd name="connsiteX10" fmla="*/ 383837 w 2573541"/>
                <a:gd name="connsiteY10" fmla="*/ 1215706 h 2473006"/>
                <a:gd name="connsiteX11" fmla="*/ 388135 w 2573541"/>
                <a:gd name="connsiteY11" fmla="*/ 1110994 h 2473006"/>
                <a:gd name="connsiteX12" fmla="*/ 393811 w 2573541"/>
                <a:gd name="connsiteY12" fmla="*/ 1065144 h 2473006"/>
                <a:gd name="connsiteX13" fmla="*/ 0 w 2573541"/>
                <a:gd name="connsiteY13" fmla="*/ 775445 h 2473006"/>
                <a:gd name="connsiteX14" fmla="*/ 483146 w 2573541"/>
                <a:gd name="connsiteY14" fmla="*/ 735105 h 2473006"/>
                <a:gd name="connsiteX15" fmla="*/ 528407 w 2573541"/>
                <a:gd name="connsiteY15" fmla="*/ 629812 h 2473006"/>
                <a:gd name="connsiteX16" fmla="*/ 1267254 w 2573541"/>
                <a:gd name="connsiteY16" fmla="*/ 14932 h 24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3541" h="2473006">
                  <a:moveTo>
                    <a:pt x="1325327" y="0"/>
                  </a:moveTo>
                  <a:lnTo>
                    <a:pt x="1344297" y="124293"/>
                  </a:lnTo>
                  <a:cubicBezTo>
                    <a:pt x="1436413" y="574453"/>
                    <a:pt x="1769103" y="936979"/>
                    <a:pt x="2202170" y="1071677"/>
                  </a:cubicBezTo>
                  <a:lnTo>
                    <a:pt x="2255409" y="1085366"/>
                  </a:lnTo>
                  <a:lnTo>
                    <a:pt x="2255136" y="1087154"/>
                  </a:lnTo>
                  <a:cubicBezTo>
                    <a:pt x="2250844" y="1129421"/>
                    <a:pt x="2248645" y="1172307"/>
                    <a:pt x="2248645" y="1215706"/>
                  </a:cubicBezTo>
                  <a:cubicBezTo>
                    <a:pt x="2248645" y="1519501"/>
                    <a:pt x="2356390" y="1798130"/>
                    <a:pt x="2535751" y="2015466"/>
                  </a:cubicBezTo>
                  <a:lnTo>
                    <a:pt x="2573541" y="2057046"/>
                  </a:lnTo>
                  <a:lnTo>
                    <a:pt x="2530183" y="2104752"/>
                  </a:lnTo>
                  <a:cubicBezTo>
                    <a:pt x="2302656" y="2332278"/>
                    <a:pt x="1988331" y="2473006"/>
                    <a:pt x="1641137" y="2473006"/>
                  </a:cubicBezTo>
                  <a:cubicBezTo>
                    <a:pt x="946749" y="2473006"/>
                    <a:pt x="383837" y="1910094"/>
                    <a:pt x="383837" y="1215706"/>
                  </a:cubicBezTo>
                  <a:cubicBezTo>
                    <a:pt x="383837" y="1180444"/>
                    <a:pt x="385289" y="1145521"/>
                    <a:pt x="388135" y="1110994"/>
                  </a:cubicBezTo>
                  <a:lnTo>
                    <a:pt x="393811" y="1065144"/>
                  </a:lnTo>
                  <a:lnTo>
                    <a:pt x="0" y="775445"/>
                  </a:lnTo>
                  <a:lnTo>
                    <a:pt x="483146" y="735105"/>
                  </a:lnTo>
                  <a:lnTo>
                    <a:pt x="528407" y="629812"/>
                  </a:lnTo>
                  <a:cubicBezTo>
                    <a:pt x="682260" y="338217"/>
                    <a:pt x="947375" y="114425"/>
                    <a:pt x="1267254" y="14932"/>
                  </a:cubicBezTo>
                  <a:close/>
                </a:path>
              </a:pathLst>
            </a:custGeom>
            <a:solidFill>
              <a:srgbClr val="FEE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4327" y="2829031"/>
            <a:ext cx="2537345" cy="2514600"/>
            <a:chOff x="6094327" y="2829031"/>
            <a:chExt cx="2537345" cy="2514600"/>
          </a:xfrm>
        </p:grpSpPr>
        <p:sp>
          <p:nvSpPr>
            <p:cNvPr id="50" name="任意多边形 49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>
                <a:gd name="connsiteX0" fmla="*/ 932404 w 1253048"/>
                <a:gd name="connsiteY0" fmla="*/ 0 h 1128203"/>
                <a:gd name="connsiteX1" fmla="*/ 1185794 w 1253048"/>
                <a:gd name="connsiteY1" fmla="*/ 25544 h 1128203"/>
                <a:gd name="connsiteX2" fmla="*/ 1253048 w 1253048"/>
                <a:gd name="connsiteY2" fmla="*/ 42837 h 1128203"/>
                <a:gd name="connsiteX3" fmla="*/ 1234268 w 1253048"/>
                <a:gd name="connsiteY3" fmla="*/ 165887 h 1128203"/>
                <a:gd name="connsiteX4" fmla="*/ 376395 w 1253048"/>
                <a:gd name="connsiteY4" fmla="*/ 1113271 h 1128203"/>
                <a:gd name="connsiteX5" fmla="*/ 318322 w 1253048"/>
                <a:gd name="connsiteY5" fmla="*/ 1128203 h 1128203"/>
                <a:gd name="connsiteX6" fmla="*/ 299352 w 1253048"/>
                <a:gd name="connsiteY6" fmla="*/ 1003910 h 1128203"/>
                <a:gd name="connsiteX7" fmla="*/ 37790 w 1253048"/>
                <a:gd name="connsiteY7" fmla="*/ 457540 h 1128203"/>
                <a:gd name="connsiteX8" fmla="*/ 0 w 1253048"/>
                <a:gd name="connsiteY8" fmla="*/ 415961 h 1128203"/>
                <a:gd name="connsiteX9" fmla="*/ 43359 w 1253048"/>
                <a:gd name="connsiteY9" fmla="*/ 368255 h 1128203"/>
                <a:gd name="connsiteX10" fmla="*/ 932404 w 1253048"/>
                <a:gd name="connsiteY10" fmla="*/ 0 h 11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048" h="1128203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>
                <a:gd name="connsiteX0" fmla="*/ 1253048 w 2537345"/>
                <a:gd name="connsiteY0" fmla="*/ 0 h 2471763"/>
                <a:gd name="connsiteX1" fmla="*/ 1306287 w 2537345"/>
                <a:gd name="connsiteY1" fmla="*/ 13689 h 2471763"/>
                <a:gd name="connsiteX2" fmla="*/ 2189704 w 2537345"/>
                <a:gd name="connsiteY2" fmla="*/ 1214463 h 2471763"/>
                <a:gd name="connsiteX3" fmla="*/ 2183213 w 2537345"/>
                <a:gd name="connsiteY3" fmla="*/ 1343015 h 2471763"/>
                <a:gd name="connsiteX4" fmla="*/ 2169459 w 2537345"/>
                <a:gd name="connsiteY4" fmla="*/ 1433136 h 2471763"/>
                <a:gd name="connsiteX5" fmla="*/ 2537345 w 2537345"/>
                <a:gd name="connsiteY5" fmla="*/ 1737344 h 2471763"/>
                <a:gd name="connsiteX6" fmla="*/ 2068763 w 2537345"/>
                <a:gd name="connsiteY6" fmla="*/ 1749814 h 2471763"/>
                <a:gd name="connsiteX7" fmla="*/ 2037955 w 2537345"/>
                <a:gd name="connsiteY7" fmla="*/ 1813767 h 2471763"/>
                <a:gd name="connsiteX8" fmla="*/ 932404 w 2537345"/>
                <a:gd name="connsiteY8" fmla="*/ 2471763 h 2471763"/>
                <a:gd name="connsiteX9" fmla="*/ 43359 w 2537345"/>
                <a:gd name="connsiteY9" fmla="*/ 2103509 h 2471763"/>
                <a:gd name="connsiteX10" fmla="*/ 0 w 2537345"/>
                <a:gd name="connsiteY10" fmla="*/ 2055803 h 2471763"/>
                <a:gd name="connsiteX11" fmla="*/ 37790 w 2537345"/>
                <a:gd name="connsiteY11" fmla="*/ 2014223 h 2471763"/>
                <a:gd name="connsiteX12" fmla="*/ 324896 w 2537345"/>
                <a:gd name="connsiteY12" fmla="*/ 1214463 h 2471763"/>
                <a:gd name="connsiteX13" fmla="*/ 318405 w 2537345"/>
                <a:gd name="connsiteY13" fmla="*/ 1085911 h 2471763"/>
                <a:gd name="connsiteX14" fmla="*/ 318322 w 2537345"/>
                <a:gd name="connsiteY14" fmla="*/ 1085366 h 2471763"/>
                <a:gd name="connsiteX15" fmla="*/ 376395 w 2537345"/>
                <a:gd name="connsiteY15" fmla="*/ 1070434 h 2471763"/>
                <a:gd name="connsiteX16" fmla="*/ 1234268 w 2537345"/>
                <a:gd name="connsiteY16" fmla="*/ 123050 h 24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345" h="2471763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2" name="五角星 2"/>
          <p:cNvSpPr/>
          <p:nvPr/>
        </p:nvSpPr>
        <p:spPr>
          <a:xfrm rot="21335858" flipH="1">
            <a:off x="7884756" y="735116"/>
            <a:ext cx="699693" cy="703794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859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五角星 2"/>
          <p:cNvSpPr/>
          <p:nvPr/>
        </p:nvSpPr>
        <p:spPr>
          <a:xfrm rot="21200056" flipH="1">
            <a:off x="157070" y="3598125"/>
            <a:ext cx="722605" cy="726841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DDF0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五角星 2"/>
          <p:cNvSpPr/>
          <p:nvPr/>
        </p:nvSpPr>
        <p:spPr>
          <a:xfrm rot="21335858" flipH="1">
            <a:off x="8855553" y="3634838"/>
            <a:ext cx="699693" cy="703794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1CD8E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28368" y="4492526"/>
            <a:ext cx="338575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盡力配合老師的要求</a:t>
            </a:r>
            <a:endParaRPr lang="en-US" altLang="zh-TW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19418" y="3801895"/>
            <a:ext cx="269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當老師的夥伴</a:t>
            </a:r>
            <a:endParaRPr lang="zh-CN" altLang="en-US" sz="3200" b="1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020609" y="4361864"/>
            <a:ext cx="2431047" cy="3195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496945" y="1414743"/>
            <a:ext cx="3423206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從錯誤中學習、成長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609183" y="764176"/>
            <a:ext cx="312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讓自己變得更好</a:t>
            </a:r>
            <a:endParaRPr lang="zh-CN" altLang="en-US" sz="3200" b="1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609183" y="1313816"/>
            <a:ext cx="3014424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795370" y="4443416"/>
            <a:ext cx="2833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認真備課</a:t>
            </a:r>
            <a:endParaRPr lang="en-US" altLang="zh-TW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陪孩子面對問題→解決問題</a:t>
            </a:r>
            <a:endParaRPr lang="en-US" altLang="zh-TW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542525" y="3973764"/>
            <a:ext cx="248471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32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陪孩子成長</a:t>
            </a:r>
            <a:endParaRPr lang="en-US" altLang="zh-CN" sz="3200" b="1" dirty="0">
              <a:solidFill>
                <a:srgbClr val="20B6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V="1">
            <a:off x="9587251" y="4258457"/>
            <a:ext cx="2217571" cy="20523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/>
          <p:cNvSpPr/>
          <p:nvPr/>
        </p:nvSpPr>
        <p:spPr>
          <a:xfrm>
            <a:off x="4100053" y="2843882"/>
            <a:ext cx="322472" cy="340588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767060" y="1214933"/>
            <a:ext cx="253779" cy="268036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84F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95563">
            <a:off x="935004" y="-96484"/>
            <a:ext cx="580572" cy="83457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845734">
            <a:off x="741167" y="673739"/>
            <a:ext cx="1361125" cy="1005168"/>
            <a:chOff x="467955" y="825830"/>
            <a:chExt cx="1688486" cy="1246918"/>
          </a:xfrm>
        </p:grpSpPr>
        <p:sp>
          <p:nvSpPr>
            <p:cNvPr id="10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10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542000" y="2051153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49180" y="3801895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家長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12516" y="3723837"/>
            <a:ext cx="110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7" grpId="0"/>
      <p:bldP spid="80" grpId="0"/>
      <p:bldP spid="81" grpId="0"/>
      <p:bldP spid="83" grpId="0"/>
      <p:bldP spid="84" grpId="0"/>
      <p:bldP spid="86" grpId="0"/>
      <p:bldP spid="87" grpId="0"/>
      <p:bldP spid="90" grpId="0" animBg="1"/>
      <p:bldP spid="91" grpId="0" animBg="1"/>
      <p:bldP spid="92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19849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266775" y="2081277"/>
            <a:ext cx="902466" cy="903382"/>
            <a:chOff x="4328160" y="1779270"/>
            <a:chExt cx="1725930" cy="1725930"/>
          </a:xfrm>
          <a:effectLst>
            <a:outerShdw blurRad="215900" dist="76200" dir="5400000" algn="t" rotWithShape="0">
              <a:prstClr val="black">
                <a:alpha val="17000"/>
              </a:prstClr>
            </a:outerShdw>
          </a:effectLst>
        </p:grpSpPr>
        <p:sp>
          <p:nvSpPr>
            <p:cNvPr id="3" name="对角圆角矩形 2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CAB0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flipH="1">
              <a:off x="4381500" y="1809750"/>
              <a:ext cx="1634490" cy="1668780"/>
            </a:xfrm>
            <a:custGeom>
              <a:avLst/>
              <a:gdLst>
                <a:gd name="connsiteX0" fmla="*/ 862965 w 1725930"/>
                <a:gd name="connsiteY0" fmla="*/ 0 h 1708540"/>
                <a:gd name="connsiteX1" fmla="*/ 1725930 w 1725930"/>
                <a:gd name="connsiteY1" fmla="*/ 0 h 1708540"/>
                <a:gd name="connsiteX2" fmla="*/ 1725930 w 1725930"/>
                <a:gd name="connsiteY2" fmla="*/ 34 h 1708540"/>
                <a:gd name="connsiteX3" fmla="*/ 0 w 1725930"/>
                <a:gd name="connsiteY3" fmla="*/ 1708540 h 1708540"/>
                <a:gd name="connsiteX4" fmla="*/ 0 w 1725930"/>
                <a:gd name="connsiteY4" fmla="*/ 862965 h 1708540"/>
                <a:gd name="connsiteX5" fmla="*/ 862965 w 1725930"/>
                <a:gd name="connsiteY5" fmla="*/ 0 h 17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930" h="170854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99DB2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1202" y="4633307"/>
            <a:ext cx="986857" cy="910810"/>
            <a:chOff x="6313170" y="1809750"/>
            <a:chExt cx="1725930" cy="1725930"/>
          </a:xfrm>
          <a:effectLst>
            <a:outerShdw blurRad="241300" dist="114300" dir="5400000" algn="t" rotWithShape="0">
              <a:prstClr val="black">
                <a:alpha val="14000"/>
              </a:prstClr>
            </a:outerShdw>
          </a:effectLst>
        </p:grpSpPr>
        <p:sp>
          <p:nvSpPr>
            <p:cNvPr id="6" name="对角圆角矩形 5"/>
            <p:cNvSpPr/>
            <p:nvPr/>
          </p:nvSpPr>
          <p:spPr>
            <a:xfrm>
              <a:off x="6313170" y="180975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19B4C9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355080" y="1840230"/>
              <a:ext cx="1634490" cy="1668780"/>
            </a:xfrm>
            <a:custGeom>
              <a:avLst/>
              <a:gdLst>
                <a:gd name="connsiteX0" fmla="*/ 862965 w 1725930"/>
                <a:gd name="connsiteY0" fmla="*/ 0 h 1708540"/>
                <a:gd name="connsiteX1" fmla="*/ 1725930 w 1725930"/>
                <a:gd name="connsiteY1" fmla="*/ 0 h 1708540"/>
                <a:gd name="connsiteX2" fmla="*/ 1725930 w 1725930"/>
                <a:gd name="connsiteY2" fmla="*/ 34 h 1708540"/>
                <a:gd name="connsiteX3" fmla="*/ 0 w 1725930"/>
                <a:gd name="connsiteY3" fmla="*/ 1708540 h 1708540"/>
                <a:gd name="connsiteX4" fmla="*/ 0 w 1725930"/>
                <a:gd name="connsiteY4" fmla="*/ 862965 h 1708540"/>
                <a:gd name="connsiteX5" fmla="*/ 862965 w 1725930"/>
                <a:gd name="connsiteY5" fmla="*/ 0 h 17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930" h="170854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22F1F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9570" y="3393069"/>
            <a:ext cx="1014647" cy="850306"/>
            <a:chOff x="4328160" y="1779270"/>
            <a:chExt cx="1725930" cy="1725930"/>
          </a:xfrm>
          <a:effectLst>
            <a:outerShdw blurRad="254000" dist="889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9" name="对角圆角矩形 8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CAB0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flipH="1">
              <a:off x="4381500" y="1809750"/>
              <a:ext cx="1634490" cy="1668780"/>
            </a:xfrm>
            <a:custGeom>
              <a:avLst/>
              <a:gdLst>
                <a:gd name="connsiteX0" fmla="*/ 862965 w 1725930"/>
                <a:gd name="connsiteY0" fmla="*/ 0 h 1708540"/>
                <a:gd name="connsiteX1" fmla="*/ 1725930 w 1725930"/>
                <a:gd name="connsiteY1" fmla="*/ 0 h 1708540"/>
                <a:gd name="connsiteX2" fmla="*/ 1725930 w 1725930"/>
                <a:gd name="connsiteY2" fmla="*/ 34 h 1708540"/>
                <a:gd name="connsiteX3" fmla="*/ 0 w 1725930"/>
                <a:gd name="connsiteY3" fmla="*/ 1708540 h 1708540"/>
                <a:gd name="connsiteX4" fmla="*/ 0 w 1725930"/>
                <a:gd name="connsiteY4" fmla="*/ 862965 h 1708540"/>
                <a:gd name="connsiteX5" fmla="*/ 862965 w 1725930"/>
                <a:gd name="connsiteY5" fmla="*/ 0 h 17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930" h="170854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99DB2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V="1">
            <a:off x="6266775" y="3344497"/>
            <a:ext cx="885228" cy="944571"/>
            <a:chOff x="4328160" y="1779270"/>
            <a:chExt cx="1725930" cy="1725930"/>
          </a:xfrm>
          <a:effectLst>
            <a:outerShdw blurRad="228600" dist="76200" dir="5400000" algn="t" rotWithShape="0">
              <a:prstClr val="black">
                <a:alpha val="16000"/>
              </a:prstClr>
            </a:outerShdw>
          </a:effectLst>
        </p:grpSpPr>
        <p:sp>
          <p:nvSpPr>
            <p:cNvPr id="12" name="对角圆角矩形 11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3A30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4396442" y="1809750"/>
              <a:ext cx="1634490" cy="1668780"/>
            </a:xfrm>
            <a:custGeom>
              <a:avLst/>
              <a:gdLst>
                <a:gd name="connsiteX0" fmla="*/ 862965 w 1725930"/>
                <a:gd name="connsiteY0" fmla="*/ 0 h 1708540"/>
                <a:gd name="connsiteX1" fmla="*/ 1725930 w 1725930"/>
                <a:gd name="connsiteY1" fmla="*/ 0 h 1708540"/>
                <a:gd name="connsiteX2" fmla="*/ 1725930 w 1725930"/>
                <a:gd name="connsiteY2" fmla="*/ 34 h 1708540"/>
                <a:gd name="connsiteX3" fmla="*/ 0 w 1725930"/>
                <a:gd name="connsiteY3" fmla="*/ 1708540 h 1708540"/>
                <a:gd name="connsiteX4" fmla="*/ 0 w 1725930"/>
                <a:gd name="connsiteY4" fmla="*/ 862965 h 1708540"/>
                <a:gd name="connsiteX5" fmla="*/ 862965 w 1725930"/>
                <a:gd name="connsiteY5" fmla="*/ 0 h 17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930" h="170854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FEDE5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6255406" y="4590721"/>
            <a:ext cx="977416" cy="939322"/>
            <a:chOff x="6313170" y="1809750"/>
            <a:chExt cx="1725930" cy="1725930"/>
          </a:xfrm>
          <a:effectLst>
            <a:outerShdw blurRad="190500" dist="635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5" name="对角圆角矩形 14"/>
            <p:cNvSpPr/>
            <p:nvPr/>
          </p:nvSpPr>
          <p:spPr>
            <a:xfrm>
              <a:off x="6313170" y="180975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19B4C9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355080" y="1840230"/>
              <a:ext cx="1634490" cy="1668780"/>
            </a:xfrm>
            <a:custGeom>
              <a:avLst/>
              <a:gdLst>
                <a:gd name="connsiteX0" fmla="*/ 862965 w 1725930"/>
                <a:gd name="connsiteY0" fmla="*/ 0 h 1708540"/>
                <a:gd name="connsiteX1" fmla="*/ 1725930 w 1725930"/>
                <a:gd name="connsiteY1" fmla="*/ 0 h 1708540"/>
                <a:gd name="connsiteX2" fmla="*/ 1725930 w 1725930"/>
                <a:gd name="connsiteY2" fmla="*/ 34 h 1708540"/>
                <a:gd name="connsiteX3" fmla="*/ 0 w 1725930"/>
                <a:gd name="connsiteY3" fmla="*/ 1708540 h 1708540"/>
                <a:gd name="connsiteX4" fmla="*/ 0 w 1725930"/>
                <a:gd name="connsiteY4" fmla="*/ 862965 h 1708540"/>
                <a:gd name="connsiteX5" fmla="*/ 862965 w 1725930"/>
                <a:gd name="connsiteY5" fmla="*/ 0 h 17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930" h="170854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22F1F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181202" y="2007519"/>
            <a:ext cx="940081" cy="965950"/>
            <a:chOff x="4328160" y="1779270"/>
            <a:chExt cx="1725930" cy="1725930"/>
          </a:xfrm>
          <a:effectLst>
            <a:outerShdw blurRad="228600" dist="76200" dir="5400000" algn="t" rotWithShape="0">
              <a:prstClr val="black">
                <a:alpha val="16000"/>
              </a:prstClr>
            </a:outerShdw>
          </a:effectLst>
        </p:grpSpPr>
        <p:sp>
          <p:nvSpPr>
            <p:cNvPr id="18" name="对角圆角矩形 17"/>
            <p:cNvSpPr/>
            <p:nvPr/>
          </p:nvSpPr>
          <p:spPr>
            <a:xfrm flipH="1">
              <a:off x="4328160" y="1779270"/>
              <a:ext cx="1725930" cy="1725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3A30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flipH="1">
              <a:off x="4396442" y="1809750"/>
              <a:ext cx="1634490" cy="1668780"/>
            </a:xfrm>
            <a:custGeom>
              <a:avLst/>
              <a:gdLst>
                <a:gd name="connsiteX0" fmla="*/ 862965 w 1725930"/>
                <a:gd name="connsiteY0" fmla="*/ 0 h 1708540"/>
                <a:gd name="connsiteX1" fmla="*/ 1725930 w 1725930"/>
                <a:gd name="connsiteY1" fmla="*/ 0 h 1708540"/>
                <a:gd name="connsiteX2" fmla="*/ 1725930 w 1725930"/>
                <a:gd name="connsiteY2" fmla="*/ 34 h 1708540"/>
                <a:gd name="connsiteX3" fmla="*/ 0 w 1725930"/>
                <a:gd name="connsiteY3" fmla="*/ 1708540 h 1708540"/>
                <a:gd name="connsiteX4" fmla="*/ 0 w 1725930"/>
                <a:gd name="connsiteY4" fmla="*/ 862965 h 1708540"/>
                <a:gd name="connsiteX5" fmla="*/ 862965 w 1725930"/>
                <a:gd name="connsiteY5" fmla="*/ 0 h 170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930" h="1708540">
                  <a:moveTo>
                    <a:pt x="862965" y="0"/>
                  </a:moveTo>
                  <a:lnTo>
                    <a:pt x="1725930" y="0"/>
                  </a:lnTo>
                  <a:lnTo>
                    <a:pt x="1725930" y="34"/>
                  </a:lnTo>
                  <a:lnTo>
                    <a:pt x="0" y="1708540"/>
                  </a:lnTo>
                  <a:lnTo>
                    <a:pt x="0" y="862965"/>
                  </a:lnTo>
                  <a:cubicBezTo>
                    <a:pt x="0" y="386363"/>
                    <a:pt x="386363" y="0"/>
                    <a:pt x="862965" y="0"/>
                  </a:cubicBezTo>
                  <a:close/>
                </a:path>
              </a:pathLst>
            </a:custGeom>
            <a:solidFill>
              <a:srgbClr val="FEDE58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315"/>
          <p:cNvSpPr txBox="1"/>
          <p:nvPr/>
        </p:nvSpPr>
        <p:spPr>
          <a:xfrm>
            <a:off x="1250181" y="1969386"/>
            <a:ext cx="4639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盡量讓孩子在家吃早餐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010454" y="460740"/>
            <a:ext cx="5895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66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需要您的配合</a:t>
            </a:r>
            <a:endParaRPr lang="zh-CN" altLang="en-US" sz="6600" dirty="0">
              <a:solidFill>
                <a:srgbClr val="20B6B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0" y="566151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605013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備註：提醒填報施打疫苗同意書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372890" y="417335"/>
            <a:ext cx="1284558" cy="1284558"/>
            <a:chOff x="2132930" y="1035327"/>
            <a:chExt cx="1307248" cy="1307248"/>
          </a:xfrm>
        </p:grpSpPr>
        <p:grpSp>
          <p:nvGrpSpPr>
            <p:cNvPr id="30" name="组合 29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合 34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弧形 30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extBox 315"/>
          <p:cNvSpPr txBox="1"/>
          <p:nvPr/>
        </p:nvSpPr>
        <p:spPr>
          <a:xfrm>
            <a:off x="1250181" y="3370449"/>
            <a:ext cx="476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聯絡簿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家簽</a:t>
            </a:r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、帶齊學用品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315"/>
          <p:cNvSpPr txBox="1"/>
          <p:nvPr/>
        </p:nvSpPr>
        <p:spPr>
          <a:xfrm>
            <a:off x="1250181" y="4674218"/>
            <a:ext cx="4042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每天閱讀、完成作業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Box 315"/>
          <p:cNvSpPr txBox="1"/>
          <p:nvPr/>
        </p:nvSpPr>
        <p:spPr>
          <a:xfrm>
            <a:off x="7294560" y="2022445"/>
            <a:ext cx="4762777" cy="75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攜帶行動載具要申請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6" name="TextBox 315"/>
          <p:cNvSpPr txBox="1"/>
          <p:nvPr/>
        </p:nvSpPr>
        <p:spPr>
          <a:xfrm>
            <a:off x="7294560" y="3423508"/>
            <a:ext cx="476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每天撥時間陪孩子聊天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Box 315"/>
          <p:cNvSpPr txBox="1"/>
          <p:nvPr/>
        </p:nvSpPr>
        <p:spPr>
          <a:xfrm>
            <a:off x="7294559" y="4727277"/>
            <a:ext cx="476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請假請務必先致電老師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5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5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5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5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5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6" grpId="0"/>
          <p:bldP spid="27" grpId="0" animBg="1"/>
          <p:bldP spid="28" grpId="0" animBg="1"/>
          <p:bldP spid="73" grpId="0"/>
          <p:bldP spid="74" grpId="0"/>
          <p:bldP spid="75" grpId="0"/>
          <p:bldP spid="76" grpId="0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4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5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5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5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5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5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6" grpId="0"/>
          <p:bldP spid="27" grpId="0" animBg="1"/>
          <p:bldP spid="28" grpId="0" animBg="1"/>
          <p:bldP spid="73" grpId="0"/>
          <p:bldP spid="74" grpId="0"/>
          <p:bldP spid="75" grpId="0"/>
          <p:bldP spid="76" grpId="0"/>
          <p:bldP spid="7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2" y="0"/>
            <a:ext cx="12496801" cy="68845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任意多边形 80"/>
          <p:cNvSpPr/>
          <p:nvPr/>
        </p:nvSpPr>
        <p:spPr>
          <a:xfrm>
            <a:off x="-291836" y="4084020"/>
            <a:ext cx="12483836" cy="2742678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3131"/>
              </p:ext>
            </p:extLst>
          </p:nvPr>
        </p:nvGraphicFramePr>
        <p:xfrm>
          <a:off x="3334327" y="1125779"/>
          <a:ext cx="4987636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9657">
                  <a:extLst>
                    <a:ext uri="{9D8B030D-6E8A-4147-A177-3AD203B41FA5}">
                      <a16:colId xmlns:a16="http://schemas.microsoft.com/office/drawing/2014/main" val="4145522484"/>
                    </a:ext>
                  </a:extLst>
                </a:gridCol>
                <a:gridCol w="1257979">
                  <a:extLst>
                    <a:ext uri="{9D8B030D-6E8A-4147-A177-3AD203B41FA5}">
                      <a16:colId xmlns:a16="http://schemas.microsoft.com/office/drawing/2014/main" val="2447745383"/>
                    </a:ext>
                  </a:extLst>
                </a:gridCol>
              </a:tblGrid>
              <a:tr h="3694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一起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Fun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暑假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升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>
                          <a:latin typeface="+mn-ea"/>
                          <a:ea typeface="+mn-ea"/>
                        </a:rPr>
                        <a:t>56</a:t>
                      </a:r>
                      <a:endParaRPr lang="zh-TW" altLang="en-US" sz="3200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718551"/>
                  </a:ext>
                </a:extLst>
              </a:tr>
              <a:tr h="333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國語格子簿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數學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格簿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>
                          <a:latin typeface="+mn-ea"/>
                          <a:ea typeface="+mn-ea"/>
                        </a:rPr>
                        <a:t>14</a:t>
                      </a:r>
                      <a:endParaRPr lang="zh-TW" altLang="en-US" sz="3200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數學重點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上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altLang="zh-TW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495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閱讀易上手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altLang="zh-TW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060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抹布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14152"/>
                  </a:ext>
                </a:extLst>
              </a:tr>
              <a:tr h="2770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貝殼夾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452834"/>
                  </a:ext>
                </a:extLst>
              </a:tr>
              <a:tr h="32604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型夾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37770"/>
                  </a:ext>
                </a:extLst>
              </a:tr>
              <a:tr h="32604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學習單、考卷等影印費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539922"/>
                  </a:ext>
                </a:extLst>
              </a:tr>
              <a:tr h="30572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總計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309+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778513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D1E0C674-C976-4AE6-B1EC-6F367F6AE4B5}"/>
              </a:ext>
            </a:extLst>
          </p:cNvPr>
          <p:cNvSpPr/>
          <p:nvPr/>
        </p:nvSpPr>
        <p:spPr>
          <a:xfrm>
            <a:off x="4162777" y="292824"/>
            <a:ext cx="3574609" cy="638475"/>
          </a:xfrm>
          <a:prstGeom prst="rect">
            <a:avLst/>
          </a:prstGeom>
          <a:solidFill>
            <a:srgbClr val="FE6A83"/>
          </a:solidFill>
          <a:ln>
            <a:noFill/>
          </a:ln>
          <a:effectLst>
            <a:outerShdw blurRad="190500" dist="76200" dir="72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id="{5A7C5DE7-200D-4692-838F-5353F1344063}"/>
              </a:ext>
            </a:extLst>
          </p:cNvPr>
          <p:cNvSpPr txBox="1"/>
          <p:nvPr/>
        </p:nvSpPr>
        <p:spPr>
          <a:xfrm>
            <a:off x="4681770" y="350451"/>
            <a:ext cx="252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+mn-ea"/>
              </a:rPr>
              <a:t>近期班費支出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27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1" y="4199061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24289" y="4578945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6"/>
          <p:cNvSpPr txBox="1"/>
          <p:nvPr/>
        </p:nvSpPr>
        <p:spPr>
          <a:xfrm>
            <a:off x="338723" y="360410"/>
            <a:ext cx="3734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討論事項</a:t>
            </a:r>
            <a:r>
              <a:rPr lang="en-US" altLang="zh-TW" sz="48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1</a:t>
            </a:r>
          </a:p>
          <a:p>
            <a:r>
              <a:rPr lang="zh-TW" altLang="en-US" sz="4800" b="1" dirty="0">
                <a:solidFill>
                  <a:srgbClr val="FF0000"/>
                </a:solidFill>
                <a:latin typeface="+mn-ea"/>
              </a:rPr>
              <a:t>本學期班費</a:t>
            </a:r>
            <a:endParaRPr lang="en-US" altLang="zh-TW" sz="4800" b="1" dirty="0">
              <a:solidFill>
                <a:srgbClr val="FF0000"/>
              </a:solidFill>
              <a:latin typeface="+mn-ea"/>
            </a:endParaRPr>
          </a:p>
          <a:p>
            <a:endParaRPr lang="zh-CN" altLang="en-US" dirty="0">
              <a:solidFill>
                <a:srgbClr val="20B6B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7410" y="339081"/>
            <a:ext cx="4903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一下學期班費結餘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230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元整</a:t>
            </a:r>
            <a:endParaRPr lang="en-US" altLang="zh-CN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649443" y="1906722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26540" y="2359701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4085717" y="429309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1562261">
            <a:off x="4964447" y="1340501"/>
            <a:ext cx="652428" cy="604000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4638451" y="2289454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8" name="组合 66"/>
          <p:cNvGrpSpPr/>
          <p:nvPr/>
        </p:nvGrpSpPr>
        <p:grpSpPr>
          <a:xfrm rot="2224307">
            <a:off x="3754004" y="3255154"/>
            <a:ext cx="592456" cy="581562"/>
            <a:chOff x="10646778" y="4753862"/>
            <a:chExt cx="751521" cy="737702"/>
          </a:xfrm>
        </p:grpSpPr>
        <p:sp>
          <p:nvSpPr>
            <p:cNvPr id="8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9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5" name="矩形 94"/>
          <p:cNvSpPr/>
          <p:nvPr/>
        </p:nvSpPr>
        <p:spPr>
          <a:xfrm>
            <a:off x="3726005" y="4447822"/>
            <a:ext cx="4288353" cy="74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決議金額為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元整。</a:t>
            </a:r>
            <a:endParaRPr lang="en-US" altLang="zh-CN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210CCB34-06D1-44DB-94D9-DAC3ECE89E51}"/>
              </a:ext>
            </a:extLst>
          </p:cNvPr>
          <p:cNvSpPr/>
          <p:nvPr/>
        </p:nvSpPr>
        <p:spPr>
          <a:xfrm>
            <a:off x="4494975" y="3152753"/>
            <a:ext cx="732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本學期其他支出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影印費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美勞材料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雜支</a:t>
            </a:r>
            <a:endParaRPr lang="en-US" altLang="zh-CN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5" name="组合 78">
            <a:extLst>
              <a:ext uri="{FF2B5EF4-FFF2-40B4-BE49-F238E27FC236}">
                <a16:creationId xmlns:a16="http://schemas.microsoft.com/office/drawing/2014/main" id="{1FEC7A86-BAD9-4748-9542-31778E39EA18}"/>
              </a:ext>
            </a:extLst>
          </p:cNvPr>
          <p:cNvGrpSpPr/>
          <p:nvPr/>
        </p:nvGrpSpPr>
        <p:grpSpPr>
          <a:xfrm rot="920444">
            <a:off x="2882869" y="4562770"/>
            <a:ext cx="656902" cy="644823"/>
            <a:chOff x="10646778" y="4753862"/>
            <a:chExt cx="751521" cy="737702"/>
          </a:xfrm>
        </p:grpSpPr>
        <p:sp>
          <p:nvSpPr>
            <p:cNvPr id="136" name="五角星 2">
              <a:extLst>
                <a:ext uri="{FF2B5EF4-FFF2-40B4-BE49-F238E27FC236}">
                  <a16:creationId xmlns:a16="http://schemas.microsoft.com/office/drawing/2014/main" id="{44A10D37-9684-450E-B1B9-62ADA7A9D94B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" name="组合 80">
              <a:extLst>
                <a:ext uri="{FF2B5EF4-FFF2-40B4-BE49-F238E27FC236}">
                  <a16:creationId xmlns:a16="http://schemas.microsoft.com/office/drawing/2014/main" id="{8B37DD20-0B4B-48E5-BF66-B82FBBB8043E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38" name="五角星 2">
                <a:extLst>
                  <a:ext uri="{FF2B5EF4-FFF2-40B4-BE49-F238E27FC236}">
                    <a16:creationId xmlns:a16="http://schemas.microsoft.com/office/drawing/2014/main" id="{F13A89F3-1D31-4DE2-91FE-7806EDEA423F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五角星 2">
                <a:extLst>
                  <a:ext uri="{FF2B5EF4-FFF2-40B4-BE49-F238E27FC236}">
                    <a16:creationId xmlns:a16="http://schemas.microsoft.com/office/drawing/2014/main" id="{186E22E4-B471-4A4C-8967-B0A6BB6F27C9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五角星 2">
                <a:extLst>
                  <a:ext uri="{FF2B5EF4-FFF2-40B4-BE49-F238E27FC236}">
                    <a16:creationId xmlns:a16="http://schemas.microsoft.com/office/drawing/2014/main" id="{24C52A02-2E15-45B3-8A11-2AF51F0EA7E4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2" name="矩形 141">
            <a:extLst>
              <a:ext uri="{FF2B5EF4-FFF2-40B4-BE49-F238E27FC236}">
                <a16:creationId xmlns:a16="http://schemas.microsoft.com/office/drawing/2014/main" id="{EFD411AE-CD82-49FD-9FEE-D35F58A3DE33}"/>
              </a:ext>
            </a:extLst>
          </p:cNvPr>
          <p:cNvSpPr/>
          <p:nvPr/>
        </p:nvSpPr>
        <p:spPr>
          <a:xfrm>
            <a:off x="5417167" y="2206035"/>
            <a:ext cx="5287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補支出學用品與格子簿</a:t>
            </a:r>
            <a:endParaRPr lang="en-US" altLang="zh-CN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EFD411AE-CD82-49FD-9FEE-D35F58A3DE33}"/>
              </a:ext>
            </a:extLst>
          </p:cNvPr>
          <p:cNvSpPr/>
          <p:nvPr/>
        </p:nvSpPr>
        <p:spPr>
          <a:xfrm>
            <a:off x="5769684" y="1241005"/>
            <a:ext cx="3467616" cy="74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補支出暑假作業本</a:t>
            </a:r>
            <a:endParaRPr lang="en-US" altLang="zh-CN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22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75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7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7" grpId="0"/>
          <p:bldP spid="28" grpId="0" animBg="1"/>
          <p:bldP spid="95" grpId="0"/>
          <p:bldP spid="134" grpId="0"/>
          <p:bldP spid="142" grpId="0"/>
          <p:bldP spid="1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75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7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7" grpId="0"/>
          <p:bldP spid="28" grpId="0" animBg="1"/>
          <p:bldP spid="95" grpId="0"/>
          <p:bldP spid="134" grpId="0"/>
          <p:bldP spid="142" grpId="0"/>
          <p:bldP spid="14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D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1204933" y="4433249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梯形 55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梯形 48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梯形 30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92"/>
          <p:cNvGrpSpPr/>
          <p:nvPr/>
        </p:nvGrpSpPr>
        <p:grpSpPr>
          <a:xfrm>
            <a:off x="718743" y="3046405"/>
            <a:ext cx="1640980" cy="2678485"/>
            <a:chOff x="2216634" y="1360170"/>
            <a:chExt cx="2583965" cy="4217670"/>
          </a:xfrm>
        </p:grpSpPr>
        <p:sp>
          <p:nvSpPr>
            <p:cNvPr id="61" name="矩形 60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梯形 63"/>
            <p:cNvSpPr/>
            <p:nvPr/>
          </p:nvSpPr>
          <p:spPr>
            <a:xfrm>
              <a:off x="3040379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直接连接符 109"/>
            <p:cNvCxnSpPr>
              <a:stCxn id="68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23318" y="282794"/>
            <a:ext cx="3587673" cy="1325563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班級概況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7078" y="4564185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175214" y="1436311"/>
            <a:ext cx="9112836" cy="526582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學生人數：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男生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人，女生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人，合計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本學期任教老師： 導師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魏曉榕老師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英語科任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彭商珍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本土語科任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黃子晏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藝文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宋亭誼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藝文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視覺藝術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賴麗宜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</a:p>
          <a:p>
            <a:endParaRPr lang="zh-TW" altLang="en-US" dirty="0"/>
          </a:p>
        </p:txBody>
      </p:sp>
      <p:grpSp>
        <p:nvGrpSpPr>
          <p:cNvPr id="100" name="组合 66"/>
          <p:cNvGrpSpPr/>
          <p:nvPr/>
        </p:nvGrpSpPr>
        <p:grpSpPr>
          <a:xfrm rot="2224307">
            <a:off x="5397773" y="581546"/>
            <a:ext cx="879295" cy="738517"/>
            <a:chOff x="10646778" y="4753862"/>
            <a:chExt cx="751521" cy="737702"/>
          </a:xfrm>
        </p:grpSpPr>
        <p:sp>
          <p:nvSpPr>
            <p:cNvPr id="10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6" name="组合 61"/>
          <p:cNvGrpSpPr/>
          <p:nvPr/>
        </p:nvGrpSpPr>
        <p:grpSpPr>
          <a:xfrm rot="19652793">
            <a:off x="7333137" y="3130658"/>
            <a:ext cx="646818" cy="655654"/>
            <a:chOff x="2817684" y="410418"/>
            <a:chExt cx="604235" cy="612489"/>
          </a:xfrm>
        </p:grpSpPr>
        <p:grpSp>
          <p:nvGrpSpPr>
            <p:cNvPr id="107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09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10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08" name="弧形 107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78"/>
          <p:cNvGrpSpPr/>
          <p:nvPr/>
        </p:nvGrpSpPr>
        <p:grpSpPr>
          <a:xfrm rot="920444">
            <a:off x="9211047" y="2318766"/>
            <a:ext cx="656902" cy="644823"/>
            <a:chOff x="10646778" y="4753862"/>
            <a:chExt cx="751521" cy="737702"/>
          </a:xfrm>
        </p:grpSpPr>
        <p:sp>
          <p:nvSpPr>
            <p:cNvPr id="11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3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7" name="组合 72"/>
          <p:cNvGrpSpPr/>
          <p:nvPr/>
        </p:nvGrpSpPr>
        <p:grpSpPr>
          <a:xfrm rot="1562261">
            <a:off x="8217714" y="825604"/>
            <a:ext cx="679899" cy="667396"/>
            <a:chOff x="10646778" y="4753862"/>
            <a:chExt cx="751521" cy="737702"/>
          </a:xfrm>
        </p:grpSpPr>
        <p:sp>
          <p:nvSpPr>
            <p:cNvPr id="11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2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3" name="组合 66"/>
          <p:cNvGrpSpPr/>
          <p:nvPr/>
        </p:nvGrpSpPr>
        <p:grpSpPr>
          <a:xfrm rot="2224307">
            <a:off x="8232990" y="4640450"/>
            <a:ext cx="592456" cy="581562"/>
            <a:chOff x="10646778" y="4753862"/>
            <a:chExt cx="751521" cy="737702"/>
          </a:xfrm>
        </p:grpSpPr>
        <p:sp>
          <p:nvSpPr>
            <p:cNvPr id="12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2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9" name="组合 127"/>
          <p:cNvGrpSpPr/>
          <p:nvPr/>
        </p:nvGrpSpPr>
        <p:grpSpPr>
          <a:xfrm rot="19652793">
            <a:off x="10644828" y="958139"/>
            <a:ext cx="667435" cy="583115"/>
            <a:chOff x="2817684" y="410418"/>
            <a:chExt cx="604235" cy="612489"/>
          </a:xfrm>
        </p:grpSpPr>
        <p:grpSp>
          <p:nvGrpSpPr>
            <p:cNvPr id="130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1" name="弧形 13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-20" y="-277634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任意多边形 74"/>
          <p:cNvSpPr/>
          <p:nvPr/>
        </p:nvSpPr>
        <p:spPr>
          <a:xfrm>
            <a:off x="-464234" y="1870431"/>
            <a:ext cx="13012616" cy="1491763"/>
          </a:xfrm>
          <a:custGeom>
            <a:avLst/>
            <a:gdLst>
              <a:gd name="connsiteX0" fmla="*/ 0 w 13012616"/>
              <a:gd name="connsiteY0" fmla="*/ 436671 h 1491763"/>
              <a:gd name="connsiteX1" fmla="*/ 2321169 w 13012616"/>
              <a:gd name="connsiteY1" fmla="*/ 1491747 h 1491763"/>
              <a:gd name="connsiteX2" fmla="*/ 4979963 w 13012616"/>
              <a:gd name="connsiteY2" fmla="*/ 464806 h 1491763"/>
              <a:gd name="connsiteX3" fmla="*/ 7807569 w 13012616"/>
              <a:gd name="connsiteY3" fmla="*/ 1238529 h 1491763"/>
              <a:gd name="connsiteX4" fmla="*/ 10297551 w 13012616"/>
              <a:gd name="connsiteY4" fmla="*/ 572 h 1491763"/>
              <a:gd name="connsiteX5" fmla="*/ 13012616 w 13012616"/>
              <a:gd name="connsiteY5" fmla="*/ 1111920 h 149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2616" h="1491763">
                <a:moveTo>
                  <a:pt x="0" y="436671"/>
                </a:moveTo>
                <a:cubicBezTo>
                  <a:pt x="745587" y="961864"/>
                  <a:pt x="1491175" y="1487058"/>
                  <a:pt x="2321169" y="1491747"/>
                </a:cubicBezTo>
                <a:cubicBezTo>
                  <a:pt x="3151163" y="1496436"/>
                  <a:pt x="4065563" y="507009"/>
                  <a:pt x="4979963" y="464806"/>
                </a:cubicBezTo>
                <a:cubicBezTo>
                  <a:pt x="5894363" y="422603"/>
                  <a:pt x="6921304" y="1315901"/>
                  <a:pt x="7807569" y="1238529"/>
                </a:cubicBezTo>
                <a:cubicBezTo>
                  <a:pt x="8693834" y="1161157"/>
                  <a:pt x="9430043" y="21673"/>
                  <a:pt x="10297551" y="572"/>
                </a:cubicBezTo>
                <a:cubicBezTo>
                  <a:pt x="11165059" y="-20529"/>
                  <a:pt x="12088837" y="545695"/>
                  <a:pt x="13012616" y="111192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5623715" y="5118835"/>
            <a:ext cx="3794760" cy="142875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788920" y="5673500"/>
            <a:ext cx="4175760" cy="882337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64492" y="4443786"/>
            <a:ext cx="2887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高天一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1363" y="3933705"/>
            <a:ext cx="274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班親會召集人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048922" y="4509575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263234" y="3135822"/>
            <a:ext cx="26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班級家長委員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71081" y="3724715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764525" y="4289423"/>
            <a:ext cx="3345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1.TO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學校行政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2.TO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老師們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其他建議事項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50221" y="3666092"/>
            <a:ext cx="208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建議事項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333393" y="4246098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800960" y="2566591"/>
            <a:ext cx="265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個別話家常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9129640" y="3193953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4381292" y="6016947"/>
            <a:ext cx="253779" cy="268036"/>
          </a:xfrm>
          <a:prstGeom prst="ellipse">
            <a:avLst/>
          </a:prstGeom>
          <a:solidFill>
            <a:schemeClr val="bg1">
              <a:alpha val="6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143344" y="5674827"/>
            <a:ext cx="322472" cy="340588"/>
          </a:xfrm>
          <a:prstGeom prst="ellipse">
            <a:avLst/>
          </a:prstGeom>
          <a:solidFill>
            <a:schemeClr val="bg1">
              <a:alpha val="6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9146046" y="4008273"/>
            <a:ext cx="321364" cy="281150"/>
          </a:xfrm>
          <a:prstGeom prst="ellipse">
            <a:avLst/>
          </a:prstGeom>
          <a:solidFill>
            <a:schemeClr val="bg1">
              <a:alpha val="60000"/>
            </a:schemeClr>
          </a:solidFill>
          <a:ln w="44450">
            <a:solidFill>
              <a:schemeClr val="bg1"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9851390" y="4513011"/>
            <a:ext cx="1834461" cy="2005899"/>
            <a:chOff x="9886950" y="4535871"/>
            <a:chExt cx="1834461" cy="2005899"/>
          </a:xfrm>
        </p:grpSpPr>
        <p:sp>
          <p:nvSpPr>
            <p:cNvPr id="52" name="圆角矩形 51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圆角矩形 52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66" name="椭圆 65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梯形 69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椭圆 54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>
              <a:stCxn id="52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755395" y="621380"/>
            <a:ext cx="306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討論事項</a:t>
            </a:r>
            <a:r>
              <a:rPr lang="en-US" altLang="zh-TW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 rot="21364509">
            <a:off x="2858892" y="383803"/>
            <a:ext cx="1688486" cy="1246918"/>
            <a:chOff x="467955" y="825830"/>
            <a:chExt cx="1688486" cy="1246918"/>
          </a:xfrm>
        </p:grpSpPr>
        <p:sp>
          <p:nvSpPr>
            <p:cNvPr id="77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FF9FAF"/>
            </a:solidFill>
            <a:ln w="38100">
              <a:solidFill>
                <a:schemeClr val="bg1"/>
              </a:solidFill>
            </a:ln>
            <a:effectLst>
              <a:outerShdw blurRad="2032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8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C000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175044">
            <a:off x="9762595" y="3457839"/>
            <a:ext cx="580572" cy="834573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5458" y="4184322"/>
            <a:ext cx="435427" cy="44233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125" y="966823"/>
            <a:ext cx="435427" cy="442339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>
            <a:off x="4903837" y="1375753"/>
            <a:ext cx="2759161" cy="0"/>
            <a:chOff x="4467738" y="2247951"/>
            <a:chExt cx="2759161" cy="0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4594038" y="2247951"/>
              <a:ext cx="2341401" cy="0"/>
            </a:xfrm>
            <a:prstGeom prst="line">
              <a:avLst/>
            </a:prstGeom>
            <a:ln w="50800" cap="rnd">
              <a:solidFill>
                <a:srgbClr val="13D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4467738" y="2247951"/>
              <a:ext cx="38860" cy="0"/>
            </a:xfrm>
            <a:prstGeom prst="line">
              <a:avLst/>
            </a:prstGeom>
            <a:ln w="50800" cap="rnd">
              <a:solidFill>
                <a:srgbClr val="13D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7100606" y="2247951"/>
              <a:ext cx="126293" cy="0"/>
            </a:xfrm>
            <a:prstGeom prst="line">
              <a:avLst/>
            </a:prstGeom>
            <a:ln w="50800" cap="rnd">
              <a:solidFill>
                <a:srgbClr val="13D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7003452" y="2247951"/>
              <a:ext cx="38860" cy="0"/>
            </a:xfrm>
            <a:prstGeom prst="line">
              <a:avLst/>
            </a:prstGeom>
            <a:ln w="50800" cap="rnd">
              <a:solidFill>
                <a:srgbClr val="13D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/>
          <p:cNvGrpSpPr/>
          <p:nvPr/>
        </p:nvGrpSpPr>
        <p:grpSpPr>
          <a:xfrm>
            <a:off x="678932" y="2419643"/>
            <a:ext cx="2230454" cy="1398934"/>
            <a:chOff x="678932" y="2419643"/>
            <a:chExt cx="2230454" cy="1398934"/>
          </a:xfrm>
        </p:grpSpPr>
        <p:grpSp>
          <p:nvGrpSpPr>
            <p:cNvPr id="96" name="组合 95"/>
            <p:cNvGrpSpPr/>
            <p:nvPr/>
          </p:nvGrpSpPr>
          <p:grpSpPr>
            <a:xfrm flipH="1">
              <a:off x="678932" y="2419643"/>
              <a:ext cx="2230454" cy="1398934"/>
              <a:chOff x="594424" y="1153191"/>
              <a:chExt cx="2605976" cy="1634460"/>
            </a:xfrm>
          </p:grpSpPr>
          <p:sp>
            <p:nvSpPr>
              <p:cNvPr id="97" name="任意多边形 96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594424" y="1153191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1615957" y="2739671"/>
              <a:ext cx="857613" cy="707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n w="25400">
                    <a:solidFill>
                      <a:srgbClr val="FF9FAF"/>
                    </a:solidFill>
                  </a:ln>
                  <a:noFill/>
                  <a:latin typeface="Impact" panose="020B0806030902050204" pitchFamily="34" charset="0"/>
                  <a:ea typeface="方正超粗黑简体" panose="03000509000000000000" pitchFamily="65" charset="-122"/>
                </a:rPr>
                <a:t>01</a:t>
              </a:r>
              <a:endParaRPr lang="zh-CN" altLang="en-US" sz="4000" dirty="0">
                <a:ln w="25400">
                  <a:solidFill>
                    <a:srgbClr val="FF9FAF"/>
                  </a:solidFill>
                </a:ln>
                <a:noFill/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6233325" y="2234418"/>
            <a:ext cx="2230454" cy="1398934"/>
            <a:chOff x="6233325" y="2234418"/>
            <a:chExt cx="2230454" cy="1398934"/>
          </a:xfrm>
        </p:grpSpPr>
        <p:grpSp>
          <p:nvGrpSpPr>
            <p:cNvPr id="102" name="组合 101"/>
            <p:cNvGrpSpPr/>
            <p:nvPr/>
          </p:nvGrpSpPr>
          <p:grpSpPr>
            <a:xfrm flipH="1">
              <a:off x="6233325" y="2234418"/>
              <a:ext cx="2230454" cy="1398934"/>
              <a:chOff x="594424" y="1153191"/>
              <a:chExt cx="2605976" cy="1634460"/>
            </a:xfrm>
          </p:grpSpPr>
          <p:sp>
            <p:nvSpPr>
              <p:cNvPr id="103" name="任意多边形 102"/>
              <p:cNvSpPr/>
              <p:nvPr/>
            </p:nvSpPr>
            <p:spPr>
              <a:xfrm>
                <a:off x="616196" y="1175175"/>
                <a:ext cx="2584204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  <a:effectLst>
                <a:outerShdw blurRad="152400" dist="889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任意多边形 103"/>
              <p:cNvSpPr/>
              <p:nvPr/>
            </p:nvSpPr>
            <p:spPr>
              <a:xfrm>
                <a:off x="594424" y="1153191"/>
                <a:ext cx="2584203" cy="1612476"/>
              </a:xfrm>
              <a:custGeom>
                <a:avLst/>
                <a:gdLst>
                  <a:gd name="connsiteX0" fmla="*/ 1389184 w 3610707"/>
                  <a:gd name="connsiteY0" fmla="*/ 0 h 2450125"/>
                  <a:gd name="connsiteX1" fmla="*/ 2191163 w 3610707"/>
                  <a:gd name="connsiteY1" fmla="*/ 426409 h 2450125"/>
                  <a:gd name="connsiteX2" fmla="*/ 2262626 w 3610707"/>
                  <a:gd name="connsiteY2" fmla="*/ 558069 h 2450125"/>
                  <a:gd name="connsiteX3" fmla="*/ 2332890 w 3610707"/>
                  <a:gd name="connsiteY3" fmla="*/ 550986 h 2450125"/>
                  <a:gd name="connsiteX4" fmla="*/ 2894584 w 3610707"/>
                  <a:gd name="connsiteY4" fmla="*/ 923302 h 2450125"/>
                  <a:gd name="connsiteX5" fmla="*/ 2915413 w 3610707"/>
                  <a:gd name="connsiteY5" fmla="*/ 990402 h 2450125"/>
                  <a:gd name="connsiteX6" fmla="*/ 2934595 w 3610707"/>
                  <a:gd name="connsiteY6" fmla="*/ 984447 h 2450125"/>
                  <a:gd name="connsiteX7" fmla="*/ 3048000 w 3610707"/>
                  <a:gd name="connsiteY7" fmla="*/ 973015 h 2450125"/>
                  <a:gd name="connsiteX8" fmla="*/ 3610707 w 3610707"/>
                  <a:gd name="connsiteY8" fmla="*/ 1535722 h 2450125"/>
                  <a:gd name="connsiteX9" fmla="*/ 3048000 w 3610707"/>
                  <a:gd name="connsiteY9" fmla="*/ 2098429 h 2450125"/>
                  <a:gd name="connsiteX10" fmla="*/ 2934595 w 3610707"/>
                  <a:gd name="connsiteY10" fmla="*/ 2086997 h 2450125"/>
                  <a:gd name="connsiteX11" fmla="*/ 2841470 w 3610707"/>
                  <a:gd name="connsiteY11" fmla="*/ 2058089 h 2450125"/>
                  <a:gd name="connsiteX12" fmla="*/ 2778805 w 3610707"/>
                  <a:gd name="connsiteY12" fmla="*/ 2134039 h 2450125"/>
                  <a:gd name="connsiteX13" fmla="*/ 2327029 w 3610707"/>
                  <a:gd name="connsiteY13" fmla="*/ 2321171 h 2450125"/>
                  <a:gd name="connsiteX14" fmla="*/ 1897442 w 3610707"/>
                  <a:gd name="connsiteY14" fmla="*/ 2155195 h 2450125"/>
                  <a:gd name="connsiteX15" fmla="*/ 1878393 w 3610707"/>
                  <a:gd name="connsiteY15" fmla="*/ 2135215 h 2450125"/>
                  <a:gd name="connsiteX16" fmla="*/ 1860361 w 3610707"/>
                  <a:gd name="connsiteY16" fmla="*/ 2168437 h 2450125"/>
                  <a:gd name="connsiteX17" fmla="*/ 1330568 w 3610707"/>
                  <a:gd name="connsiteY17" fmla="*/ 2450125 h 2450125"/>
                  <a:gd name="connsiteX18" fmla="*/ 800775 w 3610707"/>
                  <a:gd name="connsiteY18" fmla="*/ 2168437 h 2450125"/>
                  <a:gd name="connsiteX19" fmla="*/ 771869 w 3610707"/>
                  <a:gd name="connsiteY19" fmla="*/ 2115180 h 2450125"/>
                  <a:gd name="connsiteX20" fmla="*/ 753583 w 3610707"/>
                  <a:gd name="connsiteY20" fmla="*/ 2120856 h 2450125"/>
                  <a:gd name="connsiteX21" fmla="*/ 627184 w 3610707"/>
                  <a:gd name="connsiteY21" fmla="*/ 2133598 h 2450125"/>
                  <a:gd name="connsiteX22" fmla="*/ 0 w 3610707"/>
                  <a:gd name="connsiteY22" fmla="*/ 1506414 h 2450125"/>
                  <a:gd name="connsiteX23" fmla="*/ 383056 w 3610707"/>
                  <a:gd name="connsiteY23" fmla="*/ 928517 h 2450125"/>
                  <a:gd name="connsiteX24" fmla="*/ 424632 w 3610707"/>
                  <a:gd name="connsiteY24" fmla="*/ 915611 h 2450125"/>
                  <a:gd name="connsiteX25" fmla="*/ 427023 w 3610707"/>
                  <a:gd name="connsiteY25" fmla="*/ 868268 h 2450125"/>
                  <a:gd name="connsiteX26" fmla="*/ 1389184 w 3610707"/>
                  <a:gd name="connsiteY26" fmla="*/ 0 h 24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610707" h="2450125">
                    <a:moveTo>
                      <a:pt x="1389184" y="0"/>
                    </a:moveTo>
                    <a:cubicBezTo>
                      <a:pt x="1723024" y="0"/>
                      <a:pt x="2017359" y="169144"/>
                      <a:pt x="2191163" y="426409"/>
                    </a:cubicBezTo>
                    <a:lnTo>
                      <a:pt x="2262626" y="558069"/>
                    </a:lnTo>
                    <a:lnTo>
                      <a:pt x="2332890" y="550986"/>
                    </a:lnTo>
                    <a:cubicBezTo>
                      <a:pt x="2585394" y="550986"/>
                      <a:pt x="2802042" y="704507"/>
                      <a:pt x="2894584" y="923302"/>
                    </a:cubicBezTo>
                    <a:lnTo>
                      <a:pt x="2915413" y="990402"/>
                    </a:lnTo>
                    <a:lnTo>
                      <a:pt x="2934595" y="984447"/>
                    </a:lnTo>
                    <a:cubicBezTo>
                      <a:pt x="2971226" y="976951"/>
                      <a:pt x="3009154" y="973015"/>
                      <a:pt x="3048000" y="973015"/>
                    </a:cubicBezTo>
                    <a:cubicBezTo>
                      <a:pt x="3358774" y="973015"/>
                      <a:pt x="3610707" y="1224948"/>
                      <a:pt x="3610707" y="1535722"/>
                    </a:cubicBezTo>
                    <a:cubicBezTo>
                      <a:pt x="3610707" y="1846496"/>
                      <a:pt x="3358774" y="2098429"/>
                      <a:pt x="3048000" y="2098429"/>
                    </a:cubicBezTo>
                    <a:cubicBezTo>
                      <a:pt x="3009154" y="2098429"/>
                      <a:pt x="2971226" y="2094493"/>
                      <a:pt x="2934595" y="2086997"/>
                    </a:cubicBezTo>
                    <a:lnTo>
                      <a:pt x="2841470" y="2058089"/>
                    </a:lnTo>
                    <a:lnTo>
                      <a:pt x="2778805" y="2134039"/>
                    </a:lnTo>
                    <a:cubicBezTo>
                      <a:pt x="2663186" y="2249659"/>
                      <a:pt x="2503459" y="2321171"/>
                      <a:pt x="2327029" y="2321171"/>
                    </a:cubicBezTo>
                    <a:cubicBezTo>
                      <a:pt x="2161626" y="2321171"/>
                      <a:pt x="2010904" y="2258319"/>
                      <a:pt x="1897442" y="2155195"/>
                    </a:cubicBezTo>
                    <a:lnTo>
                      <a:pt x="1878393" y="2135215"/>
                    </a:lnTo>
                    <a:lnTo>
                      <a:pt x="1860361" y="2168437"/>
                    </a:lnTo>
                    <a:cubicBezTo>
                      <a:pt x="1745544" y="2338387"/>
                      <a:pt x="1551105" y="2450125"/>
                      <a:pt x="1330568" y="2450125"/>
                    </a:cubicBezTo>
                    <a:cubicBezTo>
                      <a:pt x="1110031" y="2450125"/>
                      <a:pt x="915592" y="2338387"/>
                      <a:pt x="800775" y="2168437"/>
                    </a:cubicBezTo>
                    <a:lnTo>
                      <a:pt x="771869" y="2115180"/>
                    </a:lnTo>
                    <a:lnTo>
                      <a:pt x="753583" y="2120856"/>
                    </a:lnTo>
                    <a:cubicBezTo>
                      <a:pt x="712755" y="2129211"/>
                      <a:pt x="670482" y="2133598"/>
                      <a:pt x="627184" y="2133598"/>
                    </a:cubicBezTo>
                    <a:cubicBezTo>
                      <a:pt x="280800" y="2133598"/>
                      <a:pt x="0" y="1852798"/>
                      <a:pt x="0" y="1506414"/>
                    </a:cubicBezTo>
                    <a:cubicBezTo>
                      <a:pt x="0" y="1246626"/>
                      <a:pt x="157950" y="1023729"/>
                      <a:pt x="383056" y="928517"/>
                    </a:cubicBezTo>
                    <a:lnTo>
                      <a:pt x="424632" y="915611"/>
                    </a:lnTo>
                    <a:lnTo>
                      <a:pt x="427023" y="868268"/>
                    </a:lnTo>
                    <a:cubicBezTo>
                      <a:pt x="476551" y="380575"/>
                      <a:pt x="888424" y="0"/>
                      <a:pt x="13891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5" name="文本框 104"/>
            <p:cNvSpPr txBox="1"/>
            <p:nvPr/>
          </p:nvSpPr>
          <p:spPr>
            <a:xfrm>
              <a:off x="7181619" y="2534746"/>
              <a:ext cx="9073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ln w="25400">
                    <a:solidFill>
                      <a:srgbClr val="FFC000"/>
                    </a:solidFill>
                  </a:ln>
                  <a:noFill/>
                  <a:latin typeface="Impact" panose="020B0806030902050204" pitchFamily="34" charset="0"/>
                  <a:ea typeface="方正超粗黑简体" panose="03000509000000000000" pitchFamily="65" charset="-122"/>
                </a:rPr>
                <a:t>03</a:t>
              </a:r>
              <a:endParaRPr lang="zh-CN" altLang="en-US" sz="4000" dirty="0">
                <a:ln w="25400">
                  <a:solidFill>
                    <a:srgbClr val="FFC000"/>
                  </a:solidFill>
                </a:ln>
                <a:noFill/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880964" y="1237933"/>
            <a:ext cx="2154936" cy="1322409"/>
            <a:chOff x="8726219" y="-661205"/>
            <a:chExt cx="2154936" cy="1322409"/>
          </a:xfrm>
        </p:grpSpPr>
        <p:sp>
          <p:nvSpPr>
            <p:cNvPr id="112" name="任意多边形 11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8726219" y="-661204"/>
              <a:ext cx="2143214" cy="1322408"/>
              <a:chOff x="8866895" y="1156292"/>
              <a:chExt cx="2143214" cy="1322408"/>
            </a:xfrm>
          </p:grpSpPr>
          <p:sp>
            <p:nvSpPr>
              <p:cNvPr id="106" name="任意多边形 105"/>
              <p:cNvSpPr/>
              <p:nvPr/>
            </p:nvSpPr>
            <p:spPr>
              <a:xfrm rot="21387068">
                <a:off x="8866895" y="1156292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9529675" y="1453475"/>
                <a:ext cx="744731" cy="707886"/>
              </a:xfrm>
              <a:prstGeom prst="rect">
                <a:avLst/>
              </a:prstGeom>
              <a:ln w="50800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ln w="25400">
                      <a:solidFill>
                        <a:srgbClr val="92D050"/>
                      </a:solidFill>
                    </a:ln>
                    <a:noFill/>
                    <a:latin typeface="Impact" panose="020B0806030902050204" pitchFamily="34" charset="0"/>
                    <a:ea typeface="方正超粗黑简体" panose="03000509000000000000" pitchFamily="65" charset="-122"/>
                  </a:rPr>
                  <a:t>04</a:t>
                </a:r>
                <a:endParaRPr lang="zh-CN" altLang="en-US" sz="4000" dirty="0">
                  <a:ln w="25400">
                    <a:solidFill>
                      <a:srgbClr val="92D050"/>
                    </a:solidFill>
                  </a:ln>
                  <a:noFill/>
                  <a:latin typeface="Impact" panose="020B0806030902050204" pitchFamily="34" charset="0"/>
                  <a:ea typeface="方正超粗黑简体" panose="03000509000000000000" pitchFamily="65" charset="-122"/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3589166" y="1727958"/>
            <a:ext cx="2154936" cy="1322409"/>
            <a:chOff x="8726219" y="-661205"/>
            <a:chExt cx="2154936" cy="1322409"/>
          </a:xfrm>
        </p:grpSpPr>
        <p:sp>
          <p:nvSpPr>
            <p:cNvPr id="118" name="任意多边形 117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8726219" y="-661204"/>
              <a:ext cx="2143214" cy="1322408"/>
              <a:chOff x="8866895" y="1156292"/>
              <a:chExt cx="2143214" cy="1322408"/>
            </a:xfrm>
          </p:grpSpPr>
          <p:sp>
            <p:nvSpPr>
              <p:cNvPr id="120" name="任意多边形 119"/>
              <p:cNvSpPr/>
              <p:nvPr/>
            </p:nvSpPr>
            <p:spPr>
              <a:xfrm rot="21387068">
                <a:off x="8866895" y="1156292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文本框 120"/>
              <p:cNvSpPr txBox="1"/>
              <p:nvPr/>
            </p:nvSpPr>
            <p:spPr>
              <a:xfrm>
                <a:off x="9529675" y="1453475"/>
                <a:ext cx="744731" cy="707886"/>
              </a:xfrm>
              <a:prstGeom prst="rect">
                <a:avLst/>
              </a:prstGeom>
              <a:ln w="50800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ln w="25400">
                      <a:solidFill>
                        <a:srgbClr val="13D6EB"/>
                      </a:solidFill>
                    </a:ln>
                    <a:noFill/>
                    <a:latin typeface="Impact" panose="020B0806030902050204" pitchFamily="34" charset="0"/>
                    <a:ea typeface="方正超粗黑简体" panose="03000509000000000000" pitchFamily="65" charset="-122"/>
                  </a:rPr>
                  <a:t>02</a:t>
                </a:r>
                <a:endParaRPr lang="zh-CN" altLang="en-US" sz="4000" dirty="0">
                  <a:ln w="25400">
                    <a:solidFill>
                      <a:srgbClr val="13D6EB"/>
                    </a:solidFill>
                  </a:ln>
                  <a:noFill/>
                  <a:latin typeface="Impact" panose="020B0806030902050204" pitchFamily="34" charset="0"/>
                  <a:ea typeface="方正超粗黑简体" panose="03000509000000000000" pitchFamily="65" charset="-122"/>
                </a:endParaRPr>
              </a:p>
            </p:txBody>
          </p:sp>
        </p:grpSp>
      </p:grpSp>
      <p:sp>
        <p:nvSpPr>
          <p:cNvPr id="84" name="文本框 7"/>
          <p:cNvSpPr txBox="1"/>
          <p:nvPr/>
        </p:nvSpPr>
        <p:spPr>
          <a:xfrm>
            <a:off x="518954" y="5278252"/>
            <a:ext cx="195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總務媽媽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943055" y="3727678"/>
            <a:ext cx="24537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陳</a:t>
            </a:r>
            <a:r>
              <a:rPr lang="zh-TW" altLang="zh-TW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逸帆</a:t>
            </a:r>
            <a:endParaRPr lang="en-US" altLang="zh-TW" sz="2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呂</a:t>
            </a:r>
            <a:r>
              <a:rPr lang="zh-TW" altLang="zh-TW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松喬</a:t>
            </a:r>
            <a:endParaRPr lang="en-US" altLang="zh-TW" sz="2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高天一</a:t>
            </a:r>
            <a:endParaRPr lang="en-US" altLang="zh-TW" sz="2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許</a:t>
            </a:r>
            <a:r>
              <a:rPr lang="zh-TW" altLang="zh-TW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哲維</a:t>
            </a:r>
            <a:endParaRPr lang="en-US" altLang="zh-TW" sz="2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陳俊仰</a:t>
            </a:r>
            <a:endParaRPr lang="en-US" altLang="zh-TW" sz="2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r>
              <a:rPr lang="zh-TW" altLang="en-US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方巍儒</a:t>
            </a:r>
            <a:endParaRPr lang="en-US" altLang="zh-CN" sz="2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919332" y="5685109"/>
            <a:ext cx="2887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蔡孟蓉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8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6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9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0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9" dur="1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4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7" presetClass="entr" presetSubtype="0" fill="hold" grpId="0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7" presetClass="entr" presetSubtype="0" fill="hold" grpId="0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grpId="0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1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7" presetClass="entr" presetSubtype="0" fill="hold" grpId="0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16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17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18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7" presetClass="entr" presetSubtype="0" fill="hold" grpId="0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6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3" grpId="0" animBg="1"/>
          <p:bldP spid="6" grpId="0" animBg="1"/>
          <p:bldP spid="7" grpId="0"/>
          <p:bldP spid="8" grpId="0"/>
          <p:bldP spid="29" grpId="0"/>
          <p:bldP spid="31" grpId="0"/>
          <p:bldP spid="32" grpId="0"/>
          <p:bldP spid="44" grpId="0"/>
          <p:bldP spid="48" grpId="0" animBg="1"/>
          <p:bldP spid="49" grpId="0" animBg="1"/>
          <p:bldP spid="50" grpId="0" animBg="1"/>
          <p:bldP spid="21" grpId="0"/>
          <p:bldP spid="84" grpId="0"/>
          <p:bldP spid="86" grpId="0"/>
          <p:bldP spid="10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9" dur="1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4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7" presetClass="entr" presetSubtype="0" fill="hold" grpId="0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7" presetClass="entr" presetSubtype="0" fill="hold" grpId="0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grpId="0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1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7" presetClass="entr" presetSubtype="0" fill="hold" grpId="0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15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16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17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18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7" presetClass="entr" presetSubtype="0" fill="hold" grpId="0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1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6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3" grpId="0" animBg="1"/>
          <p:bldP spid="6" grpId="0" animBg="1"/>
          <p:bldP spid="7" grpId="0"/>
          <p:bldP spid="8" grpId="0"/>
          <p:bldP spid="29" grpId="0"/>
          <p:bldP spid="31" grpId="0"/>
          <p:bldP spid="32" grpId="0"/>
          <p:bldP spid="44" grpId="0"/>
          <p:bldP spid="48" grpId="0" animBg="1"/>
          <p:bldP spid="49" grpId="0" animBg="1"/>
          <p:bldP spid="50" grpId="0" animBg="1"/>
          <p:bldP spid="21" grpId="0"/>
          <p:bldP spid="84" grpId="0"/>
          <p:bldP spid="86" grpId="0"/>
          <p:bldP spid="10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7" t="42269" r="25874" b="19399"/>
          <a:stretch/>
        </p:blipFill>
        <p:spPr>
          <a:xfrm>
            <a:off x="8557845" y="2491528"/>
            <a:ext cx="2813538" cy="1107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" t="59567" r="183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805890" y="2825897"/>
            <a:ext cx="5725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66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感謝您的出席</a:t>
            </a:r>
            <a:endParaRPr lang="zh-CN" altLang="en-US" sz="6600" b="1" dirty="0">
              <a:solidFill>
                <a:schemeClr val="bg1"/>
              </a:solidFill>
              <a:effectLst>
                <a:reflection blurRad="177800" stA="60000" endA="900" endPos="58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9652793">
            <a:off x="3749988" y="1523812"/>
            <a:ext cx="601603" cy="609821"/>
            <a:chOff x="2817684" y="410418"/>
            <a:chExt cx="604235" cy="612489"/>
          </a:xfrm>
        </p:grpSpPr>
        <p:grpSp>
          <p:nvGrpSpPr>
            <p:cNvPr id="10" name="组合 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562261">
            <a:off x="3348263" y="487904"/>
            <a:ext cx="466601" cy="458021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8280354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9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24289" y="4578945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0804060" y="106745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07914" y="1431040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上學期行事曆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已發下紙本重要行事曆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34070" y="3973489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917549" y="1369729"/>
            <a:ext cx="9925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校慶運動會時間：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113/12/14(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   12/16(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補假乙天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定期評量：第一天數學、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；第二天國語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第一次：第十一週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—113/11/05(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11/06(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buNone/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第二次：第二十週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—114/01/09(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01/10(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期末考週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114/01/07(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考生活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跳蚤市場暨公益園遊會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114/01/14(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休業式：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114/01/20(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)12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點放學 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下學期</a:t>
            </a:r>
            <a:r>
              <a:rPr lang="zh-TW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開學日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114/02/05(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臺南市提前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天開學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下學期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114/04/19(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)-04/24(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臺南市承辦全中運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下學期戶外教育：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114/02/25(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粉牛樂園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27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D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1549682" y="4961236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848915" y="5399589"/>
            <a:ext cx="1946041" cy="1215205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23318" y="282794"/>
            <a:ext cx="10571639" cy="96432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</a:p>
        </p:txBody>
      </p:sp>
      <p:grpSp>
        <p:nvGrpSpPr>
          <p:cNvPr id="47" name="组合 95"/>
          <p:cNvGrpSpPr/>
          <p:nvPr/>
        </p:nvGrpSpPr>
        <p:grpSpPr>
          <a:xfrm rot="1562261">
            <a:off x="329858" y="404069"/>
            <a:ext cx="801848" cy="694430"/>
            <a:chOff x="10646778" y="4753862"/>
            <a:chExt cx="751521" cy="737702"/>
          </a:xfrm>
        </p:grpSpPr>
        <p:sp>
          <p:nvSpPr>
            <p:cNvPr id="6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6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5" name="组合 92"/>
          <p:cNvGrpSpPr/>
          <p:nvPr/>
        </p:nvGrpSpPr>
        <p:grpSpPr>
          <a:xfrm>
            <a:off x="294132" y="3168744"/>
            <a:ext cx="1456471" cy="2545272"/>
            <a:chOff x="2216634" y="1360170"/>
            <a:chExt cx="2583965" cy="4217670"/>
          </a:xfrm>
        </p:grpSpPr>
        <p:sp>
          <p:nvSpPr>
            <p:cNvPr id="66" name="矩形 65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梯形 69"/>
            <p:cNvSpPr/>
            <p:nvPr/>
          </p:nvSpPr>
          <p:spPr>
            <a:xfrm>
              <a:off x="3040379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2" name="直接连接符 109"/>
            <p:cNvCxnSpPr>
              <a:stCxn id="76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078" y="4564185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004676" y="1071734"/>
            <a:ext cx="9398177" cy="2986773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請參考校網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評鑑專區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課程計畫備查網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年級學生各領域暨彈性學習課程成績評量計畫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定期紙筆測驗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％    </a:t>
            </a:r>
            <a:endParaRPr lang="en-US" altLang="zh-TW" kern="0" dirty="0">
              <a:latin typeface="標楷體" pitchFamily="65" charset="-120"/>
              <a:ea typeface="標楷體" pitchFamily="65" charset="-120"/>
            </a:endParaRPr>
          </a:p>
          <a:p>
            <a:pPr marL="274320" indent="-274320">
              <a:buClr>
                <a:schemeClr val="accent3"/>
              </a:buClr>
              <a:buFontTx/>
              <a:buNone/>
              <a:defRPr/>
            </a:pP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平時成績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％ 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kern="0" dirty="0">
                <a:latin typeface="標楷體" pitchFamily="65" charset="-120"/>
                <a:ea typeface="標楷體" pitchFamily="65" charset="-120"/>
              </a:rPr>
              <a:t>紙筆測驗、作業、口頭回答問題、上課表現</a:t>
            </a: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優等獎：國數評量成績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前五名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之學童。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自我挑戰獎：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頒發，成績進步最多，超越其個人標準，足以顯現其自我挑戰者，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取三名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定期評量獎勵：可選擇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文具禮券一張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自行去文具行消費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與校長有約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榮譽早餐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七星全能獎：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頒發，整學期七大領域成績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前五名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之學童。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頒發獎章一枚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grpSp>
        <p:nvGrpSpPr>
          <p:cNvPr id="90" name="组合 80"/>
          <p:cNvGrpSpPr/>
          <p:nvPr/>
        </p:nvGrpSpPr>
        <p:grpSpPr>
          <a:xfrm rot="988160">
            <a:off x="8855910" y="-45937"/>
            <a:ext cx="1487502" cy="1098495"/>
            <a:chOff x="467955" y="825830"/>
            <a:chExt cx="1688486" cy="1246918"/>
          </a:xfrm>
        </p:grpSpPr>
        <p:sp>
          <p:nvSpPr>
            <p:cNvPr id="91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2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93" name="组合 8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94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C000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8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4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4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24289" y="4578945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0804060" y="106745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07914" y="1431040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59683" y="375371"/>
            <a:ext cx="10515600" cy="1325563"/>
          </a:xfrm>
        </p:spPr>
        <p:txBody>
          <a:bodyPr/>
          <a:lstStyle/>
          <a:p>
            <a:r>
              <a:rPr kumimoji="1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國語文～補充學習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34070" y="3973489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367337" y="1642201"/>
            <a:ext cx="9349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配合第三冊，每課有</a:t>
            </a:r>
            <a:r>
              <a:rPr lang="zh-TW" altLang="en-US" sz="2800" b="1" dirty="0">
                <a:solidFill>
                  <a:srgbClr val="8502C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預習單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3" charset="2"/>
              <a:buChar char=""/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另外補充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閱讀本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閱讀易上手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3)</a:t>
            </a: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圖畫圖話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貝殼夾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橋梁書輪讀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每週三發回，下週一帶回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，請家長協助簽名，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書目可記錄在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閱讀分享單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裡。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kern="0" dirty="0">
                <a:solidFill>
                  <a:srgbClr val="3333FF"/>
                </a:solidFill>
                <a:ea typeface="標楷體"/>
              </a:rPr>
              <a:t>將指導學生查字典，請準備適合的字典。</a:t>
            </a:r>
            <a:endParaRPr lang="en-US" altLang="zh-TW" sz="2800" kern="0" dirty="0">
              <a:solidFill>
                <a:srgbClr val="3333FF"/>
              </a:solidFill>
              <a:ea typeface="標楷體"/>
            </a:endParaRPr>
          </a:p>
          <a:p>
            <a:pPr>
              <a:buFont typeface="Wingdings 3" charset="2"/>
              <a:buChar char=""/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27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24289" y="4578945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0804060" y="106745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07914" y="1431040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59683" y="375371"/>
            <a:ext cx="10515600" cy="1325563"/>
          </a:xfrm>
        </p:spPr>
        <p:txBody>
          <a:bodyPr/>
          <a:lstStyle/>
          <a:p>
            <a:r>
              <a:rPr kumimoji="1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課程介紹～數學領域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134070" y="3973489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367337" y="1642201"/>
            <a:ext cx="9349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zh-TW" altLang="en-US" sz="2800" kern="0" dirty="0">
                <a:ea typeface="標楷體"/>
              </a:rPr>
              <a:t>本學期內容可概分為</a:t>
            </a:r>
            <a:br>
              <a:rPr lang="zh-TW" altLang="en-US" sz="2800" kern="0" dirty="0">
                <a:ea typeface="標楷體"/>
              </a:rPr>
            </a:br>
            <a:r>
              <a:rPr lang="zh-TW" altLang="en-US" sz="2800" kern="0" dirty="0">
                <a:ea typeface="標楷體"/>
              </a:rPr>
              <a:t>（一）數與計算：認識兩百以內的數，二位數的</a:t>
            </a:r>
            <a:r>
              <a:rPr lang="zh-TW" altLang="en-US" sz="2800" kern="0" dirty="0">
                <a:solidFill>
                  <a:srgbClr val="FF0000"/>
                </a:solidFill>
                <a:ea typeface="標楷體"/>
              </a:rPr>
              <a:t>直式加  </a:t>
            </a:r>
            <a:br>
              <a:rPr lang="en-US" altLang="zh-TW" sz="2800" kern="0" dirty="0">
                <a:solidFill>
                  <a:srgbClr val="FF0000"/>
                </a:solidFill>
                <a:ea typeface="標楷體"/>
              </a:rPr>
            </a:br>
            <a:r>
              <a:rPr lang="zh-TW" altLang="en-US" sz="2800" kern="0" dirty="0">
                <a:solidFill>
                  <a:srgbClr val="FF0000"/>
                </a:solidFill>
                <a:ea typeface="標楷體"/>
              </a:rPr>
              <a:t>           減</a:t>
            </a:r>
            <a:r>
              <a:rPr lang="zh-TW" altLang="en-US" sz="2800" kern="0" dirty="0">
                <a:ea typeface="標楷體"/>
              </a:rPr>
              <a:t>，</a:t>
            </a:r>
            <a:r>
              <a:rPr lang="zh-TW" altLang="en-US" sz="2800" kern="0" dirty="0">
                <a:solidFill>
                  <a:srgbClr val="FF0000"/>
                </a:solidFill>
                <a:ea typeface="標楷體"/>
              </a:rPr>
              <a:t>兩步驟</a:t>
            </a:r>
            <a:r>
              <a:rPr lang="zh-TW" altLang="en-US" sz="2800" kern="0" dirty="0">
                <a:ea typeface="標楷體"/>
              </a:rPr>
              <a:t>加減應用，倍數概念，</a:t>
            </a:r>
            <a:r>
              <a:rPr lang="zh-TW" altLang="en-US" sz="2800" kern="0" dirty="0">
                <a:solidFill>
                  <a:srgbClr val="FF0000"/>
                </a:solidFill>
                <a:ea typeface="標楷體"/>
              </a:rPr>
              <a:t>乘法</a:t>
            </a:r>
            <a:r>
              <a:rPr lang="zh-TW" altLang="en-US" sz="2800" kern="0" dirty="0">
                <a:ea typeface="標楷體"/>
              </a:rPr>
              <a:t>應用。</a:t>
            </a:r>
            <a:br>
              <a:rPr lang="zh-TW" altLang="en-US" sz="2800" kern="0" dirty="0">
                <a:ea typeface="標楷體"/>
              </a:rPr>
            </a:br>
            <a:r>
              <a:rPr lang="zh-TW" altLang="en-US" sz="2800" kern="0" dirty="0">
                <a:ea typeface="標楷體"/>
              </a:rPr>
              <a:t>（二）數與量：</a:t>
            </a:r>
            <a:r>
              <a:rPr lang="en-US" altLang="zh-TW" sz="2800" kern="0" dirty="0">
                <a:ea typeface="標楷體"/>
              </a:rPr>
              <a:t>1.</a:t>
            </a:r>
            <a:r>
              <a:rPr lang="zh-TW" altLang="en-US" sz="2800" kern="0" dirty="0">
                <a:ea typeface="標楷體"/>
              </a:rPr>
              <a:t>長度</a:t>
            </a:r>
            <a:r>
              <a:rPr lang="en-US" altLang="zh-TW" sz="2800" kern="0" dirty="0">
                <a:ea typeface="標楷體"/>
              </a:rPr>
              <a:t>   </a:t>
            </a:r>
            <a:br>
              <a:rPr lang="en-US" altLang="zh-TW" sz="2800" kern="0" dirty="0">
                <a:ea typeface="標楷體"/>
              </a:rPr>
            </a:br>
            <a:r>
              <a:rPr lang="zh-TW" altLang="en-US" sz="2800" kern="0" dirty="0">
                <a:ea typeface="標楷體"/>
              </a:rPr>
              <a:t>                               </a:t>
            </a:r>
            <a:r>
              <a:rPr lang="en-US" altLang="zh-TW" sz="2800" kern="0" dirty="0">
                <a:ea typeface="標楷體"/>
              </a:rPr>
              <a:t>2.</a:t>
            </a:r>
            <a:r>
              <a:rPr lang="zh-TW" altLang="en-US" sz="2800" kern="0" dirty="0">
                <a:ea typeface="標楷體"/>
              </a:rPr>
              <a:t>時鐘</a:t>
            </a:r>
            <a:br>
              <a:rPr lang="en-US" altLang="zh-TW" sz="2800" kern="0" dirty="0">
                <a:ea typeface="標楷體"/>
              </a:rPr>
            </a:br>
            <a:r>
              <a:rPr lang="zh-TW" altLang="en-US" sz="2800" kern="0" dirty="0">
                <a:ea typeface="標楷體"/>
              </a:rPr>
              <a:t>                             （請準備一把</a:t>
            </a:r>
            <a:r>
              <a:rPr lang="zh-TW" altLang="en-US" sz="2800" kern="0" dirty="0">
                <a:solidFill>
                  <a:srgbClr val="FF0000"/>
                </a:solidFill>
                <a:ea typeface="標楷體"/>
              </a:rPr>
              <a:t>刻度清楚的尺</a:t>
            </a:r>
            <a:r>
              <a:rPr lang="zh-TW" altLang="en-US" sz="2800" kern="0" dirty="0">
                <a:ea typeface="標楷體"/>
              </a:rPr>
              <a:t>及小鬧鐘。）　　</a:t>
            </a:r>
            <a:r>
              <a:rPr lang="en-US" altLang="zh-TW" sz="2800" kern="0" dirty="0">
                <a:ea typeface="標楷體"/>
              </a:rPr>
              <a:t>      </a:t>
            </a:r>
            <a:r>
              <a:rPr lang="zh-TW" altLang="en-US" sz="2800" kern="0" dirty="0">
                <a:ea typeface="標楷體"/>
              </a:rPr>
              <a:t>      </a:t>
            </a:r>
            <a:br>
              <a:rPr lang="en-US" altLang="zh-TW" sz="2800" kern="0" dirty="0">
                <a:ea typeface="標楷體"/>
              </a:rPr>
            </a:br>
            <a:r>
              <a:rPr lang="zh-TW" altLang="en-US" sz="2800" kern="0" dirty="0">
                <a:ea typeface="標楷體"/>
              </a:rPr>
              <a:t>                                </a:t>
            </a:r>
            <a:r>
              <a:rPr lang="en-US" altLang="zh-TW" sz="2800" kern="0" dirty="0">
                <a:ea typeface="標楷體"/>
              </a:rPr>
              <a:t>3.</a:t>
            </a:r>
            <a:r>
              <a:rPr lang="zh-TW" altLang="en-US" sz="2800" kern="0" dirty="0">
                <a:ea typeface="標楷體"/>
              </a:rPr>
              <a:t>容量和重量</a:t>
            </a:r>
            <a:br>
              <a:rPr lang="zh-TW" altLang="en-US" sz="2800" kern="0" dirty="0">
                <a:ea typeface="標楷體"/>
              </a:rPr>
            </a:br>
            <a:r>
              <a:rPr lang="zh-TW" altLang="en-US" sz="2800" kern="0" dirty="0">
                <a:ea typeface="標楷體"/>
              </a:rPr>
              <a:t>（三）幾何：面積（數格子）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27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24289" y="4578945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0804060" y="106745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07914" y="1431040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34070" y="3973489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標題 2"/>
          <p:cNvSpPr txBox="1">
            <a:spLocks/>
          </p:cNvSpPr>
          <p:nvPr/>
        </p:nvSpPr>
        <p:spPr>
          <a:xfrm>
            <a:off x="6321030" y="3688008"/>
            <a:ext cx="45334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664776" y="1595193"/>
            <a:ext cx="9349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語文市長獎加分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視同校內比賽第三二一名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閱讀小學士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、閱讀小碩士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(10)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、閱讀小博士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(15)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布可小學士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(1000)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、布可小碩士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(3000)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、布可小博士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(5000)</a:t>
            </a:r>
          </a:p>
          <a:p>
            <a:pPr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3" charset="2"/>
              <a:buChar char=""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頂尖小書蟲：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前十名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文具禮券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 3" charset="2"/>
              <a:buChar char=""/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6266" y="436080"/>
            <a:ext cx="3133436" cy="1325563"/>
          </a:xfrm>
        </p:spPr>
        <p:txBody>
          <a:bodyPr/>
          <a:lstStyle/>
          <a:p>
            <a:r>
              <a:rPr kumimoji="1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閱讀認證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77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27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7964" y="769647"/>
            <a:ext cx="1688489" cy="1246917"/>
            <a:chOff x="1209360" y="368630"/>
            <a:chExt cx="1688489" cy="1246917"/>
          </a:xfrm>
        </p:grpSpPr>
        <p:sp>
          <p:nvSpPr>
            <p:cNvPr id="66" name="梯形 96"/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梯形 96"/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 rot="21335217">
              <a:off x="2104640" y="368630"/>
              <a:ext cx="793209" cy="804045"/>
              <a:chOff x="7973451" y="5027358"/>
              <a:chExt cx="1573291" cy="1594779"/>
            </a:xfrm>
          </p:grpSpPr>
          <p:sp>
            <p:nvSpPr>
              <p:cNvPr id="7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3053278" y="110860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生活領域教學</a:t>
            </a:r>
            <a:endParaRPr lang="zh-CN" altLang="en-US" sz="3600" b="1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521974" y="2621551"/>
            <a:ext cx="3789525" cy="2780639"/>
            <a:chOff x="2521974" y="2621551"/>
            <a:chExt cx="3789525" cy="2780639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4458789" y="2621551"/>
              <a:ext cx="2" cy="2266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2521974" y="4888502"/>
              <a:ext cx="1927291" cy="513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449264" y="4898027"/>
              <a:ext cx="1862235" cy="473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334714" y="6326777"/>
            <a:ext cx="4086225" cy="285750"/>
          </a:xfrm>
          <a:prstGeom prst="ellipse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81000">
                <a:schemeClr val="bg2">
                  <a:alpha val="18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五角星 2"/>
          <p:cNvSpPr/>
          <p:nvPr/>
        </p:nvSpPr>
        <p:spPr>
          <a:xfrm rot="2259766" flipH="1">
            <a:off x="8072553" y="794469"/>
            <a:ext cx="738260" cy="742587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五角星 2"/>
          <p:cNvSpPr/>
          <p:nvPr/>
        </p:nvSpPr>
        <p:spPr>
          <a:xfrm rot="21106526" flipH="1">
            <a:off x="7268030" y="1915454"/>
            <a:ext cx="312357" cy="314188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13CC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/>
          <p:cNvSpPr/>
          <p:nvPr/>
        </p:nvSpPr>
        <p:spPr>
          <a:xfrm>
            <a:off x="7802636" y="1441159"/>
            <a:ext cx="1543050" cy="1543050"/>
          </a:xfrm>
          <a:prstGeom prst="arc">
            <a:avLst>
              <a:gd name="adj1" fmla="val 9684536"/>
              <a:gd name="adj2" fmla="val 14684036"/>
            </a:avLst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弧形 63"/>
          <p:cNvSpPr/>
          <p:nvPr/>
        </p:nvSpPr>
        <p:spPr>
          <a:xfrm rot="2196345">
            <a:off x="6893049" y="2085989"/>
            <a:ext cx="1543050" cy="1543050"/>
          </a:xfrm>
          <a:prstGeom prst="arc">
            <a:avLst>
              <a:gd name="adj1" fmla="val 9684536"/>
              <a:gd name="adj2" fmla="val 11865879"/>
            </a:avLst>
          </a:prstGeom>
          <a:ln w="19050">
            <a:solidFill>
              <a:srgbClr val="0CD8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连接符 81"/>
          <p:cNvCxnSpPr/>
          <p:nvPr/>
        </p:nvCxnSpPr>
        <p:spPr>
          <a:xfrm>
            <a:off x="3053278" y="1797537"/>
            <a:ext cx="4021678" cy="0"/>
          </a:xfrm>
          <a:prstGeom prst="line">
            <a:avLst/>
          </a:prstGeom>
          <a:ln>
            <a:solidFill>
              <a:srgbClr val="19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五角星 2"/>
          <p:cNvSpPr/>
          <p:nvPr/>
        </p:nvSpPr>
        <p:spPr>
          <a:xfrm rot="20665174" flipH="1">
            <a:off x="8549407" y="2054616"/>
            <a:ext cx="391543" cy="393838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>
            <a:solidFill>
              <a:schemeClr val="bg1"/>
            </a:solidFill>
          </a:ln>
          <a:effectLst>
            <a:outerShdw blurRad="1143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五角星 2"/>
          <p:cNvSpPr/>
          <p:nvPr/>
        </p:nvSpPr>
        <p:spPr>
          <a:xfrm rot="1682830" flipH="1">
            <a:off x="11141832" y="3185390"/>
            <a:ext cx="583518" cy="586938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>
            <a:solidFill>
              <a:schemeClr val="bg1"/>
            </a:solidFill>
          </a:ln>
          <a:effectLst>
            <a:outerShdw blurRad="1016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9501670" y="1443861"/>
            <a:ext cx="2311921" cy="1211475"/>
            <a:chOff x="3578653" y="963450"/>
            <a:chExt cx="2147023" cy="1330028"/>
          </a:xfrm>
        </p:grpSpPr>
        <p:sp>
          <p:nvSpPr>
            <p:cNvPr id="76" name="任意多边形 75"/>
            <p:cNvSpPr/>
            <p:nvPr/>
          </p:nvSpPr>
          <p:spPr>
            <a:xfrm rot="21387068">
              <a:off x="3582462" y="963450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76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21387068">
              <a:off x="3578653" y="971070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>
              <a:solidFill>
                <a:srgbClr val="84F6FC"/>
              </a:solidFill>
            </a:ln>
            <a:effectLst>
              <a:innerShdw blurRad="304800">
                <a:srgbClr val="13CFE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>
                <a:gd name="connsiteX0" fmla="*/ 862965 w 2526030"/>
                <a:gd name="connsiteY0" fmla="*/ 0 h 1634490"/>
                <a:gd name="connsiteX1" fmla="*/ 1464814 w 2526030"/>
                <a:gd name="connsiteY1" fmla="*/ 320001 h 1634490"/>
                <a:gd name="connsiteX2" fmla="*/ 1476869 w 2526030"/>
                <a:gd name="connsiteY2" fmla="*/ 342210 h 1634490"/>
                <a:gd name="connsiteX3" fmla="*/ 1513419 w 2526030"/>
                <a:gd name="connsiteY3" fmla="*/ 325159 h 1634490"/>
                <a:gd name="connsiteX4" fmla="*/ 1693545 w 2526030"/>
                <a:gd name="connsiteY4" fmla="*/ 293370 h 1634490"/>
                <a:gd name="connsiteX5" fmla="*/ 2206777 w 2526030"/>
                <a:gd name="connsiteY5" fmla="*/ 711666 h 1634490"/>
                <a:gd name="connsiteX6" fmla="*/ 2210100 w 2526030"/>
                <a:gd name="connsiteY6" fmla="*/ 744629 h 1634490"/>
                <a:gd name="connsiteX7" fmla="*/ 2246793 w 2526030"/>
                <a:gd name="connsiteY7" fmla="*/ 756019 h 1634490"/>
                <a:gd name="connsiteX8" fmla="*/ 2526030 w 2526030"/>
                <a:gd name="connsiteY8" fmla="*/ 1177290 h 1634490"/>
                <a:gd name="connsiteX9" fmla="*/ 2068830 w 2526030"/>
                <a:gd name="connsiteY9" fmla="*/ 1634490 h 1634490"/>
                <a:gd name="connsiteX10" fmla="*/ 457200 w 2526030"/>
                <a:gd name="connsiteY10" fmla="*/ 1634490 h 1634490"/>
                <a:gd name="connsiteX11" fmla="*/ 0 w 2526030"/>
                <a:gd name="connsiteY11" fmla="*/ 1177290 h 1634490"/>
                <a:gd name="connsiteX12" fmla="*/ 133911 w 2526030"/>
                <a:gd name="connsiteY12" fmla="*/ 854001 h 1634490"/>
                <a:gd name="connsiteX13" fmla="*/ 148841 w 2526030"/>
                <a:gd name="connsiteY13" fmla="*/ 841682 h 1634490"/>
                <a:gd name="connsiteX14" fmla="*/ 137160 w 2526030"/>
                <a:gd name="connsiteY14" fmla="*/ 725805 h 1634490"/>
                <a:gd name="connsiteX15" fmla="*/ 862965 w 2526030"/>
                <a:gd name="connsiteY15" fmla="*/ 0 h 1634490"/>
                <a:gd name="connsiteX0" fmla="*/ 2068830 w 2526030"/>
                <a:gd name="connsiteY0" fmla="*/ 1634490 h 1762661"/>
                <a:gd name="connsiteX1" fmla="*/ 457200 w 2526030"/>
                <a:gd name="connsiteY1" fmla="*/ 1634490 h 1762661"/>
                <a:gd name="connsiteX2" fmla="*/ 0 w 2526030"/>
                <a:gd name="connsiteY2" fmla="*/ 1177290 h 1762661"/>
                <a:gd name="connsiteX3" fmla="*/ 133911 w 2526030"/>
                <a:gd name="connsiteY3" fmla="*/ 854001 h 1762661"/>
                <a:gd name="connsiteX4" fmla="*/ 148841 w 2526030"/>
                <a:gd name="connsiteY4" fmla="*/ 841682 h 1762661"/>
                <a:gd name="connsiteX5" fmla="*/ 137160 w 2526030"/>
                <a:gd name="connsiteY5" fmla="*/ 725805 h 1762661"/>
                <a:gd name="connsiteX6" fmla="*/ 862965 w 2526030"/>
                <a:gd name="connsiteY6" fmla="*/ 0 h 1762661"/>
                <a:gd name="connsiteX7" fmla="*/ 1464814 w 2526030"/>
                <a:gd name="connsiteY7" fmla="*/ 320001 h 1762661"/>
                <a:gd name="connsiteX8" fmla="*/ 1476869 w 2526030"/>
                <a:gd name="connsiteY8" fmla="*/ 342210 h 1762661"/>
                <a:gd name="connsiteX9" fmla="*/ 1513419 w 2526030"/>
                <a:gd name="connsiteY9" fmla="*/ 325159 h 1762661"/>
                <a:gd name="connsiteX10" fmla="*/ 1693545 w 2526030"/>
                <a:gd name="connsiteY10" fmla="*/ 293370 h 1762661"/>
                <a:gd name="connsiteX11" fmla="*/ 2206777 w 2526030"/>
                <a:gd name="connsiteY11" fmla="*/ 711666 h 1762661"/>
                <a:gd name="connsiteX12" fmla="*/ 2210100 w 2526030"/>
                <a:gd name="connsiteY12" fmla="*/ 744629 h 1762661"/>
                <a:gd name="connsiteX13" fmla="*/ 2246793 w 2526030"/>
                <a:gd name="connsiteY13" fmla="*/ 756019 h 1762661"/>
                <a:gd name="connsiteX14" fmla="*/ 2526030 w 2526030"/>
                <a:gd name="connsiteY14" fmla="*/ 1177290 h 1762661"/>
                <a:gd name="connsiteX15" fmla="*/ 2197001 w 2526030"/>
                <a:gd name="connsiteY15" fmla="*/ 1762661 h 1762661"/>
                <a:gd name="connsiteX0" fmla="*/ 457200 w 2526030"/>
                <a:gd name="connsiteY0" fmla="*/ 1634490 h 1762661"/>
                <a:gd name="connsiteX1" fmla="*/ 0 w 2526030"/>
                <a:gd name="connsiteY1" fmla="*/ 1177290 h 1762661"/>
                <a:gd name="connsiteX2" fmla="*/ 133911 w 2526030"/>
                <a:gd name="connsiteY2" fmla="*/ 854001 h 1762661"/>
                <a:gd name="connsiteX3" fmla="*/ 148841 w 2526030"/>
                <a:gd name="connsiteY3" fmla="*/ 841682 h 1762661"/>
                <a:gd name="connsiteX4" fmla="*/ 137160 w 2526030"/>
                <a:gd name="connsiteY4" fmla="*/ 725805 h 1762661"/>
                <a:gd name="connsiteX5" fmla="*/ 862965 w 2526030"/>
                <a:gd name="connsiteY5" fmla="*/ 0 h 1762661"/>
                <a:gd name="connsiteX6" fmla="*/ 1464814 w 2526030"/>
                <a:gd name="connsiteY6" fmla="*/ 320001 h 1762661"/>
                <a:gd name="connsiteX7" fmla="*/ 1476869 w 2526030"/>
                <a:gd name="connsiteY7" fmla="*/ 342210 h 1762661"/>
                <a:gd name="connsiteX8" fmla="*/ 1513419 w 2526030"/>
                <a:gd name="connsiteY8" fmla="*/ 325159 h 1762661"/>
                <a:gd name="connsiteX9" fmla="*/ 1693545 w 2526030"/>
                <a:gd name="connsiteY9" fmla="*/ 293370 h 1762661"/>
                <a:gd name="connsiteX10" fmla="*/ 2206777 w 2526030"/>
                <a:gd name="connsiteY10" fmla="*/ 711666 h 1762661"/>
                <a:gd name="connsiteX11" fmla="*/ 2210100 w 2526030"/>
                <a:gd name="connsiteY11" fmla="*/ 744629 h 1762661"/>
                <a:gd name="connsiteX12" fmla="*/ 2246793 w 2526030"/>
                <a:gd name="connsiteY12" fmla="*/ 756019 h 1762661"/>
                <a:gd name="connsiteX13" fmla="*/ 2526030 w 2526030"/>
                <a:gd name="connsiteY13" fmla="*/ 1177290 h 1762661"/>
                <a:gd name="connsiteX14" fmla="*/ 2197001 w 2526030"/>
                <a:gd name="connsiteY14" fmla="*/ 1762661 h 1762661"/>
                <a:gd name="connsiteX0" fmla="*/ 457200 w 2526030"/>
                <a:gd name="connsiteY0" fmla="*/ 1634490 h 1634490"/>
                <a:gd name="connsiteX1" fmla="*/ 0 w 2526030"/>
                <a:gd name="connsiteY1" fmla="*/ 1177290 h 1634490"/>
                <a:gd name="connsiteX2" fmla="*/ 133911 w 2526030"/>
                <a:gd name="connsiteY2" fmla="*/ 854001 h 1634490"/>
                <a:gd name="connsiteX3" fmla="*/ 148841 w 2526030"/>
                <a:gd name="connsiteY3" fmla="*/ 841682 h 1634490"/>
                <a:gd name="connsiteX4" fmla="*/ 137160 w 2526030"/>
                <a:gd name="connsiteY4" fmla="*/ 725805 h 1634490"/>
                <a:gd name="connsiteX5" fmla="*/ 862965 w 2526030"/>
                <a:gd name="connsiteY5" fmla="*/ 0 h 1634490"/>
                <a:gd name="connsiteX6" fmla="*/ 1464814 w 2526030"/>
                <a:gd name="connsiteY6" fmla="*/ 320001 h 1634490"/>
                <a:gd name="connsiteX7" fmla="*/ 1476869 w 2526030"/>
                <a:gd name="connsiteY7" fmla="*/ 342210 h 1634490"/>
                <a:gd name="connsiteX8" fmla="*/ 1513419 w 2526030"/>
                <a:gd name="connsiteY8" fmla="*/ 325159 h 1634490"/>
                <a:gd name="connsiteX9" fmla="*/ 1693545 w 2526030"/>
                <a:gd name="connsiteY9" fmla="*/ 293370 h 1634490"/>
                <a:gd name="connsiteX10" fmla="*/ 2206777 w 2526030"/>
                <a:gd name="connsiteY10" fmla="*/ 711666 h 1634490"/>
                <a:gd name="connsiteX11" fmla="*/ 2210100 w 2526030"/>
                <a:gd name="connsiteY11" fmla="*/ 744629 h 1634490"/>
                <a:gd name="connsiteX12" fmla="*/ 2246793 w 2526030"/>
                <a:gd name="connsiteY12" fmla="*/ 756019 h 1634490"/>
                <a:gd name="connsiteX13" fmla="*/ 2526030 w 2526030"/>
                <a:gd name="connsiteY13" fmla="*/ 1177290 h 1634490"/>
                <a:gd name="connsiteX0" fmla="*/ 457200 w 2246793"/>
                <a:gd name="connsiteY0" fmla="*/ 1634490 h 1634490"/>
                <a:gd name="connsiteX1" fmla="*/ 0 w 2246793"/>
                <a:gd name="connsiteY1" fmla="*/ 1177290 h 1634490"/>
                <a:gd name="connsiteX2" fmla="*/ 133911 w 2246793"/>
                <a:gd name="connsiteY2" fmla="*/ 854001 h 1634490"/>
                <a:gd name="connsiteX3" fmla="*/ 148841 w 2246793"/>
                <a:gd name="connsiteY3" fmla="*/ 841682 h 1634490"/>
                <a:gd name="connsiteX4" fmla="*/ 137160 w 2246793"/>
                <a:gd name="connsiteY4" fmla="*/ 725805 h 1634490"/>
                <a:gd name="connsiteX5" fmla="*/ 862965 w 2246793"/>
                <a:gd name="connsiteY5" fmla="*/ 0 h 1634490"/>
                <a:gd name="connsiteX6" fmla="*/ 1464814 w 2246793"/>
                <a:gd name="connsiteY6" fmla="*/ 320001 h 1634490"/>
                <a:gd name="connsiteX7" fmla="*/ 1476869 w 2246793"/>
                <a:gd name="connsiteY7" fmla="*/ 342210 h 1634490"/>
                <a:gd name="connsiteX8" fmla="*/ 1513419 w 2246793"/>
                <a:gd name="connsiteY8" fmla="*/ 325159 h 1634490"/>
                <a:gd name="connsiteX9" fmla="*/ 1693545 w 2246793"/>
                <a:gd name="connsiteY9" fmla="*/ 293370 h 1634490"/>
                <a:gd name="connsiteX10" fmla="*/ 2206777 w 2246793"/>
                <a:gd name="connsiteY10" fmla="*/ 711666 h 1634490"/>
                <a:gd name="connsiteX11" fmla="*/ 2210100 w 2246793"/>
                <a:gd name="connsiteY11" fmla="*/ 744629 h 1634490"/>
                <a:gd name="connsiteX12" fmla="*/ 2246793 w 2246793"/>
                <a:gd name="connsiteY12" fmla="*/ 756019 h 1634490"/>
                <a:gd name="connsiteX0" fmla="*/ 457200 w 2210100"/>
                <a:gd name="connsiteY0" fmla="*/ 1634490 h 1634490"/>
                <a:gd name="connsiteX1" fmla="*/ 0 w 2210100"/>
                <a:gd name="connsiteY1" fmla="*/ 1177290 h 1634490"/>
                <a:gd name="connsiteX2" fmla="*/ 133911 w 2210100"/>
                <a:gd name="connsiteY2" fmla="*/ 854001 h 1634490"/>
                <a:gd name="connsiteX3" fmla="*/ 148841 w 2210100"/>
                <a:gd name="connsiteY3" fmla="*/ 841682 h 1634490"/>
                <a:gd name="connsiteX4" fmla="*/ 137160 w 2210100"/>
                <a:gd name="connsiteY4" fmla="*/ 725805 h 1634490"/>
                <a:gd name="connsiteX5" fmla="*/ 862965 w 2210100"/>
                <a:gd name="connsiteY5" fmla="*/ 0 h 1634490"/>
                <a:gd name="connsiteX6" fmla="*/ 1464814 w 2210100"/>
                <a:gd name="connsiteY6" fmla="*/ 320001 h 1634490"/>
                <a:gd name="connsiteX7" fmla="*/ 1476869 w 2210100"/>
                <a:gd name="connsiteY7" fmla="*/ 342210 h 1634490"/>
                <a:gd name="connsiteX8" fmla="*/ 1513419 w 2210100"/>
                <a:gd name="connsiteY8" fmla="*/ 325159 h 1634490"/>
                <a:gd name="connsiteX9" fmla="*/ 1693545 w 2210100"/>
                <a:gd name="connsiteY9" fmla="*/ 293370 h 1634490"/>
                <a:gd name="connsiteX10" fmla="*/ 2206777 w 2210100"/>
                <a:gd name="connsiteY10" fmla="*/ 711666 h 1634490"/>
                <a:gd name="connsiteX11" fmla="*/ 2210100 w 2210100"/>
                <a:gd name="connsiteY11" fmla="*/ 744629 h 1634490"/>
                <a:gd name="connsiteX0" fmla="*/ 457200 w 2206777"/>
                <a:gd name="connsiteY0" fmla="*/ 1634490 h 1634490"/>
                <a:gd name="connsiteX1" fmla="*/ 0 w 2206777"/>
                <a:gd name="connsiteY1" fmla="*/ 1177290 h 1634490"/>
                <a:gd name="connsiteX2" fmla="*/ 133911 w 2206777"/>
                <a:gd name="connsiteY2" fmla="*/ 854001 h 1634490"/>
                <a:gd name="connsiteX3" fmla="*/ 148841 w 2206777"/>
                <a:gd name="connsiteY3" fmla="*/ 841682 h 1634490"/>
                <a:gd name="connsiteX4" fmla="*/ 137160 w 2206777"/>
                <a:gd name="connsiteY4" fmla="*/ 725805 h 1634490"/>
                <a:gd name="connsiteX5" fmla="*/ 862965 w 2206777"/>
                <a:gd name="connsiteY5" fmla="*/ 0 h 1634490"/>
                <a:gd name="connsiteX6" fmla="*/ 1464814 w 2206777"/>
                <a:gd name="connsiteY6" fmla="*/ 320001 h 1634490"/>
                <a:gd name="connsiteX7" fmla="*/ 1476869 w 2206777"/>
                <a:gd name="connsiteY7" fmla="*/ 342210 h 1634490"/>
                <a:gd name="connsiteX8" fmla="*/ 1513419 w 2206777"/>
                <a:gd name="connsiteY8" fmla="*/ 325159 h 1634490"/>
                <a:gd name="connsiteX9" fmla="*/ 1693545 w 2206777"/>
                <a:gd name="connsiteY9" fmla="*/ 293370 h 1634490"/>
                <a:gd name="connsiteX10" fmla="*/ 2206777 w 2206777"/>
                <a:gd name="connsiteY10" fmla="*/ 711666 h 1634490"/>
                <a:gd name="connsiteX0" fmla="*/ 457200 w 1693545"/>
                <a:gd name="connsiteY0" fmla="*/ 1634490 h 1634490"/>
                <a:gd name="connsiteX1" fmla="*/ 0 w 1693545"/>
                <a:gd name="connsiteY1" fmla="*/ 1177290 h 1634490"/>
                <a:gd name="connsiteX2" fmla="*/ 133911 w 1693545"/>
                <a:gd name="connsiteY2" fmla="*/ 854001 h 1634490"/>
                <a:gd name="connsiteX3" fmla="*/ 148841 w 1693545"/>
                <a:gd name="connsiteY3" fmla="*/ 841682 h 1634490"/>
                <a:gd name="connsiteX4" fmla="*/ 137160 w 1693545"/>
                <a:gd name="connsiteY4" fmla="*/ 725805 h 1634490"/>
                <a:gd name="connsiteX5" fmla="*/ 862965 w 1693545"/>
                <a:gd name="connsiteY5" fmla="*/ 0 h 1634490"/>
                <a:gd name="connsiteX6" fmla="*/ 1464814 w 1693545"/>
                <a:gd name="connsiteY6" fmla="*/ 320001 h 1634490"/>
                <a:gd name="connsiteX7" fmla="*/ 1476869 w 1693545"/>
                <a:gd name="connsiteY7" fmla="*/ 342210 h 1634490"/>
                <a:gd name="connsiteX8" fmla="*/ 1513419 w 1693545"/>
                <a:gd name="connsiteY8" fmla="*/ 325159 h 1634490"/>
                <a:gd name="connsiteX9" fmla="*/ 1693545 w 1693545"/>
                <a:gd name="connsiteY9" fmla="*/ 293370 h 1634490"/>
                <a:gd name="connsiteX0" fmla="*/ 457200 w 1513419"/>
                <a:gd name="connsiteY0" fmla="*/ 1634490 h 1634490"/>
                <a:gd name="connsiteX1" fmla="*/ 0 w 1513419"/>
                <a:gd name="connsiteY1" fmla="*/ 1177290 h 1634490"/>
                <a:gd name="connsiteX2" fmla="*/ 133911 w 1513419"/>
                <a:gd name="connsiteY2" fmla="*/ 854001 h 1634490"/>
                <a:gd name="connsiteX3" fmla="*/ 148841 w 1513419"/>
                <a:gd name="connsiteY3" fmla="*/ 841682 h 1634490"/>
                <a:gd name="connsiteX4" fmla="*/ 137160 w 1513419"/>
                <a:gd name="connsiteY4" fmla="*/ 725805 h 1634490"/>
                <a:gd name="connsiteX5" fmla="*/ 862965 w 1513419"/>
                <a:gd name="connsiteY5" fmla="*/ 0 h 1634490"/>
                <a:gd name="connsiteX6" fmla="*/ 1464814 w 1513419"/>
                <a:gd name="connsiteY6" fmla="*/ 320001 h 1634490"/>
                <a:gd name="connsiteX7" fmla="*/ 1476869 w 1513419"/>
                <a:gd name="connsiteY7" fmla="*/ 342210 h 1634490"/>
                <a:gd name="connsiteX8" fmla="*/ 1513419 w 1513419"/>
                <a:gd name="connsiteY8" fmla="*/ 325159 h 1634490"/>
                <a:gd name="connsiteX0" fmla="*/ 457200 w 1476868"/>
                <a:gd name="connsiteY0" fmla="*/ 1634490 h 1634490"/>
                <a:gd name="connsiteX1" fmla="*/ 0 w 1476868"/>
                <a:gd name="connsiteY1" fmla="*/ 1177290 h 1634490"/>
                <a:gd name="connsiteX2" fmla="*/ 133911 w 1476868"/>
                <a:gd name="connsiteY2" fmla="*/ 854001 h 1634490"/>
                <a:gd name="connsiteX3" fmla="*/ 148841 w 1476868"/>
                <a:gd name="connsiteY3" fmla="*/ 841682 h 1634490"/>
                <a:gd name="connsiteX4" fmla="*/ 137160 w 1476868"/>
                <a:gd name="connsiteY4" fmla="*/ 725805 h 1634490"/>
                <a:gd name="connsiteX5" fmla="*/ 862965 w 1476868"/>
                <a:gd name="connsiteY5" fmla="*/ 0 h 1634490"/>
                <a:gd name="connsiteX6" fmla="*/ 1464814 w 1476868"/>
                <a:gd name="connsiteY6" fmla="*/ 320001 h 1634490"/>
                <a:gd name="connsiteX7" fmla="*/ 1476869 w 1476868"/>
                <a:gd name="connsiteY7" fmla="*/ 342210 h 1634490"/>
                <a:gd name="connsiteX0" fmla="*/ 0 w 1476869"/>
                <a:gd name="connsiteY0" fmla="*/ 1177290 h 1177289"/>
                <a:gd name="connsiteX1" fmla="*/ 133911 w 1476869"/>
                <a:gd name="connsiteY1" fmla="*/ 854001 h 1177289"/>
                <a:gd name="connsiteX2" fmla="*/ 148841 w 1476869"/>
                <a:gd name="connsiteY2" fmla="*/ 841682 h 1177289"/>
                <a:gd name="connsiteX3" fmla="*/ 137160 w 1476869"/>
                <a:gd name="connsiteY3" fmla="*/ 725805 h 1177289"/>
                <a:gd name="connsiteX4" fmla="*/ 862965 w 1476869"/>
                <a:gd name="connsiteY4" fmla="*/ 0 h 1177289"/>
                <a:gd name="connsiteX5" fmla="*/ 1464814 w 1476869"/>
                <a:gd name="connsiteY5" fmla="*/ 320001 h 1177289"/>
                <a:gd name="connsiteX6" fmla="*/ 1476869 w 1476869"/>
                <a:gd name="connsiteY6" fmla="*/ 342210 h 1177289"/>
                <a:gd name="connsiteX0" fmla="*/ 0 w 1342958"/>
                <a:gd name="connsiteY0" fmla="*/ 854001 h 854000"/>
                <a:gd name="connsiteX1" fmla="*/ 14930 w 1342958"/>
                <a:gd name="connsiteY1" fmla="*/ 841682 h 854000"/>
                <a:gd name="connsiteX2" fmla="*/ 3249 w 1342958"/>
                <a:gd name="connsiteY2" fmla="*/ 725805 h 854000"/>
                <a:gd name="connsiteX3" fmla="*/ 729054 w 1342958"/>
                <a:gd name="connsiteY3" fmla="*/ 0 h 854000"/>
                <a:gd name="connsiteX4" fmla="*/ 1330903 w 1342958"/>
                <a:gd name="connsiteY4" fmla="*/ 320001 h 854000"/>
                <a:gd name="connsiteX5" fmla="*/ 1342958 w 1342958"/>
                <a:gd name="connsiteY5" fmla="*/ 342210 h 854000"/>
                <a:gd name="connsiteX0" fmla="*/ 0 w 1342958"/>
                <a:gd name="connsiteY0" fmla="*/ 854001 h 854001"/>
                <a:gd name="connsiteX1" fmla="*/ 3249 w 1342958"/>
                <a:gd name="connsiteY1" fmla="*/ 725805 h 854001"/>
                <a:gd name="connsiteX2" fmla="*/ 729054 w 1342958"/>
                <a:gd name="connsiteY2" fmla="*/ 0 h 854001"/>
                <a:gd name="connsiteX3" fmla="*/ 1330903 w 1342958"/>
                <a:gd name="connsiteY3" fmla="*/ 320001 h 854001"/>
                <a:gd name="connsiteX4" fmla="*/ 1342958 w 1342958"/>
                <a:gd name="connsiteY4" fmla="*/ 342210 h 854001"/>
                <a:gd name="connsiteX0" fmla="*/ 0 w 1339709"/>
                <a:gd name="connsiteY0" fmla="*/ 725805 h 725805"/>
                <a:gd name="connsiteX1" fmla="*/ 725805 w 1339709"/>
                <a:gd name="connsiteY1" fmla="*/ 0 h 725805"/>
                <a:gd name="connsiteX2" fmla="*/ 1327654 w 1339709"/>
                <a:gd name="connsiteY2" fmla="*/ 320001 h 725805"/>
                <a:gd name="connsiteX3" fmla="*/ 1339709 w 1339709"/>
                <a:gd name="connsiteY3" fmla="*/ 342210 h 725805"/>
                <a:gd name="connsiteX0" fmla="*/ 0 w 1327654"/>
                <a:gd name="connsiteY0" fmla="*/ 725805 h 725805"/>
                <a:gd name="connsiteX1" fmla="*/ 725805 w 1327654"/>
                <a:gd name="connsiteY1" fmla="*/ 0 h 725805"/>
                <a:gd name="connsiteX2" fmla="*/ 1327654 w 1327654"/>
                <a:gd name="connsiteY2" fmla="*/ 320001 h 725805"/>
                <a:gd name="connsiteX0" fmla="*/ 0 w 725805"/>
                <a:gd name="connsiteY0" fmla="*/ 725805 h 725805"/>
                <a:gd name="connsiteX1" fmla="*/ 725805 w 725805"/>
                <a:gd name="connsiteY1" fmla="*/ 0 h 7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5" h="725805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>
                <a:gd name="connsiteX0" fmla="*/ 862965 w 2526030"/>
                <a:gd name="connsiteY0" fmla="*/ 0 h 1634490"/>
                <a:gd name="connsiteX1" fmla="*/ 1464814 w 2526030"/>
                <a:gd name="connsiteY1" fmla="*/ 320001 h 1634490"/>
                <a:gd name="connsiteX2" fmla="*/ 1476869 w 2526030"/>
                <a:gd name="connsiteY2" fmla="*/ 342210 h 1634490"/>
                <a:gd name="connsiteX3" fmla="*/ 1513419 w 2526030"/>
                <a:gd name="connsiteY3" fmla="*/ 325159 h 1634490"/>
                <a:gd name="connsiteX4" fmla="*/ 1693545 w 2526030"/>
                <a:gd name="connsiteY4" fmla="*/ 293370 h 1634490"/>
                <a:gd name="connsiteX5" fmla="*/ 2206777 w 2526030"/>
                <a:gd name="connsiteY5" fmla="*/ 711666 h 1634490"/>
                <a:gd name="connsiteX6" fmla="*/ 2210100 w 2526030"/>
                <a:gd name="connsiteY6" fmla="*/ 744629 h 1634490"/>
                <a:gd name="connsiteX7" fmla="*/ 2246793 w 2526030"/>
                <a:gd name="connsiteY7" fmla="*/ 756019 h 1634490"/>
                <a:gd name="connsiteX8" fmla="*/ 2526030 w 2526030"/>
                <a:gd name="connsiteY8" fmla="*/ 1177290 h 1634490"/>
                <a:gd name="connsiteX9" fmla="*/ 2068830 w 2526030"/>
                <a:gd name="connsiteY9" fmla="*/ 1634490 h 1634490"/>
                <a:gd name="connsiteX10" fmla="*/ 457200 w 2526030"/>
                <a:gd name="connsiteY10" fmla="*/ 1634490 h 1634490"/>
                <a:gd name="connsiteX11" fmla="*/ 0 w 2526030"/>
                <a:gd name="connsiteY11" fmla="*/ 1177290 h 1634490"/>
                <a:gd name="connsiteX12" fmla="*/ 133911 w 2526030"/>
                <a:gd name="connsiteY12" fmla="*/ 854001 h 1634490"/>
                <a:gd name="connsiteX13" fmla="*/ 148841 w 2526030"/>
                <a:gd name="connsiteY13" fmla="*/ 841682 h 1634490"/>
                <a:gd name="connsiteX14" fmla="*/ 137160 w 2526030"/>
                <a:gd name="connsiteY14" fmla="*/ 725805 h 1634490"/>
                <a:gd name="connsiteX15" fmla="*/ 862965 w 2526030"/>
                <a:gd name="connsiteY15" fmla="*/ 0 h 1634490"/>
                <a:gd name="connsiteX0" fmla="*/ 457200 w 2526030"/>
                <a:gd name="connsiteY0" fmla="*/ 1634490 h 1762661"/>
                <a:gd name="connsiteX1" fmla="*/ 0 w 2526030"/>
                <a:gd name="connsiteY1" fmla="*/ 1177290 h 1762661"/>
                <a:gd name="connsiteX2" fmla="*/ 133911 w 2526030"/>
                <a:gd name="connsiteY2" fmla="*/ 854001 h 1762661"/>
                <a:gd name="connsiteX3" fmla="*/ 148841 w 2526030"/>
                <a:gd name="connsiteY3" fmla="*/ 841682 h 1762661"/>
                <a:gd name="connsiteX4" fmla="*/ 137160 w 2526030"/>
                <a:gd name="connsiteY4" fmla="*/ 725805 h 1762661"/>
                <a:gd name="connsiteX5" fmla="*/ 862965 w 2526030"/>
                <a:gd name="connsiteY5" fmla="*/ 0 h 1762661"/>
                <a:gd name="connsiteX6" fmla="*/ 1464814 w 2526030"/>
                <a:gd name="connsiteY6" fmla="*/ 320001 h 1762661"/>
                <a:gd name="connsiteX7" fmla="*/ 1476869 w 2526030"/>
                <a:gd name="connsiteY7" fmla="*/ 342210 h 1762661"/>
                <a:gd name="connsiteX8" fmla="*/ 1513419 w 2526030"/>
                <a:gd name="connsiteY8" fmla="*/ 325159 h 1762661"/>
                <a:gd name="connsiteX9" fmla="*/ 1693545 w 2526030"/>
                <a:gd name="connsiteY9" fmla="*/ 293370 h 1762661"/>
                <a:gd name="connsiteX10" fmla="*/ 2206777 w 2526030"/>
                <a:gd name="connsiteY10" fmla="*/ 711666 h 1762661"/>
                <a:gd name="connsiteX11" fmla="*/ 2210100 w 2526030"/>
                <a:gd name="connsiteY11" fmla="*/ 744629 h 1762661"/>
                <a:gd name="connsiteX12" fmla="*/ 2246793 w 2526030"/>
                <a:gd name="connsiteY12" fmla="*/ 756019 h 1762661"/>
                <a:gd name="connsiteX13" fmla="*/ 2526030 w 2526030"/>
                <a:gd name="connsiteY13" fmla="*/ 1177290 h 1762661"/>
                <a:gd name="connsiteX14" fmla="*/ 2068830 w 2526030"/>
                <a:gd name="connsiteY14" fmla="*/ 1634490 h 1762661"/>
                <a:gd name="connsiteX15" fmla="*/ 585371 w 2526030"/>
                <a:gd name="connsiteY15" fmla="*/ 1762661 h 1762661"/>
                <a:gd name="connsiteX0" fmla="*/ 457200 w 2526030"/>
                <a:gd name="connsiteY0" fmla="*/ 1634490 h 1634490"/>
                <a:gd name="connsiteX1" fmla="*/ 0 w 2526030"/>
                <a:gd name="connsiteY1" fmla="*/ 1177290 h 1634490"/>
                <a:gd name="connsiteX2" fmla="*/ 133911 w 2526030"/>
                <a:gd name="connsiteY2" fmla="*/ 854001 h 1634490"/>
                <a:gd name="connsiteX3" fmla="*/ 148841 w 2526030"/>
                <a:gd name="connsiteY3" fmla="*/ 841682 h 1634490"/>
                <a:gd name="connsiteX4" fmla="*/ 137160 w 2526030"/>
                <a:gd name="connsiteY4" fmla="*/ 725805 h 1634490"/>
                <a:gd name="connsiteX5" fmla="*/ 862965 w 2526030"/>
                <a:gd name="connsiteY5" fmla="*/ 0 h 1634490"/>
                <a:gd name="connsiteX6" fmla="*/ 1464814 w 2526030"/>
                <a:gd name="connsiteY6" fmla="*/ 320001 h 1634490"/>
                <a:gd name="connsiteX7" fmla="*/ 1476869 w 2526030"/>
                <a:gd name="connsiteY7" fmla="*/ 342210 h 1634490"/>
                <a:gd name="connsiteX8" fmla="*/ 1513419 w 2526030"/>
                <a:gd name="connsiteY8" fmla="*/ 325159 h 1634490"/>
                <a:gd name="connsiteX9" fmla="*/ 1693545 w 2526030"/>
                <a:gd name="connsiteY9" fmla="*/ 293370 h 1634490"/>
                <a:gd name="connsiteX10" fmla="*/ 2206777 w 2526030"/>
                <a:gd name="connsiteY10" fmla="*/ 711666 h 1634490"/>
                <a:gd name="connsiteX11" fmla="*/ 2210100 w 2526030"/>
                <a:gd name="connsiteY11" fmla="*/ 744629 h 1634490"/>
                <a:gd name="connsiteX12" fmla="*/ 2246793 w 2526030"/>
                <a:gd name="connsiteY12" fmla="*/ 756019 h 1634490"/>
                <a:gd name="connsiteX13" fmla="*/ 2526030 w 2526030"/>
                <a:gd name="connsiteY13" fmla="*/ 1177290 h 1634490"/>
                <a:gd name="connsiteX14" fmla="*/ 2068830 w 2526030"/>
                <a:gd name="connsiteY14" fmla="*/ 1634490 h 1634490"/>
                <a:gd name="connsiteX0" fmla="*/ 0 w 2526030"/>
                <a:gd name="connsiteY0" fmla="*/ 1177290 h 1634490"/>
                <a:gd name="connsiteX1" fmla="*/ 133911 w 2526030"/>
                <a:gd name="connsiteY1" fmla="*/ 854001 h 1634490"/>
                <a:gd name="connsiteX2" fmla="*/ 148841 w 2526030"/>
                <a:gd name="connsiteY2" fmla="*/ 841682 h 1634490"/>
                <a:gd name="connsiteX3" fmla="*/ 137160 w 2526030"/>
                <a:gd name="connsiteY3" fmla="*/ 725805 h 1634490"/>
                <a:gd name="connsiteX4" fmla="*/ 862965 w 2526030"/>
                <a:gd name="connsiteY4" fmla="*/ 0 h 1634490"/>
                <a:gd name="connsiteX5" fmla="*/ 1464814 w 2526030"/>
                <a:gd name="connsiteY5" fmla="*/ 320001 h 1634490"/>
                <a:gd name="connsiteX6" fmla="*/ 1476869 w 2526030"/>
                <a:gd name="connsiteY6" fmla="*/ 342210 h 1634490"/>
                <a:gd name="connsiteX7" fmla="*/ 1513419 w 2526030"/>
                <a:gd name="connsiteY7" fmla="*/ 325159 h 1634490"/>
                <a:gd name="connsiteX8" fmla="*/ 1693545 w 2526030"/>
                <a:gd name="connsiteY8" fmla="*/ 293370 h 1634490"/>
                <a:gd name="connsiteX9" fmla="*/ 2206777 w 2526030"/>
                <a:gd name="connsiteY9" fmla="*/ 711666 h 1634490"/>
                <a:gd name="connsiteX10" fmla="*/ 2210100 w 2526030"/>
                <a:gd name="connsiteY10" fmla="*/ 744629 h 1634490"/>
                <a:gd name="connsiteX11" fmla="*/ 2246793 w 2526030"/>
                <a:gd name="connsiteY11" fmla="*/ 756019 h 1634490"/>
                <a:gd name="connsiteX12" fmla="*/ 2526030 w 2526030"/>
                <a:gd name="connsiteY12" fmla="*/ 1177290 h 1634490"/>
                <a:gd name="connsiteX13" fmla="*/ 2068830 w 2526030"/>
                <a:gd name="connsiteY13" fmla="*/ 1634490 h 1634490"/>
                <a:gd name="connsiteX0" fmla="*/ 0 w 2392119"/>
                <a:gd name="connsiteY0" fmla="*/ 854001 h 1634490"/>
                <a:gd name="connsiteX1" fmla="*/ 14930 w 2392119"/>
                <a:gd name="connsiteY1" fmla="*/ 841682 h 1634490"/>
                <a:gd name="connsiteX2" fmla="*/ 3249 w 2392119"/>
                <a:gd name="connsiteY2" fmla="*/ 725805 h 1634490"/>
                <a:gd name="connsiteX3" fmla="*/ 729054 w 2392119"/>
                <a:gd name="connsiteY3" fmla="*/ 0 h 1634490"/>
                <a:gd name="connsiteX4" fmla="*/ 1330903 w 2392119"/>
                <a:gd name="connsiteY4" fmla="*/ 320001 h 1634490"/>
                <a:gd name="connsiteX5" fmla="*/ 1342958 w 2392119"/>
                <a:gd name="connsiteY5" fmla="*/ 342210 h 1634490"/>
                <a:gd name="connsiteX6" fmla="*/ 1379508 w 2392119"/>
                <a:gd name="connsiteY6" fmla="*/ 325159 h 1634490"/>
                <a:gd name="connsiteX7" fmla="*/ 1559634 w 2392119"/>
                <a:gd name="connsiteY7" fmla="*/ 293370 h 1634490"/>
                <a:gd name="connsiteX8" fmla="*/ 2072866 w 2392119"/>
                <a:gd name="connsiteY8" fmla="*/ 711666 h 1634490"/>
                <a:gd name="connsiteX9" fmla="*/ 2076189 w 2392119"/>
                <a:gd name="connsiteY9" fmla="*/ 744629 h 1634490"/>
                <a:gd name="connsiteX10" fmla="*/ 2112882 w 2392119"/>
                <a:gd name="connsiteY10" fmla="*/ 756019 h 1634490"/>
                <a:gd name="connsiteX11" fmla="*/ 2392119 w 2392119"/>
                <a:gd name="connsiteY11" fmla="*/ 1177290 h 1634490"/>
                <a:gd name="connsiteX12" fmla="*/ 1934919 w 2392119"/>
                <a:gd name="connsiteY12" fmla="*/ 1634490 h 1634490"/>
                <a:gd name="connsiteX0" fmla="*/ 0 w 2392119"/>
                <a:gd name="connsiteY0" fmla="*/ 854001 h 1634490"/>
                <a:gd name="connsiteX1" fmla="*/ 3249 w 2392119"/>
                <a:gd name="connsiteY1" fmla="*/ 725805 h 1634490"/>
                <a:gd name="connsiteX2" fmla="*/ 729054 w 2392119"/>
                <a:gd name="connsiteY2" fmla="*/ 0 h 1634490"/>
                <a:gd name="connsiteX3" fmla="*/ 1330903 w 2392119"/>
                <a:gd name="connsiteY3" fmla="*/ 320001 h 1634490"/>
                <a:gd name="connsiteX4" fmla="*/ 1342958 w 2392119"/>
                <a:gd name="connsiteY4" fmla="*/ 342210 h 1634490"/>
                <a:gd name="connsiteX5" fmla="*/ 1379508 w 2392119"/>
                <a:gd name="connsiteY5" fmla="*/ 325159 h 1634490"/>
                <a:gd name="connsiteX6" fmla="*/ 1559634 w 2392119"/>
                <a:gd name="connsiteY6" fmla="*/ 293370 h 1634490"/>
                <a:gd name="connsiteX7" fmla="*/ 2072866 w 2392119"/>
                <a:gd name="connsiteY7" fmla="*/ 711666 h 1634490"/>
                <a:gd name="connsiteX8" fmla="*/ 2076189 w 2392119"/>
                <a:gd name="connsiteY8" fmla="*/ 744629 h 1634490"/>
                <a:gd name="connsiteX9" fmla="*/ 2112882 w 2392119"/>
                <a:gd name="connsiteY9" fmla="*/ 756019 h 1634490"/>
                <a:gd name="connsiteX10" fmla="*/ 2392119 w 2392119"/>
                <a:gd name="connsiteY10" fmla="*/ 1177290 h 1634490"/>
                <a:gd name="connsiteX11" fmla="*/ 1934919 w 2392119"/>
                <a:gd name="connsiteY11" fmla="*/ 1634490 h 1634490"/>
                <a:gd name="connsiteX0" fmla="*/ 0 w 2392119"/>
                <a:gd name="connsiteY0" fmla="*/ 854001 h 1634490"/>
                <a:gd name="connsiteX1" fmla="*/ 729054 w 2392119"/>
                <a:gd name="connsiteY1" fmla="*/ 0 h 1634490"/>
                <a:gd name="connsiteX2" fmla="*/ 1330903 w 2392119"/>
                <a:gd name="connsiteY2" fmla="*/ 320001 h 1634490"/>
                <a:gd name="connsiteX3" fmla="*/ 1342958 w 2392119"/>
                <a:gd name="connsiteY3" fmla="*/ 342210 h 1634490"/>
                <a:gd name="connsiteX4" fmla="*/ 1379508 w 2392119"/>
                <a:gd name="connsiteY4" fmla="*/ 325159 h 1634490"/>
                <a:gd name="connsiteX5" fmla="*/ 1559634 w 2392119"/>
                <a:gd name="connsiteY5" fmla="*/ 293370 h 1634490"/>
                <a:gd name="connsiteX6" fmla="*/ 2072866 w 2392119"/>
                <a:gd name="connsiteY6" fmla="*/ 711666 h 1634490"/>
                <a:gd name="connsiteX7" fmla="*/ 2076189 w 2392119"/>
                <a:gd name="connsiteY7" fmla="*/ 744629 h 1634490"/>
                <a:gd name="connsiteX8" fmla="*/ 2112882 w 2392119"/>
                <a:gd name="connsiteY8" fmla="*/ 756019 h 1634490"/>
                <a:gd name="connsiteX9" fmla="*/ 2392119 w 2392119"/>
                <a:gd name="connsiteY9" fmla="*/ 1177290 h 1634490"/>
                <a:gd name="connsiteX10" fmla="*/ 1934919 w 2392119"/>
                <a:gd name="connsiteY10" fmla="*/ 1634490 h 1634490"/>
                <a:gd name="connsiteX0" fmla="*/ -1 w 1663064"/>
                <a:gd name="connsiteY0" fmla="*/ 0 h 1634490"/>
                <a:gd name="connsiteX1" fmla="*/ 601848 w 1663064"/>
                <a:gd name="connsiteY1" fmla="*/ 320001 h 1634490"/>
                <a:gd name="connsiteX2" fmla="*/ 613903 w 1663064"/>
                <a:gd name="connsiteY2" fmla="*/ 342210 h 1634490"/>
                <a:gd name="connsiteX3" fmla="*/ 650453 w 1663064"/>
                <a:gd name="connsiteY3" fmla="*/ 325159 h 1634490"/>
                <a:gd name="connsiteX4" fmla="*/ 830579 w 1663064"/>
                <a:gd name="connsiteY4" fmla="*/ 293370 h 1634490"/>
                <a:gd name="connsiteX5" fmla="*/ 1343811 w 1663064"/>
                <a:gd name="connsiteY5" fmla="*/ 711666 h 1634490"/>
                <a:gd name="connsiteX6" fmla="*/ 1347134 w 1663064"/>
                <a:gd name="connsiteY6" fmla="*/ 744629 h 1634490"/>
                <a:gd name="connsiteX7" fmla="*/ 1383827 w 1663064"/>
                <a:gd name="connsiteY7" fmla="*/ 756019 h 1634490"/>
                <a:gd name="connsiteX8" fmla="*/ 1663064 w 1663064"/>
                <a:gd name="connsiteY8" fmla="*/ 1177290 h 1634490"/>
                <a:gd name="connsiteX9" fmla="*/ 1205864 w 1663064"/>
                <a:gd name="connsiteY9" fmla="*/ 1634490 h 1634490"/>
                <a:gd name="connsiteX0" fmla="*/ 0 w 1061216"/>
                <a:gd name="connsiteY0" fmla="*/ 26631 h 1341120"/>
                <a:gd name="connsiteX1" fmla="*/ 12055 w 1061216"/>
                <a:gd name="connsiteY1" fmla="*/ 48840 h 1341120"/>
                <a:gd name="connsiteX2" fmla="*/ 48605 w 1061216"/>
                <a:gd name="connsiteY2" fmla="*/ 31789 h 1341120"/>
                <a:gd name="connsiteX3" fmla="*/ 228731 w 1061216"/>
                <a:gd name="connsiteY3" fmla="*/ 0 h 1341120"/>
                <a:gd name="connsiteX4" fmla="*/ 741963 w 1061216"/>
                <a:gd name="connsiteY4" fmla="*/ 418296 h 1341120"/>
                <a:gd name="connsiteX5" fmla="*/ 745286 w 1061216"/>
                <a:gd name="connsiteY5" fmla="*/ 451259 h 1341120"/>
                <a:gd name="connsiteX6" fmla="*/ 781979 w 1061216"/>
                <a:gd name="connsiteY6" fmla="*/ 462649 h 1341120"/>
                <a:gd name="connsiteX7" fmla="*/ 1061216 w 1061216"/>
                <a:gd name="connsiteY7" fmla="*/ 883920 h 1341120"/>
                <a:gd name="connsiteX8" fmla="*/ 604016 w 1061216"/>
                <a:gd name="connsiteY8" fmla="*/ 1341120 h 1341120"/>
                <a:gd name="connsiteX0" fmla="*/ 0 w 1061216"/>
                <a:gd name="connsiteY0" fmla="*/ 26631 h 1341120"/>
                <a:gd name="connsiteX1" fmla="*/ 12055 w 1061216"/>
                <a:gd name="connsiteY1" fmla="*/ 48840 h 1341120"/>
                <a:gd name="connsiteX2" fmla="*/ 228731 w 1061216"/>
                <a:gd name="connsiteY2" fmla="*/ 0 h 1341120"/>
                <a:gd name="connsiteX3" fmla="*/ 741963 w 1061216"/>
                <a:gd name="connsiteY3" fmla="*/ 418296 h 1341120"/>
                <a:gd name="connsiteX4" fmla="*/ 745286 w 1061216"/>
                <a:gd name="connsiteY4" fmla="*/ 451259 h 1341120"/>
                <a:gd name="connsiteX5" fmla="*/ 781979 w 1061216"/>
                <a:gd name="connsiteY5" fmla="*/ 462649 h 1341120"/>
                <a:gd name="connsiteX6" fmla="*/ 1061216 w 1061216"/>
                <a:gd name="connsiteY6" fmla="*/ 883920 h 1341120"/>
                <a:gd name="connsiteX7" fmla="*/ 604016 w 1061216"/>
                <a:gd name="connsiteY7" fmla="*/ 1341120 h 1341120"/>
                <a:gd name="connsiteX0" fmla="*/ 0 w 1061216"/>
                <a:gd name="connsiteY0" fmla="*/ 26631 h 1341120"/>
                <a:gd name="connsiteX1" fmla="*/ 228731 w 1061216"/>
                <a:gd name="connsiteY1" fmla="*/ 0 h 1341120"/>
                <a:gd name="connsiteX2" fmla="*/ 741963 w 1061216"/>
                <a:gd name="connsiteY2" fmla="*/ 418296 h 1341120"/>
                <a:gd name="connsiteX3" fmla="*/ 745286 w 1061216"/>
                <a:gd name="connsiteY3" fmla="*/ 451259 h 1341120"/>
                <a:gd name="connsiteX4" fmla="*/ 781979 w 1061216"/>
                <a:gd name="connsiteY4" fmla="*/ 462649 h 1341120"/>
                <a:gd name="connsiteX5" fmla="*/ 1061216 w 1061216"/>
                <a:gd name="connsiteY5" fmla="*/ 883920 h 1341120"/>
                <a:gd name="connsiteX6" fmla="*/ 604016 w 1061216"/>
                <a:gd name="connsiteY6" fmla="*/ 1341120 h 1341120"/>
                <a:gd name="connsiteX0" fmla="*/ 0 w 832485"/>
                <a:gd name="connsiteY0" fmla="*/ 0 h 1341120"/>
                <a:gd name="connsiteX1" fmla="*/ 513232 w 832485"/>
                <a:gd name="connsiteY1" fmla="*/ 418296 h 1341120"/>
                <a:gd name="connsiteX2" fmla="*/ 516555 w 832485"/>
                <a:gd name="connsiteY2" fmla="*/ 451259 h 1341120"/>
                <a:gd name="connsiteX3" fmla="*/ 553248 w 832485"/>
                <a:gd name="connsiteY3" fmla="*/ 462649 h 1341120"/>
                <a:gd name="connsiteX4" fmla="*/ 832485 w 832485"/>
                <a:gd name="connsiteY4" fmla="*/ 883920 h 1341120"/>
                <a:gd name="connsiteX5" fmla="*/ 375285 w 832485"/>
                <a:gd name="connsiteY5" fmla="*/ 1341120 h 1341120"/>
                <a:gd name="connsiteX0" fmla="*/ 137948 w 457201"/>
                <a:gd name="connsiteY0" fmla="*/ 0 h 922824"/>
                <a:gd name="connsiteX1" fmla="*/ 141271 w 457201"/>
                <a:gd name="connsiteY1" fmla="*/ 32963 h 922824"/>
                <a:gd name="connsiteX2" fmla="*/ 177964 w 457201"/>
                <a:gd name="connsiteY2" fmla="*/ 44353 h 922824"/>
                <a:gd name="connsiteX3" fmla="*/ 457201 w 457201"/>
                <a:gd name="connsiteY3" fmla="*/ 465624 h 922824"/>
                <a:gd name="connsiteX4" fmla="*/ 1 w 457201"/>
                <a:gd name="connsiteY4" fmla="*/ 922824 h 92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1" h="922824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92"/>
          <p:cNvGrpSpPr/>
          <p:nvPr/>
        </p:nvGrpSpPr>
        <p:grpSpPr>
          <a:xfrm>
            <a:off x="9228479" y="311979"/>
            <a:ext cx="2649052" cy="2971115"/>
            <a:chOff x="3051715" y="1629522"/>
            <a:chExt cx="7107908" cy="7107908"/>
          </a:xfrm>
        </p:grpSpPr>
        <p:sp>
          <p:nvSpPr>
            <p:cNvPr id="112" name="弧形 111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弧形 112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弧形 113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弧形 114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弧形 115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1549513" y="2325544"/>
            <a:ext cx="8694737" cy="3816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u"/>
              <a:defRPr/>
            </a:pPr>
            <a:r>
              <a:rPr lang="zh-TW" altLang="en-US" sz="3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調整單元順序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一、二、三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endParaRPr lang="en-US" altLang="zh-TW" sz="3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u"/>
              <a:defRPr/>
            </a:pPr>
            <a:r>
              <a:rPr lang="zh-TW" altLang="en-US" sz="3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配合生活第四單元「學校附近」認識社區，</a:t>
            </a:r>
            <a:endParaRPr lang="en-US" altLang="zh-TW" sz="3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en-US" altLang="zh-TW" sz="3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將會參訪後甲消防隊。</a:t>
            </a:r>
            <a:endParaRPr lang="en-US" altLang="zh-TW" sz="3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endParaRPr lang="en-US" altLang="zh-TW" sz="3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u"/>
              <a:defRPr/>
            </a:pPr>
            <a:r>
              <a:rPr lang="zh-TW" altLang="en-US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配合生活第六單元「米粒魔術師」，屆時將</a:t>
            </a:r>
            <a:endParaRPr lang="en-US" altLang="zh-TW" sz="32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l">
              <a:defRPr/>
            </a:pPr>
            <a:r>
              <a:rPr lang="en-US" altLang="zh-TW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r>
              <a:rPr lang="zh-TW" altLang="en-US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舉辦米食闖關活動</a:t>
            </a:r>
            <a:br>
              <a:rPr lang="en-US" altLang="zh-TW" sz="3200" kern="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3200" kern="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kern="0" dirty="0">
              <a:solidFill>
                <a:srgbClr val="3333FF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1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7" presetClass="emph" presetSubtype="0" repeatCount="8000" fill="remove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1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2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4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4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27" presetClass="emph" presetSubtype="0" repeatCount="8000" fill="remove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0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grpId="2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3" dur="4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1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 animBg="1"/>
          <p:bldP spid="59" grpId="0" animBg="1"/>
          <p:bldP spid="60" grpId="0" animBg="1"/>
          <p:bldP spid="63" grpId="0" animBg="1"/>
          <p:bldP spid="64" grpId="0" animBg="1"/>
          <p:bldP spid="70" grpId="0" animBg="1"/>
          <p:bldP spid="70" grpId="1" animBg="1"/>
          <p:bldP spid="70" grpId="2" animBg="1"/>
          <p:bldP spid="69" grpId="0" animBg="1"/>
          <p:bldP spid="69" grpId="1" animBg="1"/>
          <p:bldP spid="69" grpId="2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7" presetClass="emph" presetSubtype="0" repeatCount="8000" fill="remove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1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2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4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4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27" presetClass="emph" presetSubtype="0" repeatCount="8000" fill="remove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0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grpId="2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3" dur="4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1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 animBg="1"/>
          <p:bldP spid="59" grpId="0" animBg="1"/>
          <p:bldP spid="60" grpId="0" animBg="1"/>
          <p:bldP spid="63" grpId="0" animBg="1"/>
          <p:bldP spid="64" grpId="0" animBg="1"/>
          <p:bldP spid="70" grpId="0" animBg="1"/>
          <p:bldP spid="70" grpId="1" animBg="1"/>
          <p:bldP spid="70" grpId="2" animBg="1"/>
          <p:bldP spid="69" grpId="0" animBg="1"/>
          <p:bldP spid="69" grpId="1" animBg="1"/>
          <p:bldP spid="69" grpId="2" animBg="1"/>
          <p:bldP spid="3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67964" y="769647"/>
            <a:ext cx="1688489" cy="1246917"/>
            <a:chOff x="1209360" y="368630"/>
            <a:chExt cx="1688489" cy="1246917"/>
          </a:xfrm>
        </p:grpSpPr>
        <p:sp>
          <p:nvSpPr>
            <p:cNvPr id="66" name="梯形 96"/>
            <p:cNvSpPr/>
            <p:nvPr/>
          </p:nvSpPr>
          <p:spPr>
            <a:xfrm rot="4183552">
              <a:off x="1497595" y="377809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梯形 96"/>
            <p:cNvSpPr/>
            <p:nvPr/>
          </p:nvSpPr>
          <p:spPr>
            <a:xfrm rot="4183552">
              <a:off x="1975809" y="737509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 rot="21335217">
              <a:off x="2104640" y="368630"/>
              <a:ext cx="793209" cy="804045"/>
              <a:chOff x="7973451" y="5027358"/>
              <a:chExt cx="1573291" cy="1594779"/>
            </a:xfrm>
          </p:grpSpPr>
          <p:sp>
            <p:nvSpPr>
              <p:cNvPr id="73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987433" y="58107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19B4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彈性首部曲的活動預告</a:t>
            </a:r>
            <a:endParaRPr lang="zh-CN" altLang="en-US" sz="3600" b="1" dirty="0">
              <a:solidFill>
                <a:srgbClr val="19B4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521974" y="2621551"/>
            <a:ext cx="3789525" cy="2780639"/>
            <a:chOff x="2521974" y="2621551"/>
            <a:chExt cx="3789525" cy="2780639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4458789" y="2621551"/>
              <a:ext cx="2" cy="2266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2521974" y="4888502"/>
              <a:ext cx="1927291" cy="513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449264" y="4898027"/>
              <a:ext cx="1862235" cy="473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2334714" y="6326777"/>
            <a:ext cx="4086225" cy="285750"/>
          </a:xfrm>
          <a:prstGeom prst="ellipse">
            <a:avLst/>
          </a:prstGeom>
          <a:gradFill flip="none" rotWithShape="1">
            <a:gsLst>
              <a:gs pos="17000">
                <a:schemeClr val="bg2">
                  <a:lumMod val="75000"/>
                </a:schemeClr>
              </a:gs>
              <a:gs pos="81000">
                <a:schemeClr val="bg2">
                  <a:alpha val="18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五角星 2"/>
          <p:cNvSpPr/>
          <p:nvPr/>
        </p:nvSpPr>
        <p:spPr>
          <a:xfrm rot="2259766" flipH="1">
            <a:off x="8072553" y="794469"/>
            <a:ext cx="738260" cy="742587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五角星 2"/>
          <p:cNvSpPr/>
          <p:nvPr/>
        </p:nvSpPr>
        <p:spPr>
          <a:xfrm rot="21106526" flipH="1">
            <a:off x="7268030" y="1915454"/>
            <a:ext cx="312357" cy="314188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13CCD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/>
          <p:cNvSpPr/>
          <p:nvPr/>
        </p:nvSpPr>
        <p:spPr>
          <a:xfrm>
            <a:off x="7802636" y="1441159"/>
            <a:ext cx="1543050" cy="1543050"/>
          </a:xfrm>
          <a:prstGeom prst="arc">
            <a:avLst>
              <a:gd name="adj1" fmla="val 9684536"/>
              <a:gd name="adj2" fmla="val 14684036"/>
            </a:avLst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弧形 63"/>
          <p:cNvSpPr/>
          <p:nvPr/>
        </p:nvSpPr>
        <p:spPr>
          <a:xfrm rot="2196345">
            <a:off x="6893049" y="2085989"/>
            <a:ext cx="1543050" cy="1543050"/>
          </a:xfrm>
          <a:prstGeom prst="arc">
            <a:avLst>
              <a:gd name="adj1" fmla="val 9684536"/>
              <a:gd name="adj2" fmla="val 11865879"/>
            </a:avLst>
          </a:prstGeom>
          <a:ln w="19050">
            <a:solidFill>
              <a:srgbClr val="0CD8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连接符 81"/>
          <p:cNvCxnSpPr/>
          <p:nvPr/>
        </p:nvCxnSpPr>
        <p:spPr>
          <a:xfrm>
            <a:off x="3265714" y="1254034"/>
            <a:ext cx="4021678" cy="0"/>
          </a:xfrm>
          <a:prstGeom prst="line">
            <a:avLst/>
          </a:prstGeom>
          <a:ln>
            <a:solidFill>
              <a:srgbClr val="19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五角星 2"/>
          <p:cNvSpPr/>
          <p:nvPr/>
        </p:nvSpPr>
        <p:spPr>
          <a:xfrm rot="20665174" flipH="1">
            <a:off x="8549407" y="2054616"/>
            <a:ext cx="391543" cy="393838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0CD8E2"/>
          </a:solidFill>
          <a:ln w="63500">
            <a:solidFill>
              <a:schemeClr val="bg1"/>
            </a:solidFill>
          </a:ln>
          <a:effectLst>
            <a:outerShdw blurRad="114300" dist="762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五角星 2"/>
          <p:cNvSpPr/>
          <p:nvPr/>
        </p:nvSpPr>
        <p:spPr>
          <a:xfrm rot="1682830" flipH="1">
            <a:off x="11141832" y="3185390"/>
            <a:ext cx="583518" cy="586938"/>
          </a:xfrm>
          <a:custGeom>
            <a:avLst/>
            <a:gdLst>
              <a:gd name="connsiteX0" fmla="*/ 1 w 914400"/>
              <a:gd name="connsiteY0" fmla="*/ 349269 h 914400"/>
              <a:gd name="connsiteX1" fmla="*/ 262140 w 914400"/>
              <a:gd name="connsiteY1" fmla="*/ 223173 h 914400"/>
              <a:gd name="connsiteX2" fmla="*/ 457200 w 914400"/>
              <a:gd name="connsiteY2" fmla="*/ 0 h 914400"/>
              <a:gd name="connsiteX3" fmla="*/ 652260 w 914400"/>
              <a:gd name="connsiteY3" fmla="*/ 223173 h 914400"/>
              <a:gd name="connsiteX4" fmla="*/ 914399 w 914400"/>
              <a:gd name="connsiteY4" fmla="*/ 349269 h 914400"/>
              <a:gd name="connsiteX5" fmla="*/ 772814 w 914400"/>
              <a:gd name="connsiteY5" fmla="*/ 613293 h 914400"/>
              <a:gd name="connsiteX6" fmla="*/ 739765 w 914400"/>
              <a:gd name="connsiteY6" fmla="*/ 914398 h 914400"/>
              <a:gd name="connsiteX7" fmla="*/ 457200 w 914400"/>
              <a:gd name="connsiteY7" fmla="*/ 854400 h 914400"/>
              <a:gd name="connsiteX8" fmla="*/ 174635 w 914400"/>
              <a:gd name="connsiteY8" fmla="*/ 914398 h 914400"/>
              <a:gd name="connsiteX9" fmla="*/ 141586 w 914400"/>
              <a:gd name="connsiteY9" fmla="*/ 613293 h 914400"/>
              <a:gd name="connsiteX10" fmla="*/ 1 w 914400"/>
              <a:gd name="connsiteY10" fmla="*/ 349269 h 914400"/>
              <a:gd name="connsiteX0" fmla="*/ 0 w 914398"/>
              <a:gd name="connsiteY0" fmla="*/ 349269 h 923906"/>
              <a:gd name="connsiteX1" fmla="*/ 262139 w 914398"/>
              <a:gd name="connsiteY1" fmla="*/ 223173 h 923906"/>
              <a:gd name="connsiteX2" fmla="*/ 457199 w 914398"/>
              <a:gd name="connsiteY2" fmla="*/ 0 h 923906"/>
              <a:gd name="connsiteX3" fmla="*/ 652259 w 914398"/>
              <a:gd name="connsiteY3" fmla="*/ 223173 h 923906"/>
              <a:gd name="connsiteX4" fmla="*/ 914398 w 914398"/>
              <a:gd name="connsiteY4" fmla="*/ 349269 h 923906"/>
              <a:gd name="connsiteX5" fmla="*/ 772813 w 914398"/>
              <a:gd name="connsiteY5" fmla="*/ 613293 h 923906"/>
              <a:gd name="connsiteX6" fmla="*/ 739764 w 914398"/>
              <a:gd name="connsiteY6" fmla="*/ 914398 h 923906"/>
              <a:gd name="connsiteX7" fmla="*/ 457199 w 914398"/>
              <a:gd name="connsiteY7" fmla="*/ 854400 h 923906"/>
              <a:gd name="connsiteX8" fmla="*/ 174634 w 914398"/>
              <a:gd name="connsiteY8" fmla="*/ 914398 h 923906"/>
              <a:gd name="connsiteX9" fmla="*/ 141585 w 914398"/>
              <a:gd name="connsiteY9" fmla="*/ 613293 h 923906"/>
              <a:gd name="connsiteX10" fmla="*/ 0 w 914398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0 w 916461"/>
              <a:gd name="connsiteY0" fmla="*/ 349269 h 923906"/>
              <a:gd name="connsiteX1" fmla="*/ 262139 w 916461"/>
              <a:gd name="connsiteY1" fmla="*/ 223173 h 923906"/>
              <a:gd name="connsiteX2" fmla="*/ 457199 w 916461"/>
              <a:gd name="connsiteY2" fmla="*/ 0 h 923906"/>
              <a:gd name="connsiteX3" fmla="*/ 652259 w 916461"/>
              <a:gd name="connsiteY3" fmla="*/ 223173 h 923906"/>
              <a:gd name="connsiteX4" fmla="*/ 914398 w 916461"/>
              <a:gd name="connsiteY4" fmla="*/ 349269 h 923906"/>
              <a:gd name="connsiteX5" fmla="*/ 772813 w 916461"/>
              <a:gd name="connsiteY5" fmla="*/ 613293 h 923906"/>
              <a:gd name="connsiteX6" fmla="*/ 739764 w 916461"/>
              <a:gd name="connsiteY6" fmla="*/ 914398 h 923906"/>
              <a:gd name="connsiteX7" fmla="*/ 457199 w 916461"/>
              <a:gd name="connsiteY7" fmla="*/ 854400 h 923906"/>
              <a:gd name="connsiteX8" fmla="*/ 174634 w 916461"/>
              <a:gd name="connsiteY8" fmla="*/ 914398 h 923906"/>
              <a:gd name="connsiteX9" fmla="*/ 141585 w 916461"/>
              <a:gd name="connsiteY9" fmla="*/ 613293 h 923906"/>
              <a:gd name="connsiteX10" fmla="*/ 0 w 916461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  <a:gd name="connsiteX0" fmla="*/ 2063 w 918524"/>
              <a:gd name="connsiteY0" fmla="*/ 349269 h 923906"/>
              <a:gd name="connsiteX1" fmla="*/ 264202 w 918524"/>
              <a:gd name="connsiteY1" fmla="*/ 223173 h 923906"/>
              <a:gd name="connsiteX2" fmla="*/ 459262 w 918524"/>
              <a:gd name="connsiteY2" fmla="*/ 0 h 923906"/>
              <a:gd name="connsiteX3" fmla="*/ 654322 w 918524"/>
              <a:gd name="connsiteY3" fmla="*/ 223173 h 923906"/>
              <a:gd name="connsiteX4" fmla="*/ 916461 w 918524"/>
              <a:gd name="connsiteY4" fmla="*/ 349269 h 923906"/>
              <a:gd name="connsiteX5" fmla="*/ 774876 w 918524"/>
              <a:gd name="connsiteY5" fmla="*/ 613293 h 923906"/>
              <a:gd name="connsiteX6" fmla="*/ 741827 w 918524"/>
              <a:gd name="connsiteY6" fmla="*/ 914398 h 923906"/>
              <a:gd name="connsiteX7" fmla="*/ 459262 w 918524"/>
              <a:gd name="connsiteY7" fmla="*/ 854400 h 923906"/>
              <a:gd name="connsiteX8" fmla="*/ 176697 w 918524"/>
              <a:gd name="connsiteY8" fmla="*/ 914398 h 923906"/>
              <a:gd name="connsiteX9" fmla="*/ 143648 w 918524"/>
              <a:gd name="connsiteY9" fmla="*/ 613293 h 923906"/>
              <a:gd name="connsiteX10" fmla="*/ 2063 w 918524"/>
              <a:gd name="connsiteY10" fmla="*/ 349269 h 9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524" h="923906">
                <a:moveTo>
                  <a:pt x="2063" y="349269"/>
                </a:moveTo>
                <a:cubicBezTo>
                  <a:pt x="22155" y="284249"/>
                  <a:pt x="188002" y="281384"/>
                  <a:pt x="264202" y="223173"/>
                </a:cubicBezTo>
                <a:cubicBezTo>
                  <a:pt x="340402" y="164962"/>
                  <a:pt x="394242" y="0"/>
                  <a:pt x="459262" y="0"/>
                </a:cubicBezTo>
                <a:cubicBezTo>
                  <a:pt x="524282" y="0"/>
                  <a:pt x="578122" y="164962"/>
                  <a:pt x="654322" y="223173"/>
                </a:cubicBezTo>
                <a:cubicBezTo>
                  <a:pt x="730522" y="281384"/>
                  <a:pt x="896369" y="284249"/>
                  <a:pt x="916461" y="349269"/>
                </a:cubicBezTo>
                <a:cubicBezTo>
                  <a:pt x="936553" y="414289"/>
                  <a:pt x="803982" y="519105"/>
                  <a:pt x="774876" y="613293"/>
                </a:cubicBezTo>
                <a:cubicBezTo>
                  <a:pt x="745770" y="707481"/>
                  <a:pt x="794429" y="874213"/>
                  <a:pt x="741827" y="914398"/>
                </a:cubicBezTo>
                <a:cubicBezTo>
                  <a:pt x="689225" y="954583"/>
                  <a:pt x="553450" y="854400"/>
                  <a:pt x="459262" y="854400"/>
                </a:cubicBezTo>
                <a:cubicBezTo>
                  <a:pt x="365074" y="874399"/>
                  <a:pt x="257367" y="928196"/>
                  <a:pt x="176697" y="914398"/>
                </a:cubicBezTo>
                <a:cubicBezTo>
                  <a:pt x="96027" y="900600"/>
                  <a:pt x="172754" y="707481"/>
                  <a:pt x="143648" y="613293"/>
                </a:cubicBezTo>
                <a:cubicBezTo>
                  <a:pt x="114542" y="519105"/>
                  <a:pt x="-18029" y="414289"/>
                  <a:pt x="2063" y="349269"/>
                </a:cubicBezTo>
                <a:close/>
              </a:path>
            </a:pathLst>
          </a:custGeom>
          <a:solidFill>
            <a:srgbClr val="FFC000"/>
          </a:solidFill>
          <a:ln w="63500">
            <a:solidFill>
              <a:schemeClr val="bg1"/>
            </a:solidFill>
          </a:ln>
          <a:effectLst>
            <a:outerShdw blurRad="1016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9501670" y="1443861"/>
            <a:ext cx="2311921" cy="1211475"/>
            <a:chOff x="3578653" y="963450"/>
            <a:chExt cx="2147023" cy="1330028"/>
          </a:xfrm>
        </p:grpSpPr>
        <p:sp>
          <p:nvSpPr>
            <p:cNvPr id="76" name="任意多边形 75"/>
            <p:cNvSpPr/>
            <p:nvPr/>
          </p:nvSpPr>
          <p:spPr>
            <a:xfrm rot="21387068">
              <a:off x="3582462" y="963450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76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21387068">
              <a:off x="3578653" y="971070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rgbClr val="84F6FC"/>
            </a:solidFill>
            <a:ln w="38100">
              <a:solidFill>
                <a:srgbClr val="84F6FC"/>
              </a:solidFill>
            </a:ln>
            <a:effectLst>
              <a:innerShdw blurRad="304800">
                <a:srgbClr val="13CFE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3715825" y="1417320"/>
              <a:ext cx="307535" cy="322776"/>
            </a:xfrm>
            <a:custGeom>
              <a:avLst/>
              <a:gdLst>
                <a:gd name="connsiteX0" fmla="*/ 862965 w 2526030"/>
                <a:gd name="connsiteY0" fmla="*/ 0 h 1634490"/>
                <a:gd name="connsiteX1" fmla="*/ 1464814 w 2526030"/>
                <a:gd name="connsiteY1" fmla="*/ 320001 h 1634490"/>
                <a:gd name="connsiteX2" fmla="*/ 1476869 w 2526030"/>
                <a:gd name="connsiteY2" fmla="*/ 342210 h 1634490"/>
                <a:gd name="connsiteX3" fmla="*/ 1513419 w 2526030"/>
                <a:gd name="connsiteY3" fmla="*/ 325159 h 1634490"/>
                <a:gd name="connsiteX4" fmla="*/ 1693545 w 2526030"/>
                <a:gd name="connsiteY4" fmla="*/ 293370 h 1634490"/>
                <a:gd name="connsiteX5" fmla="*/ 2206777 w 2526030"/>
                <a:gd name="connsiteY5" fmla="*/ 711666 h 1634490"/>
                <a:gd name="connsiteX6" fmla="*/ 2210100 w 2526030"/>
                <a:gd name="connsiteY6" fmla="*/ 744629 h 1634490"/>
                <a:gd name="connsiteX7" fmla="*/ 2246793 w 2526030"/>
                <a:gd name="connsiteY7" fmla="*/ 756019 h 1634490"/>
                <a:gd name="connsiteX8" fmla="*/ 2526030 w 2526030"/>
                <a:gd name="connsiteY8" fmla="*/ 1177290 h 1634490"/>
                <a:gd name="connsiteX9" fmla="*/ 2068830 w 2526030"/>
                <a:gd name="connsiteY9" fmla="*/ 1634490 h 1634490"/>
                <a:gd name="connsiteX10" fmla="*/ 457200 w 2526030"/>
                <a:gd name="connsiteY10" fmla="*/ 1634490 h 1634490"/>
                <a:gd name="connsiteX11" fmla="*/ 0 w 2526030"/>
                <a:gd name="connsiteY11" fmla="*/ 1177290 h 1634490"/>
                <a:gd name="connsiteX12" fmla="*/ 133911 w 2526030"/>
                <a:gd name="connsiteY12" fmla="*/ 854001 h 1634490"/>
                <a:gd name="connsiteX13" fmla="*/ 148841 w 2526030"/>
                <a:gd name="connsiteY13" fmla="*/ 841682 h 1634490"/>
                <a:gd name="connsiteX14" fmla="*/ 137160 w 2526030"/>
                <a:gd name="connsiteY14" fmla="*/ 725805 h 1634490"/>
                <a:gd name="connsiteX15" fmla="*/ 862965 w 2526030"/>
                <a:gd name="connsiteY15" fmla="*/ 0 h 1634490"/>
                <a:gd name="connsiteX0" fmla="*/ 2068830 w 2526030"/>
                <a:gd name="connsiteY0" fmla="*/ 1634490 h 1762661"/>
                <a:gd name="connsiteX1" fmla="*/ 457200 w 2526030"/>
                <a:gd name="connsiteY1" fmla="*/ 1634490 h 1762661"/>
                <a:gd name="connsiteX2" fmla="*/ 0 w 2526030"/>
                <a:gd name="connsiteY2" fmla="*/ 1177290 h 1762661"/>
                <a:gd name="connsiteX3" fmla="*/ 133911 w 2526030"/>
                <a:gd name="connsiteY3" fmla="*/ 854001 h 1762661"/>
                <a:gd name="connsiteX4" fmla="*/ 148841 w 2526030"/>
                <a:gd name="connsiteY4" fmla="*/ 841682 h 1762661"/>
                <a:gd name="connsiteX5" fmla="*/ 137160 w 2526030"/>
                <a:gd name="connsiteY5" fmla="*/ 725805 h 1762661"/>
                <a:gd name="connsiteX6" fmla="*/ 862965 w 2526030"/>
                <a:gd name="connsiteY6" fmla="*/ 0 h 1762661"/>
                <a:gd name="connsiteX7" fmla="*/ 1464814 w 2526030"/>
                <a:gd name="connsiteY7" fmla="*/ 320001 h 1762661"/>
                <a:gd name="connsiteX8" fmla="*/ 1476869 w 2526030"/>
                <a:gd name="connsiteY8" fmla="*/ 342210 h 1762661"/>
                <a:gd name="connsiteX9" fmla="*/ 1513419 w 2526030"/>
                <a:gd name="connsiteY9" fmla="*/ 325159 h 1762661"/>
                <a:gd name="connsiteX10" fmla="*/ 1693545 w 2526030"/>
                <a:gd name="connsiteY10" fmla="*/ 293370 h 1762661"/>
                <a:gd name="connsiteX11" fmla="*/ 2206777 w 2526030"/>
                <a:gd name="connsiteY11" fmla="*/ 711666 h 1762661"/>
                <a:gd name="connsiteX12" fmla="*/ 2210100 w 2526030"/>
                <a:gd name="connsiteY12" fmla="*/ 744629 h 1762661"/>
                <a:gd name="connsiteX13" fmla="*/ 2246793 w 2526030"/>
                <a:gd name="connsiteY13" fmla="*/ 756019 h 1762661"/>
                <a:gd name="connsiteX14" fmla="*/ 2526030 w 2526030"/>
                <a:gd name="connsiteY14" fmla="*/ 1177290 h 1762661"/>
                <a:gd name="connsiteX15" fmla="*/ 2197001 w 2526030"/>
                <a:gd name="connsiteY15" fmla="*/ 1762661 h 1762661"/>
                <a:gd name="connsiteX0" fmla="*/ 457200 w 2526030"/>
                <a:gd name="connsiteY0" fmla="*/ 1634490 h 1762661"/>
                <a:gd name="connsiteX1" fmla="*/ 0 w 2526030"/>
                <a:gd name="connsiteY1" fmla="*/ 1177290 h 1762661"/>
                <a:gd name="connsiteX2" fmla="*/ 133911 w 2526030"/>
                <a:gd name="connsiteY2" fmla="*/ 854001 h 1762661"/>
                <a:gd name="connsiteX3" fmla="*/ 148841 w 2526030"/>
                <a:gd name="connsiteY3" fmla="*/ 841682 h 1762661"/>
                <a:gd name="connsiteX4" fmla="*/ 137160 w 2526030"/>
                <a:gd name="connsiteY4" fmla="*/ 725805 h 1762661"/>
                <a:gd name="connsiteX5" fmla="*/ 862965 w 2526030"/>
                <a:gd name="connsiteY5" fmla="*/ 0 h 1762661"/>
                <a:gd name="connsiteX6" fmla="*/ 1464814 w 2526030"/>
                <a:gd name="connsiteY6" fmla="*/ 320001 h 1762661"/>
                <a:gd name="connsiteX7" fmla="*/ 1476869 w 2526030"/>
                <a:gd name="connsiteY7" fmla="*/ 342210 h 1762661"/>
                <a:gd name="connsiteX8" fmla="*/ 1513419 w 2526030"/>
                <a:gd name="connsiteY8" fmla="*/ 325159 h 1762661"/>
                <a:gd name="connsiteX9" fmla="*/ 1693545 w 2526030"/>
                <a:gd name="connsiteY9" fmla="*/ 293370 h 1762661"/>
                <a:gd name="connsiteX10" fmla="*/ 2206777 w 2526030"/>
                <a:gd name="connsiteY10" fmla="*/ 711666 h 1762661"/>
                <a:gd name="connsiteX11" fmla="*/ 2210100 w 2526030"/>
                <a:gd name="connsiteY11" fmla="*/ 744629 h 1762661"/>
                <a:gd name="connsiteX12" fmla="*/ 2246793 w 2526030"/>
                <a:gd name="connsiteY12" fmla="*/ 756019 h 1762661"/>
                <a:gd name="connsiteX13" fmla="*/ 2526030 w 2526030"/>
                <a:gd name="connsiteY13" fmla="*/ 1177290 h 1762661"/>
                <a:gd name="connsiteX14" fmla="*/ 2197001 w 2526030"/>
                <a:gd name="connsiteY14" fmla="*/ 1762661 h 1762661"/>
                <a:gd name="connsiteX0" fmla="*/ 457200 w 2526030"/>
                <a:gd name="connsiteY0" fmla="*/ 1634490 h 1634490"/>
                <a:gd name="connsiteX1" fmla="*/ 0 w 2526030"/>
                <a:gd name="connsiteY1" fmla="*/ 1177290 h 1634490"/>
                <a:gd name="connsiteX2" fmla="*/ 133911 w 2526030"/>
                <a:gd name="connsiteY2" fmla="*/ 854001 h 1634490"/>
                <a:gd name="connsiteX3" fmla="*/ 148841 w 2526030"/>
                <a:gd name="connsiteY3" fmla="*/ 841682 h 1634490"/>
                <a:gd name="connsiteX4" fmla="*/ 137160 w 2526030"/>
                <a:gd name="connsiteY4" fmla="*/ 725805 h 1634490"/>
                <a:gd name="connsiteX5" fmla="*/ 862965 w 2526030"/>
                <a:gd name="connsiteY5" fmla="*/ 0 h 1634490"/>
                <a:gd name="connsiteX6" fmla="*/ 1464814 w 2526030"/>
                <a:gd name="connsiteY6" fmla="*/ 320001 h 1634490"/>
                <a:gd name="connsiteX7" fmla="*/ 1476869 w 2526030"/>
                <a:gd name="connsiteY7" fmla="*/ 342210 h 1634490"/>
                <a:gd name="connsiteX8" fmla="*/ 1513419 w 2526030"/>
                <a:gd name="connsiteY8" fmla="*/ 325159 h 1634490"/>
                <a:gd name="connsiteX9" fmla="*/ 1693545 w 2526030"/>
                <a:gd name="connsiteY9" fmla="*/ 293370 h 1634490"/>
                <a:gd name="connsiteX10" fmla="*/ 2206777 w 2526030"/>
                <a:gd name="connsiteY10" fmla="*/ 711666 h 1634490"/>
                <a:gd name="connsiteX11" fmla="*/ 2210100 w 2526030"/>
                <a:gd name="connsiteY11" fmla="*/ 744629 h 1634490"/>
                <a:gd name="connsiteX12" fmla="*/ 2246793 w 2526030"/>
                <a:gd name="connsiteY12" fmla="*/ 756019 h 1634490"/>
                <a:gd name="connsiteX13" fmla="*/ 2526030 w 2526030"/>
                <a:gd name="connsiteY13" fmla="*/ 1177290 h 1634490"/>
                <a:gd name="connsiteX0" fmla="*/ 457200 w 2246793"/>
                <a:gd name="connsiteY0" fmla="*/ 1634490 h 1634490"/>
                <a:gd name="connsiteX1" fmla="*/ 0 w 2246793"/>
                <a:gd name="connsiteY1" fmla="*/ 1177290 h 1634490"/>
                <a:gd name="connsiteX2" fmla="*/ 133911 w 2246793"/>
                <a:gd name="connsiteY2" fmla="*/ 854001 h 1634490"/>
                <a:gd name="connsiteX3" fmla="*/ 148841 w 2246793"/>
                <a:gd name="connsiteY3" fmla="*/ 841682 h 1634490"/>
                <a:gd name="connsiteX4" fmla="*/ 137160 w 2246793"/>
                <a:gd name="connsiteY4" fmla="*/ 725805 h 1634490"/>
                <a:gd name="connsiteX5" fmla="*/ 862965 w 2246793"/>
                <a:gd name="connsiteY5" fmla="*/ 0 h 1634490"/>
                <a:gd name="connsiteX6" fmla="*/ 1464814 w 2246793"/>
                <a:gd name="connsiteY6" fmla="*/ 320001 h 1634490"/>
                <a:gd name="connsiteX7" fmla="*/ 1476869 w 2246793"/>
                <a:gd name="connsiteY7" fmla="*/ 342210 h 1634490"/>
                <a:gd name="connsiteX8" fmla="*/ 1513419 w 2246793"/>
                <a:gd name="connsiteY8" fmla="*/ 325159 h 1634490"/>
                <a:gd name="connsiteX9" fmla="*/ 1693545 w 2246793"/>
                <a:gd name="connsiteY9" fmla="*/ 293370 h 1634490"/>
                <a:gd name="connsiteX10" fmla="*/ 2206777 w 2246793"/>
                <a:gd name="connsiteY10" fmla="*/ 711666 h 1634490"/>
                <a:gd name="connsiteX11" fmla="*/ 2210100 w 2246793"/>
                <a:gd name="connsiteY11" fmla="*/ 744629 h 1634490"/>
                <a:gd name="connsiteX12" fmla="*/ 2246793 w 2246793"/>
                <a:gd name="connsiteY12" fmla="*/ 756019 h 1634490"/>
                <a:gd name="connsiteX0" fmla="*/ 457200 w 2210100"/>
                <a:gd name="connsiteY0" fmla="*/ 1634490 h 1634490"/>
                <a:gd name="connsiteX1" fmla="*/ 0 w 2210100"/>
                <a:gd name="connsiteY1" fmla="*/ 1177290 h 1634490"/>
                <a:gd name="connsiteX2" fmla="*/ 133911 w 2210100"/>
                <a:gd name="connsiteY2" fmla="*/ 854001 h 1634490"/>
                <a:gd name="connsiteX3" fmla="*/ 148841 w 2210100"/>
                <a:gd name="connsiteY3" fmla="*/ 841682 h 1634490"/>
                <a:gd name="connsiteX4" fmla="*/ 137160 w 2210100"/>
                <a:gd name="connsiteY4" fmla="*/ 725805 h 1634490"/>
                <a:gd name="connsiteX5" fmla="*/ 862965 w 2210100"/>
                <a:gd name="connsiteY5" fmla="*/ 0 h 1634490"/>
                <a:gd name="connsiteX6" fmla="*/ 1464814 w 2210100"/>
                <a:gd name="connsiteY6" fmla="*/ 320001 h 1634490"/>
                <a:gd name="connsiteX7" fmla="*/ 1476869 w 2210100"/>
                <a:gd name="connsiteY7" fmla="*/ 342210 h 1634490"/>
                <a:gd name="connsiteX8" fmla="*/ 1513419 w 2210100"/>
                <a:gd name="connsiteY8" fmla="*/ 325159 h 1634490"/>
                <a:gd name="connsiteX9" fmla="*/ 1693545 w 2210100"/>
                <a:gd name="connsiteY9" fmla="*/ 293370 h 1634490"/>
                <a:gd name="connsiteX10" fmla="*/ 2206777 w 2210100"/>
                <a:gd name="connsiteY10" fmla="*/ 711666 h 1634490"/>
                <a:gd name="connsiteX11" fmla="*/ 2210100 w 2210100"/>
                <a:gd name="connsiteY11" fmla="*/ 744629 h 1634490"/>
                <a:gd name="connsiteX0" fmla="*/ 457200 w 2206777"/>
                <a:gd name="connsiteY0" fmla="*/ 1634490 h 1634490"/>
                <a:gd name="connsiteX1" fmla="*/ 0 w 2206777"/>
                <a:gd name="connsiteY1" fmla="*/ 1177290 h 1634490"/>
                <a:gd name="connsiteX2" fmla="*/ 133911 w 2206777"/>
                <a:gd name="connsiteY2" fmla="*/ 854001 h 1634490"/>
                <a:gd name="connsiteX3" fmla="*/ 148841 w 2206777"/>
                <a:gd name="connsiteY3" fmla="*/ 841682 h 1634490"/>
                <a:gd name="connsiteX4" fmla="*/ 137160 w 2206777"/>
                <a:gd name="connsiteY4" fmla="*/ 725805 h 1634490"/>
                <a:gd name="connsiteX5" fmla="*/ 862965 w 2206777"/>
                <a:gd name="connsiteY5" fmla="*/ 0 h 1634490"/>
                <a:gd name="connsiteX6" fmla="*/ 1464814 w 2206777"/>
                <a:gd name="connsiteY6" fmla="*/ 320001 h 1634490"/>
                <a:gd name="connsiteX7" fmla="*/ 1476869 w 2206777"/>
                <a:gd name="connsiteY7" fmla="*/ 342210 h 1634490"/>
                <a:gd name="connsiteX8" fmla="*/ 1513419 w 2206777"/>
                <a:gd name="connsiteY8" fmla="*/ 325159 h 1634490"/>
                <a:gd name="connsiteX9" fmla="*/ 1693545 w 2206777"/>
                <a:gd name="connsiteY9" fmla="*/ 293370 h 1634490"/>
                <a:gd name="connsiteX10" fmla="*/ 2206777 w 2206777"/>
                <a:gd name="connsiteY10" fmla="*/ 711666 h 1634490"/>
                <a:gd name="connsiteX0" fmla="*/ 457200 w 1693545"/>
                <a:gd name="connsiteY0" fmla="*/ 1634490 h 1634490"/>
                <a:gd name="connsiteX1" fmla="*/ 0 w 1693545"/>
                <a:gd name="connsiteY1" fmla="*/ 1177290 h 1634490"/>
                <a:gd name="connsiteX2" fmla="*/ 133911 w 1693545"/>
                <a:gd name="connsiteY2" fmla="*/ 854001 h 1634490"/>
                <a:gd name="connsiteX3" fmla="*/ 148841 w 1693545"/>
                <a:gd name="connsiteY3" fmla="*/ 841682 h 1634490"/>
                <a:gd name="connsiteX4" fmla="*/ 137160 w 1693545"/>
                <a:gd name="connsiteY4" fmla="*/ 725805 h 1634490"/>
                <a:gd name="connsiteX5" fmla="*/ 862965 w 1693545"/>
                <a:gd name="connsiteY5" fmla="*/ 0 h 1634490"/>
                <a:gd name="connsiteX6" fmla="*/ 1464814 w 1693545"/>
                <a:gd name="connsiteY6" fmla="*/ 320001 h 1634490"/>
                <a:gd name="connsiteX7" fmla="*/ 1476869 w 1693545"/>
                <a:gd name="connsiteY7" fmla="*/ 342210 h 1634490"/>
                <a:gd name="connsiteX8" fmla="*/ 1513419 w 1693545"/>
                <a:gd name="connsiteY8" fmla="*/ 325159 h 1634490"/>
                <a:gd name="connsiteX9" fmla="*/ 1693545 w 1693545"/>
                <a:gd name="connsiteY9" fmla="*/ 293370 h 1634490"/>
                <a:gd name="connsiteX0" fmla="*/ 457200 w 1513419"/>
                <a:gd name="connsiteY0" fmla="*/ 1634490 h 1634490"/>
                <a:gd name="connsiteX1" fmla="*/ 0 w 1513419"/>
                <a:gd name="connsiteY1" fmla="*/ 1177290 h 1634490"/>
                <a:gd name="connsiteX2" fmla="*/ 133911 w 1513419"/>
                <a:gd name="connsiteY2" fmla="*/ 854001 h 1634490"/>
                <a:gd name="connsiteX3" fmla="*/ 148841 w 1513419"/>
                <a:gd name="connsiteY3" fmla="*/ 841682 h 1634490"/>
                <a:gd name="connsiteX4" fmla="*/ 137160 w 1513419"/>
                <a:gd name="connsiteY4" fmla="*/ 725805 h 1634490"/>
                <a:gd name="connsiteX5" fmla="*/ 862965 w 1513419"/>
                <a:gd name="connsiteY5" fmla="*/ 0 h 1634490"/>
                <a:gd name="connsiteX6" fmla="*/ 1464814 w 1513419"/>
                <a:gd name="connsiteY6" fmla="*/ 320001 h 1634490"/>
                <a:gd name="connsiteX7" fmla="*/ 1476869 w 1513419"/>
                <a:gd name="connsiteY7" fmla="*/ 342210 h 1634490"/>
                <a:gd name="connsiteX8" fmla="*/ 1513419 w 1513419"/>
                <a:gd name="connsiteY8" fmla="*/ 325159 h 1634490"/>
                <a:gd name="connsiteX0" fmla="*/ 457200 w 1476868"/>
                <a:gd name="connsiteY0" fmla="*/ 1634490 h 1634490"/>
                <a:gd name="connsiteX1" fmla="*/ 0 w 1476868"/>
                <a:gd name="connsiteY1" fmla="*/ 1177290 h 1634490"/>
                <a:gd name="connsiteX2" fmla="*/ 133911 w 1476868"/>
                <a:gd name="connsiteY2" fmla="*/ 854001 h 1634490"/>
                <a:gd name="connsiteX3" fmla="*/ 148841 w 1476868"/>
                <a:gd name="connsiteY3" fmla="*/ 841682 h 1634490"/>
                <a:gd name="connsiteX4" fmla="*/ 137160 w 1476868"/>
                <a:gd name="connsiteY4" fmla="*/ 725805 h 1634490"/>
                <a:gd name="connsiteX5" fmla="*/ 862965 w 1476868"/>
                <a:gd name="connsiteY5" fmla="*/ 0 h 1634490"/>
                <a:gd name="connsiteX6" fmla="*/ 1464814 w 1476868"/>
                <a:gd name="connsiteY6" fmla="*/ 320001 h 1634490"/>
                <a:gd name="connsiteX7" fmla="*/ 1476869 w 1476868"/>
                <a:gd name="connsiteY7" fmla="*/ 342210 h 1634490"/>
                <a:gd name="connsiteX0" fmla="*/ 0 w 1476869"/>
                <a:gd name="connsiteY0" fmla="*/ 1177290 h 1177289"/>
                <a:gd name="connsiteX1" fmla="*/ 133911 w 1476869"/>
                <a:gd name="connsiteY1" fmla="*/ 854001 h 1177289"/>
                <a:gd name="connsiteX2" fmla="*/ 148841 w 1476869"/>
                <a:gd name="connsiteY2" fmla="*/ 841682 h 1177289"/>
                <a:gd name="connsiteX3" fmla="*/ 137160 w 1476869"/>
                <a:gd name="connsiteY3" fmla="*/ 725805 h 1177289"/>
                <a:gd name="connsiteX4" fmla="*/ 862965 w 1476869"/>
                <a:gd name="connsiteY4" fmla="*/ 0 h 1177289"/>
                <a:gd name="connsiteX5" fmla="*/ 1464814 w 1476869"/>
                <a:gd name="connsiteY5" fmla="*/ 320001 h 1177289"/>
                <a:gd name="connsiteX6" fmla="*/ 1476869 w 1476869"/>
                <a:gd name="connsiteY6" fmla="*/ 342210 h 1177289"/>
                <a:gd name="connsiteX0" fmla="*/ 0 w 1342958"/>
                <a:gd name="connsiteY0" fmla="*/ 854001 h 854000"/>
                <a:gd name="connsiteX1" fmla="*/ 14930 w 1342958"/>
                <a:gd name="connsiteY1" fmla="*/ 841682 h 854000"/>
                <a:gd name="connsiteX2" fmla="*/ 3249 w 1342958"/>
                <a:gd name="connsiteY2" fmla="*/ 725805 h 854000"/>
                <a:gd name="connsiteX3" fmla="*/ 729054 w 1342958"/>
                <a:gd name="connsiteY3" fmla="*/ 0 h 854000"/>
                <a:gd name="connsiteX4" fmla="*/ 1330903 w 1342958"/>
                <a:gd name="connsiteY4" fmla="*/ 320001 h 854000"/>
                <a:gd name="connsiteX5" fmla="*/ 1342958 w 1342958"/>
                <a:gd name="connsiteY5" fmla="*/ 342210 h 854000"/>
                <a:gd name="connsiteX0" fmla="*/ 0 w 1342958"/>
                <a:gd name="connsiteY0" fmla="*/ 854001 h 854001"/>
                <a:gd name="connsiteX1" fmla="*/ 3249 w 1342958"/>
                <a:gd name="connsiteY1" fmla="*/ 725805 h 854001"/>
                <a:gd name="connsiteX2" fmla="*/ 729054 w 1342958"/>
                <a:gd name="connsiteY2" fmla="*/ 0 h 854001"/>
                <a:gd name="connsiteX3" fmla="*/ 1330903 w 1342958"/>
                <a:gd name="connsiteY3" fmla="*/ 320001 h 854001"/>
                <a:gd name="connsiteX4" fmla="*/ 1342958 w 1342958"/>
                <a:gd name="connsiteY4" fmla="*/ 342210 h 854001"/>
                <a:gd name="connsiteX0" fmla="*/ 0 w 1339709"/>
                <a:gd name="connsiteY0" fmla="*/ 725805 h 725805"/>
                <a:gd name="connsiteX1" fmla="*/ 725805 w 1339709"/>
                <a:gd name="connsiteY1" fmla="*/ 0 h 725805"/>
                <a:gd name="connsiteX2" fmla="*/ 1327654 w 1339709"/>
                <a:gd name="connsiteY2" fmla="*/ 320001 h 725805"/>
                <a:gd name="connsiteX3" fmla="*/ 1339709 w 1339709"/>
                <a:gd name="connsiteY3" fmla="*/ 342210 h 725805"/>
                <a:gd name="connsiteX0" fmla="*/ 0 w 1327654"/>
                <a:gd name="connsiteY0" fmla="*/ 725805 h 725805"/>
                <a:gd name="connsiteX1" fmla="*/ 725805 w 1327654"/>
                <a:gd name="connsiteY1" fmla="*/ 0 h 725805"/>
                <a:gd name="connsiteX2" fmla="*/ 1327654 w 1327654"/>
                <a:gd name="connsiteY2" fmla="*/ 320001 h 725805"/>
                <a:gd name="connsiteX0" fmla="*/ 0 w 725805"/>
                <a:gd name="connsiteY0" fmla="*/ 725805 h 725805"/>
                <a:gd name="connsiteX1" fmla="*/ 725805 w 725805"/>
                <a:gd name="connsiteY1" fmla="*/ 0 h 7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5" h="725805">
                  <a:moveTo>
                    <a:pt x="0" y="725805"/>
                  </a:moveTo>
                  <a:cubicBezTo>
                    <a:pt x="0" y="324954"/>
                    <a:pt x="324954" y="0"/>
                    <a:pt x="725805" y="0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5497830" y="1470937"/>
              <a:ext cx="134757" cy="495023"/>
            </a:xfrm>
            <a:custGeom>
              <a:avLst/>
              <a:gdLst>
                <a:gd name="connsiteX0" fmla="*/ 862965 w 2526030"/>
                <a:gd name="connsiteY0" fmla="*/ 0 h 1634490"/>
                <a:gd name="connsiteX1" fmla="*/ 1464814 w 2526030"/>
                <a:gd name="connsiteY1" fmla="*/ 320001 h 1634490"/>
                <a:gd name="connsiteX2" fmla="*/ 1476869 w 2526030"/>
                <a:gd name="connsiteY2" fmla="*/ 342210 h 1634490"/>
                <a:gd name="connsiteX3" fmla="*/ 1513419 w 2526030"/>
                <a:gd name="connsiteY3" fmla="*/ 325159 h 1634490"/>
                <a:gd name="connsiteX4" fmla="*/ 1693545 w 2526030"/>
                <a:gd name="connsiteY4" fmla="*/ 293370 h 1634490"/>
                <a:gd name="connsiteX5" fmla="*/ 2206777 w 2526030"/>
                <a:gd name="connsiteY5" fmla="*/ 711666 h 1634490"/>
                <a:gd name="connsiteX6" fmla="*/ 2210100 w 2526030"/>
                <a:gd name="connsiteY6" fmla="*/ 744629 h 1634490"/>
                <a:gd name="connsiteX7" fmla="*/ 2246793 w 2526030"/>
                <a:gd name="connsiteY7" fmla="*/ 756019 h 1634490"/>
                <a:gd name="connsiteX8" fmla="*/ 2526030 w 2526030"/>
                <a:gd name="connsiteY8" fmla="*/ 1177290 h 1634490"/>
                <a:gd name="connsiteX9" fmla="*/ 2068830 w 2526030"/>
                <a:gd name="connsiteY9" fmla="*/ 1634490 h 1634490"/>
                <a:gd name="connsiteX10" fmla="*/ 457200 w 2526030"/>
                <a:gd name="connsiteY10" fmla="*/ 1634490 h 1634490"/>
                <a:gd name="connsiteX11" fmla="*/ 0 w 2526030"/>
                <a:gd name="connsiteY11" fmla="*/ 1177290 h 1634490"/>
                <a:gd name="connsiteX12" fmla="*/ 133911 w 2526030"/>
                <a:gd name="connsiteY12" fmla="*/ 854001 h 1634490"/>
                <a:gd name="connsiteX13" fmla="*/ 148841 w 2526030"/>
                <a:gd name="connsiteY13" fmla="*/ 841682 h 1634490"/>
                <a:gd name="connsiteX14" fmla="*/ 137160 w 2526030"/>
                <a:gd name="connsiteY14" fmla="*/ 725805 h 1634490"/>
                <a:gd name="connsiteX15" fmla="*/ 862965 w 2526030"/>
                <a:gd name="connsiteY15" fmla="*/ 0 h 1634490"/>
                <a:gd name="connsiteX0" fmla="*/ 457200 w 2526030"/>
                <a:gd name="connsiteY0" fmla="*/ 1634490 h 1762661"/>
                <a:gd name="connsiteX1" fmla="*/ 0 w 2526030"/>
                <a:gd name="connsiteY1" fmla="*/ 1177290 h 1762661"/>
                <a:gd name="connsiteX2" fmla="*/ 133911 w 2526030"/>
                <a:gd name="connsiteY2" fmla="*/ 854001 h 1762661"/>
                <a:gd name="connsiteX3" fmla="*/ 148841 w 2526030"/>
                <a:gd name="connsiteY3" fmla="*/ 841682 h 1762661"/>
                <a:gd name="connsiteX4" fmla="*/ 137160 w 2526030"/>
                <a:gd name="connsiteY4" fmla="*/ 725805 h 1762661"/>
                <a:gd name="connsiteX5" fmla="*/ 862965 w 2526030"/>
                <a:gd name="connsiteY5" fmla="*/ 0 h 1762661"/>
                <a:gd name="connsiteX6" fmla="*/ 1464814 w 2526030"/>
                <a:gd name="connsiteY6" fmla="*/ 320001 h 1762661"/>
                <a:gd name="connsiteX7" fmla="*/ 1476869 w 2526030"/>
                <a:gd name="connsiteY7" fmla="*/ 342210 h 1762661"/>
                <a:gd name="connsiteX8" fmla="*/ 1513419 w 2526030"/>
                <a:gd name="connsiteY8" fmla="*/ 325159 h 1762661"/>
                <a:gd name="connsiteX9" fmla="*/ 1693545 w 2526030"/>
                <a:gd name="connsiteY9" fmla="*/ 293370 h 1762661"/>
                <a:gd name="connsiteX10" fmla="*/ 2206777 w 2526030"/>
                <a:gd name="connsiteY10" fmla="*/ 711666 h 1762661"/>
                <a:gd name="connsiteX11" fmla="*/ 2210100 w 2526030"/>
                <a:gd name="connsiteY11" fmla="*/ 744629 h 1762661"/>
                <a:gd name="connsiteX12" fmla="*/ 2246793 w 2526030"/>
                <a:gd name="connsiteY12" fmla="*/ 756019 h 1762661"/>
                <a:gd name="connsiteX13" fmla="*/ 2526030 w 2526030"/>
                <a:gd name="connsiteY13" fmla="*/ 1177290 h 1762661"/>
                <a:gd name="connsiteX14" fmla="*/ 2068830 w 2526030"/>
                <a:gd name="connsiteY14" fmla="*/ 1634490 h 1762661"/>
                <a:gd name="connsiteX15" fmla="*/ 585371 w 2526030"/>
                <a:gd name="connsiteY15" fmla="*/ 1762661 h 1762661"/>
                <a:gd name="connsiteX0" fmla="*/ 457200 w 2526030"/>
                <a:gd name="connsiteY0" fmla="*/ 1634490 h 1634490"/>
                <a:gd name="connsiteX1" fmla="*/ 0 w 2526030"/>
                <a:gd name="connsiteY1" fmla="*/ 1177290 h 1634490"/>
                <a:gd name="connsiteX2" fmla="*/ 133911 w 2526030"/>
                <a:gd name="connsiteY2" fmla="*/ 854001 h 1634490"/>
                <a:gd name="connsiteX3" fmla="*/ 148841 w 2526030"/>
                <a:gd name="connsiteY3" fmla="*/ 841682 h 1634490"/>
                <a:gd name="connsiteX4" fmla="*/ 137160 w 2526030"/>
                <a:gd name="connsiteY4" fmla="*/ 725805 h 1634490"/>
                <a:gd name="connsiteX5" fmla="*/ 862965 w 2526030"/>
                <a:gd name="connsiteY5" fmla="*/ 0 h 1634490"/>
                <a:gd name="connsiteX6" fmla="*/ 1464814 w 2526030"/>
                <a:gd name="connsiteY6" fmla="*/ 320001 h 1634490"/>
                <a:gd name="connsiteX7" fmla="*/ 1476869 w 2526030"/>
                <a:gd name="connsiteY7" fmla="*/ 342210 h 1634490"/>
                <a:gd name="connsiteX8" fmla="*/ 1513419 w 2526030"/>
                <a:gd name="connsiteY8" fmla="*/ 325159 h 1634490"/>
                <a:gd name="connsiteX9" fmla="*/ 1693545 w 2526030"/>
                <a:gd name="connsiteY9" fmla="*/ 293370 h 1634490"/>
                <a:gd name="connsiteX10" fmla="*/ 2206777 w 2526030"/>
                <a:gd name="connsiteY10" fmla="*/ 711666 h 1634490"/>
                <a:gd name="connsiteX11" fmla="*/ 2210100 w 2526030"/>
                <a:gd name="connsiteY11" fmla="*/ 744629 h 1634490"/>
                <a:gd name="connsiteX12" fmla="*/ 2246793 w 2526030"/>
                <a:gd name="connsiteY12" fmla="*/ 756019 h 1634490"/>
                <a:gd name="connsiteX13" fmla="*/ 2526030 w 2526030"/>
                <a:gd name="connsiteY13" fmla="*/ 1177290 h 1634490"/>
                <a:gd name="connsiteX14" fmla="*/ 2068830 w 2526030"/>
                <a:gd name="connsiteY14" fmla="*/ 1634490 h 1634490"/>
                <a:gd name="connsiteX0" fmla="*/ 0 w 2526030"/>
                <a:gd name="connsiteY0" fmla="*/ 1177290 h 1634490"/>
                <a:gd name="connsiteX1" fmla="*/ 133911 w 2526030"/>
                <a:gd name="connsiteY1" fmla="*/ 854001 h 1634490"/>
                <a:gd name="connsiteX2" fmla="*/ 148841 w 2526030"/>
                <a:gd name="connsiteY2" fmla="*/ 841682 h 1634490"/>
                <a:gd name="connsiteX3" fmla="*/ 137160 w 2526030"/>
                <a:gd name="connsiteY3" fmla="*/ 725805 h 1634490"/>
                <a:gd name="connsiteX4" fmla="*/ 862965 w 2526030"/>
                <a:gd name="connsiteY4" fmla="*/ 0 h 1634490"/>
                <a:gd name="connsiteX5" fmla="*/ 1464814 w 2526030"/>
                <a:gd name="connsiteY5" fmla="*/ 320001 h 1634490"/>
                <a:gd name="connsiteX6" fmla="*/ 1476869 w 2526030"/>
                <a:gd name="connsiteY6" fmla="*/ 342210 h 1634490"/>
                <a:gd name="connsiteX7" fmla="*/ 1513419 w 2526030"/>
                <a:gd name="connsiteY7" fmla="*/ 325159 h 1634490"/>
                <a:gd name="connsiteX8" fmla="*/ 1693545 w 2526030"/>
                <a:gd name="connsiteY8" fmla="*/ 293370 h 1634490"/>
                <a:gd name="connsiteX9" fmla="*/ 2206777 w 2526030"/>
                <a:gd name="connsiteY9" fmla="*/ 711666 h 1634490"/>
                <a:gd name="connsiteX10" fmla="*/ 2210100 w 2526030"/>
                <a:gd name="connsiteY10" fmla="*/ 744629 h 1634490"/>
                <a:gd name="connsiteX11" fmla="*/ 2246793 w 2526030"/>
                <a:gd name="connsiteY11" fmla="*/ 756019 h 1634490"/>
                <a:gd name="connsiteX12" fmla="*/ 2526030 w 2526030"/>
                <a:gd name="connsiteY12" fmla="*/ 1177290 h 1634490"/>
                <a:gd name="connsiteX13" fmla="*/ 2068830 w 2526030"/>
                <a:gd name="connsiteY13" fmla="*/ 1634490 h 1634490"/>
                <a:gd name="connsiteX0" fmla="*/ 0 w 2392119"/>
                <a:gd name="connsiteY0" fmla="*/ 854001 h 1634490"/>
                <a:gd name="connsiteX1" fmla="*/ 14930 w 2392119"/>
                <a:gd name="connsiteY1" fmla="*/ 841682 h 1634490"/>
                <a:gd name="connsiteX2" fmla="*/ 3249 w 2392119"/>
                <a:gd name="connsiteY2" fmla="*/ 725805 h 1634490"/>
                <a:gd name="connsiteX3" fmla="*/ 729054 w 2392119"/>
                <a:gd name="connsiteY3" fmla="*/ 0 h 1634490"/>
                <a:gd name="connsiteX4" fmla="*/ 1330903 w 2392119"/>
                <a:gd name="connsiteY4" fmla="*/ 320001 h 1634490"/>
                <a:gd name="connsiteX5" fmla="*/ 1342958 w 2392119"/>
                <a:gd name="connsiteY5" fmla="*/ 342210 h 1634490"/>
                <a:gd name="connsiteX6" fmla="*/ 1379508 w 2392119"/>
                <a:gd name="connsiteY6" fmla="*/ 325159 h 1634490"/>
                <a:gd name="connsiteX7" fmla="*/ 1559634 w 2392119"/>
                <a:gd name="connsiteY7" fmla="*/ 293370 h 1634490"/>
                <a:gd name="connsiteX8" fmla="*/ 2072866 w 2392119"/>
                <a:gd name="connsiteY8" fmla="*/ 711666 h 1634490"/>
                <a:gd name="connsiteX9" fmla="*/ 2076189 w 2392119"/>
                <a:gd name="connsiteY9" fmla="*/ 744629 h 1634490"/>
                <a:gd name="connsiteX10" fmla="*/ 2112882 w 2392119"/>
                <a:gd name="connsiteY10" fmla="*/ 756019 h 1634490"/>
                <a:gd name="connsiteX11" fmla="*/ 2392119 w 2392119"/>
                <a:gd name="connsiteY11" fmla="*/ 1177290 h 1634490"/>
                <a:gd name="connsiteX12" fmla="*/ 1934919 w 2392119"/>
                <a:gd name="connsiteY12" fmla="*/ 1634490 h 1634490"/>
                <a:gd name="connsiteX0" fmla="*/ 0 w 2392119"/>
                <a:gd name="connsiteY0" fmla="*/ 854001 h 1634490"/>
                <a:gd name="connsiteX1" fmla="*/ 3249 w 2392119"/>
                <a:gd name="connsiteY1" fmla="*/ 725805 h 1634490"/>
                <a:gd name="connsiteX2" fmla="*/ 729054 w 2392119"/>
                <a:gd name="connsiteY2" fmla="*/ 0 h 1634490"/>
                <a:gd name="connsiteX3" fmla="*/ 1330903 w 2392119"/>
                <a:gd name="connsiteY3" fmla="*/ 320001 h 1634490"/>
                <a:gd name="connsiteX4" fmla="*/ 1342958 w 2392119"/>
                <a:gd name="connsiteY4" fmla="*/ 342210 h 1634490"/>
                <a:gd name="connsiteX5" fmla="*/ 1379508 w 2392119"/>
                <a:gd name="connsiteY5" fmla="*/ 325159 h 1634490"/>
                <a:gd name="connsiteX6" fmla="*/ 1559634 w 2392119"/>
                <a:gd name="connsiteY6" fmla="*/ 293370 h 1634490"/>
                <a:gd name="connsiteX7" fmla="*/ 2072866 w 2392119"/>
                <a:gd name="connsiteY7" fmla="*/ 711666 h 1634490"/>
                <a:gd name="connsiteX8" fmla="*/ 2076189 w 2392119"/>
                <a:gd name="connsiteY8" fmla="*/ 744629 h 1634490"/>
                <a:gd name="connsiteX9" fmla="*/ 2112882 w 2392119"/>
                <a:gd name="connsiteY9" fmla="*/ 756019 h 1634490"/>
                <a:gd name="connsiteX10" fmla="*/ 2392119 w 2392119"/>
                <a:gd name="connsiteY10" fmla="*/ 1177290 h 1634490"/>
                <a:gd name="connsiteX11" fmla="*/ 1934919 w 2392119"/>
                <a:gd name="connsiteY11" fmla="*/ 1634490 h 1634490"/>
                <a:gd name="connsiteX0" fmla="*/ 0 w 2392119"/>
                <a:gd name="connsiteY0" fmla="*/ 854001 h 1634490"/>
                <a:gd name="connsiteX1" fmla="*/ 729054 w 2392119"/>
                <a:gd name="connsiteY1" fmla="*/ 0 h 1634490"/>
                <a:gd name="connsiteX2" fmla="*/ 1330903 w 2392119"/>
                <a:gd name="connsiteY2" fmla="*/ 320001 h 1634490"/>
                <a:gd name="connsiteX3" fmla="*/ 1342958 w 2392119"/>
                <a:gd name="connsiteY3" fmla="*/ 342210 h 1634490"/>
                <a:gd name="connsiteX4" fmla="*/ 1379508 w 2392119"/>
                <a:gd name="connsiteY4" fmla="*/ 325159 h 1634490"/>
                <a:gd name="connsiteX5" fmla="*/ 1559634 w 2392119"/>
                <a:gd name="connsiteY5" fmla="*/ 293370 h 1634490"/>
                <a:gd name="connsiteX6" fmla="*/ 2072866 w 2392119"/>
                <a:gd name="connsiteY6" fmla="*/ 711666 h 1634490"/>
                <a:gd name="connsiteX7" fmla="*/ 2076189 w 2392119"/>
                <a:gd name="connsiteY7" fmla="*/ 744629 h 1634490"/>
                <a:gd name="connsiteX8" fmla="*/ 2112882 w 2392119"/>
                <a:gd name="connsiteY8" fmla="*/ 756019 h 1634490"/>
                <a:gd name="connsiteX9" fmla="*/ 2392119 w 2392119"/>
                <a:gd name="connsiteY9" fmla="*/ 1177290 h 1634490"/>
                <a:gd name="connsiteX10" fmla="*/ 1934919 w 2392119"/>
                <a:gd name="connsiteY10" fmla="*/ 1634490 h 1634490"/>
                <a:gd name="connsiteX0" fmla="*/ -1 w 1663064"/>
                <a:gd name="connsiteY0" fmla="*/ 0 h 1634490"/>
                <a:gd name="connsiteX1" fmla="*/ 601848 w 1663064"/>
                <a:gd name="connsiteY1" fmla="*/ 320001 h 1634490"/>
                <a:gd name="connsiteX2" fmla="*/ 613903 w 1663064"/>
                <a:gd name="connsiteY2" fmla="*/ 342210 h 1634490"/>
                <a:gd name="connsiteX3" fmla="*/ 650453 w 1663064"/>
                <a:gd name="connsiteY3" fmla="*/ 325159 h 1634490"/>
                <a:gd name="connsiteX4" fmla="*/ 830579 w 1663064"/>
                <a:gd name="connsiteY4" fmla="*/ 293370 h 1634490"/>
                <a:gd name="connsiteX5" fmla="*/ 1343811 w 1663064"/>
                <a:gd name="connsiteY5" fmla="*/ 711666 h 1634490"/>
                <a:gd name="connsiteX6" fmla="*/ 1347134 w 1663064"/>
                <a:gd name="connsiteY6" fmla="*/ 744629 h 1634490"/>
                <a:gd name="connsiteX7" fmla="*/ 1383827 w 1663064"/>
                <a:gd name="connsiteY7" fmla="*/ 756019 h 1634490"/>
                <a:gd name="connsiteX8" fmla="*/ 1663064 w 1663064"/>
                <a:gd name="connsiteY8" fmla="*/ 1177290 h 1634490"/>
                <a:gd name="connsiteX9" fmla="*/ 1205864 w 1663064"/>
                <a:gd name="connsiteY9" fmla="*/ 1634490 h 1634490"/>
                <a:gd name="connsiteX0" fmla="*/ 0 w 1061216"/>
                <a:gd name="connsiteY0" fmla="*/ 26631 h 1341120"/>
                <a:gd name="connsiteX1" fmla="*/ 12055 w 1061216"/>
                <a:gd name="connsiteY1" fmla="*/ 48840 h 1341120"/>
                <a:gd name="connsiteX2" fmla="*/ 48605 w 1061216"/>
                <a:gd name="connsiteY2" fmla="*/ 31789 h 1341120"/>
                <a:gd name="connsiteX3" fmla="*/ 228731 w 1061216"/>
                <a:gd name="connsiteY3" fmla="*/ 0 h 1341120"/>
                <a:gd name="connsiteX4" fmla="*/ 741963 w 1061216"/>
                <a:gd name="connsiteY4" fmla="*/ 418296 h 1341120"/>
                <a:gd name="connsiteX5" fmla="*/ 745286 w 1061216"/>
                <a:gd name="connsiteY5" fmla="*/ 451259 h 1341120"/>
                <a:gd name="connsiteX6" fmla="*/ 781979 w 1061216"/>
                <a:gd name="connsiteY6" fmla="*/ 462649 h 1341120"/>
                <a:gd name="connsiteX7" fmla="*/ 1061216 w 1061216"/>
                <a:gd name="connsiteY7" fmla="*/ 883920 h 1341120"/>
                <a:gd name="connsiteX8" fmla="*/ 604016 w 1061216"/>
                <a:gd name="connsiteY8" fmla="*/ 1341120 h 1341120"/>
                <a:gd name="connsiteX0" fmla="*/ 0 w 1061216"/>
                <a:gd name="connsiteY0" fmla="*/ 26631 h 1341120"/>
                <a:gd name="connsiteX1" fmla="*/ 12055 w 1061216"/>
                <a:gd name="connsiteY1" fmla="*/ 48840 h 1341120"/>
                <a:gd name="connsiteX2" fmla="*/ 228731 w 1061216"/>
                <a:gd name="connsiteY2" fmla="*/ 0 h 1341120"/>
                <a:gd name="connsiteX3" fmla="*/ 741963 w 1061216"/>
                <a:gd name="connsiteY3" fmla="*/ 418296 h 1341120"/>
                <a:gd name="connsiteX4" fmla="*/ 745286 w 1061216"/>
                <a:gd name="connsiteY4" fmla="*/ 451259 h 1341120"/>
                <a:gd name="connsiteX5" fmla="*/ 781979 w 1061216"/>
                <a:gd name="connsiteY5" fmla="*/ 462649 h 1341120"/>
                <a:gd name="connsiteX6" fmla="*/ 1061216 w 1061216"/>
                <a:gd name="connsiteY6" fmla="*/ 883920 h 1341120"/>
                <a:gd name="connsiteX7" fmla="*/ 604016 w 1061216"/>
                <a:gd name="connsiteY7" fmla="*/ 1341120 h 1341120"/>
                <a:gd name="connsiteX0" fmla="*/ 0 w 1061216"/>
                <a:gd name="connsiteY0" fmla="*/ 26631 h 1341120"/>
                <a:gd name="connsiteX1" fmla="*/ 228731 w 1061216"/>
                <a:gd name="connsiteY1" fmla="*/ 0 h 1341120"/>
                <a:gd name="connsiteX2" fmla="*/ 741963 w 1061216"/>
                <a:gd name="connsiteY2" fmla="*/ 418296 h 1341120"/>
                <a:gd name="connsiteX3" fmla="*/ 745286 w 1061216"/>
                <a:gd name="connsiteY3" fmla="*/ 451259 h 1341120"/>
                <a:gd name="connsiteX4" fmla="*/ 781979 w 1061216"/>
                <a:gd name="connsiteY4" fmla="*/ 462649 h 1341120"/>
                <a:gd name="connsiteX5" fmla="*/ 1061216 w 1061216"/>
                <a:gd name="connsiteY5" fmla="*/ 883920 h 1341120"/>
                <a:gd name="connsiteX6" fmla="*/ 604016 w 1061216"/>
                <a:gd name="connsiteY6" fmla="*/ 1341120 h 1341120"/>
                <a:gd name="connsiteX0" fmla="*/ 0 w 832485"/>
                <a:gd name="connsiteY0" fmla="*/ 0 h 1341120"/>
                <a:gd name="connsiteX1" fmla="*/ 513232 w 832485"/>
                <a:gd name="connsiteY1" fmla="*/ 418296 h 1341120"/>
                <a:gd name="connsiteX2" fmla="*/ 516555 w 832485"/>
                <a:gd name="connsiteY2" fmla="*/ 451259 h 1341120"/>
                <a:gd name="connsiteX3" fmla="*/ 553248 w 832485"/>
                <a:gd name="connsiteY3" fmla="*/ 462649 h 1341120"/>
                <a:gd name="connsiteX4" fmla="*/ 832485 w 832485"/>
                <a:gd name="connsiteY4" fmla="*/ 883920 h 1341120"/>
                <a:gd name="connsiteX5" fmla="*/ 375285 w 832485"/>
                <a:gd name="connsiteY5" fmla="*/ 1341120 h 1341120"/>
                <a:gd name="connsiteX0" fmla="*/ 137948 w 457201"/>
                <a:gd name="connsiteY0" fmla="*/ 0 h 922824"/>
                <a:gd name="connsiteX1" fmla="*/ 141271 w 457201"/>
                <a:gd name="connsiteY1" fmla="*/ 32963 h 922824"/>
                <a:gd name="connsiteX2" fmla="*/ 177964 w 457201"/>
                <a:gd name="connsiteY2" fmla="*/ 44353 h 922824"/>
                <a:gd name="connsiteX3" fmla="*/ 457201 w 457201"/>
                <a:gd name="connsiteY3" fmla="*/ 465624 h 922824"/>
                <a:gd name="connsiteX4" fmla="*/ 1 w 457201"/>
                <a:gd name="connsiteY4" fmla="*/ 922824 h 92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1" h="922824">
                  <a:moveTo>
                    <a:pt x="137948" y="0"/>
                  </a:moveTo>
                  <a:lnTo>
                    <a:pt x="141271" y="32963"/>
                  </a:lnTo>
                  <a:lnTo>
                    <a:pt x="177964" y="44353"/>
                  </a:lnTo>
                  <a:cubicBezTo>
                    <a:pt x="342060" y="113760"/>
                    <a:pt x="457201" y="276245"/>
                    <a:pt x="457201" y="465624"/>
                  </a:cubicBezTo>
                  <a:cubicBezTo>
                    <a:pt x="457201" y="718129"/>
                    <a:pt x="252506" y="922824"/>
                    <a:pt x="1" y="922824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5" name="TextBox 3"/>
          <p:cNvSpPr txBox="1"/>
          <p:nvPr/>
        </p:nvSpPr>
        <p:spPr>
          <a:xfrm>
            <a:off x="2757363" y="1296391"/>
            <a:ext cx="542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啟蒙裕文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裕文好鄰居</a:t>
            </a:r>
            <a:endParaRPr lang="en-US" altLang="zh-CN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1" name="组合 92"/>
          <p:cNvGrpSpPr/>
          <p:nvPr/>
        </p:nvGrpSpPr>
        <p:grpSpPr>
          <a:xfrm>
            <a:off x="9228479" y="311979"/>
            <a:ext cx="2649052" cy="2971115"/>
            <a:chOff x="3051715" y="1629522"/>
            <a:chExt cx="7107908" cy="7107908"/>
          </a:xfrm>
        </p:grpSpPr>
        <p:sp>
          <p:nvSpPr>
            <p:cNvPr id="112" name="弧形 111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弧形 112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弧形 113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弧形 114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弧形 115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0" y="2716815"/>
            <a:ext cx="10277710" cy="331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7" presetClass="emph" presetSubtype="0" repeatCount="8000" fill="remove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1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2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4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4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27" presetClass="emph" presetSubtype="0" repeatCount="8000" fill="remove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0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grpId="2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3" dur="4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1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 animBg="1"/>
          <p:bldP spid="59" grpId="0" animBg="1"/>
          <p:bldP spid="60" grpId="0" animBg="1"/>
          <p:bldP spid="63" grpId="0" animBg="1"/>
          <p:bldP spid="64" grpId="0" animBg="1"/>
          <p:bldP spid="70" grpId="0" animBg="1"/>
          <p:bldP spid="70" grpId="1" animBg="1"/>
          <p:bldP spid="70" grpId="2" animBg="1"/>
          <p:bldP spid="69" grpId="0" animBg="1"/>
          <p:bldP spid="69" grpId="1" animBg="1"/>
          <p:bldP spid="69" grpId="2" animBg="1"/>
          <p:bldP spid="10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7" presetClass="emph" presetSubtype="0" repeatCount="8000" fill="remove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1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2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4" dur="250" autoRev="1" fill="remove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fill="hold" grpId="2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4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27" presetClass="emph" presetSubtype="0" repeatCount="8000" fill="remove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0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" dur="250" autoRev="1" fill="remove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grpId="2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3" dur="4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1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 animBg="1"/>
          <p:bldP spid="59" grpId="0" animBg="1"/>
          <p:bldP spid="60" grpId="0" animBg="1"/>
          <p:bldP spid="63" grpId="0" animBg="1"/>
          <p:bldP spid="64" grpId="0" animBg="1"/>
          <p:bldP spid="70" grpId="0" animBg="1"/>
          <p:bldP spid="70" grpId="1" animBg="1"/>
          <p:bldP spid="70" grpId="2" animBg="1"/>
          <p:bldP spid="69" grpId="0" animBg="1"/>
          <p:bldP spid="69" grpId="1" animBg="1"/>
          <p:bldP spid="69" grpId="2" animBg="1"/>
          <p:bldP spid="10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1127</Words>
  <Application>Microsoft Office PowerPoint</Application>
  <PresentationFormat>寬螢幕</PresentationFormat>
  <Paragraphs>202</Paragraphs>
  <Slides>21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6" baseType="lpstr">
      <vt:lpstr>Microsoft YaHei</vt:lpstr>
      <vt:lpstr>宋体</vt:lpstr>
      <vt:lpstr>华文新魏</vt:lpstr>
      <vt:lpstr>方正超粗黑简体</vt:lpstr>
      <vt:lpstr>新細明體</vt:lpstr>
      <vt:lpstr>標楷體</vt:lpstr>
      <vt:lpstr>Arial</vt:lpstr>
      <vt:lpstr>Calibri</vt:lpstr>
      <vt:lpstr>Calibri Light</vt:lpstr>
      <vt:lpstr>Comic Sans MS</vt:lpstr>
      <vt:lpstr>Impact</vt:lpstr>
      <vt:lpstr>Times New Roman</vt:lpstr>
      <vt:lpstr>Wingdings</vt:lpstr>
      <vt:lpstr>Wingdings 3</vt:lpstr>
      <vt:lpstr>Office 主题</vt:lpstr>
      <vt:lpstr>PowerPoint 簡報</vt:lpstr>
      <vt:lpstr>206班級概況</vt:lpstr>
      <vt:lpstr>上學期行事曆(已發下紙本重要行事曆)</vt:lpstr>
      <vt:lpstr>多元評量</vt:lpstr>
      <vt:lpstr>國語文～補充學習</vt:lpstr>
      <vt:lpstr>課程介紹～數學領域</vt:lpstr>
      <vt:lpstr>閱讀認證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</dc:creator>
  <cp:keywords>http:/www.ypppt.com</cp:keywords>
  <dc:description>http://www.ypppt.com/</dc:description>
  <cp:lastModifiedBy>Roki</cp:lastModifiedBy>
  <cp:revision>638</cp:revision>
  <dcterms:created xsi:type="dcterms:W3CDTF">2016-08-07T08:11:21Z</dcterms:created>
  <dcterms:modified xsi:type="dcterms:W3CDTF">2024-09-13T07:58:45Z</dcterms:modified>
</cp:coreProperties>
</file>