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524" r:id="rId2"/>
    <p:sldId id="550" r:id="rId3"/>
    <p:sldId id="551" r:id="rId4"/>
    <p:sldId id="552" r:id="rId5"/>
    <p:sldId id="553" r:id="rId6"/>
    <p:sldId id="580" r:id="rId7"/>
    <p:sldId id="573" r:id="rId8"/>
    <p:sldId id="574" r:id="rId9"/>
    <p:sldId id="575" r:id="rId10"/>
    <p:sldId id="576" r:id="rId11"/>
    <p:sldId id="581" r:id="rId12"/>
    <p:sldId id="582" r:id="rId13"/>
    <p:sldId id="577" r:id="rId14"/>
    <p:sldId id="578" r:id="rId15"/>
    <p:sldId id="570" r:id="rId16"/>
    <p:sldId id="571" r:id="rId17"/>
    <p:sldId id="572" r:id="rId18"/>
    <p:sldId id="301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D26AC-DF42-4E6A-BC12-34806316221A}" type="datetimeFigureOut">
              <a:rPr lang="zh-TW" altLang="en-US" smtClean="0"/>
              <a:t>2017/4/11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2307A-1227-4E22-8D3B-8B84109F7B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59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4655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2772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546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3283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0369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49916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02015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06582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92033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835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3420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8020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7412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035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998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C2FD7-9B53-46DA-9DB5-3DDA1C6DF369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6221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4699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3631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七、看戲</a:t>
            </a:r>
          </a:p>
        </p:txBody>
      </p:sp>
    </p:spTree>
    <p:extLst>
      <p:ext uri="{BB962C8B-B14F-4D97-AF65-F5344CB8AC3E}">
        <p14:creationId xmlns:p14="http://schemas.microsoft.com/office/powerpoint/2010/main" val="390130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1556792"/>
            <a:ext cx="244889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速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不速之客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475656" y="1628800"/>
            <a:ext cx="3601021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悲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樂極生悲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兔死</a:t>
            </a:r>
            <a:r>
              <a:rPr lang="zh-TW" altLang="en-US" sz="6000" b="1" kern="0" dirty="0">
                <a:solidFill>
                  <a:srgbClr val="0000FF"/>
                </a:solidFill>
                <a:effectLst/>
              </a:rPr>
              <a:t>狐悲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3516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0" y="1556792"/>
            <a:ext cx="3457005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眉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眉飛色舞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擠眉弄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眼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556792"/>
            <a:ext cx="3601021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腔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南腔北調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0108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0" y="1556792"/>
            <a:ext cx="3457005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彰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相得益彰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610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04025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謹、僅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8593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瑯、朗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29162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哭、器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27088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儒、濡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81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53095" y="836613"/>
            <a:ext cx="1963818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俠、狹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、挾、峽、浹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788024" y="821171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泯、抿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68905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迅、訊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59632" y="836613"/>
            <a:ext cx="1387258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皺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6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4" grpId="0" build="p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提心吊膽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34803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煞有介事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58888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鐵面無私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93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090866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語重心長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218658" y="1557338"/>
            <a:ext cx="1225550" cy="424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人不可貌相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4442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琅琅上口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03648" y="1556792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淚流滿面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8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  <p:bldP spid="5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090866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童心未泯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292080" y="1557338"/>
            <a:ext cx="1225550" cy="4751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迅雷不及掩耳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75856" y="1522811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悲歡離合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0364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喜怒哀樂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77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5" grpId="0"/>
      <p:bldP spid="7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96136" y="1484784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煞</a:t>
            </a:r>
            <a:endParaRPr lang="zh-TW" altLang="en-US" sz="60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76254" y="702056"/>
            <a:ext cx="230425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凶神惡煞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、煞有介事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99592" y="764704"/>
            <a:ext cx="2016621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抹煞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、煞車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076056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煞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563888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鍋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2123728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04248" y="8367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洪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386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貌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謹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712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瑯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19672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88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091883" y="884238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腔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07558" y="836712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匣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779192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儒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67744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俠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92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659835" y="884238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泯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075510" y="836712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迅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347144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619672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0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659835" y="884238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075510" y="836712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05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課文生字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延伸詞語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067944" y="1350895"/>
            <a:ext cx="3527971" cy="33845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煞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煞費苦心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1520" y="1380222"/>
            <a:ext cx="3672197" cy="4569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貌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相貌堂堂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人不可</a:t>
            </a:r>
            <a:r>
              <a:rPr lang="zh-TW" altLang="en-US" sz="6000" b="1" dirty="0">
                <a:solidFill>
                  <a:srgbClr val="0000FF"/>
                </a:solidFill>
              </a:rPr>
              <a:t>貌相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88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1556792"/>
            <a:ext cx="244889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謹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謹言慎行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1600" y="1340768"/>
            <a:ext cx="3745037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瑯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琅琅上口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752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1556792"/>
            <a:ext cx="244889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俠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行俠仗義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1600" y="1340768"/>
            <a:ext cx="3745037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泯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童心未泯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良心未</a:t>
            </a:r>
            <a:r>
              <a:rPr lang="zh-TW" altLang="en-US" sz="6000" b="1" kern="0" dirty="0">
                <a:solidFill>
                  <a:srgbClr val="0000FF"/>
                </a:solidFill>
                <a:effectLst/>
              </a:rPr>
              <a:t>泯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0437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3455</TotalTime>
  <Words>146</Words>
  <Application>Microsoft Office PowerPoint</Application>
  <PresentationFormat>如螢幕大小 (4:3)</PresentationFormat>
  <Paragraphs>90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3" baseType="lpstr">
      <vt:lpstr>新細明體</vt:lpstr>
      <vt:lpstr>Calibri</vt:lpstr>
      <vt:lpstr>Times New Roman</vt:lpstr>
      <vt:lpstr>Wingdings</vt:lpstr>
      <vt:lpstr>gwall</vt:lpstr>
      <vt:lpstr>七、看戲</vt:lpstr>
      <vt:lpstr>本課的生字</vt:lpstr>
      <vt:lpstr>PowerPoint 簡報</vt:lpstr>
      <vt:lpstr>PowerPoint 簡報</vt:lpstr>
      <vt:lpstr>PowerPoint 簡報</vt:lpstr>
      <vt:lpstr>PowerPoint 簡報</vt:lpstr>
      <vt:lpstr>課文生字延伸詞語</vt:lpstr>
      <vt:lpstr>PowerPoint 簡報</vt:lpstr>
      <vt:lpstr>PowerPoint 簡報</vt:lpstr>
      <vt:lpstr>PowerPoint 簡報</vt:lpstr>
      <vt:lpstr>PowerPoint 簡報</vt:lpstr>
      <vt:lpstr>PowerPoint 簡報</vt:lpstr>
      <vt:lpstr>本課的形近字</vt:lpstr>
      <vt:lpstr>PowerPoint 簡報</vt:lpstr>
      <vt:lpstr>找出課文中的四字詞語</vt:lpstr>
      <vt:lpstr>PowerPoint 簡報</vt:lpstr>
      <vt:lpstr>PowerPoint 簡報</vt:lpstr>
      <vt:lpstr>本課的多音字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685</cp:revision>
  <cp:lastPrinted>1601-01-01T00:00:00Z</cp:lastPrinted>
  <dcterms:created xsi:type="dcterms:W3CDTF">2005-09-11T13:17:35Z</dcterms:created>
  <dcterms:modified xsi:type="dcterms:W3CDTF">2017-04-11T09:05:02Z</dcterms:modified>
</cp:coreProperties>
</file>