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420" r:id="rId3"/>
    <p:sldId id="421" r:id="rId4"/>
    <p:sldId id="408" r:id="rId5"/>
    <p:sldId id="427" r:id="rId6"/>
    <p:sldId id="425" r:id="rId7"/>
    <p:sldId id="426" r:id="rId8"/>
    <p:sldId id="430" r:id="rId9"/>
    <p:sldId id="422" r:id="rId10"/>
    <p:sldId id="423" r:id="rId11"/>
    <p:sldId id="424" r:id="rId12"/>
    <p:sldId id="382" r:id="rId13"/>
    <p:sldId id="428" r:id="rId14"/>
    <p:sldId id="42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74" d="100"/>
          <a:sy n="74" d="100"/>
        </p:scale>
        <p:origin x="43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2016/9/13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856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6303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2272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16461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778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712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9497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6760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6055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0138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94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2728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682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2-3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認識倍數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15865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9512" y="1916142"/>
            <a:ext cx="87849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觀察下列算式中，每一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數字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的因數與倍數關係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971600" y="3256352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256352"/>
                <a:ext cx="2736304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971600" y="4192456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192456"/>
                <a:ext cx="2736304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971600" y="5128560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128560"/>
                <a:ext cx="2736304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2"/>
          <p:cNvSpPr txBox="1">
            <a:spLocks/>
          </p:cNvSpPr>
          <p:nvPr/>
        </p:nvSpPr>
        <p:spPr>
          <a:xfrm>
            <a:off x="4357772" y="3201070"/>
            <a:ext cx="3922640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91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355976" y="4497214"/>
            <a:ext cx="3922640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◎91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698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15865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9512" y="1916142"/>
            <a:ext cx="87849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觀察下列算式中，每一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數字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的因數與倍數關係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611560" y="3645024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645024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2"/>
          <p:cNvSpPr txBox="1">
            <a:spLocks/>
          </p:cNvSpPr>
          <p:nvPr/>
        </p:nvSpPr>
        <p:spPr>
          <a:xfrm>
            <a:off x="4357772" y="3201070"/>
            <a:ext cx="3922640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355976" y="4497214"/>
            <a:ext cx="3922640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◎105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36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370905"/>
            <a:ext cx="8777676" cy="157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老師有一包巧克力不到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70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平分給一些小朋友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每人分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且剛好分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則這包巧克力最多有幾顆？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475656" y="3544384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544384"/>
                <a:ext cx="3672408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475656" y="4480488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480488"/>
                <a:ext cx="3672408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475656" y="5344584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344584"/>
                <a:ext cx="2736304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213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370904"/>
            <a:ext cx="8777676" cy="1698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老師有一包巧克力超過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平分給一些小朋友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每人分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且剛好分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則這包巧克力最多有幾顆？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475656" y="3544384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544384"/>
                <a:ext cx="3672408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475656" y="4480488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480488"/>
                <a:ext cx="3672408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475656" y="5344584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344584"/>
                <a:ext cx="2736304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303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370904"/>
            <a:ext cx="8777676" cy="1698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老師有一包巧克力超過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但不到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200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分給一些小朋友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每人分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17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且剛好分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則這包巧克力最少有幾顆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最多有幾顆？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31660" y="3425598"/>
                <a:ext cx="42484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60" y="3425598"/>
                <a:ext cx="4248472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740974" y="4429009"/>
                <a:ext cx="407949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974" y="4429009"/>
                <a:ext cx="4079498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680132" y="3425598"/>
                <a:ext cx="42484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132" y="3425598"/>
                <a:ext cx="4248472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323528" y="4445496"/>
                <a:ext cx="407949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445496"/>
                <a:ext cx="4079498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754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0" grpId="0"/>
      <p:bldP spid="12" grpId="0"/>
      <p:bldP spid="9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57833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倍數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611560" y="1240128"/>
                <a:ext cx="568863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被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乘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數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乘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數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積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240128"/>
                <a:ext cx="5688632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395536" y="2136762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136762"/>
                <a:ext cx="2448272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ontent Placeholder 2"/>
          <p:cNvSpPr txBox="1">
            <a:spLocks/>
          </p:cNvSpPr>
          <p:nvPr/>
        </p:nvSpPr>
        <p:spPr>
          <a:xfrm>
            <a:off x="3851920" y="2100507"/>
            <a:ext cx="2916324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395536" y="2807578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807578"/>
                <a:ext cx="2448272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ontent Placeholder 2"/>
              <p:cNvSpPr txBox="1">
                <a:spLocks/>
              </p:cNvSpPr>
              <p:nvPr/>
            </p:nvSpPr>
            <p:spPr>
              <a:xfrm>
                <a:off x="395536" y="3472376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472376"/>
                <a:ext cx="2448272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ontent Placeholder 2"/>
              <p:cNvSpPr txBox="1">
                <a:spLocks/>
              </p:cNvSpPr>
              <p:nvPr/>
            </p:nvSpPr>
            <p:spPr>
              <a:xfrm>
                <a:off x="395536" y="4103722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03722"/>
                <a:ext cx="2448272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Content Placeholder 2"/>
          <p:cNvSpPr txBox="1">
            <a:spLocks/>
          </p:cNvSpPr>
          <p:nvPr/>
        </p:nvSpPr>
        <p:spPr>
          <a:xfrm>
            <a:off x="3887924" y="2780928"/>
            <a:ext cx="2916324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3923928" y="3445726"/>
            <a:ext cx="2916324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3923928" y="4005064"/>
            <a:ext cx="2916324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32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079612" y="4976181"/>
            <a:ext cx="6984776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32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都是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115616" y="5893998"/>
            <a:ext cx="5652628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32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475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4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431540" y="149215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0" y="1492156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395536" y="2204864"/>
                <a:ext cx="345638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204864"/>
                <a:ext cx="3456384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ontent Placeholder 2"/>
              <p:cNvSpPr txBox="1">
                <a:spLocks/>
              </p:cNvSpPr>
              <p:nvPr/>
            </p:nvSpPr>
            <p:spPr>
              <a:xfrm>
                <a:off x="395536" y="2917572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917572"/>
                <a:ext cx="367240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95536" y="3630280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630280"/>
                <a:ext cx="3672408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923928" y="1412776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412776"/>
                <a:ext cx="3672408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3923928" y="2132856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132856"/>
                <a:ext cx="3672408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923928" y="2953576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953576"/>
                <a:ext cx="3672408" cy="6767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3923928" y="3645024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645024"/>
                <a:ext cx="3672408" cy="6767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r>
              <a:rPr lang="en-US" altLang="zh-TW" dirty="0" smtClean="0">
                <a:ln w="19050">
                  <a:noFill/>
                </a:ln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整除的應用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217312" y="4597854"/>
            <a:ext cx="8315128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32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能被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整除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所以是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51520" y="5605966"/>
            <a:ext cx="8315128" cy="7033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不能被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整除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，所以不是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497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11" grpId="0"/>
      <p:bldP spid="12" grpId="0"/>
      <p:bldP spid="13" grpId="0"/>
      <p:bldP spid="15" grpId="0"/>
      <p:bldP spid="17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6"/>
            <a:ext cx="8676964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下面各數中，哪些是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的倍數？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用除法判斷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623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6"/>
            <a:ext cx="8676964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下面各數中，哪些是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的倍數？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用除法判斷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074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6"/>
            <a:ext cx="8676964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找出所有小於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50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的倍數？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用乘法判斷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187624" y="2852936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852936"/>
                <a:ext cx="2448272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1187624" y="3616392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616392"/>
                <a:ext cx="2448272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1187624" y="4365104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365104"/>
                <a:ext cx="2448272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1187624" y="5157192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157192"/>
                <a:ext cx="2448272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ontent Placeholder 2"/>
              <p:cNvSpPr txBox="1">
                <a:spLocks/>
              </p:cNvSpPr>
              <p:nvPr/>
            </p:nvSpPr>
            <p:spPr>
              <a:xfrm>
                <a:off x="4067944" y="2824304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824304"/>
                <a:ext cx="2448272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ontent Placeholder 2"/>
              <p:cNvSpPr txBox="1">
                <a:spLocks/>
              </p:cNvSpPr>
              <p:nvPr/>
            </p:nvSpPr>
            <p:spPr>
              <a:xfrm>
                <a:off x="4067944" y="3688400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688400"/>
                <a:ext cx="2448272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ontent Placeholder 2"/>
              <p:cNvSpPr txBox="1">
                <a:spLocks/>
              </p:cNvSpPr>
              <p:nvPr/>
            </p:nvSpPr>
            <p:spPr>
              <a:xfrm>
                <a:off x="4067944" y="4480488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480488"/>
                <a:ext cx="2448272" cy="6767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ontent Placeholder 2"/>
              <p:cNvSpPr txBox="1">
                <a:spLocks/>
              </p:cNvSpPr>
              <p:nvPr/>
            </p:nvSpPr>
            <p:spPr>
              <a:xfrm>
                <a:off x="4067944" y="5229200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229200"/>
                <a:ext cx="2448272" cy="6767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498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6"/>
            <a:ext cx="8676964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找出所有小於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150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的倍數？其中最大的倍數是多少？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用乘法判斷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187624" y="3097592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097592"/>
                <a:ext cx="2448272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1187624" y="3861048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861048"/>
                <a:ext cx="2448272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1187624" y="4609760"/>
                <a:ext cx="244827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609760"/>
                <a:ext cx="2448272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1187624" y="5401848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401848"/>
                <a:ext cx="2808312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ontent Placeholder 2"/>
              <p:cNvSpPr txBox="1">
                <a:spLocks/>
              </p:cNvSpPr>
              <p:nvPr/>
            </p:nvSpPr>
            <p:spPr>
              <a:xfrm>
                <a:off x="4067944" y="3068960"/>
                <a:ext cx="316835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068960"/>
                <a:ext cx="3168352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ontent Placeholder 2"/>
              <p:cNvSpPr txBox="1">
                <a:spLocks/>
              </p:cNvSpPr>
              <p:nvPr/>
            </p:nvSpPr>
            <p:spPr>
              <a:xfrm>
                <a:off x="4067944" y="3933056"/>
                <a:ext cx="316835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933056"/>
                <a:ext cx="3168352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ontent Placeholder 2"/>
              <p:cNvSpPr txBox="1">
                <a:spLocks/>
              </p:cNvSpPr>
              <p:nvPr/>
            </p:nvSpPr>
            <p:spPr>
              <a:xfrm>
                <a:off x="4067944" y="4725144"/>
                <a:ext cx="331236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725144"/>
                <a:ext cx="3312368" cy="6767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334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6"/>
            <a:ext cx="8604956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想一想，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的倍數中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最接近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的是哪一個數字？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最接近不一定是小於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100)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87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15865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因數與倍數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)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9512" y="1916142"/>
            <a:ext cx="87849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觀察下列算式中，每一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數字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的因數與倍數關係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971600" y="3256352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256352"/>
                <a:ext cx="2736304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971600" y="4192456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192456"/>
                <a:ext cx="2736304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971600" y="5128560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128560"/>
                <a:ext cx="2736304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2"/>
          <p:cNvSpPr txBox="1">
            <a:spLocks/>
          </p:cNvSpPr>
          <p:nvPr/>
        </p:nvSpPr>
        <p:spPr>
          <a:xfrm>
            <a:off x="4357772" y="3201070"/>
            <a:ext cx="3922640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90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355976" y="4497214"/>
            <a:ext cx="3922640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◎90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279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</TotalTime>
  <Words>631</Words>
  <Application>Microsoft Office PowerPoint</Application>
  <PresentationFormat>如螢幕大小 (4:3)</PresentationFormat>
  <Paragraphs>110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華康隸書體W5</vt:lpstr>
      <vt:lpstr>新細明體</vt:lpstr>
      <vt:lpstr>Arial</vt:lpstr>
      <vt:lpstr>Calibri</vt:lpstr>
      <vt:lpstr>Cambria Math</vt:lpstr>
      <vt:lpstr>Microsoft New Tai Lue</vt:lpstr>
      <vt:lpstr>Engineering-PowerPoint-Template</vt:lpstr>
      <vt:lpstr>2-3 認識倍數</vt:lpstr>
      <vt:lpstr>認識倍數</vt:lpstr>
      <vt:lpstr>動動腦—整除的應用</vt:lpstr>
      <vt:lpstr>動動腦</vt:lpstr>
      <vt:lpstr>動動腦</vt:lpstr>
      <vt:lpstr>動動腦</vt:lpstr>
      <vt:lpstr>動動腦</vt:lpstr>
      <vt:lpstr>動動腦</vt:lpstr>
      <vt:lpstr>動動腦(因數與倍數)</vt:lpstr>
      <vt:lpstr>動動腦</vt:lpstr>
      <vt:lpstr>動動腦</vt:lpstr>
      <vt:lpstr>Try Try See</vt:lpstr>
      <vt:lpstr>Try Try See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220</cp:revision>
  <dcterms:created xsi:type="dcterms:W3CDTF">2015-02-23T02:08:32Z</dcterms:created>
  <dcterms:modified xsi:type="dcterms:W3CDTF">2016-09-13T09:24:50Z</dcterms:modified>
</cp:coreProperties>
</file>