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20" r:id="rId3"/>
    <p:sldId id="421" r:id="rId4"/>
    <p:sldId id="408" r:id="rId5"/>
    <p:sldId id="427" r:id="rId6"/>
    <p:sldId id="425" r:id="rId7"/>
    <p:sldId id="426" r:id="rId8"/>
    <p:sldId id="430" r:id="rId9"/>
    <p:sldId id="422" r:id="rId10"/>
    <p:sldId id="423" r:id="rId11"/>
    <p:sldId id="424" r:id="rId12"/>
    <p:sldId id="382" r:id="rId13"/>
    <p:sldId id="428" r:id="rId14"/>
    <p:sldId id="4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43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5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630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646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77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1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49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76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05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13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9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728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82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2-3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認識倍數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◎91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98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611560" y="364502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◎105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6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57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老師有一包巧克力不到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平分給一些小朋友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每人分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且剛好分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則這包巧克力最多有幾顆？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475656" y="3544384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44384"/>
                <a:ext cx="367240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475656" y="4480488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480488"/>
                <a:ext cx="36724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475656" y="5344584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344584"/>
                <a:ext cx="273630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4"/>
            <a:ext cx="8777676" cy="1698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老師有一包巧克力超過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平分給一些小朋友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每人分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且剛好分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則這包巧克力最多有幾顆？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475656" y="3544384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44384"/>
                <a:ext cx="367240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475656" y="4480488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480488"/>
                <a:ext cx="36724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475656" y="5344584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344584"/>
                <a:ext cx="273630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03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4"/>
            <a:ext cx="8777676" cy="1698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老師有一包巧克力超過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但不到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分給一些小朋友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每人分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且剛好分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則這包巧克力最少有幾顆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最多有幾顆？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31660" y="3425598"/>
                <a:ext cx="42484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0" y="3425598"/>
                <a:ext cx="424847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740974" y="4429009"/>
                <a:ext cx="407949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974" y="4429009"/>
                <a:ext cx="407949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680132" y="3425598"/>
                <a:ext cx="42484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32" y="3425598"/>
                <a:ext cx="424847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23528" y="4445496"/>
                <a:ext cx="407949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45496"/>
                <a:ext cx="407949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54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2" grpId="0"/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611560" y="1240128"/>
                <a:ext cx="568863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被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乘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數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乘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數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積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40128"/>
                <a:ext cx="568863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395536" y="2136762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6762"/>
                <a:ext cx="244827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3851920" y="2100507"/>
            <a:ext cx="2916324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95536" y="2807578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07578"/>
                <a:ext cx="244827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395536" y="3472376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472376"/>
                <a:ext cx="244827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395536" y="4103722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03722"/>
                <a:ext cx="244827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ontent Placeholder 2"/>
          <p:cNvSpPr txBox="1">
            <a:spLocks/>
          </p:cNvSpPr>
          <p:nvPr/>
        </p:nvSpPr>
        <p:spPr>
          <a:xfrm>
            <a:off x="3887924" y="2780928"/>
            <a:ext cx="2916324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923928" y="3445726"/>
            <a:ext cx="2916324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23928" y="4005064"/>
            <a:ext cx="2916324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2" y="4976181"/>
            <a:ext cx="6984776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都是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115616" y="5893998"/>
            <a:ext cx="56526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7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4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31540" y="149215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1492156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395536" y="2204864"/>
                <a:ext cx="345638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04864"/>
                <a:ext cx="3456384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95536" y="291757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17572"/>
                <a:ext cx="367240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5536" y="3630280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30280"/>
                <a:ext cx="367240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923928" y="1412776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412776"/>
                <a:ext cx="3672408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923928" y="2132856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132856"/>
                <a:ext cx="3672408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923928" y="2953576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53576"/>
                <a:ext cx="367240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923928" y="3645024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45024"/>
                <a:ext cx="367240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整除的應用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17312" y="4597854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能被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所以是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51520" y="560596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不能被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，所以不是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9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11" grpId="0"/>
      <p:bldP spid="12" grpId="0"/>
      <p:bldP spid="13" grpId="0"/>
      <p:bldP spid="15" grpId="0"/>
      <p:bldP spid="17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用除法判斷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2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用除法判斷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7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找出所有小於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用乘法判斷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187624" y="2852936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852936"/>
                <a:ext cx="244827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87624" y="3616392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16392"/>
                <a:ext cx="244827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187624" y="4365104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365104"/>
                <a:ext cx="244827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187624" y="5157192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57192"/>
                <a:ext cx="244827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4067944" y="2824304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24304"/>
                <a:ext cx="244827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4067944" y="3688400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688400"/>
                <a:ext cx="2448272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4067944" y="4480488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480488"/>
                <a:ext cx="2448272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4067944" y="5229200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229200"/>
                <a:ext cx="2448272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98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找出所有小於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的倍數？其中最大的倍數是多少？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用乘法判斷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187624" y="3097592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097592"/>
                <a:ext cx="244827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87624" y="3861048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61048"/>
                <a:ext cx="244827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187624" y="4609760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609760"/>
                <a:ext cx="244827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187624" y="5401848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401848"/>
                <a:ext cx="280831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4067944" y="3068960"/>
                <a:ext cx="31683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068960"/>
                <a:ext cx="316835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4067944" y="3933056"/>
                <a:ext cx="31683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33056"/>
                <a:ext cx="3168352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4067944" y="4725144"/>
                <a:ext cx="331236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331236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34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0495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最接近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的是哪一個數字？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最接近不一定是小於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7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因數與倍數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◎90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27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631</Words>
  <Application>Microsoft Office PowerPoint</Application>
  <PresentationFormat>如螢幕大小 (4:3)</PresentationFormat>
  <Paragraphs>110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2-3 認識倍數</vt:lpstr>
      <vt:lpstr>認識倍數</vt:lpstr>
      <vt:lpstr>動動腦—整除的應用</vt:lpstr>
      <vt:lpstr>動動腦</vt:lpstr>
      <vt:lpstr>動動腦</vt:lpstr>
      <vt:lpstr>動動腦</vt:lpstr>
      <vt:lpstr>動動腦</vt:lpstr>
      <vt:lpstr>動動腦</vt:lpstr>
      <vt:lpstr>動動腦(因數與倍數)</vt:lpstr>
      <vt:lpstr>動動腦</vt:lpstr>
      <vt:lpstr>動動腦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220</cp:revision>
  <dcterms:created xsi:type="dcterms:W3CDTF">2015-02-23T02:08:32Z</dcterms:created>
  <dcterms:modified xsi:type="dcterms:W3CDTF">2016-09-13T09:24:50Z</dcterms:modified>
</cp:coreProperties>
</file>