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257" r:id="rId3"/>
    <p:sldId id="261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60" r:id="rId12"/>
    <p:sldId id="271" r:id="rId13"/>
    <p:sldId id="262" r:id="rId14"/>
    <p:sldId id="272" r:id="rId15"/>
    <p:sldId id="265" r:id="rId16"/>
    <p:sldId id="273" r:id="rId17"/>
    <p:sldId id="263" r:id="rId18"/>
    <p:sldId id="264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Saturday, May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Saturday, May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8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Saturday, May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Saturday, May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4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Saturday, May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7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Saturday, May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8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Saturday, May 22,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Saturday, May 22,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Saturday, May 22,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0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Saturday, May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6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Saturday, May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Saturday, May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52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59" r:id="rId6"/>
    <p:sldLayoutId id="2147483955" r:id="rId7"/>
    <p:sldLayoutId id="2147483956" r:id="rId8"/>
    <p:sldLayoutId id="2147483957" r:id="rId9"/>
    <p:sldLayoutId id="2147483958" r:id="rId10"/>
    <p:sldLayoutId id="214748396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 cap="none" baseline="0">
          <a:solidFill>
            <a:schemeClr val="tx1"/>
          </a:solidFill>
          <a:latin typeface="書法中楷（注音一）" panose="02010609010101010101" pitchFamily="49" charset="-120"/>
          <a:ea typeface="書法中楷（注音一）" panose="0201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35243F2-87BD-4C47-8358-ACFE608D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5B33439-EC96-4835-9DF2-CFA3336E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F9822AE-BE25-445C-9813-17921B821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554630"/>
            <a:ext cx="5015638" cy="1969770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用藥安全</a:t>
            </a:r>
            <a:br>
              <a:rPr lang="en-US" altLang="zh-TW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知多少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D4C9726-6C66-41A5-B9C1-E12B4DA8D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993670"/>
          </a:xfrm>
        </p:spPr>
        <p:txBody>
          <a:bodyPr>
            <a:normAutofit/>
          </a:bodyPr>
          <a:lstStyle/>
          <a:p>
            <a:endParaRPr lang="zh-TW" altLang="en-US">
              <a:solidFill>
                <a:schemeClr val="tx2">
                  <a:lumMod val="90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45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7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50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1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2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Picture 3" descr="淺藍色和白色分層圓形圖樣">
            <a:extLst>
              <a:ext uri="{FF2B5EF4-FFF2-40B4-BE49-F238E27FC236}">
                <a16:creationId xmlns:a16="http://schemas.microsoft.com/office/drawing/2014/main" id="{6EF0677B-9473-4202-B775-7637BCAD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4" r="-1" b="9261"/>
          <a:stretch/>
        </p:blipFill>
        <p:spPr>
          <a:xfrm>
            <a:off x="6444525" y="1440960"/>
            <a:ext cx="5014800" cy="3967418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264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5FF88DA-F544-48DC-A77D-355F13419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07BD9A-E504-4910-8840-8CD67578C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7796E5A-5224-4D7A-AE21-974F820D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9626" y="0"/>
            <a:ext cx="11382374" cy="6858000"/>
          </a:xfrm>
          <a:custGeom>
            <a:avLst/>
            <a:gdLst>
              <a:gd name="connsiteX0" fmla="*/ 7488223 w 11382374"/>
              <a:gd name="connsiteY0" fmla="*/ 5362710 h 6858000"/>
              <a:gd name="connsiteX1" fmla="*/ 7660754 w 11382374"/>
              <a:gd name="connsiteY1" fmla="*/ 5395635 h 6858000"/>
              <a:gd name="connsiteX2" fmla="*/ 7791274 w 11382374"/>
              <a:gd name="connsiteY2" fmla="*/ 5499694 h 6858000"/>
              <a:gd name="connsiteX3" fmla="*/ 7895690 w 11382374"/>
              <a:gd name="connsiteY3" fmla="*/ 5707813 h 6858000"/>
              <a:gd name="connsiteX4" fmla="*/ 8026210 w 11382374"/>
              <a:gd name="connsiteY4" fmla="*/ 6540288 h 6858000"/>
              <a:gd name="connsiteX5" fmla="*/ 8000106 w 11382374"/>
              <a:gd name="connsiteY5" fmla="*/ 6852467 h 6858000"/>
              <a:gd name="connsiteX6" fmla="*/ 7997209 w 11382374"/>
              <a:gd name="connsiteY6" fmla="*/ 6858000 h 6858000"/>
              <a:gd name="connsiteX7" fmla="*/ 7284161 w 11382374"/>
              <a:gd name="connsiteY7" fmla="*/ 6858000 h 6858000"/>
              <a:gd name="connsiteX8" fmla="*/ 7261037 w 11382374"/>
              <a:gd name="connsiteY8" fmla="*/ 6815477 h 6858000"/>
              <a:gd name="connsiteX9" fmla="*/ 7216986 w 11382374"/>
              <a:gd name="connsiteY9" fmla="*/ 6592318 h 6858000"/>
              <a:gd name="connsiteX10" fmla="*/ 7190882 w 11382374"/>
              <a:gd name="connsiteY10" fmla="*/ 6306155 h 6858000"/>
              <a:gd name="connsiteX11" fmla="*/ 7112570 w 11382374"/>
              <a:gd name="connsiteY11" fmla="*/ 5915932 h 6858000"/>
              <a:gd name="connsiteX12" fmla="*/ 7086466 w 11382374"/>
              <a:gd name="connsiteY12" fmla="*/ 5577739 h 6858000"/>
              <a:gd name="connsiteX13" fmla="*/ 7399714 w 11382374"/>
              <a:gd name="connsiteY13" fmla="*/ 5369620 h 6858000"/>
              <a:gd name="connsiteX14" fmla="*/ 7488223 w 11382374"/>
              <a:gd name="connsiteY14" fmla="*/ 5362710 h 6858000"/>
              <a:gd name="connsiteX15" fmla="*/ 4656642 w 11382374"/>
              <a:gd name="connsiteY15" fmla="*/ 5350109 h 6858000"/>
              <a:gd name="connsiteX16" fmla="*/ 4832285 w 11382374"/>
              <a:gd name="connsiteY16" fmla="*/ 5369620 h 6858000"/>
              <a:gd name="connsiteX17" fmla="*/ 5092495 w 11382374"/>
              <a:gd name="connsiteY17" fmla="*/ 5525709 h 6858000"/>
              <a:gd name="connsiteX18" fmla="*/ 5040453 w 11382374"/>
              <a:gd name="connsiteY18" fmla="*/ 6566303 h 6858000"/>
              <a:gd name="connsiteX19" fmla="*/ 4996086 w 11382374"/>
              <a:gd name="connsiteY19" fmla="*/ 6815071 h 6858000"/>
              <a:gd name="connsiteX20" fmla="*/ 4979880 w 11382374"/>
              <a:gd name="connsiteY20" fmla="*/ 6858000 h 6858000"/>
              <a:gd name="connsiteX21" fmla="*/ 4220086 w 11382374"/>
              <a:gd name="connsiteY21" fmla="*/ 6858000 h 6858000"/>
              <a:gd name="connsiteX22" fmla="*/ 4215097 w 11382374"/>
              <a:gd name="connsiteY22" fmla="*/ 6841085 h 6858000"/>
              <a:gd name="connsiteX23" fmla="*/ 4207778 w 11382374"/>
              <a:gd name="connsiteY23" fmla="*/ 6592318 h 6858000"/>
              <a:gd name="connsiteX24" fmla="*/ 4259820 w 11382374"/>
              <a:gd name="connsiteY24" fmla="*/ 6072021 h 6858000"/>
              <a:gd name="connsiteX25" fmla="*/ 4285842 w 11382374"/>
              <a:gd name="connsiteY25" fmla="*/ 5837887 h 6858000"/>
              <a:gd name="connsiteX26" fmla="*/ 4311863 w 11382374"/>
              <a:gd name="connsiteY26" fmla="*/ 5655783 h 6858000"/>
              <a:gd name="connsiteX27" fmla="*/ 4520031 w 11382374"/>
              <a:gd name="connsiteY27" fmla="*/ 5369620 h 6858000"/>
              <a:gd name="connsiteX28" fmla="*/ 4656642 w 11382374"/>
              <a:gd name="connsiteY28" fmla="*/ 5350109 h 6858000"/>
              <a:gd name="connsiteX29" fmla="*/ 9692662 w 11382374"/>
              <a:gd name="connsiteY29" fmla="*/ 4481788 h 6858000"/>
              <a:gd name="connsiteX30" fmla="*/ 9928184 w 11382374"/>
              <a:gd name="connsiteY30" fmla="*/ 4560075 h 6858000"/>
              <a:gd name="connsiteX31" fmla="*/ 10137538 w 11382374"/>
              <a:gd name="connsiteY31" fmla="*/ 4768841 h 6858000"/>
              <a:gd name="connsiteX32" fmla="*/ 10320722 w 11382374"/>
              <a:gd name="connsiteY32" fmla="*/ 5003703 h 6858000"/>
              <a:gd name="connsiteX33" fmla="*/ 10582413 w 11382374"/>
              <a:gd name="connsiteY33" fmla="*/ 5290756 h 6858000"/>
              <a:gd name="connsiteX34" fmla="*/ 10765597 w 11382374"/>
              <a:gd name="connsiteY34" fmla="*/ 5603905 h 6858000"/>
              <a:gd name="connsiteX35" fmla="*/ 10608582 w 11382374"/>
              <a:gd name="connsiteY35" fmla="*/ 5917053 h 6858000"/>
              <a:gd name="connsiteX36" fmla="*/ 10320722 w 11382374"/>
              <a:gd name="connsiteY36" fmla="*/ 6021436 h 6858000"/>
              <a:gd name="connsiteX37" fmla="*/ 10189876 w 11382374"/>
              <a:gd name="connsiteY37" fmla="*/ 5995340 h 6858000"/>
              <a:gd name="connsiteX38" fmla="*/ 10006692 w 11382374"/>
              <a:gd name="connsiteY38" fmla="*/ 5864862 h 6858000"/>
              <a:gd name="connsiteX39" fmla="*/ 9457140 w 11382374"/>
              <a:gd name="connsiteY39" fmla="*/ 5186373 h 6858000"/>
              <a:gd name="connsiteX40" fmla="*/ 9326294 w 11382374"/>
              <a:gd name="connsiteY40" fmla="*/ 4925416 h 6858000"/>
              <a:gd name="connsiteX41" fmla="*/ 9352463 w 11382374"/>
              <a:gd name="connsiteY41" fmla="*/ 4768841 h 6858000"/>
              <a:gd name="connsiteX42" fmla="*/ 9430971 w 11382374"/>
              <a:gd name="connsiteY42" fmla="*/ 4638363 h 6858000"/>
              <a:gd name="connsiteX43" fmla="*/ 9509478 w 11382374"/>
              <a:gd name="connsiteY43" fmla="*/ 4586171 h 6858000"/>
              <a:gd name="connsiteX44" fmla="*/ 9692662 w 11382374"/>
              <a:gd name="connsiteY44" fmla="*/ 4481788 h 6858000"/>
              <a:gd name="connsiteX45" fmla="*/ 2119526 w 11382374"/>
              <a:gd name="connsiteY45" fmla="*/ 4452741 h 6858000"/>
              <a:gd name="connsiteX46" fmla="*/ 2407387 w 11382374"/>
              <a:gd name="connsiteY46" fmla="*/ 4583154 h 6858000"/>
              <a:gd name="connsiteX47" fmla="*/ 2538232 w 11382374"/>
              <a:gd name="connsiteY47" fmla="*/ 4843979 h 6858000"/>
              <a:gd name="connsiteX48" fmla="*/ 2433556 w 11382374"/>
              <a:gd name="connsiteY48" fmla="*/ 5156969 h 6858000"/>
              <a:gd name="connsiteX49" fmla="*/ 1857834 w 11382374"/>
              <a:gd name="connsiteY49" fmla="*/ 5835114 h 6858000"/>
              <a:gd name="connsiteX50" fmla="*/ 1255944 w 11382374"/>
              <a:gd name="connsiteY50" fmla="*/ 5887279 h 6858000"/>
              <a:gd name="connsiteX51" fmla="*/ 1098929 w 11382374"/>
              <a:gd name="connsiteY51" fmla="*/ 5652536 h 6858000"/>
              <a:gd name="connsiteX52" fmla="*/ 1203606 w 11382374"/>
              <a:gd name="connsiteY52" fmla="*/ 5365629 h 6858000"/>
              <a:gd name="connsiteX53" fmla="*/ 1386790 w 11382374"/>
              <a:gd name="connsiteY53" fmla="*/ 5078721 h 6858000"/>
              <a:gd name="connsiteX54" fmla="*/ 1753158 w 11382374"/>
              <a:gd name="connsiteY54" fmla="*/ 4661401 h 6858000"/>
              <a:gd name="connsiteX55" fmla="*/ 1805496 w 11382374"/>
              <a:gd name="connsiteY55" fmla="*/ 4609236 h 6858000"/>
              <a:gd name="connsiteX56" fmla="*/ 2119526 w 11382374"/>
              <a:gd name="connsiteY56" fmla="*/ 4452741 h 6858000"/>
              <a:gd name="connsiteX57" fmla="*/ 469454 w 11382374"/>
              <a:gd name="connsiteY57" fmla="*/ 2399882 h 6858000"/>
              <a:gd name="connsiteX58" fmla="*/ 1408362 w 11382374"/>
              <a:gd name="connsiteY58" fmla="*/ 2425998 h 6858000"/>
              <a:gd name="connsiteX59" fmla="*/ 1669169 w 11382374"/>
              <a:gd name="connsiteY59" fmla="*/ 2556576 h 6858000"/>
              <a:gd name="connsiteX60" fmla="*/ 1721331 w 11382374"/>
              <a:gd name="connsiteY60" fmla="*/ 2869964 h 6858000"/>
              <a:gd name="connsiteX61" fmla="*/ 1617008 w 11382374"/>
              <a:gd name="connsiteY61" fmla="*/ 3157235 h 6858000"/>
              <a:gd name="connsiteX62" fmla="*/ 1356200 w 11382374"/>
              <a:gd name="connsiteY62" fmla="*/ 3261698 h 6858000"/>
              <a:gd name="connsiteX63" fmla="*/ 469454 w 11382374"/>
              <a:gd name="connsiteY63" fmla="*/ 3235582 h 6858000"/>
              <a:gd name="connsiteX64" fmla="*/ 417292 w 11382374"/>
              <a:gd name="connsiteY64" fmla="*/ 3235582 h 6858000"/>
              <a:gd name="connsiteX65" fmla="*/ 104323 w 11382374"/>
              <a:gd name="connsiteY65" fmla="*/ 3105004 h 6858000"/>
              <a:gd name="connsiteX66" fmla="*/ 0 w 11382374"/>
              <a:gd name="connsiteY66" fmla="*/ 2869964 h 6858000"/>
              <a:gd name="connsiteX67" fmla="*/ 104323 w 11382374"/>
              <a:gd name="connsiteY67" fmla="*/ 2504345 h 6858000"/>
              <a:gd name="connsiteX68" fmla="*/ 469454 w 11382374"/>
              <a:gd name="connsiteY68" fmla="*/ 2399882 h 6858000"/>
              <a:gd name="connsiteX69" fmla="*/ 11342469 w 11382374"/>
              <a:gd name="connsiteY69" fmla="*/ 2399881 h 6858000"/>
              <a:gd name="connsiteX70" fmla="*/ 11382374 w 11382374"/>
              <a:gd name="connsiteY70" fmla="*/ 2399881 h 6858000"/>
              <a:gd name="connsiteX71" fmla="*/ 11382374 w 11382374"/>
              <a:gd name="connsiteY71" fmla="*/ 3263992 h 6858000"/>
              <a:gd name="connsiteX72" fmla="*/ 11352250 w 11382374"/>
              <a:gd name="connsiteY72" fmla="*/ 3262589 h 6858000"/>
              <a:gd name="connsiteX73" fmla="*/ 11238146 w 11382374"/>
              <a:gd name="connsiteY73" fmla="*/ 3255148 h 6858000"/>
              <a:gd name="connsiteX74" fmla="*/ 10768692 w 11382374"/>
              <a:gd name="connsiteY74" fmla="*/ 3255148 h 6858000"/>
              <a:gd name="connsiteX75" fmla="*/ 10533965 w 11382374"/>
              <a:gd name="connsiteY75" fmla="*/ 3229231 h 6858000"/>
              <a:gd name="connsiteX76" fmla="*/ 10299238 w 11382374"/>
              <a:gd name="connsiteY76" fmla="*/ 3125562 h 6858000"/>
              <a:gd name="connsiteX77" fmla="*/ 10220996 w 11382374"/>
              <a:gd name="connsiteY77" fmla="*/ 2944142 h 6858000"/>
              <a:gd name="connsiteX78" fmla="*/ 10220996 w 11382374"/>
              <a:gd name="connsiteY78" fmla="*/ 2814556 h 6858000"/>
              <a:gd name="connsiteX79" fmla="*/ 10299238 w 11382374"/>
              <a:gd name="connsiteY79" fmla="*/ 2581302 h 6858000"/>
              <a:gd name="connsiteX80" fmla="*/ 10507884 w 11382374"/>
              <a:gd name="connsiteY80" fmla="*/ 2477633 h 6858000"/>
              <a:gd name="connsiteX81" fmla="*/ 10820854 w 11382374"/>
              <a:gd name="connsiteY81" fmla="*/ 2451716 h 6858000"/>
              <a:gd name="connsiteX82" fmla="*/ 11342469 w 11382374"/>
              <a:gd name="connsiteY82" fmla="*/ 2399881 h 6858000"/>
              <a:gd name="connsiteX83" fmla="*/ 9918575 w 11382374"/>
              <a:gd name="connsiteY83" fmla="*/ 0 h 6858000"/>
              <a:gd name="connsiteX84" fmla="*/ 10743186 w 11382374"/>
              <a:gd name="connsiteY84" fmla="*/ 0 h 6858000"/>
              <a:gd name="connsiteX85" fmla="*/ 10752356 w 11382374"/>
              <a:gd name="connsiteY85" fmla="*/ 13166 h 6858000"/>
              <a:gd name="connsiteX86" fmla="*/ 10768671 w 11382374"/>
              <a:gd name="connsiteY86" fmla="*/ 133340 h 6858000"/>
              <a:gd name="connsiteX87" fmla="*/ 10638151 w 11382374"/>
              <a:gd name="connsiteY87" fmla="*/ 445143 h 6858000"/>
              <a:gd name="connsiteX88" fmla="*/ 10063862 w 11382374"/>
              <a:gd name="connsiteY88" fmla="*/ 1094733 h 6858000"/>
              <a:gd name="connsiteX89" fmla="*/ 9750613 w 11382374"/>
              <a:gd name="connsiteY89" fmla="*/ 1250634 h 6858000"/>
              <a:gd name="connsiteX90" fmla="*/ 9437364 w 11382374"/>
              <a:gd name="connsiteY90" fmla="*/ 1120716 h 6858000"/>
              <a:gd name="connsiteX91" fmla="*/ 9306844 w 11382374"/>
              <a:gd name="connsiteY91" fmla="*/ 886864 h 6858000"/>
              <a:gd name="connsiteX92" fmla="*/ 9411260 w 11382374"/>
              <a:gd name="connsiteY92" fmla="*/ 601045 h 6858000"/>
              <a:gd name="connsiteX93" fmla="*/ 9750613 w 11382374"/>
              <a:gd name="connsiteY93" fmla="*/ 185307 h 6858000"/>
              <a:gd name="connsiteX94" fmla="*/ 9887659 w 11382374"/>
              <a:gd name="connsiteY94" fmla="*/ 35902 h 6858000"/>
              <a:gd name="connsiteX95" fmla="*/ 7061905 w 11382374"/>
              <a:gd name="connsiteY95" fmla="*/ 0 h 6858000"/>
              <a:gd name="connsiteX96" fmla="*/ 7888888 w 11382374"/>
              <a:gd name="connsiteY96" fmla="*/ 0 h 6858000"/>
              <a:gd name="connsiteX97" fmla="*/ 7883747 w 11382374"/>
              <a:gd name="connsiteY97" fmla="*/ 27195 h 6858000"/>
              <a:gd name="connsiteX98" fmla="*/ 7864297 w 11382374"/>
              <a:gd name="connsiteY98" fmla="*/ 134735 h 6858000"/>
              <a:gd name="connsiteX99" fmla="*/ 7708697 w 11382374"/>
              <a:gd name="connsiteY99" fmla="*/ 343299 h 6858000"/>
              <a:gd name="connsiteX100" fmla="*/ 7475296 w 11382374"/>
              <a:gd name="connsiteY100" fmla="*/ 395440 h 6858000"/>
              <a:gd name="connsiteX101" fmla="*/ 7267829 w 11382374"/>
              <a:gd name="connsiteY101" fmla="*/ 369370 h 6858000"/>
              <a:gd name="connsiteX102" fmla="*/ 7086296 w 11382374"/>
              <a:gd name="connsiteY102" fmla="*/ 212947 h 6858000"/>
              <a:gd name="connsiteX103" fmla="*/ 7063604 w 11382374"/>
              <a:gd name="connsiteY103" fmla="*/ 59783 h 6858000"/>
              <a:gd name="connsiteX104" fmla="*/ 4436312 w 11382374"/>
              <a:gd name="connsiteY104" fmla="*/ 0 h 6858000"/>
              <a:gd name="connsiteX105" fmla="*/ 5284401 w 11382374"/>
              <a:gd name="connsiteY105" fmla="*/ 0 h 6858000"/>
              <a:gd name="connsiteX106" fmla="*/ 5287671 w 11382374"/>
              <a:gd name="connsiteY106" fmla="*/ 38941 h 6858000"/>
              <a:gd name="connsiteX107" fmla="*/ 5253695 w 11382374"/>
              <a:gd name="connsiteY107" fmla="*/ 266980 h 6858000"/>
              <a:gd name="connsiteX108" fmla="*/ 4467755 w 11382374"/>
              <a:gd name="connsiteY108" fmla="*/ 136439 h 6858000"/>
              <a:gd name="connsiteX109" fmla="*/ 4448108 w 11382374"/>
              <a:gd name="connsiteY109" fmla="*/ 40165 h 6858000"/>
              <a:gd name="connsiteX110" fmla="*/ 1329412 w 11382374"/>
              <a:gd name="connsiteY110" fmla="*/ 0 h 6858000"/>
              <a:gd name="connsiteX111" fmla="*/ 2250935 w 11382374"/>
              <a:gd name="connsiteY111" fmla="*/ 0 h 6858000"/>
              <a:gd name="connsiteX112" fmla="*/ 2264829 w 11382374"/>
              <a:gd name="connsiteY112" fmla="*/ 12434 h 6858000"/>
              <a:gd name="connsiteX113" fmla="*/ 2297116 w 11382374"/>
              <a:gd name="connsiteY113" fmla="*/ 29891 h 6858000"/>
              <a:gd name="connsiteX114" fmla="*/ 2454059 w 11382374"/>
              <a:gd name="connsiteY114" fmla="*/ 211776 h 6858000"/>
              <a:gd name="connsiteX115" fmla="*/ 2715628 w 11382374"/>
              <a:gd name="connsiteY115" fmla="*/ 497595 h 6858000"/>
              <a:gd name="connsiteX116" fmla="*/ 2820255 w 11382374"/>
              <a:gd name="connsiteY116" fmla="*/ 783415 h 6858000"/>
              <a:gd name="connsiteX117" fmla="*/ 2689471 w 11382374"/>
              <a:gd name="connsiteY117" fmla="*/ 1043250 h 6858000"/>
              <a:gd name="connsiteX118" fmla="*/ 2401745 w 11382374"/>
              <a:gd name="connsiteY118" fmla="*/ 1199152 h 6858000"/>
              <a:gd name="connsiteX119" fmla="*/ 2140175 w 11382374"/>
              <a:gd name="connsiteY119" fmla="*/ 1095218 h 6858000"/>
              <a:gd name="connsiteX120" fmla="*/ 1930919 w 11382374"/>
              <a:gd name="connsiteY120" fmla="*/ 887349 h 6858000"/>
              <a:gd name="connsiteX121" fmla="*/ 1669350 w 11382374"/>
              <a:gd name="connsiteY121" fmla="*/ 575546 h 6858000"/>
              <a:gd name="connsiteX122" fmla="*/ 1486251 w 11382374"/>
              <a:gd name="connsiteY122" fmla="*/ 393661 h 6858000"/>
              <a:gd name="connsiteX123" fmla="*/ 1329310 w 11382374"/>
              <a:gd name="connsiteY123" fmla="*/ 81858 h 6858000"/>
              <a:gd name="connsiteX124" fmla="*/ 1328084 w 11382374"/>
              <a:gd name="connsiteY124" fmla="*/ 35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382374" h="6858000">
                <a:moveTo>
                  <a:pt x="7488223" y="5362710"/>
                </a:moveTo>
                <a:cubicBezTo>
                  <a:pt x="7567759" y="5366368"/>
                  <a:pt x="7621598" y="5395635"/>
                  <a:pt x="7660754" y="5395635"/>
                </a:cubicBezTo>
                <a:cubicBezTo>
                  <a:pt x="7712962" y="5421650"/>
                  <a:pt x="7739066" y="5447665"/>
                  <a:pt x="7791274" y="5499694"/>
                </a:cubicBezTo>
                <a:cubicBezTo>
                  <a:pt x="7817378" y="5551724"/>
                  <a:pt x="7843482" y="5603754"/>
                  <a:pt x="7895690" y="5707813"/>
                </a:cubicBezTo>
                <a:cubicBezTo>
                  <a:pt x="7921794" y="5811873"/>
                  <a:pt x="8026210" y="6540288"/>
                  <a:pt x="8026210" y="6540288"/>
                </a:cubicBezTo>
                <a:cubicBezTo>
                  <a:pt x="8052314" y="6696377"/>
                  <a:pt x="8026210" y="6800437"/>
                  <a:pt x="8000106" y="6852467"/>
                </a:cubicBezTo>
                <a:lnTo>
                  <a:pt x="7997209" y="6858000"/>
                </a:lnTo>
                <a:lnTo>
                  <a:pt x="7284161" y="6858000"/>
                </a:lnTo>
                <a:lnTo>
                  <a:pt x="7261037" y="6815477"/>
                </a:lnTo>
                <a:cubicBezTo>
                  <a:pt x="7231670" y="6748407"/>
                  <a:pt x="7216986" y="6670363"/>
                  <a:pt x="7216986" y="6592318"/>
                </a:cubicBezTo>
                <a:cubicBezTo>
                  <a:pt x="7190882" y="6306155"/>
                  <a:pt x="7190882" y="6306155"/>
                  <a:pt x="7190882" y="6306155"/>
                </a:cubicBezTo>
                <a:cubicBezTo>
                  <a:pt x="7112570" y="5915932"/>
                  <a:pt x="7112570" y="5915932"/>
                  <a:pt x="7112570" y="5915932"/>
                </a:cubicBezTo>
                <a:cubicBezTo>
                  <a:pt x="7060362" y="5759843"/>
                  <a:pt x="7060362" y="5655783"/>
                  <a:pt x="7086466" y="5577739"/>
                </a:cubicBezTo>
                <a:cubicBezTo>
                  <a:pt x="7138674" y="5473679"/>
                  <a:pt x="7243090" y="5369620"/>
                  <a:pt x="7399714" y="5369620"/>
                </a:cubicBezTo>
                <a:cubicBezTo>
                  <a:pt x="7432344" y="5363117"/>
                  <a:pt x="7461711" y="5361491"/>
                  <a:pt x="7488223" y="5362710"/>
                </a:cubicBezTo>
                <a:close/>
                <a:moveTo>
                  <a:pt x="4656642" y="5350109"/>
                </a:moveTo>
                <a:cubicBezTo>
                  <a:pt x="4708684" y="5350109"/>
                  <a:pt x="4767233" y="5356613"/>
                  <a:pt x="4832285" y="5369620"/>
                </a:cubicBezTo>
                <a:cubicBezTo>
                  <a:pt x="4962390" y="5395635"/>
                  <a:pt x="5066474" y="5447665"/>
                  <a:pt x="5092495" y="5525709"/>
                </a:cubicBezTo>
                <a:cubicBezTo>
                  <a:pt x="5144537" y="5629769"/>
                  <a:pt x="5040453" y="6462244"/>
                  <a:pt x="5040453" y="6566303"/>
                </a:cubicBezTo>
                <a:cubicBezTo>
                  <a:pt x="5030696" y="6663859"/>
                  <a:pt x="5017279" y="6746782"/>
                  <a:pt x="4996086" y="6815071"/>
                </a:cubicBezTo>
                <a:lnTo>
                  <a:pt x="4979880" y="6858000"/>
                </a:lnTo>
                <a:lnTo>
                  <a:pt x="4220086" y="6858000"/>
                </a:lnTo>
                <a:lnTo>
                  <a:pt x="4215097" y="6841085"/>
                </a:lnTo>
                <a:cubicBezTo>
                  <a:pt x="4198021" y="6772796"/>
                  <a:pt x="4188263" y="6689874"/>
                  <a:pt x="4207778" y="6592318"/>
                </a:cubicBezTo>
                <a:cubicBezTo>
                  <a:pt x="4207778" y="6592318"/>
                  <a:pt x="4259820" y="6124051"/>
                  <a:pt x="4259820" y="6072021"/>
                </a:cubicBezTo>
                <a:cubicBezTo>
                  <a:pt x="4259820" y="5993976"/>
                  <a:pt x="4285842" y="5863902"/>
                  <a:pt x="4285842" y="5837887"/>
                </a:cubicBezTo>
                <a:cubicBezTo>
                  <a:pt x="4311863" y="5655783"/>
                  <a:pt x="4311863" y="5655783"/>
                  <a:pt x="4311863" y="5655783"/>
                </a:cubicBezTo>
                <a:cubicBezTo>
                  <a:pt x="4363905" y="5499694"/>
                  <a:pt x="4441968" y="5421650"/>
                  <a:pt x="4520031" y="5369620"/>
                </a:cubicBezTo>
                <a:cubicBezTo>
                  <a:pt x="4559065" y="5356613"/>
                  <a:pt x="4604600" y="5350109"/>
                  <a:pt x="4656642" y="5350109"/>
                </a:cubicBezTo>
                <a:close/>
                <a:moveTo>
                  <a:pt x="9692662" y="4481788"/>
                </a:moveTo>
                <a:cubicBezTo>
                  <a:pt x="9771169" y="4481788"/>
                  <a:pt x="9849677" y="4507884"/>
                  <a:pt x="9928184" y="4560075"/>
                </a:cubicBezTo>
                <a:cubicBezTo>
                  <a:pt x="10006692" y="4586171"/>
                  <a:pt x="10085199" y="4664458"/>
                  <a:pt x="10137538" y="4768841"/>
                </a:cubicBezTo>
                <a:cubicBezTo>
                  <a:pt x="10320722" y="5003703"/>
                  <a:pt x="10320722" y="5003703"/>
                  <a:pt x="10320722" y="5003703"/>
                </a:cubicBezTo>
                <a:cubicBezTo>
                  <a:pt x="10582413" y="5290756"/>
                  <a:pt x="10582413" y="5290756"/>
                  <a:pt x="10582413" y="5290756"/>
                </a:cubicBezTo>
                <a:cubicBezTo>
                  <a:pt x="10687090" y="5421234"/>
                  <a:pt x="10739428" y="5525617"/>
                  <a:pt x="10765597" y="5603905"/>
                </a:cubicBezTo>
                <a:cubicBezTo>
                  <a:pt x="10765597" y="5708287"/>
                  <a:pt x="10739428" y="5838766"/>
                  <a:pt x="10608582" y="5917053"/>
                </a:cubicBezTo>
                <a:cubicBezTo>
                  <a:pt x="10503906" y="5995340"/>
                  <a:pt x="10399229" y="6021436"/>
                  <a:pt x="10320722" y="6021436"/>
                </a:cubicBezTo>
                <a:cubicBezTo>
                  <a:pt x="10294552" y="6021436"/>
                  <a:pt x="10242214" y="6021436"/>
                  <a:pt x="10189876" y="5995340"/>
                </a:cubicBezTo>
                <a:cubicBezTo>
                  <a:pt x="10137538" y="5969245"/>
                  <a:pt x="10085199" y="5917053"/>
                  <a:pt x="10006692" y="5864862"/>
                </a:cubicBezTo>
                <a:cubicBezTo>
                  <a:pt x="9928184" y="5786575"/>
                  <a:pt x="9457140" y="5186373"/>
                  <a:pt x="9457140" y="5186373"/>
                </a:cubicBezTo>
                <a:cubicBezTo>
                  <a:pt x="9378632" y="5081990"/>
                  <a:pt x="9326294" y="4977607"/>
                  <a:pt x="9326294" y="4925416"/>
                </a:cubicBezTo>
                <a:cubicBezTo>
                  <a:pt x="9326294" y="4847128"/>
                  <a:pt x="9326294" y="4794937"/>
                  <a:pt x="9352463" y="4768841"/>
                </a:cubicBezTo>
                <a:cubicBezTo>
                  <a:pt x="9378632" y="4716650"/>
                  <a:pt x="9404801" y="4690554"/>
                  <a:pt x="9430971" y="4638363"/>
                </a:cubicBezTo>
                <a:cubicBezTo>
                  <a:pt x="9483309" y="4612267"/>
                  <a:pt x="9509478" y="4586171"/>
                  <a:pt x="9509478" y="4586171"/>
                </a:cubicBezTo>
                <a:cubicBezTo>
                  <a:pt x="9561816" y="4533980"/>
                  <a:pt x="9640324" y="4507884"/>
                  <a:pt x="9692662" y="4481788"/>
                </a:cubicBezTo>
                <a:close/>
                <a:moveTo>
                  <a:pt x="2119526" y="4452741"/>
                </a:moveTo>
                <a:cubicBezTo>
                  <a:pt x="2198033" y="4452741"/>
                  <a:pt x="2302710" y="4504906"/>
                  <a:pt x="2407387" y="4583154"/>
                </a:cubicBezTo>
                <a:cubicBezTo>
                  <a:pt x="2512063" y="4661401"/>
                  <a:pt x="2538232" y="4765731"/>
                  <a:pt x="2538232" y="4843979"/>
                </a:cubicBezTo>
                <a:cubicBezTo>
                  <a:pt x="2538232" y="4922226"/>
                  <a:pt x="2512063" y="5026556"/>
                  <a:pt x="2433556" y="5156969"/>
                </a:cubicBezTo>
                <a:cubicBezTo>
                  <a:pt x="2433556" y="5156969"/>
                  <a:pt x="1962511" y="5704701"/>
                  <a:pt x="1857834" y="5835114"/>
                </a:cubicBezTo>
                <a:cubicBezTo>
                  <a:pt x="1674651" y="6043774"/>
                  <a:pt x="1465297" y="6069856"/>
                  <a:pt x="1255944" y="5887279"/>
                </a:cubicBezTo>
                <a:cubicBezTo>
                  <a:pt x="1151267" y="5809031"/>
                  <a:pt x="1125098" y="5756866"/>
                  <a:pt x="1098929" y="5652536"/>
                </a:cubicBezTo>
                <a:cubicBezTo>
                  <a:pt x="1098929" y="5574289"/>
                  <a:pt x="1125098" y="5469959"/>
                  <a:pt x="1203606" y="5365629"/>
                </a:cubicBezTo>
                <a:cubicBezTo>
                  <a:pt x="1203606" y="5313464"/>
                  <a:pt x="1282113" y="5235216"/>
                  <a:pt x="1386790" y="5078721"/>
                </a:cubicBezTo>
                <a:cubicBezTo>
                  <a:pt x="1491467" y="4948309"/>
                  <a:pt x="1700820" y="4739649"/>
                  <a:pt x="1753158" y="4661401"/>
                </a:cubicBezTo>
                <a:cubicBezTo>
                  <a:pt x="1805496" y="4609236"/>
                  <a:pt x="1805496" y="4609236"/>
                  <a:pt x="1805496" y="4609236"/>
                </a:cubicBezTo>
                <a:cubicBezTo>
                  <a:pt x="1936342" y="4504906"/>
                  <a:pt x="2041019" y="4452741"/>
                  <a:pt x="2119526" y="4452741"/>
                </a:cubicBezTo>
                <a:close/>
                <a:moveTo>
                  <a:pt x="469454" y="2399882"/>
                </a:moveTo>
                <a:cubicBezTo>
                  <a:pt x="756342" y="2399882"/>
                  <a:pt x="1251877" y="2425998"/>
                  <a:pt x="1408362" y="2425998"/>
                </a:cubicBezTo>
                <a:cubicBezTo>
                  <a:pt x="1512685" y="2452113"/>
                  <a:pt x="1617008" y="2504345"/>
                  <a:pt x="1669169" y="2556576"/>
                </a:cubicBezTo>
                <a:cubicBezTo>
                  <a:pt x="1695250" y="2608807"/>
                  <a:pt x="1721331" y="2713270"/>
                  <a:pt x="1721331" y="2869964"/>
                </a:cubicBezTo>
                <a:cubicBezTo>
                  <a:pt x="1721331" y="3000541"/>
                  <a:pt x="1669169" y="3078888"/>
                  <a:pt x="1617008" y="3157235"/>
                </a:cubicBezTo>
                <a:cubicBezTo>
                  <a:pt x="1564846" y="3209467"/>
                  <a:pt x="1460523" y="3235582"/>
                  <a:pt x="1356200" y="3261698"/>
                </a:cubicBezTo>
                <a:cubicBezTo>
                  <a:pt x="1199715" y="3261698"/>
                  <a:pt x="599858" y="3235582"/>
                  <a:pt x="469454" y="3235582"/>
                </a:cubicBezTo>
                <a:cubicBezTo>
                  <a:pt x="417292" y="3235582"/>
                  <a:pt x="417292" y="3235582"/>
                  <a:pt x="417292" y="3235582"/>
                </a:cubicBezTo>
                <a:cubicBezTo>
                  <a:pt x="286888" y="3209467"/>
                  <a:pt x="156484" y="3183351"/>
                  <a:pt x="104323" y="3105004"/>
                </a:cubicBezTo>
                <a:cubicBezTo>
                  <a:pt x="26081" y="3026657"/>
                  <a:pt x="0" y="2948310"/>
                  <a:pt x="0" y="2869964"/>
                </a:cubicBezTo>
                <a:cubicBezTo>
                  <a:pt x="0" y="2687154"/>
                  <a:pt x="52161" y="2556576"/>
                  <a:pt x="104323" y="2504345"/>
                </a:cubicBezTo>
                <a:cubicBezTo>
                  <a:pt x="182565" y="2452113"/>
                  <a:pt x="312969" y="2425998"/>
                  <a:pt x="469454" y="2399882"/>
                </a:cubicBezTo>
                <a:close/>
                <a:moveTo>
                  <a:pt x="11342469" y="2399881"/>
                </a:moveTo>
                <a:lnTo>
                  <a:pt x="11382374" y="2399881"/>
                </a:lnTo>
                <a:lnTo>
                  <a:pt x="11382374" y="3263992"/>
                </a:lnTo>
                <a:lnTo>
                  <a:pt x="11352250" y="3262589"/>
                </a:lnTo>
                <a:cubicBezTo>
                  <a:pt x="11321279" y="3260818"/>
                  <a:pt x="11283787" y="3258388"/>
                  <a:pt x="11238146" y="3255148"/>
                </a:cubicBezTo>
                <a:cubicBezTo>
                  <a:pt x="10846935" y="3255148"/>
                  <a:pt x="10768692" y="3255148"/>
                  <a:pt x="10768692" y="3255148"/>
                </a:cubicBezTo>
                <a:cubicBezTo>
                  <a:pt x="10533965" y="3229231"/>
                  <a:pt x="10533965" y="3229231"/>
                  <a:pt x="10533965" y="3229231"/>
                </a:cubicBezTo>
                <a:cubicBezTo>
                  <a:pt x="10403561" y="3203314"/>
                  <a:pt x="10325319" y="3177396"/>
                  <a:pt x="10299238" y="3125562"/>
                </a:cubicBezTo>
                <a:cubicBezTo>
                  <a:pt x="10247077" y="3073728"/>
                  <a:pt x="10220996" y="3021893"/>
                  <a:pt x="10220996" y="2944142"/>
                </a:cubicBezTo>
                <a:cubicBezTo>
                  <a:pt x="10220996" y="2944142"/>
                  <a:pt x="10220996" y="2892307"/>
                  <a:pt x="10220996" y="2814556"/>
                </a:cubicBezTo>
                <a:cubicBezTo>
                  <a:pt x="10220996" y="2736805"/>
                  <a:pt x="10247077" y="2659053"/>
                  <a:pt x="10299238" y="2581302"/>
                </a:cubicBezTo>
                <a:cubicBezTo>
                  <a:pt x="10325319" y="2529467"/>
                  <a:pt x="10403561" y="2477633"/>
                  <a:pt x="10507884" y="2477633"/>
                </a:cubicBezTo>
                <a:cubicBezTo>
                  <a:pt x="10638288" y="2451716"/>
                  <a:pt x="10742611" y="2451716"/>
                  <a:pt x="10820854" y="2451716"/>
                </a:cubicBezTo>
                <a:cubicBezTo>
                  <a:pt x="11055581" y="2425799"/>
                  <a:pt x="11185985" y="2399881"/>
                  <a:pt x="11342469" y="2399881"/>
                </a:cubicBezTo>
                <a:close/>
                <a:moveTo>
                  <a:pt x="9918575" y="0"/>
                </a:moveTo>
                <a:lnTo>
                  <a:pt x="10743186" y="0"/>
                </a:lnTo>
                <a:lnTo>
                  <a:pt x="10752356" y="13166"/>
                </a:lnTo>
                <a:cubicBezTo>
                  <a:pt x="10775197" y="55389"/>
                  <a:pt x="10781723" y="94365"/>
                  <a:pt x="10768671" y="133340"/>
                </a:cubicBezTo>
                <a:cubicBezTo>
                  <a:pt x="10768671" y="211291"/>
                  <a:pt x="10716463" y="315225"/>
                  <a:pt x="10638151" y="445143"/>
                </a:cubicBezTo>
                <a:cubicBezTo>
                  <a:pt x="10638151" y="445143"/>
                  <a:pt x="10168278" y="964815"/>
                  <a:pt x="10063862" y="1094733"/>
                </a:cubicBezTo>
                <a:cubicBezTo>
                  <a:pt x="9959445" y="1198667"/>
                  <a:pt x="9855029" y="1250634"/>
                  <a:pt x="9750613" y="1250634"/>
                </a:cubicBezTo>
                <a:cubicBezTo>
                  <a:pt x="9646197" y="1276618"/>
                  <a:pt x="9541780" y="1224651"/>
                  <a:pt x="9437364" y="1120716"/>
                </a:cubicBezTo>
                <a:cubicBezTo>
                  <a:pt x="9359052" y="1042766"/>
                  <a:pt x="9306844" y="964815"/>
                  <a:pt x="9306844" y="886864"/>
                </a:cubicBezTo>
                <a:cubicBezTo>
                  <a:pt x="9306844" y="808913"/>
                  <a:pt x="9359052" y="704979"/>
                  <a:pt x="9411260" y="601045"/>
                </a:cubicBezTo>
                <a:cubicBezTo>
                  <a:pt x="9437364" y="575061"/>
                  <a:pt x="9750613" y="185307"/>
                  <a:pt x="9750613" y="185307"/>
                </a:cubicBezTo>
                <a:cubicBezTo>
                  <a:pt x="9802821" y="133340"/>
                  <a:pt x="9848503" y="81373"/>
                  <a:pt x="9887659" y="35902"/>
                </a:cubicBezTo>
                <a:close/>
                <a:moveTo>
                  <a:pt x="7061905" y="0"/>
                </a:moveTo>
                <a:lnTo>
                  <a:pt x="7888888" y="0"/>
                </a:lnTo>
                <a:lnTo>
                  <a:pt x="7883747" y="27195"/>
                </a:lnTo>
                <a:cubicBezTo>
                  <a:pt x="7877264" y="63042"/>
                  <a:pt x="7877264" y="69559"/>
                  <a:pt x="7864297" y="134735"/>
                </a:cubicBezTo>
                <a:cubicBezTo>
                  <a:pt x="7838364" y="239017"/>
                  <a:pt x="7786497" y="291158"/>
                  <a:pt x="7708697" y="343299"/>
                </a:cubicBezTo>
                <a:cubicBezTo>
                  <a:pt x="7630897" y="369370"/>
                  <a:pt x="7553097" y="395440"/>
                  <a:pt x="7475296" y="395440"/>
                </a:cubicBezTo>
                <a:cubicBezTo>
                  <a:pt x="7397496" y="395440"/>
                  <a:pt x="7345630" y="395440"/>
                  <a:pt x="7267829" y="369370"/>
                </a:cubicBezTo>
                <a:cubicBezTo>
                  <a:pt x="7190029" y="343299"/>
                  <a:pt x="7112229" y="291158"/>
                  <a:pt x="7086296" y="212947"/>
                </a:cubicBezTo>
                <a:cubicBezTo>
                  <a:pt x="7073329" y="173841"/>
                  <a:pt x="7066846" y="121700"/>
                  <a:pt x="7063604" y="59783"/>
                </a:cubicBezTo>
                <a:close/>
                <a:moveTo>
                  <a:pt x="4436312" y="0"/>
                </a:moveTo>
                <a:lnTo>
                  <a:pt x="5284401" y="0"/>
                </a:lnTo>
                <a:lnTo>
                  <a:pt x="5287671" y="38941"/>
                </a:lnTo>
                <a:cubicBezTo>
                  <a:pt x="5289718" y="125017"/>
                  <a:pt x="5279893" y="201710"/>
                  <a:pt x="5253695" y="266980"/>
                </a:cubicBezTo>
                <a:cubicBezTo>
                  <a:pt x="5070309" y="449737"/>
                  <a:pt x="4572547" y="501953"/>
                  <a:pt x="4467755" y="136439"/>
                </a:cubicBezTo>
                <a:cubicBezTo>
                  <a:pt x="4461206" y="97277"/>
                  <a:pt x="4454657" y="66273"/>
                  <a:pt x="4448108" y="40165"/>
                </a:cubicBezTo>
                <a:close/>
                <a:moveTo>
                  <a:pt x="1329412" y="0"/>
                </a:moveTo>
                <a:lnTo>
                  <a:pt x="2250935" y="0"/>
                </a:lnTo>
                <a:lnTo>
                  <a:pt x="2264829" y="12434"/>
                </a:lnTo>
                <a:cubicBezTo>
                  <a:pt x="2279134" y="23395"/>
                  <a:pt x="2290577" y="29891"/>
                  <a:pt x="2297116" y="29891"/>
                </a:cubicBezTo>
                <a:cubicBezTo>
                  <a:pt x="2401745" y="159809"/>
                  <a:pt x="2349431" y="107842"/>
                  <a:pt x="2454059" y="211776"/>
                </a:cubicBezTo>
                <a:cubicBezTo>
                  <a:pt x="2637157" y="393661"/>
                  <a:pt x="2611000" y="393661"/>
                  <a:pt x="2715628" y="497595"/>
                </a:cubicBezTo>
                <a:cubicBezTo>
                  <a:pt x="2794098" y="601530"/>
                  <a:pt x="2820255" y="679480"/>
                  <a:pt x="2820255" y="783415"/>
                </a:cubicBezTo>
                <a:cubicBezTo>
                  <a:pt x="2820255" y="861365"/>
                  <a:pt x="2767941" y="939316"/>
                  <a:pt x="2689471" y="1043250"/>
                </a:cubicBezTo>
                <a:cubicBezTo>
                  <a:pt x="2584843" y="1147185"/>
                  <a:pt x="2480215" y="1199152"/>
                  <a:pt x="2401745" y="1199152"/>
                </a:cubicBezTo>
                <a:cubicBezTo>
                  <a:pt x="2323274" y="1199152"/>
                  <a:pt x="2244803" y="1173169"/>
                  <a:pt x="2140175" y="1095218"/>
                </a:cubicBezTo>
                <a:cubicBezTo>
                  <a:pt x="2087861" y="1043250"/>
                  <a:pt x="2114018" y="1069234"/>
                  <a:pt x="1930919" y="887349"/>
                </a:cubicBezTo>
                <a:cubicBezTo>
                  <a:pt x="1747820" y="679480"/>
                  <a:pt x="1669350" y="575546"/>
                  <a:pt x="1669350" y="575546"/>
                </a:cubicBezTo>
                <a:cubicBezTo>
                  <a:pt x="1512408" y="419645"/>
                  <a:pt x="1669350" y="601530"/>
                  <a:pt x="1486251" y="393661"/>
                </a:cubicBezTo>
                <a:cubicBezTo>
                  <a:pt x="1381624" y="263743"/>
                  <a:pt x="1329310" y="159809"/>
                  <a:pt x="1329310" y="81858"/>
                </a:cubicBezTo>
                <a:cubicBezTo>
                  <a:pt x="1322771" y="55875"/>
                  <a:pt x="1322771" y="29891"/>
                  <a:pt x="1328084" y="35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AB43572-2E8B-4F4F-B653-42BD8B87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820103"/>
            <a:ext cx="6697028" cy="271047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zh-TW" altLang="en-US" sz="8000" spc="-100" dirty="0">
                <a:latin typeface="+mj-lt"/>
                <a:ea typeface="+mj-ea"/>
              </a:rPr>
              <a:t>公布答案</a:t>
            </a:r>
            <a:endParaRPr lang="en-US" altLang="zh-TW" sz="8000" spc="-1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375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4CEB5B4-CDED-47E6-9A79-D8983C3D4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50332B2-2BC3-434F-B11C-851A29882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F54EC60-509D-4A90-A637-580B5967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078284 w 12192000"/>
              <a:gd name="connsiteY1" fmla="*/ 0 h 6858000"/>
              <a:gd name="connsiteX2" fmla="*/ 10117114 w 12192000"/>
              <a:gd name="connsiteY2" fmla="*/ 31950 h 6858000"/>
              <a:gd name="connsiteX3" fmla="*/ 12038791 w 12192000"/>
              <a:gd name="connsiteY3" fmla="*/ 2405191 h 6858000"/>
              <a:gd name="connsiteX4" fmla="*/ 12192000 w 12192000"/>
              <a:gd name="connsiteY4" fmla="*/ 2745399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078284" y="0"/>
                </a:lnTo>
                <a:lnTo>
                  <a:pt x="10117114" y="31950"/>
                </a:lnTo>
                <a:cubicBezTo>
                  <a:pt x="10983782" y="763968"/>
                  <a:pt x="11616084" y="1548856"/>
                  <a:pt x="12038791" y="2405191"/>
                </a:cubicBezTo>
                <a:lnTo>
                  <a:pt x="12192000" y="27453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CC4408D-5823-4186-97B4-25D12A9F9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1608" y="671426"/>
            <a:ext cx="2180393" cy="2972339"/>
          </a:xfrm>
          <a:custGeom>
            <a:avLst/>
            <a:gdLst>
              <a:gd name="connsiteX0" fmla="*/ 1400088 w 2180393"/>
              <a:gd name="connsiteY0" fmla="*/ 850 h 2972339"/>
              <a:gd name="connsiteX1" fmla="*/ 1564820 w 2180393"/>
              <a:gd name="connsiteY1" fmla="*/ 140951 h 2972339"/>
              <a:gd name="connsiteX2" fmla="*/ 1610980 w 2180393"/>
              <a:gd name="connsiteY2" fmla="*/ 245364 h 2972339"/>
              <a:gd name="connsiteX3" fmla="*/ 1686609 w 2180393"/>
              <a:gd name="connsiteY3" fmla="*/ 552617 h 2972339"/>
              <a:gd name="connsiteX4" fmla="*/ 1734955 w 2180393"/>
              <a:gd name="connsiteY4" fmla="*/ 864590 h 2972339"/>
              <a:gd name="connsiteX5" fmla="*/ 2125123 w 2180393"/>
              <a:gd name="connsiteY5" fmla="*/ 639922 h 2972339"/>
              <a:gd name="connsiteX6" fmla="*/ 2180393 w 2180393"/>
              <a:gd name="connsiteY6" fmla="*/ 608096 h 2972339"/>
              <a:gd name="connsiteX7" fmla="*/ 2180393 w 2180393"/>
              <a:gd name="connsiteY7" fmla="*/ 1353285 h 2972339"/>
              <a:gd name="connsiteX8" fmla="*/ 2151774 w 2180393"/>
              <a:gd name="connsiteY8" fmla="*/ 1371544 h 2972339"/>
              <a:gd name="connsiteX9" fmla="*/ 2007201 w 2180393"/>
              <a:gd name="connsiteY9" fmla="*/ 1463785 h 2972339"/>
              <a:gd name="connsiteX10" fmla="*/ 2114902 w 2180393"/>
              <a:gd name="connsiteY10" fmla="*/ 1491649 h 2972339"/>
              <a:gd name="connsiteX11" fmla="*/ 2180393 w 2180393"/>
              <a:gd name="connsiteY11" fmla="*/ 1508592 h 2972339"/>
              <a:gd name="connsiteX12" fmla="*/ 2180393 w 2180393"/>
              <a:gd name="connsiteY12" fmla="*/ 2169111 h 2972339"/>
              <a:gd name="connsiteX13" fmla="*/ 2074192 w 2180393"/>
              <a:gd name="connsiteY13" fmla="*/ 2143448 h 2972339"/>
              <a:gd name="connsiteX14" fmla="*/ 1764757 w 2180393"/>
              <a:gd name="connsiteY14" fmla="*/ 2011520 h 2972339"/>
              <a:gd name="connsiteX15" fmla="*/ 1788238 w 2180393"/>
              <a:gd name="connsiteY15" fmla="*/ 2277215 h 2972339"/>
              <a:gd name="connsiteX16" fmla="*/ 1790306 w 2180393"/>
              <a:gd name="connsiteY16" fmla="*/ 2614053 h 2972339"/>
              <a:gd name="connsiteX17" fmla="*/ 1729637 w 2180393"/>
              <a:gd name="connsiteY17" fmla="*/ 2815626 h 2972339"/>
              <a:gd name="connsiteX18" fmla="*/ 1622806 w 2180393"/>
              <a:gd name="connsiteY18" fmla="*/ 2912786 h 2972339"/>
              <a:gd name="connsiteX19" fmla="*/ 1424688 w 2180393"/>
              <a:gd name="connsiteY19" fmla="*/ 2969538 h 2972339"/>
              <a:gd name="connsiteX20" fmla="*/ 1130679 w 2180393"/>
              <a:gd name="connsiteY20" fmla="*/ 2829322 h 2972339"/>
              <a:gd name="connsiteX21" fmla="*/ 1082217 w 2180393"/>
              <a:gd name="connsiteY21" fmla="*/ 2646628 h 2972339"/>
              <a:gd name="connsiteX22" fmla="*/ 1096958 w 2180393"/>
              <a:gd name="connsiteY22" fmla="*/ 2082085 h 2972339"/>
              <a:gd name="connsiteX23" fmla="*/ 801449 w 2180393"/>
              <a:gd name="connsiteY23" fmla="*/ 2290564 h 2972339"/>
              <a:gd name="connsiteX24" fmla="*/ 724319 w 2180393"/>
              <a:gd name="connsiteY24" fmla="*/ 2332006 h 2972339"/>
              <a:gd name="connsiteX25" fmla="*/ 674473 w 2180393"/>
              <a:gd name="connsiteY25" fmla="*/ 2368729 h 2972339"/>
              <a:gd name="connsiteX26" fmla="*/ 409932 w 2180393"/>
              <a:gd name="connsiteY26" fmla="*/ 2431353 h 2972339"/>
              <a:gd name="connsiteX27" fmla="*/ 260626 w 2180393"/>
              <a:gd name="connsiteY27" fmla="*/ 2282964 h 2972339"/>
              <a:gd name="connsiteX28" fmla="*/ 210896 w 2180393"/>
              <a:gd name="connsiteY28" fmla="*/ 2190408 h 2972339"/>
              <a:gd name="connsiteX29" fmla="*/ 186148 w 2180393"/>
              <a:gd name="connsiteY29" fmla="*/ 2014851 h 2972339"/>
              <a:gd name="connsiteX30" fmla="*/ 309671 w 2180393"/>
              <a:gd name="connsiteY30" fmla="*/ 1819265 h 2972339"/>
              <a:gd name="connsiteX31" fmla="*/ 751151 w 2180393"/>
              <a:gd name="connsiteY31" fmla="*/ 1512475 h 2972339"/>
              <a:gd name="connsiteX32" fmla="*/ 486727 w 2180393"/>
              <a:gd name="connsiteY32" fmla="*/ 1445820 h 2972339"/>
              <a:gd name="connsiteX33" fmla="*/ 157147 w 2180393"/>
              <a:gd name="connsiteY33" fmla="*/ 1294897 h 2972339"/>
              <a:gd name="connsiteX34" fmla="*/ 27986 w 2180393"/>
              <a:gd name="connsiteY34" fmla="*/ 1165503 h 2972339"/>
              <a:gd name="connsiteX35" fmla="*/ 40076 w 2180393"/>
              <a:gd name="connsiteY35" fmla="*/ 910514 h 2972339"/>
              <a:gd name="connsiteX36" fmla="*/ 237161 w 2180393"/>
              <a:gd name="connsiteY36" fmla="*/ 685343 h 2972339"/>
              <a:gd name="connsiteX37" fmla="*/ 397290 w 2180393"/>
              <a:gd name="connsiteY37" fmla="*/ 668881 h 2972339"/>
              <a:gd name="connsiteX38" fmla="*/ 1077863 w 2180393"/>
              <a:gd name="connsiteY38" fmla="*/ 899583 h 2972339"/>
              <a:gd name="connsiteX39" fmla="*/ 991644 w 2180393"/>
              <a:gd name="connsiteY39" fmla="*/ 498623 h 2972339"/>
              <a:gd name="connsiteX40" fmla="*/ 975301 w 2180393"/>
              <a:gd name="connsiteY40" fmla="*/ 209214 h 2972339"/>
              <a:gd name="connsiteX41" fmla="*/ 1147404 w 2180393"/>
              <a:gd name="connsiteY41" fmla="*/ 67043 h 2972339"/>
              <a:gd name="connsiteX42" fmla="*/ 1400088 w 2180393"/>
              <a:gd name="connsiteY42" fmla="*/ 850 h 29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0393" h="2972339">
                <a:moveTo>
                  <a:pt x="1400088" y="850"/>
                </a:moveTo>
                <a:cubicBezTo>
                  <a:pt x="1462942" y="6837"/>
                  <a:pt x="1515090" y="48395"/>
                  <a:pt x="1564820" y="140951"/>
                </a:cubicBezTo>
                <a:cubicBezTo>
                  <a:pt x="1589684" y="187229"/>
                  <a:pt x="1606261" y="218081"/>
                  <a:pt x="1610980" y="245364"/>
                </a:cubicBezTo>
                <a:cubicBezTo>
                  <a:pt x="1632277" y="303499"/>
                  <a:pt x="1652422" y="322494"/>
                  <a:pt x="1686609" y="552617"/>
                </a:cubicBezTo>
                <a:cubicBezTo>
                  <a:pt x="1729085" y="798166"/>
                  <a:pt x="1731503" y="747168"/>
                  <a:pt x="1734955" y="864590"/>
                </a:cubicBezTo>
                <a:cubicBezTo>
                  <a:pt x="1928527" y="753127"/>
                  <a:pt x="2049509" y="683462"/>
                  <a:pt x="2125123" y="639922"/>
                </a:cubicBezTo>
                <a:lnTo>
                  <a:pt x="2180393" y="608096"/>
                </a:lnTo>
                <a:lnTo>
                  <a:pt x="2180393" y="1353285"/>
                </a:lnTo>
                <a:lnTo>
                  <a:pt x="2151774" y="1371544"/>
                </a:lnTo>
                <a:cubicBezTo>
                  <a:pt x="2007201" y="1463785"/>
                  <a:pt x="2007201" y="1463785"/>
                  <a:pt x="2007201" y="1463785"/>
                </a:cubicBezTo>
                <a:cubicBezTo>
                  <a:pt x="2045442" y="1473678"/>
                  <a:pt x="2081292" y="1482953"/>
                  <a:pt x="2114902" y="1491649"/>
                </a:cubicBezTo>
                <a:lnTo>
                  <a:pt x="2180393" y="1508592"/>
                </a:lnTo>
                <a:lnTo>
                  <a:pt x="2180393" y="2169111"/>
                </a:lnTo>
                <a:lnTo>
                  <a:pt x="2074192" y="2143448"/>
                </a:lnTo>
                <a:cubicBezTo>
                  <a:pt x="1928338" y="2112480"/>
                  <a:pt x="1776614" y="2015089"/>
                  <a:pt x="1764757" y="2011520"/>
                </a:cubicBezTo>
                <a:cubicBezTo>
                  <a:pt x="1765908" y="2050661"/>
                  <a:pt x="1777648" y="2183508"/>
                  <a:pt x="1788238" y="2277215"/>
                </a:cubicBezTo>
                <a:cubicBezTo>
                  <a:pt x="1777531" y="2312786"/>
                  <a:pt x="1801129" y="2449203"/>
                  <a:pt x="1790306" y="2614053"/>
                </a:cubicBezTo>
                <a:cubicBezTo>
                  <a:pt x="1783052" y="2767046"/>
                  <a:pt x="1758187" y="2720768"/>
                  <a:pt x="1729637" y="2815626"/>
                </a:cubicBezTo>
                <a:cubicBezTo>
                  <a:pt x="1718930" y="2851197"/>
                  <a:pt x="1684510" y="2879632"/>
                  <a:pt x="1622806" y="2912786"/>
                </a:cubicBezTo>
                <a:cubicBezTo>
                  <a:pt x="1557534" y="2957797"/>
                  <a:pt x="1491111" y="2963668"/>
                  <a:pt x="1424688" y="2969538"/>
                </a:cubicBezTo>
                <a:cubicBezTo>
                  <a:pt x="1303699" y="2984849"/>
                  <a:pt x="1188697" y="2937304"/>
                  <a:pt x="1130679" y="2829322"/>
                </a:cubicBezTo>
                <a:cubicBezTo>
                  <a:pt x="1105814" y="2783044"/>
                  <a:pt x="1096375" y="2728478"/>
                  <a:pt x="1082217" y="2646628"/>
                </a:cubicBezTo>
                <a:cubicBezTo>
                  <a:pt x="1124008" y="2335922"/>
                  <a:pt x="1108582" y="2344211"/>
                  <a:pt x="1096958" y="2082085"/>
                </a:cubicBezTo>
                <a:cubicBezTo>
                  <a:pt x="801449" y="2290564"/>
                  <a:pt x="801449" y="2290564"/>
                  <a:pt x="801449" y="2290564"/>
                </a:cubicBezTo>
                <a:cubicBezTo>
                  <a:pt x="774166" y="2295284"/>
                  <a:pt x="743314" y="2311861"/>
                  <a:pt x="724319" y="2332006"/>
                </a:cubicBezTo>
                <a:cubicBezTo>
                  <a:pt x="708893" y="2340295"/>
                  <a:pt x="689899" y="2360441"/>
                  <a:pt x="674473" y="2368729"/>
                </a:cubicBezTo>
                <a:cubicBezTo>
                  <a:pt x="551066" y="2435037"/>
                  <a:pt x="469217" y="2449196"/>
                  <a:pt x="409932" y="2431353"/>
                </a:cubicBezTo>
                <a:cubicBezTo>
                  <a:pt x="354215" y="2401652"/>
                  <a:pt x="302067" y="2360094"/>
                  <a:pt x="260626" y="2282964"/>
                </a:cubicBezTo>
                <a:cubicBezTo>
                  <a:pt x="264195" y="2271106"/>
                  <a:pt x="244049" y="2252112"/>
                  <a:pt x="210896" y="2190408"/>
                </a:cubicBezTo>
                <a:cubicBezTo>
                  <a:pt x="186031" y="2144130"/>
                  <a:pt x="176592" y="2089563"/>
                  <a:pt x="186148" y="2014851"/>
                </a:cubicBezTo>
                <a:cubicBezTo>
                  <a:pt x="195703" y="1940139"/>
                  <a:pt x="240830" y="1876133"/>
                  <a:pt x="309671" y="1819265"/>
                </a:cubicBezTo>
                <a:cubicBezTo>
                  <a:pt x="751151" y="1512475"/>
                  <a:pt x="751151" y="1512475"/>
                  <a:pt x="751151" y="1512475"/>
                </a:cubicBezTo>
                <a:cubicBezTo>
                  <a:pt x="629012" y="1488645"/>
                  <a:pt x="640869" y="1492213"/>
                  <a:pt x="486727" y="1445820"/>
                </a:cubicBezTo>
                <a:cubicBezTo>
                  <a:pt x="324296" y="1384000"/>
                  <a:pt x="209294" y="1336455"/>
                  <a:pt x="157147" y="1294897"/>
                </a:cubicBezTo>
                <a:cubicBezTo>
                  <a:pt x="93142" y="1249770"/>
                  <a:pt x="52851" y="1211781"/>
                  <a:pt x="27986" y="1165503"/>
                </a:cubicBezTo>
                <a:cubicBezTo>
                  <a:pt x="-17024" y="1100230"/>
                  <a:pt x="-3900" y="1013661"/>
                  <a:pt x="40076" y="910514"/>
                </a:cubicBezTo>
                <a:cubicBezTo>
                  <a:pt x="87621" y="795511"/>
                  <a:pt x="160031" y="726785"/>
                  <a:pt x="237161" y="685343"/>
                </a:cubicBezTo>
                <a:cubicBezTo>
                  <a:pt x="298864" y="652189"/>
                  <a:pt x="338004" y="651038"/>
                  <a:pt x="397290" y="668881"/>
                </a:cubicBezTo>
                <a:cubicBezTo>
                  <a:pt x="1077863" y="899583"/>
                  <a:pt x="1077863" y="899583"/>
                  <a:pt x="1077863" y="899583"/>
                </a:cubicBezTo>
                <a:cubicBezTo>
                  <a:pt x="991644" y="498623"/>
                  <a:pt x="991644" y="498623"/>
                  <a:pt x="991644" y="498623"/>
                </a:cubicBezTo>
                <a:cubicBezTo>
                  <a:pt x="940764" y="366927"/>
                  <a:pt x="942031" y="276789"/>
                  <a:pt x="975301" y="209214"/>
                </a:cubicBezTo>
                <a:cubicBezTo>
                  <a:pt x="1008571" y="141639"/>
                  <a:pt x="1073843" y="96628"/>
                  <a:pt x="1147404" y="67043"/>
                </a:cubicBezTo>
                <a:cubicBezTo>
                  <a:pt x="1251816" y="20880"/>
                  <a:pt x="1337234" y="-5136"/>
                  <a:pt x="1400088" y="85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96594D54-6674-4721-9680-2F57E103B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" t="19289" r="3807" b="16800"/>
          <a:stretch/>
        </p:blipFill>
        <p:spPr>
          <a:xfrm>
            <a:off x="0" y="1056549"/>
            <a:ext cx="12653098" cy="5519287"/>
          </a:xfrm>
          <a:custGeom>
            <a:avLst/>
            <a:gdLst/>
            <a:ahLst/>
            <a:cxnLst/>
            <a:rect l="l" t="t" r="r" b="b"/>
            <a:pathLst>
              <a:path w="10728325" h="3132136">
                <a:moveTo>
                  <a:pt x="0" y="0"/>
                </a:moveTo>
                <a:lnTo>
                  <a:pt x="10728325" y="0"/>
                </a:lnTo>
                <a:lnTo>
                  <a:pt x="10728325" y="3132136"/>
                </a:lnTo>
                <a:lnTo>
                  <a:pt x="0" y="3132136"/>
                </a:lnTo>
                <a:close/>
              </a:path>
            </a:pathLst>
          </a:custGeom>
        </p:spPr>
      </p:pic>
      <p:sp>
        <p:nvSpPr>
          <p:cNvPr id="12" name="乘號 11">
            <a:extLst>
              <a:ext uri="{FF2B5EF4-FFF2-40B4-BE49-F238E27FC236}">
                <a16:creationId xmlns:a16="http://schemas.microsoft.com/office/drawing/2014/main" id="{A8E3E263-AA0A-4C58-B2F6-232F9B6CF989}"/>
              </a:ext>
            </a:extLst>
          </p:cNvPr>
          <p:cNvSpPr/>
          <p:nvPr/>
        </p:nvSpPr>
        <p:spPr>
          <a:xfrm>
            <a:off x="1949930" y="1251858"/>
            <a:ext cx="7239000" cy="5950997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10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587C80-9A84-48D5-9DB5-FB678AE5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82" y="0"/>
            <a:ext cx="10728322" cy="444265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配合醫生指示</a:t>
            </a:r>
            <a:br>
              <a:rPr lang="en-US" altLang="zh-TW" dirty="0"/>
            </a:br>
            <a:r>
              <a:rPr lang="zh-TW" altLang="en-US" dirty="0"/>
              <a:t>或是藥罐上的指示</a:t>
            </a:r>
            <a:br>
              <a:rPr lang="en-US" altLang="zh-TW" dirty="0"/>
            </a:br>
            <a:r>
              <a:rPr lang="zh-TW" altLang="en-US" dirty="0"/>
              <a:t>千萬不要增加藥量</a:t>
            </a:r>
            <a:br>
              <a:rPr lang="en-US" altLang="zh-TW" dirty="0"/>
            </a:br>
            <a:r>
              <a:rPr lang="zh-TW" altLang="en-US" dirty="0"/>
              <a:t>不然會有副作用喔！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1026" name="Picture 2" descr="專欄】感冒糖漿甜滋滋喝多傷肝慘兮兮– 藥害救濟基金會">
            <a:extLst>
              <a:ext uri="{FF2B5EF4-FFF2-40B4-BE49-F238E27FC236}">
                <a16:creationId xmlns:a16="http://schemas.microsoft.com/office/drawing/2014/main" id="{3A1379AF-64BA-492C-9A41-A5A332316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14" b="18049"/>
          <a:stretch/>
        </p:blipFill>
        <p:spPr bwMode="auto">
          <a:xfrm>
            <a:off x="1801255" y="3800398"/>
            <a:ext cx="10148763" cy="29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框架 2">
            <a:extLst>
              <a:ext uri="{FF2B5EF4-FFF2-40B4-BE49-F238E27FC236}">
                <a16:creationId xmlns:a16="http://schemas.microsoft.com/office/drawing/2014/main" id="{6CE49DE2-8B88-42A9-AE58-84DC5075B415}"/>
              </a:ext>
            </a:extLst>
          </p:cNvPr>
          <p:cNvSpPr/>
          <p:nvPr/>
        </p:nvSpPr>
        <p:spPr>
          <a:xfrm>
            <a:off x="2166258" y="4442655"/>
            <a:ext cx="1785257" cy="70628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4CEB5B4-CDED-47E6-9A79-D8983C3D4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50332B2-2BC3-434F-B11C-851A29882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F54EC60-509D-4A90-A637-580B5967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078284 w 12192000"/>
              <a:gd name="connsiteY1" fmla="*/ 0 h 6858000"/>
              <a:gd name="connsiteX2" fmla="*/ 10117114 w 12192000"/>
              <a:gd name="connsiteY2" fmla="*/ 31950 h 6858000"/>
              <a:gd name="connsiteX3" fmla="*/ 12038791 w 12192000"/>
              <a:gd name="connsiteY3" fmla="*/ 2405191 h 6858000"/>
              <a:gd name="connsiteX4" fmla="*/ 12192000 w 12192000"/>
              <a:gd name="connsiteY4" fmla="*/ 2745399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078284" y="0"/>
                </a:lnTo>
                <a:lnTo>
                  <a:pt x="10117114" y="31950"/>
                </a:lnTo>
                <a:cubicBezTo>
                  <a:pt x="10983782" y="763968"/>
                  <a:pt x="11616084" y="1548856"/>
                  <a:pt x="12038791" y="2405191"/>
                </a:cubicBezTo>
                <a:lnTo>
                  <a:pt x="12192000" y="27453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CC4408D-5823-4186-97B4-25D12A9F9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1608" y="671426"/>
            <a:ext cx="2180393" cy="2972339"/>
          </a:xfrm>
          <a:custGeom>
            <a:avLst/>
            <a:gdLst>
              <a:gd name="connsiteX0" fmla="*/ 1400088 w 2180393"/>
              <a:gd name="connsiteY0" fmla="*/ 850 h 2972339"/>
              <a:gd name="connsiteX1" fmla="*/ 1564820 w 2180393"/>
              <a:gd name="connsiteY1" fmla="*/ 140951 h 2972339"/>
              <a:gd name="connsiteX2" fmla="*/ 1610980 w 2180393"/>
              <a:gd name="connsiteY2" fmla="*/ 245364 h 2972339"/>
              <a:gd name="connsiteX3" fmla="*/ 1686609 w 2180393"/>
              <a:gd name="connsiteY3" fmla="*/ 552617 h 2972339"/>
              <a:gd name="connsiteX4" fmla="*/ 1734955 w 2180393"/>
              <a:gd name="connsiteY4" fmla="*/ 864590 h 2972339"/>
              <a:gd name="connsiteX5" fmla="*/ 2125123 w 2180393"/>
              <a:gd name="connsiteY5" fmla="*/ 639922 h 2972339"/>
              <a:gd name="connsiteX6" fmla="*/ 2180393 w 2180393"/>
              <a:gd name="connsiteY6" fmla="*/ 608096 h 2972339"/>
              <a:gd name="connsiteX7" fmla="*/ 2180393 w 2180393"/>
              <a:gd name="connsiteY7" fmla="*/ 1353285 h 2972339"/>
              <a:gd name="connsiteX8" fmla="*/ 2151774 w 2180393"/>
              <a:gd name="connsiteY8" fmla="*/ 1371544 h 2972339"/>
              <a:gd name="connsiteX9" fmla="*/ 2007201 w 2180393"/>
              <a:gd name="connsiteY9" fmla="*/ 1463785 h 2972339"/>
              <a:gd name="connsiteX10" fmla="*/ 2114902 w 2180393"/>
              <a:gd name="connsiteY10" fmla="*/ 1491649 h 2972339"/>
              <a:gd name="connsiteX11" fmla="*/ 2180393 w 2180393"/>
              <a:gd name="connsiteY11" fmla="*/ 1508592 h 2972339"/>
              <a:gd name="connsiteX12" fmla="*/ 2180393 w 2180393"/>
              <a:gd name="connsiteY12" fmla="*/ 2169111 h 2972339"/>
              <a:gd name="connsiteX13" fmla="*/ 2074192 w 2180393"/>
              <a:gd name="connsiteY13" fmla="*/ 2143448 h 2972339"/>
              <a:gd name="connsiteX14" fmla="*/ 1764757 w 2180393"/>
              <a:gd name="connsiteY14" fmla="*/ 2011520 h 2972339"/>
              <a:gd name="connsiteX15" fmla="*/ 1788238 w 2180393"/>
              <a:gd name="connsiteY15" fmla="*/ 2277215 h 2972339"/>
              <a:gd name="connsiteX16" fmla="*/ 1790306 w 2180393"/>
              <a:gd name="connsiteY16" fmla="*/ 2614053 h 2972339"/>
              <a:gd name="connsiteX17" fmla="*/ 1729637 w 2180393"/>
              <a:gd name="connsiteY17" fmla="*/ 2815626 h 2972339"/>
              <a:gd name="connsiteX18" fmla="*/ 1622806 w 2180393"/>
              <a:gd name="connsiteY18" fmla="*/ 2912786 h 2972339"/>
              <a:gd name="connsiteX19" fmla="*/ 1424688 w 2180393"/>
              <a:gd name="connsiteY19" fmla="*/ 2969538 h 2972339"/>
              <a:gd name="connsiteX20" fmla="*/ 1130679 w 2180393"/>
              <a:gd name="connsiteY20" fmla="*/ 2829322 h 2972339"/>
              <a:gd name="connsiteX21" fmla="*/ 1082217 w 2180393"/>
              <a:gd name="connsiteY21" fmla="*/ 2646628 h 2972339"/>
              <a:gd name="connsiteX22" fmla="*/ 1096958 w 2180393"/>
              <a:gd name="connsiteY22" fmla="*/ 2082085 h 2972339"/>
              <a:gd name="connsiteX23" fmla="*/ 801449 w 2180393"/>
              <a:gd name="connsiteY23" fmla="*/ 2290564 h 2972339"/>
              <a:gd name="connsiteX24" fmla="*/ 724319 w 2180393"/>
              <a:gd name="connsiteY24" fmla="*/ 2332006 h 2972339"/>
              <a:gd name="connsiteX25" fmla="*/ 674473 w 2180393"/>
              <a:gd name="connsiteY25" fmla="*/ 2368729 h 2972339"/>
              <a:gd name="connsiteX26" fmla="*/ 409932 w 2180393"/>
              <a:gd name="connsiteY26" fmla="*/ 2431353 h 2972339"/>
              <a:gd name="connsiteX27" fmla="*/ 260626 w 2180393"/>
              <a:gd name="connsiteY27" fmla="*/ 2282964 h 2972339"/>
              <a:gd name="connsiteX28" fmla="*/ 210896 w 2180393"/>
              <a:gd name="connsiteY28" fmla="*/ 2190408 h 2972339"/>
              <a:gd name="connsiteX29" fmla="*/ 186148 w 2180393"/>
              <a:gd name="connsiteY29" fmla="*/ 2014851 h 2972339"/>
              <a:gd name="connsiteX30" fmla="*/ 309671 w 2180393"/>
              <a:gd name="connsiteY30" fmla="*/ 1819265 h 2972339"/>
              <a:gd name="connsiteX31" fmla="*/ 751151 w 2180393"/>
              <a:gd name="connsiteY31" fmla="*/ 1512475 h 2972339"/>
              <a:gd name="connsiteX32" fmla="*/ 486727 w 2180393"/>
              <a:gd name="connsiteY32" fmla="*/ 1445820 h 2972339"/>
              <a:gd name="connsiteX33" fmla="*/ 157147 w 2180393"/>
              <a:gd name="connsiteY33" fmla="*/ 1294897 h 2972339"/>
              <a:gd name="connsiteX34" fmla="*/ 27986 w 2180393"/>
              <a:gd name="connsiteY34" fmla="*/ 1165503 h 2972339"/>
              <a:gd name="connsiteX35" fmla="*/ 40076 w 2180393"/>
              <a:gd name="connsiteY35" fmla="*/ 910514 h 2972339"/>
              <a:gd name="connsiteX36" fmla="*/ 237161 w 2180393"/>
              <a:gd name="connsiteY36" fmla="*/ 685343 h 2972339"/>
              <a:gd name="connsiteX37" fmla="*/ 397290 w 2180393"/>
              <a:gd name="connsiteY37" fmla="*/ 668881 h 2972339"/>
              <a:gd name="connsiteX38" fmla="*/ 1077863 w 2180393"/>
              <a:gd name="connsiteY38" fmla="*/ 899583 h 2972339"/>
              <a:gd name="connsiteX39" fmla="*/ 991644 w 2180393"/>
              <a:gd name="connsiteY39" fmla="*/ 498623 h 2972339"/>
              <a:gd name="connsiteX40" fmla="*/ 975301 w 2180393"/>
              <a:gd name="connsiteY40" fmla="*/ 209214 h 2972339"/>
              <a:gd name="connsiteX41" fmla="*/ 1147404 w 2180393"/>
              <a:gd name="connsiteY41" fmla="*/ 67043 h 2972339"/>
              <a:gd name="connsiteX42" fmla="*/ 1400088 w 2180393"/>
              <a:gd name="connsiteY42" fmla="*/ 850 h 29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0393" h="2972339">
                <a:moveTo>
                  <a:pt x="1400088" y="850"/>
                </a:moveTo>
                <a:cubicBezTo>
                  <a:pt x="1462942" y="6837"/>
                  <a:pt x="1515090" y="48395"/>
                  <a:pt x="1564820" y="140951"/>
                </a:cubicBezTo>
                <a:cubicBezTo>
                  <a:pt x="1589684" y="187229"/>
                  <a:pt x="1606261" y="218081"/>
                  <a:pt x="1610980" y="245364"/>
                </a:cubicBezTo>
                <a:cubicBezTo>
                  <a:pt x="1632277" y="303499"/>
                  <a:pt x="1652422" y="322494"/>
                  <a:pt x="1686609" y="552617"/>
                </a:cubicBezTo>
                <a:cubicBezTo>
                  <a:pt x="1729085" y="798166"/>
                  <a:pt x="1731503" y="747168"/>
                  <a:pt x="1734955" y="864590"/>
                </a:cubicBezTo>
                <a:cubicBezTo>
                  <a:pt x="1928527" y="753127"/>
                  <a:pt x="2049509" y="683462"/>
                  <a:pt x="2125123" y="639922"/>
                </a:cubicBezTo>
                <a:lnTo>
                  <a:pt x="2180393" y="608096"/>
                </a:lnTo>
                <a:lnTo>
                  <a:pt x="2180393" y="1353285"/>
                </a:lnTo>
                <a:lnTo>
                  <a:pt x="2151774" y="1371544"/>
                </a:lnTo>
                <a:cubicBezTo>
                  <a:pt x="2007201" y="1463785"/>
                  <a:pt x="2007201" y="1463785"/>
                  <a:pt x="2007201" y="1463785"/>
                </a:cubicBezTo>
                <a:cubicBezTo>
                  <a:pt x="2045442" y="1473678"/>
                  <a:pt x="2081292" y="1482953"/>
                  <a:pt x="2114902" y="1491649"/>
                </a:cubicBezTo>
                <a:lnTo>
                  <a:pt x="2180393" y="1508592"/>
                </a:lnTo>
                <a:lnTo>
                  <a:pt x="2180393" y="2169111"/>
                </a:lnTo>
                <a:lnTo>
                  <a:pt x="2074192" y="2143448"/>
                </a:lnTo>
                <a:cubicBezTo>
                  <a:pt x="1928338" y="2112480"/>
                  <a:pt x="1776614" y="2015089"/>
                  <a:pt x="1764757" y="2011520"/>
                </a:cubicBezTo>
                <a:cubicBezTo>
                  <a:pt x="1765908" y="2050661"/>
                  <a:pt x="1777648" y="2183508"/>
                  <a:pt x="1788238" y="2277215"/>
                </a:cubicBezTo>
                <a:cubicBezTo>
                  <a:pt x="1777531" y="2312786"/>
                  <a:pt x="1801129" y="2449203"/>
                  <a:pt x="1790306" y="2614053"/>
                </a:cubicBezTo>
                <a:cubicBezTo>
                  <a:pt x="1783052" y="2767046"/>
                  <a:pt x="1758187" y="2720768"/>
                  <a:pt x="1729637" y="2815626"/>
                </a:cubicBezTo>
                <a:cubicBezTo>
                  <a:pt x="1718930" y="2851197"/>
                  <a:pt x="1684510" y="2879632"/>
                  <a:pt x="1622806" y="2912786"/>
                </a:cubicBezTo>
                <a:cubicBezTo>
                  <a:pt x="1557534" y="2957797"/>
                  <a:pt x="1491111" y="2963668"/>
                  <a:pt x="1424688" y="2969538"/>
                </a:cubicBezTo>
                <a:cubicBezTo>
                  <a:pt x="1303699" y="2984849"/>
                  <a:pt x="1188697" y="2937304"/>
                  <a:pt x="1130679" y="2829322"/>
                </a:cubicBezTo>
                <a:cubicBezTo>
                  <a:pt x="1105814" y="2783044"/>
                  <a:pt x="1096375" y="2728478"/>
                  <a:pt x="1082217" y="2646628"/>
                </a:cubicBezTo>
                <a:cubicBezTo>
                  <a:pt x="1124008" y="2335922"/>
                  <a:pt x="1108582" y="2344211"/>
                  <a:pt x="1096958" y="2082085"/>
                </a:cubicBezTo>
                <a:cubicBezTo>
                  <a:pt x="801449" y="2290564"/>
                  <a:pt x="801449" y="2290564"/>
                  <a:pt x="801449" y="2290564"/>
                </a:cubicBezTo>
                <a:cubicBezTo>
                  <a:pt x="774166" y="2295284"/>
                  <a:pt x="743314" y="2311861"/>
                  <a:pt x="724319" y="2332006"/>
                </a:cubicBezTo>
                <a:cubicBezTo>
                  <a:pt x="708893" y="2340295"/>
                  <a:pt x="689899" y="2360441"/>
                  <a:pt x="674473" y="2368729"/>
                </a:cubicBezTo>
                <a:cubicBezTo>
                  <a:pt x="551066" y="2435037"/>
                  <a:pt x="469217" y="2449196"/>
                  <a:pt x="409932" y="2431353"/>
                </a:cubicBezTo>
                <a:cubicBezTo>
                  <a:pt x="354215" y="2401652"/>
                  <a:pt x="302067" y="2360094"/>
                  <a:pt x="260626" y="2282964"/>
                </a:cubicBezTo>
                <a:cubicBezTo>
                  <a:pt x="264195" y="2271106"/>
                  <a:pt x="244049" y="2252112"/>
                  <a:pt x="210896" y="2190408"/>
                </a:cubicBezTo>
                <a:cubicBezTo>
                  <a:pt x="186031" y="2144130"/>
                  <a:pt x="176592" y="2089563"/>
                  <a:pt x="186148" y="2014851"/>
                </a:cubicBezTo>
                <a:cubicBezTo>
                  <a:pt x="195703" y="1940139"/>
                  <a:pt x="240830" y="1876133"/>
                  <a:pt x="309671" y="1819265"/>
                </a:cubicBezTo>
                <a:cubicBezTo>
                  <a:pt x="751151" y="1512475"/>
                  <a:pt x="751151" y="1512475"/>
                  <a:pt x="751151" y="1512475"/>
                </a:cubicBezTo>
                <a:cubicBezTo>
                  <a:pt x="629012" y="1488645"/>
                  <a:pt x="640869" y="1492213"/>
                  <a:pt x="486727" y="1445820"/>
                </a:cubicBezTo>
                <a:cubicBezTo>
                  <a:pt x="324296" y="1384000"/>
                  <a:pt x="209294" y="1336455"/>
                  <a:pt x="157147" y="1294897"/>
                </a:cubicBezTo>
                <a:cubicBezTo>
                  <a:pt x="93142" y="1249770"/>
                  <a:pt x="52851" y="1211781"/>
                  <a:pt x="27986" y="1165503"/>
                </a:cubicBezTo>
                <a:cubicBezTo>
                  <a:pt x="-17024" y="1100230"/>
                  <a:pt x="-3900" y="1013661"/>
                  <a:pt x="40076" y="910514"/>
                </a:cubicBezTo>
                <a:cubicBezTo>
                  <a:pt x="87621" y="795511"/>
                  <a:pt x="160031" y="726785"/>
                  <a:pt x="237161" y="685343"/>
                </a:cubicBezTo>
                <a:cubicBezTo>
                  <a:pt x="298864" y="652189"/>
                  <a:pt x="338004" y="651038"/>
                  <a:pt x="397290" y="668881"/>
                </a:cubicBezTo>
                <a:cubicBezTo>
                  <a:pt x="1077863" y="899583"/>
                  <a:pt x="1077863" y="899583"/>
                  <a:pt x="1077863" y="899583"/>
                </a:cubicBezTo>
                <a:cubicBezTo>
                  <a:pt x="991644" y="498623"/>
                  <a:pt x="991644" y="498623"/>
                  <a:pt x="991644" y="498623"/>
                </a:cubicBezTo>
                <a:cubicBezTo>
                  <a:pt x="940764" y="366927"/>
                  <a:pt x="942031" y="276789"/>
                  <a:pt x="975301" y="209214"/>
                </a:cubicBezTo>
                <a:cubicBezTo>
                  <a:pt x="1008571" y="141639"/>
                  <a:pt x="1073843" y="96628"/>
                  <a:pt x="1147404" y="67043"/>
                </a:cubicBezTo>
                <a:cubicBezTo>
                  <a:pt x="1251816" y="20880"/>
                  <a:pt x="1337234" y="-5136"/>
                  <a:pt x="1400088" y="85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799666-185A-492A-A2CB-3AC47F85B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" t="21481" r="10250" b="16148"/>
          <a:stretch/>
        </p:blipFill>
        <p:spPr>
          <a:xfrm>
            <a:off x="-27746" y="587830"/>
            <a:ext cx="12219746" cy="6097450"/>
          </a:xfrm>
          <a:prstGeom prst="rect">
            <a:avLst/>
          </a:prstGeom>
        </p:spPr>
      </p:pic>
      <p:sp>
        <p:nvSpPr>
          <p:cNvPr id="18" name="乘號 17">
            <a:extLst>
              <a:ext uri="{FF2B5EF4-FFF2-40B4-BE49-F238E27FC236}">
                <a16:creationId xmlns:a16="http://schemas.microsoft.com/office/drawing/2014/main" id="{69E8A4B1-7619-4F59-9D50-584C7A4F3832}"/>
              </a:ext>
            </a:extLst>
          </p:cNvPr>
          <p:cNvSpPr/>
          <p:nvPr/>
        </p:nvSpPr>
        <p:spPr>
          <a:xfrm>
            <a:off x="1949930" y="1251858"/>
            <a:ext cx="7239000" cy="5950997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37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A0B467-DB13-4C71-A52D-EE7496F9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28" y="292628"/>
            <a:ext cx="11363144" cy="60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3200" dirty="0"/>
              <a:t>西藥或是中藥都有不能一起服用的剋星，</a:t>
            </a:r>
            <a:br>
              <a:rPr lang="en-US" altLang="zh-TW" sz="3200" dirty="0"/>
            </a:br>
            <a:r>
              <a:rPr lang="zh-TW" altLang="en-US" sz="3200" dirty="0"/>
              <a:t>有的一起吃</a:t>
            </a:r>
            <a:r>
              <a:rPr lang="zh-TW" altLang="en-US" sz="3200" dirty="0">
                <a:highlight>
                  <a:srgbClr val="FFFF00"/>
                </a:highlight>
              </a:rPr>
              <a:t>藥會沒效  </a:t>
            </a:r>
            <a:r>
              <a:rPr lang="zh-TW" altLang="en-US" sz="3200" dirty="0"/>
              <a:t>有的會</a:t>
            </a:r>
            <a:r>
              <a:rPr lang="zh-TW" altLang="en-US" sz="3200" dirty="0">
                <a:highlight>
                  <a:srgbClr val="FFFF00"/>
                </a:highlight>
              </a:rPr>
              <a:t>有副作用</a:t>
            </a:r>
            <a:br>
              <a:rPr lang="en-US" altLang="zh-TW" sz="3200" dirty="0">
                <a:highlight>
                  <a:srgbClr val="FFFF00"/>
                </a:highlight>
              </a:rPr>
            </a:br>
            <a:r>
              <a:rPr lang="zh-TW" altLang="en-US" sz="3200" dirty="0">
                <a:highlight>
                  <a:srgbClr val="FFFF00"/>
                </a:highlight>
              </a:rPr>
              <a:t>所以常溫水是最好的</a:t>
            </a:r>
          </a:p>
        </p:txBody>
      </p:sp>
      <p:pic>
        <p:nvPicPr>
          <p:cNvPr id="2050" name="Picture 2" descr="圖文】吃藥配飲料不良反應風險大增– 藥害救濟基金會">
            <a:extLst>
              <a:ext uri="{FF2B5EF4-FFF2-40B4-BE49-F238E27FC236}">
                <a16:creationId xmlns:a16="http://schemas.microsoft.com/office/drawing/2014/main" id="{0A2BE767-3D4E-45EA-A9F8-7F7CD266E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9"/>
          <a:stretch/>
        </p:blipFill>
        <p:spPr bwMode="auto">
          <a:xfrm>
            <a:off x="126820" y="2471089"/>
            <a:ext cx="12065180" cy="44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4CEB5B4-CDED-47E6-9A79-D8983C3D4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50332B2-2BC3-434F-B11C-851A29882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F54EC60-509D-4A90-A637-580B5967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078284 w 12192000"/>
              <a:gd name="connsiteY1" fmla="*/ 0 h 6858000"/>
              <a:gd name="connsiteX2" fmla="*/ 10117114 w 12192000"/>
              <a:gd name="connsiteY2" fmla="*/ 31950 h 6858000"/>
              <a:gd name="connsiteX3" fmla="*/ 12038791 w 12192000"/>
              <a:gd name="connsiteY3" fmla="*/ 2405191 h 6858000"/>
              <a:gd name="connsiteX4" fmla="*/ 12192000 w 12192000"/>
              <a:gd name="connsiteY4" fmla="*/ 2745399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078284" y="0"/>
                </a:lnTo>
                <a:lnTo>
                  <a:pt x="10117114" y="31950"/>
                </a:lnTo>
                <a:cubicBezTo>
                  <a:pt x="10983782" y="763968"/>
                  <a:pt x="11616084" y="1548856"/>
                  <a:pt x="12038791" y="2405191"/>
                </a:cubicBezTo>
                <a:lnTo>
                  <a:pt x="12192000" y="27453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CC4408D-5823-4186-97B4-25D12A9F9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1608" y="671426"/>
            <a:ext cx="2180393" cy="2972339"/>
          </a:xfrm>
          <a:custGeom>
            <a:avLst/>
            <a:gdLst>
              <a:gd name="connsiteX0" fmla="*/ 1400088 w 2180393"/>
              <a:gd name="connsiteY0" fmla="*/ 850 h 2972339"/>
              <a:gd name="connsiteX1" fmla="*/ 1564820 w 2180393"/>
              <a:gd name="connsiteY1" fmla="*/ 140951 h 2972339"/>
              <a:gd name="connsiteX2" fmla="*/ 1610980 w 2180393"/>
              <a:gd name="connsiteY2" fmla="*/ 245364 h 2972339"/>
              <a:gd name="connsiteX3" fmla="*/ 1686609 w 2180393"/>
              <a:gd name="connsiteY3" fmla="*/ 552617 h 2972339"/>
              <a:gd name="connsiteX4" fmla="*/ 1734955 w 2180393"/>
              <a:gd name="connsiteY4" fmla="*/ 864590 h 2972339"/>
              <a:gd name="connsiteX5" fmla="*/ 2125123 w 2180393"/>
              <a:gd name="connsiteY5" fmla="*/ 639922 h 2972339"/>
              <a:gd name="connsiteX6" fmla="*/ 2180393 w 2180393"/>
              <a:gd name="connsiteY6" fmla="*/ 608096 h 2972339"/>
              <a:gd name="connsiteX7" fmla="*/ 2180393 w 2180393"/>
              <a:gd name="connsiteY7" fmla="*/ 1353285 h 2972339"/>
              <a:gd name="connsiteX8" fmla="*/ 2151774 w 2180393"/>
              <a:gd name="connsiteY8" fmla="*/ 1371544 h 2972339"/>
              <a:gd name="connsiteX9" fmla="*/ 2007201 w 2180393"/>
              <a:gd name="connsiteY9" fmla="*/ 1463785 h 2972339"/>
              <a:gd name="connsiteX10" fmla="*/ 2114902 w 2180393"/>
              <a:gd name="connsiteY10" fmla="*/ 1491649 h 2972339"/>
              <a:gd name="connsiteX11" fmla="*/ 2180393 w 2180393"/>
              <a:gd name="connsiteY11" fmla="*/ 1508592 h 2972339"/>
              <a:gd name="connsiteX12" fmla="*/ 2180393 w 2180393"/>
              <a:gd name="connsiteY12" fmla="*/ 2169111 h 2972339"/>
              <a:gd name="connsiteX13" fmla="*/ 2074192 w 2180393"/>
              <a:gd name="connsiteY13" fmla="*/ 2143448 h 2972339"/>
              <a:gd name="connsiteX14" fmla="*/ 1764757 w 2180393"/>
              <a:gd name="connsiteY14" fmla="*/ 2011520 h 2972339"/>
              <a:gd name="connsiteX15" fmla="*/ 1788238 w 2180393"/>
              <a:gd name="connsiteY15" fmla="*/ 2277215 h 2972339"/>
              <a:gd name="connsiteX16" fmla="*/ 1790306 w 2180393"/>
              <a:gd name="connsiteY16" fmla="*/ 2614053 h 2972339"/>
              <a:gd name="connsiteX17" fmla="*/ 1729637 w 2180393"/>
              <a:gd name="connsiteY17" fmla="*/ 2815626 h 2972339"/>
              <a:gd name="connsiteX18" fmla="*/ 1622806 w 2180393"/>
              <a:gd name="connsiteY18" fmla="*/ 2912786 h 2972339"/>
              <a:gd name="connsiteX19" fmla="*/ 1424688 w 2180393"/>
              <a:gd name="connsiteY19" fmla="*/ 2969538 h 2972339"/>
              <a:gd name="connsiteX20" fmla="*/ 1130679 w 2180393"/>
              <a:gd name="connsiteY20" fmla="*/ 2829322 h 2972339"/>
              <a:gd name="connsiteX21" fmla="*/ 1082217 w 2180393"/>
              <a:gd name="connsiteY21" fmla="*/ 2646628 h 2972339"/>
              <a:gd name="connsiteX22" fmla="*/ 1096958 w 2180393"/>
              <a:gd name="connsiteY22" fmla="*/ 2082085 h 2972339"/>
              <a:gd name="connsiteX23" fmla="*/ 801449 w 2180393"/>
              <a:gd name="connsiteY23" fmla="*/ 2290564 h 2972339"/>
              <a:gd name="connsiteX24" fmla="*/ 724319 w 2180393"/>
              <a:gd name="connsiteY24" fmla="*/ 2332006 h 2972339"/>
              <a:gd name="connsiteX25" fmla="*/ 674473 w 2180393"/>
              <a:gd name="connsiteY25" fmla="*/ 2368729 h 2972339"/>
              <a:gd name="connsiteX26" fmla="*/ 409932 w 2180393"/>
              <a:gd name="connsiteY26" fmla="*/ 2431353 h 2972339"/>
              <a:gd name="connsiteX27" fmla="*/ 260626 w 2180393"/>
              <a:gd name="connsiteY27" fmla="*/ 2282964 h 2972339"/>
              <a:gd name="connsiteX28" fmla="*/ 210896 w 2180393"/>
              <a:gd name="connsiteY28" fmla="*/ 2190408 h 2972339"/>
              <a:gd name="connsiteX29" fmla="*/ 186148 w 2180393"/>
              <a:gd name="connsiteY29" fmla="*/ 2014851 h 2972339"/>
              <a:gd name="connsiteX30" fmla="*/ 309671 w 2180393"/>
              <a:gd name="connsiteY30" fmla="*/ 1819265 h 2972339"/>
              <a:gd name="connsiteX31" fmla="*/ 751151 w 2180393"/>
              <a:gd name="connsiteY31" fmla="*/ 1512475 h 2972339"/>
              <a:gd name="connsiteX32" fmla="*/ 486727 w 2180393"/>
              <a:gd name="connsiteY32" fmla="*/ 1445820 h 2972339"/>
              <a:gd name="connsiteX33" fmla="*/ 157147 w 2180393"/>
              <a:gd name="connsiteY33" fmla="*/ 1294897 h 2972339"/>
              <a:gd name="connsiteX34" fmla="*/ 27986 w 2180393"/>
              <a:gd name="connsiteY34" fmla="*/ 1165503 h 2972339"/>
              <a:gd name="connsiteX35" fmla="*/ 40076 w 2180393"/>
              <a:gd name="connsiteY35" fmla="*/ 910514 h 2972339"/>
              <a:gd name="connsiteX36" fmla="*/ 237161 w 2180393"/>
              <a:gd name="connsiteY36" fmla="*/ 685343 h 2972339"/>
              <a:gd name="connsiteX37" fmla="*/ 397290 w 2180393"/>
              <a:gd name="connsiteY37" fmla="*/ 668881 h 2972339"/>
              <a:gd name="connsiteX38" fmla="*/ 1077863 w 2180393"/>
              <a:gd name="connsiteY38" fmla="*/ 899583 h 2972339"/>
              <a:gd name="connsiteX39" fmla="*/ 991644 w 2180393"/>
              <a:gd name="connsiteY39" fmla="*/ 498623 h 2972339"/>
              <a:gd name="connsiteX40" fmla="*/ 975301 w 2180393"/>
              <a:gd name="connsiteY40" fmla="*/ 209214 h 2972339"/>
              <a:gd name="connsiteX41" fmla="*/ 1147404 w 2180393"/>
              <a:gd name="connsiteY41" fmla="*/ 67043 h 2972339"/>
              <a:gd name="connsiteX42" fmla="*/ 1400088 w 2180393"/>
              <a:gd name="connsiteY42" fmla="*/ 850 h 29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0393" h="2972339">
                <a:moveTo>
                  <a:pt x="1400088" y="850"/>
                </a:moveTo>
                <a:cubicBezTo>
                  <a:pt x="1462942" y="6837"/>
                  <a:pt x="1515090" y="48395"/>
                  <a:pt x="1564820" y="140951"/>
                </a:cubicBezTo>
                <a:cubicBezTo>
                  <a:pt x="1589684" y="187229"/>
                  <a:pt x="1606261" y="218081"/>
                  <a:pt x="1610980" y="245364"/>
                </a:cubicBezTo>
                <a:cubicBezTo>
                  <a:pt x="1632277" y="303499"/>
                  <a:pt x="1652422" y="322494"/>
                  <a:pt x="1686609" y="552617"/>
                </a:cubicBezTo>
                <a:cubicBezTo>
                  <a:pt x="1729085" y="798166"/>
                  <a:pt x="1731503" y="747168"/>
                  <a:pt x="1734955" y="864590"/>
                </a:cubicBezTo>
                <a:cubicBezTo>
                  <a:pt x="1928527" y="753127"/>
                  <a:pt x="2049509" y="683462"/>
                  <a:pt x="2125123" y="639922"/>
                </a:cubicBezTo>
                <a:lnTo>
                  <a:pt x="2180393" y="608096"/>
                </a:lnTo>
                <a:lnTo>
                  <a:pt x="2180393" y="1353285"/>
                </a:lnTo>
                <a:lnTo>
                  <a:pt x="2151774" y="1371544"/>
                </a:lnTo>
                <a:cubicBezTo>
                  <a:pt x="2007201" y="1463785"/>
                  <a:pt x="2007201" y="1463785"/>
                  <a:pt x="2007201" y="1463785"/>
                </a:cubicBezTo>
                <a:cubicBezTo>
                  <a:pt x="2045442" y="1473678"/>
                  <a:pt x="2081292" y="1482953"/>
                  <a:pt x="2114902" y="1491649"/>
                </a:cubicBezTo>
                <a:lnTo>
                  <a:pt x="2180393" y="1508592"/>
                </a:lnTo>
                <a:lnTo>
                  <a:pt x="2180393" y="2169111"/>
                </a:lnTo>
                <a:lnTo>
                  <a:pt x="2074192" y="2143448"/>
                </a:lnTo>
                <a:cubicBezTo>
                  <a:pt x="1928338" y="2112480"/>
                  <a:pt x="1776614" y="2015089"/>
                  <a:pt x="1764757" y="2011520"/>
                </a:cubicBezTo>
                <a:cubicBezTo>
                  <a:pt x="1765908" y="2050661"/>
                  <a:pt x="1777648" y="2183508"/>
                  <a:pt x="1788238" y="2277215"/>
                </a:cubicBezTo>
                <a:cubicBezTo>
                  <a:pt x="1777531" y="2312786"/>
                  <a:pt x="1801129" y="2449203"/>
                  <a:pt x="1790306" y="2614053"/>
                </a:cubicBezTo>
                <a:cubicBezTo>
                  <a:pt x="1783052" y="2767046"/>
                  <a:pt x="1758187" y="2720768"/>
                  <a:pt x="1729637" y="2815626"/>
                </a:cubicBezTo>
                <a:cubicBezTo>
                  <a:pt x="1718930" y="2851197"/>
                  <a:pt x="1684510" y="2879632"/>
                  <a:pt x="1622806" y="2912786"/>
                </a:cubicBezTo>
                <a:cubicBezTo>
                  <a:pt x="1557534" y="2957797"/>
                  <a:pt x="1491111" y="2963668"/>
                  <a:pt x="1424688" y="2969538"/>
                </a:cubicBezTo>
                <a:cubicBezTo>
                  <a:pt x="1303699" y="2984849"/>
                  <a:pt x="1188697" y="2937304"/>
                  <a:pt x="1130679" y="2829322"/>
                </a:cubicBezTo>
                <a:cubicBezTo>
                  <a:pt x="1105814" y="2783044"/>
                  <a:pt x="1096375" y="2728478"/>
                  <a:pt x="1082217" y="2646628"/>
                </a:cubicBezTo>
                <a:cubicBezTo>
                  <a:pt x="1124008" y="2335922"/>
                  <a:pt x="1108582" y="2344211"/>
                  <a:pt x="1096958" y="2082085"/>
                </a:cubicBezTo>
                <a:cubicBezTo>
                  <a:pt x="801449" y="2290564"/>
                  <a:pt x="801449" y="2290564"/>
                  <a:pt x="801449" y="2290564"/>
                </a:cubicBezTo>
                <a:cubicBezTo>
                  <a:pt x="774166" y="2295284"/>
                  <a:pt x="743314" y="2311861"/>
                  <a:pt x="724319" y="2332006"/>
                </a:cubicBezTo>
                <a:cubicBezTo>
                  <a:pt x="708893" y="2340295"/>
                  <a:pt x="689899" y="2360441"/>
                  <a:pt x="674473" y="2368729"/>
                </a:cubicBezTo>
                <a:cubicBezTo>
                  <a:pt x="551066" y="2435037"/>
                  <a:pt x="469217" y="2449196"/>
                  <a:pt x="409932" y="2431353"/>
                </a:cubicBezTo>
                <a:cubicBezTo>
                  <a:pt x="354215" y="2401652"/>
                  <a:pt x="302067" y="2360094"/>
                  <a:pt x="260626" y="2282964"/>
                </a:cubicBezTo>
                <a:cubicBezTo>
                  <a:pt x="264195" y="2271106"/>
                  <a:pt x="244049" y="2252112"/>
                  <a:pt x="210896" y="2190408"/>
                </a:cubicBezTo>
                <a:cubicBezTo>
                  <a:pt x="186031" y="2144130"/>
                  <a:pt x="176592" y="2089563"/>
                  <a:pt x="186148" y="2014851"/>
                </a:cubicBezTo>
                <a:cubicBezTo>
                  <a:pt x="195703" y="1940139"/>
                  <a:pt x="240830" y="1876133"/>
                  <a:pt x="309671" y="1819265"/>
                </a:cubicBezTo>
                <a:cubicBezTo>
                  <a:pt x="751151" y="1512475"/>
                  <a:pt x="751151" y="1512475"/>
                  <a:pt x="751151" y="1512475"/>
                </a:cubicBezTo>
                <a:cubicBezTo>
                  <a:pt x="629012" y="1488645"/>
                  <a:pt x="640869" y="1492213"/>
                  <a:pt x="486727" y="1445820"/>
                </a:cubicBezTo>
                <a:cubicBezTo>
                  <a:pt x="324296" y="1384000"/>
                  <a:pt x="209294" y="1336455"/>
                  <a:pt x="157147" y="1294897"/>
                </a:cubicBezTo>
                <a:cubicBezTo>
                  <a:pt x="93142" y="1249770"/>
                  <a:pt x="52851" y="1211781"/>
                  <a:pt x="27986" y="1165503"/>
                </a:cubicBezTo>
                <a:cubicBezTo>
                  <a:pt x="-17024" y="1100230"/>
                  <a:pt x="-3900" y="1013661"/>
                  <a:pt x="40076" y="910514"/>
                </a:cubicBezTo>
                <a:cubicBezTo>
                  <a:pt x="87621" y="795511"/>
                  <a:pt x="160031" y="726785"/>
                  <a:pt x="237161" y="685343"/>
                </a:cubicBezTo>
                <a:cubicBezTo>
                  <a:pt x="298864" y="652189"/>
                  <a:pt x="338004" y="651038"/>
                  <a:pt x="397290" y="668881"/>
                </a:cubicBezTo>
                <a:cubicBezTo>
                  <a:pt x="1077863" y="899583"/>
                  <a:pt x="1077863" y="899583"/>
                  <a:pt x="1077863" y="899583"/>
                </a:cubicBezTo>
                <a:cubicBezTo>
                  <a:pt x="991644" y="498623"/>
                  <a:pt x="991644" y="498623"/>
                  <a:pt x="991644" y="498623"/>
                </a:cubicBezTo>
                <a:cubicBezTo>
                  <a:pt x="940764" y="366927"/>
                  <a:pt x="942031" y="276789"/>
                  <a:pt x="975301" y="209214"/>
                </a:cubicBezTo>
                <a:cubicBezTo>
                  <a:pt x="1008571" y="141639"/>
                  <a:pt x="1073843" y="96628"/>
                  <a:pt x="1147404" y="67043"/>
                </a:cubicBezTo>
                <a:cubicBezTo>
                  <a:pt x="1251816" y="20880"/>
                  <a:pt x="1337234" y="-5136"/>
                  <a:pt x="1400088" y="85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806D0D-243E-4008-AF12-2C2F24111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" t="15509" r="4416" b="29394"/>
          <a:stretch/>
        </p:blipFill>
        <p:spPr>
          <a:xfrm>
            <a:off x="0" y="1045029"/>
            <a:ext cx="12344400" cy="5557394"/>
          </a:xfrm>
          <a:prstGeom prst="rect">
            <a:avLst/>
          </a:prstGeom>
        </p:spPr>
      </p:pic>
      <p:sp>
        <p:nvSpPr>
          <p:cNvPr id="11" name="乘號 10">
            <a:extLst>
              <a:ext uri="{FF2B5EF4-FFF2-40B4-BE49-F238E27FC236}">
                <a16:creationId xmlns:a16="http://schemas.microsoft.com/office/drawing/2014/main" id="{DD5F233E-A6E6-4DCA-8AA7-4EA821E8253C}"/>
              </a:ext>
            </a:extLst>
          </p:cNvPr>
          <p:cNvSpPr/>
          <p:nvPr/>
        </p:nvSpPr>
        <p:spPr>
          <a:xfrm>
            <a:off x="1949930" y="1251858"/>
            <a:ext cx="7239000" cy="5950997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05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587C80-9A84-48D5-9DB5-FB678AE5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5" y="396686"/>
            <a:ext cx="10728322" cy="6064627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給藥、開處方籤是醫療行為，只有醫護人員能做</a:t>
            </a:r>
            <a:br>
              <a:rPr lang="en-US" altLang="zh-TW" sz="4800" dirty="0"/>
            </a:br>
            <a:r>
              <a:rPr lang="en-US" altLang="zh-TW" sz="4800" dirty="0"/>
              <a:t>(</a:t>
            </a:r>
            <a:r>
              <a:rPr lang="zh-TW" altLang="en-US" sz="4800" dirty="0"/>
              <a:t>老師也不能餵藥給藥唷！</a:t>
            </a:r>
            <a:r>
              <a:rPr lang="en-US" altLang="zh-TW" sz="4800" dirty="0"/>
              <a:t>)</a:t>
            </a:r>
            <a:br>
              <a:rPr lang="en-US" altLang="zh-TW" sz="4800" dirty="0"/>
            </a:br>
            <a:br>
              <a:rPr lang="en-US" altLang="zh-TW" sz="4800" dirty="0"/>
            </a:br>
            <a:br>
              <a:rPr lang="en-US" altLang="zh-TW" sz="4800" dirty="0"/>
            </a:br>
            <a:endParaRPr lang="zh-TW" altLang="en-US" sz="4800" dirty="0"/>
          </a:p>
        </p:txBody>
      </p:sp>
      <p:pic>
        <p:nvPicPr>
          <p:cNvPr id="3074" name="Picture 2" descr="医生嘱咐吃药卡通图免抠素材免费下载_觅元素51yuansu.com">
            <a:extLst>
              <a:ext uri="{FF2B5EF4-FFF2-40B4-BE49-F238E27FC236}">
                <a16:creationId xmlns:a16="http://schemas.microsoft.com/office/drawing/2014/main" id="{F3B12038-26BC-444A-8E50-82175EE7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0" b="90000" l="5000" r="92800">
                        <a14:foregroundMark x1="44800" y1="8200" x2="55400" y2="7400"/>
                        <a14:foregroundMark x1="55400" y1="7400" x2="42800" y2="8800"/>
                        <a14:foregroundMark x1="42800" y1="8800" x2="55800" y2="8000"/>
                        <a14:foregroundMark x1="55800" y1="8000" x2="41800" y2="5600"/>
                        <a14:foregroundMark x1="41800" y1="5600" x2="39600" y2="10800"/>
                        <a14:foregroundMark x1="28000" y1="48600" x2="27000" y2="78000"/>
                        <a14:foregroundMark x1="21600" y1="70600" x2="22000" y2="54400"/>
                        <a14:foregroundMark x1="22000" y1="54400" x2="12000" y2="79600"/>
                        <a14:foregroundMark x1="12000" y1="79600" x2="11800" y2="56400"/>
                        <a14:foregroundMark x1="11800" y1="56400" x2="17200" y2="68000"/>
                        <a14:foregroundMark x1="17200" y1="68000" x2="10200" y2="84200"/>
                        <a14:foregroundMark x1="10200" y1="84200" x2="11800" y2="65600"/>
                        <a14:foregroundMark x1="11800" y1="65600" x2="18800" y2="63200"/>
                        <a14:foregroundMark x1="7000" y1="61200" x2="5000" y2="74800"/>
                        <a14:foregroundMark x1="5000" y1="74800" x2="7600" y2="82400"/>
                        <a14:foregroundMark x1="89400" y1="50200" x2="93400" y2="64200"/>
                        <a14:foregroundMark x1="93400" y1="64200" x2="92800" y2="77400"/>
                        <a14:foregroundMark x1="92800" y1="77400" x2="83400" y2="82400"/>
                        <a14:foregroundMark x1="83400" y1="82400" x2="86400" y2="68600"/>
                        <a14:foregroundMark x1="86400" y1="68600" x2="88200" y2="76200"/>
                        <a14:foregroundMark x1="55200" y1="40200" x2="68800" y2="47800"/>
                        <a14:foregroundMark x1="68800" y1="47800" x2="58600" y2="44600"/>
                        <a14:foregroundMark x1="58600" y1="44600" x2="56000" y2="63200"/>
                        <a14:foregroundMark x1="56000" y1="63200" x2="56600" y2="89400"/>
                        <a14:foregroundMark x1="56600" y1="89400" x2="55400" y2="64200"/>
                        <a14:foregroundMark x1="55400" y1="64200" x2="44600" y2="73600"/>
                        <a14:foregroundMark x1="44600" y1="73600" x2="45000" y2="85600"/>
                        <a14:foregroundMark x1="45000" y1="85600" x2="47600" y2="47400"/>
                        <a14:foregroundMark x1="47600" y1="47400" x2="42600" y2="58400"/>
                        <a14:foregroundMark x1="42600" y1="58400" x2="42800" y2="62200"/>
                        <a14:foregroundMark x1="56600" y1="59200" x2="59600" y2="60400"/>
                        <a14:foregroundMark x1="55000" y1="43600" x2="54800" y2="54600"/>
                        <a14:foregroundMark x1="54800" y1="54600" x2="54800" y2="54600"/>
                        <a14:foregroundMark x1="45400" y1="42000" x2="44400" y2="49800"/>
                        <a14:foregroundMark x1="41200" y1="42800" x2="32200" y2="48000"/>
                        <a14:foregroundMark x1="32200" y1="48000" x2="32200" y2="4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61" y="253701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穿白大褂的女醫生拿藥觀察圖片PNG圖案素材免費下載- 尺寸2441 × 2441px - 圖形ID400248488 - Lovepik">
            <a:extLst>
              <a:ext uri="{FF2B5EF4-FFF2-40B4-BE49-F238E27FC236}">
                <a16:creationId xmlns:a16="http://schemas.microsoft.com/office/drawing/2014/main" id="{48915144-46FD-4079-B8BC-60B0048A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535" l="10000" r="91163">
                        <a14:foregroundMark x1="30581" y1="31279" x2="16977" y2="56047"/>
                        <a14:foregroundMark x1="16977" y1="56047" x2="15930" y2="66047"/>
                        <a14:foregroundMark x1="15930" y1="66047" x2="17326" y2="72674"/>
                        <a14:foregroundMark x1="84070" y1="69070" x2="86940" y2="71628"/>
                        <a14:foregroundMark x1="90798" y1="89240" x2="90814" y2="89419"/>
                        <a14:foregroundMark x1="90814" y1="89419" x2="84070" y2="98605"/>
                        <a14:foregroundMark x1="84070" y1="98605" x2="51395" y2="94651"/>
                        <a14:foregroundMark x1="51395" y1="94651" x2="42209" y2="89651"/>
                        <a14:foregroundMark x1="42209" y1="89651" x2="41279" y2="86395"/>
                        <a14:foregroundMark x1="86860" y1="70465" x2="87169" y2="71628"/>
                        <a14:backgroundMark x1="89186" y1="72558" x2="91628" y2="81860"/>
                        <a14:backgroundMark x1="88837" y1="71628" x2="88837" y2="74419"/>
                        <a14:backgroundMark x1="90465" y1="81977" x2="91279" y2="89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75090"/>
            <a:ext cx="4954360" cy="495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醫藥包和杯（片劑，膠囊，粉藥）-插圖素材[49183108] - PIXTA圖庫">
            <a:extLst>
              <a:ext uri="{FF2B5EF4-FFF2-40B4-BE49-F238E27FC236}">
                <a16:creationId xmlns:a16="http://schemas.microsoft.com/office/drawing/2014/main" id="{F5BC5D52-80A1-4C58-9FCE-E98D55AA0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0" b="89790" l="7111" r="91778">
                        <a14:foregroundMark x1="38000" y1="16817" x2="41111" y2="48649"/>
                        <a14:foregroundMark x1="58000" y1="16216" x2="59111" y2="24324"/>
                        <a14:foregroundMark x1="18000" y1="43544" x2="17333" y2="63964"/>
                        <a14:foregroundMark x1="12889" y1="39039" x2="13111" y2="46547"/>
                        <a14:foregroundMark x1="7333" y1="43243" x2="7333" y2="45045"/>
                        <a14:foregroundMark x1="40444" y1="84384" x2="40444" y2="84384"/>
                        <a14:foregroundMark x1="36000" y1="60060" x2="36000" y2="60060"/>
                        <a14:foregroundMark x1="29111" y1="83784" x2="29111" y2="83784"/>
                        <a14:foregroundMark x1="26222" y1="82282" x2="26222" y2="82282"/>
                        <a14:foregroundMark x1="35556" y1="78378" x2="35556" y2="78378"/>
                        <a14:foregroundMark x1="30889" y1="76276" x2="30889" y2="76276"/>
                        <a14:foregroundMark x1="36889" y1="79279" x2="36889" y2="79279"/>
                        <a14:foregroundMark x1="31556" y1="75375" x2="31556" y2="75375"/>
                        <a14:foregroundMark x1="85778" y1="36036" x2="81556" y2="72372"/>
                        <a14:foregroundMark x1="89778" y1="37838" x2="74889" y2="86186"/>
                        <a14:foregroundMark x1="89333" y1="33634" x2="89333" y2="33634"/>
                        <a14:foregroundMark x1="89556" y1="32733" x2="89556" y2="32733"/>
                        <a14:foregroundMark x1="91778" y1="32432" x2="80444" y2="29429"/>
                        <a14:foregroundMark x1="53556" y1="31832" x2="59111" y2="15315"/>
                        <a14:foregroundMark x1="59111" y1="15315" x2="60667" y2="39640"/>
                        <a14:foregroundMark x1="60667" y1="39640" x2="48000" y2="61261"/>
                        <a14:foregroundMark x1="48000" y1="61261" x2="37556" y2="43544"/>
                        <a14:foregroundMark x1="37556" y1="43544" x2="41778" y2="24324"/>
                        <a14:foregroundMark x1="41778" y1="24324" x2="47556" y2="21021"/>
                        <a14:foregroundMark x1="82000" y1="76577" x2="78667" y2="80180"/>
                        <a14:foregroundMark x1="24000" y1="48949" x2="18444" y2="74474"/>
                        <a14:foregroundMark x1="18444" y1="74474" x2="17111" y2="68168"/>
                        <a14:foregroundMark x1="77333" y1="33934" x2="74000" y2="40841"/>
                        <a14:foregroundMark x1="76222" y1="27928" x2="76222" y2="27928"/>
                        <a14:foregroundMark x1="74889" y1="30030" x2="74889" y2="31832"/>
                        <a14:foregroundMark x1="36889" y1="86186" x2="36889" y2="86186"/>
                        <a14:foregroundMark x1="73333" y1="50751" x2="63556" y2="86787"/>
                        <a14:foregroundMark x1="63556" y1="86787" x2="63556" y2="86787"/>
                        <a14:foregroundMark x1="64000" y1="47748" x2="58444" y2="65165"/>
                        <a14:foregroundMark x1="64000" y1="12613" x2="63111" y2="30330"/>
                        <a14:foregroundMark x1="63111" y1="30330" x2="63111" y2="30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595">
            <a:off x="3850253" y="4052888"/>
            <a:ext cx="4286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4CEB5B4-CDED-47E6-9A79-D8983C3D4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50332B2-2BC3-434F-B11C-851A29882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F54EC60-509D-4A90-A637-580B5967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078284 w 12192000"/>
              <a:gd name="connsiteY1" fmla="*/ 0 h 6858000"/>
              <a:gd name="connsiteX2" fmla="*/ 10117114 w 12192000"/>
              <a:gd name="connsiteY2" fmla="*/ 31950 h 6858000"/>
              <a:gd name="connsiteX3" fmla="*/ 12038791 w 12192000"/>
              <a:gd name="connsiteY3" fmla="*/ 2405191 h 6858000"/>
              <a:gd name="connsiteX4" fmla="*/ 12192000 w 12192000"/>
              <a:gd name="connsiteY4" fmla="*/ 2745399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078284" y="0"/>
                </a:lnTo>
                <a:lnTo>
                  <a:pt x="10117114" y="31950"/>
                </a:lnTo>
                <a:cubicBezTo>
                  <a:pt x="10983782" y="763968"/>
                  <a:pt x="11616084" y="1548856"/>
                  <a:pt x="12038791" y="2405191"/>
                </a:cubicBezTo>
                <a:lnTo>
                  <a:pt x="12192000" y="27453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CC4408D-5823-4186-97B4-25D12A9F9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1608" y="671426"/>
            <a:ext cx="2180393" cy="2972339"/>
          </a:xfrm>
          <a:custGeom>
            <a:avLst/>
            <a:gdLst>
              <a:gd name="connsiteX0" fmla="*/ 1400088 w 2180393"/>
              <a:gd name="connsiteY0" fmla="*/ 850 h 2972339"/>
              <a:gd name="connsiteX1" fmla="*/ 1564820 w 2180393"/>
              <a:gd name="connsiteY1" fmla="*/ 140951 h 2972339"/>
              <a:gd name="connsiteX2" fmla="*/ 1610980 w 2180393"/>
              <a:gd name="connsiteY2" fmla="*/ 245364 h 2972339"/>
              <a:gd name="connsiteX3" fmla="*/ 1686609 w 2180393"/>
              <a:gd name="connsiteY3" fmla="*/ 552617 h 2972339"/>
              <a:gd name="connsiteX4" fmla="*/ 1734955 w 2180393"/>
              <a:gd name="connsiteY4" fmla="*/ 864590 h 2972339"/>
              <a:gd name="connsiteX5" fmla="*/ 2125123 w 2180393"/>
              <a:gd name="connsiteY5" fmla="*/ 639922 h 2972339"/>
              <a:gd name="connsiteX6" fmla="*/ 2180393 w 2180393"/>
              <a:gd name="connsiteY6" fmla="*/ 608096 h 2972339"/>
              <a:gd name="connsiteX7" fmla="*/ 2180393 w 2180393"/>
              <a:gd name="connsiteY7" fmla="*/ 1353285 h 2972339"/>
              <a:gd name="connsiteX8" fmla="*/ 2151774 w 2180393"/>
              <a:gd name="connsiteY8" fmla="*/ 1371544 h 2972339"/>
              <a:gd name="connsiteX9" fmla="*/ 2007201 w 2180393"/>
              <a:gd name="connsiteY9" fmla="*/ 1463785 h 2972339"/>
              <a:gd name="connsiteX10" fmla="*/ 2114902 w 2180393"/>
              <a:gd name="connsiteY10" fmla="*/ 1491649 h 2972339"/>
              <a:gd name="connsiteX11" fmla="*/ 2180393 w 2180393"/>
              <a:gd name="connsiteY11" fmla="*/ 1508592 h 2972339"/>
              <a:gd name="connsiteX12" fmla="*/ 2180393 w 2180393"/>
              <a:gd name="connsiteY12" fmla="*/ 2169111 h 2972339"/>
              <a:gd name="connsiteX13" fmla="*/ 2074192 w 2180393"/>
              <a:gd name="connsiteY13" fmla="*/ 2143448 h 2972339"/>
              <a:gd name="connsiteX14" fmla="*/ 1764757 w 2180393"/>
              <a:gd name="connsiteY14" fmla="*/ 2011520 h 2972339"/>
              <a:gd name="connsiteX15" fmla="*/ 1788238 w 2180393"/>
              <a:gd name="connsiteY15" fmla="*/ 2277215 h 2972339"/>
              <a:gd name="connsiteX16" fmla="*/ 1790306 w 2180393"/>
              <a:gd name="connsiteY16" fmla="*/ 2614053 h 2972339"/>
              <a:gd name="connsiteX17" fmla="*/ 1729637 w 2180393"/>
              <a:gd name="connsiteY17" fmla="*/ 2815626 h 2972339"/>
              <a:gd name="connsiteX18" fmla="*/ 1622806 w 2180393"/>
              <a:gd name="connsiteY18" fmla="*/ 2912786 h 2972339"/>
              <a:gd name="connsiteX19" fmla="*/ 1424688 w 2180393"/>
              <a:gd name="connsiteY19" fmla="*/ 2969538 h 2972339"/>
              <a:gd name="connsiteX20" fmla="*/ 1130679 w 2180393"/>
              <a:gd name="connsiteY20" fmla="*/ 2829322 h 2972339"/>
              <a:gd name="connsiteX21" fmla="*/ 1082217 w 2180393"/>
              <a:gd name="connsiteY21" fmla="*/ 2646628 h 2972339"/>
              <a:gd name="connsiteX22" fmla="*/ 1096958 w 2180393"/>
              <a:gd name="connsiteY22" fmla="*/ 2082085 h 2972339"/>
              <a:gd name="connsiteX23" fmla="*/ 801449 w 2180393"/>
              <a:gd name="connsiteY23" fmla="*/ 2290564 h 2972339"/>
              <a:gd name="connsiteX24" fmla="*/ 724319 w 2180393"/>
              <a:gd name="connsiteY24" fmla="*/ 2332006 h 2972339"/>
              <a:gd name="connsiteX25" fmla="*/ 674473 w 2180393"/>
              <a:gd name="connsiteY25" fmla="*/ 2368729 h 2972339"/>
              <a:gd name="connsiteX26" fmla="*/ 409932 w 2180393"/>
              <a:gd name="connsiteY26" fmla="*/ 2431353 h 2972339"/>
              <a:gd name="connsiteX27" fmla="*/ 260626 w 2180393"/>
              <a:gd name="connsiteY27" fmla="*/ 2282964 h 2972339"/>
              <a:gd name="connsiteX28" fmla="*/ 210896 w 2180393"/>
              <a:gd name="connsiteY28" fmla="*/ 2190408 h 2972339"/>
              <a:gd name="connsiteX29" fmla="*/ 186148 w 2180393"/>
              <a:gd name="connsiteY29" fmla="*/ 2014851 h 2972339"/>
              <a:gd name="connsiteX30" fmla="*/ 309671 w 2180393"/>
              <a:gd name="connsiteY30" fmla="*/ 1819265 h 2972339"/>
              <a:gd name="connsiteX31" fmla="*/ 751151 w 2180393"/>
              <a:gd name="connsiteY31" fmla="*/ 1512475 h 2972339"/>
              <a:gd name="connsiteX32" fmla="*/ 486727 w 2180393"/>
              <a:gd name="connsiteY32" fmla="*/ 1445820 h 2972339"/>
              <a:gd name="connsiteX33" fmla="*/ 157147 w 2180393"/>
              <a:gd name="connsiteY33" fmla="*/ 1294897 h 2972339"/>
              <a:gd name="connsiteX34" fmla="*/ 27986 w 2180393"/>
              <a:gd name="connsiteY34" fmla="*/ 1165503 h 2972339"/>
              <a:gd name="connsiteX35" fmla="*/ 40076 w 2180393"/>
              <a:gd name="connsiteY35" fmla="*/ 910514 h 2972339"/>
              <a:gd name="connsiteX36" fmla="*/ 237161 w 2180393"/>
              <a:gd name="connsiteY36" fmla="*/ 685343 h 2972339"/>
              <a:gd name="connsiteX37" fmla="*/ 397290 w 2180393"/>
              <a:gd name="connsiteY37" fmla="*/ 668881 h 2972339"/>
              <a:gd name="connsiteX38" fmla="*/ 1077863 w 2180393"/>
              <a:gd name="connsiteY38" fmla="*/ 899583 h 2972339"/>
              <a:gd name="connsiteX39" fmla="*/ 991644 w 2180393"/>
              <a:gd name="connsiteY39" fmla="*/ 498623 h 2972339"/>
              <a:gd name="connsiteX40" fmla="*/ 975301 w 2180393"/>
              <a:gd name="connsiteY40" fmla="*/ 209214 h 2972339"/>
              <a:gd name="connsiteX41" fmla="*/ 1147404 w 2180393"/>
              <a:gd name="connsiteY41" fmla="*/ 67043 h 2972339"/>
              <a:gd name="connsiteX42" fmla="*/ 1400088 w 2180393"/>
              <a:gd name="connsiteY42" fmla="*/ 850 h 29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0393" h="2972339">
                <a:moveTo>
                  <a:pt x="1400088" y="850"/>
                </a:moveTo>
                <a:cubicBezTo>
                  <a:pt x="1462942" y="6837"/>
                  <a:pt x="1515090" y="48395"/>
                  <a:pt x="1564820" y="140951"/>
                </a:cubicBezTo>
                <a:cubicBezTo>
                  <a:pt x="1589684" y="187229"/>
                  <a:pt x="1606261" y="218081"/>
                  <a:pt x="1610980" y="245364"/>
                </a:cubicBezTo>
                <a:cubicBezTo>
                  <a:pt x="1632277" y="303499"/>
                  <a:pt x="1652422" y="322494"/>
                  <a:pt x="1686609" y="552617"/>
                </a:cubicBezTo>
                <a:cubicBezTo>
                  <a:pt x="1729085" y="798166"/>
                  <a:pt x="1731503" y="747168"/>
                  <a:pt x="1734955" y="864590"/>
                </a:cubicBezTo>
                <a:cubicBezTo>
                  <a:pt x="1928527" y="753127"/>
                  <a:pt x="2049509" y="683462"/>
                  <a:pt x="2125123" y="639922"/>
                </a:cubicBezTo>
                <a:lnTo>
                  <a:pt x="2180393" y="608096"/>
                </a:lnTo>
                <a:lnTo>
                  <a:pt x="2180393" y="1353285"/>
                </a:lnTo>
                <a:lnTo>
                  <a:pt x="2151774" y="1371544"/>
                </a:lnTo>
                <a:cubicBezTo>
                  <a:pt x="2007201" y="1463785"/>
                  <a:pt x="2007201" y="1463785"/>
                  <a:pt x="2007201" y="1463785"/>
                </a:cubicBezTo>
                <a:cubicBezTo>
                  <a:pt x="2045442" y="1473678"/>
                  <a:pt x="2081292" y="1482953"/>
                  <a:pt x="2114902" y="1491649"/>
                </a:cubicBezTo>
                <a:lnTo>
                  <a:pt x="2180393" y="1508592"/>
                </a:lnTo>
                <a:lnTo>
                  <a:pt x="2180393" y="2169111"/>
                </a:lnTo>
                <a:lnTo>
                  <a:pt x="2074192" y="2143448"/>
                </a:lnTo>
                <a:cubicBezTo>
                  <a:pt x="1928338" y="2112480"/>
                  <a:pt x="1776614" y="2015089"/>
                  <a:pt x="1764757" y="2011520"/>
                </a:cubicBezTo>
                <a:cubicBezTo>
                  <a:pt x="1765908" y="2050661"/>
                  <a:pt x="1777648" y="2183508"/>
                  <a:pt x="1788238" y="2277215"/>
                </a:cubicBezTo>
                <a:cubicBezTo>
                  <a:pt x="1777531" y="2312786"/>
                  <a:pt x="1801129" y="2449203"/>
                  <a:pt x="1790306" y="2614053"/>
                </a:cubicBezTo>
                <a:cubicBezTo>
                  <a:pt x="1783052" y="2767046"/>
                  <a:pt x="1758187" y="2720768"/>
                  <a:pt x="1729637" y="2815626"/>
                </a:cubicBezTo>
                <a:cubicBezTo>
                  <a:pt x="1718930" y="2851197"/>
                  <a:pt x="1684510" y="2879632"/>
                  <a:pt x="1622806" y="2912786"/>
                </a:cubicBezTo>
                <a:cubicBezTo>
                  <a:pt x="1557534" y="2957797"/>
                  <a:pt x="1491111" y="2963668"/>
                  <a:pt x="1424688" y="2969538"/>
                </a:cubicBezTo>
                <a:cubicBezTo>
                  <a:pt x="1303699" y="2984849"/>
                  <a:pt x="1188697" y="2937304"/>
                  <a:pt x="1130679" y="2829322"/>
                </a:cubicBezTo>
                <a:cubicBezTo>
                  <a:pt x="1105814" y="2783044"/>
                  <a:pt x="1096375" y="2728478"/>
                  <a:pt x="1082217" y="2646628"/>
                </a:cubicBezTo>
                <a:cubicBezTo>
                  <a:pt x="1124008" y="2335922"/>
                  <a:pt x="1108582" y="2344211"/>
                  <a:pt x="1096958" y="2082085"/>
                </a:cubicBezTo>
                <a:cubicBezTo>
                  <a:pt x="801449" y="2290564"/>
                  <a:pt x="801449" y="2290564"/>
                  <a:pt x="801449" y="2290564"/>
                </a:cubicBezTo>
                <a:cubicBezTo>
                  <a:pt x="774166" y="2295284"/>
                  <a:pt x="743314" y="2311861"/>
                  <a:pt x="724319" y="2332006"/>
                </a:cubicBezTo>
                <a:cubicBezTo>
                  <a:pt x="708893" y="2340295"/>
                  <a:pt x="689899" y="2360441"/>
                  <a:pt x="674473" y="2368729"/>
                </a:cubicBezTo>
                <a:cubicBezTo>
                  <a:pt x="551066" y="2435037"/>
                  <a:pt x="469217" y="2449196"/>
                  <a:pt x="409932" y="2431353"/>
                </a:cubicBezTo>
                <a:cubicBezTo>
                  <a:pt x="354215" y="2401652"/>
                  <a:pt x="302067" y="2360094"/>
                  <a:pt x="260626" y="2282964"/>
                </a:cubicBezTo>
                <a:cubicBezTo>
                  <a:pt x="264195" y="2271106"/>
                  <a:pt x="244049" y="2252112"/>
                  <a:pt x="210896" y="2190408"/>
                </a:cubicBezTo>
                <a:cubicBezTo>
                  <a:pt x="186031" y="2144130"/>
                  <a:pt x="176592" y="2089563"/>
                  <a:pt x="186148" y="2014851"/>
                </a:cubicBezTo>
                <a:cubicBezTo>
                  <a:pt x="195703" y="1940139"/>
                  <a:pt x="240830" y="1876133"/>
                  <a:pt x="309671" y="1819265"/>
                </a:cubicBezTo>
                <a:cubicBezTo>
                  <a:pt x="751151" y="1512475"/>
                  <a:pt x="751151" y="1512475"/>
                  <a:pt x="751151" y="1512475"/>
                </a:cubicBezTo>
                <a:cubicBezTo>
                  <a:pt x="629012" y="1488645"/>
                  <a:pt x="640869" y="1492213"/>
                  <a:pt x="486727" y="1445820"/>
                </a:cubicBezTo>
                <a:cubicBezTo>
                  <a:pt x="324296" y="1384000"/>
                  <a:pt x="209294" y="1336455"/>
                  <a:pt x="157147" y="1294897"/>
                </a:cubicBezTo>
                <a:cubicBezTo>
                  <a:pt x="93142" y="1249770"/>
                  <a:pt x="52851" y="1211781"/>
                  <a:pt x="27986" y="1165503"/>
                </a:cubicBezTo>
                <a:cubicBezTo>
                  <a:pt x="-17024" y="1100230"/>
                  <a:pt x="-3900" y="1013661"/>
                  <a:pt x="40076" y="910514"/>
                </a:cubicBezTo>
                <a:cubicBezTo>
                  <a:pt x="87621" y="795511"/>
                  <a:pt x="160031" y="726785"/>
                  <a:pt x="237161" y="685343"/>
                </a:cubicBezTo>
                <a:cubicBezTo>
                  <a:pt x="298864" y="652189"/>
                  <a:pt x="338004" y="651038"/>
                  <a:pt x="397290" y="668881"/>
                </a:cubicBezTo>
                <a:cubicBezTo>
                  <a:pt x="1077863" y="899583"/>
                  <a:pt x="1077863" y="899583"/>
                  <a:pt x="1077863" y="899583"/>
                </a:cubicBezTo>
                <a:cubicBezTo>
                  <a:pt x="991644" y="498623"/>
                  <a:pt x="991644" y="498623"/>
                  <a:pt x="991644" y="498623"/>
                </a:cubicBezTo>
                <a:cubicBezTo>
                  <a:pt x="940764" y="366927"/>
                  <a:pt x="942031" y="276789"/>
                  <a:pt x="975301" y="209214"/>
                </a:cubicBezTo>
                <a:cubicBezTo>
                  <a:pt x="1008571" y="141639"/>
                  <a:pt x="1073843" y="96628"/>
                  <a:pt x="1147404" y="67043"/>
                </a:cubicBezTo>
                <a:cubicBezTo>
                  <a:pt x="1251816" y="20880"/>
                  <a:pt x="1337234" y="-5136"/>
                  <a:pt x="1400088" y="85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9AF2CA6-3DB4-42CD-B6EF-A0F57A6BD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" t="25481" r="7584" b="26909"/>
          <a:stretch/>
        </p:blipFill>
        <p:spPr>
          <a:xfrm>
            <a:off x="-325121" y="849087"/>
            <a:ext cx="13192265" cy="5460224"/>
          </a:xfrm>
          <a:prstGeom prst="rect">
            <a:avLst/>
          </a:prstGeom>
        </p:spPr>
      </p:pic>
      <p:sp>
        <p:nvSpPr>
          <p:cNvPr id="15" name="乘號 14">
            <a:extLst>
              <a:ext uri="{FF2B5EF4-FFF2-40B4-BE49-F238E27FC236}">
                <a16:creationId xmlns:a16="http://schemas.microsoft.com/office/drawing/2014/main" id="{1BC56473-B27A-4CC4-9EAC-9498DA007168}"/>
              </a:ext>
            </a:extLst>
          </p:cNvPr>
          <p:cNvSpPr/>
          <p:nvPr/>
        </p:nvSpPr>
        <p:spPr>
          <a:xfrm>
            <a:off x="1949930" y="1251858"/>
            <a:ext cx="7239000" cy="5950997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31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6A3250-5BF4-4443-99B1-2C1FA83E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325"/>
            <a:ext cx="11995875" cy="3628950"/>
          </a:xfrm>
        </p:spPr>
        <p:txBody>
          <a:bodyPr>
            <a:noAutofit/>
          </a:bodyPr>
          <a:lstStyle/>
          <a:p>
            <a:r>
              <a:rPr lang="zh-TW" altLang="en-US" sz="4800" dirty="0"/>
              <a:t>除非醫生說可以停藥</a:t>
            </a:r>
            <a:br>
              <a:rPr lang="en-US" altLang="zh-TW" sz="4800" dirty="0"/>
            </a:br>
            <a:r>
              <a:rPr lang="zh-TW" altLang="en-US" sz="4800" dirty="0"/>
              <a:t>不然有些藥如果沒有照常吃完，病毒會學會怎麼抵抗這種藥</a:t>
            </a:r>
            <a:br>
              <a:rPr lang="en-US" altLang="zh-TW" sz="4800" dirty="0"/>
            </a:br>
            <a:r>
              <a:rPr lang="zh-TW" altLang="en-US" sz="4800" dirty="0"/>
              <a:t>之後可能吃藥也沒效了！</a:t>
            </a:r>
          </a:p>
        </p:txBody>
      </p:sp>
      <p:pic>
        <p:nvPicPr>
          <p:cNvPr id="4098" name="Picture 2" descr="Antibiotic Resistance: Fighting a Multi-Headed Demon – Tata-Cornell  Institute">
            <a:extLst>
              <a:ext uri="{FF2B5EF4-FFF2-40B4-BE49-F238E27FC236}">
                <a16:creationId xmlns:a16="http://schemas.microsoft.com/office/drawing/2014/main" id="{498F99F7-69EA-4982-A3EC-AF387570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" b="98718" l="5556" r="97963">
                        <a14:foregroundMark x1="21481" y1="38782" x2="30556" y2="66667"/>
                        <a14:foregroundMark x1="30556" y1="66667" x2="21296" y2="84936"/>
                        <a14:foregroundMark x1="21296" y1="84936" x2="14630" y2="69551"/>
                        <a14:foregroundMark x1="22593" y1="34936" x2="14259" y2="49038"/>
                        <a14:foregroundMark x1="14259" y1="49038" x2="7963" y2="74359"/>
                        <a14:foregroundMark x1="7963" y1="74359" x2="13519" y2="87500"/>
                        <a14:foregroundMark x1="13519" y1="87500" x2="25000" y2="91667"/>
                        <a14:foregroundMark x1="25000" y1="91667" x2="33704" y2="63141"/>
                        <a14:foregroundMark x1="33704" y1="63141" x2="18148" y2="34936"/>
                        <a14:foregroundMark x1="18148" y1="34936" x2="17593" y2="34295"/>
                        <a14:foregroundMark x1="22222" y1="10577" x2="47222" y2="15705"/>
                        <a14:foregroundMark x1="47222" y1="15705" x2="76111" y2="46474"/>
                        <a14:foregroundMark x1="76111" y1="46474" x2="55185" y2="75000"/>
                        <a14:foregroundMark x1="55185" y1="75000" x2="29074" y2="78205"/>
                        <a14:foregroundMark x1="29074" y1="78205" x2="28704" y2="73397"/>
                        <a14:foregroundMark x1="79815" y1="13782" x2="87222" y2="31410"/>
                        <a14:foregroundMark x1="87222" y1="31410" x2="72222" y2="45192"/>
                        <a14:foregroundMark x1="72222" y1="45192" x2="59259" y2="33333"/>
                        <a14:foregroundMark x1="87778" y1="18910" x2="69259" y2="641"/>
                        <a14:foregroundMark x1="69259" y1="641" x2="21111" y2="6090"/>
                        <a14:foregroundMark x1="21111" y1="6090" x2="10370" y2="19872"/>
                        <a14:foregroundMark x1="10370" y1="19872" x2="926" y2="64423"/>
                        <a14:foregroundMark x1="926" y1="64423" x2="19387" y2="91969"/>
                        <a14:foregroundMark x1="45659" y1="92213" x2="85370" y2="84936"/>
                        <a14:foregroundMark x1="85370" y1="84936" x2="92963" y2="61859"/>
                        <a14:foregroundMark x1="92963" y1="61859" x2="95370" y2="40064"/>
                        <a14:foregroundMark x1="95370" y1="40064" x2="86481" y2="24359"/>
                        <a14:foregroundMark x1="84385" y1="8428" x2="87037" y2="9615"/>
                        <a14:foregroundMark x1="65556" y1="0" x2="82524" y2="7595"/>
                        <a14:foregroundMark x1="87037" y1="9615" x2="94815" y2="43910"/>
                        <a14:foregroundMark x1="94815" y1="43910" x2="92963" y2="66987"/>
                        <a14:foregroundMark x1="92963" y1="66987" x2="80741" y2="84615"/>
                        <a14:foregroundMark x1="80741" y1="84615" x2="69765" y2="92437"/>
                        <a14:foregroundMark x1="59444" y1="13782" x2="59444" y2="13782"/>
                        <a14:foregroundMark x1="65000" y1="16346" x2="65000" y2="16346"/>
                        <a14:foregroundMark x1="74630" y1="24679" x2="47037" y2="18590"/>
                        <a14:foregroundMark x1="47037" y1="18590" x2="69074" y2="30769"/>
                        <a14:foregroundMark x1="69074" y1="30769" x2="62593" y2="56090"/>
                        <a14:foregroundMark x1="62593" y1="56090" x2="58148" y2="58013"/>
                        <a14:foregroundMark x1="47407" y1="65705" x2="30370" y2="47115"/>
                        <a14:foregroundMark x1="30370" y1="47115" x2="45741" y2="51603"/>
                        <a14:foregroundMark x1="45741" y1="51603" x2="52593" y2="78526"/>
                        <a14:foregroundMark x1="52593" y1="78526" x2="52593" y2="78846"/>
                        <a14:foregroundMark x1="69815" y1="56410" x2="58889" y2="58013"/>
                        <a14:foregroundMark x1="58889" y1="58013" x2="33704" y2="19231"/>
                        <a14:foregroundMark x1="33704" y1="19231" x2="57407" y2="16026"/>
                        <a14:foregroundMark x1="57407" y1="16026" x2="58519" y2="22436"/>
                        <a14:foregroundMark x1="54074" y1="31410" x2="53889" y2="35897"/>
                        <a14:foregroundMark x1="56852" y1="22756" x2="50370" y2="22436"/>
                        <a14:foregroundMark x1="53889" y1="33333" x2="49630" y2="24038"/>
                        <a14:foregroundMark x1="50556" y1="27885" x2="50556" y2="27885"/>
                        <a14:foregroundMark x1="53148" y1="27244" x2="53148" y2="27244"/>
                        <a14:foregroundMark x1="55185" y1="27244" x2="55185" y2="27244"/>
                        <a14:foregroundMark x1="51111" y1="37179" x2="64815" y2="58654"/>
                        <a14:foregroundMark x1="64815" y1="58654" x2="65370" y2="59936"/>
                        <a14:foregroundMark x1="59444" y1="42308" x2="64444" y2="67308"/>
                        <a14:foregroundMark x1="64444" y1="67308" x2="64630" y2="69231"/>
                        <a14:foregroundMark x1="80556" y1="20513" x2="82593" y2="44231"/>
                        <a14:foregroundMark x1="86481" y1="29167" x2="87778" y2="31731"/>
                        <a14:foregroundMark x1="87778" y1="16987" x2="97778" y2="44872"/>
                        <a14:foregroundMark x1="97778" y1="44872" x2="97963" y2="46474"/>
                        <a14:foregroundMark x1="32222" y1="26282" x2="32222" y2="26282"/>
                        <a14:foregroundMark x1="27407" y1="21474" x2="18148" y2="69872"/>
                        <a14:foregroundMark x1="18148" y1="69872" x2="28519" y2="85577"/>
                        <a14:foregroundMark x1="28519" y1="85577" x2="32778" y2="37821"/>
                        <a14:foregroundMark x1="32778" y1="37821" x2="25185" y2="14423"/>
                        <a14:foregroundMark x1="20926" y1="7372" x2="1296" y2="36538"/>
                        <a14:foregroundMark x1="1296" y1="36538" x2="2222" y2="76282"/>
                        <a14:foregroundMark x1="3728" y1="83884" x2="5304" y2="91838"/>
                        <a14:foregroundMark x1="2222" y1="76282" x2="3203" y2="81235"/>
                        <a14:foregroundMark x1="17364" y1="91950" x2="27778" y2="63462"/>
                        <a14:foregroundMark x1="27778" y1="63462" x2="20926" y2="51923"/>
                        <a14:foregroundMark x1="20926" y1="51923" x2="13519" y2="62821"/>
                        <a14:foregroundMark x1="13519" y1="62821" x2="22407" y2="81731"/>
                        <a14:foregroundMark x1="22407" y1="81731" x2="24444" y2="55769"/>
                        <a14:foregroundMark x1="24444" y1="55769" x2="16667" y2="67308"/>
                        <a14:foregroundMark x1="16667" y1="67308" x2="20741" y2="64744"/>
                        <a14:foregroundMark x1="23704" y1="8654" x2="15000" y2="10256"/>
                        <a14:foregroundMark x1="14630" y1="48077" x2="15185" y2="51603"/>
                        <a14:foregroundMark x1="17963" y1="52885" x2="17963" y2="52885"/>
                        <a14:foregroundMark x1="42407" y1="93590" x2="42407" y2="93590"/>
                        <a14:foregroundMark x1="39259" y1="83654" x2="39259" y2="83654"/>
                        <a14:foregroundMark x1="51111" y1="81410" x2="29444" y2="85256"/>
                        <a14:foregroundMark x1="29444" y1="85256" x2="28704" y2="84295"/>
                        <a14:foregroundMark x1="45185" y1="86218" x2="30556" y2="89103"/>
                        <a14:foregroundMark x1="30556" y1="89103" x2="30000" y2="88782"/>
                        <a14:foregroundMark x1="48148" y1="89423" x2="23148" y2="89103"/>
                        <a14:foregroundMark x1="5556" y1="79487" x2="14074" y2="89744"/>
                        <a14:foregroundMark x1="14074" y1="89744" x2="23889" y2="90705"/>
                        <a14:backgroundMark x1="16296" y1="1282" x2="16296" y2="1282"/>
                        <a14:backgroundMark x1="17778" y1="2244" x2="17778" y2="2244"/>
                        <a14:backgroundMark x1="85185" y1="2564" x2="85185" y2="2564"/>
                        <a14:backgroundMark x1="84815" y1="2244" x2="84815" y2="2244"/>
                        <a14:backgroundMark x1="84444" y1="1923" x2="88519" y2="962"/>
                        <a14:backgroundMark x1="84630" y1="1282" x2="84074" y2="1282"/>
                        <a14:backgroundMark x1="98889" y1="61218" x2="98889" y2="61218"/>
                        <a14:backgroundMark x1="99815" y1="60577" x2="98519" y2="33974"/>
                        <a14:backgroundMark x1="74074" y1="99359" x2="5185" y2="98718"/>
                        <a14:backgroundMark x1="5185" y1="98718" x2="3889" y2="99038"/>
                        <a14:backgroundMark x1="2407" y1="83974" x2="3255" y2="83322"/>
                        <a14:backgroundMark x1="5370" y1="95513" x2="5370" y2="92308"/>
                        <a14:backgroundMark x1="91481" y1="90064" x2="79259" y2="96474"/>
                        <a14:backgroundMark x1="79259" y1="96474" x2="78704" y2="99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501" y="3429000"/>
            <a:ext cx="5988323" cy="34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2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179172-D328-4A23-82B1-11096790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9" y="2228925"/>
            <a:ext cx="11374436" cy="147732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吃藥還是要聽醫生指示，不能隨便吃唷！</a:t>
            </a:r>
          </a:p>
        </p:txBody>
      </p:sp>
    </p:spTree>
    <p:extLst>
      <p:ext uri="{BB962C8B-B14F-4D97-AF65-F5344CB8AC3E}">
        <p14:creationId xmlns:p14="http://schemas.microsoft.com/office/powerpoint/2010/main" val="226532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99E7786-D31A-4FDE-99E6-5529580E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075" y="1656065"/>
            <a:ext cx="9265150" cy="2803071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pPr algn="ctr"/>
            <a:r>
              <a:rPr lang="zh-TW" altLang="en-US" sz="5600" spc="-100" dirty="0">
                <a:latin typeface="+mj-lt"/>
                <a:ea typeface="+mj-ea"/>
              </a:rPr>
              <a:t>上小學了，許多事要學著自己照顧自己。</a:t>
            </a:r>
            <a:br>
              <a:rPr lang="en-US" altLang="zh-TW" sz="5600" spc="-100" dirty="0">
                <a:latin typeface="+mj-lt"/>
                <a:ea typeface="+mj-ea"/>
              </a:rPr>
            </a:br>
            <a:endParaRPr lang="en-US" altLang="zh-TW" sz="5600" spc="-100" dirty="0">
              <a:latin typeface="+mj-lt"/>
              <a:ea typeface="+mj-ea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0">
            <a:extLst>
              <a:ext uri="{FF2B5EF4-FFF2-40B4-BE49-F238E27FC236}">
                <a16:creationId xmlns:a16="http://schemas.microsoft.com/office/drawing/2014/main" id="{75FF88DA-F544-48DC-A77D-355F13419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8507BD9A-E504-4910-8840-8CD67578C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27796E5A-5224-4D7A-AE21-974F820D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9626" y="0"/>
            <a:ext cx="11382374" cy="6858000"/>
          </a:xfrm>
          <a:custGeom>
            <a:avLst/>
            <a:gdLst>
              <a:gd name="connsiteX0" fmla="*/ 7488223 w 11382374"/>
              <a:gd name="connsiteY0" fmla="*/ 5362710 h 6858000"/>
              <a:gd name="connsiteX1" fmla="*/ 7660754 w 11382374"/>
              <a:gd name="connsiteY1" fmla="*/ 5395635 h 6858000"/>
              <a:gd name="connsiteX2" fmla="*/ 7791274 w 11382374"/>
              <a:gd name="connsiteY2" fmla="*/ 5499694 h 6858000"/>
              <a:gd name="connsiteX3" fmla="*/ 7895690 w 11382374"/>
              <a:gd name="connsiteY3" fmla="*/ 5707813 h 6858000"/>
              <a:gd name="connsiteX4" fmla="*/ 8026210 w 11382374"/>
              <a:gd name="connsiteY4" fmla="*/ 6540288 h 6858000"/>
              <a:gd name="connsiteX5" fmla="*/ 8000106 w 11382374"/>
              <a:gd name="connsiteY5" fmla="*/ 6852467 h 6858000"/>
              <a:gd name="connsiteX6" fmla="*/ 7997209 w 11382374"/>
              <a:gd name="connsiteY6" fmla="*/ 6858000 h 6858000"/>
              <a:gd name="connsiteX7" fmla="*/ 7284161 w 11382374"/>
              <a:gd name="connsiteY7" fmla="*/ 6858000 h 6858000"/>
              <a:gd name="connsiteX8" fmla="*/ 7261037 w 11382374"/>
              <a:gd name="connsiteY8" fmla="*/ 6815477 h 6858000"/>
              <a:gd name="connsiteX9" fmla="*/ 7216986 w 11382374"/>
              <a:gd name="connsiteY9" fmla="*/ 6592318 h 6858000"/>
              <a:gd name="connsiteX10" fmla="*/ 7190882 w 11382374"/>
              <a:gd name="connsiteY10" fmla="*/ 6306155 h 6858000"/>
              <a:gd name="connsiteX11" fmla="*/ 7112570 w 11382374"/>
              <a:gd name="connsiteY11" fmla="*/ 5915932 h 6858000"/>
              <a:gd name="connsiteX12" fmla="*/ 7086466 w 11382374"/>
              <a:gd name="connsiteY12" fmla="*/ 5577739 h 6858000"/>
              <a:gd name="connsiteX13" fmla="*/ 7399714 w 11382374"/>
              <a:gd name="connsiteY13" fmla="*/ 5369620 h 6858000"/>
              <a:gd name="connsiteX14" fmla="*/ 7488223 w 11382374"/>
              <a:gd name="connsiteY14" fmla="*/ 5362710 h 6858000"/>
              <a:gd name="connsiteX15" fmla="*/ 4656642 w 11382374"/>
              <a:gd name="connsiteY15" fmla="*/ 5350109 h 6858000"/>
              <a:gd name="connsiteX16" fmla="*/ 4832285 w 11382374"/>
              <a:gd name="connsiteY16" fmla="*/ 5369620 h 6858000"/>
              <a:gd name="connsiteX17" fmla="*/ 5092495 w 11382374"/>
              <a:gd name="connsiteY17" fmla="*/ 5525709 h 6858000"/>
              <a:gd name="connsiteX18" fmla="*/ 5040453 w 11382374"/>
              <a:gd name="connsiteY18" fmla="*/ 6566303 h 6858000"/>
              <a:gd name="connsiteX19" fmla="*/ 4996086 w 11382374"/>
              <a:gd name="connsiteY19" fmla="*/ 6815071 h 6858000"/>
              <a:gd name="connsiteX20" fmla="*/ 4979880 w 11382374"/>
              <a:gd name="connsiteY20" fmla="*/ 6858000 h 6858000"/>
              <a:gd name="connsiteX21" fmla="*/ 4220086 w 11382374"/>
              <a:gd name="connsiteY21" fmla="*/ 6858000 h 6858000"/>
              <a:gd name="connsiteX22" fmla="*/ 4215097 w 11382374"/>
              <a:gd name="connsiteY22" fmla="*/ 6841085 h 6858000"/>
              <a:gd name="connsiteX23" fmla="*/ 4207778 w 11382374"/>
              <a:gd name="connsiteY23" fmla="*/ 6592318 h 6858000"/>
              <a:gd name="connsiteX24" fmla="*/ 4259820 w 11382374"/>
              <a:gd name="connsiteY24" fmla="*/ 6072021 h 6858000"/>
              <a:gd name="connsiteX25" fmla="*/ 4285842 w 11382374"/>
              <a:gd name="connsiteY25" fmla="*/ 5837887 h 6858000"/>
              <a:gd name="connsiteX26" fmla="*/ 4311863 w 11382374"/>
              <a:gd name="connsiteY26" fmla="*/ 5655783 h 6858000"/>
              <a:gd name="connsiteX27" fmla="*/ 4520031 w 11382374"/>
              <a:gd name="connsiteY27" fmla="*/ 5369620 h 6858000"/>
              <a:gd name="connsiteX28" fmla="*/ 4656642 w 11382374"/>
              <a:gd name="connsiteY28" fmla="*/ 5350109 h 6858000"/>
              <a:gd name="connsiteX29" fmla="*/ 9692662 w 11382374"/>
              <a:gd name="connsiteY29" fmla="*/ 4481788 h 6858000"/>
              <a:gd name="connsiteX30" fmla="*/ 9928184 w 11382374"/>
              <a:gd name="connsiteY30" fmla="*/ 4560075 h 6858000"/>
              <a:gd name="connsiteX31" fmla="*/ 10137538 w 11382374"/>
              <a:gd name="connsiteY31" fmla="*/ 4768841 h 6858000"/>
              <a:gd name="connsiteX32" fmla="*/ 10320722 w 11382374"/>
              <a:gd name="connsiteY32" fmla="*/ 5003703 h 6858000"/>
              <a:gd name="connsiteX33" fmla="*/ 10582413 w 11382374"/>
              <a:gd name="connsiteY33" fmla="*/ 5290756 h 6858000"/>
              <a:gd name="connsiteX34" fmla="*/ 10765597 w 11382374"/>
              <a:gd name="connsiteY34" fmla="*/ 5603905 h 6858000"/>
              <a:gd name="connsiteX35" fmla="*/ 10608582 w 11382374"/>
              <a:gd name="connsiteY35" fmla="*/ 5917053 h 6858000"/>
              <a:gd name="connsiteX36" fmla="*/ 10320722 w 11382374"/>
              <a:gd name="connsiteY36" fmla="*/ 6021436 h 6858000"/>
              <a:gd name="connsiteX37" fmla="*/ 10189876 w 11382374"/>
              <a:gd name="connsiteY37" fmla="*/ 5995340 h 6858000"/>
              <a:gd name="connsiteX38" fmla="*/ 10006692 w 11382374"/>
              <a:gd name="connsiteY38" fmla="*/ 5864862 h 6858000"/>
              <a:gd name="connsiteX39" fmla="*/ 9457140 w 11382374"/>
              <a:gd name="connsiteY39" fmla="*/ 5186373 h 6858000"/>
              <a:gd name="connsiteX40" fmla="*/ 9326294 w 11382374"/>
              <a:gd name="connsiteY40" fmla="*/ 4925416 h 6858000"/>
              <a:gd name="connsiteX41" fmla="*/ 9352463 w 11382374"/>
              <a:gd name="connsiteY41" fmla="*/ 4768841 h 6858000"/>
              <a:gd name="connsiteX42" fmla="*/ 9430971 w 11382374"/>
              <a:gd name="connsiteY42" fmla="*/ 4638363 h 6858000"/>
              <a:gd name="connsiteX43" fmla="*/ 9509478 w 11382374"/>
              <a:gd name="connsiteY43" fmla="*/ 4586171 h 6858000"/>
              <a:gd name="connsiteX44" fmla="*/ 9692662 w 11382374"/>
              <a:gd name="connsiteY44" fmla="*/ 4481788 h 6858000"/>
              <a:gd name="connsiteX45" fmla="*/ 2119526 w 11382374"/>
              <a:gd name="connsiteY45" fmla="*/ 4452741 h 6858000"/>
              <a:gd name="connsiteX46" fmla="*/ 2407387 w 11382374"/>
              <a:gd name="connsiteY46" fmla="*/ 4583154 h 6858000"/>
              <a:gd name="connsiteX47" fmla="*/ 2538232 w 11382374"/>
              <a:gd name="connsiteY47" fmla="*/ 4843979 h 6858000"/>
              <a:gd name="connsiteX48" fmla="*/ 2433556 w 11382374"/>
              <a:gd name="connsiteY48" fmla="*/ 5156969 h 6858000"/>
              <a:gd name="connsiteX49" fmla="*/ 1857834 w 11382374"/>
              <a:gd name="connsiteY49" fmla="*/ 5835114 h 6858000"/>
              <a:gd name="connsiteX50" fmla="*/ 1255944 w 11382374"/>
              <a:gd name="connsiteY50" fmla="*/ 5887279 h 6858000"/>
              <a:gd name="connsiteX51" fmla="*/ 1098929 w 11382374"/>
              <a:gd name="connsiteY51" fmla="*/ 5652536 h 6858000"/>
              <a:gd name="connsiteX52" fmla="*/ 1203606 w 11382374"/>
              <a:gd name="connsiteY52" fmla="*/ 5365629 h 6858000"/>
              <a:gd name="connsiteX53" fmla="*/ 1386790 w 11382374"/>
              <a:gd name="connsiteY53" fmla="*/ 5078721 h 6858000"/>
              <a:gd name="connsiteX54" fmla="*/ 1753158 w 11382374"/>
              <a:gd name="connsiteY54" fmla="*/ 4661401 h 6858000"/>
              <a:gd name="connsiteX55" fmla="*/ 1805496 w 11382374"/>
              <a:gd name="connsiteY55" fmla="*/ 4609236 h 6858000"/>
              <a:gd name="connsiteX56" fmla="*/ 2119526 w 11382374"/>
              <a:gd name="connsiteY56" fmla="*/ 4452741 h 6858000"/>
              <a:gd name="connsiteX57" fmla="*/ 469454 w 11382374"/>
              <a:gd name="connsiteY57" fmla="*/ 2399882 h 6858000"/>
              <a:gd name="connsiteX58" fmla="*/ 1408362 w 11382374"/>
              <a:gd name="connsiteY58" fmla="*/ 2425998 h 6858000"/>
              <a:gd name="connsiteX59" fmla="*/ 1669169 w 11382374"/>
              <a:gd name="connsiteY59" fmla="*/ 2556576 h 6858000"/>
              <a:gd name="connsiteX60" fmla="*/ 1721331 w 11382374"/>
              <a:gd name="connsiteY60" fmla="*/ 2869964 h 6858000"/>
              <a:gd name="connsiteX61" fmla="*/ 1617008 w 11382374"/>
              <a:gd name="connsiteY61" fmla="*/ 3157235 h 6858000"/>
              <a:gd name="connsiteX62" fmla="*/ 1356200 w 11382374"/>
              <a:gd name="connsiteY62" fmla="*/ 3261698 h 6858000"/>
              <a:gd name="connsiteX63" fmla="*/ 469454 w 11382374"/>
              <a:gd name="connsiteY63" fmla="*/ 3235582 h 6858000"/>
              <a:gd name="connsiteX64" fmla="*/ 417292 w 11382374"/>
              <a:gd name="connsiteY64" fmla="*/ 3235582 h 6858000"/>
              <a:gd name="connsiteX65" fmla="*/ 104323 w 11382374"/>
              <a:gd name="connsiteY65" fmla="*/ 3105004 h 6858000"/>
              <a:gd name="connsiteX66" fmla="*/ 0 w 11382374"/>
              <a:gd name="connsiteY66" fmla="*/ 2869964 h 6858000"/>
              <a:gd name="connsiteX67" fmla="*/ 104323 w 11382374"/>
              <a:gd name="connsiteY67" fmla="*/ 2504345 h 6858000"/>
              <a:gd name="connsiteX68" fmla="*/ 469454 w 11382374"/>
              <a:gd name="connsiteY68" fmla="*/ 2399882 h 6858000"/>
              <a:gd name="connsiteX69" fmla="*/ 11342469 w 11382374"/>
              <a:gd name="connsiteY69" fmla="*/ 2399881 h 6858000"/>
              <a:gd name="connsiteX70" fmla="*/ 11382374 w 11382374"/>
              <a:gd name="connsiteY70" fmla="*/ 2399881 h 6858000"/>
              <a:gd name="connsiteX71" fmla="*/ 11382374 w 11382374"/>
              <a:gd name="connsiteY71" fmla="*/ 3263992 h 6858000"/>
              <a:gd name="connsiteX72" fmla="*/ 11352250 w 11382374"/>
              <a:gd name="connsiteY72" fmla="*/ 3262589 h 6858000"/>
              <a:gd name="connsiteX73" fmla="*/ 11238146 w 11382374"/>
              <a:gd name="connsiteY73" fmla="*/ 3255148 h 6858000"/>
              <a:gd name="connsiteX74" fmla="*/ 10768692 w 11382374"/>
              <a:gd name="connsiteY74" fmla="*/ 3255148 h 6858000"/>
              <a:gd name="connsiteX75" fmla="*/ 10533965 w 11382374"/>
              <a:gd name="connsiteY75" fmla="*/ 3229231 h 6858000"/>
              <a:gd name="connsiteX76" fmla="*/ 10299238 w 11382374"/>
              <a:gd name="connsiteY76" fmla="*/ 3125562 h 6858000"/>
              <a:gd name="connsiteX77" fmla="*/ 10220996 w 11382374"/>
              <a:gd name="connsiteY77" fmla="*/ 2944142 h 6858000"/>
              <a:gd name="connsiteX78" fmla="*/ 10220996 w 11382374"/>
              <a:gd name="connsiteY78" fmla="*/ 2814556 h 6858000"/>
              <a:gd name="connsiteX79" fmla="*/ 10299238 w 11382374"/>
              <a:gd name="connsiteY79" fmla="*/ 2581302 h 6858000"/>
              <a:gd name="connsiteX80" fmla="*/ 10507884 w 11382374"/>
              <a:gd name="connsiteY80" fmla="*/ 2477633 h 6858000"/>
              <a:gd name="connsiteX81" fmla="*/ 10820854 w 11382374"/>
              <a:gd name="connsiteY81" fmla="*/ 2451716 h 6858000"/>
              <a:gd name="connsiteX82" fmla="*/ 11342469 w 11382374"/>
              <a:gd name="connsiteY82" fmla="*/ 2399881 h 6858000"/>
              <a:gd name="connsiteX83" fmla="*/ 9918575 w 11382374"/>
              <a:gd name="connsiteY83" fmla="*/ 0 h 6858000"/>
              <a:gd name="connsiteX84" fmla="*/ 10743186 w 11382374"/>
              <a:gd name="connsiteY84" fmla="*/ 0 h 6858000"/>
              <a:gd name="connsiteX85" fmla="*/ 10752356 w 11382374"/>
              <a:gd name="connsiteY85" fmla="*/ 13166 h 6858000"/>
              <a:gd name="connsiteX86" fmla="*/ 10768671 w 11382374"/>
              <a:gd name="connsiteY86" fmla="*/ 133340 h 6858000"/>
              <a:gd name="connsiteX87" fmla="*/ 10638151 w 11382374"/>
              <a:gd name="connsiteY87" fmla="*/ 445143 h 6858000"/>
              <a:gd name="connsiteX88" fmla="*/ 10063862 w 11382374"/>
              <a:gd name="connsiteY88" fmla="*/ 1094733 h 6858000"/>
              <a:gd name="connsiteX89" fmla="*/ 9750613 w 11382374"/>
              <a:gd name="connsiteY89" fmla="*/ 1250634 h 6858000"/>
              <a:gd name="connsiteX90" fmla="*/ 9437364 w 11382374"/>
              <a:gd name="connsiteY90" fmla="*/ 1120716 h 6858000"/>
              <a:gd name="connsiteX91" fmla="*/ 9306844 w 11382374"/>
              <a:gd name="connsiteY91" fmla="*/ 886864 h 6858000"/>
              <a:gd name="connsiteX92" fmla="*/ 9411260 w 11382374"/>
              <a:gd name="connsiteY92" fmla="*/ 601045 h 6858000"/>
              <a:gd name="connsiteX93" fmla="*/ 9750613 w 11382374"/>
              <a:gd name="connsiteY93" fmla="*/ 185307 h 6858000"/>
              <a:gd name="connsiteX94" fmla="*/ 9887659 w 11382374"/>
              <a:gd name="connsiteY94" fmla="*/ 35902 h 6858000"/>
              <a:gd name="connsiteX95" fmla="*/ 7061905 w 11382374"/>
              <a:gd name="connsiteY95" fmla="*/ 0 h 6858000"/>
              <a:gd name="connsiteX96" fmla="*/ 7888888 w 11382374"/>
              <a:gd name="connsiteY96" fmla="*/ 0 h 6858000"/>
              <a:gd name="connsiteX97" fmla="*/ 7883747 w 11382374"/>
              <a:gd name="connsiteY97" fmla="*/ 27195 h 6858000"/>
              <a:gd name="connsiteX98" fmla="*/ 7864297 w 11382374"/>
              <a:gd name="connsiteY98" fmla="*/ 134735 h 6858000"/>
              <a:gd name="connsiteX99" fmla="*/ 7708697 w 11382374"/>
              <a:gd name="connsiteY99" fmla="*/ 343299 h 6858000"/>
              <a:gd name="connsiteX100" fmla="*/ 7475296 w 11382374"/>
              <a:gd name="connsiteY100" fmla="*/ 395440 h 6858000"/>
              <a:gd name="connsiteX101" fmla="*/ 7267829 w 11382374"/>
              <a:gd name="connsiteY101" fmla="*/ 369370 h 6858000"/>
              <a:gd name="connsiteX102" fmla="*/ 7086296 w 11382374"/>
              <a:gd name="connsiteY102" fmla="*/ 212947 h 6858000"/>
              <a:gd name="connsiteX103" fmla="*/ 7063604 w 11382374"/>
              <a:gd name="connsiteY103" fmla="*/ 59783 h 6858000"/>
              <a:gd name="connsiteX104" fmla="*/ 4436312 w 11382374"/>
              <a:gd name="connsiteY104" fmla="*/ 0 h 6858000"/>
              <a:gd name="connsiteX105" fmla="*/ 5284401 w 11382374"/>
              <a:gd name="connsiteY105" fmla="*/ 0 h 6858000"/>
              <a:gd name="connsiteX106" fmla="*/ 5287671 w 11382374"/>
              <a:gd name="connsiteY106" fmla="*/ 38941 h 6858000"/>
              <a:gd name="connsiteX107" fmla="*/ 5253695 w 11382374"/>
              <a:gd name="connsiteY107" fmla="*/ 266980 h 6858000"/>
              <a:gd name="connsiteX108" fmla="*/ 4467755 w 11382374"/>
              <a:gd name="connsiteY108" fmla="*/ 136439 h 6858000"/>
              <a:gd name="connsiteX109" fmla="*/ 4448108 w 11382374"/>
              <a:gd name="connsiteY109" fmla="*/ 40165 h 6858000"/>
              <a:gd name="connsiteX110" fmla="*/ 1329412 w 11382374"/>
              <a:gd name="connsiteY110" fmla="*/ 0 h 6858000"/>
              <a:gd name="connsiteX111" fmla="*/ 2250935 w 11382374"/>
              <a:gd name="connsiteY111" fmla="*/ 0 h 6858000"/>
              <a:gd name="connsiteX112" fmla="*/ 2264829 w 11382374"/>
              <a:gd name="connsiteY112" fmla="*/ 12434 h 6858000"/>
              <a:gd name="connsiteX113" fmla="*/ 2297116 w 11382374"/>
              <a:gd name="connsiteY113" fmla="*/ 29891 h 6858000"/>
              <a:gd name="connsiteX114" fmla="*/ 2454059 w 11382374"/>
              <a:gd name="connsiteY114" fmla="*/ 211776 h 6858000"/>
              <a:gd name="connsiteX115" fmla="*/ 2715628 w 11382374"/>
              <a:gd name="connsiteY115" fmla="*/ 497595 h 6858000"/>
              <a:gd name="connsiteX116" fmla="*/ 2820255 w 11382374"/>
              <a:gd name="connsiteY116" fmla="*/ 783415 h 6858000"/>
              <a:gd name="connsiteX117" fmla="*/ 2689471 w 11382374"/>
              <a:gd name="connsiteY117" fmla="*/ 1043250 h 6858000"/>
              <a:gd name="connsiteX118" fmla="*/ 2401745 w 11382374"/>
              <a:gd name="connsiteY118" fmla="*/ 1199152 h 6858000"/>
              <a:gd name="connsiteX119" fmla="*/ 2140175 w 11382374"/>
              <a:gd name="connsiteY119" fmla="*/ 1095218 h 6858000"/>
              <a:gd name="connsiteX120" fmla="*/ 1930919 w 11382374"/>
              <a:gd name="connsiteY120" fmla="*/ 887349 h 6858000"/>
              <a:gd name="connsiteX121" fmla="*/ 1669350 w 11382374"/>
              <a:gd name="connsiteY121" fmla="*/ 575546 h 6858000"/>
              <a:gd name="connsiteX122" fmla="*/ 1486251 w 11382374"/>
              <a:gd name="connsiteY122" fmla="*/ 393661 h 6858000"/>
              <a:gd name="connsiteX123" fmla="*/ 1329310 w 11382374"/>
              <a:gd name="connsiteY123" fmla="*/ 81858 h 6858000"/>
              <a:gd name="connsiteX124" fmla="*/ 1328084 w 11382374"/>
              <a:gd name="connsiteY124" fmla="*/ 35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382374" h="6858000">
                <a:moveTo>
                  <a:pt x="7488223" y="5362710"/>
                </a:moveTo>
                <a:cubicBezTo>
                  <a:pt x="7567759" y="5366368"/>
                  <a:pt x="7621598" y="5395635"/>
                  <a:pt x="7660754" y="5395635"/>
                </a:cubicBezTo>
                <a:cubicBezTo>
                  <a:pt x="7712962" y="5421650"/>
                  <a:pt x="7739066" y="5447665"/>
                  <a:pt x="7791274" y="5499694"/>
                </a:cubicBezTo>
                <a:cubicBezTo>
                  <a:pt x="7817378" y="5551724"/>
                  <a:pt x="7843482" y="5603754"/>
                  <a:pt x="7895690" y="5707813"/>
                </a:cubicBezTo>
                <a:cubicBezTo>
                  <a:pt x="7921794" y="5811873"/>
                  <a:pt x="8026210" y="6540288"/>
                  <a:pt x="8026210" y="6540288"/>
                </a:cubicBezTo>
                <a:cubicBezTo>
                  <a:pt x="8052314" y="6696377"/>
                  <a:pt x="8026210" y="6800437"/>
                  <a:pt x="8000106" y="6852467"/>
                </a:cubicBezTo>
                <a:lnTo>
                  <a:pt x="7997209" y="6858000"/>
                </a:lnTo>
                <a:lnTo>
                  <a:pt x="7284161" y="6858000"/>
                </a:lnTo>
                <a:lnTo>
                  <a:pt x="7261037" y="6815477"/>
                </a:lnTo>
                <a:cubicBezTo>
                  <a:pt x="7231670" y="6748407"/>
                  <a:pt x="7216986" y="6670363"/>
                  <a:pt x="7216986" y="6592318"/>
                </a:cubicBezTo>
                <a:cubicBezTo>
                  <a:pt x="7190882" y="6306155"/>
                  <a:pt x="7190882" y="6306155"/>
                  <a:pt x="7190882" y="6306155"/>
                </a:cubicBezTo>
                <a:cubicBezTo>
                  <a:pt x="7112570" y="5915932"/>
                  <a:pt x="7112570" y="5915932"/>
                  <a:pt x="7112570" y="5915932"/>
                </a:cubicBezTo>
                <a:cubicBezTo>
                  <a:pt x="7060362" y="5759843"/>
                  <a:pt x="7060362" y="5655783"/>
                  <a:pt x="7086466" y="5577739"/>
                </a:cubicBezTo>
                <a:cubicBezTo>
                  <a:pt x="7138674" y="5473679"/>
                  <a:pt x="7243090" y="5369620"/>
                  <a:pt x="7399714" y="5369620"/>
                </a:cubicBezTo>
                <a:cubicBezTo>
                  <a:pt x="7432344" y="5363117"/>
                  <a:pt x="7461711" y="5361491"/>
                  <a:pt x="7488223" y="5362710"/>
                </a:cubicBezTo>
                <a:close/>
                <a:moveTo>
                  <a:pt x="4656642" y="5350109"/>
                </a:moveTo>
                <a:cubicBezTo>
                  <a:pt x="4708684" y="5350109"/>
                  <a:pt x="4767233" y="5356613"/>
                  <a:pt x="4832285" y="5369620"/>
                </a:cubicBezTo>
                <a:cubicBezTo>
                  <a:pt x="4962390" y="5395635"/>
                  <a:pt x="5066474" y="5447665"/>
                  <a:pt x="5092495" y="5525709"/>
                </a:cubicBezTo>
                <a:cubicBezTo>
                  <a:pt x="5144537" y="5629769"/>
                  <a:pt x="5040453" y="6462244"/>
                  <a:pt x="5040453" y="6566303"/>
                </a:cubicBezTo>
                <a:cubicBezTo>
                  <a:pt x="5030696" y="6663859"/>
                  <a:pt x="5017279" y="6746782"/>
                  <a:pt x="4996086" y="6815071"/>
                </a:cubicBezTo>
                <a:lnTo>
                  <a:pt x="4979880" y="6858000"/>
                </a:lnTo>
                <a:lnTo>
                  <a:pt x="4220086" y="6858000"/>
                </a:lnTo>
                <a:lnTo>
                  <a:pt x="4215097" y="6841085"/>
                </a:lnTo>
                <a:cubicBezTo>
                  <a:pt x="4198021" y="6772796"/>
                  <a:pt x="4188263" y="6689874"/>
                  <a:pt x="4207778" y="6592318"/>
                </a:cubicBezTo>
                <a:cubicBezTo>
                  <a:pt x="4207778" y="6592318"/>
                  <a:pt x="4259820" y="6124051"/>
                  <a:pt x="4259820" y="6072021"/>
                </a:cubicBezTo>
                <a:cubicBezTo>
                  <a:pt x="4259820" y="5993976"/>
                  <a:pt x="4285842" y="5863902"/>
                  <a:pt x="4285842" y="5837887"/>
                </a:cubicBezTo>
                <a:cubicBezTo>
                  <a:pt x="4311863" y="5655783"/>
                  <a:pt x="4311863" y="5655783"/>
                  <a:pt x="4311863" y="5655783"/>
                </a:cubicBezTo>
                <a:cubicBezTo>
                  <a:pt x="4363905" y="5499694"/>
                  <a:pt x="4441968" y="5421650"/>
                  <a:pt x="4520031" y="5369620"/>
                </a:cubicBezTo>
                <a:cubicBezTo>
                  <a:pt x="4559065" y="5356613"/>
                  <a:pt x="4604600" y="5350109"/>
                  <a:pt x="4656642" y="5350109"/>
                </a:cubicBezTo>
                <a:close/>
                <a:moveTo>
                  <a:pt x="9692662" y="4481788"/>
                </a:moveTo>
                <a:cubicBezTo>
                  <a:pt x="9771169" y="4481788"/>
                  <a:pt x="9849677" y="4507884"/>
                  <a:pt x="9928184" y="4560075"/>
                </a:cubicBezTo>
                <a:cubicBezTo>
                  <a:pt x="10006692" y="4586171"/>
                  <a:pt x="10085199" y="4664458"/>
                  <a:pt x="10137538" y="4768841"/>
                </a:cubicBezTo>
                <a:cubicBezTo>
                  <a:pt x="10320722" y="5003703"/>
                  <a:pt x="10320722" y="5003703"/>
                  <a:pt x="10320722" y="5003703"/>
                </a:cubicBezTo>
                <a:cubicBezTo>
                  <a:pt x="10582413" y="5290756"/>
                  <a:pt x="10582413" y="5290756"/>
                  <a:pt x="10582413" y="5290756"/>
                </a:cubicBezTo>
                <a:cubicBezTo>
                  <a:pt x="10687090" y="5421234"/>
                  <a:pt x="10739428" y="5525617"/>
                  <a:pt x="10765597" y="5603905"/>
                </a:cubicBezTo>
                <a:cubicBezTo>
                  <a:pt x="10765597" y="5708287"/>
                  <a:pt x="10739428" y="5838766"/>
                  <a:pt x="10608582" y="5917053"/>
                </a:cubicBezTo>
                <a:cubicBezTo>
                  <a:pt x="10503906" y="5995340"/>
                  <a:pt x="10399229" y="6021436"/>
                  <a:pt x="10320722" y="6021436"/>
                </a:cubicBezTo>
                <a:cubicBezTo>
                  <a:pt x="10294552" y="6021436"/>
                  <a:pt x="10242214" y="6021436"/>
                  <a:pt x="10189876" y="5995340"/>
                </a:cubicBezTo>
                <a:cubicBezTo>
                  <a:pt x="10137538" y="5969245"/>
                  <a:pt x="10085199" y="5917053"/>
                  <a:pt x="10006692" y="5864862"/>
                </a:cubicBezTo>
                <a:cubicBezTo>
                  <a:pt x="9928184" y="5786575"/>
                  <a:pt x="9457140" y="5186373"/>
                  <a:pt x="9457140" y="5186373"/>
                </a:cubicBezTo>
                <a:cubicBezTo>
                  <a:pt x="9378632" y="5081990"/>
                  <a:pt x="9326294" y="4977607"/>
                  <a:pt x="9326294" y="4925416"/>
                </a:cubicBezTo>
                <a:cubicBezTo>
                  <a:pt x="9326294" y="4847128"/>
                  <a:pt x="9326294" y="4794937"/>
                  <a:pt x="9352463" y="4768841"/>
                </a:cubicBezTo>
                <a:cubicBezTo>
                  <a:pt x="9378632" y="4716650"/>
                  <a:pt x="9404801" y="4690554"/>
                  <a:pt x="9430971" y="4638363"/>
                </a:cubicBezTo>
                <a:cubicBezTo>
                  <a:pt x="9483309" y="4612267"/>
                  <a:pt x="9509478" y="4586171"/>
                  <a:pt x="9509478" y="4586171"/>
                </a:cubicBezTo>
                <a:cubicBezTo>
                  <a:pt x="9561816" y="4533980"/>
                  <a:pt x="9640324" y="4507884"/>
                  <a:pt x="9692662" y="4481788"/>
                </a:cubicBezTo>
                <a:close/>
                <a:moveTo>
                  <a:pt x="2119526" y="4452741"/>
                </a:moveTo>
                <a:cubicBezTo>
                  <a:pt x="2198033" y="4452741"/>
                  <a:pt x="2302710" y="4504906"/>
                  <a:pt x="2407387" y="4583154"/>
                </a:cubicBezTo>
                <a:cubicBezTo>
                  <a:pt x="2512063" y="4661401"/>
                  <a:pt x="2538232" y="4765731"/>
                  <a:pt x="2538232" y="4843979"/>
                </a:cubicBezTo>
                <a:cubicBezTo>
                  <a:pt x="2538232" y="4922226"/>
                  <a:pt x="2512063" y="5026556"/>
                  <a:pt x="2433556" y="5156969"/>
                </a:cubicBezTo>
                <a:cubicBezTo>
                  <a:pt x="2433556" y="5156969"/>
                  <a:pt x="1962511" y="5704701"/>
                  <a:pt x="1857834" y="5835114"/>
                </a:cubicBezTo>
                <a:cubicBezTo>
                  <a:pt x="1674651" y="6043774"/>
                  <a:pt x="1465297" y="6069856"/>
                  <a:pt x="1255944" y="5887279"/>
                </a:cubicBezTo>
                <a:cubicBezTo>
                  <a:pt x="1151267" y="5809031"/>
                  <a:pt x="1125098" y="5756866"/>
                  <a:pt x="1098929" y="5652536"/>
                </a:cubicBezTo>
                <a:cubicBezTo>
                  <a:pt x="1098929" y="5574289"/>
                  <a:pt x="1125098" y="5469959"/>
                  <a:pt x="1203606" y="5365629"/>
                </a:cubicBezTo>
                <a:cubicBezTo>
                  <a:pt x="1203606" y="5313464"/>
                  <a:pt x="1282113" y="5235216"/>
                  <a:pt x="1386790" y="5078721"/>
                </a:cubicBezTo>
                <a:cubicBezTo>
                  <a:pt x="1491467" y="4948309"/>
                  <a:pt x="1700820" y="4739649"/>
                  <a:pt x="1753158" y="4661401"/>
                </a:cubicBezTo>
                <a:cubicBezTo>
                  <a:pt x="1805496" y="4609236"/>
                  <a:pt x="1805496" y="4609236"/>
                  <a:pt x="1805496" y="4609236"/>
                </a:cubicBezTo>
                <a:cubicBezTo>
                  <a:pt x="1936342" y="4504906"/>
                  <a:pt x="2041019" y="4452741"/>
                  <a:pt x="2119526" y="4452741"/>
                </a:cubicBezTo>
                <a:close/>
                <a:moveTo>
                  <a:pt x="469454" y="2399882"/>
                </a:moveTo>
                <a:cubicBezTo>
                  <a:pt x="756342" y="2399882"/>
                  <a:pt x="1251877" y="2425998"/>
                  <a:pt x="1408362" y="2425998"/>
                </a:cubicBezTo>
                <a:cubicBezTo>
                  <a:pt x="1512685" y="2452113"/>
                  <a:pt x="1617008" y="2504345"/>
                  <a:pt x="1669169" y="2556576"/>
                </a:cubicBezTo>
                <a:cubicBezTo>
                  <a:pt x="1695250" y="2608807"/>
                  <a:pt x="1721331" y="2713270"/>
                  <a:pt x="1721331" y="2869964"/>
                </a:cubicBezTo>
                <a:cubicBezTo>
                  <a:pt x="1721331" y="3000541"/>
                  <a:pt x="1669169" y="3078888"/>
                  <a:pt x="1617008" y="3157235"/>
                </a:cubicBezTo>
                <a:cubicBezTo>
                  <a:pt x="1564846" y="3209467"/>
                  <a:pt x="1460523" y="3235582"/>
                  <a:pt x="1356200" y="3261698"/>
                </a:cubicBezTo>
                <a:cubicBezTo>
                  <a:pt x="1199715" y="3261698"/>
                  <a:pt x="599858" y="3235582"/>
                  <a:pt x="469454" y="3235582"/>
                </a:cubicBezTo>
                <a:cubicBezTo>
                  <a:pt x="417292" y="3235582"/>
                  <a:pt x="417292" y="3235582"/>
                  <a:pt x="417292" y="3235582"/>
                </a:cubicBezTo>
                <a:cubicBezTo>
                  <a:pt x="286888" y="3209467"/>
                  <a:pt x="156484" y="3183351"/>
                  <a:pt x="104323" y="3105004"/>
                </a:cubicBezTo>
                <a:cubicBezTo>
                  <a:pt x="26081" y="3026657"/>
                  <a:pt x="0" y="2948310"/>
                  <a:pt x="0" y="2869964"/>
                </a:cubicBezTo>
                <a:cubicBezTo>
                  <a:pt x="0" y="2687154"/>
                  <a:pt x="52161" y="2556576"/>
                  <a:pt x="104323" y="2504345"/>
                </a:cubicBezTo>
                <a:cubicBezTo>
                  <a:pt x="182565" y="2452113"/>
                  <a:pt x="312969" y="2425998"/>
                  <a:pt x="469454" y="2399882"/>
                </a:cubicBezTo>
                <a:close/>
                <a:moveTo>
                  <a:pt x="11342469" y="2399881"/>
                </a:moveTo>
                <a:lnTo>
                  <a:pt x="11382374" y="2399881"/>
                </a:lnTo>
                <a:lnTo>
                  <a:pt x="11382374" y="3263992"/>
                </a:lnTo>
                <a:lnTo>
                  <a:pt x="11352250" y="3262589"/>
                </a:lnTo>
                <a:cubicBezTo>
                  <a:pt x="11321279" y="3260818"/>
                  <a:pt x="11283787" y="3258388"/>
                  <a:pt x="11238146" y="3255148"/>
                </a:cubicBezTo>
                <a:cubicBezTo>
                  <a:pt x="10846935" y="3255148"/>
                  <a:pt x="10768692" y="3255148"/>
                  <a:pt x="10768692" y="3255148"/>
                </a:cubicBezTo>
                <a:cubicBezTo>
                  <a:pt x="10533965" y="3229231"/>
                  <a:pt x="10533965" y="3229231"/>
                  <a:pt x="10533965" y="3229231"/>
                </a:cubicBezTo>
                <a:cubicBezTo>
                  <a:pt x="10403561" y="3203314"/>
                  <a:pt x="10325319" y="3177396"/>
                  <a:pt x="10299238" y="3125562"/>
                </a:cubicBezTo>
                <a:cubicBezTo>
                  <a:pt x="10247077" y="3073728"/>
                  <a:pt x="10220996" y="3021893"/>
                  <a:pt x="10220996" y="2944142"/>
                </a:cubicBezTo>
                <a:cubicBezTo>
                  <a:pt x="10220996" y="2944142"/>
                  <a:pt x="10220996" y="2892307"/>
                  <a:pt x="10220996" y="2814556"/>
                </a:cubicBezTo>
                <a:cubicBezTo>
                  <a:pt x="10220996" y="2736805"/>
                  <a:pt x="10247077" y="2659053"/>
                  <a:pt x="10299238" y="2581302"/>
                </a:cubicBezTo>
                <a:cubicBezTo>
                  <a:pt x="10325319" y="2529467"/>
                  <a:pt x="10403561" y="2477633"/>
                  <a:pt x="10507884" y="2477633"/>
                </a:cubicBezTo>
                <a:cubicBezTo>
                  <a:pt x="10638288" y="2451716"/>
                  <a:pt x="10742611" y="2451716"/>
                  <a:pt x="10820854" y="2451716"/>
                </a:cubicBezTo>
                <a:cubicBezTo>
                  <a:pt x="11055581" y="2425799"/>
                  <a:pt x="11185985" y="2399881"/>
                  <a:pt x="11342469" y="2399881"/>
                </a:cubicBezTo>
                <a:close/>
                <a:moveTo>
                  <a:pt x="9918575" y="0"/>
                </a:moveTo>
                <a:lnTo>
                  <a:pt x="10743186" y="0"/>
                </a:lnTo>
                <a:lnTo>
                  <a:pt x="10752356" y="13166"/>
                </a:lnTo>
                <a:cubicBezTo>
                  <a:pt x="10775197" y="55389"/>
                  <a:pt x="10781723" y="94365"/>
                  <a:pt x="10768671" y="133340"/>
                </a:cubicBezTo>
                <a:cubicBezTo>
                  <a:pt x="10768671" y="211291"/>
                  <a:pt x="10716463" y="315225"/>
                  <a:pt x="10638151" y="445143"/>
                </a:cubicBezTo>
                <a:cubicBezTo>
                  <a:pt x="10638151" y="445143"/>
                  <a:pt x="10168278" y="964815"/>
                  <a:pt x="10063862" y="1094733"/>
                </a:cubicBezTo>
                <a:cubicBezTo>
                  <a:pt x="9959445" y="1198667"/>
                  <a:pt x="9855029" y="1250634"/>
                  <a:pt x="9750613" y="1250634"/>
                </a:cubicBezTo>
                <a:cubicBezTo>
                  <a:pt x="9646197" y="1276618"/>
                  <a:pt x="9541780" y="1224651"/>
                  <a:pt x="9437364" y="1120716"/>
                </a:cubicBezTo>
                <a:cubicBezTo>
                  <a:pt x="9359052" y="1042766"/>
                  <a:pt x="9306844" y="964815"/>
                  <a:pt x="9306844" y="886864"/>
                </a:cubicBezTo>
                <a:cubicBezTo>
                  <a:pt x="9306844" y="808913"/>
                  <a:pt x="9359052" y="704979"/>
                  <a:pt x="9411260" y="601045"/>
                </a:cubicBezTo>
                <a:cubicBezTo>
                  <a:pt x="9437364" y="575061"/>
                  <a:pt x="9750613" y="185307"/>
                  <a:pt x="9750613" y="185307"/>
                </a:cubicBezTo>
                <a:cubicBezTo>
                  <a:pt x="9802821" y="133340"/>
                  <a:pt x="9848503" y="81373"/>
                  <a:pt x="9887659" y="35902"/>
                </a:cubicBezTo>
                <a:close/>
                <a:moveTo>
                  <a:pt x="7061905" y="0"/>
                </a:moveTo>
                <a:lnTo>
                  <a:pt x="7888888" y="0"/>
                </a:lnTo>
                <a:lnTo>
                  <a:pt x="7883747" y="27195"/>
                </a:lnTo>
                <a:cubicBezTo>
                  <a:pt x="7877264" y="63042"/>
                  <a:pt x="7877264" y="69559"/>
                  <a:pt x="7864297" y="134735"/>
                </a:cubicBezTo>
                <a:cubicBezTo>
                  <a:pt x="7838364" y="239017"/>
                  <a:pt x="7786497" y="291158"/>
                  <a:pt x="7708697" y="343299"/>
                </a:cubicBezTo>
                <a:cubicBezTo>
                  <a:pt x="7630897" y="369370"/>
                  <a:pt x="7553097" y="395440"/>
                  <a:pt x="7475296" y="395440"/>
                </a:cubicBezTo>
                <a:cubicBezTo>
                  <a:pt x="7397496" y="395440"/>
                  <a:pt x="7345630" y="395440"/>
                  <a:pt x="7267829" y="369370"/>
                </a:cubicBezTo>
                <a:cubicBezTo>
                  <a:pt x="7190029" y="343299"/>
                  <a:pt x="7112229" y="291158"/>
                  <a:pt x="7086296" y="212947"/>
                </a:cubicBezTo>
                <a:cubicBezTo>
                  <a:pt x="7073329" y="173841"/>
                  <a:pt x="7066846" y="121700"/>
                  <a:pt x="7063604" y="59783"/>
                </a:cubicBezTo>
                <a:close/>
                <a:moveTo>
                  <a:pt x="4436312" y="0"/>
                </a:moveTo>
                <a:lnTo>
                  <a:pt x="5284401" y="0"/>
                </a:lnTo>
                <a:lnTo>
                  <a:pt x="5287671" y="38941"/>
                </a:lnTo>
                <a:cubicBezTo>
                  <a:pt x="5289718" y="125017"/>
                  <a:pt x="5279893" y="201710"/>
                  <a:pt x="5253695" y="266980"/>
                </a:cubicBezTo>
                <a:cubicBezTo>
                  <a:pt x="5070309" y="449737"/>
                  <a:pt x="4572547" y="501953"/>
                  <a:pt x="4467755" y="136439"/>
                </a:cubicBezTo>
                <a:cubicBezTo>
                  <a:pt x="4461206" y="97277"/>
                  <a:pt x="4454657" y="66273"/>
                  <a:pt x="4448108" y="40165"/>
                </a:cubicBezTo>
                <a:close/>
                <a:moveTo>
                  <a:pt x="1329412" y="0"/>
                </a:moveTo>
                <a:lnTo>
                  <a:pt x="2250935" y="0"/>
                </a:lnTo>
                <a:lnTo>
                  <a:pt x="2264829" y="12434"/>
                </a:lnTo>
                <a:cubicBezTo>
                  <a:pt x="2279134" y="23395"/>
                  <a:pt x="2290577" y="29891"/>
                  <a:pt x="2297116" y="29891"/>
                </a:cubicBezTo>
                <a:cubicBezTo>
                  <a:pt x="2401745" y="159809"/>
                  <a:pt x="2349431" y="107842"/>
                  <a:pt x="2454059" y="211776"/>
                </a:cubicBezTo>
                <a:cubicBezTo>
                  <a:pt x="2637157" y="393661"/>
                  <a:pt x="2611000" y="393661"/>
                  <a:pt x="2715628" y="497595"/>
                </a:cubicBezTo>
                <a:cubicBezTo>
                  <a:pt x="2794098" y="601530"/>
                  <a:pt x="2820255" y="679480"/>
                  <a:pt x="2820255" y="783415"/>
                </a:cubicBezTo>
                <a:cubicBezTo>
                  <a:pt x="2820255" y="861365"/>
                  <a:pt x="2767941" y="939316"/>
                  <a:pt x="2689471" y="1043250"/>
                </a:cubicBezTo>
                <a:cubicBezTo>
                  <a:pt x="2584843" y="1147185"/>
                  <a:pt x="2480215" y="1199152"/>
                  <a:pt x="2401745" y="1199152"/>
                </a:cubicBezTo>
                <a:cubicBezTo>
                  <a:pt x="2323274" y="1199152"/>
                  <a:pt x="2244803" y="1173169"/>
                  <a:pt x="2140175" y="1095218"/>
                </a:cubicBezTo>
                <a:cubicBezTo>
                  <a:pt x="2087861" y="1043250"/>
                  <a:pt x="2114018" y="1069234"/>
                  <a:pt x="1930919" y="887349"/>
                </a:cubicBezTo>
                <a:cubicBezTo>
                  <a:pt x="1747820" y="679480"/>
                  <a:pt x="1669350" y="575546"/>
                  <a:pt x="1669350" y="575546"/>
                </a:cubicBezTo>
                <a:cubicBezTo>
                  <a:pt x="1512408" y="419645"/>
                  <a:pt x="1669350" y="601530"/>
                  <a:pt x="1486251" y="393661"/>
                </a:cubicBezTo>
                <a:cubicBezTo>
                  <a:pt x="1381624" y="263743"/>
                  <a:pt x="1329310" y="159809"/>
                  <a:pt x="1329310" y="81858"/>
                </a:cubicBezTo>
                <a:cubicBezTo>
                  <a:pt x="1322771" y="55875"/>
                  <a:pt x="1322771" y="29891"/>
                  <a:pt x="1328084" y="35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1179172-D328-4A23-82B1-11096790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00" y="728663"/>
            <a:ext cx="5015988" cy="271047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zh-TW" altLang="en-US" sz="8800" spc="-100" dirty="0">
                <a:latin typeface="+mj-lt"/>
                <a:ea typeface="+mj-ea"/>
              </a:rPr>
              <a:t>小任務</a:t>
            </a:r>
          </a:p>
        </p:txBody>
      </p:sp>
    </p:spTree>
    <p:extLst>
      <p:ext uri="{BB962C8B-B14F-4D97-AF65-F5344CB8AC3E}">
        <p14:creationId xmlns:p14="http://schemas.microsoft.com/office/powerpoint/2010/main" val="186206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7A86B8AE-1C9F-4E1E-BE18-10E7A193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40" y="639520"/>
            <a:ext cx="11472000" cy="147732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藥不只是吃進肚子的</a:t>
            </a:r>
            <a:br>
              <a:rPr lang="en-US" altLang="zh-TW" dirty="0"/>
            </a:br>
            <a:r>
              <a:rPr lang="zh-TW" altLang="en-US" dirty="0"/>
              <a:t>還有抹在身上的外用藥</a:t>
            </a:r>
          </a:p>
        </p:txBody>
      </p:sp>
      <p:sp>
        <p:nvSpPr>
          <p:cNvPr id="4" name="標題 2">
            <a:extLst>
              <a:ext uri="{FF2B5EF4-FFF2-40B4-BE49-F238E27FC236}">
                <a16:creationId xmlns:a16="http://schemas.microsoft.com/office/drawing/2014/main" id="{350C90EB-799F-4C1C-87DC-ECBB1F5614EC}"/>
              </a:ext>
            </a:extLst>
          </p:cNvPr>
          <p:cNvSpPr txBox="1">
            <a:spLocks/>
          </p:cNvSpPr>
          <p:nvPr/>
        </p:nvSpPr>
        <p:spPr>
          <a:xfrm>
            <a:off x="222160" y="3606445"/>
            <a:ext cx="11472000" cy="22694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 cap="none" baseline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+mj-cs"/>
              </a:defRPr>
            </a:lvl1pPr>
          </a:lstStyle>
          <a:p>
            <a:r>
              <a:rPr lang="zh-TW" altLang="en-US" dirty="0"/>
              <a:t>找找家裡的藥箱</a:t>
            </a:r>
            <a:endParaRPr lang="en-US" altLang="zh-TW" dirty="0"/>
          </a:p>
          <a:p>
            <a:r>
              <a:rPr lang="zh-TW" altLang="en-US" dirty="0"/>
              <a:t>有哪些藥</a:t>
            </a:r>
            <a:endParaRPr lang="en-US" altLang="zh-TW" dirty="0"/>
          </a:p>
          <a:p>
            <a:r>
              <a:rPr lang="zh-TW" altLang="en-US" dirty="0"/>
              <a:t>下周回學校跟老師分享吧！</a:t>
            </a:r>
          </a:p>
        </p:txBody>
      </p:sp>
    </p:spTree>
    <p:extLst>
      <p:ext uri="{BB962C8B-B14F-4D97-AF65-F5344CB8AC3E}">
        <p14:creationId xmlns:p14="http://schemas.microsoft.com/office/powerpoint/2010/main" val="173350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99E7786-D31A-4FDE-99E6-5529580E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075" y="1656065"/>
            <a:ext cx="9265150" cy="2803071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pPr algn="ctr"/>
            <a:r>
              <a:rPr lang="zh-TW" altLang="en-US" sz="5600" spc="-100" dirty="0">
                <a:latin typeface="+mj-lt"/>
                <a:ea typeface="+mj-ea"/>
              </a:rPr>
              <a:t>自己上廁所</a:t>
            </a:r>
            <a:br>
              <a:rPr lang="en-US" altLang="zh-TW" sz="5600" spc="-100" dirty="0">
                <a:latin typeface="+mj-lt"/>
                <a:ea typeface="+mj-ea"/>
              </a:rPr>
            </a:br>
            <a:r>
              <a:rPr lang="zh-TW" altLang="en-US" sz="5600" spc="-100" dirty="0">
                <a:latin typeface="+mj-lt"/>
                <a:ea typeface="+mj-ea"/>
              </a:rPr>
              <a:t>自己整理環境</a:t>
            </a:r>
            <a:br>
              <a:rPr lang="en-US" altLang="zh-TW" sz="5600" spc="-100" dirty="0">
                <a:latin typeface="+mj-lt"/>
                <a:ea typeface="+mj-ea"/>
              </a:rPr>
            </a:br>
            <a:r>
              <a:rPr lang="zh-TW" altLang="en-US" sz="5600" spc="-100" dirty="0">
                <a:latin typeface="+mj-lt"/>
                <a:ea typeface="+mj-ea"/>
              </a:rPr>
              <a:t>自己整理書包</a:t>
            </a:r>
            <a:br>
              <a:rPr lang="en-US" altLang="zh-TW" sz="5600" spc="-100" dirty="0">
                <a:latin typeface="+mj-lt"/>
                <a:ea typeface="+mj-ea"/>
              </a:rPr>
            </a:br>
            <a:r>
              <a:rPr lang="zh-TW" altLang="en-US" sz="5600" spc="-100" dirty="0">
                <a:latin typeface="+mj-lt"/>
                <a:ea typeface="+mj-ea"/>
              </a:rPr>
              <a:t>吃藥也是要提起勇氣自己來</a:t>
            </a:r>
            <a:endParaRPr lang="en-US" altLang="zh-TW" sz="5600" spc="-100" dirty="0">
              <a:latin typeface="+mj-lt"/>
              <a:ea typeface="+mj-ea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0E4EF1-6AA9-4634-A88F-493037806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0558E7-61D4-43D8-ADB8-96DE97118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5D404A8-66E2-417A-8DEC-F3249259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300" y="65523"/>
            <a:ext cx="9492866" cy="1302586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zh-TW" altLang="en-US" sz="8000" spc="-100" dirty="0">
                <a:latin typeface="+mj-lt"/>
                <a:ea typeface="+mj-ea"/>
              </a:rPr>
              <a:t>用藥停看聽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A955705-D992-4CCD-8ACC-C1F73D8D1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1" t="2784" r="7131" b="13478"/>
          <a:stretch/>
        </p:blipFill>
        <p:spPr>
          <a:xfrm>
            <a:off x="560724" y="1407865"/>
            <a:ext cx="9492866" cy="4980497"/>
          </a:xfrm>
          <a:custGeom>
            <a:avLst/>
            <a:gdLst/>
            <a:ahLst/>
            <a:cxnLst/>
            <a:rect l="l" t="t" r="r" b="b"/>
            <a:pathLst>
              <a:path w="10728325" h="3132136">
                <a:moveTo>
                  <a:pt x="0" y="0"/>
                </a:moveTo>
                <a:lnTo>
                  <a:pt x="10728325" y="0"/>
                </a:lnTo>
                <a:lnTo>
                  <a:pt x="10728325" y="3132136"/>
                </a:lnTo>
                <a:lnTo>
                  <a:pt x="0" y="3132136"/>
                </a:lnTo>
                <a:close/>
              </a:path>
            </a:pathLst>
          </a:cu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1DBDC3E-EFBF-429B-957B-6C76FFB44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480" y="359481"/>
            <a:ext cx="805041" cy="12192001"/>
          </a:xfrm>
          <a:custGeom>
            <a:avLst/>
            <a:gdLst>
              <a:gd name="connsiteX0" fmla="*/ 0 w 805041"/>
              <a:gd name="connsiteY0" fmla="*/ 12192001 h 12192001"/>
              <a:gd name="connsiteX1" fmla="*/ 2268 w 805041"/>
              <a:gd name="connsiteY1" fmla="*/ 11635931 h 12192001"/>
              <a:gd name="connsiteX2" fmla="*/ 39265 w 805041"/>
              <a:gd name="connsiteY2" fmla="*/ 9246579 h 12192001"/>
              <a:gd name="connsiteX3" fmla="*/ 79643 w 805041"/>
              <a:gd name="connsiteY3" fmla="*/ 7976300 h 12192001"/>
              <a:gd name="connsiteX4" fmla="*/ 39265 w 805041"/>
              <a:gd name="connsiteY4" fmla="*/ 7150621 h 12192001"/>
              <a:gd name="connsiteX5" fmla="*/ 39265 w 805041"/>
              <a:gd name="connsiteY5" fmla="*/ 6515481 h 12192001"/>
              <a:gd name="connsiteX6" fmla="*/ 39265 w 805041"/>
              <a:gd name="connsiteY6" fmla="*/ 4864121 h 12192001"/>
              <a:gd name="connsiteX7" fmla="*/ 79645 w 805041"/>
              <a:gd name="connsiteY7" fmla="*/ 2958705 h 12192001"/>
              <a:gd name="connsiteX8" fmla="*/ 54260 w 805041"/>
              <a:gd name="connsiteY8" fmla="*/ 203487 h 12192001"/>
              <a:gd name="connsiteX9" fmla="*/ 52385 w 805041"/>
              <a:gd name="connsiteY9" fmla="*/ 0 h 12192001"/>
              <a:gd name="connsiteX10" fmla="*/ 805041 w 805041"/>
              <a:gd name="connsiteY10" fmla="*/ 0 h 12192001"/>
              <a:gd name="connsiteX11" fmla="*/ 805040 w 805041"/>
              <a:gd name="connsiteY11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5041" h="12192001">
                <a:moveTo>
                  <a:pt x="0" y="12192001"/>
                </a:moveTo>
                <a:lnTo>
                  <a:pt x="2268" y="11635931"/>
                </a:lnTo>
                <a:cubicBezTo>
                  <a:pt x="6616" y="10932425"/>
                  <a:pt x="16553" y="10139742"/>
                  <a:pt x="39265" y="9246579"/>
                </a:cubicBezTo>
                <a:cubicBezTo>
                  <a:pt x="79643" y="7976300"/>
                  <a:pt x="79643" y="7976300"/>
                  <a:pt x="79643" y="7976300"/>
                </a:cubicBezTo>
                <a:cubicBezTo>
                  <a:pt x="79643" y="7722245"/>
                  <a:pt x="39265" y="7468190"/>
                  <a:pt x="39265" y="7150621"/>
                </a:cubicBezTo>
                <a:cubicBezTo>
                  <a:pt x="39265" y="6833051"/>
                  <a:pt x="39265" y="6578996"/>
                  <a:pt x="39265" y="6515481"/>
                </a:cubicBezTo>
                <a:cubicBezTo>
                  <a:pt x="39265" y="4864121"/>
                  <a:pt x="39265" y="4864121"/>
                  <a:pt x="39265" y="4864121"/>
                </a:cubicBezTo>
                <a:cubicBezTo>
                  <a:pt x="79645" y="2958705"/>
                  <a:pt x="79645" y="2958705"/>
                  <a:pt x="79645" y="2958705"/>
                </a:cubicBezTo>
                <a:cubicBezTo>
                  <a:pt x="68288" y="1726140"/>
                  <a:pt x="60126" y="840233"/>
                  <a:pt x="54260" y="203487"/>
                </a:cubicBezTo>
                <a:lnTo>
                  <a:pt x="52385" y="0"/>
                </a:lnTo>
                <a:lnTo>
                  <a:pt x="805041" y="0"/>
                </a:lnTo>
                <a:lnTo>
                  <a:pt x="805040" y="12192001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ACC1D17-B335-4753-8CD6-905C688209D5}"/>
              </a:ext>
            </a:extLst>
          </p:cNvPr>
          <p:cNvSpPr txBox="1"/>
          <p:nvPr/>
        </p:nvSpPr>
        <p:spPr>
          <a:xfrm>
            <a:off x="3659060" y="1664825"/>
            <a:ext cx="169164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chemeClr val="bg2">
                    <a:lumMod val="20000"/>
                    <a:lumOff val="8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人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2F0B26F-226D-4BD7-A5A7-29A84397F560}"/>
              </a:ext>
            </a:extLst>
          </p:cNvPr>
          <p:cNvSpPr txBox="1"/>
          <p:nvPr/>
        </p:nvSpPr>
        <p:spPr>
          <a:xfrm>
            <a:off x="9010432" y="2191884"/>
            <a:ext cx="3181568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chemeClr val="bg2">
                    <a:lumMod val="20000"/>
                    <a:lumOff val="8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幾次？</a:t>
            </a:r>
            <a:endParaRPr lang="en-US" altLang="zh-TW" sz="6000" dirty="0">
              <a:solidFill>
                <a:schemeClr val="bg2">
                  <a:lumMod val="20000"/>
                  <a:lumOff val="80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6000" dirty="0">
                <a:solidFill>
                  <a:schemeClr val="bg2">
                    <a:lumMod val="20000"/>
                    <a:lumOff val="8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幾包？</a:t>
            </a:r>
            <a:endParaRPr lang="en-US" altLang="zh-TW" sz="6000" dirty="0">
              <a:solidFill>
                <a:schemeClr val="bg2">
                  <a:lumMod val="20000"/>
                  <a:lumOff val="80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6000" dirty="0">
                <a:solidFill>
                  <a:schemeClr val="bg2">
                    <a:lumMod val="20000"/>
                    <a:lumOff val="8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幾顆？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75A0B39-6B2F-4829-B6E4-C0001F3A1164}"/>
              </a:ext>
            </a:extLst>
          </p:cNvPr>
          <p:cNvCxnSpPr>
            <a:cxnSpLocks/>
          </p:cNvCxnSpPr>
          <p:nvPr/>
        </p:nvCxnSpPr>
        <p:spPr>
          <a:xfrm flipH="1" flipV="1">
            <a:off x="4972050" y="2238375"/>
            <a:ext cx="939374" cy="219075"/>
          </a:xfrm>
          <a:prstGeom prst="straightConnector1">
            <a:avLst/>
          </a:prstGeom>
          <a:ln w="1905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BF1905B-3486-4876-98D4-CD6C556CBF32}"/>
              </a:ext>
            </a:extLst>
          </p:cNvPr>
          <p:cNvSpPr txBox="1"/>
          <p:nvPr/>
        </p:nvSpPr>
        <p:spPr>
          <a:xfrm>
            <a:off x="4268740" y="5009824"/>
            <a:ext cx="260328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chemeClr val="bg2">
                    <a:lumMod val="20000"/>
                    <a:lumOff val="8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時間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FC403C93-4E6B-4194-9FA2-BE60ED792977}"/>
              </a:ext>
            </a:extLst>
          </p:cNvPr>
          <p:cNvCxnSpPr>
            <a:cxnSpLocks/>
          </p:cNvCxnSpPr>
          <p:nvPr/>
        </p:nvCxnSpPr>
        <p:spPr>
          <a:xfrm>
            <a:off x="6690630" y="4416392"/>
            <a:ext cx="0" cy="1101263"/>
          </a:xfrm>
          <a:prstGeom prst="straightConnector1">
            <a:avLst/>
          </a:prstGeom>
          <a:ln w="1905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5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5FF88DA-F544-48DC-A77D-355F13419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07BD9A-E504-4910-8840-8CD67578C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7796E5A-5224-4D7A-AE21-974F820D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9626" y="0"/>
            <a:ext cx="11382374" cy="6858000"/>
          </a:xfrm>
          <a:custGeom>
            <a:avLst/>
            <a:gdLst>
              <a:gd name="connsiteX0" fmla="*/ 7488223 w 11382374"/>
              <a:gd name="connsiteY0" fmla="*/ 5362710 h 6858000"/>
              <a:gd name="connsiteX1" fmla="*/ 7660754 w 11382374"/>
              <a:gd name="connsiteY1" fmla="*/ 5395635 h 6858000"/>
              <a:gd name="connsiteX2" fmla="*/ 7791274 w 11382374"/>
              <a:gd name="connsiteY2" fmla="*/ 5499694 h 6858000"/>
              <a:gd name="connsiteX3" fmla="*/ 7895690 w 11382374"/>
              <a:gd name="connsiteY3" fmla="*/ 5707813 h 6858000"/>
              <a:gd name="connsiteX4" fmla="*/ 8026210 w 11382374"/>
              <a:gd name="connsiteY4" fmla="*/ 6540288 h 6858000"/>
              <a:gd name="connsiteX5" fmla="*/ 8000106 w 11382374"/>
              <a:gd name="connsiteY5" fmla="*/ 6852467 h 6858000"/>
              <a:gd name="connsiteX6" fmla="*/ 7997209 w 11382374"/>
              <a:gd name="connsiteY6" fmla="*/ 6858000 h 6858000"/>
              <a:gd name="connsiteX7" fmla="*/ 7284161 w 11382374"/>
              <a:gd name="connsiteY7" fmla="*/ 6858000 h 6858000"/>
              <a:gd name="connsiteX8" fmla="*/ 7261037 w 11382374"/>
              <a:gd name="connsiteY8" fmla="*/ 6815477 h 6858000"/>
              <a:gd name="connsiteX9" fmla="*/ 7216986 w 11382374"/>
              <a:gd name="connsiteY9" fmla="*/ 6592318 h 6858000"/>
              <a:gd name="connsiteX10" fmla="*/ 7190882 w 11382374"/>
              <a:gd name="connsiteY10" fmla="*/ 6306155 h 6858000"/>
              <a:gd name="connsiteX11" fmla="*/ 7112570 w 11382374"/>
              <a:gd name="connsiteY11" fmla="*/ 5915932 h 6858000"/>
              <a:gd name="connsiteX12" fmla="*/ 7086466 w 11382374"/>
              <a:gd name="connsiteY12" fmla="*/ 5577739 h 6858000"/>
              <a:gd name="connsiteX13" fmla="*/ 7399714 w 11382374"/>
              <a:gd name="connsiteY13" fmla="*/ 5369620 h 6858000"/>
              <a:gd name="connsiteX14" fmla="*/ 7488223 w 11382374"/>
              <a:gd name="connsiteY14" fmla="*/ 5362710 h 6858000"/>
              <a:gd name="connsiteX15" fmla="*/ 4656642 w 11382374"/>
              <a:gd name="connsiteY15" fmla="*/ 5350109 h 6858000"/>
              <a:gd name="connsiteX16" fmla="*/ 4832285 w 11382374"/>
              <a:gd name="connsiteY16" fmla="*/ 5369620 h 6858000"/>
              <a:gd name="connsiteX17" fmla="*/ 5092495 w 11382374"/>
              <a:gd name="connsiteY17" fmla="*/ 5525709 h 6858000"/>
              <a:gd name="connsiteX18" fmla="*/ 5040453 w 11382374"/>
              <a:gd name="connsiteY18" fmla="*/ 6566303 h 6858000"/>
              <a:gd name="connsiteX19" fmla="*/ 4996086 w 11382374"/>
              <a:gd name="connsiteY19" fmla="*/ 6815071 h 6858000"/>
              <a:gd name="connsiteX20" fmla="*/ 4979880 w 11382374"/>
              <a:gd name="connsiteY20" fmla="*/ 6858000 h 6858000"/>
              <a:gd name="connsiteX21" fmla="*/ 4220086 w 11382374"/>
              <a:gd name="connsiteY21" fmla="*/ 6858000 h 6858000"/>
              <a:gd name="connsiteX22" fmla="*/ 4215097 w 11382374"/>
              <a:gd name="connsiteY22" fmla="*/ 6841085 h 6858000"/>
              <a:gd name="connsiteX23" fmla="*/ 4207778 w 11382374"/>
              <a:gd name="connsiteY23" fmla="*/ 6592318 h 6858000"/>
              <a:gd name="connsiteX24" fmla="*/ 4259820 w 11382374"/>
              <a:gd name="connsiteY24" fmla="*/ 6072021 h 6858000"/>
              <a:gd name="connsiteX25" fmla="*/ 4285842 w 11382374"/>
              <a:gd name="connsiteY25" fmla="*/ 5837887 h 6858000"/>
              <a:gd name="connsiteX26" fmla="*/ 4311863 w 11382374"/>
              <a:gd name="connsiteY26" fmla="*/ 5655783 h 6858000"/>
              <a:gd name="connsiteX27" fmla="*/ 4520031 w 11382374"/>
              <a:gd name="connsiteY27" fmla="*/ 5369620 h 6858000"/>
              <a:gd name="connsiteX28" fmla="*/ 4656642 w 11382374"/>
              <a:gd name="connsiteY28" fmla="*/ 5350109 h 6858000"/>
              <a:gd name="connsiteX29" fmla="*/ 9692662 w 11382374"/>
              <a:gd name="connsiteY29" fmla="*/ 4481788 h 6858000"/>
              <a:gd name="connsiteX30" fmla="*/ 9928184 w 11382374"/>
              <a:gd name="connsiteY30" fmla="*/ 4560075 h 6858000"/>
              <a:gd name="connsiteX31" fmla="*/ 10137538 w 11382374"/>
              <a:gd name="connsiteY31" fmla="*/ 4768841 h 6858000"/>
              <a:gd name="connsiteX32" fmla="*/ 10320722 w 11382374"/>
              <a:gd name="connsiteY32" fmla="*/ 5003703 h 6858000"/>
              <a:gd name="connsiteX33" fmla="*/ 10582413 w 11382374"/>
              <a:gd name="connsiteY33" fmla="*/ 5290756 h 6858000"/>
              <a:gd name="connsiteX34" fmla="*/ 10765597 w 11382374"/>
              <a:gd name="connsiteY34" fmla="*/ 5603905 h 6858000"/>
              <a:gd name="connsiteX35" fmla="*/ 10608582 w 11382374"/>
              <a:gd name="connsiteY35" fmla="*/ 5917053 h 6858000"/>
              <a:gd name="connsiteX36" fmla="*/ 10320722 w 11382374"/>
              <a:gd name="connsiteY36" fmla="*/ 6021436 h 6858000"/>
              <a:gd name="connsiteX37" fmla="*/ 10189876 w 11382374"/>
              <a:gd name="connsiteY37" fmla="*/ 5995340 h 6858000"/>
              <a:gd name="connsiteX38" fmla="*/ 10006692 w 11382374"/>
              <a:gd name="connsiteY38" fmla="*/ 5864862 h 6858000"/>
              <a:gd name="connsiteX39" fmla="*/ 9457140 w 11382374"/>
              <a:gd name="connsiteY39" fmla="*/ 5186373 h 6858000"/>
              <a:gd name="connsiteX40" fmla="*/ 9326294 w 11382374"/>
              <a:gd name="connsiteY40" fmla="*/ 4925416 h 6858000"/>
              <a:gd name="connsiteX41" fmla="*/ 9352463 w 11382374"/>
              <a:gd name="connsiteY41" fmla="*/ 4768841 h 6858000"/>
              <a:gd name="connsiteX42" fmla="*/ 9430971 w 11382374"/>
              <a:gd name="connsiteY42" fmla="*/ 4638363 h 6858000"/>
              <a:gd name="connsiteX43" fmla="*/ 9509478 w 11382374"/>
              <a:gd name="connsiteY43" fmla="*/ 4586171 h 6858000"/>
              <a:gd name="connsiteX44" fmla="*/ 9692662 w 11382374"/>
              <a:gd name="connsiteY44" fmla="*/ 4481788 h 6858000"/>
              <a:gd name="connsiteX45" fmla="*/ 2119526 w 11382374"/>
              <a:gd name="connsiteY45" fmla="*/ 4452741 h 6858000"/>
              <a:gd name="connsiteX46" fmla="*/ 2407387 w 11382374"/>
              <a:gd name="connsiteY46" fmla="*/ 4583154 h 6858000"/>
              <a:gd name="connsiteX47" fmla="*/ 2538232 w 11382374"/>
              <a:gd name="connsiteY47" fmla="*/ 4843979 h 6858000"/>
              <a:gd name="connsiteX48" fmla="*/ 2433556 w 11382374"/>
              <a:gd name="connsiteY48" fmla="*/ 5156969 h 6858000"/>
              <a:gd name="connsiteX49" fmla="*/ 1857834 w 11382374"/>
              <a:gd name="connsiteY49" fmla="*/ 5835114 h 6858000"/>
              <a:gd name="connsiteX50" fmla="*/ 1255944 w 11382374"/>
              <a:gd name="connsiteY50" fmla="*/ 5887279 h 6858000"/>
              <a:gd name="connsiteX51" fmla="*/ 1098929 w 11382374"/>
              <a:gd name="connsiteY51" fmla="*/ 5652536 h 6858000"/>
              <a:gd name="connsiteX52" fmla="*/ 1203606 w 11382374"/>
              <a:gd name="connsiteY52" fmla="*/ 5365629 h 6858000"/>
              <a:gd name="connsiteX53" fmla="*/ 1386790 w 11382374"/>
              <a:gd name="connsiteY53" fmla="*/ 5078721 h 6858000"/>
              <a:gd name="connsiteX54" fmla="*/ 1753158 w 11382374"/>
              <a:gd name="connsiteY54" fmla="*/ 4661401 h 6858000"/>
              <a:gd name="connsiteX55" fmla="*/ 1805496 w 11382374"/>
              <a:gd name="connsiteY55" fmla="*/ 4609236 h 6858000"/>
              <a:gd name="connsiteX56" fmla="*/ 2119526 w 11382374"/>
              <a:gd name="connsiteY56" fmla="*/ 4452741 h 6858000"/>
              <a:gd name="connsiteX57" fmla="*/ 469454 w 11382374"/>
              <a:gd name="connsiteY57" fmla="*/ 2399882 h 6858000"/>
              <a:gd name="connsiteX58" fmla="*/ 1408362 w 11382374"/>
              <a:gd name="connsiteY58" fmla="*/ 2425998 h 6858000"/>
              <a:gd name="connsiteX59" fmla="*/ 1669169 w 11382374"/>
              <a:gd name="connsiteY59" fmla="*/ 2556576 h 6858000"/>
              <a:gd name="connsiteX60" fmla="*/ 1721331 w 11382374"/>
              <a:gd name="connsiteY60" fmla="*/ 2869964 h 6858000"/>
              <a:gd name="connsiteX61" fmla="*/ 1617008 w 11382374"/>
              <a:gd name="connsiteY61" fmla="*/ 3157235 h 6858000"/>
              <a:gd name="connsiteX62" fmla="*/ 1356200 w 11382374"/>
              <a:gd name="connsiteY62" fmla="*/ 3261698 h 6858000"/>
              <a:gd name="connsiteX63" fmla="*/ 469454 w 11382374"/>
              <a:gd name="connsiteY63" fmla="*/ 3235582 h 6858000"/>
              <a:gd name="connsiteX64" fmla="*/ 417292 w 11382374"/>
              <a:gd name="connsiteY64" fmla="*/ 3235582 h 6858000"/>
              <a:gd name="connsiteX65" fmla="*/ 104323 w 11382374"/>
              <a:gd name="connsiteY65" fmla="*/ 3105004 h 6858000"/>
              <a:gd name="connsiteX66" fmla="*/ 0 w 11382374"/>
              <a:gd name="connsiteY66" fmla="*/ 2869964 h 6858000"/>
              <a:gd name="connsiteX67" fmla="*/ 104323 w 11382374"/>
              <a:gd name="connsiteY67" fmla="*/ 2504345 h 6858000"/>
              <a:gd name="connsiteX68" fmla="*/ 469454 w 11382374"/>
              <a:gd name="connsiteY68" fmla="*/ 2399882 h 6858000"/>
              <a:gd name="connsiteX69" fmla="*/ 11342469 w 11382374"/>
              <a:gd name="connsiteY69" fmla="*/ 2399881 h 6858000"/>
              <a:gd name="connsiteX70" fmla="*/ 11382374 w 11382374"/>
              <a:gd name="connsiteY70" fmla="*/ 2399881 h 6858000"/>
              <a:gd name="connsiteX71" fmla="*/ 11382374 w 11382374"/>
              <a:gd name="connsiteY71" fmla="*/ 3263992 h 6858000"/>
              <a:gd name="connsiteX72" fmla="*/ 11352250 w 11382374"/>
              <a:gd name="connsiteY72" fmla="*/ 3262589 h 6858000"/>
              <a:gd name="connsiteX73" fmla="*/ 11238146 w 11382374"/>
              <a:gd name="connsiteY73" fmla="*/ 3255148 h 6858000"/>
              <a:gd name="connsiteX74" fmla="*/ 10768692 w 11382374"/>
              <a:gd name="connsiteY74" fmla="*/ 3255148 h 6858000"/>
              <a:gd name="connsiteX75" fmla="*/ 10533965 w 11382374"/>
              <a:gd name="connsiteY75" fmla="*/ 3229231 h 6858000"/>
              <a:gd name="connsiteX76" fmla="*/ 10299238 w 11382374"/>
              <a:gd name="connsiteY76" fmla="*/ 3125562 h 6858000"/>
              <a:gd name="connsiteX77" fmla="*/ 10220996 w 11382374"/>
              <a:gd name="connsiteY77" fmla="*/ 2944142 h 6858000"/>
              <a:gd name="connsiteX78" fmla="*/ 10220996 w 11382374"/>
              <a:gd name="connsiteY78" fmla="*/ 2814556 h 6858000"/>
              <a:gd name="connsiteX79" fmla="*/ 10299238 w 11382374"/>
              <a:gd name="connsiteY79" fmla="*/ 2581302 h 6858000"/>
              <a:gd name="connsiteX80" fmla="*/ 10507884 w 11382374"/>
              <a:gd name="connsiteY80" fmla="*/ 2477633 h 6858000"/>
              <a:gd name="connsiteX81" fmla="*/ 10820854 w 11382374"/>
              <a:gd name="connsiteY81" fmla="*/ 2451716 h 6858000"/>
              <a:gd name="connsiteX82" fmla="*/ 11342469 w 11382374"/>
              <a:gd name="connsiteY82" fmla="*/ 2399881 h 6858000"/>
              <a:gd name="connsiteX83" fmla="*/ 9918575 w 11382374"/>
              <a:gd name="connsiteY83" fmla="*/ 0 h 6858000"/>
              <a:gd name="connsiteX84" fmla="*/ 10743186 w 11382374"/>
              <a:gd name="connsiteY84" fmla="*/ 0 h 6858000"/>
              <a:gd name="connsiteX85" fmla="*/ 10752356 w 11382374"/>
              <a:gd name="connsiteY85" fmla="*/ 13166 h 6858000"/>
              <a:gd name="connsiteX86" fmla="*/ 10768671 w 11382374"/>
              <a:gd name="connsiteY86" fmla="*/ 133340 h 6858000"/>
              <a:gd name="connsiteX87" fmla="*/ 10638151 w 11382374"/>
              <a:gd name="connsiteY87" fmla="*/ 445143 h 6858000"/>
              <a:gd name="connsiteX88" fmla="*/ 10063862 w 11382374"/>
              <a:gd name="connsiteY88" fmla="*/ 1094733 h 6858000"/>
              <a:gd name="connsiteX89" fmla="*/ 9750613 w 11382374"/>
              <a:gd name="connsiteY89" fmla="*/ 1250634 h 6858000"/>
              <a:gd name="connsiteX90" fmla="*/ 9437364 w 11382374"/>
              <a:gd name="connsiteY90" fmla="*/ 1120716 h 6858000"/>
              <a:gd name="connsiteX91" fmla="*/ 9306844 w 11382374"/>
              <a:gd name="connsiteY91" fmla="*/ 886864 h 6858000"/>
              <a:gd name="connsiteX92" fmla="*/ 9411260 w 11382374"/>
              <a:gd name="connsiteY92" fmla="*/ 601045 h 6858000"/>
              <a:gd name="connsiteX93" fmla="*/ 9750613 w 11382374"/>
              <a:gd name="connsiteY93" fmla="*/ 185307 h 6858000"/>
              <a:gd name="connsiteX94" fmla="*/ 9887659 w 11382374"/>
              <a:gd name="connsiteY94" fmla="*/ 35902 h 6858000"/>
              <a:gd name="connsiteX95" fmla="*/ 7061905 w 11382374"/>
              <a:gd name="connsiteY95" fmla="*/ 0 h 6858000"/>
              <a:gd name="connsiteX96" fmla="*/ 7888888 w 11382374"/>
              <a:gd name="connsiteY96" fmla="*/ 0 h 6858000"/>
              <a:gd name="connsiteX97" fmla="*/ 7883747 w 11382374"/>
              <a:gd name="connsiteY97" fmla="*/ 27195 h 6858000"/>
              <a:gd name="connsiteX98" fmla="*/ 7864297 w 11382374"/>
              <a:gd name="connsiteY98" fmla="*/ 134735 h 6858000"/>
              <a:gd name="connsiteX99" fmla="*/ 7708697 w 11382374"/>
              <a:gd name="connsiteY99" fmla="*/ 343299 h 6858000"/>
              <a:gd name="connsiteX100" fmla="*/ 7475296 w 11382374"/>
              <a:gd name="connsiteY100" fmla="*/ 395440 h 6858000"/>
              <a:gd name="connsiteX101" fmla="*/ 7267829 w 11382374"/>
              <a:gd name="connsiteY101" fmla="*/ 369370 h 6858000"/>
              <a:gd name="connsiteX102" fmla="*/ 7086296 w 11382374"/>
              <a:gd name="connsiteY102" fmla="*/ 212947 h 6858000"/>
              <a:gd name="connsiteX103" fmla="*/ 7063604 w 11382374"/>
              <a:gd name="connsiteY103" fmla="*/ 59783 h 6858000"/>
              <a:gd name="connsiteX104" fmla="*/ 4436312 w 11382374"/>
              <a:gd name="connsiteY104" fmla="*/ 0 h 6858000"/>
              <a:gd name="connsiteX105" fmla="*/ 5284401 w 11382374"/>
              <a:gd name="connsiteY105" fmla="*/ 0 h 6858000"/>
              <a:gd name="connsiteX106" fmla="*/ 5287671 w 11382374"/>
              <a:gd name="connsiteY106" fmla="*/ 38941 h 6858000"/>
              <a:gd name="connsiteX107" fmla="*/ 5253695 w 11382374"/>
              <a:gd name="connsiteY107" fmla="*/ 266980 h 6858000"/>
              <a:gd name="connsiteX108" fmla="*/ 4467755 w 11382374"/>
              <a:gd name="connsiteY108" fmla="*/ 136439 h 6858000"/>
              <a:gd name="connsiteX109" fmla="*/ 4448108 w 11382374"/>
              <a:gd name="connsiteY109" fmla="*/ 40165 h 6858000"/>
              <a:gd name="connsiteX110" fmla="*/ 1329412 w 11382374"/>
              <a:gd name="connsiteY110" fmla="*/ 0 h 6858000"/>
              <a:gd name="connsiteX111" fmla="*/ 2250935 w 11382374"/>
              <a:gd name="connsiteY111" fmla="*/ 0 h 6858000"/>
              <a:gd name="connsiteX112" fmla="*/ 2264829 w 11382374"/>
              <a:gd name="connsiteY112" fmla="*/ 12434 h 6858000"/>
              <a:gd name="connsiteX113" fmla="*/ 2297116 w 11382374"/>
              <a:gd name="connsiteY113" fmla="*/ 29891 h 6858000"/>
              <a:gd name="connsiteX114" fmla="*/ 2454059 w 11382374"/>
              <a:gd name="connsiteY114" fmla="*/ 211776 h 6858000"/>
              <a:gd name="connsiteX115" fmla="*/ 2715628 w 11382374"/>
              <a:gd name="connsiteY115" fmla="*/ 497595 h 6858000"/>
              <a:gd name="connsiteX116" fmla="*/ 2820255 w 11382374"/>
              <a:gd name="connsiteY116" fmla="*/ 783415 h 6858000"/>
              <a:gd name="connsiteX117" fmla="*/ 2689471 w 11382374"/>
              <a:gd name="connsiteY117" fmla="*/ 1043250 h 6858000"/>
              <a:gd name="connsiteX118" fmla="*/ 2401745 w 11382374"/>
              <a:gd name="connsiteY118" fmla="*/ 1199152 h 6858000"/>
              <a:gd name="connsiteX119" fmla="*/ 2140175 w 11382374"/>
              <a:gd name="connsiteY119" fmla="*/ 1095218 h 6858000"/>
              <a:gd name="connsiteX120" fmla="*/ 1930919 w 11382374"/>
              <a:gd name="connsiteY120" fmla="*/ 887349 h 6858000"/>
              <a:gd name="connsiteX121" fmla="*/ 1669350 w 11382374"/>
              <a:gd name="connsiteY121" fmla="*/ 575546 h 6858000"/>
              <a:gd name="connsiteX122" fmla="*/ 1486251 w 11382374"/>
              <a:gd name="connsiteY122" fmla="*/ 393661 h 6858000"/>
              <a:gd name="connsiteX123" fmla="*/ 1329310 w 11382374"/>
              <a:gd name="connsiteY123" fmla="*/ 81858 h 6858000"/>
              <a:gd name="connsiteX124" fmla="*/ 1328084 w 11382374"/>
              <a:gd name="connsiteY124" fmla="*/ 35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1382374" h="6858000">
                <a:moveTo>
                  <a:pt x="7488223" y="5362710"/>
                </a:moveTo>
                <a:cubicBezTo>
                  <a:pt x="7567759" y="5366368"/>
                  <a:pt x="7621598" y="5395635"/>
                  <a:pt x="7660754" y="5395635"/>
                </a:cubicBezTo>
                <a:cubicBezTo>
                  <a:pt x="7712962" y="5421650"/>
                  <a:pt x="7739066" y="5447665"/>
                  <a:pt x="7791274" y="5499694"/>
                </a:cubicBezTo>
                <a:cubicBezTo>
                  <a:pt x="7817378" y="5551724"/>
                  <a:pt x="7843482" y="5603754"/>
                  <a:pt x="7895690" y="5707813"/>
                </a:cubicBezTo>
                <a:cubicBezTo>
                  <a:pt x="7921794" y="5811873"/>
                  <a:pt x="8026210" y="6540288"/>
                  <a:pt x="8026210" y="6540288"/>
                </a:cubicBezTo>
                <a:cubicBezTo>
                  <a:pt x="8052314" y="6696377"/>
                  <a:pt x="8026210" y="6800437"/>
                  <a:pt x="8000106" y="6852467"/>
                </a:cubicBezTo>
                <a:lnTo>
                  <a:pt x="7997209" y="6858000"/>
                </a:lnTo>
                <a:lnTo>
                  <a:pt x="7284161" y="6858000"/>
                </a:lnTo>
                <a:lnTo>
                  <a:pt x="7261037" y="6815477"/>
                </a:lnTo>
                <a:cubicBezTo>
                  <a:pt x="7231670" y="6748407"/>
                  <a:pt x="7216986" y="6670363"/>
                  <a:pt x="7216986" y="6592318"/>
                </a:cubicBezTo>
                <a:cubicBezTo>
                  <a:pt x="7190882" y="6306155"/>
                  <a:pt x="7190882" y="6306155"/>
                  <a:pt x="7190882" y="6306155"/>
                </a:cubicBezTo>
                <a:cubicBezTo>
                  <a:pt x="7112570" y="5915932"/>
                  <a:pt x="7112570" y="5915932"/>
                  <a:pt x="7112570" y="5915932"/>
                </a:cubicBezTo>
                <a:cubicBezTo>
                  <a:pt x="7060362" y="5759843"/>
                  <a:pt x="7060362" y="5655783"/>
                  <a:pt x="7086466" y="5577739"/>
                </a:cubicBezTo>
                <a:cubicBezTo>
                  <a:pt x="7138674" y="5473679"/>
                  <a:pt x="7243090" y="5369620"/>
                  <a:pt x="7399714" y="5369620"/>
                </a:cubicBezTo>
                <a:cubicBezTo>
                  <a:pt x="7432344" y="5363117"/>
                  <a:pt x="7461711" y="5361491"/>
                  <a:pt x="7488223" y="5362710"/>
                </a:cubicBezTo>
                <a:close/>
                <a:moveTo>
                  <a:pt x="4656642" y="5350109"/>
                </a:moveTo>
                <a:cubicBezTo>
                  <a:pt x="4708684" y="5350109"/>
                  <a:pt x="4767233" y="5356613"/>
                  <a:pt x="4832285" y="5369620"/>
                </a:cubicBezTo>
                <a:cubicBezTo>
                  <a:pt x="4962390" y="5395635"/>
                  <a:pt x="5066474" y="5447665"/>
                  <a:pt x="5092495" y="5525709"/>
                </a:cubicBezTo>
                <a:cubicBezTo>
                  <a:pt x="5144537" y="5629769"/>
                  <a:pt x="5040453" y="6462244"/>
                  <a:pt x="5040453" y="6566303"/>
                </a:cubicBezTo>
                <a:cubicBezTo>
                  <a:pt x="5030696" y="6663859"/>
                  <a:pt x="5017279" y="6746782"/>
                  <a:pt x="4996086" y="6815071"/>
                </a:cubicBezTo>
                <a:lnTo>
                  <a:pt x="4979880" y="6858000"/>
                </a:lnTo>
                <a:lnTo>
                  <a:pt x="4220086" y="6858000"/>
                </a:lnTo>
                <a:lnTo>
                  <a:pt x="4215097" y="6841085"/>
                </a:lnTo>
                <a:cubicBezTo>
                  <a:pt x="4198021" y="6772796"/>
                  <a:pt x="4188263" y="6689874"/>
                  <a:pt x="4207778" y="6592318"/>
                </a:cubicBezTo>
                <a:cubicBezTo>
                  <a:pt x="4207778" y="6592318"/>
                  <a:pt x="4259820" y="6124051"/>
                  <a:pt x="4259820" y="6072021"/>
                </a:cubicBezTo>
                <a:cubicBezTo>
                  <a:pt x="4259820" y="5993976"/>
                  <a:pt x="4285842" y="5863902"/>
                  <a:pt x="4285842" y="5837887"/>
                </a:cubicBezTo>
                <a:cubicBezTo>
                  <a:pt x="4311863" y="5655783"/>
                  <a:pt x="4311863" y="5655783"/>
                  <a:pt x="4311863" y="5655783"/>
                </a:cubicBezTo>
                <a:cubicBezTo>
                  <a:pt x="4363905" y="5499694"/>
                  <a:pt x="4441968" y="5421650"/>
                  <a:pt x="4520031" y="5369620"/>
                </a:cubicBezTo>
                <a:cubicBezTo>
                  <a:pt x="4559065" y="5356613"/>
                  <a:pt x="4604600" y="5350109"/>
                  <a:pt x="4656642" y="5350109"/>
                </a:cubicBezTo>
                <a:close/>
                <a:moveTo>
                  <a:pt x="9692662" y="4481788"/>
                </a:moveTo>
                <a:cubicBezTo>
                  <a:pt x="9771169" y="4481788"/>
                  <a:pt x="9849677" y="4507884"/>
                  <a:pt x="9928184" y="4560075"/>
                </a:cubicBezTo>
                <a:cubicBezTo>
                  <a:pt x="10006692" y="4586171"/>
                  <a:pt x="10085199" y="4664458"/>
                  <a:pt x="10137538" y="4768841"/>
                </a:cubicBezTo>
                <a:cubicBezTo>
                  <a:pt x="10320722" y="5003703"/>
                  <a:pt x="10320722" y="5003703"/>
                  <a:pt x="10320722" y="5003703"/>
                </a:cubicBezTo>
                <a:cubicBezTo>
                  <a:pt x="10582413" y="5290756"/>
                  <a:pt x="10582413" y="5290756"/>
                  <a:pt x="10582413" y="5290756"/>
                </a:cubicBezTo>
                <a:cubicBezTo>
                  <a:pt x="10687090" y="5421234"/>
                  <a:pt x="10739428" y="5525617"/>
                  <a:pt x="10765597" y="5603905"/>
                </a:cubicBezTo>
                <a:cubicBezTo>
                  <a:pt x="10765597" y="5708287"/>
                  <a:pt x="10739428" y="5838766"/>
                  <a:pt x="10608582" y="5917053"/>
                </a:cubicBezTo>
                <a:cubicBezTo>
                  <a:pt x="10503906" y="5995340"/>
                  <a:pt x="10399229" y="6021436"/>
                  <a:pt x="10320722" y="6021436"/>
                </a:cubicBezTo>
                <a:cubicBezTo>
                  <a:pt x="10294552" y="6021436"/>
                  <a:pt x="10242214" y="6021436"/>
                  <a:pt x="10189876" y="5995340"/>
                </a:cubicBezTo>
                <a:cubicBezTo>
                  <a:pt x="10137538" y="5969245"/>
                  <a:pt x="10085199" y="5917053"/>
                  <a:pt x="10006692" y="5864862"/>
                </a:cubicBezTo>
                <a:cubicBezTo>
                  <a:pt x="9928184" y="5786575"/>
                  <a:pt x="9457140" y="5186373"/>
                  <a:pt x="9457140" y="5186373"/>
                </a:cubicBezTo>
                <a:cubicBezTo>
                  <a:pt x="9378632" y="5081990"/>
                  <a:pt x="9326294" y="4977607"/>
                  <a:pt x="9326294" y="4925416"/>
                </a:cubicBezTo>
                <a:cubicBezTo>
                  <a:pt x="9326294" y="4847128"/>
                  <a:pt x="9326294" y="4794937"/>
                  <a:pt x="9352463" y="4768841"/>
                </a:cubicBezTo>
                <a:cubicBezTo>
                  <a:pt x="9378632" y="4716650"/>
                  <a:pt x="9404801" y="4690554"/>
                  <a:pt x="9430971" y="4638363"/>
                </a:cubicBezTo>
                <a:cubicBezTo>
                  <a:pt x="9483309" y="4612267"/>
                  <a:pt x="9509478" y="4586171"/>
                  <a:pt x="9509478" y="4586171"/>
                </a:cubicBezTo>
                <a:cubicBezTo>
                  <a:pt x="9561816" y="4533980"/>
                  <a:pt x="9640324" y="4507884"/>
                  <a:pt x="9692662" y="4481788"/>
                </a:cubicBezTo>
                <a:close/>
                <a:moveTo>
                  <a:pt x="2119526" y="4452741"/>
                </a:moveTo>
                <a:cubicBezTo>
                  <a:pt x="2198033" y="4452741"/>
                  <a:pt x="2302710" y="4504906"/>
                  <a:pt x="2407387" y="4583154"/>
                </a:cubicBezTo>
                <a:cubicBezTo>
                  <a:pt x="2512063" y="4661401"/>
                  <a:pt x="2538232" y="4765731"/>
                  <a:pt x="2538232" y="4843979"/>
                </a:cubicBezTo>
                <a:cubicBezTo>
                  <a:pt x="2538232" y="4922226"/>
                  <a:pt x="2512063" y="5026556"/>
                  <a:pt x="2433556" y="5156969"/>
                </a:cubicBezTo>
                <a:cubicBezTo>
                  <a:pt x="2433556" y="5156969"/>
                  <a:pt x="1962511" y="5704701"/>
                  <a:pt x="1857834" y="5835114"/>
                </a:cubicBezTo>
                <a:cubicBezTo>
                  <a:pt x="1674651" y="6043774"/>
                  <a:pt x="1465297" y="6069856"/>
                  <a:pt x="1255944" y="5887279"/>
                </a:cubicBezTo>
                <a:cubicBezTo>
                  <a:pt x="1151267" y="5809031"/>
                  <a:pt x="1125098" y="5756866"/>
                  <a:pt x="1098929" y="5652536"/>
                </a:cubicBezTo>
                <a:cubicBezTo>
                  <a:pt x="1098929" y="5574289"/>
                  <a:pt x="1125098" y="5469959"/>
                  <a:pt x="1203606" y="5365629"/>
                </a:cubicBezTo>
                <a:cubicBezTo>
                  <a:pt x="1203606" y="5313464"/>
                  <a:pt x="1282113" y="5235216"/>
                  <a:pt x="1386790" y="5078721"/>
                </a:cubicBezTo>
                <a:cubicBezTo>
                  <a:pt x="1491467" y="4948309"/>
                  <a:pt x="1700820" y="4739649"/>
                  <a:pt x="1753158" y="4661401"/>
                </a:cubicBezTo>
                <a:cubicBezTo>
                  <a:pt x="1805496" y="4609236"/>
                  <a:pt x="1805496" y="4609236"/>
                  <a:pt x="1805496" y="4609236"/>
                </a:cubicBezTo>
                <a:cubicBezTo>
                  <a:pt x="1936342" y="4504906"/>
                  <a:pt x="2041019" y="4452741"/>
                  <a:pt x="2119526" y="4452741"/>
                </a:cubicBezTo>
                <a:close/>
                <a:moveTo>
                  <a:pt x="469454" y="2399882"/>
                </a:moveTo>
                <a:cubicBezTo>
                  <a:pt x="756342" y="2399882"/>
                  <a:pt x="1251877" y="2425998"/>
                  <a:pt x="1408362" y="2425998"/>
                </a:cubicBezTo>
                <a:cubicBezTo>
                  <a:pt x="1512685" y="2452113"/>
                  <a:pt x="1617008" y="2504345"/>
                  <a:pt x="1669169" y="2556576"/>
                </a:cubicBezTo>
                <a:cubicBezTo>
                  <a:pt x="1695250" y="2608807"/>
                  <a:pt x="1721331" y="2713270"/>
                  <a:pt x="1721331" y="2869964"/>
                </a:cubicBezTo>
                <a:cubicBezTo>
                  <a:pt x="1721331" y="3000541"/>
                  <a:pt x="1669169" y="3078888"/>
                  <a:pt x="1617008" y="3157235"/>
                </a:cubicBezTo>
                <a:cubicBezTo>
                  <a:pt x="1564846" y="3209467"/>
                  <a:pt x="1460523" y="3235582"/>
                  <a:pt x="1356200" y="3261698"/>
                </a:cubicBezTo>
                <a:cubicBezTo>
                  <a:pt x="1199715" y="3261698"/>
                  <a:pt x="599858" y="3235582"/>
                  <a:pt x="469454" y="3235582"/>
                </a:cubicBezTo>
                <a:cubicBezTo>
                  <a:pt x="417292" y="3235582"/>
                  <a:pt x="417292" y="3235582"/>
                  <a:pt x="417292" y="3235582"/>
                </a:cubicBezTo>
                <a:cubicBezTo>
                  <a:pt x="286888" y="3209467"/>
                  <a:pt x="156484" y="3183351"/>
                  <a:pt x="104323" y="3105004"/>
                </a:cubicBezTo>
                <a:cubicBezTo>
                  <a:pt x="26081" y="3026657"/>
                  <a:pt x="0" y="2948310"/>
                  <a:pt x="0" y="2869964"/>
                </a:cubicBezTo>
                <a:cubicBezTo>
                  <a:pt x="0" y="2687154"/>
                  <a:pt x="52161" y="2556576"/>
                  <a:pt x="104323" y="2504345"/>
                </a:cubicBezTo>
                <a:cubicBezTo>
                  <a:pt x="182565" y="2452113"/>
                  <a:pt x="312969" y="2425998"/>
                  <a:pt x="469454" y="2399882"/>
                </a:cubicBezTo>
                <a:close/>
                <a:moveTo>
                  <a:pt x="11342469" y="2399881"/>
                </a:moveTo>
                <a:lnTo>
                  <a:pt x="11382374" y="2399881"/>
                </a:lnTo>
                <a:lnTo>
                  <a:pt x="11382374" y="3263992"/>
                </a:lnTo>
                <a:lnTo>
                  <a:pt x="11352250" y="3262589"/>
                </a:lnTo>
                <a:cubicBezTo>
                  <a:pt x="11321279" y="3260818"/>
                  <a:pt x="11283787" y="3258388"/>
                  <a:pt x="11238146" y="3255148"/>
                </a:cubicBezTo>
                <a:cubicBezTo>
                  <a:pt x="10846935" y="3255148"/>
                  <a:pt x="10768692" y="3255148"/>
                  <a:pt x="10768692" y="3255148"/>
                </a:cubicBezTo>
                <a:cubicBezTo>
                  <a:pt x="10533965" y="3229231"/>
                  <a:pt x="10533965" y="3229231"/>
                  <a:pt x="10533965" y="3229231"/>
                </a:cubicBezTo>
                <a:cubicBezTo>
                  <a:pt x="10403561" y="3203314"/>
                  <a:pt x="10325319" y="3177396"/>
                  <a:pt x="10299238" y="3125562"/>
                </a:cubicBezTo>
                <a:cubicBezTo>
                  <a:pt x="10247077" y="3073728"/>
                  <a:pt x="10220996" y="3021893"/>
                  <a:pt x="10220996" y="2944142"/>
                </a:cubicBezTo>
                <a:cubicBezTo>
                  <a:pt x="10220996" y="2944142"/>
                  <a:pt x="10220996" y="2892307"/>
                  <a:pt x="10220996" y="2814556"/>
                </a:cubicBezTo>
                <a:cubicBezTo>
                  <a:pt x="10220996" y="2736805"/>
                  <a:pt x="10247077" y="2659053"/>
                  <a:pt x="10299238" y="2581302"/>
                </a:cubicBezTo>
                <a:cubicBezTo>
                  <a:pt x="10325319" y="2529467"/>
                  <a:pt x="10403561" y="2477633"/>
                  <a:pt x="10507884" y="2477633"/>
                </a:cubicBezTo>
                <a:cubicBezTo>
                  <a:pt x="10638288" y="2451716"/>
                  <a:pt x="10742611" y="2451716"/>
                  <a:pt x="10820854" y="2451716"/>
                </a:cubicBezTo>
                <a:cubicBezTo>
                  <a:pt x="11055581" y="2425799"/>
                  <a:pt x="11185985" y="2399881"/>
                  <a:pt x="11342469" y="2399881"/>
                </a:cubicBezTo>
                <a:close/>
                <a:moveTo>
                  <a:pt x="9918575" y="0"/>
                </a:moveTo>
                <a:lnTo>
                  <a:pt x="10743186" y="0"/>
                </a:lnTo>
                <a:lnTo>
                  <a:pt x="10752356" y="13166"/>
                </a:lnTo>
                <a:cubicBezTo>
                  <a:pt x="10775197" y="55389"/>
                  <a:pt x="10781723" y="94365"/>
                  <a:pt x="10768671" y="133340"/>
                </a:cubicBezTo>
                <a:cubicBezTo>
                  <a:pt x="10768671" y="211291"/>
                  <a:pt x="10716463" y="315225"/>
                  <a:pt x="10638151" y="445143"/>
                </a:cubicBezTo>
                <a:cubicBezTo>
                  <a:pt x="10638151" y="445143"/>
                  <a:pt x="10168278" y="964815"/>
                  <a:pt x="10063862" y="1094733"/>
                </a:cubicBezTo>
                <a:cubicBezTo>
                  <a:pt x="9959445" y="1198667"/>
                  <a:pt x="9855029" y="1250634"/>
                  <a:pt x="9750613" y="1250634"/>
                </a:cubicBezTo>
                <a:cubicBezTo>
                  <a:pt x="9646197" y="1276618"/>
                  <a:pt x="9541780" y="1224651"/>
                  <a:pt x="9437364" y="1120716"/>
                </a:cubicBezTo>
                <a:cubicBezTo>
                  <a:pt x="9359052" y="1042766"/>
                  <a:pt x="9306844" y="964815"/>
                  <a:pt x="9306844" y="886864"/>
                </a:cubicBezTo>
                <a:cubicBezTo>
                  <a:pt x="9306844" y="808913"/>
                  <a:pt x="9359052" y="704979"/>
                  <a:pt x="9411260" y="601045"/>
                </a:cubicBezTo>
                <a:cubicBezTo>
                  <a:pt x="9437364" y="575061"/>
                  <a:pt x="9750613" y="185307"/>
                  <a:pt x="9750613" y="185307"/>
                </a:cubicBezTo>
                <a:cubicBezTo>
                  <a:pt x="9802821" y="133340"/>
                  <a:pt x="9848503" y="81373"/>
                  <a:pt x="9887659" y="35902"/>
                </a:cubicBezTo>
                <a:close/>
                <a:moveTo>
                  <a:pt x="7061905" y="0"/>
                </a:moveTo>
                <a:lnTo>
                  <a:pt x="7888888" y="0"/>
                </a:lnTo>
                <a:lnTo>
                  <a:pt x="7883747" y="27195"/>
                </a:lnTo>
                <a:cubicBezTo>
                  <a:pt x="7877264" y="63042"/>
                  <a:pt x="7877264" y="69559"/>
                  <a:pt x="7864297" y="134735"/>
                </a:cubicBezTo>
                <a:cubicBezTo>
                  <a:pt x="7838364" y="239017"/>
                  <a:pt x="7786497" y="291158"/>
                  <a:pt x="7708697" y="343299"/>
                </a:cubicBezTo>
                <a:cubicBezTo>
                  <a:pt x="7630897" y="369370"/>
                  <a:pt x="7553097" y="395440"/>
                  <a:pt x="7475296" y="395440"/>
                </a:cubicBezTo>
                <a:cubicBezTo>
                  <a:pt x="7397496" y="395440"/>
                  <a:pt x="7345630" y="395440"/>
                  <a:pt x="7267829" y="369370"/>
                </a:cubicBezTo>
                <a:cubicBezTo>
                  <a:pt x="7190029" y="343299"/>
                  <a:pt x="7112229" y="291158"/>
                  <a:pt x="7086296" y="212947"/>
                </a:cubicBezTo>
                <a:cubicBezTo>
                  <a:pt x="7073329" y="173841"/>
                  <a:pt x="7066846" y="121700"/>
                  <a:pt x="7063604" y="59783"/>
                </a:cubicBezTo>
                <a:close/>
                <a:moveTo>
                  <a:pt x="4436312" y="0"/>
                </a:moveTo>
                <a:lnTo>
                  <a:pt x="5284401" y="0"/>
                </a:lnTo>
                <a:lnTo>
                  <a:pt x="5287671" y="38941"/>
                </a:lnTo>
                <a:cubicBezTo>
                  <a:pt x="5289718" y="125017"/>
                  <a:pt x="5279893" y="201710"/>
                  <a:pt x="5253695" y="266980"/>
                </a:cubicBezTo>
                <a:cubicBezTo>
                  <a:pt x="5070309" y="449737"/>
                  <a:pt x="4572547" y="501953"/>
                  <a:pt x="4467755" y="136439"/>
                </a:cubicBezTo>
                <a:cubicBezTo>
                  <a:pt x="4461206" y="97277"/>
                  <a:pt x="4454657" y="66273"/>
                  <a:pt x="4448108" y="40165"/>
                </a:cubicBezTo>
                <a:close/>
                <a:moveTo>
                  <a:pt x="1329412" y="0"/>
                </a:moveTo>
                <a:lnTo>
                  <a:pt x="2250935" y="0"/>
                </a:lnTo>
                <a:lnTo>
                  <a:pt x="2264829" y="12434"/>
                </a:lnTo>
                <a:cubicBezTo>
                  <a:pt x="2279134" y="23395"/>
                  <a:pt x="2290577" y="29891"/>
                  <a:pt x="2297116" y="29891"/>
                </a:cubicBezTo>
                <a:cubicBezTo>
                  <a:pt x="2401745" y="159809"/>
                  <a:pt x="2349431" y="107842"/>
                  <a:pt x="2454059" y="211776"/>
                </a:cubicBezTo>
                <a:cubicBezTo>
                  <a:pt x="2637157" y="393661"/>
                  <a:pt x="2611000" y="393661"/>
                  <a:pt x="2715628" y="497595"/>
                </a:cubicBezTo>
                <a:cubicBezTo>
                  <a:pt x="2794098" y="601530"/>
                  <a:pt x="2820255" y="679480"/>
                  <a:pt x="2820255" y="783415"/>
                </a:cubicBezTo>
                <a:cubicBezTo>
                  <a:pt x="2820255" y="861365"/>
                  <a:pt x="2767941" y="939316"/>
                  <a:pt x="2689471" y="1043250"/>
                </a:cubicBezTo>
                <a:cubicBezTo>
                  <a:pt x="2584843" y="1147185"/>
                  <a:pt x="2480215" y="1199152"/>
                  <a:pt x="2401745" y="1199152"/>
                </a:cubicBezTo>
                <a:cubicBezTo>
                  <a:pt x="2323274" y="1199152"/>
                  <a:pt x="2244803" y="1173169"/>
                  <a:pt x="2140175" y="1095218"/>
                </a:cubicBezTo>
                <a:cubicBezTo>
                  <a:pt x="2087861" y="1043250"/>
                  <a:pt x="2114018" y="1069234"/>
                  <a:pt x="1930919" y="887349"/>
                </a:cubicBezTo>
                <a:cubicBezTo>
                  <a:pt x="1747820" y="679480"/>
                  <a:pt x="1669350" y="575546"/>
                  <a:pt x="1669350" y="575546"/>
                </a:cubicBezTo>
                <a:cubicBezTo>
                  <a:pt x="1512408" y="419645"/>
                  <a:pt x="1669350" y="601530"/>
                  <a:pt x="1486251" y="393661"/>
                </a:cubicBezTo>
                <a:cubicBezTo>
                  <a:pt x="1381624" y="263743"/>
                  <a:pt x="1329310" y="159809"/>
                  <a:pt x="1329310" y="81858"/>
                </a:cubicBezTo>
                <a:cubicBezTo>
                  <a:pt x="1322771" y="55875"/>
                  <a:pt x="1322771" y="29891"/>
                  <a:pt x="1328084" y="350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AB43572-2E8B-4F4F-B653-42BD8B87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820103"/>
            <a:ext cx="6697028" cy="271047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zh-TW" altLang="en-US" sz="8000" spc="-100" dirty="0">
                <a:latin typeface="+mj-lt"/>
                <a:ea typeface="+mj-ea"/>
              </a:rPr>
              <a:t>小小問答</a:t>
            </a:r>
            <a:endParaRPr lang="en-US" altLang="zh-TW" sz="8000" spc="-1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0938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4CEB5B4-CDED-47E6-9A79-D8983C3D4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50332B2-2BC3-434F-B11C-851A29882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F54EC60-509D-4A90-A637-580B5967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078284 w 12192000"/>
              <a:gd name="connsiteY1" fmla="*/ 0 h 6858000"/>
              <a:gd name="connsiteX2" fmla="*/ 10117114 w 12192000"/>
              <a:gd name="connsiteY2" fmla="*/ 31950 h 6858000"/>
              <a:gd name="connsiteX3" fmla="*/ 12038791 w 12192000"/>
              <a:gd name="connsiteY3" fmla="*/ 2405191 h 6858000"/>
              <a:gd name="connsiteX4" fmla="*/ 12192000 w 12192000"/>
              <a:gd name="connsiteY4" fmla="*/ 2745399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078284" y="0"/>
                </a:lnTo>
                <a:lnTo>
                  <a:pt x="10117114" y="31950"/>
                </a:lnTo>
                <a:cubicBezTo>
                  <a:pt x="10983782" y="763968"/>
                  <a:pt x="11616084" y="1548856"/>
                  <a:pt x="12038791" y="2405191"/>
                </a:cubicBezTo>
                <a:lnTo>
                  <a:pt x="12192000" y="27453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D8FE76C-B489-4C8B-996F-0931AD6F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4" y="261081"/>
            <a:ext cx="10293440" cy="1347599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r>
              <a:rPr lang="zh-TW" altLang="en-US" sz="5400" spc="-100" dirty="0">
                <a:latin typeface="+mj-lt"/>
                <a:ea typeface="+mj-ea"/>
              </a:rPr>
              <a:t>以下情境對不對？</a:t>
            </a:r>
            <a:br>
              <a:rPr lang="en-US" altLang="zh-TW" sz="5400" spc="-100" dirty="0">
                <a:latin typeface="+mj-lt"/>
                <a:ea typeface="+mj-ea"/>
              </a:rPr>
            </a:br>
            <a:r>
              <a:rPr lang="zh-TW" altLang="en-US" sz="5400" spc="-100" dirty="0">
                <a:latin typeface="+mj-lt"/>
                <a:ea typeface="+mj-ea"/>
              </a:rPr>
              <a:t>想一想你的答案</a:t>
            </a:r>
            <a:endParaRPr lang="en-US" altLang="zh-TW" sz="5400" spc="-100" dirty="0">
              <a:latin typeface="+mj-lt"/>
              <a:ea typeface="+mj-ea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CC4408D-5823-4186-97B4-25D12A9F9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1608" y="671426"/>
            <a:ext cx="2180393" cy="2972339"/>
          </a:xfrm>
          <a:custGeom>
            <a:avLst/>
            <a:gdLst>
              <a:gd name="connsiteX0" fmla="*/ 1400088 w 2180393"/>
              <a:gd name="connsiteY0" fmla="*/ 850 h 2972339"/>
              <a:gd name="connsiteX1" fmla="*/ 1564820 w 2180393"/>
              <a:gd name="connsiteY1" fmla="*/ 140951 h 2972339"/>
              <a:gd name="connsiteX2" fmla="*/ 1610980 w 2180393"/>
              <a:gd name="connsiteY2" fmla="*/ 245364 h 2972339"/>
              <a:gd name="connsiteX3" fmla="*/ 1686609 w 2180393"/>
              <a:gd name="connsiteY3" fmla="*/ 552617 h 2972339"/>
              <a:gd name="connsiteX4" fmla="*/ 1734955 w 2180393"/>
              <a:gd name="connsiteY4" fmla="*/ 864590 h 2972339"/>
              <a:gd name="connsiteX5" fmla="*/ 2125123 w 2180393"/>
              <a:gd name="connsiteY5" fmla="*/ 639922 h 2972339"/>
              <a:gd name="connsiteX6" fmla="*/ 2180393 w 2180393"/>
              <a:gd name="connsiteY6" fmla="*/ 608096 h 2972339"/>
              <a:gd name="connsiteX7" fmla="*/ 2180393 w 2180393"/>
              <a:gd name="connsiteY7" fmla="*/ 1353285 h 2972339"/>
              <a:gd name="connsiteX8" fmla="*/ 2151774 w 2180393"/>
              <a:gd name="connsiteY8" fmla="*/ 1371544 h 2972339"/>
              <a:gd name="connsiteX9" fmla="*/ 2007201 w 2180393"/>
              <a:gd name="connsiteY9" fmla="*/ 1463785 h 2972339"/>
              <a:gd name="connsiteX10" fmla="*/ 2114902 w 2180393"/>
              <a:gd name="connsiteY10" fmla="*/ 1491649 h 2972339"/>
              <a:gd name="connsiteX11" fmla="*/ 2180393 w 2180393"/>
              <a:gd name="connsiteY11" fmla="*/ 1508592 h 2972339"/>
              <a:gd name="connsiteX12" fmla="*/ 2180393 w 2180393"/>
              <a:gd name="connsiteY12" fmla="*/ 2169111 h 2972339"/>
              <a:gd name="connsiteX13" fmla="*/ 2074192 w 2180393"/>
              <a:gd name="connsiteY13" fmla="*/ 2143448 h 2972339"/>
              <a:gd name="connsiteX14" fmla="*/ 1764757 w 2180393"/>
              <a:gd name="connsiteY14" fmla="*/ 2011520 h 2972339"/>
              <a:gd name="connsiteX15" fmla="*/ 1788238 w 2180393"/>
              <a:gd name="connsiteY15" fmla="*/ 2277215 h 2972339"/>
              <a:gd name="connsiteX16" fmla="*/ 1790306 w 2180393"/>
              <a:gd name="connsiteY16" fmla="*/ 2614053 h 2972339"/>
              <a:gd name="connsiteX17" fmla="*/ 1729637 w 2180393"/>
              <a:gd name="connsiteY17" fmla="*/ 2815626 h 2972339"/>
              <a:gd name="connsiteX18" fmla="*/ 1622806 w 2180393"/>
              <a:gd name="connsiteY18" fmla="*/ 2912786 h 2972339"/>
              <a:gd name="connsiteX19" fmla="*/ 1424688 w 2180393"/>
              <a:gd name="connsiteY19" fmla="*/ 2969538 h 2972339"/>
              <a:gd name="connsiteX20" fmla="*/ 1130679 w 2180393"/>
              <a:gd name="connsiteY20" fmla="*/ 2829322 h 2972339"/>
              <a:gd name="connsiteX21" fmla="*/ 1082217 w 2180393"/>
              <a:gd name="connsiteY21" fmla="*/ 2646628 h 2972339"/>
              <a:gd name="connsiteX22" fmla="*/ 1096958 w 2180393"/>
              <a:gd name="connsiteY22" fmla="*/ 2082085 h 2972339"/>
              <a:gd name="connsiteX23" fmla="*/ 801449 w 2180393"/>
              <a:gd name="connsiteY23" fmla="*/ 2290564 h 2972339"/>
              <a:gd name="connsiteX24" fmla="*/ 724319 w 2180393"/>
              <a:gd name="connsiteY24" fmla="*/ 2332006 h 2972339"/>
              <a:gd name="connsiteX25" fmla="*/ 674473 w 2180393"/>
              <a:gd name="connsiteY25" fmla="*/ 2368729 h 2972339"/>
              <a:gd name="connsiteX26" fmla="*/ 409932 w 2180393"/>
              <a:gd name="connsiteY26" fmla="*/ 2431353 h 2972339"/>
              <a:gd name="connsiteX27" fmla="*/ 260626 w 2180393"/>
              <a:gd name="connsiteY27" fmla="*/ 2282964 h 2972339"/>
              <a:gd name="connsiteX28" fmla="*/ 210896 w 2180393"/>
              <a:gd name="connsiteY28" fmla="*/ 2190408 h 2972339"/>
              <a:gd name="connsiteX29" fmla="*/ 186148 w 2180393"/>
              <a:gd name="connsiteY29" fmla="*/ 2014851 h 2972339"/>
              <a:gd name="connsiteX30" fmla="*/ 309671 w 2180393"/>
              <a:gd name="connsiteY30" fmla="*/ 1819265 h 2972339"/>
              <a:gd name="connsiteX31" fmla="*/ 751151 w 2180393"/>
              <a:gd name="connsiteY31" fmla="*/ 1512475 h 2972339"/>
              <a:gd name="connsiteX32" fmla="*/ 486727 w 2180393"/>
              <a:gd name="connsiteY32" fmla="*/ 1445820 h 2972339"/>
              <a:gd name="connsiteX33" fmla="*/ 157147 w 2180393"/>
              <a:gd name="connsiteY33" fmla="*/ 1294897 h 2972339"/>
              <a:gd name="connsiteX34" fmla="*/ 27986 w 2180393"/>
              <a:gd name="connsiteY34" fmla="*/ 1165503 h 2972339"/>
              <a:gd name="connsiteX35" fmla="*/ 40076 w 2180393"/>
              <a:gd name="connsiteY35" fmla="*/ 910514 h 2972339"/>
              <a:gd name="connsiteX36" fmla="*/ 237161 w 2180393"/>
              <a:gd name="connsiteY36" fmla="*/ 685343 h 2972339"/>
              <a:gd name="connsiteX37" fmla="*/ 397290 w 2180393"/>
              <a:gd name="connsiteY37" fmla="*/ 668881 h 2972339"/>
              <a:gd name="connsiteX38" fmla="*/ 1077863 w 2180393"/>
              <a:gd name="connsiteY38" fmla="*/ 899583 h 2972339"/>
              <a:gd name="connsiteX39" fmla="*/ 991644 w 2180393"/>
              <a:gd name="connsiteY39" fmla="*/ 498623 h 2972339"/>
              <a:gd name="connsiteX40" fmla="*/ 975301 w 2180393"/>
              <a:gd name="connsiteY40" fmla="*/ 209214 h 2972339"/>
              <a:gd name="connsiteX41" fmla="*/ 1147404 w 2180393"/>
              <a:gd name="connsiteY41" fmla="*/ 67043 h 2972339"/>
              <a:gd name="connsiteX42" fmla="*/ 1400088 w 2180393"/>
              <a:gd name="connsiteY42" fmla="*/ 850 h 29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0393" h="2972339">
                <a:moveTo>
                  <a:pt x="1400088" y="850"/>
                </a:moveTo>
                <a:cubicBezTo>
                  <a:pt x="1462942" y="6837"/>
                  <a:pt x="1515090" y="48395"/>
                  <a:pt x="1564820" y="140951"/>
                </a:cubicBezTo>
                <a:cubicBezTo>
                  <a:pt x="1589684" y="187229"/>
                  <a:pt x="1606261" y="218081"/>
                  <a:pt x="1610980" y="245364"/>
                </a:cubicBezTo>
                <a:cubicBezTo>
                  <a:pt x="1632277" y="303499"/>
                  <a:pt x="1652422" y="322494"/>
                  <a:pt x="1686609" y="552617"/>
                </a:cubicBezTo>
                <a:cubicBezTo>
                  <a:pt x="1729085" y="798166"/>
                  <a:pt x="1731503" y="747168"/>
                  <a:pt x="1734955" y="864590"/>
                </a:cubicBezTo>
                <a:cubicBezTo>
                  <a:pt x="1928527" y="753127"/>
                  <a:pt x="2049509" y="683462"/>
                  <a:pt x="2125123" y="639922"/>
                </a:cubicBezTo>
                <a:lnTo>
                  <a:pt x="2180393" y="608096"/>
                </a:lnTo>
                <a:lnTo>
                  <a:pt x="2180393" y="1353285"/>
                </a:lnTo>
                <a:lnTo>
                  <a:pt x="2151774" y="1371544"/>
                </a:lnTo>
                <a:cubicBezTo>
                  <a:pt x="2007201" y="1463785"/>
                  <a:pt x="2007201" y="1463785"/>
                  <a:pt x="2007201" y="1463785"/>
                </a:cubicBezTo>
                <a:cubicBezTo>
                  <a:pt x="2045442" y="1473678"/>
                  <a:pt x="2081292" y="1482953"/>
                  <a:pt x="2114902" y="1491649"/>
                </a:cubicBezTo>
                <a:lnTo>
                  <a:pt x="2180393" y="1508592"/>
                </a:lnTo>
                <a:lnTo>
                  <a:pt x="2180393" y="2169111"/>
                </a:lnTo>
                <a:lnTo>
                  <a:pt x="2074192" y="2143448"/>
                </a:lnTo>
                <a:cubicBezTo>
                  <a:pt x="1928338" y="2112480"/>
                  <a:pt x="1776614" y="2015089"/>
                  <a:pt x="1764757" y="2011520"/>
                </a:cubicBezTo>
                <a:cubicBezTo>
                  <a:pt x="1765908" y="2050661"/>
                  <a:pt x="1777648" y="2183508"/>
                  <a:pt x="1788238" y="2277215"/>
                </a:cubicBezTo>
                <a:cubicBezTo>
                  <a:pt x="1777531" y="2312786"/>
                  <a:pt x="1801129" y="2449203"/>
                  <a:pt x="1790306" y="2614053"/>
                </a:cubicBezTo>
                <a:cubicBezTo>
                  <a:pt x="1783052" y="2767046"/>
                  <a:pt x="1758187" y="2720768"/>
                  <a:pt x="1729637" y="2815626"/>
                </a:cubicBezTo>
                <a:cubicBezTo>
                  <a:pt x="1718930" y="2851197"/>
                  <a:pt x="1684510" y="2879632"/>
                  <a:pt x="1622806" y="2912786"/>
                </a:cubicBezTo>
                <a:cubicBezTo>
                  <a:pt x="1557534" y="2957797"/>
                  <a:pt x="1491111" y="2963668"/>
                  <a:pt x="1424688" y="2969538"/>
                </a:cubicBezTo>
                <a:cubicBezTo>
                  <a:pt x="1303699" y="2984849"/>
                  <a:pt x="1188697" y="2937304"/>
                  <a:pt x="1130679" y="2829322"/>
                </a:cubicBezTo>
                <a:cubicBezTo>
                  <a:pt x="1105814" y="2783044"/>
                  <a:pt x="1096375" y="2728478"/>
                  <a:pt x="1082217" y="2646628"/>
                </a:cubicBezTo>
                <a:cubicBezTo>
                  <a:pt x="1124008" y="2335922"/>
                  <a:pt x="1108582" y="2344211"/>
                  <a:pt x="1096958" y="2082085"/>
                </a:cubicBezTo>
                <a:cubicBezTo>
                  <a:pt x="801449" y="2290564"/>
                  <a:pt x="801449" y="2290564"/>
                  <a:pt x="801449" y="2290564"/>
                </a:cubicBezTo>
                <a:cubicBezTo>
                  <a:pt x="774166" y="2295284"/>
                  <a:pt x="743314" y="2311861"/>
                  <a:pt x="724319" y="2332006"/>
                </a:cubicBezTo>
                <a:cubicBezTo>
                  <a:pt x="708893" y="2340295"/>
                  <a:pt x="689899" y="2360441"/>
                  <a:pt x="674473" y="2368729"/>
                </a:cubicBezTo>
                <a:cubicBezTo>
                  <a:pt x="551066" y="2435037"/>
                  <a:pt x="469217" y="2449196"/>
                  <a:pt x="409932" y="2431353"/>
                </a:cubicBezTo>
                <a:cubicBezTo>
                  <a:pt x="354215" y="2401652"/>
                  <a:pt x="302067" y="2360094"/>
                  <a:pt x="260626" y="2282964"/>
                </a:cubicBezTo>
                <a:cubicBezTo>
                  <a:pt x="264195" y="2271106"/>
                  <a:pt x="244049" y="2252112"/>
                  <a:pt x="210896" y="2190408"/>
                </a:cubicBezTo>
                <a:cubicBezTo>
                  <a:pt x="186031" y="2144130"/>
                  <a:pt x="176592" y="2089563"/>
                  <a:pt x="186148" y="2014851"/>
                </a:cubicBezTo>
                <a:cubicBezTo>
                  <a:pt x="195703" y="1940139"/>
                  <a:pt x="240830" y="1876133"/>
                  <a:pt x="309671" y="1819265"/>
                </a:cubicBezTo>
                <a:cubicBezTo>
                  <a:pt x="751151" y="1512475"/>
                  <a:pt x="751151" y="1512475"/>
                  <a:pt x="751151" y="1512475"/>
                </a:cubicBezTo>
                <a:cubicBezTo>
                  <a:pt x="629012" y="1488645"/>
                  <a:pt x="640869" y="1492213"/>
                  <a:pt x="486727" y="1445820"/>
                </a:cubicBezTo>
                <a:cubicBezTo>
                  <a:pt x="324296" y="1384000"/>
                  <a:pt x="209294" y="1336455"/>
                  <a:pt x="157147" y="1294897"/>
                </a:cubicBezTo>
                <a:cubicBezTo>
                  <a:pt x="93142" y="1249770"/>
                  <a:pt x="52851" y="1211781"/>
                  <a:pt x="27986" y="1165503"/>
                </a:cubicBezTo>
                <a:cubicBezTo>
                  <a:pt x="-17024" y="1100230"/>
                  <a:pt x="-3900" y="1013661"/>
                  <a:pt x="40076" y="910514"/>
                </a:cubicBezTo>
                <a:cubicBezTo>
                  <a:pt x="87621" y="795511"/>
                  <a:pt x="160031" y="726785"/>
                  <a:pt x="237161" y="685343"/>
                </a:cubicBezTo>
                <a:cubicBezTo>
                  <a:pt x="298864" y="652189"/>
                  <a:pt x="338004" y="651038"/>
                  <a:pt x="397290" y="668881"/>
                </a:cubicBezTo>
                <a:cubicBezTo>
                  <a:pt x="1077863" y="899583"/>
                  <a:pt x="1077863" y="899583"/>
                  <a:pt x="1077863" y="899583"/>
                </a:cubicBezTo>
                <a:cubicBezTo>
                  <a:pt x="991644" y="498623"/>
                  <a:pt x="991644" y="498623"/>
                  <a:pt x="991644" y="498623"/>
                </a:cubicBezTo>
                <a:cubicBezTo>
                  <a:pt x="940764" y="366927"/>
                  <a:pt x="942031" y="276789"/>
                  <a:pt x="975301" y="209214"/>
                </a:cubicBezTo>
                <a:cubicBezTo>
                  <a:pt x="1008571" y="141639"/>
                  <a:pt x="1073843" y="96628"/>
                  <a:pt x="1147404" y="67043"/>
                </a:cubicBezTo>
                <a:cubicBezTo>
                  <a:pt x="1251816" y="20880"/>
                  <a:pt x="1337234" y="-5136"/>
                  <a:pt x="1400088" y="85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96594D54-6674-4721-9680-2F57E103B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" t="19289" r="3807" b="16800"/>
          <a:stretch/>
        </p:blipFill>
        <p:spPr>
          <a:xfrm>
            <a:off x="78904" y="1706881"/>
            <a:ext cx="12034192" cy="5249320"/>
          </a:xfrm>
          <a:custGeom>
            <a:avLst/>
            <a:gdLst/>
            <a:ahLst/>
            <a:cxnLst/>
            <a:rect l="l" t="t" r="r" b="b"/>
            <a:pathLst>
              <a:path w="10728325" h="3132136">
                <a:moveTo>
                  <a:pt x="0" y="0"/>
                </a:moveTo>
                <a:lnTo>
                  <a:pt x="10728325" y="0"/>
                </a:lnTo>
                <a:lnTo>
                  <a:pt x="10728325" y="3132136"/>
                </a:lnTo>
                <a:lnTo>
                  <a:pt x="0" y="31321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538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4CEB5B4-CDED-47E6-9A79-D8983C3D4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50332B2-2BC3-434F-B11C-851A29882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F54EC60-509D-4A90-A637-580B5967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078284 w 12192000"/>
              <a:gd name="connsiteY1" fmla="*/ 0 h 6858000"/>
              <a:gd name="connsiteX2" fmla="*/ 10117114 w 12192000"/>
              <a:gd name="connsiteY2" fmla="*/ 31950 h 6858000"/>
              <a:gd name="connsiteX3" fmla="*/ 12038791 w 12192000"/>
              <a:gd name="connsiteY3" fmla="*/ 2405191 h 6858000"/>
              <a:gd name="connsiteX4" fmla="*/ 12192000 w 12192000"/>
              <a:gd name="connsiteY4" fmla="*/ 2745399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078284" y="0"/>
                </a:lnTo>
                <a:lnTo>
                  <a:pt x="10117114" y="31950"/>
                </a:lnTo>
                <a:cubicBezTo>
                  <a:pt x="10983782" y="763968"/>
                  <a:pt x="11616084" y="1548856"/>
                  <a:pt x="12038791" y="2405191"/>
                </a:cubicBezTo>
                <a:lnTo>
                  <a:pt x="12192000" y="27453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CC4408D-5823-4186-97B4-25D12A9F9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1608" y="671426"/>
            <a:ext cx="2180393" cy="2972339"/>
          </a:xfrm>
          <a:custGeom>
            <a:avLst/>
            <a:gdLst>
              <a:gd name="connsiteX0" fmla="*/ 1400088 w 2180393"/>
              <a:gd name="connsiteY0" fmla="*/ 850 h 2972339"/>
              <a:gd name="connsiteX1" fmla="*/ 1564820 w 2180393"/>
              <a:gd name="connsiteY1" fmla="*/ 140951 h 2972339"/>
              <a:gd name="connsiteX2" fmla="*/ 1610980 w 2180393"/>
              <a:gd name="connsiteY2" fmla="*/ 245364 h 2972339"/>
              <a:gd name="connsiteX3" fmla="*/ 1686609 w 2180393"/>
              <a:gd name="connsiteY3" fmla="*/ 552617 h 2972339"/>
              <a:gd name="connsiteX4" fmla="*/ 1734955 w 2180393"/>
              <a:gd name="connsiteY4" fmla="*/ 864590 h 2972339"/>
              <a:gd name="connsiteX5" fmla="*/ 2125123 w 2180393"/>
              <a:gd name="connsiteY5" fmla="*/ 639922 h 2972339"/>
              <a:gd name="connsiteX6" fmla="*/ 2180393 w 2180393"/>
              <a:gd name="connsiteY6" fmla="*/ 608096 h 2972339"/>
              <a:gd name="connsiteX7" fmla="*/ 2180393 w 2180393"/>
              <a:gd name="connsiteY7" fmla="*/ 1353285 h 2972339"/>
              <a:gd name="connsiteX8" fmla="*/ 2151774 w 2180393"/>
              <a:gd name="connsiteY8" fmla="*/ 1371544 h 2972339"/>
              <a:gd name="connsiteX9" fmla="*/ 2007201 w 2180393"/>
              <a:gd name="connsiteY9" fmla="*/ 1463785 h 2972339"/>
              <a:gd name="connsiteX10" fmla="*/ 2114902 w 2180393"/>
              <a:gd name="connsiteY10" fmla="*/ 1491649 h 2972339"/>
              <a:gd name="connsiteX11" fmla="*/ 2180393 w 2180393"/>
              <a:gd name="connsiteY11" fmla="*/ 1508592 h 2972339"/>
              <a:gd name="connsiteX12" fmla="*/ 2180393 w 2180393"/>
              <a:gd name="connsiteY12" fmla="*/ 2169111 h 2972339"/>
              <a:gd name="connsiteX13" fmla="*/ 2074192 w 2180393"/>
              <a:gd name="connsiteY13" fmla="*/ 2143448 h 2972339"/>
              <a:gd name="connsiteX14" fmla="*/ 1764757 w 2180393"/>
              <a:gd name="connsiteY14" fmla="*/ 2011520 h 2972339"/>
              <a:gd name="connsiteX15" fmla="*/ 1788238 w 2180393"/>
              <a:gd name="connsiteY15" fmla="*/ 2277215 h 2972339"/>
              <a:gd name="connsiteX16" fmla="*/ 1790306 w 2180393"/>
              <a:gd name="connsiteY16" fmla="*/ 2614053 h 2972339"/>
              <a:gd name="connsiteX17" fmla="*/ 1729637 w 2180393"/>
              <a:gd name="connsiteY17" fmla="*/ 2815626 h 2972339"/>
              <a:gd name="connsiteX18" fmla="*/ 1622806 w 2180393"/>
              <a:gd name="connsiteY18" fmla="*/ 2912786 h 2972339"/>
              <a:gd name="connsiteX19" fmla="*/ 1424688 w 2180393"/>
              <a:gd name="connsiteY19" fmla="*/ 2969538 h 2972339"/>
              <a:gd name="connsiteX20" fmla="*/ 1130679 w 2180393"/>
              <a:gd name="connsiteY20" fmla="*/ 2829322 h 2972339"/>
              <a:gd name="connsiteX21" fmla="*/ 1082217 w 2180393"/>
              <a:gd name="connsiteY21" fmla="*/ 2646628 h 2972339"/>
              <a:gd name="connsiteX22" fmla="*/ 1096958 w 2180393"/>
              <a:gd name="connsiteY22" fmla="*/ 2082085 h 2972339"/>
              <a:gd name="connsiteX23" fmla="*/ 801449 w 2180393"/>
              <a:gd name="connsiteY23" fmla="*/ 2290564 h 2972339"/>
              <a:gd name="connsiteX24" fmla="*/ 724319 w 2180393"/>
              <a:gd name="connsiteY24" fmla="*/ 2332006 h 2972339"/>
              <a:gd name="connsiteX25" fmla="*/ 674473 w 2180393"/>
              <a:gd name="connsiteY25" fmla="*/ 2368729 h 2972339"/>
              <a:gd name="connsiteX26" fmla="*/ 409932 w 2180393"/>
              <a:gd name="connsiteY26" fmla="*/ 2431353 h 2972339"/>
              <a:gd name="connsiteX27" fmla="*/ 260626 w 2180393"/>
              <a:gd name="connsiteY27" fmla="*/ 2282964 h 2972339"/>
              <a:gd name="connsiteX28" fmla="*/ 210896 w 2180393"/>
              <a:gd name="connsiteY28" fmla="*/ 2190408 h 2972339"/>
              <a:gd name="connsiteX29" fmla="*/ 186148 w 2180393"/>
              <a:gd name="connsiteY29" fmla="*/ 2014851 h 2972339"/>
              <a:gd name="connsiteX30" fmla="*/ 309671 w 2180393"/>
              <a:gd name="connsiteY30" fmla="*/ 1819265 h 2972339"/>
              <a:gd name="connsiteX31" fmla="*/ 751151 w 2180393"/>
              <a:gd name="connsiteY31" fmla="*/ 1512475 h 2972339"/>
              <a:gd name="connsiteX32" fmla="*/ 486727 w 2180393"/>
              <a:gd name="connsiteY32" fmla="*/ 1445820 h 2972339"/>
              <a:gd name="connsiteX33" fmla="*/ 157147 w 2180393"/>
              <a:gd name="connsiteY33" fmla="*/ 1294897 h 2972339"/>
              <a:gd name="connsiteX34" fmla="*/ 27986 w 2180393"/>
              <a:gd name="connsiteY34" fmla="*/ 1165503 h 2972339"/>
              <a:gd name="connsiteX35" fmla="*/ 40076 w 2180393"/>
              <a:gd name="connsiteY35" fmla="*/ 910514 h 2972339"/>
              <a:gd name="connsiteX36" fmla="*/ 237161 w 2180393"/>
              <a:gd name="connsiteY36" fmla="*/ 685343 h 2972339"/>
              <a:gd name="connsiteX37" fmla="*/ 397290 w 2180393"/>
              <a:gd name="connsiteY37" fmla="*/ 668881 h 2972339"/>
              <a:gd name="connsiteX38" fmla="*/ 1077863 w 2180393"/>
              <a:gd name="connsiteY38" fmla="*/ 899583 h 2972339"/>
              <a:gd name="connsiteX39" fmla="*/ 991644 w 2180393"/>
              <a:gd name="connsiteY39" fmla="*/ 498623 h 2972339"/>
              <a:gd name="connsiteX40" fmla="*/ 975301 w 2180393"/>
              <a:gd name="connsiteY40" fmla="*/ 209214 h 2972339"/>
              <a:gd name="connsiteX41" fmla="*/ 1147404 w 2180393"/>
              <a:gd name="connsiteY41" fmla="*/ 67043 h 2972339"/>
              <a:gd name="connsiteX42" fmla="*/ 1400088 w 2180393"/>
              <a:gd name="connsiteY42" fmla="*/ 850 h 29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0393" h="2972339">
                <a:moveTo>
                  <a:pt x="1400088" y="850"/>
                </a:moveTo>
                <a:cubicBezTo>
                  <a:pt x="1462942" y="6837"/>
                  <a:pt x="1515090" y="48395"/>
                  <a:pt x="1564820" y="140951"/>
                </a:cubicBezTo>
                <a:cubicBezTo>
                  <a:pt x="1589684" y="187229"/>
                  <a:pt x="1606261" y="218081"/>
                  <a:pt x="1610980" y="245364"/>
                </a:cubicBezTo>
                <a:cubicBezTo>
                  <a:pt x="1632277" y="303499"/>
                  <a:pt x="1652422" y="322494"/>
                  <a:pt x="1686609" y="552617"/>
                </a:cubicBezTo>
                <a:cubicBezTo>
                  <a:pt x="1729085" y="798166"/>
                  <a:pt x="1731503" y="747168"/>
                  <a:pt x="1734955" y="864590"/>
                </a:cubicBezTo>
                <a:cubicBezTo>
                  <a:pt x="1928527" y="753127"/>
                  <a:pt x="2049509" y="683462"/>
                  <a:pt x="2125123" y="639922"/>
                </a:cubicBezTo>
                <a:lnTo>
                  <a:pt x="2180393" y="608096"/>
                </a:lnTo>
                <a:lnTo>
                  <a:pt x="2180393" y="1353285"/>
                </a:lnTo>
                <a:lnTo>
                  <a:pt x="2151774" y="1371544"/>
                </a:lnTo>
                <a:cubicBezTo>
                  <a:pt x="2007201" y="1463785"/>
                  <a:pt x="2007201" y="1463785"/>
                  <a:pt x="2007201" y="1463785"/>
                </a:cubicBezTo>
                <a:cubicBezTo>
                  <a:pt x="2045442" y="1473678"/>
                  <a:pt x="2081292" y="1482953"/>
                  <a:pt x="2114902" y="1491649"/>
                </a:cubicBezTo>
                <a:lnTo>
                  <a:pt x="2180393" y="1508592"/>
                </a:lnTo>
                <a:lnTo>
                  <a:pt x="2180393" y="2169111"/>
                </a:lnTo>
                <a:lnTo>
                  <a:pt x="2074192" y="2143448"/>
                </a:lnTo>
                <a:cubicBezTo>
                  <a:pt x="1928338" y="2112480"/>
                  <a:pt x="1776614" y="2015089"/>
                  <a:pt x="1764757" y="2011520"/>
                </a:cubicBezTo>
                <a:cubicBezTo>
                  <a:pt x="1765908" y="2050661"/>
                  <a:pt x="1777648" y="2183508"/>
                  <a:pt x="1788238" y="2277215"/>
                </a:cubicBezTo>
                <a:cubicBezTo>
                  <a:pt x="1777531" y="2312786"/>
                  <a:pt x="1801129" y="2449203"/>
                  <a:pt x="1790306" y="2614053"/>
                </a:cubicBezTo>
                <a:cubicBezTo>
                  <a:pt x="1783052" y="2767046"/>
                  <a:pt x="1758187" y="2720768"/>
                  <a:pt x="1729637" y="2815626"/>
                </a:cubicBezTo>
                <a:cubicBezTo>
                  <a:pt x="1718930" y="2851197"/>
                  <a:pt x="1684510" y="2879632"/>
                  <a:pt x="1622806" y="2912786"/>
                </a:cubicBezTo>
                <a:cubicBezTo>
                  <a:pt x="1557534" y="2957797"/>
                  <a:pt x="1491111" y="2963668"/>
                  <a:pt x="1424688" y="2969538"/>
                </a:cubicBezTo>
                <a:cubicBezTo>
                  <a:pt x="1303699" y="2984849"/>
                  <a:pt x="1188697" y="2937304"/>
                  <a:pt x="1130679" y="2829322"/>
                </a:cubicBezTo>
                <a:cubicBezTo>
                  <a:pt x="1105814" y="2783044"/>
                  <a:pt x="1096375" y="2728478"/>
                  <a:pt x="1082217" y="2646628"/>
                </a:cubicBezTo>
                <a:cubicBezTo>
                  <a:pt x="1124008" y="2335922"/>
                  <a:pt x="1108582" y="2344211"/>
                  <a:pt x="1096958" y="2082085"/>
                </a:cubicBezTo>
                <a:cubicBezTo>
                  <a:pt x="801449" y="2290564"/>
                  <a:pt x="801449" y="2290564"/>
                  <a:pt x="801449" y="2290564"/>
                </a:cubicBezTo>
                <a:cubicBezTo>
                  <a:pt x="774166" y="2295284"/>
                  <a:pt x="743314" y="2311861"/>
                  <a:pt x="724319" y="2332006"/>
                </a:cubicBezTo>
                <a:cubicBezTo>
                  <a:pt x="708893" y="2340295"/>
                  <a:pt x="689899" y="2360441"/>
                  <a:pt x="674473" y="2368729"/>
                </a:cubicBezTo>
                <a:cubicBezTo>
                  <a:pt x="551066" y="2435037"/>
                  <a:pt x="469217" y="2449196"/>
                  <a:pt x="409932" y="2431353"/>
                </a:cubicBezTo>
                <a:cubicBezTo>
                  <a:pt x="354215" y="2401652"/>
                  <a:pt x="302067" y="2360094"/>
                  <a:pt x="260626" y="2282964"/>
                </a:cubicBezTo>
                <a:cubicBezTo>
                  <a:pt x="264195" y="2271106"/>
                  <a:pt x="244049" y="2252112"/>
                  <a:pt x="210896" y="2190408"/>
                </a:cubicBezTo>
                <a:cubicBezTo>
                  <a:pt x="186031" y="2144130"/>
                  <a:pt x="176592" y="2089563"/>
                  <a:pt x="186148" y="2014851"/>
                </a:cubicBezTo>
                <a:cubicBezTo>
                  <a:pt x="195703" y="1940139"/>
                  <a:pt x="240830" y="1876133"/>
                  <a:pt x="309671" y="1819265"/>
                </a:cubicBezTo>
                <a:cubicBezTo>
                  <a:pt x="751151" y="1512475"/>
                  <a:pt x="751151" y="1512475"/>
                  <a:pt x="751151" y="1512475"/>
                </a:cubicBezTo>
                <a:cubicBezTo>
                  <a:pt x="629012" y="1488645"/>
                  <a:pt x="640869" y="1492213"/>
                  <a:pt x="486727" y="1445820"/>
                </a:cubicBezTo>
                <a:cubicBezTo>
                  <a:pt x="324296" y="1384000"/>
                  <a:pt x="209294" y="1336455"/>
                  <a:pt x="157147" y="1294897"/>
                </a:cubicBezTo>
                <a:cubicBezTo>
                  <a:pt x="93142" y="1249770"/>
                  <a:pt x="52851" y="1211781"/>
                  <a:pt x="27986" y="1165503"/>
                </a:cubicBezTo>
                <a:cubicBezTo>
                  <a:pt x="-17024" y="1100230"/>
                  <a:pt x="-3900" y="1013661"/>
                  <a:pt x="40076" y="910514"/>
                </a:cubicBezTo>
                <a:cubicBezTo>
                  <a:pt x="87621" y="795511"/>
                  <a:pt x="160031" y="726785"/>
                  <a:pt x="237161" y="685343"/>
                </a:cubicBezTo>
                <a:cubicBezTo>
                  <a:pt x="298864" y="652189"/>
                  <a:pt x="338004" y="651038"/>
                  <a:pt x="397290" y="668881"/>
                </a:cubicBezTo>
                <a:cubicBezTo>
                  <a:pt x="1077863" y="899583"/>
                  <a:pt x="1077863" y="899583"/>
                  <a:pt x="1077863" y="899583"/>
                </a:cubicBezTo>
                <a:cubicBezTo>
                  <a:pt x="991644" y="498623"/>
                  <a:pt x="991644" y="498623"/>
                  <a:pt x="991644" y="498623"/>
                </a:cubicBezTo>
                <a:cubicBezTo>
                  <a:pt x="940764" y="366927"/>
                  <a:pt x="942031" y="276789"/>
                  <a:pt x="975301" y="209214"/>
                </a:cubicBezTo>
                <a:cubicBezTo>
                  <a:pt x="1008571" y="141639"/>
                  <a:pt x="1073843" y="96628"/>
                  <a:pt x="1147404" y="67043"/>
                </a:cubicBezTo>
                <a:cubicBezTo>
                  <a:pt x="1251816" y="20880"/>
                  <a:pt x="1337234" y="-5136"/>
                  <a:pt x="1400088" y="85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799666-185A-492A-A2CB-3AC47F85B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" t="21481" r="10250" b="16148"/>
          <a:stretch/>
        </p:blipFill>
        <p:spPr>
          <a:xfrm>
            <a:off x="-27746" y="1666242"/>
            <a:ext cx="12219746" cy="5019037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FADAA536-3FF0-4114-A7A2-1A311479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標題 3">
            <a:extLst>
              <a:ext uri="{FF2B5EF4-FFF2-40B4-BE49-F238E27FC236}">
                <a16:creationId xmlns:a16="http://schemas.microsoft.com/office/drawing/2014/main" id="{20120AB6-D905-4F3E-ADDB-A5E192F34B01}"/>
              </a:ext>
            </a:extLst>
          </p:cNvPr>
          <p:cNvSpPr txBox="1">
            <a:spLocks/>
          </p:cNvSpPr>
          <p:nvPr/>
        </p:nvSpPr>
        <p:spPr>
          <a:xfrm>
            <a:off x="78904" y="261081"/>
            <a:ext cx="10293440" cy="1347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 cap="none" baseline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+mj-cs"/>
              </a:defRPr>
            </a:lvl1pPr>
          </a:lstStyle>
          <a:p>
            <a:r>
              <a:rPr lang="zh-TW" altLang="en-US" sz="5400" spc="-100">
                <a:latin typeface="+mj-lt"/>
                <a:ea typeface="+mj-ea"/>
              </a:rPr>
              <a:t>以下情境對不對？</a:t>
            </a:r>
            <a:br>
              <a:rPr lang="en-US" altLang="zh-TW" sz="5400" spc="-100">
                <a:latin typeface="+mj-lt"/>
                <a:ea typeface="+mj-ea"/>
              </a:rPr>
            </a:br>
            <a:r>
              <a:rPr lang="zh-TW" altLang="en-US" sz="5400" spc="-100">
                <a:latin typeface="+mj-lt"/>
                <a:ea typeface="+mj-ea"/>
              </a:rPr>
              <a:t>想一想你的答案</a:t>
            </a:r>
            <a:endParaRPr lang="en-US" altLang="zh-TW" sz="5400" spc="-1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2240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4CEB5B4-CDED-47E6-9A79-D8983C3D4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50332B2-2BC3-434F-B11C-851A29882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F54EC60-509D-4A90-A637-580B5967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078284 w 12192000"/>
              <a:gd name="connsiteY1" fmla="*/ 0 h 6858000"/>
              <a:gd name="connsiteX2" fmla="*/ 10117114 w 12192000"/>
              <a:gd name="connsiteY2" fmla="*/ 31950 h 6858000"/>
              <a:gd name="connsiteX3" fmla="*/ 12038791 w 12192000"/>
              <a:gd name="connsiteY3" fmla="*/ 2405191 h 6858000"/>
              <a:gd name="connsiteX4" fmla="*/ 12192000 w 12192000"/>
              <a:gd name="connsiteY4" fmla="*/ 2745399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078284" y="0"/>
                </a:lnTo>
                <a:lnTo>
                  <a:pt x="10117114" y="31950"/>
                </a:lnTo>
                <a:cubicBezTo>
                  <a:pt x="10983782" y="763968"/>
                  <a:pt x="11616084" y="1548856"/>
                  <a:pt x="12038791" y="2405191"/>
                </a:cubicBezTo>
                <a:lnTo>
                  <a:pt x="12192000" y="27453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CC4408D-5823-4186-97B4-25D12A9F9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1608" y="671426"/>
            <a:ext cx="2180393" cy="2972339"/>
          </a:xfrm>
          <a:custGeom>
            <a:avLst/>
            <a:gdLst>
              <a:gd name="connsiteX0" fmla="*/ 1400088 w 2180393"/>
              <a:gd name="connsiteY0" fmla="*/ 850 h 2972339"/>
              <a:gd name="connsiteX1" fmla="*/ 1564820 w 2180393"/>
              <a:gd name="connsiteY1" fmla="*/ 140951 h 2972339"/>
              <a:gd name="connsiteX2" fmla="*/ 1610980 w 2180393"/>
              <a:gd name="connsiteY2" fmla="*/ 245364 h 2972339"/>
              <a:gd name="connsiteX3" fmla="*/ 1686609 w 2180393"/>
              <a:gd name="connsiteY3" fmla="*/ 552617 h 2972339"/>
              <a:gd name="connsiteX4" fmla="*/ 1734955 w 2180393"/>
              <a:gd name="connsiteY4" fmla="*/ 864590 h 2972339"/>
              <a:gd name="connsiteX5" fmla="*/ 2125123 w 2180393"/>
              <a:gd name="connsiteY5" fmla="*/ 639922 h 2972339"/>
              <a:gd name="connsiteX6" fmla="*/ 2180393 w 2180393"/>
              <a:gd name="connsiteY6" fmla="*/ 608096 h 2972339"/>
              <a:gd name="connsiteX7" fmla="*/ 2180393 w 2180393"/>
              <a:gd name="connsiteY7" fmla="*/ 1353285 h 2972339"/>
              <a:gd name="connsiteX8" fmla="*/ 2151774 w 2180393"/>
              <a:gd name="connsiteY8" fmla="*/ 1371544 h 2972339"/>
              <a:gd name="connsiteX9" fmla="*/ 2007201 w 2180393"/>
              <a:gd name="connsiteY9" fmla="*/ 1463785 h 2972339"/>
              <a:gd name="connsiteX10" fmla="*/ 2114902 w 2180393"/>
              <a:gd name="connsiteY10" fmla="*/ 1491649 h 2972339"/>
              <a:gd name="connsiteX11" fmla="*/ 2180393 w 2180393"/>
              <a:gd name="connsiteY11" fmla="*/ 1508592 h 2972339"/>
              <a:gd name="connsiteX12" fmla="*/ 2180393 w 2180393"/>
              <a:gd name="connsiteY12" fmla="*/ 2169111 h 2972339"/>
              <a:gd name="connsiteX13" fmla="*/ 2074192 w 2180393"/>
              <a:gd name="connsiteY13" fmla="*/ 2143448 h 2972339"/>
              <a:gd name="connsiteX14" fmla="*/ 1764757 w 2180393"/>
              <a:gd name="connsiteY14" fmla="*/ 2011520 h 2972339"/>
              <a:gd name="connsiteX15" fmla="*/ 1788238 w 2180393"/>
              <a:gd name="connsiteY15" fmla="*/ 2277215 h 2972339"/>
              <a:gd name="connsiteX16" fmla="*/ 1790306 w 2180393"/>
              <a:gd name="connsiteY16" fmla="*/ 2614053 h 2972339"/>
              <a:gd name="connsiteX17" fmla="*/ 1729637 w 2180393"/>
              <a:gd name="connsiteY17" fmla="*/ 2815626 h 2972339"/>
              <a:gd name="connsiteX18" fmla="*/ 1622806 w 2180393"/>
              <a:gd name="connsiteY18" fmla="*/ 2912786 h 2972339"/>
              <a:gd name="connsiteX19" fmla="*/ 1424688 w 2180393"/>
              <a:gd name="connsiteY19" fmla="*/ 2969538 h 2972339"/>
              <a:gd name="connsiteX20" fmla="*/ 1130679 w 2180393"/>
              <a:gd name="connsiteY20" fmla="*/ 2829322 h 2972339"/>
              <a:gd name="connsiteX21" fmla="*/ 1082217 w 2180393"/>
              <a:gd name="connsiteY21" fmla="*/ 2646628 h 2972339"/>
              <a:gd name="connsiteX22" fmla="*/ 1096958 w 2180393"/>
              <a:gd name="connsiteY22" fmla="*/ 2082085 h 2972339"/>
              <a:gd name="connsiteX23" fmla="*/ 801449 w 2180393"/>
              <a:gd name="connsiteY23" fmla="*/ 2290564 h 2972339"/>
              <a:gd name="connsiteX24" fmla="*/ 724319 w 2180393"/>
              <a:gd name="connsiteY24" fmla="*/ 2332006 h 2972339"/>
              <a:gd name="connsiteX25" fmla="*/ 674473 w 2180393"/>
              <a:gd name="connsiteY25" fmla="*/ 2368729 h 2972339"/>
              <a:gd name="connsiteX26" fmla="*/ 409932 w 2180393"/>
              <a:gd name="connsiteY26" fmla="*/ 2431353 h 2972339"/>
              <a:gd name="connsiteX27" fmla="*/ 260626 w 2180393"/>
              <a:gd name="connsiteY27" fmla="*/ 2282964 h 2972339"/>
              <a:gd name="connsiteX28" fmla="*/ 210896 w 2180393"/>
              <a:gd name="connsiteY28" fmla="*/ 2190408 h 2972339"/>
              <a:gd name="connsiteX29" fmla="*/ 186148 w 2180393"/>
              <a:gd name="connsiteY29" fmla="*/ 2014851 h 2972339"/>
              <a:gd name="connsiteX30" fmla="*/ 309671 w 2180393"/>
              <a:gd name="connsiteY30" fmla="*/ 1819265 h 2972339"/>
              <a:gd name="connsiteX31" fmla="*/ 751151 w 2180393"/>
              <a:gd name="connsiteY31" fmla="*/ 1512475 h 2972339"/>
              <a:gd name="connsiteX32" fmla="*/ 486727 w 2180393"/>
              <a:gd name="connsiteY32" fmla="*/ 1445820 h 2972339"/>
              <a:gd name="connsiteX33" fmla="*/ 157147 w 2180393"/>
              <a:gd name="connsiteY33" fmla="*/ 1294897 h 2972339"/>
              <a:gd name="connsiteX34" fmla="*/ 27986 w 2180393"/>
              <a:gd name="connsiteY34" fmla="*/ 1165503 h 2972339"/>
              <a:gd name="connsiteX35" fmla="*/ 40076 w 2180393"/>
              <a:gd name="connsiteY35" fmla="*/ 910514 h 2972339"/>
              <a:gd name="connsiteX36" fmla="*/ 237161 w 2180393"/>
              <a:gd name="connsiteY36" fmla="*/ 685343 h 2972339"/>
              <a:gd name="connsiteX37" fmla="*/ 397290 w 2180393"/>
              <a:gd name="connsiteY37" fmla="*/ 668881 h 2972339"/>
              <a:gd name="connsiteX38" fmla="*/ 1077863 w 2180393"/>
              <a:gd name="connsiteY38" fmla="*/ 899583 h 2972339"/>
              <a:gd name="connsiteX39" fmla="*/ 991644 w 2180393"/>
              <a:gd name="connsiteY39" fmla="*/ 498623 h 2972339"/>
              <a:gd name="connsiteX40" fmla="*/ 975301 w 2180393"/>
              <a:gd name="connsiteY40" fmla="*/ 209214 h 2972339"/>
              <a:gd name="connsiteX41" fmla="*/ 1147404 w 2180393"/>
              <a:gd name="connsiteY41" fmla="*/ 67043 h 2972339"/>
              <a:gd name="connsiteX42" fmla="*/ 1400088 w 2180393"/>
              <a:gd name="connsiteY42" fmla="*/ 850 h 29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0393" h="2972339">
                <a:moveTo>
                  <a:pt x="1400088" y="850"/>
                </a:moveTo>
                <a:cubicBezTo>
                  <a:pt x="1462942" y="6837"/>
                  <a:pt x="1515090" y="48395"/>
                  <a:pt x="1564820" y="140951"/>
                </a:cubicBezTo>
                <a:cubicBezTo>
                  <a:pt x="1589684" y="187229"/>
                  <a:pt x="1606261" y="218081"/>
                  <a:pt x="1610980" y="245364"/>
                </a:cubicBezTo>
                <a:cubicBezTo>
                  <a:pt x="1632277" y="303499"/>
                  <a:pt x="1652422" y="322494"/>
                  <a:pt x="1686609" y="552617"/>
                </a:cubicBezTo>
                <a:cubicBezTo>
                  <a:pt x="1729085" y="798166"/>
                  <a:pt x="1731503" y="747168"/>
                  <a:pt x="1734955" y="864590"/>
                </a:cubicBezTo>
                <a:cubicBezTo>
                  <a:pt x="1928527" y="753127"/>
                  <a:pt x="2049509" y="683462"/>
                  <a:pt x="2125123" y="639922"/>
                </a:cubicBezTo>
                <a:lnTo>
                  <a:pt x="2180393" y="608096"/>
                </a:lnTo>
                <a:lnTo>
                  <a:pt x="2180393" y="1353285"/>
                </a:lnTo>
                <a:lnTo>
                  <a:pt x="2151774" y="1371544"/>
                </a:lnTo>
                <a:cubicBezTo>
                  <a:pt x="2007201" y="1463785"/>
                  <a:pt x="2007201" y="1463785"/>
                  <a:pt x="2007201" y="1463785"/>
                </a:cubicBezTo>
                <a:cubicBezTo>
                  <a:pt x="2045442" y="1473678"/>
                  <a:pt x="2081292" y="1482953"/>
                  <a:pt x="2114902" y="1491649"/>
                </a:cubicBezTo>
                <a:lnTo>
                  <a:pt x="2180393" y="1508592"/>
                </a:lnTo>
                <a:lnTo>
                  <a:pt x="2180393" y="2169111"/>
                </a:lnTo>
                <a:lnTo>
                  <a:pt x="2074192" y="2143448"/>
                </a:lnTo>
                <a:cubicBezTo>
                  <a:pt x="1928338" y="2112480"/>
                  <a:pt x="1776614" y="2015089"/>
                  <a:pt x="1764757" y="2011520"/>
                </a:cubicBezTo>
                <a:cubicBezTo>
                  <a:pt x="1765908" y="2050661"/>
                  <a:pt x="1777648" y="2183508"/>
                  <a:pt x="1788238" y="2277215"/>
                </a:cubicBezTo>
                <a:cubicBezTo>
                  <a:pt x="1777531" y="2312786"/>
                  <a:pt x="1801129" y="2449203"/>
                  <a:pt x="1790306" y="2614053"/>
                </a:cubicBezTo>
                <a:cubicBezTo>
                  <a:pt x="1783052" y="2767046"/>
                  <a:pt x="1758187" y="2720768"/>
                  <a:pt x="1729637" y="2815626"/>
                </a:cubicBezTo>
                <a:cubicBezTo>
                  <a:pt x="1718930" y="2851197"/>
                  <a:pt x="1684510" y="2879632"/>
                  <a:pt x="1622806" y="2912786"/>
                </a:cubicBezTo>
                <a:cubicBezTo>
                  <a:pt x="1557534" y="2957797"/>
                  <a:pt x="1491111" y="2963668"/>
                  <a:pt x="1424688" y="2969538"/>
                </a:cubicBezTo>
                <a:cubicBezTo>
                  <a:pt x="1303699" y="2984849"/>
                  <a:pt x="1188697" y="2937304"/>
                  <a:pt x="1130679" y="2829322"/>
                </a:cubicBezTo>
                <a:cubicBezTo>
                  <a:pt x="1105814" y="2783044"/>
                  <a:pt x="1096375" y="2728478"/>
                  <a:pt x="1082217" y="2646628"/>
                </a:cubicBezTo>
                <a:cubicBezTo>
                  <a:pt x="1124008" y="2335922"/>
                  <a:pt x="1108582" y="2344211"/>
                  <a:pt x="1096958" y="2082085"/>
                </a:cubicBezTo>
                <a:cubicBezTo>
                  <a:pt x="801449" y="2290564"/>
                  <a:pt x="801449" y="2290564"/>
                  <a:pt x="801449" y="2290564"/>
                </a:cubicBezTo>
                <a:cubicBezTo>
                  <a:pt x="774166" y="2295284"/>
                  <a:pt x="743314" y="2311861"/>
                  <a:pt x="724319" y="2332006"/>
                </a:cubicBezTo>
                <a:cubicBezTo>
                  <a:pt x="708893" y="2340295"/>
                  <a:pt x="689899" y="2360441"/>
                  <a:pt x="674473" y="2368729"/>
                </a:cubicBezTo>
                <a:cubicBezTo>
                  <a:pt x="551066" y="2435037"/>
                  <a:pt x="469217" y="2449196"/>
                  <a:pt x="409932" y="2431353"/>
                </a:cubicBezTo>
                <a:cubicBezTo>
                  <a:pt x="354215" y="2401652"/>
                  <a:pt x="302067" y="2360094"/>
                  <a:pt x="260626" y="2282964"/>
                </a:cubicBezTo>
                <a:cubicBezTo>
                  <a:pt x="264195" y="2271106"/>
                  <a:pt x="244049" y="2252112"/>
                  <a:pt x="210896" y="2190408"/>
                </a:cubicBezTo>
                <a:cubicBezTo>
                  <a:pt x="186031" y="2144130"/>
                  <a:pt x="176592" y="2089563"/>
                  <a:pt x="186148" y="2014851"/>
                </a:cubicBezTo>
                <a:cubicBezTo>
                  <a:pt x="195703" y="1940139"/>
                  <a:pt x="240830" y="1876133"/>
                  <a:pt x="309671" y="1819265"/>
                </a:cubicBezTo>
                <a:cubicBezTo>
                  <a:pt x="751151" y="1512475"/>
                  <a:pt x="751151" y="1512475"/>
                  <a:pt x="751151" y="1512475"/>
                </a:cubicBezTo>
                <a:cubicBezTo>
                  <a:pt x="629012" y="1488645"/>
                  <a:pt x="640869" y="1492213"/>
                  <a:pt x="486727" y="1445820"/>
                </a:cubicBezTo>
                <a:cubicBezTo>
                  <a:pt x="324296" y="1384000"/>
                  <a:pt x="209294" y="1336455"/>
                  <a:pt x="157147" y="1294897"/>
                </a:cubicBezTo>
                <a:cubicBezTo>
                  <a:pt x="93142" y="1249770"/>
                  <a:pt x="52851" y="1211781"/>
                  <a:pt x="27986" y="1165503"/>
                </a:cubicBezTo>
                <a:cubicBezTo>
                  <a:pt x="-17024" y="1100230"/>
                  <a:pt x="-3900" y="1013661"/>
                  <a:pt x="40076" y="910514"/>
                </a:cubicBezTo>
                <a:cubicBezTo>
                  <a:pt x="87621" y="795511"/>
                  <a:pt x="160031" y="726785"/>
                  <a:pt x="237161" y="685343"/>
                </a:cubicBezTo>
                <a:cubicBezTo>
                  <a:pt x="298864" y="652189"/>
                  <a:pt x="338004" y="651038"/>
                  <a:pt x="397290" y="668881"/>
                </a:cubicBezTo>
                <a:cubicBezTo>
                  <a:pt x="1077863" y="899583"/>
                  <a:pt x="1077863" y="899583"/>
                  <a:pt x="1077863" y="899583"/>
                </a:cubicBezTo>
                <a:cubicBezTo>
                  <a:pt x="991644" y="498623"/>
                  <a:pt x="991644" y="498623"/>
                  <a:pt x="991644" y="498623"/>
                </a:cubicBezTo>
                <a:cubicBezTo>
                  <a:pt x="940764" y="366927"/>
                  <a:pt x="942031" y="276789"/>
                  <a:pt x="975301" y="209214"/>
                </a:cubicBezTo>
                <a:cubicBezTo>
                  <a:pt x="1008571" y="141639"/>
                  <a:pt x="1073843" y="96628"/>
                  <a:pt x="1147404" y="67043"/>
                </a:cubicBezTo>
                <a:cubicBezTo>
                  <a:pt x="1251816" y="20880"/>
                  <a:pt x="1337234" y="-5136"/>
                  <a:pt x="1400088" y="85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806D0D-243E-4008-AF12-2C2F24111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" t="15509" r="4416" b="29394"/>
          <a:stretch/>
        </p:blipFill>
        <p:spPr>
          <a:xfrm>
            <a:off x="0" y="2420351"/>
            <a:ext cx="12344400" cy="4182072"/>
          </a:xfrm>
          <a:prstGeom prst="rect">
            <a:avLst/>
          </a:prstGeom>
        </p:spPr>
      </p:pic>
      <p:sp>
        <p:nvSpPr>
          <p:cNvPr id="11" name="標題 3">
            <a:extLst>
              <a:ext uri="{FF2B5EF4-FFF2-40B4-BE49-F238E27FC236}">
                <a16:creationId xmlns:a16="http://schemas.microsoft.com/office/drawing/2014/main" id="{2D92DA71-CB2D-40BC-9241-416798581B92}"/>
              </a:ext>
            </a:extLst>
          </p:cNvPr>
          <p:cNvSpPr txBox="1">
            <a:spLocks/>
          </p:cNvSpPr>
          <p:nvPr/>
        </p:nvSpPr>
        <p:spPr>
          <a:xfrm>
            <a:off x="78904" y="261081"/>
            <a:ext cx="10293440" cy="1347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 cap="none" baseline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+mj-cs"/>
              </a:defRPr>
            </a:lvl1pPr>
          </a:lstStyle>
          <a:p>
            <a:r>
              <a:rPr lang="zh-TW" altLang="en-US" sz="5400" spc="-100">
                <a:latin typeface="+mj-lt"/>
                <a:ea typeface="+mj-ea"/>
              </a:rPr>
              <a:t>以下情境對不對？</a:t>
            </a:r>
            <a:br>
              <a:rPr lang="en-US" altLang="zh-TW" sz="5400" spc="-100">
                <a:latin typeface="+mj-lt"/>
                <a:ea typeface="+mj-ea"/>
              </a:rPr>
            </a:br>
            <a:r>
              <a:rPr lang="zh-TW" altLang="en-US" sz="5400" spc="-100">
                <a:latin typeface="+mj-lt"/>
                <a:ea typeface="+mj-ea"/>
              </a:rPr>
              <a:t>想一想你的答案</a:t>
            </a:r>
            <a:endParaRPr lang="en-US" altLang="zh-TW" sz="5400" spc="-1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148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4CEB5B4-CDED-47E6-9A79-D8983C3D4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50332B2-2BC3-434F-B11C-851A29882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FF54EC60-509D-4A90-A637-580B5967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078284 w 12192000"/>
              <a:gd name="connsiteY1" fmla="*/ 0 h 6858000"/>
              <a:gd name="connsiteX2" fmla="*/ 10117114 w 12192000"/>
              <a:gd name="connsiteY2" fmla="*/ 31950 h 6858000"/>
              <a:gd name="connsiteX3" fmla="*/ 12038791 w 12192000"/>
              <a:gd name="connsiteY3" fmla="*/ 2405191 h 6858000"/>
              <a:gd name="connsiteX4" fmla="*/ 12192000 w 12192000"/>
              <a:gd name="connsiteY4" fmla="*/ 2745399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078284" y="0"/>
                </a:lnTo>
                <a:lnTo>
                  <a:pt x="10117114" y="31950"/>
                </a:lnTo>
                <a:cubicBezTo>
                  <a:pt x="10983782" y="763968"/>
                  <a:pt x="11616084" y="1548856"/>
                  <a:pt x="12038791" y="2405191"/>
                </a:cubicBezTo>
                <a:lnTo>
                  <a:pt x="12192000" y="27453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CC4408D-5823-4186-97B4-25D12A9F9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1608" y="671426"/>
            <a:ext cx="2180393" cy="2972339"/>
          </a:xfrm>
          <a:custGeom>
            <a:avLst/>
            <a:gdLst>
              <a:gd name="connsiteX0" fmla="*/ 1400088 w 2180393"/>
              <a:gd name="connsiteY0" fmla="*/ 850 h 2972339"/>
              <a:gd name="connsiteX1" fmla="*/ 1564820 w 2180393"/>
              <a:gd name="connsiteY1" fmla="*/ 140951 h 2972339"/>
              <a:gd name="connsiteX2" fmla="*/ 1610980 w 2180393"/>
              <a:gd name="connsiteY2" fmla="*/ 245364 h 2972339"/>
              <a:gd name="connsiteX3" fmla="*/ 1686609 w 2180393"/>
              <a:gd name="connsiteY3" fmla="*/ 552617 h 2972339"/>
              <a:gd name="connsiteX4" fmla="*/ 1734955 w 2180393"/>
              <a:gd name="connsiteY4" fmla="*/ 864590 h 2972339"/>
              <a:gd name="connsiteX5" fmla="*/ 2125123 w 2180393"/>
              <a:gd name="connsiteY5" fmla="*/ 639922 h 2972339"/>
              <a:gd name="connsiteX6" fmla="*/ 2180393 w 2180393"/>
              <a:gd name="connsiteY6" fmla="*/ 608096 h 2972339"/>
              <a:gd name="connsiteX7" fmla="*/ 2180393 w 2180393"/>
              <a:gd name="connsiteY7" fmla="*/ 1353285 h 2972339"/>
              <a:gd name="connsiteX8" fmla="*/ 2151774 w 2180393"/>
              <a:gd name="connsiteY8" fmla="*/ 1371544 h 2972339"/>
              <a:gd name="connsiteX9" fmla="*/ 2007201 w 2180393"/>
              <a:gd name="connsiteY9" fmla="*/ 1463785 h 2972339"/>
              <a:gd name="connsiteX10" fmla="*/ 2114902 w 2180393"/>
              <a:gd name="connsiteY10" fmla="*/ 1491649 h 2972339"/>
              <a:gd name="connsiteX11" fmla="*/ 2180393 w 2180393"/>
              <a:gd name="connsiteY11" fmla="*/ 1508592 h 2972339"/>
              <a:gd name="connsiteX12" fmla="*/ 2180393 w 2180393"/>
              <a:gd name="connsiteY12" fmla="*/ 2169111 h 2972339"/>
              <a:gd name="connsiteX13" fmla="*/ 2074192 w 2180393"/>
              <a:gd name="connsiteY13" fmla="*/ 2143448 h 2972339"/>
              <a:gd name="connsiteX14" fmla="*/ 1764757 w 2180393"/>
              <a:gd name="connsiteY14" fmla="*/ 2011520 h 2972339"/>
              <a:gd name="connsiteX15" fmla="*/ 1788238 w 2180393"/>
              <a:gd name="connsiteY15" fmla="*/ 2277215 h 2972339"/>
              <a:gd name="connsiteX16" fmla="*/ 1790306 w 2180393"/>
              <a:gd name="connsiteY16" fmla="*/ 2614053 h 2972339"/>
              <a:gd name="connsiteX17" fmla="*/ 1729637 w 2180393"/>
              <a:gd name="connsiteY17" fmla="*/ 2815626 h 2972339"/>
              <a:gd name="connsiteX18" fmla="*/ 1622806 w 2180393"/>
              <a:gd name="connsiteY18" fmla="*/ 2912786 h 2972339"/>
              <a:gd name="connsiteX19" fmla="*/ 1424688 w 2180393"/>
              <a:gd name="connsiteY19" fmla="*/ 2969538 h 2972339"/>
              <a:gd name="connsiteX20" fmla="*/ 1130679 w 2180393"/>
              <a:gd name="connsiteY20" fmla="*/ 2829322 h 2972339"/>
              <a:gd name="connsiteX21" fmla="*/ 1082217 w 2180393"/>
              <a:gd name="connsiteY21" fmla="*/ 2646628 h 2972339"/>
              <a:gd name="connsiteX22" fmla="*/ 1096958 w 2180393"/>
              <a:gd name="connsiteY22" fmla="*/ 2082085 h 2972339"/>
              <a:gd name="connsiteX23" fmla="*/ 801449 w 2180393"/>
              <a:gd name="connsiteY23" fmla="*/ 2290564 h 2972339"/>
              <a:gd name="connsiteX24" fmla="*/ 724319 w 2180393"/>
              <a:gd name="connsiteY24" fmla="*/ 2332006 h 2972339"/>
              <a:gd name="connsiteX25" fmla="*/ 674473 w 2180393"/>
              <a:gd name="connsiteY25" fmla="*/ 2368729 h 2972339"/>
              <a:gd name="connsiteX26" fmla="*/ 409932 w 2180393"/>
              <a:gd name="connsiteY26" fmla="*/ 2431353 h 2972339"/>
              <a:gd name="connsiteX27" fmla="*/ 260626 w 2180393"/>
              <a:gd name="connsiteY27" fmla="*/ 2282964 h 2972339"/>
              <a:gd name="connsiteX28" fmla="*/ 210896 w 2180393"/>
              <a:gd name="connsiteY28" fmla="*/ 2190408 h 2972339"/>
              <a:gd name="connsiteX29" fmla="*/ 186148 w 2180393"/>
              <a:gd name="connsiteY29" fmla="*/ 2014851 h 2972339"/>
              <a:gd name="connsiteX30" fmla="*/ 309671 w 2180393"/>
              <a:gd name="connsiteY30" fmla="*/ 1819265 h 2972339"/>
              <a:gd name="connsiteX31" fmla="*/ 751151 w 2180393"/>
              <a:gd name="connsiteY31" fmla="*/ 1512475 h 2972339"/>
              <a:gd name="connsiteX32" fmla="*/ 486727 w 2180393"/>
              <a:gd name="connsiteY32" fmla="*/ 1445820 h 2972339"/>
              <a:gd name="connsiteX33" fmla="*/ 157147 w 2180393"/>
              <a:gd name="connsiteY33" fmla="*/ 1294897 h 2972339"/>
              <a:gd name="connsiteX34" fmla="*/ 27986 w 2180393"/>
              <a:gd name="connsiteY34" fmla="*/ 1165503 h 2972339"/>
              <a:gd name="connsiteX35" fmla="*/ 40076 w 2180393"/>
              <a:gd name="connsiteY35" fmla="*/ 910514 h 2972339"/>
              <a:gd name="connsiteX36" fmla="*/ 237161 w 2180393"/>
              <a:gd name="connsiteY36" fmla="*/ 685343 h 2972339"/>
              <a:gd name="connsiteX37" fmla="*/ 397290 w 2180393"/>
              <a:gd name="connsiteY37" fmla="*/ 668881 h 2972339"/>
              <a:gd name="connsiteX38" fmla="*/ 1077863 w 2180393"/>
              <a:gd name="connsiteY38" fmla="*/ 899583 h 2972339"/>
              <a:gd name="connsiteX39" fmla="*/ 991644 w 2180393"/>
              <a:gd name="connsiteY39" fmla="*/ 498623 h 2972339"/>
              <a:gd name="connsiteX40" fmla="*/ 975301 w 2180393"/>
              <a:gd name="connsiteY40" fmla="*/ 209214 h 2972339"/>
              <a:gd name="connsiteX41" fmla="*/ 1147404 w 2180393"/>
              <a:gd name="connsiteY41" fmla="*/ 67043 h 2972339"/>
              <a:gd name="connsiteX42" fmla="*/ 1400088 w 2180393"/>
              <a:gd name="connsiteY42" fmla="*/ 850 h 29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0393" h="2972339">
                <a:moveTo>
                  <a:pt x="1400088" y="850"/>
                </a:moveTo>
                <a:cubicBezTo>
                  <a:pt x="1462942" y="6837"/>
                  <a:pt x="1515090" y="48395"/>
                  <a:pt x="1564820" y="140951"/>
                </a:cubicBezTo>
                <a:cubicBezTo>
                  <a:pt x="1589684" y="187229"/>
                  <a:pt x="1606261" y="218081"/>
                  <a:pt x="1610980" y="245364"/>
                </a:cubicBezTo>
                <a:cubicBezTo>
                  <a:pt x="1632277" y="303499"/>
                  <a:pt x="1652422" y="322494"/>
                  <a:pt x="1686609" y="552617"/>
                </a:cubicBezTo>
                <a:cubicBezTo>
                  <a:pt x="1729085" y="798166"/>
                  <a:pt x="1731503" y="747168"/>
                  <a:pt x="1734955" y="864590"/>
                </a:cubicBezTo>
                <a:cubicBezTo>
                  <a:pt x="1928527" y="753127"/>
                  <a:pt x="2049509" y="683462"/>
                  <a:pt x="2125123" y="639922"/>
                </a:cubicBezTo>
                <a:lnTo>
                  <a:pt x="2180393" y="608096"/>
                </a:lnTo>
                <a:lnTo>
                  <a:pt x="2180393" y="1353285"/>
                </a:lnTo>
                <a:lnTo>
                  <a:pt x="2151774" y="1371544"/>
                </a:lnTo>
                <a:cubicBezTo>
                  <a:pt x="2007201" y="1463785"/>
                  <a:pt x="2007201" y="1463785"/>
                  <a:pt x="2007201" y="1463785"/>
                </a:cubicBezTo>
                <a:cubicBezTo>
                  <a:pt x="2045442" y="1473678"/>
                  <a:pt x="2081292" y="1482953"/>
                  <a:pt x="2114902" y="1491649"/>
                </a:cubicBezTo>
                <a:lnTo>
                  <a:pt x="2180393" y="1508592"/>
                </a:lnTo>
                <a:lnTo>
                  <a:pt x="2180393" y="2169111"/>
                </a:lnTo>
                <a:lnTo>
                  <a:pt x="2074192" y="2143448"/>
                </a:lnTo>
                <a:cubicBezTo>
                  <a:pt x="1928338" y="2112480"/>
                  <a:pt x="1776614" y="2015089"/>
                  <a:pt x="1764757" y="2011520"/>
                </a:cubicBezTo>
                <a:cubicBezTo>
                  <a:pt x="1765908" y="2050661"/>
                  <a:pt x="1777648" y="2183508"/>
                  <a:pt x="1788238" y="2277215"/>
                </a:cubicBezTo>
                <a:cubicBezTo>
                  <a:pt x="1777531" y="2312786"/>
                  <a:pt x="1801129" y="2449203"/>
                  <a:pt x="1790306" y="2614053"/>
                </a:cubicBezTo>
                <a:cubicBezTo>
                  <a:pt x="1783052" y="2767046"/>
                  <a:pt x="1758187" y="2720768"/>
                  <a:pt x="1729637" y="2815626"/>
                </a:cubicBezTo>
                <a:cubicBezTo>
                  <a:pt x="1718930" y="2851197"/>
                  <a:pt x="1684510" y="2879632"/>
                  <a:pt x="1622806" y="2912786"/>
                </a:cubicBezTo>
                <a:cubicBezTo>
                  <a:pt x="1557534" y="2957797"/>
                  <a:pt x="1491111" y="2963668"/>
                  <a:pt x="1424688" y="2969538"/>
                </a:cubicBezTo>
                <a:cubicBezTo>
                  <a:pt x="1303699" y="2984849"/>
                  <a:pt x="1188697" y="2937304"/>
                  <a:pt x="1130679" y="2829322"/>
                </a:cubicBezTo>
                <a:cubicBezTo>
                  <a:pt x="1105814" y="2783044"/>
                  <a:pt x="1096375" y="2728478"/>
                  <a:pt x="1082217" y="2646628"/>
                </a:cubicBezTo>
                <a:cubicBezTo>
                  <a:pt x="1124008" y="2335922"/>
                  <a:pt x="1108582" y="2344211"/>
                  <a:pt x="1096958" y="2082085"/>
                </a:cubicBezTo>
                <a:cubicBezTo>
                  <a:pt x="801449" y="2290564"/>
                  <a:pt x="801449" y="2290564"/>
                  <a:pt x="801449" y="2290564"/>
                </a:cubicBezTo>
                <a:cubicBezTo>
                  <a:pt x="774166" y="2295284"/>
                  <a:pt x="743314" y="2311861"/>
                  <a:pt x="724319" y="2332006"/>
                </a:cubicBezTo>
                <a:cubicBezTo>
                  <a:pt x="708893" y="2340295"/>
                  <a:pt x="689899" y="2360441"/>
                  <a:pt x="674473" y="2368729"/>
                </a:cubicBezTo>
                <a:cubicBezTo>
                  <a:pt x="551066" y="2435037"/>
                  <a:pt x="469217" y="2449196"/>
                  <a:pt x="409932" y="2431353"/>
                </a:cubicBezTo>
                <a:cubicBezTo>
                  <a:pt x="354215" y="2401652"/>
                  <a:pt x="302067" y="2360094"/>
                  <a:pt x="260626" y="2282964"/>
                </a:cubicBezTo>
                <a:cubicBezTo>
                  <a:pt x="264195" y="2271106"/>
                  <a:pt x="244049" y="2252112"/>
                  <a:pt x="210896" y="2190408"/>
                </a:cubicBezTo>
                <a:cubicBezTo>
                  <a:pt x="186031" y="2144130"/>
                  <a:pt x="176592" y="2089563"/>
                  <a:pt x="186148" y="2014851"/>
                </a:cubicBezTo>
                <a:cubicBezTo>
                  <a:pt x="195703" y="1940139"/>
                  <a:pt x="240830" y="1876133"/>
                  <a:pt x="309671" y="1819265"/>
                </a:cubicBezTo>
                <a:cubicBezTo>
                  <a:pt x="751151" y="1512475"/>
                  <a:pt x="751151" y="1512475"/>
                  <a:pt x="751151" y="1512475"/>
                </a:cubicBezTo>
                <a:cubicBezTo>
                  <a:pt x="629012" y="1488645"/>
                  <a:pt x="640869" y="1492213"/>
                  <a:pt x="486727" y="1445820"/>
                </a:cubicBezTo>
                <a:cubicBezTo>
                  <a:pt x="324296" y="1384000"/>
                  <a:pt x="209294" y="1336455"/>
                  <a:pt x="157147" y="1294897"/>
                </a:cubicBezTo>
                <a:cubicBezTo>
                  <a:pt x="93142" y="1249770"/>
                  <a:pt x="52851" y="1211781"/>
                  <a:pt x="27986" y="1165503"/>
                </a:cubicBezTo>
                <a:cubicBezTo>
                  <a:pt x="-17024" y="1100230"/>
                  <a:pt x="-3900" y="1013661"/>
                  <a:pt x="40076" y="910514"/>
                </a:cubicBezTo>
                <a:cubicBezTo>
                  <a:pt x="87621" y="795511"/>
                  <a:pt x="160031" y="726785"/>
                  <a:pt x="237161" y="685343"/>
                </a:cubicBezTo>
                <a:cubicBezTo>
                  <a:pt x="298864" y="652189"/>
                  <a:pt x="338004" y="651038"/>
                  <a:pt x="397290" y="668881"/>
                </a:cubicBezTo>
                <a:cubicBezTo>
                  <a:pt x="1077863" y="899583"/>
                  <a:pt x="1077863" y="899583"/>
                  <a:pt x="1077863" y="899583"/>
                </a:cubicBezTo>
                <a:cubicBezTo>
                  <a:pt x="991644" y="498623"/>
                  <a:pt x="991644" y="498623"/>
                  <a:pt x="991644" y="498623"/>
                </a:cubicBezTo>
                <a:cubicBezTo>
                  <a:pt x="940764" y="366927"/>
                  <a:pt x="942031" y="276789"/>
                  <a:pt x="975301" y="209214"/>
                </a:cubicBezTo>
                <a:cubicBezTo>
                  <a:pt x="1008571" y="141639"/>
                  <a:pt x="1073843" y="96628"/>
                  <a:pt x="1147404" y="67043"/>
                </a:cubicBezTo>
                <a:cubicBezTo>
                  <a:pt x="1251816" y="20880"/>
                  <a:pt x="1337234" y="-5136"/>
                  <a:pt x="1400088" y="85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9AF2CA6-3DB4-42CD-B6EF-A0F57A6BD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" t="25481" r="7584" b="26909"/>
          <a:stretch/>
        </p:blipFill>
        <p:spPr>
          <a:xfrm>
            <a:off x="-325121" y="2321071"/>
            <a:ext cx="13192265" cy="3988239"/>
          </a:xfrm>
          <a:prstGeom prst="rect">
            <a:avLst/>
          </a:prstGeom>
        </p:spPr>
      </p:pic>
      <p:sp>
        <p:nvSpPr>
          <p:cNvPr id="9" name="標題 3">
            <a:extLst>
              <a:ext uri="{FF2B5EF4-FFF2-40B4-BE49-F238E27FC236}">
                <a16:creationId xmlns:a16="http://schemas.microsoft.com/office/drawing/2014/main" id="{0913B59E-D01C-4BB6-BA6F-C3EF8EA3AD6F}"/>
              </a:ext>
            </a:extLst>
          </p:cNvPr>
          <p:cNvSpPr txBox="1">
            <a:spLocks/>
          </p:cNvSpPr>
          <p:nvPr/>
        </p:nvSpPr>
        <p:spPr>
          <a:xfrm>
            <a:off x="78904" y="261081"/>
            <a:ext cx="10293440" cy="1347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 cap="none" baseline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+mj-cs"/>
              </a:defRPr>
            </a:lvl1pPr>
          </a:lstStyle>
          <a:p>
            <a:r>
              <a:rPr lang="zh-TW" altLang="en-US" sz="5400" spc="-100" dirty="0">
                <a:latin typeface="+mj-lt"/>
                <a:ea typeface="+mj-ea"/>
              </a:rPr>
              <a:t>以下情境對不對？</a:t>
            </a:r>
            <a:br>
              <a:rPr lang="en-US" altLang="zh-TW" sz="5400" spc="-100" dirty="0">
                <a:latin typeface="+mj-lt"/>
                <a:ea typeface="+mj-ea"/>
              </a:rPr>
            </a:br>
            <a:r>
              <a:rPr lang="zh-TW" altLang="en-US" sz="5400" spc="-100" dirty="0">
                <a:latin typeface="+mj-lt"/>
                <a:ea typeface="+mj-ea"/>
              </a:rPr>
              <a:t>想一想你的答案</a:t>
            </a:r>
            <a:endParaRPr lang="en-US" altLang="zh-TW" sz="5400" spc="-1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5298636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自訂 5">
      <a:dk1>
        <a:sysClr val="windowText" lastClr="000000"/>
      </a:dk1>
      <a:lt1>
        <a:srgbClr val="002060"/>
      </a:lt1>
      <a:dk2>
        <a:srgbClr val="FFC000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256</Words>
  <Application>Microsoft Office PowerPoint</Application>
  <PresentationFormat>寬螢幕</PresentationFormat>
  <Paragraphs>25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書法中楷（注音一）</vt:lpstr>
      <vt:lpstr>Arial</vt:lpstr>
      <vt:lpstr>Avenir Next LT Pro</vt:lpstr>
      <vt:lpstr>Sagona Book</vt:lpstr>
      <vt:lpstr>The Hand Extrablack</vt:lpstr>
      <vt:lpstr>BlobVTI</vt:lpstr>
      <vt:lpstr>用藥安全 知多少</vt:lpstr>
      <vt:lpstr>上小學了，許多事要學著自己照顧自己。 </vt:lpstr>
      <vt:lpstr>自己上廁所 自己整理環境 自己整理書包 吃藥也是要提起勇氣自己來</vt:lpstr>
      <vt:lpstr>用藥停看聽</vt:lpstr>
      <vt:lpstr>小小問答</vt:lpstr>
      <vt:lpstr>以下情境對不對？ 想一想你的答案</vt:lpstr>
      <vt:lpstr>PowerPoint 簡報</vt:lpstr>
      <vt:lpstr>PowerPoint 簡報</vt:lpstr>
      <vt:lpstr>PowerPoint 簡報</vt:lpstr>
      <vt:lpstr>公布答案</vt:lpstr>
      <vt:lpstr>PowerPoint 簡報</vt:lpstr>
      <vt:lpstr>配合醫生指示 或是藥罐上的指示 千萬不要增加藥量 不然會有副作用喔！ </vt:lpstr>
      <vt:lpstr>PowerPoint 簡報</vt:lpstr>
      <vt:lpstr>西藥或是中藥都有不能一起服用的剋星， 有的一起吃藥會沒效  有的會有副作用 所以常溫水是最好的</vt:lpstr>
      <vt:lpstr>PowerPoint 簡報</vt:lpstr>
      <vt:lpstr>給藥、開處方籤是醫療行為，只有醫護人員能做 (老師也不能餵藥給藥唷！)   </vt:lpstr>
      <vt:lpstr>PowerPoint 簡報</vt:lpstr>
      <vt:lpstr>除非醫生說可以停藥 不然有些藥如果沒有照常吃完，病毒會學會怎麼抵抗這種藥 之後可能吃藥也沒效了！</vt:lpstr>
      <vt:lpstr>吃藥還是要聽醫生指示，不能隨便吃唷！</vt:lpstr>
      <vt:lpstr>小任務</vt:lpstr>
      <vt:lpstr>藥不只是吃進肚子的 還有抹在身上的外用藥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用藥安全 知多少</dc:title>
  <dc:creator>hsinhcheng27@gmail.com</dc:creator>
  <cp:lastModifiedBy>hsinhcheng27@gmail.com</cp:lastModifiedBy>
  <cp:revision>9</cp:revision>
  <dcterms:created xsi:type="dcterms:W3CDTF">2021-05-22T13:54:26Z</dcterms:created>
  <dcterms:modified xsi:type="dcterms:W3CDTF">2021-05-22T15:33:01Z</dcterms:modified>
</cp:coreProperties>
</file>