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562" r:id="rId3"/>
    <p:sldId id="573" r:id="rId4"/>
    <p:sldId id="574" r:id="rId5"/>
    <p:sldId id="578" r:id="rId6"/>
    <p:sldId id="576" r:id="rId7"/>
    <p:sldId id="577" r:id="rId8"/>
    <p:sldId id="575" r:id="rId9"/>
    <p:sldId id="579" r:id="rId10"/>
    <p:sldId id="581" r:id="rId11"/>
    <p:sldId id="567" r:id="rId12"/>
    <p:sldId id="582" r:id="rId13"/>
    <p:sldId id="583" r:id="rId14"/>
    <p:sldId id="584" r:id="rId15"/>
    <p:sldId id="50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18ADA"/>
    <a:srgbClr val="E60000"/>
    <a:srgbClr val="26B71F"/>
    <a:srgbClr val="E36B6B"/>
    <a:srgbClr val="0E72B6"/>
    <a:srgbClr val="663300"/>
    <a:srgbClr val="4D0B15"/>
    <a:srgbClr val="E4DA9C"/>
    <a:srgbClr val="D3C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95" autoAdjust="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2017/4/7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8853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43622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53286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76225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51657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427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CBB2787-F9CA-40FB-B936-1FF44181DF48}" type="slidenum">
              <a:rPr lang="en-US" altLang="zh-TW" smtClean="0"/>
              <a:pPr/>
              <a:t>15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106290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308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8635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1434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4751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9182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8599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5683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7149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458200" cy="1814524"/>
          </a:xfrm>
        </p:spPr>
        <p:txBody>
          <a:bodyPr/>
          <a:lstStyle/>
          <a:p>
            <a:r>
              <a:rPr lang="en-US" altLang="zh-TW" dirty="0" smtClean="0"/>
              <a:t>5-3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時間計算的解題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93105" y="1556792"/>
            <a:ext cx="8833965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遊樂場的海盜船每次的運作時間是</a:t>
            </a:r>
            <a:r>
              <a:rPr lang="en-US" altLang="zh-TW" dirty="0" smtClean="0"/>
              <a:t>2</a:t>
            </a:r>
            <a:r>
              <a:rPr lang="zh-TW" altLang="en-US" dirty="0" smtClean="0"/>
              <a:t>分</a:t>
            </a:r>
            <a:r>
              <a:rPr lang="en-US" altLang="zh-TW" dirty="0" smtClean="0"/>
              <a:t>48</a:t>
            </a:r>
            <a:r>
              <a:rPr lang="zh-TW" altLang="en-US" dirty="0" smtClean="0"/>
              <a:t>秒，每次可搭載</a:t>
            </a:r>
            <a:r>
              <a:rPr lang="en-US" altLang="zh-TW" dirty="0" smtClean="0"/>
              <a:t>24</a:t>
            </a:r>
            <a:r>
              <a:rPr lang="zh-TW" altLang="en-US" dirty="0" smtClean="0"/>
              <a:t>人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，海盜船尚未營運之前已經有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78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個人在</a:t>
            </a:r>
            <a:r>
              <a:rPr lang="zh-TW" altLang="en-US" u="sng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阿呆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的前面排隊，</a:t>
            </a:r>
            <a:r>
              <a:rPr lang="zh-TW" altLang="en-US" dirty="0">
                <a:latin typeface="新細明體" panose="02020500000000000000" pitchFamily="18" charset="-120"/>
              </a:rPr>
              <a:t>如果</a:t>
            </a:r>
            <a:r>
              <a:rPr lang="zh-TW" altLang="en-US" dirty="0" smtClean="0">
                <a:latin typeface="新細明體" panose="02020500000000000000" pitchFamily="18" charset="-120"/>
              </a:rPr>
              <a:t>要輪到</a:t>
            </a:r>
            <a:r>
              <a:rPr lang="zh-TW" altLang="en-US" u="sng" dirty="0" smtClean="0">
                <a:latin typeface="新細明體" panose="02020500000000000000" pitchFamily="18" charset="-120"/>
              </a:rPr>
              <a:t>阿呆</a:t>
            </a:r>
            <a:r>
              <a:rPr lang="zh-TW" altLang="en-US" dirty="0" smtClean="0">
                <a:latin typeface="新細明體" panose="02020500000000000000" pitchFamily="18" charset="-120"/>
              </a:rPr>
              <a:t>坐海盜船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，至少</a:t>
            </a:r>
            <a:r>
              <a:rPr lang="zh-TW" altLang="en-US" dirty="0" smtClean="0">
                <a:latin typeface="新細明體" panose="02020500000000000000" pitchFamily="18" charset="-120"/>
              </a:rPr>
              <a:t>還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需要幾分幾秒才能坐到？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91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3551" y="1556792"/>
            <a:ext cx="9107777" cy="2304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u="sng" dirty="0" smtClean="0"/>
              <a:t>海濤</a:t>
            </a:r>
            <a:r>
              <a:rPr lang="zh-TW" altLang="en-US" dirty="0" smtClean="0"/>
              <a:t>法師每天上午要花</a:t>
            </a:r>
            <a:r>
              <a:rPr lang="en-US" altLang="zh-TW" dirty="0" smtClean="0"/>
              <a:t>1</a:t>
            </a:r>
            <a:r>
              <a:rPr lang="zh-TW" altLang="en-US" dirty="0" smtClean="0"/>
              <a:t>小時</a:t>
            </a:r>
            <a:r>
              <a:rPr lang="en-US" altLang="zh-TW" dirty="0" smtClean="0"/>
              <a:t>20</a:t>
            </a:r>
            <a:r>
              <a:rPr lang="zh-TW" altLang="en-US" dirty="0" smtClean="0"/>
              <a:t>分念佛經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，下午也要花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小時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分念佛經，從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7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15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日開始到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4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日為止，他共花了多少小時多少分念佛經？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42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60306" y="1556792"/>
            <a:ext cx="9107777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編號</a:t>
            </a:r>
            <a:r>
              <a:rPr lang="en-US" altLang="zh-TW" dirty="0" smtClean="0"/>
              <a:t>007</a:t>
            </a:r>
            <a:r>
              <a:rPr lang="zh-TW" altLang="en-US" dirty="0" smtClean="0"/>
              <a:t>的公車平日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上午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7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時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38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分會來第一班車</a:t>
            </a:r>
            <a:r>
              <a:rPr lang="zh-TW" altLang="en-US" dirty="0" smtClean="0"/>
              <a:t>，之後每隔</a:t>
            </a:r>
            <a:r>
              <a:rPr lang="en-US" altLang="zh-TW" dirty="0" smtClean="0"/>
              <a:t>35</a:t>
            </a:r>
            <a:r>
              <a:rPr lang="zh-TW" altLang="en-US" dirty="0" smtClean="0"/>
              <a:t>分鐘會來一班車</a:t>
            </a:r>
            <a:r>
              <a:rPr lang="zh-TW" altLang="en-US" dirty="0" smtClean="0">
                <a:latin typeface="新細明體" panose="02020500000000000000" pitchFamily="18" charset="-120"/>
              </a:rPr>
              <a:t>。</a:t>
            </a:r>
            <a:r>
              <a:rPr lang="en-US" altLang="zh-TW" dirty="0" smtClean="0">
                <a:latin typeface="新細明體" panose="02020500000000000000" pitchFamily="18" charset="-120"/>
              </a:rPr>
              <a:t>007</a:t>
            </a:r>
            <a:r>
              <a:rPr lang="zh-TW" altLang="en-US" dirty="0">
                <a:latin typeface="新細明體" panose="02020500000000000000" pitchFamily="18" charset="-120"/>
              </a:rPr>
              <a:t>的</a:t>
            </a:r>
            <a:r>
              <a:rPr lang="zh-TW" altLang="en-US" dirty="0" smtClean="0">
                <a:latin typeface="新細明體" panose="02020500000000000000" pitchFamily="18" charset="-120"/>
              </a:rPr>
              <a:t>公車假日時會比平日晚</a:t>
            </a:r>
            <a:r>
              <a:rPr lang="en-US" altLang="zh-TW" dirty="0" smtClean="0">
                <a:latin typeface="新細明體" panose="02020500000000000000" pitchFamily="18" charset="-120"/>
              </a:rPr>
              <a:t>1</a:t>
            </a:r>
            <a:r>
              <a:rPr lang="zh-TW" altLang="en-US" dirty="0" smtClean="0">
                <a:latin typeface="新細明體" panose="02020500000000000000" pitchFamily="18" charset="-120"/>
              </a:rPr>
              <a:t>小時</a:t>
            </a:r>
            <a:r>
              <a:rPr lang="en-US" altLang="zh-TW" dirty="0" smtClean="0">
                <a:latin typeface="新細明體" panose="02020500000000000000" pitchFamily="18" charset="-120"/>
              </a:rPr>
              <a:t>12</a:t>
            </a:r>
            <a:r>
              <a:rPr lang="zh-TW" altLang="en-US" dirty="0" smtClean="0">
                <a:latin typeface="新細明體" panose="02020500000000000000" pitchFamily="18" charset="-120"/>
              </a:rPr>
              <a:t>分才來第一</a:t>
            </a:r>
            <a:r>
              <a:rPr lang="zh-TW" altLang="en-US" dirty="0">
                <a:latin typeface="新細明體" panose="02020500000000000000" pitchFamily="18" charset="-120"/>
              </a:rPr>
              <a:t>班車，</a:t>
            </a:r>
            <a:r>
              <a:rPr lang="zh-TW" altLang="en-US" dirty="0" smtClean="0">
                <a:latin typeface="新細明體" panose="02020500000000000000" pitchFamily="18" charset="-120"/>
              </a:rPr>
              <a:t>之後同樣每</a:t>
            </a:r>
            <a:r>
              <a:rPr lang="zh-TW" altLang="en-US" dirty="0">
                <a:latin typeface="新細明體" panose="02020500000000000000" pitchFamily="18" charset="-120"/>
              </a:rPr>
              <a:t>隔</a:t>
            </a:r>
            <a:r>
              <a:rPr lang="en-US" altLang="zh-TW" dirty="0">
                <a:latin typeface="新細明體" panose="02020500000000000000" pitchFamily="18" charset="-120"/>
              </a:rPr>
              <a:t>35</a:t>
            </a:r>
            <a:r>
              <a:rPr lang="zh-TW" altLang="en-US" dirty="0">
                <a:latin typeface="新細明體" panose="02020500000000000000" pitchFamily="18" charset="-120"/>
              </a:rPr>
              <a:t>分鐘會來一</a:t>
            </a:r>
            <a:r>
              <a:rPr lang="zh-TW" altLang="en-US" dirty="0" smtClean="0">
                <a:latin typeface="新細明體" panose="02020500000000000000" pitchFamily="18" charset="-120"/>
              </a:rPr>
              <a:t>班車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dirty="0" smtClean="0"/>
              <a:t>則下午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時以前總共會來了幾班車？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9" name="Picture 2" descr="「複習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91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60306" y="1556792"/>
            <a:ext cx="9107777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到達動物園的專車每天第一班車的發車時間是上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午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7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時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15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分</a:t>
            </a:r>
            <a:r>
              <a:rPr lang="zh-TW" altLang="en-US" dirty="0" smtClean="0"/>
              <a:t>，最後一班的發車時間是下午</a:t>
            </a:r>
            <a:r>
              <a:rPr lang="en-US" altLang="zh-TW" dirty="0" smtClean="0"/>
              <a:t>4</a:t>
            </a:r>
            <a:r>
              <a:rPr lang="zh-TW" altLang="en-US" dirty="0" smtClean="0"/>
              <a:t>時</a:t>
            </a:r>
            <a:r>
              <a:rPr lang="en-US" altLang="zh-TW" dirty="0" smtClean="0"/>
              <a:t>30</a:t>
            </a:r>
            <a:r>
              <a:rPr lang="zh-TW" altLang="en-US" dirty="0" smtClean="0"/>
              <a:t>分</a:t>
            </a:r>
            <a:r>
              <a:rPr lang="zh-TW" altLang="en-US" dirty="0" smtClean="0">
                <a:latin typeface="新細明體" panose="02020500000000000000" pitchFamily="18" charset="-120"/>
              </a:rPr>
              <a:t>。若一天有</a:t>
            </a:r>
            <a:r>
              <a:rPr lang="en-US" altLang="zh-TW" dirty="0" smtClean="0">
                <a:latin typeface="新細明體" panose="02020500000000000000" pitchFamily="18" charset="-120"/>
              </a:rPr>
              <a:t>38</a:t>
            </a:r>
            <a:r>
              <a:rPr lang="zh-TW" altLang="en-US" dirty="0" smtClean="0">
                <a:latin typeface="新細明體" panose="02020500000000000000" pitchFamily="18" charset="-120"/>
              </a:rPr>
              <a:t>班次，且每班次的間隔時間都相同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dirty="0" smtClean="0"/>
              <a:t>則專車每隔幾分鐘就會發出一班車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9" name="Picture 2" descr="「複習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020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60306" y="1556792"/>
            <a:ext cx="9107777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動物園內的遊園專車每隔</a:t>
            </a:r>
            <a:r>
              <a:rPr lang="en-US" altLang="zh-TW" dirty="0" smtClean="0"/>
              <a:t>20</a:t>
            </a:r>
            <a:r>
              <a:rPr lang="zh-TW" altLang="en-US" dirty="0" smtClean="0"/>
              <a:t>分鐘發出一班車，每</a:t>
            </a:r>
            <a:r>
              <a:rPr lang="zh-TW" altLang="en-US" dirty="0" smtClean="0">
                <a:latin typeface="新細明體" panose="02020500000000000000" pitchFamily="18" charset="-120"/>
              </a:rPr>
              <a:t>天有</a:t>
            </a:r>
            <a:r>
              <a:rPr lang="en-US" altLang="zh-TW" dirty="0" smtClean="0">
                <a:latin typeface="新細明體" panose="02020500000000000000" pitchFamily="18" charset="-120"/>
              </a:rPr>
              <a:t>24</a:t>
            </a:r>
            <a:r>
              <a:rPr lang="zh-TW" altLang="en-US" dirty="0" smtClean="0">
                <a:latin typeface="新細明體" panose="02020500000000000000" pitchFamily="18" charset="-120"/>
              </a:rPr>
              <a:t>班次，若第一班發車時間是上午</a:t>
            </a:r>
            <a:r>
              <a:rPr lang="en-US" altLang="zh-TW" dirty="0" smtClean="0">
                <a:latin typeface="新細明體" panose="02020500000000000000" pitchFamily="18" charset="-120"/>
              </a:rPr>
              <a:t>8</a:t>
            </a:r>
            <a:r>
              <a:rPr lang="zh-TW" altLang="en-US" dirty="0" smtClean="0">
                <a:latin typeface="新細明體" panose="02020500000000000000" pitchFamily="18" charset="-120"/>
              </a:rPr>
              <a:t>時</a:t>
            </a:r>
            <a:r>
              <a:rPr lang="en-US" altLang="zh-TW" dirty="0" smtClean="0">
                <a:latin typeface="新細明體" panose="02020500000000000000" pitchFamily="18" charset="-120"/>
              </a:rPr>
              <a:t>30</a:t>
            </a:r>
            <a:r>
              <a:rPr lang="zh-TW" altLang="en-US" dirty="0" smtClean="0">
                <a:latin typeface="新細明體" panose="02020500000000000000" pitchFamily="18" charset="-120"/>
              </a:rPr>
              <a:t>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dirty="0" smtClean="0"/>
              <a:t>則最後一班遊園專車是幾時幾分發出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9" name="Picture 2" descr="「複習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2242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288" y="15875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b="1" dirty="0" smtClean="0"/>
              <a:t>思考歸納</a:t>
            </a:r>
            <a:endParaRPr lang="zh-TW" altLang="en-US" b="1" dirty="0"/>
          </a:p>
        </p:txBody>
      </p:sp>
      <p:pic>
        <p:nvPicPr>
          <p:cNvPr id="53252" name="Picture 6" descr="http://img.taopic.com/uploads/allimg/130617/318765-13061GA9214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852936"/>
            <a:ext cx="2217737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3" name="Picture 4" descr="「彩虹」的圖片搜尋結果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21088"/>
            <a:ext cx="4054475" cy="206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80361" y="1628800"/>
            <a:ext cx="8186766" cy="10675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說說看，你在這一單元中學到了什麼？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184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36223" y="1916832"/>
            <a:ext cx="910777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爸爸從</a:t>
            </a:r>
            <a:r>
              <a:rPr lang="en-US" altLang="zh-TW" dirty="0" smtClean="0"/>
              <a:t>3</a:t>
            </a:r>
            <a:r>
              <a:rPr lang="zh-TW" altLang="en-US" dirty="0" smtClean="0"/>
              <a:t>月到</a:t>
            </a:r>
            <a:r>
              <a:rPr lang="en-US" altLang="zh-TW" dirty="0" smtClean="0"/>
              <a:t>8</a:t>
            </a:r>
            <a:r>
              <a:rPr lang="zh-TW" altLang="en-US" dirty="0" smtClean="0"/>
              <a:t>月平均每個月公做</a:t>
            </a:r>
            <a:r>
              <a:rPr lang="en-US" altLang="zh-TW" dirty="0" smtClean="0"/>
              <a:t>8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日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15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小時</a:t>
            </a:r>
            <a:r>
              <a:rPr lang="zh-TW" altLang="en-US" dirty="0" smtClean="0"/>
              <a:t>，它總共工作了幾日幾小時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107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36223" y="1916831"/>
            <a:ext cx="9107777" cy="1730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媽媽參加插花課程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，從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6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24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日到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7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日</a:t>
            </a:r>
            <a:r>
              <a:rPr lang="zh-TW" altLang="en-US" dirty="0" smtClean="0"/>
              <a:t>，平均每天上</a:t>
            </a:r>
            <a:r>
              <a:rPr lang="en-US" altLang="zh-TW" dirty="0" smtClean="0"/>
              <a:t>1</a:t>
            </a:r>
            <a:r>
              <a:rPr lang="zh-TW" altLang="en-US" dirty="0" smtClean="0"/>
              <a:t>小時</a:t>
            </a:r>
            <a:r>
              <a:rPr lang="en-US" altLang="zh-TW" dirty="0" smtClean="0"/>
              <a:t>15</a:t>
            </a:r>
            <a:r>
              <a:rPr lang="zh-TW" altLang="en-US" dirty="0" smtClean="0"/>
              <a:t>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，她總</a:t>
            </a:r>
            <a:r>
              <a:rPr lang="zh-TW" altLang="en-US" dirty="0" smtClean="0"/>
              <a:t>共花了幾小時幾分上插花課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185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0" y="1654487"/>
            <a:ext cx="9107777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有一件工程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，工人從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7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28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日做到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6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日，平均每天花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5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小時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40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分工作</a:t>
            </a:r>
            <a:r>
              <a:rPr lang="zh-TW" altLang="en-US" dirty="0" smtClean="0"/>
              <a:t>，總共花了幾小時幾分完成這件工程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391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36223" y="1916831"/>
            <a:ext cx="8856257" cy="1512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哥哥沿著水池跑</a:t>
            </a:r>
            <a:r>
              <a:rPr lang="en-US" altLang="zh-TW" dirty="0" smtClean="0"/>
              <a:t>3</a:t>
            </a:r>
            <a:r>
              <a:rPr lang="zh-TW" altLang="en-US" dirty="0" smtClean="0"/>
              <a:t>圈花了</a:t>
            </a:r>
            <a:r>
              <a:rPr lang="en-US" altLang="zh-TW" dirty="0" smtClean="0"/>
              <a:t>4</a:t>
            </a:r>
            <a:r>
              <a:rPr lang="zh-TW" altLang="en-US" dirty="0" smtClean="0"/>
              <a:t>分</a:t>
            </a:r>
            <a:r>
              <a:rPr lang="en-US" altLang="zh-TW" dirty="0" smtClean="0"/>
              <a:t>32</a:t>
            </a:r>
            <a:r>
              <a:rPr lang="zh-TW" altLang="en-US" dirty="0" smtClean="0"/>
              <a:t>秒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，如果他用同樣的速度跑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18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圈</a:t>
            </a:r>
            <a:r>
              <a:rPr lang="zh-TW" altLang="en-US" dirty="0" smtClean="0"/>
              <a:t>，需要花幾分幾秒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00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6223" y="1916832"/>
            <a:ext cx="8856257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兒童樂園的接駁車第</a:t>
            </a:r>
            <a:r>
              <a:rPr lang="en-US" altLang="zh-TW" dirty="0" smtClean="0"/>
              <a:t>1</a:t>
            </a:r>
            <a:r>
              <a:rPr lang="zh-TW" altLang="en-US" dirty="0" smtClean="0"/>
              <a:t>班車的時間是上午</a:t>
            </a:r>
            <a:r>
              <a:rPr lang="en-US" altLang="zh-TW" dirty="0" smtClean="0"/>
              <a:t>9</a:t>
            </a:r>
            <a:r>
              <a:rPr lang="zh-TW" altLang="en-US" dirty="0" smtClean="0"/>
              <a:t>時</a:t>
            </a:r>
            <a:r>
              <a:rPr lang="en-US" altLang="zh-TW" dirty="0" smtClean="0"/>
              <a:t>20</a:t>
            </a:r>
            <a:r>
              <a:rPr lang="zh-TW" altLang="en-US" dirty="0" smtClean="0"/>
              <a:t>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，之後每隔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分鐘發一班車</a:t>
            </a:r>
            <a:r>
              <a:rPr lang="zh-TW" altLang="en-US" dirty="0" smtClean="0"/>
              <a:t>，到了中午</a:t>
            </a:r>
            <a:r>
              <a:rPr lang="en-US" altLang="zh-TW" dirty="0" smtClean="0"/>
              <a:t>12</a:t>
            </a:r>
            <a:r>
              <a:rPr lang="zh-TW" altLang="en-US" dirty="0" smtClean="0"/>
              <a:t>時是發第幾班車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69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6223" y="1916832"/>
            <a:ext cx="9107777" cy="158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開心廣場的煙火臺在晚上</a:t>
            </a:r>
            <a:r>
              <a:rPr lang="en-US" altLang="zh-TW" dirty="0" smtClean="0"/>
              <a:t>7</a:t>
            </a:r>
            <a:r>
              <a:rPr lang="zh-TW" altLang="en-US" dirty="0" smtClean="0"/>
              <a:t>時</a:t>
            </a:r>
            <a:r>
              <a:rPr lang="en-US" altLang="zh-TW" dirty="0" smtClean="0"/>
              <a:t>42</a:t>
            </a:r>
            <a:r>
              <a:rPr lang="zh-TW" altLang="en-US" dirty="0" smtClean="0"/>
              <a:t>分發射第</a:t>
            </a:r>
            <a:r>
              <a:rPr lang="en-US" altLang="zh-TW" dirty="0" smtClean="0"/>
              <a:t>1</a:t>
            </a:r>
            <a:r>
              <a:rPr lang="zh-TW" altLang="en-US" dirty="0" smtClean="0"/>
              <a:t>個煙火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，之後每隔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9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分鐘會發射一個煙火</a:t>
            </a:r>
            <a:r>
              <a:rPr lang="zh-TW" altLang="en-US" dirty="0" smtClean="0"/>
              <a:t>，到了晚上</a:t>
            </a:r>
            <a:r>
              <a:rPr lang="en-US" altLang="zh-TW" dirty="0" smtClean="0"/>
              <a:t>9</a:t>
            </a:r>
            <a:r>
              <a:rPr lang="zh-TW" altLang="en-US" dirty="0" smtClean="0"/>
              <a:t>時</a:t>
            </a:r>
            <a:r>
              <a:rPr lang="en-US" altLang="zh-TW" dirty="0" smtClean="0"/>
              <a:t>21</a:t>
            </a:r>
            <a:r>
              <a:rPr lang="zh-TW" altLang="en-US" dirty="0" smtClean="0"/>
              <a:t>分是發射第幾個煙火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55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6223" y="1772816"/>
            <a:ext cx="9107777" cy="19442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工廠接到訂單後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，機器會開始運轉，到今天為止已完成了全部工作的五分之四，剩下的再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日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小時就可完成</a:t>
            </a:r>
            <a:r>
              <a:rPr lang="zh-TW" altLang="en-US" dirty="0" smtClean="0"/>
              <a:t>，表示全部完成這件工作需要花多久的時間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45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60306" y="1556792"/>
            <a:ext cx="9107777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編號</a:t>
            </a:r>
            <a:r>
              <a:rPr lang="en-US" altLang="zh-TW" dirty="0" smtClean="0"/>
              <a:t>888</a:t>
            </a:r>
            <a:r>
              <a:rPr lang="zh-TW" altLang="en-US" dirty="0" smtClean="0"/>
              <a:t>的公車每隔</a:t>
            </a:r>
            <a:r>
              <a:rPr lang="en-US" altLang="zh-TW" dirty="0" smtClean="0"/>
              <a:t>18</a:t>
            </a:r>
            <a:r>
              <a:rPr lang="zh-TW" altLang="en-US" dirty="0" smtClean="0"/>
              <a:t>分鐘就會來一班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，上午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9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時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3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分來了第二班車</a:t>
            </a:r>
            <a:r>
              <a:rPr lang="zh-TW" altLang="en-US" dirty="0" smtClean="0"/>
              <a:t>，則第一班車是幾時幾分到達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？第五班車是幾時幾分會到達？下午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時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15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分到達的車是第幾班車？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9" name="Picture 2" descr="「複習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20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2225</TotalTime>
  <Words>648</Words>
  <Application>Microsoft Office PowerPoint</Application>
  <PresentationFormat>如螢幕大小 (4:3)</PresentationFormat>
  <Paragraphs>51</Paragraphs>
  <Slides>15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新細明體</vt:lpstr>
      <vt:lpstr>標楷體</vt:lpstr>
      <vt:lpstr>Arial</vt:lpstr>
      <vt:lpstr>Calibri</vt:lpstr>
      <vt:lpstr>Microsoft New Tai Lue</vt:lpstr>
      <vt:lpstr>Engineering-PowerPoint-Template</vt:lpstr>
      <vt:lpstr>5-3 時間計算的解題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思考歸納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398</cp:revision>
  <dcterms:created xsi:type="dcterms:W3CDTF">2015-02-23T02:08:32Z</dcterms:created>
  <dcterms:modified xsi:type="dcterms:W3CDTF">2017-04-07T07:02:56Z</dcterms:modified>
</cp:coreProperties>
</file>