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258" r:id="rId3"/>
    <p:sldId id="286" r:id="rId4"/>
    <p:sldId id="303" r:id="rId5"/>
    <p:sldId id="304" r:id="rId6"/>
    <p:sldId id="292" r:id="rId7"/>
    <p:sldId id="306" r:id="rId8"/>
    <p:sldId id="307" r:id="rId9"/>
    <p:sldId id="305" r:id="rId10"/>
    <p:sldId id="299" r:id="rId11"/>
    <p:sldId id="308" r:id="rId12"/>
    <p:sldId id="309" r:id="rId13"/>
    <p:sldId id="310" r:id="rId14"/>
    <p:sldId id="312" r:id="rId15"/>
    <p:sldId id="296" r:id="rId16"/>
    <p:sldId id="313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-594" y="-2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EDBD-1101-4B6C-8689-012679C2908D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4C322-3CE6-4C7C-9B84-93E1B1F544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1839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CBDA-945C-4073-A902-7E67A1233FB1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9BC72-9066-4569-8EAE-A9F712A0C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7421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AA8EBAE-441F-42AA-8761-36D113753E0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722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2384C-7F4B-47BF-AF36-36E861815FCE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063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57718EFC-5EF5-466C-8AEB-6C09A34E41B4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755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203201" y="2286001"/>
            <a:ext cx="1951567" cy="2182813"/>
            <a:chOff x="96" y="1440"/>
            <a:chExt cx="922" cy="1375"/>
          </a:xfrm>
        </p:grpSpPr>
        <p:grpSp>
          <p:nvGrpSpPr>
            <p:cNvPr id="128003" name="Group 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28004" name="Freeform 4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8005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28006" name="Freeform 6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07" name="Freeform 7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8008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28009" name="Freeform 9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10" name="Freeform 10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8011" name="Group 11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128012" name="Freeform 12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80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826684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280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b="1">
                <a:solidFill>
                  <a:srgbClr val="000099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6361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DF0C6ACB-0EA7-4A09-9F71-CCB0A9E40649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280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887384" y="6334125"/>
            <a:ext cx="3860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8020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4593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8021" name="WordArt 21"/>
          <p:cNvSpPr>
            <a:spLocks noChangeArrowheads="1" noChangeShapeType="1" noTextEdit="1"/>
          </p:cNvSpPr>
          <p:nvPr/>
        </p:nvSpPr>
        <p:spPr bwMode="auto">
          <a:xfrm>
            <a:off x="541868" y="3435350"/>
            <a:ext cx="1223433" cy="53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34674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  <p:pic>
        <p:nvPicPr>
          <p:cNvPr id="128023" name="Picture 23" descr="BD213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667" y="3603625"/>
            <a:ext cx="8047567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0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6A0482-559B-4C5A-813E-30F6C26D90A8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199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2A3F0-D2E6-4147-900E-B9B1798523EF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80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02733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229375-31C9-49C6-8BBD-10445225B39D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07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C2E46-4158-4036-867D-F28BC883A0D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179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96149-5BDF-4950-9AFD-8E0D72BD7BC5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75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8452E-FADF-4395-9B80-5ADAE4DB70B8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591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D6867-7D01-4FE3-BA68-901FE952CB0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53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83D02-A6E8-46AC-AD24-E3411A5579F4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01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CFC9E-E54A-4012-8789-6170F1FAF5DB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026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C3DF8-4DF4-4D44-BD37-1D621A79407B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310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92634" y="476250"/>
            <a:ext cx="2696633" cy="56197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02734" y="476250"/>
            <a:ext cx="7886700" cy="56197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42A04-A6A4-457F-A19E-520F29220B21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59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15B73-93B6-4203-9C8F-84819DB24BA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887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64F581E-802D-44FD-A812-10C8E4A05875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38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CB225E2-1620-4081-8C4E-F841CB54C23D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25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93D7C4-3597-4C89-8E4B-A6CB6AD1564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88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0D09CE-86D6-4E4A-BD85-C2271D85387F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31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35A44-2EFF-4F42-AB52-051BBC96E19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31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0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7" name="Rectangle 11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12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fld id="{D4221484-04F3-42A3-9205-59ED3329089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7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fld id="{0B037241-7EE9-48E4-89D2-F5D2A5221DF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86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711201" y="304800"/>
            <a:ext cx="1680633" cy="1601788"/>
            <a:chOff x="128" y="174"/>
            <a:chExt cx="794" cy="1009"/>
          </a:xfrm>
        </p:grpSpPr>
        <p:grpSp>
          <p:nvGrpSpPr>
            <p:cNvPr id="126979" name="Group 3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6981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26982" name="Freeform 6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3" name="Freeform 7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698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26985" name="Freeform 9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6" name="Freeform 10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6987" name="Group 11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26988" name="Freeform 12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699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76250"/>
            <a:ext cx="9042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2699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734" y="1981200"/>
            <a:ext cx="1078653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26994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fld id="{F7068F9E-783D-47BB-8899-E837C7D6F5A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2699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699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6998" name="WordArt 22"/>
          <p:cNvSpPr>
            <a:spLocks noChangeArrowheads="1" noChangeShapeType="1" noTextEdit="1"/>
          </p:cNvSpPr>
          <p:nvPr/>
        </p:nvSpPr>
        <p:spPr bwMode="auto">
          <a:xfrm>
            <a:off x="952501" y="1212851"/>
            <a:ext cx="1045633" cy="384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29395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</p:spTree>
    <p:extLst>
      <p:ext uri="{BB962C8B-B14F-4D97-AF65-F5344CB8AC3E}">
        <p14:creationId xmlns:p14="http://schemas.microsoft.com/office/powerpoint/2010/main" val="186945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 kern="1200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Monotype Sorts" pitchFamily="2" charset="2"/>
        <a:buChar char="v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Wingdings" panose="05000000000000000000" pitchFamily="2" charset="2"/>
        <a:buChar char="l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65000"/>
        <a:buFont typeface="Times New Roman" panose="02020603050405020304" pitchFamily="18" charset="0"/>
        <a:buChar char="−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4188" y="2691976"/>
            <a:ext cx="111496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超音波感應器，用聲音測距離</a:t>
            </a:r>
            <a:endParaRPr lang="zh-TW" altLang="en-US" sz="60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028536" y="4494362"/>
            <a:ext cx="36408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輔仁大學電機系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莊畯崴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willy710326@gmail.com</a:t>
            </a: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王大衛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dwangboy@gmail.com</a:t>
            </a: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陳弘軒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joseph81101@gmail.com</a:t>
            </a:r>
          </a:p>
        </p:txBody>
      </p:sp>
    </p:spTree>
    <p:extLst>
      <p:ext uri="{BB962C8B-B14F-4D97-AF65-F5344CB8AC3E}">
        <p14:creationId xmlns:p14="http://schemas.microsoft.com/office/powerpoint/2010/main" val="6037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「mBot 馬達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876" y="2526517"/>
            <a:ext cx="3331234" cy="333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認識伺服馬達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991441" y="2060452"/>
            <a:ext cx="4547287" cy="441136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780428" y="195327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伺服馬達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H="1">
            <a:off x="5125034" y="2611093"/>
            <a:ext cx="1310788" cy="43394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015" y="4055153"/>
            <a:ext cx="1841437" cy="573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015" y="5595859"/>
            <a:ext cx="3666488" cy="52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矩形 11"/>
          <p:cNvSpPr/>
          <p:nvPr/>
        </p:nvSpPr>
        <p:spPr>
          <a:xfrm>
            <a:off x="6435822" y="2950145"/>
            <a:ext cx="5192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mBlock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提供兩種驅動馬達的指令積木。轉速可以選擇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-255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-100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-50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255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，數值為正表示馬達往前轉，數值為負表示馬達往後轉。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444015" y="4985269"/>
            <a:ext cx="5192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馬達連接埠表示板子上的馬達接腳。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認識伺服馬達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(2)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252" y="2108549"/>
            <a:ext cx="7962181" cy="4691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矩形 12"/>
          <p:cNvSpPr/>
          <p:nvPr/>
        </p:nvSpPr>
        <p:spPr>
          <a:xfrm>
            <a:off x="759123" y="1531081"/>
            <a:ext cx="62714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控制馬達的指令積木在指令積木區的「機器人模組」裡面。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284343" y="2994983"/>
            <a:ext cx="953220" cy="1848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5465497" y="3828787"/>
            <a:ext cx="1565031" cy="4412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5984610" y="290272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154193" y="368009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圓角矩形 17"/>
          <p:cNvSpPr/>
          <p:nvPr/>
        </p:nvSpPr>
        <p:spPr>
          <a:xfrm>
            <a:off x="7521575" y="3459455"/>
            <a:ext cx="1605171" cy="9227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7371534" y="31334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向右箭號 19"/>
          <p:cNvSpPr/>
          <p:nvPr/>
        </p:nvSpPr>
        <p:spPr>
          <a:xfrm rot="5400000">
            <a:off x="5706245" y="3335503"/>
            <a:ext cx="556728" cy="334501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向右箭號 20"/>
          <p:cNvSpPr/>
          <p:nvPr/>
        </p:nvSpPr>
        <p:spPr>
          <a:xfrm>
            <a:off x="7098539" y="4049431"/>
            <a:ext cx="337021" cy="365556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9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趣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用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56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19" y="1938335"/>
            <a:ext cx="2686532" cy="4083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514" y="1938336"/>
            <a:ext cx="4207174" cy="4771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行走正方形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動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190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動手做做看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828135" y="2239360"/>
            <a:ext cx="109900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車子的倒車雷達。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倒車雷達會分成三種情況，離物體的距離為安全距離；離物體的距離為中距離；離物體的距離為危險距離。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溫馨小提示：「不停重複」、「如果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否則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」、多種條件。要讓程式不停地判斷超音波感應器的距離。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程式積木：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8194" name="Picture 2" descr="「倒車雷達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783" y="1861945"/>
            <a:ext cx="1309502" cy="91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88" y="3864480"/>
            <a:ext cx="1211956" cy="812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60" y="3860641"/>
            <a:ext cx="1341969" cy="81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847" y="3864480"/>
            <a:ext cx="1290094" cy="1132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828134" y="5642477"/>
            <a:ext cx="6429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記得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檢查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一下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超音波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感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器接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在板子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RJ25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幾號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插孔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上。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5257800"/>
          </a:xfrm>
        </p:spPr>
        <p:txBody>
          <a:bodyPr/>
          <a:lstStyle/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超音波感應器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程式邏輯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有趣小應用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認識伺服馬達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程式邏輯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有趣小應用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動手做做看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7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mbot 超音波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77" y="2142617"/>
            <a:ext cx="4099034" cy="409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認識超音波感應器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991441" y="2060452"/>
            <a:ext cx="4547287" cy="441136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780428" y="1953274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超音波感應器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H="1">
            <a:off x="5125034" y="2611093"/>
            <a:ext cx="1310788" cy="43394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110" y="5005138"/>
            <a:ext cx="3357985" cy="605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6343289" y="3268804"/>
            <a:ext cx="5535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超音波感測器量測的範圍在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3cm~400cm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，量測角度為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度，所以安裝超音波時，不可以朝下，否則會因為超音波碰到地面反射回來，一直感測到前方有障礙物！</a:t>
            </a:r>
          </a:p>
        </p:txBody>
      </p:sp>
      <p:sp>
        <p:nvSpPr>
          <p:cNvPr id="9" name="矩形 8"/>
          <p:cNvSpPr/>
          <p:nvPr/>
        </p:nvSpPr>
        <p:spPr>
          <a:xfrm>
            <a:off x="7102933" y="4577839"/>
            <a:ext cx="3048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連接埠表示板子上的接腳。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認識超音波感應器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(2)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「超音波感測器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443" y="2762700"/>
            <a:ext cx="7943050" cy="286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08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096" y="1799241"/>
            <a:ext cx="8917846" cy="5058759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認識超音波感應器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(3)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6711141" y="2899012"/>
            <a:ext cx="804083" cy="18080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5550830" y="4820839"/>
            <a:ext cx="1698013" cy="2423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8372394" y="4896504"/>
            <a:ext cx="1857456" cy="43121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右箭號 17"/>
          <p:cNvSpPr/>
          <p:nvPr/>
        </p:nvSpPr>
        <p:spPr>
          <a:xfrm rot="5400000">
            <a:off x="6432039" y="3759834"/>
            <a:ext cx="1027783" cy="334501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6399837" y="280474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85708" y="475733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8531833" y="45302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7488881" y="4896504"/>
            <a:ext cx="674043" cy="365556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828135" y="1443482"/>
            <a:ext cx="10990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超音波感應器的指令積木在指令積木區的「機器人模組」裡面。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趣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用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252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超音波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距離判斷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64" y="2095319"/>
            <a:ext cx="6798064" cy="445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2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730637" y="299616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35612" y="3000630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40588" y="3000630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45561" y="299616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輯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471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做一個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變數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35" y="2019300"/>
            <a:ext cx="5572125" cy="4838700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3910170" y="3400425"/>
            <a:ext cx="1266825" cy="2476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3824446" y="3752850"/>
            <a:ext cx="1038225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3614197" y="317980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13142" y="36480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3980098" y="5029200"/>
            <a:ext cx="2362201" cy="5090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3360705" y="465986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取變數名稱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4543582" y="5905500"/>
            <a:ext cx="633413" cy="3333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4193517" y="58488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969" y="2857500"/>
            <a:ext cx="2457450" cy="3048000"/>
          </a:xfrm>
          <a:prstGeom prst="rect">
            <a:avLst/>
          </a:prstGeom>
        </p:spPr>
      </p:pic>
      <p:sp>
        <p:nvSpPr>
          <p:cNvPr id="18" name="向右箭號 17"/>
          <p:cNvSpPr/>
          <p:nvPr/>
        </p:nvSpPr>
        <p:spPr>
          <a:xfrm>
            <a:off x="6805977" y="4122182"/>
            <a:ext cx="1438275" cy="371475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6509453" y="375285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會出現你要的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變數</a:t>
            </a:r>
          </a:p>
        </p:txBody>
      </p:sp>
      <p:sp>
        <p:nvSpPr>
          <p:cNvPr id="16" name="矩形 15"/>
          <p:cNvSpPr/>
          <p:nvPr/>
        </p:nvSpPr>
        <p:spPr>
          <a:xfrm>
            <a:off x="759123" y="1531081"/>
            <a:ext cx="5641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「做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變數」在指令積木區的「資料與指令」裡面。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664803" y="1934170"/>
            <a:ext cx="5403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變數的用途在於方便改變數值。當一個數值常常要去調整時，只要將變數的值改變後，就可以重複使用。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5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劉老師專用 背景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劉老師專用 背景" id="{9088CC65-8557-4038-9B62-8CC7F766167E}" vid="{5977485A-760B-4187-B3F4-572041D4EC1A}"/>
    </a:ext>
  </a:extLst>
</a:theme>
</file>

<file path=ppt/theme/theme2.xml><?xml version="1.0" encoding="utf-8"?>
<a:theme xmlns:a="http://schemas.openxmlformats.org/drawingml/2006/main" name="FJU ENCL PPT 背景">
  <a:themeElements>
    <a:clrScheme name="簡報1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CC99FF"/>
      </a:accent1>
      <a:accent2>
        <a:srgbClr val="3366FF"/>
      </a:accent2>
      <a:accent3>
        <a:srgbClr val="FFFFFF"/>
      </a:accent3>
      <a:accent4>
        <a:srgbClr val="000000"/>
      </a:accent4>
      <a:accent5>
        <a:srgbClr val="E2CAFF"/>
      </a:accent5>
      <a:accent6>
        <a:srgbClr val="2D5CE7"/>
      </a:accent6>
      <a:hlink>
        <a:srgbClr val="00CCFF"/>
      </a:hlink>
      <a:folHlink>
        <a:srgbClr val="99CCFF"/>
      </a:folHlink>
    </a:clrScheme>
    <a:fontScheme name="簡報1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簡報1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FJU ENCL PPT 背景" id="{F135282D-D56B-4340-9483-8057F934BAD8}" vid="{5A9877EC-45FF-4C0A-9A39-CDD9CA8F55A3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劉老師專用 背景</Template>
  <TotalTime>5041</TotalTime>
  <Words>402</Words>
  <Application>Microsoft Office PowerPoint</Application>
  <PresentationFormat>自訂</PresentationFormat>
  <Paragraphs>70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17" baseType="lpstr">
      <vt:lpstr>劉老師專用 背景</vt:lpstr>
      <vt:lpstr>FJU ENCL PPT 背景</vt:lpstr>
      <vt:lpstr>PowerPoint 簡報</vt:lpstr>
      <vt:lpstr>目錄</vt:lpstr>
      <vt:lpstr>認識超音波感應器(1)</vt:lpstr>
      <vt:lpstr>認識超音波感應器(2)</vt:lpstr>
      <vt:lpstr>認識超音波感應器(3)</vt:lpstr>
      <vt:lpstr>PowerPoint 簡報</vt:lpstr>
      <vt:lpstr>超音波距離判斷</vt:lpstr>
      <vt:lpstr>PowerPoint 簡報</vt:lpstr>
      <vt:lpstr>做一個變數</vt:lpstr>
      <vt:lpstr>認識伺服馬達(1)</vt:lpstr>
      <vt:lpstr>認識伺服馬達(2)</vt:lpstr>
      <vt:lpstr>PowerPoint 簡報</vt:lpstr>
      <vt:lpstr>行走正方形</vt:lpstr>
      <vt:lpstr>PowerPoint 簡報</vt:lpstr>
      <vt:lpstr>動手做做看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Joseph</cp:lastModifiedBy>
  <cp:revision>101</cp:revision>
  <dcterms:created xsi:type="dcterms:W3CDTF">2016-08-05T06:58:07Z</dcterms:created>
  <dcterms:modified xsi:type="dcterms:W3CDTF">2017-02-26T07:48:42Z</dcterms:modified>
</cp:coreProperties>
</file>