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69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7" r:id="rId12"/>
    <p:sldId id="38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983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546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610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195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805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808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0671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293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502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1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1-3</a:t>
            </a:r>
            <a:br>
              <a:rPr lang="en-US" altLang="zh-TW" dirty="0" smtClean="0"/>
            </a:br>
            <a:r>
              <a:rPr lang="zh-TW" altLang="en-US" dirty="0" smtClean="0"/>
              <a:t>多位小數的加減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3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一根香蕉重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0.256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一顆蘋果重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0.305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則蘋果比香蕉的重量多幾公斤？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51520" y="278092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51520" y="386104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736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3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有一條全長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3.43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公里的道路正在進行路面整修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到今天為止已經整修了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2.891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還剩下多少公里還沒完成整修工作？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51520" y="278092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4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51520" y="386104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380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2"/>
            <a:ext cx="9029196" cy="17527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教室黑板的面積是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5.86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平方公尺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公布欄的面積比黑板的面積少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1.762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平方公尺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窗戶的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面積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比公布欄的</a:t>
            </a:r>
            <a:r>
              <a:rPr lang="zh-TW" altLang="en-US" b="1" dirty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面積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少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0.599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平方公尺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則窗戶的面積是多少平方公尺？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24717" y="3212976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373216"/>
                <a:ext cx="511256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373216"/>
                <a:ext cx="511256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24717" y="4207379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93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7749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52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10668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7749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10668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106688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3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283968" y="1544557"/>
                <a:ext cx="310668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44557"/>
                <a:ext cx="3106688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67240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672408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81642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816424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9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31236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31236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610744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806080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04=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806080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211960" y="3960998"/>
                <a:ext cx="338437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60998"/>
                <a:ext cx="3384376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47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51520" y="1556792"/>
                <a:ext cx="3312368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86=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556792"/>
                <a:ext cx="3312368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129608" y="1556792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608" y="1556792"/>
                <a:ext cx="3610744" cy="7641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23528" y="3960998"/>
                <a:ext cx="3806080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60998"/>
                <a:ext cx="3806080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788024" y="3960998"/>
                <a:ext cx="3384376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960998"/>
                <a:ext cx="3384376" cy="7641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3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3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一根香蕉重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0.256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一顆蘋果比香蕉重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0.049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則這顆蘋果重多少公斤？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51520" y="278092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51520" y="386104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3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一根香蕉重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0.256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一顆蘋果重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0.305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則這兩樣水果共重多少公斤？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51520" y="278092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51520" y="386104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834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14804" y="1172193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教室黑板的面積比公布欄多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3.6975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平方公尺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公布欄的面積比窗戶的面積多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1.2384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平方公尺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則黑板的面積比窗戶多幾平方公尺？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51520" y="278092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想想看，要用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加法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還是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減法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計算？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/>
              <p:cNvSpPr txBox="1">
                <a:spLocks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6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9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7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5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3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157192"/>
                <a:ext cx="3528392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Content Placeholder 2"/>
          <p:cNvSpPr txBox="1">
            <a:spLocks/>
          </p:cNvSpPr>
          <p:nvPr/>
        </p:nvSpPr>
        <p:spPr>
          <a:xfrm>
            <a:off x="251520" y="3861048"/>
            <a:ext cx="6984776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先畫出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線段圖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，再列出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算式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031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6" grpId="0"/>
      <p:bldP spid="37" grpId="0"/>
      <p:bldP spid="43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436</Words>
  <Application>Microsoft Office PowerPoint</Application>
  <PresentationFormat>如螢幕大小 (4:3)</PresentationFormat>
  <Paragraphs>68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1-3 多位小數的加減</vt:lpstr>
      <vt:lpstr>複習一下</vt:lpstr>
      <vt:lpstr>複習一下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179</cp:revision>
  <dcterms:created xsi:type="dcterms:W3CDTF">2015-02-23T02:08:32Z</dcterms:created>
  <dcterms:modified xsi:type="dcterms:W3CDTF">2016-09-05T09:07:30Z</dcterms:modified>
</cp:coreProperties>
</file>