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431" r:id="rId3"/>
    <p:sldId id="432" r:id="rId4"/>
    <p:sldId id="433" r:id="rId5"/>
    <p:sldId id="434" r:id="rId6"/>
    <p:sldId id="438" r:id="rId7"/>
    <p:sldId id="435" r:id="rId8"/>
    <p:sldId id="436" r:id="rId9"/>
    <p:sldId id="437" r:id="rId10"/>
    <p:sldId id="439" r:id="rId11"/>
    <p:sldId id="441" r:id="rId12"/>
    <p:sldId id="442" r:id="rId13"/>
    <p:sldId id="443" r:id="rId14"/>
    <p:sldId id="44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74" d="100"/>
          <a:sy n="74" d="100"/>
        </p:scale>
        <p:origin x="43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2016/9/20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0860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8556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446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8905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180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3312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5162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4916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818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592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442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0017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394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7.png"/><Relationship Id="rId4" Type="http://schemas.openxmlformats.org/officeDocument/2006/relationships/image" Target="../media/image15.png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7.png"/><Relationship Id="rId4" Type="http://schemas.openxmlformats.org/officeDocument/2006/relationships/image" Target="../media/image15.png"/><Relationship Id="rId9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40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6.png"/><Relationship Id="rId4" Type="http://schemas.openxmlformats.org/officeDocument/2006/relationships/image" Target="../media/image41.png"/><Relationship Id="rId9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3.png"/><Relationship Id="rId10" Type="http://schemas.openxmlformats.org/officeDocument/2006/relationships/image" Target="../media/image24.png"/><Relationship Id="rId4" Type="http://schemas.openxmlformats.org/officeDocument/2006/relationships/image" Target="../media/image12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3.png"/><Relationship Id="rId10" Type="http://schemas.openxmlformats.org/officeDocument/2006/relationships/image" Target="../media/image24.png"/><Relationship Id="rId4" Type="http://schemas.openxmlformats.org/officeDocument/2006/relationships/image" Target="../media/image25.png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7.png"/><Relationship Id="rId4" Type="http://schemas.openxmlformats.org/officeDocument/2006/relationships/image" Target="../media/image15.png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2-4</a:t>
            </a:r>
            <a:br>
              <a:rPr lang="en-US" altLang="zh-TW" dirty="0" smtClean="0"/>
            </a:br>
            <a:r>
              <a:rPr lang="zh-TW" altLang="en-US" dirty="0" smtClean="0"/>
              <a:t>判別</a:t>
            </a:r>
            <a:r>
              <a:rPr lang="en-US" altLang="zh-TW" dirty="0" smtClean="0"/>
              <a:t>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dirty="0" smtClean="0"/>
              <a:t>倍數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442913"/>
            <a:ext cx="9010956" cy="1266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有一個三位數為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87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□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這個三位數是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也是</a:t>
            </a:r>
            <a:r>
              <a:rPr lang="en-US" altLang="zh-TW" b="1" dirty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</a:t>
            </a:r>
            <a:r>
              <a:rPr lang="zh-TW" altLang="en-US" b="1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的倍數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則這個三位數會是多少？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259632" y="3356992"/>
                <a:ext cx="446449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356992"/>
                <a:ext cx="446449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1259632" y="4336472"/>
                <a:ext cx="446449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336472"/>
                <a:ext cx="446449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82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1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6"/>
            <a:ext cx="8676964" cy="78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下面各數中，哪些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7833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判別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9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的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倍數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2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48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6"/>
            <a:ext cx="8676964" cy="78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下面各數中，哪些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27833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6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6"/>
            <a:ext cx="8676964" cy="78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下面各數中，哪些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7833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判別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11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的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倍數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55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6"/>
            <a:ext cx="8676964" cy="78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下面各數中，哪些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27833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4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6"/>
            <a:ext cx="8676964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下面各數中，哪些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7833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判別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2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的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倍數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29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48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104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/>
          <p:cNvSpPr txBox="1">
            <a:spLocks/>
          </p:cNvSpPr>
          <p:nvPr/>
        </p:nvSpPr>
        <p:spPr>
          <a:xfrm>
            <a:off x="0" y="1412776"/>
            <a:ext cx="9144000" cy="7641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下面各數中，哪些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是哪些數的因數？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27833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30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𝟔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𝟖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268760"/>
            <a:ext cx="9037004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下面各數中，哪些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(10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是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哪些數的因數？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)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7833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判別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10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的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倍數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3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𝟔𝟎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𝟖𝟓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5"/>
            <a:ext cx="8676964" cy="1049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下面各數中，哪些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(5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是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哪些數的因數？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)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7833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判別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5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的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倍數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24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442913"/>
            <a:ext cx="9010956" cy="1266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有一個五位數為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9876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□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這個五位數是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也是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倍數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則這個五位數會是多少？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8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5"/>
            <a:ext cx="8676964" cy="1049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下面各數中，哪些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(3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是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哪些數的因數？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)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7833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判別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3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的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倍數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97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442913"/>
            <a:ext cx="8777676" cy="1266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老師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858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顆巧克力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顆分成一堆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可以剛好全部分完嗎？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475656" y="2996952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996952"/>
                <a:ext cx="3672408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475656" y="4150180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150180"/>
                <a:ext cx="3672408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239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442913"/>
            <a:ext cx="9010956" cy="1266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有一個四位數為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□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這個四位數是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則這個四位數會是哪些數字？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259632" y="3356992"/>
                <a:ext cx="446449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9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356992"/>
                <a:ext cx="446449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299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1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</TotalTime>
  <Words>645</Words>
  <Application>Microsoft Office PowerPoint</Application>
  <PresentationFormat>如螢幕大小 (4:3)</PresentationFormat>
  <Paragraphs>118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華康隸書體W5</vt:lpstr>
      <vt:lpstr>新細明體</vt:lpstr>
      <vt:lpstr>Arial</vt:lpstr>
      <vt:lpstr>Calibri</vt:lpstr>
      <vt:lpstr>Cambria Math</vt:lpstr>
      <vt:lpstr>Microsoft New Tai Lue</vt:lpstr>
      <vt:lpstr>Engineering-PowerPoint-Template</vt:lpstr>
      <vt:lpstr>2-4 判別2、3、5、10的倍數</vt:lpstr>
      <vt:lpstr>判別2的倍數</vt:lpstr>
      <vt:lpstr>動動腦</vt:lpstr>
      <vt:lpstr>判別10的倍數</vt:lpstr>
      <vt:lpstr>判別5的倍數</vt:lpstr>
      <vt:lpstr>Try Try See</vt:lpstr>
      <vt:lpstr>判別3的倍數</vt:lpstr>
      <vt:lpstr>Try Try See</vt:lpstr>
      <vt:lpstr>Try Try See</vt:lpstr>
      <vt:lpstr>Try Try See</vt:lpstr>
      <vt:lpstr>判別9的倍數</vt:lpstr>
      <vt:lpstr>動動腦</vt:lpstr>
      <vt:lpstr>判別11的倍數</vt:lpstr>
      <vt:lpstr>動動腦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228</cp:revision>
  <dcterms:created xsi:type="dcterms:W3CDTF">2015-02-23T02:08:32Z</dcterms:created>
  <dcterms:modified xsi:type="dcterms:W3CDTF">2016-09-20T09:01:20Z</dcterms:modified>
</cp:coreProperties>
</file>