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1"/>
  </p:notesMasterIdLst>
  <p:sldIdLst>
    <p:sldId id="690" r:id="rId2"/>
    <p:sldId id="710" r:id="rId3"/>
    <p:sldId id="691" r:id="rId4"/>
    <p:sldId id="692" r:id="rId5"/>
    <p:sldId id="693" r:id="rId6"/>
    <p:sldId id="694" r:id="rId7"/>
    <p:sldId id="695" r:id="rId8"/>
    <p:sldId id="696" r:id="rId9"/>
    <p:sldId id="697" r:id="rId10"/>
    <p:sldId id="698" r:id="rId11"/>
    <p:sldId id="699" r:id="rId12"/>
    <p:sldId id="700" r:id="rId13"/>
    <p:sldId id="708" r:id="rId14"/>
    <p:sldId id="709" r:id="rId15"/>
    <p:sldId id="703" r:id="rId16"/>
    <p:sldId id="704" r:id="rId17"/>
    <p:sldId id="705" r:id="rId18"/>
    <p:sldId id="706" r:id="rId19"/>
    <p:sldId id="70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D72E0-72CF-4B17-ABD6-2D46657CAC71}" type="datetimeFigureOut">
              <a:rPr lang="zh-TW" altLang="en-US" smtClean="0"/>
              <a:pPr/>
              <a:t>2016/9/12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2B46-7ED9-4575-9DF9-CDF45589AC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89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879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E2DC-65B4-4086-8EA1-BA61B55A467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324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E2DC-65B4-4086-8EA1-BA61B55A467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59566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E2DC-65B4-4086-8EA1-BA61B55A467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57245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6AD45-CDA9-4EF2-96F5-C9BDB463EBD0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9684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45532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E2DC-65B4-4086-8EA1-BA61B55A4672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06121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E2DC-65B4-4086-8EA1-BA61B55A4672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02840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E2DC-65B4-4086-8EA1-BA61B55A4672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89118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E2DC-65B4-4086-8EA1-BA61B55A4672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43130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E2DC-65B4-4086-8EA1-BA61B55A4672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9450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E2DC-65B4-4086-8EA1-BA61B55A467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566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E2DC-65B4-4086-8EA1-BA61B55A467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4375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E2DC-65B4-4086-8EA1-BA61B55A467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3834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E2DC-65B4-4086-8EA1-BA61B55A467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2351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E2DC-65B4-4086-8EA1-BA61B55A467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4229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E2DC-65B4-4086-8EA1-BA61B55A467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1223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E2DC-65B4-4086-8EA1-BA61B55A467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7940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BE2DC-65B4-4086-8EA1-BA61B55A467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4944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三、智救養馬人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652120" y="1557338"/>
            <a:ext cx="2663205" cy="3168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臨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臨渴掘井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041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6227763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面面相覷</a:t>
            </a:r>
          </a:p>
        </p:txBody>
      </p:sp>
      <p:sp>
        <p:nvSpPr>
          <p:cNvPr id="622597" name="Rectangle 5"/>
          <p:cNvSpPr>
            <a:spLocks noChangeArrowheads="1"/>
          </p:cNvSpPr>
          <p:nvPr/>
        </p:nvSpPr>
        <p:spPr bwMode="auto">
          <a:xfrm>
            <a:off x="3708400" y="1557338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靈機一動</a:t>
            </a:r>
          </a:p>
        </p:txBody>
      </p:sp>
      <p:sp>
        <p:nvSpPr>
          <p:cNvPr id="622599" name="Rectangle 7"/>
          <p:cNvSpPr>
            <a:spLocks noChangeArrowheads="1"/>
          </p:cNvSpPr>
          <p:nvPr/>
        </p:nvSpPr>
        <p:spPr bwMode="auto">
          <a:xfrm>
            <a:off x="1331913" y="1628775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大禍臨頭</a:t>
            </a:r>
          </a:p>
        </p:txBody>
      </p:sp>
    </p:spTree>
    <p:extLst>
      <p:ext uri="{BB962C8B-B14F-4D97-AF65-F5344CB8AC3E}">
        <p14:creationId xmlns:p14="http://schemas.microsoft.com/office/powerpoint/2010/main" val="313252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2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22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622597" grpId="0"/>
      <p:bldP spid="62259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7235825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不明不白</a:t>
            </a:r>
          </a:p>
        </p:txBody>
      </p:sp>
      <p:sp>
        <p:nvSpPr>
          <p:cNvPr id="622597" name="Rectangle 5"/>
          <p:cNvSpPr>
            <a:spLocks noChangeArrowheads="1"/>
          </p:cNvSpPr>
          <p:nvPr/>
        </p:nvSpPr>
        <p:spPr bwMode="auto">
          <a:xfrm>
            <a:off x="3708400" y="1557338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恍然大悟</a:t>
            </a:r>
          </a:p>
        </p:txBody>
      </p:sp>
      <p:sp>
        <p:nvSpPr>
          <p:cNvPr id="622599" name="Rectangle 7"/>
          <p:cNvSpPr>
            <a:spLocks noChangeArrowheads="1"/>
          </p:cNvSpPr>
          <p:nvPr/>
        </p:nvSpPr>
        <p:spPr bwMode="auto">
          <a:xfrm>
            <a:off x="611188" y="1628775"/>
            <a:ext cx="1368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臨機應變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580063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名譽掃地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268538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一身冷汗</a:t>
            </a:r>
          </a:p>
        </p:txBody>
      </p:sp>
    </p:spTree>
    <p:extLst>
      <p:ext uri="{BB962C8B-B14F-4D97-AF65-F5344CB8AC3E}">
        <p14:creationId xmlns:p14="http://schemas.microsoft.com/office/powerpoint/2010/main" val="224521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2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22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622597" grpId="0"/>
      <p:bldP spid="622599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804025" y="1484313"/>
            <a:ext cx="1152525" cy="27352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諫、練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5291138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晏、宴</a:t>
            </a: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851275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婉、惋、碗</a:t>
            </a:r>
          </a:p>
        </p:txBody>
      </p:sp>
      <p:sp>
        <p:nvSpPr>
          <p:cNvPr id="626696" name="Rectangle 8"/>
          <p:cNvSpPr>
            <a:spLocks noChangeArrowheads="1"/>
          </p:cNvSpPr>
          <p:nvPr/>
        </p:nvSpPr>
        <p:spPr bwMode="auto">
          <a:xfrm>
            <a:off x="2411413" y="1484313"/>
            <a:ext cx="1152525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祉、址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900113" y="1484313"/>
            <a:ext cx="1152525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抵、柢</a:t>
            </a:r>
          </a:p>
        </p:txBody>
      </p:sp>
    </p:spTree>
    <p:extLst>
      <p:ext uri="{BB962C8B-B14F-4D97-AF65-F5344CB8AC3E}">
        <p14:creationId xmlns:p14="http://schemas.microsoft.com/office/powerpoint/2010/main" val="105002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26696" grpId="0" build="p"/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804025" y="1484313"/>
            <a:ext cx="1152525" cy="27352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妥、委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5291138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廷、延</a:t>
            </a: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851275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納、訥、吶</a:t>
            </a:r>
          </a:p>
        </p:txBody>
      </p:sp>
    </p:spTree>
    <p:extLst>
      <p:ext uri="{BB962C8B-B14F-4D97-AF65-F5344CB8AC3E}">
        <p14:creationId xmlns:p14="http://schemas.microsoft.com/office/powerpoint/2010/main" val="178519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6266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1484313"/>
            <a:ext cx="1152525" cy="417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傳</a:t>
            </a:r>
          </a:p>
        </p:txBody>
      </p:sp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4067175" y="1484313"/>
            <a:ext cx="2089150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傳達、生動傳神</a:t>
            </a:r>
          </a:p>
        </p:txBody>
      </p:sp>
      <p:sp>
        <p:nvSpPr>
          <p:cNvPr id="627717" name="Rectangle 5"/>
          <p:cNvSpPr>
            <a:spLocks noChangeArrowheads="1"/>
          </p:cNvSpPr>
          <p:nvPr/>
        </p:nvSpPr>
        <p:spPr bwMode="auto">
          <a:xfrm>
            <a:off x="2484438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自傳、傳記</a:t>
            </a:r>
          </a:p>
        </p:txBody>
      </p:sp>
    </p:spTree>
    <p:extLst>
      <p:ext uri="{BB962C8B-B14F-4D97-AF65-F5344CB8AC3E}">
        <p14:creationId xmlns:p14="http://schemas.microsoft.com/office/powerpoint/2010/main" val="309111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627716" grpId="0" build="p"/>
      <p:bldP spid="62771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876256" y="1512913"/>
            <a:ext cx="1152525" cy="417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匹</a:t>
            </a:r>
          </a:p>
        </p:txBody>
      </p:sp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5003800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兩匹馬</a:t>
            </a:r>
          </a:p>
        </p:txBody>
      </p:sp>
      <p:sp>
        <p:nvSpPr>
          <p:cNvPr id="627717" name="Rectangle 5"/>
          <p:cNvSpPr>
            <a:spLocks noChangeArrowheads="1"/>
          </p:cNvSpPr>
          <p:nvPr/>
        </p:nvSpPr>
        <p:spPr bwMode="auto">
          <a:xfrm>
            <a:off x="2484438" y="1484313"/>
            <a:ext cx="2087562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匹夫之勇、一匹布</a:t>
            </a:r>
          </a:p>
        </p:txBody>
      </p:sp>
    </p:spTree>
    <p:extLst>
      <p:ext uri="{BB962C8B-B14F-4D97-AF65-F5344CB8AC3E}">
        <p14:creationId xmlns:p14="http://schemas.microsoft.com/office/powerpoint/2010/main" val="96474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627716" grpId="0" build="p"/>
      <p:bldP spid="62771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1484313"/>
            <a:ext cx="1152525" cy="417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處</a:t>
            </a:r>
          </a:p>
        </p:txBody>
      </p:sp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5003800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處分、處罰</a:t>
            </a:r>
          </a:p>
        </p:txBody>
      </p:sp>
      <p:sp>
        <p:nvSpPr>
          <p:cNvPr id="627717" name="Rectangle 5"/>
          <p:cNvSpPr>
            <a:spLocks noChangeArrowheads="1"/>
          </p:cNvSpPr>
          <p:nvPr/>
        </p:nvSpPr>
        <p:spPr bwMode="auto">
          <a:xfrm>
            <a:off x="3276600" y="1484313"/>
            <a:ext cx="1295400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住處、各處</a:t>
            </a:r>
          </a:p>
        </p:txBody>
      </p:sp>
    </p:spTree>
    <p:extLst>
      <p:ext uri="{BB962C8B-B14F-4D97-AF65-F5344CB8AC3E}">
        <p14:creationId xmlns:p14="http://schemas.microsoft.com/office/powerpoint/2010/main" val="130058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627716" grpId="0" build="p"/>
      <p:bldP spid="62771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1484313"/>
            <a:ext cx="1152525" cy="417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為</a:t>
            </a:r>
          </a:p>
        </p:txBody>
      </p:sp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5003800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為人</a:t>
            </a:r>
          </a:p>
        </p:txBody>
      </p:sp>
      <p:sp>
        <p:nvSpPr>
          <p:cNvPr id="627717" name="Rectangle 5"/>
          <p:cNvSpPr>
            <a:spLocks noChangeArrowheads="1"/>
          </p:cNvSpPr>
          <p:nvPr/>
        </p:nvSpPr>
        <p:spPr bwMode="auto">
          <a:xfrm>
            <a:off x="3276600" y="1484313"/>
            <a:ext cx="1295400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因為</a:t>
            </a:r>
          </a:p>
        </p:txBody>
      </p:sp>
    </p:spTree>
    <p:extLst>
      <p:ext uri="{BB962C8B-B14F-4D97-AF65-F5344CB8AC3E}">
        <p14:creationId xmlns:p14="http://schemas.microsoft.com/office/powerpoint/2010/main" val="8325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627716" grpId="0" build="p"/>
      <p:bldP spid="62771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1484313"/>
            <a:ext cx="1152525" cy="417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養</a:t>
            </a:r>
          </a:p>
        </p:txBody>
      </p:sp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5003800" y="1484313"/>
            <a:ext cx="1152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營養、養分</a:t>
            </a:r>
          </a:p>
        </p:txBody>
      </p:sp>
      <p:sp>
        <p:nvSpPr>
          <p:cNvPr id="627717" name="Rectangle 5"/>
          <p:cNvSpPr>
            <a:spLocks noChangeArrowheads="1"/>
          </p:cNvSpPr>
          <p:nvPr/>
        </p:nvSpPr>
        <p:spPr bwMode="auto">
          <a:xfrm>
            <a:off x="3276600" y="1484313"/>
            <a:ext cx="1295400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奉養</a:t>
            </a:r>
          </a:p>
        </p:txBody>
      </p:sp>
    </p:spTree>
    <p:extLst>
      <p:ext uri="{BB962C8B-B14F-4D97-AF65-F5344CB8AC3E}">
        <p14:creationId xmlns:p14="http://schemas.microsoft.com/office/powerpoint/2010/main" val="20696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627716" grpId="0" build="p"/>
      <p:bldP spid="62771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836613"/>
            <a:ext cx="1152525" cy="53292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匹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363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怒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575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妥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813" y="873125"/>
            <a:ext cx="1152525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諫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55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6804248" y="914977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覷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076056" y="950695"/>
            <a:ext cx="1152525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晏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131840" y="98008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犯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042764" y="98008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罪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18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5" grpId="0" build="p"/>
      <p:bldP spid="6" grpId="0" build="p"/>
      <p:bldP spid="9" grpId="0" build="p"/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236296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禍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36408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臨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347029" y="908720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政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259632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抵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94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0000FF"/>
                </a:solidFill>
              </a:rPr>
              <a:t>譽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委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雅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91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慧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1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生字延伸詞語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8814" y="1556792"/>
            <a:ext cx="3240087" cy="3168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覷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面面相覷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冷眼相覷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44008" y="1556792"/>
            <a:ext cx="2376488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匹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匹夫之勇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30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300788" y="1557338"/>
            <a:ext cx="2376487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犯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明知故犯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771800" y="1628800"/>
            <a:ext cx="2376487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罪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負荊請罪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69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2987824" y="1412776"/>
            <a:ext cx="5759177" cy="3168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禍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幸災樂禍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罪魁禍首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禍國殃民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禍起蕭牆</a:t>
            </a:r>
          </a:p>
        </p:txBody>
      </p:sp>
    </p:spTree>
    <p:extLst>
      <p:ext uri="{BB962C8B-B14F-4D97-AF65-F5344CB8AC3E}">
        <p14:creationId xmlns:p14="http://schemas.microsoft.com/office/powerpoint/2010/main" val="388658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3745</TotalTime>
  <Words>154</Words>
  <Application>Microsoft Office PowerPoint</Application>
  <PresentationFormat>如螢幕大小 (4:3)</PresentationFormat>
  <Paragraphs>90</Paragraphs>
  <Slides>19</Slides>
  <Notes>19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4" baseType="lpstr">
      <vt:lpstr>新細明體</vt:lpstr>
      <vt:lpstr>Calibri</vt:lpstr>
      <vt:lpstr>Times New Roman</vt:lpstr>
      <vt:lpstr>Wingdings</vt:lpstr>
      <vt:lpstr>gwall</vt:lpstr>
      <vt:lpstr>三、智救養馬人</vt:lpstr>
      <vt:lpstr>本課的生字</vt:lpstr>
      <vt:lpstr>PowerPoint 簡報</vt:lpstr>
      <vt:lpstr>PowerPoint 簡報</vt:lpstr>
      <vt:lpstr>PowerPoint 簡報</vt:lpstr>
      <vt:lpstr>PowerPoint 簡報</vt:lpstr>
      <vt:lpstr>生字延伸詞語</vt:lpstr>
      <vt:lpstr>PowerPoint 簡報</vt:lpstr>
      <vt:lpstr>PowerPoint 簡報</vt:lpstr>
      <vt:lpstr>PowerPoint 簡報</vt:lpstr>
      <vt:lpstr>找出課文中的四字詞語</vt:lpstr>
      <vt:lpstr>PowerPoint 簡報</vt:lpstr>
      <vt:lpstr>本課的形近字</vt:lpstr>
      <vt:lpstr>PowerPoint 簡報</vt:lpstr>
      <vt:lpstr>本課的多音字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828</cp:revision>
  <cp:lastPrinted>1601-01-01T00:00:00Z</cp:lastPrinted>
  <dcterms:created xsi:type="dcterms:W3CDTF">2005-09-11T13:17:35Z</dcterms:created>
  <dcterms:modified xsi:type="dcterms:W3CDTF">2016-09-12T09:25:02Z</dcterms:modified>
</cp:coreProperties>
</file>