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7" r:id="rId1"/>
    <p:sldMasterId id="2147483679" r:id="rId2"/>
  </p:sldMasterIdLst>
  <p:notesMasterIdLst>
    <p:notesMasterId r:id="rId35"/>
  </p:notesMasterIdLst>
  <p:sldIdLst>
    <p:sldId id="256" r:id="rId3"/>
    <p:sldId id="282" r:id="rId4"/>
    <p:sldId id="261" r:id="rId5"/>
    <p:sldId id="283" r:id="rId6"/>
    <p:sldId id="284" r:id="rId7"/>
    <p:sldId id="285" r:id="rId8"/>
    <p:sldId id="286" r:id="rId9"/>
    <p:sldId id="287" r:id="rId10"/>
    <p:sldId id="288" r:id="rId11"/>
    <p:sldId id="275" r:id="rId12"/>
    <p:sldId id="267" r:id="rId13"/>
    <p:sldId id="276" r:id="rId14"/>
    <p:sldId id="289" r:id="rId15"/>
    <p:sldId id="290" r:id="rId16"/>
    <p:sldId id="265" r:id="rId17"/>
    <p:sldId id="291" r:id="rId18"/>
    <p:sldId id="304" r:id="rId19"/>
    <p:sldId id="292" r:id="rId20"/>
    <p:sldId id="293" r:id="rId21"/>
    <p:sldId id="294" r:id="rId22"/>
    <p:sldId id="295" r:id="rId23"/>
    <p:sldId id="296" r:id="rId24"/>
    <p:sldId id="297" r:id="rId25"/>
    <p:sldId id="298" r:id="rId26"/>
    <p:sldId id="299" r:id="rId27"/>
    <p:sldId id="300" r:id="rId28"/>
    <p:sldId id="301" r:id="rId29"/>
    <p:sldId id="277" r:id="rId30"/>
    <p:sldId id="279" r:id="rId31"/>
    <p:sldId id="281" r:id="rId32"/>
    <p:sldId id="274" r:id="rId33"/>
    <p:sldId id="303" r:id="rId34"/>
  </p:sldIdLst>
  <p:sldSz cx="12192000" cy="6858000"/>
  <p:notesSz cx="6858000" cy="9144000"/>
  <p:defaultTextStyle>
    <a:defPPr>
      <a:defRPr lang="zh-CN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3A1C"/>
    <a:srgbClr val="F23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5" autoAdjust="0"/>
    <p:restoredTop sz="93692"/>
  </p:normalViewPr>
  <p:slideViewPr>
    <p:cSldViewPr snapToGrid="0" snapToObjects="1">
      <p:cViewPr>
        <p:scale>
          <a:sx n="59" d="100"/>
          <a:sy n="59" d="100"/>
        </p:scale>
        <p:origin x="-882" y="-9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5" d="100"/>
          <a:sy n="85" d="100"/>
        </p:scale>
        <p:origin x="2680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6E1E63-6347-BD4F-A808-7F54FA34CE72}" type="datetimeFigureOut">
              <a:rPr kumimoji="1" lang="zh-CN" altLang="en-US" smtClean="0"/>
              <a:t>2019/9/9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1EDE8F-5748-564A-B104-45C8D634421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121946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62267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t>28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959068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t>29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959068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t>31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740363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t>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871777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922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fld id="{4BB7A91D-BAFE-4ADE-92FF-92132FE00CDA}" type="slidenum">
              <a:rPr lang="zh-TW" altLang="en-US"/>
              <a:pPr/>
              <a:t>5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t>10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871777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t>11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282051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t>12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282051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t>15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218477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21508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fld id="{59FE0905-9CB3-4E9E-95F6-5757AB661F2A}" type="slidenum">
              <a:rPr kumimoji="1" lang="zh-TW" altLang="en-US">
                <a:latin typeface="Arial" pitchFamily="34" charset="0"/>
              </a:rPr>
              <a:pPr/>
              <a:t>22</a:t>
            </a:fld>
            <a:endParaRPr kumimoji="1" lang="zh-TW" alt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27652" name="日期版面配置區 3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TW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fficeplus.cn/Template/Home.shtml" TargetMode="External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hyperlink" Target="http://www.officeplus.cn/Template/Home.shtml" TargetMode="External"/><Relationship Id="rId4" Type="http://schemas.openxmlformats.org/officeDocument/2006/relationships/image" Target="../media/image10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封面页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角三角形 1"/>
          <p:cNvSpPr/>
          <p:nvPr userDrawn="1"/>
        </p:nvSpPr>
        <p:spPr>
          <a:xfrm rot="15891969" flipH="1">
            <a:off x="2751500" y="3088763"/>
            <a:ext cx="694279" cy="3233519"/>
          </a:xfrm>
          <a:prstGeom prst="rtTriangl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>
              <a:cs typeface="+mn-ea"/>
              <a:sym typeface="+mn-lt"/>
            </a:endParaRPr>
          </a:p>
        </p:txBody>
      </p:sp>
      <p:grpSp>
        <p:nvGrpSpPr>
          <p:cNvPr id="3" name="组 12"/>
          <p:cNvGrpSpPr/>
          <p:nvPr userDrawn="1"/>
        </p:nvGrpSpPr>
        <p:grpSpPr>
          <a:xfrm>
            <a:off x="2471537" y="465407"/>
            <a:ext cx="5710424" cy="5710424"/>
            <a:chOff x="1339663" y="773596"/>
            <a:chExt cx="4282818" cy="4282818"/>
          </a:xfrm>
        </p:grpSpPr>
        <p:sp>
          <p:nvSpPr>
            <p:cNvPr id="4" name="椭圆 3"/>
            <p:cNvSpPr/>
            <p:nvPr/>
          </p:nvSpPr>
          <p:spPr>
            <a:xfrm>
              <a:off x="1381966" y="814819"/>
              <a:ext cx="4203344" cy="4203344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2400">
                <a:cs typeface="+mn-ea"/>
                <a:sym typeface="+mn-lt"/>
              </a:endParaRPr>
            </a:p>
          </p:txBody>
        </p:sp>
        <p:sp>
          <p:nvSpPr>
            <p:cNvPr id="5" name="Freeform 13"/>
            <p:cNvSpPr>
              <a:spLocks noEditPoints="1"/>
            </p:cNvSpPr>
            <p:nvPr/>
          </p:nvSpPr>
          <p:spPr bwMode="auto">
            <a:xfrm>
              <a:off x="1339663" y="773596"/>
              <a:ext cx="4282818" cy="4282818"/>
            </a:xfrm>
            <a:custGeom>
              <a:avLst/>
              <a:gdLst/>
              <a:ahLst/>
              <a:cxnLst>
                <a:cxn ang="0">
                  <a:pos x="226" y="180"/>
                </a:cxn>
                <a:cxn ang="0">
                  <a:pos x="0" y="690"/>
                </a:cxn>
                <a:cxn ang="0">
                  <a:pos x="202" y="1180"/>
                </a:cxn>
                <a:cxn ang="0">
                  <a:pos x="690" y="1382"/>
                </a:cxn>
                <a:cxn ang="0">
                  <a:pos x="1202" y="1156"/>
                </a:cxn>
                <a:cxn ang="0">
                  <a:pos x="1380" y="654"/>
                </a:cxn>
                <a:cxn ang="0">
                  <a:pos x="1130" y="158"/>
                </a:cxn>
                <a:cxn ang="0">
                  <a:pos x="1346" y="684"/>
                </a:cxn>
                <a:cxn ang="0">
                  <a:pos x="1152" y="232"/>
                </a:cxn>
                <a:cxn ang="0">
                  <a:pos x="308" y="168"/>
                </a:cxn>
                <a:cxn ang="0">
                  <a:pos x="102" y="648"/>
                </a:cxn>
                <a:cxn ang="0">
                  <a:pos x="186" y="718"/>
                </a:cxn>
                <a:cxn ang="0">
                  <a:pos x="320" y="946"/>
                </a:cxn>
                <a:cxn ang="0">
                  <a:pos x="350" y="1250"/>
                </a:cxn>
                <a:cxn ang="0">
                  <a:pos x="1278" y="980"/>
                </a:cxn>
                <a:cxn ang="0">
                  <a:pos x="1098" y="1202"/>
                </a:cxn>
                <a:cxn ang="0">
                  <a:pos x="532" y="1326"/>
                </a:cxn>
                <a:cxn ang="0">
                  <a:pos x="496" y="1176"/>
                </a:cxn>
                <a:cxn ang="0">
                  <a:pos x="628" y="1002"/>
                </a:cxn>
                <a:cxn ang="0">
                  <a:pos x="472" y="792"/>
                </a:cxn>
                <a:cxn ang="0">
                  <a:pos x="324" y="778"/>
                </a:cxn>
                <a:cxn ang="0">
                  <a:pos x="264" y="700"/>
                </a:cxn>
                <a:cxn ang="0">
                  <a:pos x="204" y="674"/>
                </a:cxn>
                <a:cxn ang="0">
                  <a:pos x="304" y="618"/>
                </a:cxn>
                <a:cxn ang="0">
                  <a:pos x="358" y="554"/>
                </a:cxn>
                <a:cxn ang="0">
                  <a:pos x="466" y="428"/>
                </a:cxn>
                <a:cxn ang="0">
                  <a:pos x="520" y="380"/>
                </a:cxn>
                <a:cxn ang="0">
                  <a:pos x="542" y="428"/>
                </a:cxn>
                <a:cxn ang="0">
                  <a:pos x="472" y="296"/>
                </a:cxn>
                <a:cxn ang="0">
                  <a:pos x="400" y="250"/>
                </a:cxn>
                <a:cxn ang="0">
                  <a:pos x="346" y="332"/>
                </a:cxn>
                <a:cxn ang="0">
                  <a:pos x="344" y="238"/>
                </a:cxn>
                <a:cxn ang="0">
                  <a:pos x="390" y="244"/>
                </a:cxn>
                <a:cxn ang="0">
                  <a:pos x="428" y="168"/>
                </a:cxn>
                <a:cxn ang="0">
                  <a:pos x="438" y="242"/>
                </a:cxn>
                <a:cxn ang="0">
                  <a:pos x="478" y="220"/>
                </a:cxn>
                <a:cxn ang="0">
                  <a:pos x="472" y="150"/>
                </a:cxn>
                <a:cxn ang="0">
                  <a:pos x="428" y="118"/>
                </a:cxn>
                <a:cxn ang="0">
                  <a:pos x="370" y="170"/>
                </a:cxn>
                <a:cxn ang="0">
                  <a:pos x="322" y="150"/>
                </a:cxn>
                <a:cxn ang="0">
                  <a:pos x="570" y="118"/>
                </a:cxn>
                <a:cxn ang="0">
                  <a:pos x="578" y="186"/>
                </a:cxn>
                <a:cxn ang="0">
                  <a:pos x="672" y="224"/>
                </a:cxn>
                <a:cxn ang="0">
                  <a:pos x="802" y="98"/>
                </a:cxn>
                <a:cxn ang="0">
                  <a:pos x="862" y="58"/>
                </a:cxn>
                <a:cxn ang="0">
                  <a:pos x="996" y="252"/>
                </a:cxn>
                <a:cxn ang="0">
                  <a:pos x="1022" y="336"/>
                </a:cxn>
                <a:cxn ang="0">
                  <a:pos x="944" y="398"/>
                </a:cxn>
                <a:cxn ang="0">
                  <a:pos x="918" y="466"/>
                </a:cxn>
                <a:cxn ang="0">
                  <a:pos x="862" y="516"/>
                </a:cxn>
                <a:cxn ang="0">
                  <a:pos x="994" y="466"/>
                </a:cxn>
                <a:cxn ang="0">
                  <a:pos x="1044" y="524"/>
                </a:cxn>
                <a:cxn ang="0">
                  <a:pos x="1090" y="534"/>
                </a:cxn>
                <a:cxn ang="0">
                  <a:pos x="1128" y="532"/>
                </a:cxn>
                <a:cxn ang="0">
                  <a:pos x="1172" y="592"/>
                </a:cxn>
                <a:cxn ang="0">
                  <a:pos x="1076" y="598"/>
                </a:cxn>
                <a:cxn ang="0">
                  <a:pos x="866" y="574"/>
                </a:cxn>
                <a:cxn ang="0">
                  <a:pos x="814" y="778"/>
                </a:cxn>
                <a:cxn ang="0">
                  <a:pos x="998" y="840"/>
                </a:cxn>
                <a:cxn ang="0">
                  <a:pos x="1026" y="1056"/>
                </a:cxn>
                <a:cxn ang="0">
                  <a:pos x="1210" y="1016"/>
                </a:cxn>
                <a:cxn ang="0">
                  <a:pos x="1278" y="776"/>
                </a:cxn>
                <a:cxn ang="0">
                  <a:pos x="1342" y="768"/>
                </a:cxn>
              </a:cxnLst>
              <a:rect l="0" t="0" r="r" b="b"/>
              <a:pathLst>
                <a:path w="1382" h="1382">
                  <a:moveTo>
                    <a:pt x="690" y="0"/>
                  </a:moveTo>
                  <a:lnTo>
                    <a:pt x="690" y="0"/>
                  </a:lnTo>
                  <a:lnTo>
                    <a:pt x="656" y="0"/>
                  </a:lnTo>
                  <a:lnTo>
                    <a:pt x="620" y="4"/>
                  </a:lnTo>
                  <a:lnTo>
                    <a:pt x="586" y="8"/>
                  </a:lnTo>
                  <a:lnTo>
                    <a:pt x="552" y="14"/>
                  </a:lnTo>
                  <a:lnTo>
                    <a:pt x="518" y="22"/>
                  </a:lnTo>
                  <a:lnTo>
                    <a:pt x="486" y="30"/>
                  </a:lnTo>
                  <a:lnTo>
                    <a:pt x="454" y="42"/>
                  </a:lnTo>
                  <a:lnTo>
                    <a:pt x="422" y="54"/>
                  </a:lnTo>
                  <a:lnTo>
                    <a:pt x="392" y="68"/>
                  </a:lnTo>
                  <a:lnTo>
                    <a:pt x="362" y="84"/>
                  </a:lnTo>
                  <a:lnTo>
                    <a:pt x="332" y="100"/>
                  </a:lnTo>
                  <a:lnTo>
                    <a:pt x="304" y="118"/>
                  </a:lnTo>
                  <a:lnTo>
                    <a:pt x="278" y="136"/>
                  </a:lnTo>
                  <a:lnTo>
                    <a:pt x="252" y="158"/>
                  </a:lnTo>
                  <a:lnTo>
                    <a:pt x="226" y="180"/>
                  </a:lnTo>
                  <a:lnTo>
                    <a:pt x="202" y="202"/>
                  </a:lnTo>
                  <a:lnTo>
                    <a:pt x="180" y="226"/>
                  </a:lnTo>
                  <a:lnTo>
                    <a:pt x="158" y="252"/>
                  </a:lnTo>
                  <a:lnTo>
                    <a:pt x="138" y="278"/>
                  </a:lnTo>
                  <a:lnTo>
                    <a:pt x="118" y="304"/>
                  </a:lnTo>
                  <a:lnTo>
                    <a:pt x="100" y="332"/>
                  </a:lnTo>
                  <a:lnTo>
                    <a:pt x="84" y="362"/>
                  </a:lnTo>
                  <a:lnTo>
                    <a:pt x="68" y="390"/>
                  </a:lnTo>
                  <a:lnTo>
                    <a:pt x="54" y="422"/>
                  </a:lnTo>
                  <a:lnTo>
                    <a:pt x="42" y="452"/>
                  </a:lnTo>
                  <a:lnTo>
                    <a:pt x="32" y="486"/>
                  </a:lnTo>
                  <a:lnTo>
                    <a:pt x="22" y="518"/>
                  </a:lnTo>
                  <a:lnTo>
                    <a:pt x="14" y="552"/>
                  </a:lnTo>
                  <a:lnTo>
                    <a:pt x="8" y="586"/>
                  </a:lnTo>
                  <a:lnTo>
                    <a:pt x="4" y="620"/>
                  </a:lnTo>
                  <a:lnTo>
                    <a:pt x="0" y="654"/>
                  </a:lnTo>
                  <a:lnTo>
                    <a:pt x="0" y="690"/>
                  </a:lnTo>
                  <a:lnTo>
                    <a:pt x="0" y="690"/>
                  </a:lnTo>
                  <a:lnTo>
                    <a:pt x="0" y="726"/>
                  </a:lnTo>
                  <a:lnTo>
                    <a:pt x="4" y="762"/>
                  </a:lnTo>
                  <a:lnTo>
                    <a:pt x="8" y="796"/>
                  </a:lnTo>
                  <a:lnTo>
                    <a:pt x="14" y="830"/>
                  </a:lnTo>
                  <a:lnTo>
                    <a:pt x="22" y="864"/>
                  </a:lnTo>
                  <a:lnTo>
                    <a:pt x="32" y="896"/>
                  </a:lnTo>
                  <a:lnTo>
                    <a:pt x="42" y="928"/>
                  </a:lnTo>
                  <a:lnTo>
                    <a:pt x="54" y="960"/>
                  </a:lnTo>
                  <a:lnTo>
                    <a:pt x="68" y="990"/>
                  </a:lnTo>
                  <a:lnTo>
                    <a:pt x="84" y="1020"/>
                  </a:lnTo>
                  <a:lnTo>
                    <a:pt x="100" y="1048"/>
                  </a:lnTo>
                  <a:lnTo>
                    <a:pt x="118" y="1076"/>
                  </a:lnTo>
                  <a:lnTo>
                    <a:pt x="138" y="1104"/>
                  </a:lnTo>
                  <a:lnTo>
                    <a:pt x="158" y="1130"/>
                  </a:lnTo>
                  <a:lnTo>
                    <a:pt x="180" y="1156"/>
                  </a:lnTo>
                  <a:lnTo>
                    <a:pt x="202" y="1180"/>
                  </a:lnTo>
                  <a:lnTo>
                    <a:pt x="226" y="1202"/>
                  </a:lnTo>
                  <a:lnTo>
                    <a:pt x="252" y="1224"/>
                  </a:lnTo>
                  <a:lnTo>
                    <a:pt x="278" y="1244"/>
                  </a:lnTo>
                  <a:lnTo>
                    <a:pt x="304" y="1264"/>
                  </a:lnTo>
                  <a:lnTo>
                    <a:pt x="332" y="1282"/>
                  </a:lnTo>
                  <a:lnTo>
                    <a:pt x="362" y="1298"/>
                  </a:lnTo>
                  <a:lnTo>
                    <a:pt x="392" y="1314"/>
                  </a:lnTo>
                  <a:lnTo>
                    <a:pt x="422" y="1328"/>
                  </a:lnTo>
                  <a:lnTo>
                    <a:pt x="454" y="1340"/>
                  </a:lnTo>
                  <a:lnTo>
                    <a:pt x="486" y="1350"/>
                  </a:lnTo>
                  <a:lnTo>
                    <a:pt x="518" y="1360"/>
                  </a:lnTo>
                  <a:lnTo>
                    <a:pt x="552" y="1368"/>
                  </a:lnTo>
                  <a:lnTo>
                    <a:pt x="586" y="1374"/>
                  </a:lnTo>
                  <a:lnTo>
                    <a:pt x="620" y="1378"/>
                  </a:lnTo>
                  <a:lnTo>
                    <a:pt x="656" y="1380"/>
                  </a:lnTo>
                  <a:lnTo>
                    <a:pt x="690" y="1382"/>
                  </a:lnTo>
                  <a:lnTo>
                    <a:pt x="690" y="1382"/>
                  </a:lnTo>
                  <a:lnTo>
                    <a:pt x="726" y="1380"/>
                  </a:lnTo>
                  <a:lnTo>
                    <a:pt x="762" y="1378"/>
                  </a:lnTo>
                  <a:lnTo>
                    <a:pt x="796" y="1374"/>
                  </a:lnTo>
                  <a:lnTo>
                    <a:pt x="830" y="1368"/>
                  </a:lnTo>
                  <a:lnTo>
                    <a:pt x="864" y="1360"/>
                  </a:lnTo>
                  <a:lnTo>
                    <a:pt x="896" y="1350"/>
                  </a:lnTo>
                  <a:lnTo>
                    <a:pt x="928" y="1340"/>
                  </a:lnTo>
                  <a:lnTo>
                    <a:pt x="960" y="1328"/>
                  </a:lnTo>
                  <a:lnTo>
                    <a:pt x="990" y="1314"/>
                  </a:lnTo>
                  <a:lnTo>
                    <a:pt x="1020" y="1298"/>
                  </a:lnTo>
                  <a:lnTo>
                    <a:pt x="1050" y="1282"/>
                  </a:lnTo>
                  <a:lnTo>
                    <a:pt x="1078" y="1264"/>
                  </a:lnTo>
                  <a:lnTo>
                    <a:pt x="1104" y="1244"/>
                  </a:lnTo>
                  <a:lnTo>
                    <a:pt x="1130" y="1224"/>
                  </a:lnTo>
                  <a:lnTo>
                    <a:pt x="1156" y="1202"/>
                  </a:lnTo>
                  <a:lnTo>
                    <a:pt x="1180" y="1180"/>
                  </a:lnTo>
                  <a:lnTo>
                    <a:pt x="1202" y="1156"/>
                  </a:lnTo>
                  <a:lnTo>
                    <a:pt x="1224" y="1130"/>
                  </a:lnTo>
                  <a:lnTo>
                    <a:pt x="1244" y="1104"/>
                  </a:lnTo>
                  <a:lnTo>
                    <a:pt x="1264" y="1076"/>
                  </a:lnTo>
                  <a:lnTo>
                    <a:pt x="1282" y="1048"/>
                  </a:lnTo>
                  <a:lnTo>
                    <a:pt x="1298" y="1020"/>
                  </a:lnTo>
                  <a:lnTo>
                    <a:pt x="1314" y="990"/>
                  </a:lnTo>
                  <a:lnTo>
                    <a:pt x="1328" y="960"/>
                  </a:lnTo>
                  <a:lnTo>
                    <a:pt x="1340" y="928"/>
                  </a:lnTo>
                  <a:lnTo>
                    <a:pt x="1350" y="896"/>
                  </a:lnTo>
                  <a:lnTo>
                    <a:pt x="1360" y="864"/>
                  </a:lnTo>
                  <a:lnTo>
                    <a:pt x="1368" y="830"/>
                  </a:lnTo>
                  <a:lnTo>
                    <a:pt x="1374" y="796"/>
                  </a:lnTo>
                  <a:lnTo>
                    <a:pt x="1378" y="762"/>
                  </a:lnTo>
                  <a:lnTo>
                    <a:pt x="1380" y="726"/>
                  </a:lnTo>
                  <a:lnTo>
                    <a:pt x="1382" y="690"/>
                  </a:lnTo>
                  <a:lnTo>
                    <a:pt x="1382" y="690"/>
                  </a:lnTo>
                  <a:lnTo>
                    <a:pt x="1380" y="654"/>
                  </a:lnTo>
                  <a:lnTo>
                    <a:pt x="1378" y="620"/>
                  </a:lnTo>
                  <a:lnTo>
                    <a:pt x="1374" y="586"/>
                  </a:lnTo>
                  <a:lnTo>
                    <a:pt x="1368" y="552"/>
                  </a:lnTo>
                  <a:lnTo>
                    <a:pt x="1360" y="518"/>
                  </a:lnTo>
                  <a:lnTo>
                    <a:pt x="1350" y="486"/>
                  </a:lnTo>
                  <a:lnTo>
                    <a:pt x="1340" y="452"/>
                  </a:lnTo>
                  <a:lnTo>
                    <a:pt x="1328" y="422"/>
                  </a:lnTo>
                  <a:lnTo>
                    <a:pt x="1314" y="390"/>
                  </a:lnTo>
                  <a:lnTo>
                    <a:pt x="1298" y="362"/>
                  </a:lnTo>
                  <a:lnTo>
                    <a:pt x="1282" y="332"/>
                  </a:lnTo>
                  <a:lnTo>
                    <a:pt x="1264" y="304"/>
                  </a:lnTo>
                  <a:lnTo>
                    <a:pt x="1244" y="278"/>
                  </a:lnTo>
                  <a:lnTo>
                    <a:pt x="1224" y="252"/>
                  </a:lnTo>
                  <a:lnTo>
                    <a:pt x="1202" y="226"/>
                  </a:lnTo>
                  <a:lnTo>
                    <a:pt x="1180" y="202"/>
                  </a:lnTo>
                  <a:lnTo>
                    <a:pt x="1156" y="180"/>
                  </a:lnTo>
                  <a:lnTo>
                    <a:pt x="1130" y="158"/>
                  </a:lnTo>
                  <a:lnTo>
                    <a:pt x="1104" y="136"/>
                  </a:lnTo>
                  <a:lnTo>
                    <a:pt x="1078" y="118"/>
                  </a:lnTo>
                  <a:lnTo>
                    <a:pt x="1050" y="100"/>
                  </a:lnTo>
                  <a:lnTo>
                    <a:pt x="1020" y="84"/>
                  </a:lnTo>
                  <a:lnTo>
                    <a:pt x="990" y="68"/>
                  </a:lnTo>
                  <a:lnTo>
                    <a:pt x="960" y="54"/>
                  </a:lnTo>
                  <a:lnTo>
                    <a:pt x="928" y="42"/>
                  </a:lnTo>
                  <a:lnTo>
                    <a:pt x="896" y="30"/>
                  </a:lnTo>
                  <a:lnTo>
                    <a:pt x="864" y="22"/>
                  </a:lnTo>
                  <a:lnTo>
                    <a:pt x="830" y="14"/>
                  </a:lnTo>
                  <a:lnTo>
                    <a:pt x="796" y="8"/>
                  </a:lnTo>
                  <a:lnTo>
                    <a:pt x="762" y="4"/>
                  </a:lnTo>
                  <a:lnTo>
                    <a:pt x="726" y="0"/>
                  </a:lnTo>
                  <a:lnTo>
                    <a:pt x="690" y="0"/>
                  </a:lnTo>
                  <a:lnTo>
                    <a:pt x="690" y="0"/>
                  </a:lnTo>
                  <a:close/>
                  <a:moveTo>
                    <a:pt x="1346" y="684"/>
                  </a:moveTo>
                  <a:lnTo>
                    <a:pt x="1346" y="684"/>
                  </a:lnTo>
                  <a:lnTo>
                    <a:pt x="1342" y="670"/>
                  </a:lnTo>
                  <a:lnTo>
                    <a:pt x="1336" y="654"/>
                  </a:lnTo>
                  <a:lnTo>
                    <a:pt x="1336" y="654"/>
                  </a:lnTo>
                  <a:lnTo>
                    <a:pt x="1344" y="654"/>
                  </a:lnTo>
                  <a:lnTo>
                    <a:pt x="1344" y="654"/>
                  </a:lnTo>
                  <a:lnTo>
                    <a:pt x="1346" y="684"/>
                  </a:lnTo>
                  <a:lnTo>
                    <a:pt x="1346" y="684"/>
                  </a:lnTo>
                  <a:close/>
                  <a:moveTo>
                    <a:pt x="1158" y="232"/>
                  </a:moveTo>
                  <a:lnTo>
                    <a:pt x="1158" y="232"/>
                  </a:lnTo>
                  <a:lnTo>
                    <a:pt x="1176" y="252"/>
                  </a:lnTo>
                  <a:lnTo>
                    <a:pt x="1176" y="252"/>
                  </a:lnTo>
                  <a:lnTo>
                    <a:pt x="1172" y="254"/>
                  </a:lnTo>
                  <a:lnTo>
                    <a:pt x="1168" y="256"/>
                  </a:lnTo>
                  <a:lnTo>
                    <a:pt x="1164" y="254"/>
                  </a:lnTo>
                  <a:lnTo>
                    <a:pt x="1162" y="250"/>
                  </a:lnTo>
                  <a:lnTo>
                    <a:pt x="1156" y="242"/>
                  </a:lnTo>
                  <a:lnTo>
                    <a:pt x="1152" y="232"/>
                  </a:lnTo>
                  <a:lnTo>
                    <a:pt x="1152" y="232"/>
                  </a:lnTo>
                  <a:lnTo>
                    <a:pt x="1158" y="232"/>
                  </a:lnTo>
                  <a:lnTo>
                    <a:pt x="1158" y="232"/>
                  </a:lnTo>
                  <a:close/>
                  <a:moveTo>
                    <a:pt x="314" y="188"/>
                  </a:moveTo>
                  <a:lnTo>
                    <a:pt x="314" y="188"/>
                  </a:lnTo>
                  <a:lnTo>
                    <a:pt x="306" y="180"/>
                  </a:lnTo>
                  <a:lnTo>
                    <a:pt x="300" y="178"/>
                  </a:lnTo>
                  <a:lnTo>
                    <a:pt x="294" y="178"/>
                  </a:lnTo>
                  <a:lnTo>
                    <a:pt x="290" y="180"/>
                  </a:lnTo>
                  <a:lnTo>
                    <a:pt x="278" y="190"/>
                  </a:lnTo>
                  <a:lnTo>
                    <a:pt x="270" y="194"/>
                  </a:lnTo>
                  <a:lnTo>
                    <a:pt x="262" y="196"/>
                  </a:lnTo>
                  <a:lnTo>
                    <a:pt x="262" y="196"/>
                  </a:lnTo>
                  <a:lnTo>
                    <a:pt x="284" y="178"/>
                  </a:lnTo>
                  <a:lnTo>
                    <a:pt x="306" y="160"/>
                  </a:lnTo>
                  <a:lnTo>
                    <a:pt x="306" y="160"/>
                  </a:lnTo>
                  <a:lnTo>
                    <a:pt x="308" y="168"/>
                  </a:lnTo>
                  <a:lnTo>
                    <a:pt x="310" y="174"/>
                  </a:lnTo>
                  <a:lnTo>
                    <a:pt x="314" y="180"/>
                  </a:lnTo>
                  <a:lnTo>
                    <a:pt x="314" y="188"/>
                  </a:lnTo>
                  <a:lnTo>
                    <a:pt x="314" y="188"/>
                  </a:lnTo>
                  <a:close/>
                  <a:moveTo>
                    <a:pt x="36" y="690"/>
                  </a:moveTo>
                  <a:lnTo>
                    <a:pt x="36" y="690"/>
                  </a:lnTo>
                  <a:lnTo>
                    <a:pt x="38" y="648"/>
                  </a:lnTo>
                  <a:lnTo>
                    <a:pt x="42" y="608"/>
                  </a:lnTo>
                  <a:lnTo>
                    <a:pt x="48" y="568"/>
                  </a:lnTo>
                  <a:lnTo>
                    <a:pt x="56" y="528"/>
                  </a:lnTo>
                  <a:lnTo>
                    <a:pt x="56" y="528"/>
                  </a:lnTo>
                  <a:lnTo>
                    <a:pt x="64" y="566"/>
                  </a:lnTo>
                  <a:lnTo>
                    <a:pt x="68" y="584"/>
                  </a:lnTo>
                  <a:lnTo>
                    <a:pt x="76" y="600"/>
                  </a:lnTo>
                  <a:lnTo>
                    <a:pt x="84" y="618"/>
                  </a:lnTo>
                  <a:lnTo>
                    <a:pt x="92" y="634"/>
                  </a:lnTo>
                  <a:lnTo>
                    <a:pt x="102" y="648"/>
                  </a:lnTo>
                  <a:lnTo>
                    <a:pt x="116" y="662"/>
                  </a:lnTo>
                  <a:lnTo>
                    <a:pt x="116" y="662"/>
                  </a:lnTo>
                  <a:lnTo>
                    <a:pt x="112" y="650"/>
                  </a:lnTo>
                  <a:lnTo>
                    <a:pt x="108" y="640"/>
                  </a:lnTo>
                  <a:lnTo>
                    <a:pt x="104" y="630"/>
                  </a:lnTo>
                  <a:lnTo>
                    <a:pt x="102" y="618"/>
                  </a:lnTo>
                  <a:lnTo>
                    <a:pt x="102" y="618"/>
                  </a:lnTo>
                  <a:lnTo>
                    <a:pt x="116" y="630"/>
                  </a:lnTo>
                  <a:lnTo>
                    <a:pt x="122" y="636"/>
                  </a:lnTo>
                  <a:lnTo>
                    <a:pt x="126" y="644"/>
                  </a:lnTo>
                  <a:lnTo>
                    <a:pt x="130" y="652"/>
                  </a:lnTo>
                  <a:lnTo>
                    <a:pt x="132" y="662"/>
                  </a:lnTo>
                  <a:lnTo>
                    <a:pt x="134" y="674"/>
                  </a:lnTo>
                  <a:lnTo>
                    <a:pt x="134" y="686"/>
                  </a:lnTo>
                  <a:lnTo>
                    <a:pt x="134" y="686"/>
                  </a:lnTo>
                  <a:lnTo>
                    <a:pt x="160" y="704"/>
                  </a:lnTo>
                  <a:lnTo>
                    <a:pt x="186" y="718"/>
                  </a:lnTo>
                  <a:lnTo>
                    <a:pt x="240" y="748"/>
                  </a:lnTo>
                  <a:lnTo>
                    <a:pt x="268" y="764"/>
                  </a:lnTo>
                  <a:lnTo>
                    <a:pt x="292" y="780"/>
                  </a:lnTo>
                  <a:lnTo>
                    <a:pt x="314" y="800"/>
                  </a:lnTo>
                  <a:lnTo>
                    <a:pt x="324" y="812"/>
                  </a:lnTo>
                  <a:lnTo>
                    <a:pt x="334" y="824"/>
                  </a:lnTo>
                  <a:lnTo>
                    <a:pt x="334" y="824"/>
                  </a:lnTo>
                  <a:lnTo>
                    <a:pt x="328" y="836"/>
                  </a:lnTo>
                  <a:lnTo>
                    <a:pt x="320" y="848"/>
                  </a:lnTo>
                  <a:lnTo>
                    <a:pt x="302" y="868"/>
                  </a:lnTo>
                  <a:lnTo>
                    <a:pt x="302" y="868"/>
                  </a:lnTo>
                  <a:lnTo>
                    <a:pt x="300" y="882"/>
                  </a:lnTo>
                  <a:lnTo>
                    <a:pt x="300" y="896"/>
                  </a:lnTo>
                  <a:lnTo>
                    <a:pt x="304" y="910"/>
                  </a:lnTo>
                  <a:lnTo>
                    <a:pt x="308" y="922"/>
                  </a:lnTo>
                  <a:lnTo>
                    <a:pt x="314" y="934"/>
                  </a:lnTo>
                  <a:lnTo>
                    <a:pt x="320" y="946"/>
                  </a:lnTo>
                  <a:lnTo>
                    <a:pt x="338" y="968"/>
                  </a:lnTo>
                  <a:lnTo>
                    <a:pt x="356" y="990"/>
                  </a:lnTo>
                  <a:lnTo>
                    <a:pt x="374" y="1012"/>
                  </a:lnTo>
                  <a:lnTo>
                    <a:pt x="382" y="1024"/>
                  </a:lnTo>
                  <a:lnTo>
                    <a:pt x="388" y="1036"/>
                  </a:lnTo>
                  <a:lnTo>
                    <a:pt x="392" y="1048"/>
                  </a:lnTo>
                  <a:lnTo>
                    <a:pt x="396" y="1060"/>
                  </a:lnTo>
                  <a:lnTo>
                    <a:pt x="396" y="1060"/>
                  </a:lnTo>
                  <a:lnTo>
                    <a:pt x="398" y="1090"/>
                  </a:lnTo>
                  <a:lnTo>
                    <a:pt x="398" y="1120"/>
                  </a:lnTo>
                  <a:lnTo>
                    <a:pt x="396" y="1148"/>
                  </a:lnTo>
                  <a:lnTo>
                    <a:pt x="394" y="1176"/>
                  </a:lnTo>
                  <a:lnTo>
                    <a:pt x="386" y="1228"/>
                  </a:lnTo>
                  <a:lnTo>
                    <a:pt x="386" y="1250"/>
                  </a:lnTo>
                  <a:lnTo>
                    <a:pt x="388" y="1270"/>
                  </a:lnTo>
                  <a:lnTo>
                    <a:pt x="388" y="1270"/>
                  </a:lnTo>
                  <a:lnTo>
                    <a:pt x="350" y="1250"/>
                  </a:lnTo>
                  <a:lnTo>
                    <a:pt x="312" y="1224"/>
                  </a:lnTo>
                  <a:lnTo>
                    <a:pt x="278" y="1198"/>
                  </a:lnTo>
                  <a:lnTo>
                    <a:pt x="244" y="1170"/>
                  </a:lnTo>
                  <a:lnTo>
                    <a:pt x="214" y="1138"/>
                  </a:lnTo>
                  <a:lnTo>
                    <a:pt x="184" y="1106"/>
                  </a:lnTo>
                  <a:lnTo>
                    <a:pt x="158" y="1070"/>
                  </a:lnTo>
                  <a:lnTo>
                    <a:pt x="134" y="1034"/>
                  </a:lnTo>
                  <a:lnTo>
                    <a:pt x="112" y="996"/>
                  </a:lnTo>
                  <a:lnTo>
                    <a:pt x="92" y="956"/>
                  </a:lnTo>
                  <a:lnTo>
                    <a:pt x="76" y="914"/>
                  </a:lnTo>
                  <a:lnTo>
                    <a:pt x="62" y="872"/>
                  </a:lnTo>
                  <a:lnTo>
                    <a:pt x="50" y="828"/>
                  </a:lnTo>
                  <a:lnTo>
                    <a:pt x="42" y="784"/>
                  </a:lnTo>
                  <a:lnTo>
                    <a:pt x="38" y="738"/>
                  </a:lnTo>
                  <a:lnTo>
                    <a:pt x="36" y="690"/>
                  </a:lnTo>
                  <a:lnTo>
                    <a:pt x="36" y="690"/>
                  </a:lnTo>
                  <a:close/>
                  <a:moveTo>
                    <a:pt x="1278" y="980"/>
                  </a:moveTo>
                  <a:lnTo>
                    <a:pt x="1278" y="980"/>
                  </a:lnTo>
                  <a:lnTo>
                    <a:pt x="1276" y="974"/>
                  </a:lnTo>
                  <a:lnTo>
                    <a:pt x="1272" y="970"/>
                  </a:lnTo>
                  <a:lnTo>
                    <a:pt x="1272" y="970"/>
                  </a:lnTo>
                  <a:lnTo>
                    <a:pt x="1266" y="982"/>
                  </a:lnTo>
                  <a:lnTo>
                    <a:pt x="1258" y="994"/>
                  </a:lnTo>
                  <a:lnTo>
                    <a:pt x="1244" y="1014"/>
                  </a:lnTo>
                  <a:lnTo>
                    <a:pt x="1238" y="1024"/>
                  </a:lnTo>
                  <a:lnTo>
                    <a:pt x="1232" y="1036"/>
                  </a:lnTo>
                  <a:lnTo>
                    <a:pt x="1230" y="1048"/>
                  </a:lnTo>
                  <a:lnTo>
                    <a:pt x="1230" y="1060"/>
                  </a:lnTo>
                  <a:lnTo>
                    <a:pt x="1230" y="1060"/>
                  </a:lnTo>
                  <a:lnTo>
                    <a:pt x="1208" y="1092"/>
                  </a:lnTo>
                  <a:lnTo>
                    <a:pt x="1182" y="1122"/>
                  </a:lnTo>
                  <a:lnTo>
                    <a:pt x="1156" y="1150"/>
                  </a:lnTo>
                  <a:lnTo>
                    <a:pt x="1128" y="1178"/>
                  </a:lnTo>
                  <a:lnTo>
                    <a:pt x="1098" y="1202"/>
                  </a:lnTo>
                  <a:lnTo>
                    <a:pt x="1068" y="1226"/>
                  </a:lnTo>
                  <a:lnTo>
                    <a:pt x="1034" y="1248"/>
                  </a:lnTo>
                  <a:lnTo>
                    <a:pt x="1000" y="1268"/>
                  </a:lnTo>
                  <a:lnTo>
                    <a:pt x="966" y="1284"/>
                  </a:lnTo>
                  <a:lnTo>
                    <a:pt x="928" y="1300"/>
                  </a:lnTo>
                  <a:lnTo>
                    <a:pt x="892" y="1314"/>
                  </a:lnTo>
                  <a:lnTo>
                    <a:pt x="854" y="1324"/>
                  </a:lnTo>
                  <a:lnTo>
                    <a:pt x="814" y="1334"/>
                  </a:lnTo>
                  <a:lnTo>
                    <a:pt x="774" y="1340"/>
                  </a:lnTo>
                  <a:lnTo>
                    <a:pt x="732" y="1344"/>
                  </a:lnTo>
                  <a:lnTo>
                    <a:pt x="690" y="1346"/>
                  </a:lnTo>
                  <a:lnTo>
                    <a:pt x="690" y="1346"/>
                  </a:lnTo>
                  <a:lnTo>
                    <a:pt x="658" y="1344"/>
                  </a:lnTo>
                  <a:lnTo>
                    <a:pt x="626" y="1342"/>
                  </a:lnTo>
                  <a:lnTo>
                    <a:pt x="594" y="1338"/>
                  </a:lnTo>
                  <a:lnTo>
                    <a:pt x="564" y="1332"/>
                  </a:lnTo>
                  <a:lnTo>
                    <a:pt x="532" y="1326"/>
                  </a:lnTo>
                  <a:lnTo>
                    <a:pt x="502" y="1318"/>
                  </a:lnTo>
                  <a:lnTo>
                    <a:pt x="474" y="1308"/>
                  </a:lnTo>
                  <a:lnTo>
                    <a:pt x="444" y="1298"/>
                  </a:lnTo>
                  <a:lnTo>
                    <a:pt x="444" y="1298"/>
                  </a:lnTo>
                  <a:lnTo>
                    <a:pt x="448" y="1266"/>
                  </a:lnTo>
                  <a:lnTo>
                    <a:pt x="450" y="1252"/>
                  </a:lnTo>
                  <a:lnTo>
                    <a:pt x="454" y="1240"/>
                  </a:lnTo>
                  <a:lnTo>
                    <a:pt x="460" y="1228"/>
                  </a:lnTo>
                  <a:lnTo>
                    <a:pt x="470" y="1218"/>
                  </a:lnTo>
                  <a:lnTo>
                    <a:pt x="484" y="1210"/>
                  </a:lnTo>
                  <a:lnTo>
                    <a:pt x="502" y="1202"/>
                  </a:lnTo>
                  <a:lnTo>
                    <a:pt x="502" y="1202"/>
                  </a:lnTo>
                  <a:lnTo>
                    <a:pt x="504" y="1196"/>
                  </a:lnTo>
                  <a:lnTo>
                    <a:pt x="504" y="1192"/>
                  </a:lnTo>
                  <a:lnTo>
                    <a:pt x="500" y="1186"/>
                  </a:lnTo>
                  <a:lnTo>
                    <a:pt x="498" y="1180"/>
                  </a:lnTo>
                  <a:lnTo>
                    <a:pt x="496" y="1176"/>
                  </a:lnTo>
                  <a:lnTo>
                    <a:pt x="496" y="1172"/>
                  </a:lnTo>
                  <a:lnTo>
                    <a:pt x="496" y="1172"/>
                  </a:lnTo>
                  <a:lnTo>
                    <a:pt x="504" y="1172"/>
                  </a:lnTo>
                  <a:lnTo>
                    <a:pt x="510" y="1172"/>
                  </a:lnTo>
                  <a:lnTo>
                    <a:pt x="522" y="1168"/>
                  </a:lnTo>
                  <a:lnTo>
                    <a:pt x="532" y="1160"/>
                  </a:lnTo>
                  <a:lnTo>
                    <a:pt x="542" y="1150"/>
                  </a:lnTo>
                  <a:lnTo>
                    <a:pt x="550" y="1136"/>
                  </a:lnTo>
                  <a:lnTo>
                    <a:pt x="558" y="1122"/>
                  </a:lnTo>
                  <a:lnTo>
                    <a:pt x="562" y="1106"/>
                  </a:lnTo>
                  <a:lnTo>
                    <a:pt x="566" y="1090"/>
                  </a:lnTo>
                  <a:lnTo>
                    <a:pt x="566" y="1090"/>
                  </a:lnTo>
                  <a:lnTo>
                    <a:pt x="616" y="1064"/>
                  </a:lnTo>
                  <a:lnTo>
                    <a:pt x="616" y="1064"/>
                  </a:lnTo>
                  <a:lnTo>
                    <a:pt x="618" y="1042"/>
                  </a:lnTo>
                  <a:lnTo>
                    <a:pt x="622" y="1020"/>
                  </a:lnTo>
                  <a:lnTo>
                    <a:pt x="628" y="1002"/>
                  </a:lnTo>
                  <a:lnTo>
                    <a:pt x="636" y="986"/>
                  </a:lnTo>
                  <a:lnTo>
                    <a:pt x="650" y="952"/>
                  </a:lnTo>
                  <a:lnTo>
                    <a:pt x="656" y="934"/>
                  </a:lnTo>
                  <a:lnTo>
                    <a:pt x="660" y="912"/>
                  </a:lnTo>
                  <a:lnTo>
                    <a:pt x="660" y="912"/>
                  </a:lnTo>
                  <a:lnTo>
                    <a:pt x="630" y="900"/>
                  </a:lnTo>
                  <a:lnTo>
                    <a:pt x="602" y="886"/>
                  </a:lnTo>
                  <a:lnTo>
                    <a:pt x="572" y="874"/>
                  </a:lnTo>
                  <a:lnTo>
                    <a:pt x="540" y="862"/>
                  </a:lnTo>
                  <a:lnTo>
                    <a:pt x="540" y="862"/>
                  </a:lnTo>
                  <a:lnTo>
                    <a:pt x="540" y="830"/>
                  </a:lnTo>
                  <a:lnTo>
                    <a:pt x="540" y="830"/>
                  </a:lnTo>
                  <a:lnTo>
                    <a:pt x="530" y="824"/>
                  </a:lnTo>
                  <a:lnTo>
                    <a:pt x="518" y="816"/>
                  </a:lnTo>
                  <a:lnTo>
                    <a:pt x="494" y="806"/>
                  </a:lnTo>
                  <a:lnTo>
                    <a:pt x="482" y="800"/>
                  </a:lnTo>
                  <a:lnTo>
                    <a:pt x="472" y="792"/>
                  </a:lnTo>
                  <a:lnTo>
                    <a:pt x="464" y="780"/>
                  </a:lnTo>
                  <a:lnTo>
                    <a:pt x="458" y="768"/>
                  </a:lnTo>
                  <a:lnTo>
                    <a:pt x="458" y="768"/>
                  </a:lnTo>
                  <a:lnTo>
                    <a:pt x="430" y="766"/>
                  </a:lnTo>
                  <a:lnTo>
                    <a:pt x="408" y="764"/>
                  </a:lnTo>
                  <a:lnTo>
                    <a:pt x="390" y="758"/>
                  </a:lnTo>
                  <a:lnTo>
                    <a:pt x="382" y="754"/>
                  </a:lnTo>
                  <a:lnTo>
                    <a:pt x="376" y="748"/>
                  </a:lnTo>
                  <a:lnTo>
                    <a:pt x="376" y="748"/>
                  </a:lnTo>
                  <a:lnTo>
                    <a:pt x="368" y="752"/>
                  </a:lnTo>
                  <a:lnTo>
                    <a:pt x="362" y="756"/>
                  </a:lnTo>
                  <a:lnTo>
                    <a:pt x="352" y="766"/>
                  </a:lnTo>
                  <a:lnTo>
                    <a:pt x="342" y="774"/>
                  </a:lnTo>
                  <a:lnTo>
                    <a:pt x="334" y="778"/>
                  </a:lnTo>
                  <a:lnTo>
                    <a:pt x="326" y="780"/>
                  </a:lnTo>
                  <a:lnTo>
                    <a:pt x="326" y="780"/>
                  </a:lnTo>
                  <a:lnTo>
                    <a:pt x="324" y="778"/>
                  </a:lnTo>
                  <a:lnTo>
                    <a:pt x="322" y="776"/>
                  </a:lnTo>
                  <a:lnTo>
                    <a:pt x="314" y="774"/>
                  </a:lnTo>
                  <a:lnTo>
                    <a:pt x="314" y="774"/>
                  </a:lnTo>
                  <a:lnTo>
                    <a:pt x="304" y="772"/>
                  </a:lnTo>
                  <a:lnTo>
                    <a:pt x="296" y="768"/>
                  </a:lnTo>
                  <a:lnTo>
                    <a:pt x="294" y="762"/>
                  </a:lnTo>
                  <a:lnTo>
                    <a:pt x="292" y="754"/>
                  </a:lnTo>
                  <a:lnTo>
                    <a:pt x="292" y="738"/>
                  </a:lnTo>
                  <a:lnTo>
                    <a:pt x="294" y="718"/>
                  </a:lnTo>
                  <a:lnTo>
                    <a:pt x="294" y="718"/>
                  </a:lnTo>
                  <a:lnTo>
                    <a:pt x="286" y="716"/>
                  </a:lnTo>
                  <a:lnTo>
                    <a:pt x="276" y="718"/>
                  </a:lnTo>
                  <a:lnTo>
                    <a:pt x="266" y="718"/>
                  </a:lnTo>
                  <a:lnTo>
                    <a:pt x="264" y="716"/>
                  </a:lnTo>
                  <a:lnTo>
                    <a:pt x="264" y="712"/>
                  </a:lnTo>
                  <a:lnTo>
                    <a:pt x="264" y="712"/>
                  </a:lnTo>
                  <a:lnTo>
                    <a:pt x="264" y="700"/>
                  </a:lnTo>
                  <a:lnTo>
                    <a:pt x="266" y="692"/>
                  </a:lnTo>
                  <a:lnTo>
                    <a:pt x="270" y="684"/>
                  </a:lnTo>
                  <a:lnTo>
                    <a:pt x="276" y="680"/>
                  </a:lnTo>
                  <a:lnTo>
                    <a:pt x="276" y="680"/>
                  </a:lnTo>
                  <a:lnTo>
                    <a:pt x="274" y="672"/>
                  </a:lnTo>
                  <a:lnTo>
                    <a:pt x="268" y="668"/>
                  </a:lnTo>
                  <a:lnTo>
                    <a:pt x="262" y="666"/>
                  </a:lnTo>
                  <a:lnTo>
                    <a:pt x="254" y="666"/>
                  </a:lnTo>
                  <a:lnTo>
                    <a:pt x="248" y="670"/>
                  </a:lnTo>
                  <a:lnTo>
                    <a:pt x="242" y="674"/>
                  </a:lnTo>
                  <a:lnTo>
                    <a:pt x="238" y="678"/>
                  </a:lnTo>
                  <a:lnTo>
                    <a:pt x="238" y="686"/>
                  </a:lnTo>
                  <a:lnTo>
                    <a:pt x="238" y="686"/>
                  </a:lnTo>
                  <a:lnTo>
                    <a:pt x="232" y="686"/>
                  </a:lnTo>
                  <a:lnTo>
                    <a:pt x="232" y="686"/>
                  </a:lnTo>
                  <a:lnTo>
                    <a:pt x="216" y="680"/>
                  </a:lnTo>
                  <a:lnTo>
                    <a:pt x="204" y="674"/>
                  </a:lnTo>
                  <a:lnTo>
                    <a:pt x="196" y="666"/>
                  </a:lnTo>
                  <a:lnTo>
                    <a:pt x="192" y="656"/>
                  </a:lnTo>
                  <a:lnTo>
                    <a:pt x="192" y="648"/>
                  </a:lnTo>
                  <a:lnTo>
                    <a:pt x="194" y="638"/>
                  </a:lnTo>
                  <a:lnTo>
                    <a:pt x="198" y="628"/>
                  </a:lnTo>
                  <a:lnTo>
                    <a:pt x="204" y="618"/>
                  </a:lnTo>
                  <a:lnTo>
                    <a:pt x="214" y="608"/>
                  </a:lnTo>
                  <a:lnTo>
                    <a:pt x="224" y="600"/>
                  </a:lnTo>
                  <a:lnTo>
                    <a:pt x="234" y="594"/>
                  </a:lnTo>
                  <a:lnTo>
                    <a:pt x="246" y="588"/>
                  </a:lnTo>
                  <a:lnTo>
                    <a:pt x="260" y="586"/>
                  </a:lnTo>
                  <a:lnTo>
                    <a:pt x="272" y="584"/>
                  </a:lnTo>
                  <a:lnTo>
                    <a:pt x="284" y="586"/>
                  </a:lnTo>
                  <a:lnTo>
                    <a:pt x="294" y="592"/>
                  </a:lnTo>
                  <a:lnTo>
                    <a:pt x="294" y="592"/>
                  </a:lnTo>
                  <a:lnTo>
                    <a:pt x="298" y="604"/>
                  </a:lnTo>
                  <a:lnTo>
                    <a:pt x="304" y="618"/>
                  </a:lnTo>
                  <a:lnTo>
                    <a:pt x="310" y="628"/>
                  </a:lnTo>
                  <a:lnTo>
                    <a:pt x="314" y="632"/>
                  </a:lnTo>
                  <a:lnTo>
                    <a:pt x="320" y="636"/>
                  </a:lnTo>
                  <a:lnTo>
                    <a:pt x="320" y="636"/>
                  </a:lnTo>
                  <a:lnTo>
                    <a:pt x="326" y="630"/>
                  </a:lnTo>
                  <a:lnTo>
                    <a:pt x="328" y="622"/>
                  </a:lnTo>
                  <a:lnTo>
                    <a:pt x="326" y="614"/>
                  </a:lnTo>
                  <a:lnTo>
                    <a:pt x="326" y="604"/>
                  </a:lnTo>
                  <a:lnTo>
                    <a:pt x="322" y="588"/>
                  </a:lnTo>
                  <a:lnTo>
                    <a:pt x="322" y="582"/>
                  </a:lnTo>
                  <a:lnTo>
                    <a:pt x="326" y="578"/>
                  </a:lnTo>
                  <a:lnTo>
                    <a:pt x="326" y="578"/>
                  </a:lnTo>
                  <a:lnTo>
                    <a:pt x="332" y="570"/>
                  </a:lnTo>
                  <a:lnTo>
                    <a:pt x="338" y="562"/>
                  </a:lnTo>
                  <a:lnTo>
                    <a:pt x="346" y="556"/>
                  </a:lnTo>
                  <a:lnTo>
                    <a:pt x="352" y="554"/>
                  </a:lnTo>
                  <a:lnTo>
                    <a:pt x="358" y="554"/>
                  </a:lnTo>
                  <a:lnTo>
                    <a:pt x="358" y="554"/>
                  </a:lnTo>
                  <a:lnTo>
                    <a:pt x="360" y="540"/>
                  </a:lnTo>
                  <a:lnTo>
                    <a:pt x="366" y="528"/>
                  </a:lnTo>
                  <a:lnTo>
                    <a:pt x="370" y="518"/>
                  </a:lnTo>
                  <a:lnTo>
                    <a:pt x="378" y="508"/>
                  </a:lnTo>
                  <a:lnTo>
                    <a:pt x="392" y="492"/>
                  </a:lnTo>
                  <a:lnTo>
                    <a:pt x="410" y="478"/>
                  </a:lnTo>
                  <a:lnTo>
                    <a:pt x="430" y="466"/>
                  </a:lnTo>
                  <a:lnTo>
                    <a:pt x="448" y="456"/>
                  </a:lnTo>
                  <a:lnTo>
                    <a:pt x="478" y="440"/>
                  </a:lnTo>
                  <a:lnTo>
                    <a:pt x="478" y="440"/>
                  </a:lnTo>
                  <a:lnTo>
                    <a:pt x="478" y="434"/>
                  </a:lnTo>
                  <a:lnTo>
                    <a:pt x="478" y="434"/>
                  </a:lnTo>
                  <a:lnTo>
                    <a:pt x="476" y="430"/>
                  </a:lnTo>
                  <a:lnTo>
                    <a:pt x="474" y="428"/>
                  </a:lnTo>
                  <a:lnTo>
                    <a:pt x="466" y="428"/>
                  </a:lnTo>
                  <a:lnTo>
                    <a:pt x="466" y="428"/>
                  </a:lnTo>
                  <a:lnTo>
                    <a:pt x="460" y="426"/>
                  </a:lnTo>
                  <a:lnTo>
                    <a:pt x="458" y="424"/>
                  </a:lnTo>
                  <a:lnTo>
                    <a:pt x="458" y="422"/>
                  </a:lnTo>
                  <a:lnTo>
                    <a:pt x="458" y="422"/>
                  </a:lnTo>
                  <a:lnTo>
                    <a:pt x="458" y="416"/>
                  </a:lnTo>
                  <a:lnTo>
                    <a:pt x="460" y="412"/>
                  </a:lnTo>
                  <a:lnTo>
                    <a:pt x="462" y="406"/>
                  </a:lnTo>
                  <a:lnTo>
                    <a:pt x="466" y="400"/>
                  </a:lnTo>
                  <a:lnTo>
                    <a:pt x="466" y="396"/>
                  </a:lnTo>
                  <a:lnTo>
                    <a:pt x="466" y="390"/>
                  </a:lnTo>
                  <a:lnTo>
                    <a:pt x="466" y="390"/>
                  </a:lnTo>
                  <a:lnTo>
                    <a:pt x="472" y="396"/>
                  </a:lnTo>
                  <a:lnTo>
                    <a:pt x="480" y="400"/>
                  </a:lnTo>
                  <a:lnTo>
                    <a:pt x="488" y="398"/>
                  </a:lnTo>
                  <a:lnTo>
                    <a:pt x="496" y="396"/>
                  </a:lnTo>
                  <a:lnTo>
                    <a:pt x="512" y="386"/>
                  </a:lnTo>
                  <a:lnTo>
                    <a:pt x="520" y="380"/>
                  </a:lnTo>
                  <a:lnTo>
                    <a:pt x="528" y="376"/>
                  </a:lnTo>
                  <a:lnTo>
                    <a:pt x="528" y="376"/>
                  </a:lnTo>
                  <a:lnTo>
                    <a:pt x="524" y="384"/>
                  </a:lnTo>
                  <a:lnTo>
                    <a:pt x="520" y="388"/>
                  </a:lnTo>
                  <a:lnTo>
                    <a:pt x="516" y="392"/>
                  </a:lnTo>
                  <a:lnTo>
                    <a:pt x="510" y="396"/>
                  </a:lnTo>
                  <a:lnTo>
                    <a:pt x="510" y="396"/>
                  </a:lnTo>
                  <a:lnTo>
                    <a:pt x="506" y="402"/>
                  </a:lnTo>
                  <a:lnTo>
                    <a:pt x="502" y="412"/>
                  </a:lnTo>
                  <a:lnTo>
                    <a:pt x="502" y="416"/>
                  </a:lnTo>
                  <a:lnTo>
                    <a:pt x="504" y="420"/>
                  </a:lnTo>
                  <a:lnTo>
                    <a:pt x="508" y="422"/>
                  </a:lnTo>
                  <a:lnTo>
                    <a:pt x="516" y="422"/>
                  </a:lnTo>
                  <a:lnTo>
                    <a:pt x="516" y="422"/>
                  </a:lnTo>
                  <a:lnTo>
                    <a:pt x="524" y="422"/>
                  </a:lnTo>
                  <a:lnTo>
                    <a:pt x="532" y="426"/>
                  </a:lnTo>
                  <a:lnTo>
                    <a:pt x="542" y="428"/>
                  </a:lnTo>
                  <a:lnTo>
                    <a:pt x="554" y="428"/>
                  </a:lnTo>
                  <a:lnTo>
                    <a:pt x="554" y="428"/>
                  </a:lnTo>
                  <a:lnTo>
                    <a:pt x="548" y="408"/>
                  </a:lnTo>
                  <a:lnTo>
                    <a:pt x="542" y="390"/>
                  </a:lnTo>
                  <a:lnTo>
                    <a:pt x="534" y="372"/>
                  </a:lnTo>
                  <a:lnTo>
                    <a:pt x="526" y="356"/>
                  </a:lnTo>
                  <a:lnTo>
                    <a:pt x="508" y="322"/>
                  </a:lnTo>
                  <a:lnTo>
                    <a:pt x="498" y="304"/>
                  </a:lnTo>
                  <a:lnTo>
                    <a:pt x="490" y="282"/>
                  </a:lnTo>
                  <a:lnTo>
                    <a:pt x="490" y="282"/>
                  </a:lnTo>
                  <a:lnTo>
                    <a:pt x="484" y="280"/>
                  </a:lnTo>
                  <a:lnTo>
                    <a:pt x="480" y="282"/>
                  </a:lnTo>
                  <a:lnTo>
                    <a:pt x="478" y="284"/>
                  </a:lnTo>
                  <a:lnTo>
                    <a:pt x="478" y="288"/>
                  </a:lnTo>
                  <a:lnTo>
                    <a:pt x="476" y="292"/>
                  </a:lnTo>
                  <a:lnTo>
                    <a:pt x="474" y="296"/>
                  </a:lnTo>
                  <a:lnTo>
                    <a:pt x="472" y="296"/>
                  </a:lnTo>
                  <a:lnTo>
                    <a:pt x="464" y="294"/>
                  </a:lnTo>
                  <a:lnTo>
                    <a:pt x="464" y="294"/>
                  </a:lnTo>
                  <a:lnTo>
                    <a:pt x="458" y="294"/>
                  </a:lnTo>
                  <a:lnTo>
                    <a:pt x="454" y="290"/>
                  </a:lnTo>
                  <a:lnTo>
                    <a:pt x="452" y="284"/>
                  </a:lnTo>
                  <a:lnTo>
                    <a:pt x="450" y="278"/>
                  </a:lnTo>
                  <a:lnTo>
                    <a:pt x="448" y="266"/>
                  </a:lnTo>
                  <a:lnTo>
                    <a:pt x="444" y="260"/>
                  </a:lnTo>
                  <a:lnTo>
                    <a:pt x="440" y="258"/>
                  </a:lnTo>
                  <a:lnTo>
                    <a:pt x="440" y="258"/>
                  </a:lnTo>
                  <a:lnTo>
                    <a:pt x="432" y="258"/>
                  </a:lnTo>
                  <a:lnTo>
                    <a:pt x="426" y="256"/>
                  </a:lnTo>
                  <a:lnTo>
                    <a:pt x="414" y="252"/>
                  </a:lnTo>
                  <a:lnTo>
                    <a:pt x="408" y="246"/>
                  </a:lnTo>
                  <a:lnTo>
                    <a:pt x="402" y="244"/>
                  </a:lnTo>
                  <a:lnTo>
                    <a:pt x="402" y="244"/>
                  </a:lnTo>
                  <a:lnTo>
                    <a:pt x="400" y="250"/>
                  </a:lnTo>
                  <a:lnTo>
                    <a:pt x="398" y="250"/>
                  </a:lnTo>
                  <a:lnTo>
                    <a:pt x="396" y="250"/>
                  </a:lnTo>
                  <a:lnTo>
                    <a:pt x="396" y="250"/>
                  </a:lnTo>
                  <a:lnTo>
                    <a:pt x="396" y="278"/>
                  </a:lnTo>
                  <a:lnTo>
                    <a:pt x="394" y="298"/>
                  </a:lnTo>
                  <a:lnTo>
                    <a:pt x="390" y="312"/>
                  </a:lnTo>
                  <a:lnTo>
                    <a:pt x="386" y="322"/>
                  </a:lnTo>
                  <a:lnTo>
                    <a:pt x="374" y="342"/>
                  </a:lnTo>
                  <a:lnTo>
                    <a:pt x="366" y="354"/>
                  </a:lnTo>
                  <a:lnTo>
                    <a:pt x="358" y="370"/>
                  </a:lnTo>
                  <a:lnTo>
                    <a:pt x="358" y="370"/>
                  </a:lnTo>
                  <a:lnTo>
                    <a:pt x="356" y="362"/>
                  </a:lnTo>
                  <a:lnTo>
                    <a:pt x="354" y="354"/>
                  </a:lnTo>
                  <a:lnTo>
                    <a:pt x="350" y="344"/>
                  </a:lnTo>
                  <a:lnTo>
                    <a:pt x="352" y="332"/>
                  </a:lnTo>
                  <a:lnTo>
                    <a:pt x="352" y="332"/>
                  </a:lnTo>
                  <a:lnTo>
                    <a:pt x="346" y="332"/>
                  </a:lnTo>
                  <a:lnTo>
                    <a:pt x="340" y="330"/>
                  </a:lnTo>
                  <a:lnTo>
                    <a:pt x="332" y="326"/>
                  </a:lnTo>
                  <a:lnTo>
                    <a:pt x="332" y="326"/>
                  </a:lnTo>
                  <a:lnTo>
                    <a:pt x="316" y="320"/>
                  </a:lnTo>
                  <a:lnTo>
                    <a:pt x="302" y="314"/>
                  </a:lnTo>
                  <a:lnTo>
                    <a:pt x="294" y="308"/>
                  </a:lnTo>
                  <a:lnTo>
                    <a:pt x="290" y="304"/>
                  </a:lnTo>
                  <a:lnTo>
                    <a:pt x="286" y="296"/>
                  </a:lnTo>
                  <a:lnTo>
                    <a:pt x="282" y="288"/>
                  </a:lnTo>
                  <a:lnTo>
                    <a:pt x="282" y="288"/>
                  </a:lnTo>
                  <a:lnTo>
                    <a:pt x="296" y="272"/>
                  </a:lnTo>
                  <a:lnTo>
                    <a:pt x="310" y="256"/>
                  </a:lnTo>
                  <a:lnTo>
                    <a:pt x="326" y="242"/>
                  </a:lnTo>
                  <a:lnTo>
                    <a:pt x="334" y="236"/>
                  </a:lnTo>
                  <a:lnTo>
                    <a:pt x="346" y="232"/>
                  </a:lnTo>
                  <a:lnTo>
                    <a:pt x="346" y="232"/>
                  </a:lnTo>
                  <a:lnTo>
                    <a:pt x="344" y="238"/>
                  </a:lnTo>
                  <a:lnTo>
                    <a:pt x="346" y="244"/>
                  </a:lnTo>
                  <a:lnTo>
                    <a:pt x="350" y="248"/>
                  </a:lnTo>
                  <a:lnTo>
                    <a:pt x="356" y="252"/>
                  </a:lnTo>
                  <a:lnTo>
                    <a:pt x="360" y="254"/>
                  </a:lnTo>
                  <a:lnTo>
                    <a:pt x="366" y="254"/>
                  </a:lnTo>
                  <a:lnTo>
                    <a:pt x="368" y="254"/>
                  </a:lnTo>
                  <a:lnTo>
                    <a:pt x="370" y="250"/>
                  </a:lnTo>
                  <a:lnTo>
                    <a:pt x="370" y="250"/>
                  </a:lnTo>
                  <a:lnTo>
                    <a:pt x="366" y="250"/>
                  </a:lnTo>
                  <a:lnTo>
                    <a:pt x="366" y="246"/>
                  </a:lnTo>
                  <a:lnTo>
                    <a:pt x="366" y="240"/>
                  </a:lnTo>
                  <a:lnTo>
                    <a:pt x="370" y="238"/>
                  </a:lnTo>
                  <a:lnTo>
                    <a:pt x="370" y="238"/>
                  </a:lnTo>
                  <a:lnTo>
                    <a:pt x="376" y="238"/>
                  </a:lnTo>
                  <a:lnTo>
                    <a:pt x="382" y="240"/>
                  </a:lnTo>
                  <a:lnTo>
                    <a:pt x="390" y="244"/>
                  </a:lnTo>
                  <a:lnTo>
                    <a:pt x="390" y="244"/>
                  </a:lnTo>
                  <a:lnTo>
                    <a:pt x="388" y="234"/>
                  </a:lnTo>
                  <a:lnTo>
                    <a:pt x="384" y="228"/>
                  </a:lnTo>
                  <a:lnTo>
                    <a:pt x="378" y="224"/>
                  </a:lnTo>
                  <a:lnTo>
                    <a:pt x="370" y="220"/>
                  </a:lnTo>
                  <a:lnTo>
                    <a:pt x="370" y="220"/>
                  </a:lnTo>
                  <a:lnTo>
                    <a:pt x="374" y="214"/>
                  </a:lnTo>
                  <a:lnTo>
                    <a:pt x="378" y="210"/>
                  </a:lnTo>
                  <a:lnTo>
                    <a:pt x="388" y="202"/>
                  </a:lnTo>
                  <a:lnTo>
                    <a:pt x="392" y="198"/>
                  </a:lnTo>
                  <a:lnTo>
                    <a:pt x="394" y="192"/>
                  </a:lnTo>
                  <a:lnTo>
                    <a:pt x="396" y="184"/>
                  </a:lnTo>
                  <a:lnTo>
                    <a:pt x="396" y="176"/>
                  </a:lnTo>
                  <a:lnTo>
                    <a:pt x="396" y="176"/>
                  </a:lnTo>
                  <a:lnTo>
                    <a:pt x="390" y="172"/>
                  </a:lnTo>
                  <a:lnTo>
                    <a:pt x="390" y="170"/>
                  </a:lnTo>
                  <a:lnTo>
                    <a:pt x="400" y="168"/>
                  </a:lnTo>
                  <a:lnTo>
                    <a:pt x="428" y="168"/>
                  </a:lnTo>
                  <a:lnTo>
                    <a:pt x="428" y="168"/>
                  </a:lnTo>
                  <a:lnTo>
                    <a:pt x="426" y="174"/>
                  </a:lnTo>
                  <a:lnTo>
                    <a:pt x="428" y="180"/>
                  </a:lnTo>
                  <a:lnTo>
                    <a:pt x="434" y="184"/>
                  </a:lnTo>
                  <a:lnTo>
                    <a:pt x="440" y="190"/>
                  </a:lnTo>
                  <a:lnTo>
                    <a:pt x="440" y="194"/>
                  </a:lnTo>
                  <a:lnTo>
                    <a:pt x="440" y="200"/>
                  </a:lnTo>
                  <a:lnTo>
                    <a:pt x="440" y="200"/>
                  </a:lnTo>
                  <a:lnTo>
                    <a:pt x="438" y="206"/>
                  </a:lnTo>
                  <a:lnTo>
                    <a:pt x="436" y="212"/>
                  </a:lnTo>
                  <a:lnTo>
                    <a:pt x="432" y="216"/>
                  </a:lnTo>
                  <a:lnTo>
                    <a:pt x="426" y="218"/>
                  </a:lnTo>
                  <a:lnTo>
                    <a:pt x="414" y="222"/>
                  </a:lnTo>
                  <a:lnTo>
                    <a:pt x="402" y="226"/>
                  </a:lnTo>
                  <a:lnTo>
                    <a:pt x="402" y="226"/>
                  </a:lnTo>
                  <a:lnTo>
                    <a:pt x="422" y="234"/>
                  </a:lnTo>
                  <a:lnTo>
                    <a:pt x="438" y="242"/>
                  </a:lnTo>
                  <a:lnTo>
                    <a:pt x="454" y="254"/>
                  </a:lnTo>
                  <a:lnTo>
                    <a:pt x="472" y="264"/>
                  </a:lnTo>
                  <a:lnTo>
                    <a:pt x="472" y="264"/>
                  </a:lnTo>
                  <a:lnTo>
                    <a:pt x="476" y="260"/>
                  </a:lnTo>
                  <a:lnTo>
                    <a:pt x="476" y="256"/>
                  </a:lnTo>
                  <a:lnTo>
                    <a:pt x="474" y="248"/>
                  </a:lnTo>
                  <a:lnTo>
                    <a:pt x="474" y="248"/>
                  </a:lnTo>
                  <a:lnTo>
                    <a:pt x="476" y="246"/>
                  </a:lnTo>
                  <a:lnTo>
                    <a:pt x="490" y="250"/>
                  </a:lnTo>
                  <a:lnTo>
                    <a:pt x="490" y="250"/>
                  </a:lnTo>
                  <a:lnTo>
                    <a:pt x="490" y="240"/>
                  </a:lnTo>
                  <a:lnTo>
                    <a:pt x="490" y="230"/>
                  </a:lnTo>
                  <a:lnTo>
                    <a:pt x="488" y="226"/>
                  </a:lnTo>
                  <a:lnTo>
                    <a:pt x="486" y="222"/>
                  </a:lnTo>
                  <a:lnTo>
                    <a:pt x="482" y="220"/>
                  </a:lnTo>
                  <a:lnTo>
                    <a:pt x="478" y="220"/>
                  </a:lnTo>
                  <a:lnTo>
                    <a:pt x="478" y="220"/>
                  </a:lnTo>
                  <a:lnTo>
                    <a:pt x="480" y="214"/>
                  </a:lnTo>
                  <a:lnTo>
                    <a:pt x="484" y="212"/>
                  </a:lnTo>
                  <a:lnTo>
                    <a:pt x="486" y="214"/>
                  </a:lnTo>
                  <a:lnTo>
                    <a:pt x="490" y="216"/>
                  </a:lnTo>
                  <a:lnTo>
                    <a:pt x="496" y="222"/>
                  </a:lnTo>
                  <a:lnTo>
                    <a:pt x="500" y="224"/>
                  </a:lnTo>
                  <a:lnTo>
                    <a:pt x="502" y="226"/>
                  </a:lnTo>
                  <a:lnTo>
                    <a:pt x="502" y="226"/>
                  </a:lnTo>
                  <a:lnTo>
                    <a:pt x="506" y="222"/>
                  </a:lnTo>
                  <a:lnTo>
                    <a:pt x="510" y="218"/>
                  </a:lnTo>
                  <a:lnTo>
                    <a:pt x="514" y="214"/>
                  </a:lnTo>
                  <a:lnTo>
                    <a:pt x="522" y="214"/>
                  </a:lnTo>
                  <a:lnTo>
                    <a:pt x="522" y="214"/>
                  </a:lnTo>
                  <a:lnTo>
                    <a:pt x="510" y="200"/>
                  </a:lnTo>
                  <a:lnTo>
                    <a:pt x="500" y="186"/>
                  </a:lnTo>
                  <a:lnTo>
                    <a:pt x="482" y="160"/>
                  </a:lnTo>
                  <a:lnTo>
                    <a:pt x="472" y="150"/>
                  </a:lnTo>
                  <a:lnTo>
                    <a:pt x="458" y="142"/>
                  </a:lnTo>
                  <a:lnTo>
                    <a:pt x="450" y="140"/>
                  </a:lnTo>
                  <a:lnTo>
                    <a:pt x="442" y="138"/>
                  </a:lnTo>
                  <a:lnTo>
                    <a:pt x="432" y="136"/>
                  </a:lnTo>
                  <a:lnTo>
                    <a:pt x="420" y="138"/>
                  </a:lnTo>
                  <a:lnTo>
                    <a:pt x="420" y="138"/>
                  </a:lnTo>
                  <a:lnTo>
                    <a:pt x="416" y="134"/>
                  </a:lnTo>
                  <a:lnTo>
                    <a:pt x="416" y="134"/>
                  </a:lnTo>
                  <a:lnTo>
                    <a:pt x="422" y="132"/>
                  </a:lnTo>
                  <a:lnTo>
                    <a:pt x="446" y="132"/>
                  </a:lnTo>
                  <a:lnTo>
                    <a:pt x="446" y="132"/>
                  </a:lnTo>
                  <a:lnTo>
                    <a:pt x="444" y="128"/>
                  </a:lnTo>
                  <a:lnTo>
                    <a:pt x="442" y="126"/>
                  </a:lnTo>
                  <a:lnTo>
                    <a:pt x="436" y="126"/>
                  </a:lnTo>
                  <a:lnTo>
                    <a:pt x="430" y="124"/>
                  </a:lnTo>
                  <a:lnTo>
                    <a:pt x="428" y="122"/>
                  </a:lnTo>
                  <a:lnTo>
                    <a:pt x="428" y="118"/>
                  </a:lnTo>
                  <a:lnTo>
                    <a:pt x="428" y="118"/>
                  </a:lnTo>
                  <a:lnTo>
                    <a:pt x="418" y="122"/>
                  </a:lnTo>
                  <a:lnTo>
                    <a:pt x="406" y="124"/>
                  </a:lnTo>
                  <a:lnTo>
                    <a:pt x="382" y="126"/>
                  </a:lnTo>
                  <a:lnTo>
                    <a:pt x="370" y="128"/>
                  </a:lnTo>
                  <a:lnTo>
                    <a:pt x="360" y="132"/>
                  </a:lnTo>
                  <a:lnTo>
                    <a:pt x="356" y="136"/>
                  </a:lnTo>
                  <a:lnTo>
                    <a:pt x="354" y="140"/>
                  </a:lnTo>
                  <a:lnTo>
                    <a:pt x="352" y="144"/>
                  </a:lnTo>
                  <a:lnTo>
                    <a:pt x="352" y="150"/>
                  </a:lnTo>
                  <a:lnTo>
                    <a:pt x="352" y="150"/>
                  </a:lnTo>
                  <a:lnTo>
                    <a:pt x="352" y="156"/>
                  </a:lnTo>
                  <a:lnTo>
                    <a:pt x="354" y="160"/>
                  </a:lnTo>
                  <a:lnTo>
                    <a:pt x="358" y="164"/>
                  </a:lnTo>
                  <a:lnTo>
                    <a:pt x="362" y="164"/>
                  </a:lnTo>
                  <a:lnTo>
                    <a:pt x="366" y="166"/>
                  </a:lnTo>
                  <a:lnTo>
                    <a:pt x="370" y="170"/>
                  </a:lnTo>
                  <a:lnTo>
                    <a:pt x="372" y="174"/>
                  </a:lnTo>
                  <a:lnTo>
                    <a:pt x="370" y="182"/>
                  </a:lnTo>
                  <a:lnTo>
                    <a:pt x="370" y="182"/>
                  </a:lnTo>
                  <a:lnTo>
                    <a:pt x="362" y="186"/>
                  </a:lnTo>
                  <a:lnTo>
                    <a:pt x="360" y="190"/>
                  </a:lnTo>
                  <a:lnTo>
                    <a:pt x="358" y="194"/>
                  </a:lnTo>
                  <a:lnTo>
                    <a:pt x="358" y="194"/>
                  </a:lnTo>
                  <a:lnTo>
                    <a:pt x="354" y="186"/>
                  </a:lnTo>
                  <a:lnTo>
                    <a:pt x="350" y="182"/>
                  </a:lnTo>
                  <a:lnTo>
                    <a:pt x="340" y="176"/>
                  </a:lnTo>
                  <a:lnTo>
                    <a:pt x="336" y="174"/>
                  </a:lnTo>
                  <a:lnTo>
                    <a:pt x="332" y="168"/>
                  </a:lnTo>
                  <a:lnTo>
                    <a:pt x="328" y="162"/>
                  </a:lnTo>
                  <a:lnTo>
                    <a:pt x="326" y="150"/>
                  </a:lnTo>
                  <a:lnTo>
                    <a:pt x="326" y="150"/>
                  </a:lnTo>
                  <a:lnTo>
                    <a:pt x="322" y="150"/>
                  </a:lnTo>
                  <a:lnTo>
                    <a:pt x="322" y="150"/>
                  </a:lnTo>
                  <a:lnTo>
                    <a:pt x="350" y="132"/>
                  </a:lnTo>
                  <a:lnTo>
                    <a:pt x="378" y="116"/>
                  </a:lnTo>
                  <a:lnTo>
                    <a:pt x="378" y="116"/>
                  </a:lnTo>
                  <a:lnTo>
                    <a:pt x="402" y="114"/>
                  </a:lnTo>
                  <a:lnTo>
                    <a:pt x="428" y="112"/>
                  </a:lnTo>
                  <a:lnTo>
                    <a:pt x="428" y="112"/>
                  </a:lnTo>
                  <a:lnTo>
                    <a:pt x="436" y="96"/>
                  </a:lnTo>
                  <a:lnTo>
                    <a:pt x="446" y="82"/>
                  </a:lnTo>
                  <a:lnTo>
                    <a:pt x="446" y="82"/>
                  </a:lnTo>
                  <a:lnTo>
                    <a:pt x="488" y="68"/>
                  </a:lnTo>
                  <a:lnTo>
                    <a:pt x="488" y="68"/>
                  </a:lnTo>
                  <a:lnTo>
                    <a:pt x="492" y="74"/>
                  </a:lnTo>
                  <a:lnTo>
                    <a:pt x="498" y="80"/>
                  </a:lnTo>
                  <a:lnTo>
                    <a:pt x="514" y="90"/>
                  </a:lnTo>
                  <a:lnTo>
                    <a:pt x="548" y="104"/>
                  </a:lnTo>
                  <a:lnTo>
                    <a:pt x="564" y="112"/>
                  </a:lnTo>
                  <a:lnTo>
                    <a:pt x="570" y="118"/>
                  </a:lnTo>
                  <a:lnTo>
                    <a:pt x="574" y="126"/>
                  </a:lnTo>
                  <a:lnTo>
                    <a:pt x="576" y="134"/>
                  </a:lnTo>
                  <a:lnTo>
                    <a:pt x="578" y="144"/>
                  </a:lnTo>
                  <a:lnTo>
                    <a:pt x="576" y="154"/>
                  </a:lnTo>
                  <a:lnTo>
                    <a:pt x="572" y="168"/>
                  </a:lnTo>
                  <a:lnTo>
                    <a:pt x="572" y="168"/>
                  </a:lnTo>
                  <a:lnTo>
                    <a:pt x="574" y="172"/>
                  </a:lnTo>
                  <a:lnTo>
                    <a:pt x="576" y="174"/>
                  </a:lnTo>
                  <a:lnTo>
                    <a:pt x="580" y="174"/>
                  </a:lnTo>
                  <a:lnTo>
                    <a:pt x="582" y="172"/>
                  </a:lnTo>
                  <a:lnTo>
                    <a:pt x="582" y="172"/>
                  </a:lnTo>
                  <a:lnTo>
                    <a:pt x="584" y="168"/>
                  </a:lnTo>
                  <a:lnTo>
                    <a:pt x="584" y="168"/>
                  </a:lnTo>
                  <a:lnTo>
                    <a:pt x="584" y="172"/>
                  </a:lnTo>
                  <a:lnTo>
                    <a:pt x="582" y="172"/>
                  </a:lnTo>
                  <a:lnTo>
                    <a:pt x="582" y="172"/>
                  </a:lnTo>
                  <a:lnTo>
                    <a:pt x="578" y="186"/>
                  </a:lnTo>
                  <a:lnTo>
                    <a:pt x="576" y="202"/>
                  </a:lnTo>
                  <a:lnTo>
                    <a:pt x="578" y="218"/>
                  </a:lnTo>
                  <a:lnTo>
                    <a:pt x="580" y="236"/>
                  </a:lnTo>
                  <a:lnTo>
                    <a:pt x="586" y="254"/>
                  </a:lnTo>
                  <a:lnTo>
                    <a:pt x="596" y="270"/>
                  </a:lnTo>
                  <a:lnTo>
                    <a:pt x="602" y="276"/>
                  </a:lnTo>
                  <a:lnTo>
                    <a:pt x="608" y="282"/>
                  </a:lnTo>
                  <a:lnTo>
                    <a:pt x="614" y="286"/>
                  </a:lnTo>
                  <a:lnTo>
                    <a:pt x="622" y="288"/>
                  </a:lnTo>
                  <a:lnTo>
                    <a:pt x="622" y="288"/>
                  </a:lnTo>
                  <a:lnTo>
                    <a:pt x="628" y="284"/>
                  </a:lnTo>
                  <a:lnTo>
                    <a:pt x="634" y="278"/>
                  </a:lnTo>
                  <a:lnTo>
                    <a:pt x="644" y="264"/>
                  </a:lnTo>
                  <a:lnTo>
                    <a:pt x="652" y="252"/>
                  </a:lnTo>
                  <a:lnTo>
                    <a:pt x="660" y="238"/>
                  </a:lnTo>
                  <a:lnTo>
                    <a:pt x="660" y="238"/>
                  </a:lnTo>
                  <a:lnTo>
                    <a:pt x="672" y="224"/>
                  </a:lnTo>
                  <a:lnTo>
                    <a:pt x="688" y="214"/>
                  </a:lnTo>
                  <a:lnTo>
                    <a:pt x="704" y="204"/>
                  </a:lnTo>
                  <a:lnTo>
                    <a:pt x="724" y="196"/>
                  </a:lnTo>
                  <a:lnTo>
                    <a:pt x="762" y="184"/>
                  </a:lnTo>
                  <a:lnTo>
                    <a:pt x="782" y="176"/>
                  </a:lnTo>
                  <a:lnTo>
                    <a:pt x="800" y="168"/>
                  </a:lnTo>
                  <a:lnTo>
                    <a:pt x="800" y="168"/>
                  </a:lnTo>
                  <a:lnTo>
                    <a:pt x="794" y="164"/>
                  </a:lnTo>
                  <a:lnTo>
                    <a:pt x="792" y="160"/>
                  </a:lnTo>
                  <a:lnTo>
                    <a:pt x="790" y="156"/>
                  </a:lnTo>
                  <a:lnTo>
                    <a:pt x="790" y="150"/>
                  </a:lnTo>
                  <a:lnTo>
                    <a:pt x="792" y="142"/>
                  </a:lnTo>
                  <a:lnTo>
                    <a:pt x="796" y="132"/>
                  </a:lnTo>
                  <a:lnTo>
                    <a:pt x="800" y="124"/>
                  </a:lnTo>
                  <a:lnTo>
                    <a:pt x="804" y="114"/>
                  </a:lnTo>
                  <a:lnTo>
                    <a:pt x="804" y="104"/>
                  </a:lnTo>
                  <a:lnTo>
                    <a:pt x="802" y="98"/>
                  </a:lnTo>
                  <a:lnTo>
                    <a:pt x="800" y="94"/>
                  </a:lnTo>
                  <a:lnTo>
                    <a:pt x="800" y="94"/>
                  </a:lnTo>
                  <a:lnTo>
                    <a:pt x="800" y="90"/>
                  </a:lnTo>
                  <a:lnTo>
                    <a:pt x="802" y="90"/>
                  </a:lnTo>
                  <a:lnTo>
                    <a:pt x="806" y="90"/>
                  </a:lnTo>
                  <a:lnTo>
                    <a:pt x="810" y="92"/>
                  </a:lnTo>
                  <a:lnTo>
                    <a:pt x="818" y="94"/>
                  </a:lnTo>
                  <a:lnTo>
                    <a:pt x="818" y="94"/>
                  </a:lnTo>
                  <a:lnTo>
                    <a:pt x="816" y="84"/>
                  </a:lnTo>
                  <a:lnTo>
                    <a:pt x="814" y="76"/>
                  </a:lnTo>
                  <a:lnTo>
                    <a:pt x="810" y="68"/>
                  </a:lnTo>
                  <a:lnTo>
                    <a:pt x="812" y="56"/>
                  </a:lnTo>
                  <a:lnTo>
                    <a:pt x="812" y="56"/>
                  </a:lnTo>
                  <a:lnTo>
                    <a:pt x="818" y="54"/>
                  </a:lnTo>
                  <a:lnTo>
                    <a:pt x="824" y="50"/>
                  </a:lnTo>
                  <a:lnTo>
                    <a:pt x="824" y="50"/>
                  </a:lnTo>
                  <a:lnTo>
                    <a:pt x="862" y="58"/>
                  </a:lnTo>
                  <a:lnTo>
                    <a:pt x="898" y="70"/>
                  </a:lnTo>
                  <a:lnTo>
                    <a:pt x="934" y="82"/>
                  </a:lnTo>
                  <a:lnTo>
                    <a:pt x="970" y="98"/>
                  </a:lnTo>
                  <a:lnTo>
                    <a:pt x="1004" y="116"/>
                  </a:lnTo>
                  <a:lnTo>
                    <a:pt x="1036" y="134"/>
                  </a:lnTo>
                  <a:lnTo>
                    <a:pt x="1068" y="154"/>
                  </a:lnTo>
                  <a:lnTo>
                    <a:pt x="1098" y="178"/>
                  </a:lnTo>
                  <a:lnTo>
                    <a:pt x="1098" y="178"/>
                  </a:lnTo>
                  <a:lnTo>
                    <a:pt x="1090" y="176"/>
                  </a:lnTo>
                  <a:lnTo>
                    <a:pt x="1090" y="176"/>
                  </a:lnTo>
                  <a:lnTo>
                    <a:pt x="1078" y="178"/>
                  </a:lnTo>
                  <a:lnTo>
                    <a:pt x="1066" y="180"/>
                  </a:lnTo>
                  <a:lnTo>
                    <a:pt x="1056" y="184"/>
                  </a:lnTo>
                  <a:lnTo>
                    <a:pt x="1048" y="190"/>
                  </a:lnTo>
                  <a:lnTo>
                    <a:pt x="1032" y="204"/>
                  </a:lnTo>
                  <a:lnTo>
                    <a:pt x="1018" y="218"/>
                  </a:lnTo>
                  <a:lnTo>
                    <a:pt x="996" y="252"/>
                  </a:lnTo>
                  <a:lnTo>
                    <a:pt x="984" y="268"/>
                  </a:lnTo>
                  <a:lnTo>
                    <a:pt x="970" y="282"/>
                  </a:lnTo>
                  <a:lnTo>
                    <a:pt x="970" y="282"/>
                  </a:lnTo>
                  <a:lnTo>
                    <a:pt x="972" y="286"/>
                  </a:lnTo>
                  <a:lnTo>
                    <a:pt x="974" y="290"/>
                  </a:lnTo>
                  <a:lnTo>
                    <a:pt x="976" y="302"/>
                  </a:lnTo>
                  <a:lnTo>
                    <a:pt x="978" y="312"/>
                  </a:lnTo>
                  <a:lnTo>
                    <a:pt x="980" y="316"/>
                  </a:lnTo>
                  <a:lnTo>
                    <a:pt x="982" y="320"/>
                  </a:lnTo>
                  <a:lnTo>
                    <a:pt x="982" y="320"/>
                  </a:lnTo>
                  <a:lnTo>
                    <a:pt x="988" y="316"/>
                  </a:lnTo>
                  <a:lnTo>
                    <a:pt x="996" y="314"/>
                  </a:lnTo>
                  <a:lnTo>
                    <a:pt x="1004" y="314"/>
                  </a:lnTo>
                  <a:lnTo>
                    <a:pt x="1014" y="314"/>
                  </a:lnTo>
                  <a:lnTo>
                    <a:pt x="1014" y="314"/>
                  </a:lnTo>
                  <a:lnTo>
                    <a:pt x="1018" y="322"/>
                  </a:lnTo>
                  <a:lnTo>
                    <a:pt x="1022" y="336"/>
                  </a:lnTo>
                  <a:lnTo>
                    <a:pt x="1020" y="344"/>
                  </a:lnTo>
                  <a:lnTo>
                    <a:pt x="1018" y="348"/>
                  </a:lnTo>
                  <a:lnTo>
                    <a:pt x="1014" y="352"/>
                  </a:lnTo>
                  <a:lnTo>
                    <a:pt x="1008" y="352"/>
                  </a:lnTo>
                  <a:lnTo>
                    <a:pt x="1008" y="352"/>
                  </a:lnTo>
                  <a:lnTo>
                    <a:pt x="1006" y="342"/>
                  </a:lnTo>
                  <a:lnTo>
                    <a:pt x="1008" y="334"/>
                  </a:lnTo>
                  <a:lnTo>
                    <a:pt x="1010" y="326"/>
                  </a:lnTo>
                  <a:lnTo>
                    <a:pt x="1014" y="320"/>
                  </a:lnTo>
                  <a:lnTo>
                    <a:pt x="1014" y="320"/>
                  </a:lnTo>
                  <a:lnTo>
                    <a:pt x="1002" y="330"/>
                  </a:lnTo>
                  <a:lnTo>
                    <a:pt x="994" y="342"/>
                  </a:lnTo>
                  <a:lnTo>
                    <a:pt x="978" y="368"/>
                  </a:lnTo>
                  <a:lnTo>
                    <a:pt x="968" y="382"/>
                  </a:lnTo>
                  <a:lnTo>
                    <a:pt x="958" y="392"/>
                  </a:lnTo>
                  <a:lnTo>
                    <a:pt x="950" y="396"/>
                  </a:lnTo>
                  <a:lnTo>
                    <a:pt x="944" y="398"/>
                  </a:lnTo>
                  <a:lnTo>
                    <a:pt x="934" y="402"/>
                  </a:lnTo>
                  <a:lnTo>
                    <a:pt x="926" y="402"/>
                  </a:lnTo>
                  <a:lnTo>
                    <a:pt x="926" y="402"/>
                  </a:lnTo>
                  <a:lnTo>
                    <a:pt x="926" y="406"/>
                  </a:lnTo>
                  <a:lnTo>
                    <a:pt x="924" y="410"/>
                  </a:lnTo>
                  <a:lnTo>
                    <a:pt x="916" y="412"/>
                  </a:lnTo>
                  <a:lnTo>
                    <a:pt x="910" y="416"/>
                  </a:lnTo>
                  <a:lnTo>
                    <a:pt x="908" y="418"/>
                  </a:lnTo>
                  <a:lnTo>
                    <a:pt x="906" y="422"/>
                  </a:lnTo>
                  <a:lnTo>
                    <a:pt x="906" y="422"/>
                  </a:lnTo>
                  <a:lnTo>
                    <a:pt x="912" y="430"/>
                  </a:lnTo>
                  <a:lnTo>
                    <a:pt x="920" y="440"/>
                  </a:lnTo>
                  <a:lnTo>
                    <a:pt x="924" y="450"/>
                  </a:lnTo>
                  <a:lnTo>
                    <a:pt x="926" y="458"/>
                  </a:lnTo>
                  <a:lnTo>
                    <a:pt x="926" y="466"/>
                  </a:lnTo>
                  <a:lnTo>
                    <a:pt x="926" y="466"/>
                  </a:lnTo>
                  <a:lnTo>
                    <a:pt x="918" y="466"/>
                  </a:lnTo>
                  <a:lnTo>
                    <a:pt x="918" y="466"/>
                  </a:lnTo>
                  <a:lnTo>
                    <a:pt x="916" y="470"/>
                  </a:lnTo>
                  <a:lnTo>
                    <a:pt x="914" y="472"/>
                  </a:lnTo>
                  <a:lnTo>
                    <a:pt x="910" y="470"/>
                  </a:lnTo>
                  <a:lnTo>
                    <a:pt x="904" y="468"/>
                  </a:lnTo>
                  <a:lnTo>
                    <a:pt x="894" y="464"/>
                  </a:lnTo>
                  <a:lnTo>
                    <a:pt x="888" y="464"/>
                  </a:lnTo>
                  <a:lnTo>
                    <a:pt x="882" y="466"/>
                  </a:lnTo>
                  <a:lnTo>
                    <a:pt x="882" y="466"/>
                  </a:lnTo>
                  <a:lnTo>
                    <a:pt x="876" y="468"/>
                  </a:lnTo>
                  <a:lnTo>
                    <a:pt x="872" y="472"/>
                  </a:lnTo>
                  <a:lnTo>
                    <a:pt x="868" y="480"/>
                  </a:lnTo>
                  <a:lnTo>
                    <a:pt x="868" y="486"/>
                  </a:lnTo>
                  <a:lnTo>
                    <a:pt x="866" y="502"/>
                  </a:lnTo>
                  <a:lnTo>
                    <a:pt x="864" y="510"/>
                  </a:lnTo>
                  <a:lnTo>
                    <a:pt x="862" y="516"/>
                  </a:lnTo>
                  <a:lnTo>
                    <a:pt x="862" y="516"/>
                  </a:lnTo>
                  <a:lnTo>
                    <a:pt x="862" y="522"/>
                  </a:lnTo>
                  <a:lnTo>
                    <a:pt x="864" y="526"/>
                  </a:lnTo>
                  <a:lnTo>
                    <a:pt x="868" y="530"/>
                  </a:lnTo>
                  <a:lnTo>
                    <a:pt x="868" y="534"/>
                  </a:lnTo>
                  <a:lnTo>
                    <a:pt x="868" y="534"/>
                  </a:lnTo>
                  <a:lnTo>
                    <a:pt x="926" y="534"/>
                  </a:lnTo>
                  <a:lnTo>
                    <a:pt x="926" y="534"/>
                  </a:lnTo>
                  <a:lnTo>
                    <a:pt x="928" y="530"/>
                  </a:lnTo>
                  <a:lnTo>
                    <a:pt x="930" y="526"/>
                  </a:lnTo>
                  <a:lnTo>
                    <a:pt x="938" y="522"/>
                  </a:lnTo>
                  <a:lnTo>
                    <a:pt x="938" y="522"/>
                  </a:lnTo>
                  <a:lnTo>
                    <a:pt x="938" y="496"/>
                  </a:lnTo>
                  <a:lnTo>
                    <a:pt x="938" y="496"/>
                  </a:lnTo>
                  <a:lnTo>
                    <a:pt x="952" y="488"/>
                  </a:lnTo>
                  <a:lnTo>
                    <a:pt x="966" y="480"/>
                  </a:lnTo>
                  <a:lnTo>
                    <a:pt x="980" y="472"/>
                  </a:lnTo>
                  <a:lnTo>
                    <a:pt x="994" y="466"/>
                  </a:lnTo>
                  <a:lnTo>
                    <a:pt x="994" y="466"/>
                  </a:lnTo>
                  <a:lnTo>
                    <a:pt x="998" y="466"/>
                  </a:lnTo>
                  <a:lnTo>
                    <a:pt x="1000" y="468"/>
                  </a:lnTo>
                  <a:lnTo>
                    <a:pt x="1000" y="476"/>
                  </a:lnTo>
                  <a:lnTo>
                    <a:pt x="1000" y="490"/>
                  </a:lnTo>
                  <a:lnTo>
                    <a:pt x="1000" y="490"/>
                  </a:lnTo>
                  <a:lnTo>
                    <a:pt x="1002" y="486"/>
                  </a:lnTo>
                  <a:lnTo>
                    <a:pt x="1006" y="484"/>
                  </a:lnTo>
                  <a:lnTo>
                    <a:pt x="1010" y="484"/>
                  </a:lnTo>
                  <a:lnTo>
                    <a:pt x="1014" y="484"/>
                  </a:lnTo>
                  <a:lnTo>
                    <a:pt x="1026" y="490"/>
                  </a:lnTo>
                  <a:lnTo>
                    <a:pt x="1036" y="496"/>
                  </a:lnTo>
                  <a:lnTo>
                    <a:pt x="1044" y="506"/>
                  </a:lnTo>
                  <a:lnTo>
                    <a:pt x="1046" y="512"/>
                  </a:lnTo>
                  <a:lnTo>
                    <a:pt x="1048" y="516"/>
                  </a:lnTo>
                  <a:lnTo>
                    <a:pt x="1046" y="520"/>
                  </a:lnTo>
                  <a:lnTo>
                    <a:pt x="1044" y="524"/>
                  </a:lnTo>
                  <a:lnTo>
                    <a:pt x="1040" y="526"/>
                  </a:lnTo>
                  <a:lnTo>
                    <a:pt x="1032" y="528"/>
                  </a:lnTo>
                  <a:lnTo>
                    <a:pt x="1032" y="528"/>
                  </a:lnTo>
                  <a:lnTo>
                    <a:pt x="1040" y="534"/>
                  </a:lnTo>
                  <a:lnTo>
                    <a:pt x="1046" y="536"/>
                  </a:lnTo>
                  <a:lnTo>
                    <a:pt x="1050" y="532"/>
                  </a:lnTo>
                  <a:lnTo>
                    <a:pt x="1056" y="528"/>
                  </a:lnTo>
                  <a:lnTo>
                    <a:pt x="1064" y="516"/>
                  </a:lnTo>
                  <a:lnTo>
                    <a:pt x="1070" y="510"/>
                  </a:lnTo>
                  <a:lnTo>
                    <a:pt x="1076" y="510"/>
                  </a:lnTo>
                  <a:lnTo>
                    <a:pt x="1076" y="510"/>
                  </a:lnTo>
                  <a:lnTo>
                    <a:pt x="1078" y="514"/>
                  </a:lnTo>
                  <a:lnTo>
                    <a:pt x="1080" y="516"/>
                  </a:lnTo>
                  <a:lnTo>
                    <a:pt x="1086" y="522"/>
                  </a:lnTo>
                  <a:lnTo>
                    <a:pt x="1088" y="526"/>
                  </a:lnTo>
                  <a:lnTo>
                    <a:pt x="1090" y="530"/>
                  </a:lnTo>
                  <a:lnTo>
                    <a:pt x="1090" y="534"/>
                  </a:lnTo>
                  <a:lnTo>
                    <a:pt x="1090" y="540"/>
                  </a:lnTo>
                  <a:lnTo>
                    <a:pt x="1090" y="540"/>
                  </a:lnTo>
                  <a:lnTo>
                    <a:pt x="1102" y="540"/>
                  </a:lnTo>
                  <a:lnTo>
                    <a:pt x="1102" y="540"/>
                  </a:lnTo>
                  <a:lnTo>
                    <a:pt x="1108" y="538"/>
                  </a:lnTo>
                  <a:lnTo>
                    <a:pt x="1112" y="532"/>
                  </a:lnTo>
                  <a:lnTo>
                    <a:pt x="1112" y="524"/>
                  </a:lnTo>
                  <a:lnTo>
                    <a:pt x="1112" y="518"/>
                  </a:lnTo>
                  <a:lnTo>
                    <a:pt x="1112" y="512"/>
                  </a:lnTo>
                  <a:lnTo>
                    <a:pt x="1114" y="506"/>
                  </a:lnTo>
                  <a:lnTo>
                    <a:pt x="1122" y="504"/>
                  </a:lnTo>
                  <a:lnTo>
                    <a:pt x="1134" y="504"/>
                  </a:lnTo>
                  <a:lnTo>
                    <a:pt x="1134" y="504"/>
                  </a:lnTo>
                  <a:lnTo>
                    <a:pt x="1130" y="506"/>
                  </a:lnTo>
                  <a:lnTo>
                    <a:pt x="1128" y="512"/>
                  </a:lnTo>
                  <a:lnTo>
                    <a:pt x="1126" y="522"/>
                  </a:lnTo>
                  <a:lnTo>
                    <a:pt x="1128" y="532"/>
                  </a:lnTo>
                  <a:lnTo>
                    <a:pt x="1130" y="538"/>
                  </a:lnTo>
                  <a:lnTo>
                    <a:pt x="1134" y="540"/>
                  </a:lnTo>
                  <a:lnTo>
                    <a:pt x="1134" y="540"/>
                  </a:lnTo>
                  <a:lnTo>
                    <a:pt x="1140" y="544"/>
                  </a:lnTo>
                  <a:lnTo>
                    <a:pt x="1148" y="546"/>
                  </a:lnTo>
                  <a:lnTo>
                    <a:pt x="1166" y="548"/>
                  </a:lnTo>
                  <a:lnTo>
                    <a:pt x="1174" y="552"/>
                  </a:lnTo>
                  <a:lnTo>
                    <a:pt x="1182" y="554"/>
                  </a:lnTo>
                  <a:lnTo>
                    <a:pt x="1186" y="560"/>
                  </a:lnTo>
                  <a:lnTo>
                    <a:pt x="1190" y="566"/>
                  </a:lnTo>
                  <a:lnTo>
                    <a:pt x="1190" y="566"/>
                  </a:lnTo>
                  <a:lnTo>
                    <a:pt x="1186" y="584"/>
                  </a:lnTo>
                  <a:lnTo>
                    <a:pt x="1182" y="592"/>
                  </a:lnTo>
                  <a:lnTo>
                    <a:pt x="1178" y="598"/>
                  </a:lnTo>
                  <a:lnTo>
                    <a:pt x="1178" y="598"/>
                  </a:lnTo>
                  <a:lnTo>
                    <a:pt x="1176" y="594"/>
                  </a:lnTo>
                  <a:lnTo>
                    <a:pt x="1172" y="592"/>
                  </a:lnTo>
                  <a:lnTo>
                    <a:pt x="1162" y="590"/>
                  </a:lnTo>
                  <a:lnTo>
                    <a:pt x="1150" y="592"/>
                  </a:lnTo>
                  <a:lnTo>
                    <a:pt x="1140" y="592"/>
                  </a:lnTo>
                  <a:lnTo>
                    <a:pt x="1140" y="592"/>
                  </a:lnTo>
                  <a:lnTo>
                    <a:pt x="1130" y="594"/>
                  </a:lnTo>
                  <a:lnTo>
                    <a:pt x="1122" y="594"/>
                  </a:lnTo>
                  <a:lnTo>
                    <a:pt x="1118" y="594"/>
                  </a:lnTo>
                  <a:lnTo>
                    <a:pt x="1114" y="590"/>
                  </a:lnTo>
                  <a:lnTo>
                    <a:pt x="1106" y="582"/>
                  </a:lnTo>
                  <a:lnTo>
                    <a:pt x="1102" y="578"/>
                  </a:lnTo>
                  <a:lnTo>
                    <a:pt x="1096" y="572"/>
                  </a:lnTo>
                  <a:lnTo>
                    <a:pt x="1096" y="572"/>
                  </a:lnTo>
                  <a:lnTo>
                    <a:pt x="1088" y="576"/>
                  </a:lnTo>
                  <a:lnTo>
                    <a:pt x="1082" y="582"/>
                  </a:lnTo>
                  <a:lnTo>
                    <a:pt x="1078" y="588"/>
                  </a:lnTo>
                  <a:lnTo>
                    <a:pt x="1076" y="598"/>
                  </a:lnTo>
                  <a:lnTo>
                    <a:pt x="1076" y="598"/>
                  </a:lnTo>
                  <a:lnTo>
                    <a:pt x="1062" y="590"/>
                  </a:lnTo>
                  <a:lnTo>
                    <a:pt x="1050" y="580"/>
                  </a:lnTo>
                  <a:lnTo>
                    <a:pt x="1036" y="572"/>
                  </a:lnTo>
                  <a:lnTo>
                    <a:pt x="1028" y="568"/>
                  </a:lnTo>
                  <a:lnTo>
                    <a:pt x="1020" y="566"/>
                  </a:lnTo>
                  <a:lnTo>
                    <a:pt x="1020" y="566"/>
                  </a:lnTo>
                  <a:lnTo>
                    <a:pt x="1020" y="540"/>
                  </a:lnTo>
                  <a:lnTo>
                    <a:pt x="1020" y="540"/>
                  </a:lnTo>
                  <a:lnTo>
                    <a:pt x="998" y="536"/>
                  </a:lnTo>
                  <a:lnTo>
                    <a:pt x="974" y="534"/>
                  </a:lnTo>
                  <a:lnTo>
                    <a:pt x="946" y="536"/>
                  </a:lnTo>
                  <a:lnTo>
                    <a:pt x="918" y="540"/>
                  </a:lnTo>
                  <a:lnTo>
                    <a:pt x="906" y="546"/>
                  </a:lnTo>
                  <a:lnTo>
                    <a:pt x="894" y="550"/>
                  </a:lnTo>
                  <a:lnTo>
                    <a:pt x="882" y="558"/>
                  </a:lnTo>
                  <a:lnTo>
                    <a:pt x="874" y="566"/>
                  </a:lnTo>
                  <a:lnTo>
                    <a:pt x="866" y="574"/>
                  </a:lnTo>
                  <a:lnTo>
                    <a:pt x="860" y="586"/>
                  </a:lnTo>
                  <a:lnTo>
                    <a:pt x="856" y="596"/>
                  </a:lnTo>
                  <a:lnTo>
                    <a:pt x="856" y="610"/>
                  </a:lnTo>
                  <a:lnTo>
                    <a:pt x="856" y="610"/>
                  </a:lnTo>
                  <a:lnTo>
                    <a:pt x="844" y="616"/>
                  </a:lnTo>
                  <a:lnTo>
                    <a:pt x="834" y="622"/>
                  </a:lnTo>
                  <a:lnTo>
                    <a:pt x="826" y="628"/>
                  </a:lnTo>
                  <a:lnTo>
                    <a:pt x="820" y="636"/>
                  </a:lnTo>
                  <a:lnTo>
                    <a:pt x="816" y="644"/>
                  </a:lnTo>
                  <a:lnTo>
                    <a:pt x="812" y="654"/>
                  </a:lnTo>
                  <a:lnTo>
                    <a:pt x="810" y="672"/>
                  </a:lnTo>
                  <a:lnTo>
                    <a:pt x="808" y="716"/>
                  </a:lnTo>
                  <a:lnTo>
                    <a:pt x="804" y="738"/>
                  </a:lnTo>
                  <a:lnTo>
                    <a:pt x="800" y="762"/>
                  </a:lnTo>
                  <a:lnTo>
                    <a:pt x="800" y="762"/>
                  </a:lnTo>
                  <a:lnTo>
                    <a:pt x="808" y="770"/>
                  </a:lnTo>
                  <a:lnTo>
                    <a:pt x="814" y="778"/>
                  </a:lnTo>
                  <a:lnTo>
                    <a:pt x="828" y="798"/>
                  </a:lnTo>
                  <a:lnTo>
                    <a:pt x="844" y="816"/>
                  </a:lnTo>
                  <a:lnTo>
                    <a:pt x="852" y="824"/>
                  </a:lnTo>
                  <a:lnTo>
                    <a:pt x="862" y="830"/>
                  </a:lnTo>
                  <a:lnTo>
                    <a:pt x="862" y="830"/>
                  </a:lnTo>
                  <a:lnTo>
                    <a:pt x="890" y="828"/>
                  </a:lnTo>
                  <a:lnTo>
                    <a:pt x="916" y="828"/>
                  </a:lnTo>
                  <a:lnTo>
                    <a:pt x="942" y="826"/>
                  </a:lnTo>
                  <a:lnTo>
                    <a:pt x="956" y="822"/>
                  </a:lnTo>
                  <a:lnTo>
                    <a:pt x="970" y="818"/>
                  </a:lnTo>
                  <a:lnTo>
                    <a:pt x="970" y="818"/>
                  </a:lnTo>
                  <a:lnTo>
                    <a:pt x="970" y="824"/>
                  </a:lnTo>
                  <a:lnTo>
                    <a:pt x="972" y="830"/>
                  </a:lnTo>
                  <a:lnTo>
                    <a:pt x="976" y="832"/>
                  </a:lnTo>
                  <a:lnTo>
                    <a:pt x="982" y="834"/>
                  </a:lnTo>
                  <a:lnTo>
                    <a:pt x="992" y="838"/>
                  </a:lnTo>
                  <a:lnTo>
                    <a:pt x="998" y="840"/>
                  </a:lnTo>
                  <a:lnTo>
                    <a:pt x="1000" y="844"/>
                  </a:lnTo>
                  <a:lnTo>
                    <a:pt x="1000" y="844"/>
                  </a:lnTo>
                  <a:lnTo>
                    <a:pt x="1000" y="858"/>
                  </a:lnTo>
                  <a:lnTo>
                    <a:pt x="1002" y="870"/>
                  </a:lnTo>
                  <a:lnTo>
                    <a:pt x="1006" y="894"/>
                  </a:lnTo>
                  <a:lnTo>
                    <a:pt x="1014" y="916"/>
                  </a:lnTo>
                  <a:lnTo>
                    <a:pt x="1022" y="938"/>
                  </a:lnTo>
                  <a:lnTo>
                    <a:pt x="1026" y="958"/>
                  </a:lnTo>
                  <a:lnTo>
                    <a:pt x="1028" y="968"/>
                  </a:lnTo>
                  <a:lnTo>
                    <a:pt x="1028" y="978"/>
                  </a:lnTo>
                  <a:lnTo>
                    <a:pt x="1028" y="988"/>
                  </a:lnTo>
                  <a:lnTo>
                    <a:pt x="1024" y="998"/>
                  </a:lnTo>
                  <a:lnTo>
                    <a:pt x="1020" y="1008"/>
                  </a:lnTo>
                  <a:lnTo>
                    <a:pt x="1014" y="1020"/>
                  </a:lnTo>
                  <a:lnTo>
                    <a:pt x="1014" y="1020"/>
                  </a:lnTo>
                  <a:lnTo>
                    <a:pt x="1020" y="1036"/>
                  </a:lnTo>
                  <a:lnTo>
                    <a:pt x="1026" y="1056"/>
                  </a:lnTo>
                  <a:lnTo>
                    <a:pt x="1034" y="1094"/>
                  </a:lnTo>
                  <a:lnTo>
                    <a:pt x="1042" y="1134"/>
                  </a:lnTo>
                  <a:lnTo>
                    <a:pt x="1046" y="1154"/>
                  </a:lnTo>
                  <a:lnTo>
                    <a:pt x="1052" y="1172"/>
                  </a:lnTo>
                  <a:lnTo>
                    <a:pt x="1052" y="1172"/>
                  </a:lnTo>
                  <a:lnTo>
                    <a:pt x="1070" y="1172"/>
                  </a:lnTo>
                  <a:lnTo>
                    <a:pt x="1086" y="1170"/>
                  </a:lnTo>
                  <a:lnTo>
                    <a:pt x="1100" y="1166"/>
                  </a:lnTo>
                  <a:lnTo>
                    <a:pt x="1112" y="1158"/>
                  </a:lnTo>
                  <a:lnTo>
                    <a:pt x="1124" y="1148"/>
                  </a:lnTo>
                  <a:lnTo>
                    <a:pt x="1134" y="1138"/>
                  </a:lnTo>
                  <a:lnTo>
                    <a:pt x="1142" y="1126"/>
                  </a:lnTo>
                  <a:lnTo>
                    <a:pt x="1150" y="1112"/>
                  </a:lnTo>
                  <a:lnTo>
                    <a:pt x="1182" y="1054"/>
                  </a:lnTo>
                  <a:lnTo>
                    <a:pt x="1190" y="1040"/>
                  </a:lnTo>
                  <a:lnTo>
                    <a:pt x="1200" y="1028"/>
                  </a:lnTo>
                  <a:lnTo>
                    <a:pt x="1210" y="1016"/>
                  </a:lnTo>
                  <a:lnTo>
                    <a:pt x="1222" y="1008"/>
                  </a:lnTo>
                  <a:lnTo>
                    <a:pt x="1222" y="1008"/>
                  </a:lnTo>
                  <a:lnTo>
                    <a:pt x="1224" y="978"/>
                  </a:lnTo>
                  <a:lnTo>
                    <a:pt x="1224" y="954"/>
                  </a:lnTo>
                  <a:lnTo>
                    <a:pt x="1222" y="900"/>
                  </a:lnTo>
                  <a:lnTo>
                    <a:pt x="1222" y="900"/>
                  </a:lnTo>
                  <a:lnTo>
                    <a:pt x="1234" y="886"/>
                  </a:lnTo>
                  <a:lnTo>
                    <a:pt x="1246" y="874"/>
                  </a:lnTo>
                  <a:lnTo>
                    <a:pt x="1272" y="846"/>
                  </a:lnTo>
                  <a:lnTo>
                    <a:pt x="1284" y="832"/>
                  </a:lnTo>
                  <a:lnTo>
                    <a:pt x="1292" y="816"/>
                  </a:lnTo>
                  <a:lnTo>
                    <a:pt x="1300" y="796"/>
                  </a:lnTo>
                  <a:lnTo>
                    <a:pt x="1304" y="774"/>
                  </a:lnTo>
                  <a:lnTo>
                    <a:pt x="1304" y="774"/>
                  </a:lnTo>
                  <a:lnTo>
                    <a:pt x="1298" y="770"/>
                  </a:lnTo>
                  <a:lnTo>
                    <a:pt x="1292" y="770"/>
                  </a:lnTo>
                  <a:lnTo>
                    <a:pt x="1278" y="776"/>
                  </a:lnTo>
                  <a:lnTo>
                    <a:pt x="1270" y="778"/>
                  </a:lnTo>
                  <a:lnTo>
                    <a:pt x="1264" y="778"/>
                  </a:lnTo>
                  <a:lnTo>
                    <a:pt x="1258" y="776"/>
                  </a:lnTo>
                  <a:lnTo>
                    <a:pt x="1254" y="768"/>
                  </a:lnTo>
                  <a:lnTo>
                    <a:pt x="1254" y="768"/>
                  </a:lnTo>
                  <a:lnTo>
                    <a:pt x="1280" y="752"/>
                  </a:lnTo>
                  <a:lnTo>
                    <a:pt x="1310" y="734"/>
                  </a:lnTo>
                  <a:lnTo>
                    <a:pt x="1324" y="724"/>
                  </a:lnTo>
                  <a:lnTo>
                    <a:pt x="1334" y="712"/>
                  </a:lnTo>
                  <a:lnTo>
                    <a:pt x="1342" y="700"/>
                  </a:lnTo>
                  <a:lnTo>
                    <a:pt x="1344" y="694"/>
                  </a:lnTo>
                  <a:lnTo>
                    <a:pt x="1346" y="686"/>
                  </a:lnTo>
                  <a:lnTo>
                    <a:pt x="1346" y="686"/>
                  </a:lnTo>
                  <a:lnTo>
                    <a:pt x="1346" y="690"/>
                  </a:lnTo>
                  <a:lnTo>
                    <a:pt x="1346" y="690"/>
                  </a:lnTo>
                  <a:lnTo>
                    <a:pt x="1344" y="730"/>
                  </a:lnTo>
                  <a:lnTo>
                    <a:pt x="1342" y="768"/>
                  </a:lnTo>
                  <a:lnTo>
                    <a:pt x="1336" y="804"/>
                  </a:lnTo>
                  <a:lnTo>
                    <a:pt x="1328" y="842"/>
                  </a:lnTo>
                  <a:lnTo>
                    <a:pt x="1318" y="878"/>
                  </a:lnTo>
                  <a:lnTo>
                    <a:pt x="1306" y="912"/>
                  </a:lnTo>
                  <a:lnTo>
                    <a:pt x="1294" y="946"/>
                  </a:lnTo>
                  <a:lnTo>
                    <a:pt x="1278" y="980"/>
                  </a:lnTo>
                  <a:lnTo>
                    <a:pt x="1278" y="98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cs typeface="+mn-ea"/>
                <a:sym typeface="+mn-lt"/>
              </a:endParaRPr>
            </a:p>
          </p:txBody>
        </p:sp>
      </p:grpSp>
      <p:sp>
        <p:nvSpPr>
          <p:cNvPr id="7" name="任意形状 10"/>
          <p:cNvSpPr/>
          <p:nvPr/>
        </p:nvSpPr>
        <p:spPr>
          <a:xfrm rot="21300000">
            <a:off x="1376520" y="2462956"/>
            <a:ext cx="9266486" cy="1647217"/>
          </a:xfrm>
          <a:custGeom>
            <a:avLst/>
            <a:gdLst>
              <a:gd name="connsiteX0" fmla="*/ 0 w 6893804"/>
              <a:gd name="connsiteY0" fmla="*/ 0 h 900000"/>
              <a:gd name="connsiteX1" fmla="*/ 6045131 w 6893804"/>
              <a:gd name="connsiteY1" fmla="*/ 0 h 900000"/>
              <a:gd name="connsiteX2" fmla="*/ 6244468 w 6893804"/>
              <a:gd name="connsiteY2" fmla="*/ 0 h 900000"/>
              <a:gd name="connsiteX3" fmla="*/ 6893804 w 6893804"/>
              <a:gd name="connsiteY3" fmla="*/ 0 h 900000"/>
              <a:gd name="connsiteX4" fmla="*/ 6443804 w 6893804"/>
              <a:gd name="connsiteY4" fmla="*/ 450000 h 900000"/>
              <a:gd name="connsiteX5" fmla="*/ 6893804 w 6893804"/>
              <a:gd name="connsiteY5" fmla="*/ 900000 h 900000"/>
              <a:gd name="connsiteX6" fmla="*/ 6244468 w 6893804"/>
              <a:gd name="connsiteY6" fmla="*/ 900000 h 900000"/>
              <a:gd name="connsiteX7" fmla="*/ 6045131 w 6893804"/>
              <a:gd name="connsiteY7" fmla="*/ 900000 h 900000"/>
              <a:gd name="connsiteX8" fmla="*/ 0 w 6893804"/>
              <a:gd name="connsiteY8" fmla="*/ 900000 h 9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93804" h="900000">
                <a:moveTo>
                  <a:pt x="0" y="0"/>
                </a:moveTo>
                <a:lnTo>
                  <a:pt x="6045131" y="0"/>
                </a:lnTo>
                <a:lnTo>
                  <a:pt x="6244468" y="0"/>
                </a:lnTo>
                <a:lnTo>
                  <a:pt x="6893804" y="0"/>
                </a:lnTo>
                <a:lnTo>
                  <a:pt x="6443804" y="450000"/>
                </a:lnTo>
                <a:lnTo>
                  <a:pt x="6893804" y="900000"/>
                </a:lnTo>
                <a:lnTo>
                  <a:pt x="6244468" y="900000"/>
                </a:lnTo>
                <a:lnTo>
                  <a:pt x="6045131" y="900000"/>
                </a:lnTo>
                <a:lnTo>
                  <a:pt x="0" y="90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sz="2400">
              <a:cs typeface="+mn-ea"/>
              <a:sym typeface="+mn-lt"/>
            </a:endParaRPr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0" hasCustomPrompt="1"/>
          </p:nvPr>
        </p:nvSpPr>
        <p:spPr>
          <a:xfrm rot="21300000">
            <a:off x="1485029" y="2790097"/>
            <a:ext cx="8478837" cy="100642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6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POWER YOUR POINT</a:t>
            </a:r>
          </a:p>
        </p:txBody>
      </p:sp>
      <p:sp>
        <p:nvSpPr>
          <p:cNvPr id="12" name="文本占位符 10"/>
          <p:cNvSpPr>
            <a:spLocks noGrp="1"/>
          </p:cNvSpPr>
          <p:nvPr>
            <p:ph type="body" sz="quarter" idx="11" hasCustomPrompt="1"/>
          </p:nvPr>
        </p:nvSpPr>
        <p:spPr>
          <a:xfrm rot="21300000">
            <a:off x="8140065" y="3886358"/>
            <a:ext cx="3161783" cy="3139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PRESENTED BY OfficePLUS</a:t>
            </a:r>
          </a:p>
        </p:txBody>
      </p:sp>
    </p:spTree>
    <p:extLst>
      <p:ext uri="{BB962C8B-B14F-4D97-AF65-F5344CB8AC3E}">
        <p14:creationId xmlns:p14="http://schemas.microsoft.com/office/powerpoint/2010/main" val="4663621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762ABE-4661-46D4-9A73-A451426D30FE}" type="datetimeFigureOut">
              <a:rPr lang="zh-TW" altLang="en-US"/>
              <a:pPr>
                <a:defRPr/>
              </a:pPr>
              <a:t>2019/9/9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5B92C40-D41B-4242-9147-7F3E534E0E3C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947886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7E3E09-5B34-4E43-96AD-B7C2929DBF95}" type="datetimeFigureOut">
              <a:rPr lang="zh-TW" altLang="en-US"/>
              <a:pPr>
                <a:defRPr/>
              </a:pPr>
              <a:t>2019/9/9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944EB803-ADF7-462A-8B81-4936CB670F0C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11052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模板使用技巧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440603" y="759873"/>
            <a:ext cx="17139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lang="zh-CN" altLang="en-US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/>
                <a:cs typeface="Segoe UI Light"/>
              </a:rPr>
              <a:t>模板使用技巧</a:t>
            </a:r>
            <a:r>
              <a:rPr lang="en-US" altLang="zh-CN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/>
                <a:cs typeface="Segoe UI Light"/>
              </a:rPr>
              <a:t> 1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Segoe UI Light"/>
              <a:ea typeface="微软雅黑"/>
              <a:cs typeface="Segoe UI Ligh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440603" y="182445"/>
            <a:ext cx="7777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kumimoji="1"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 charset="0"/>
                <a:cs typeface="Segoe UI Light"/>
              </a:rPr>
              <a:t>OfficePLUS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  <a:latin typeface="Segoe UI Light"/>
              <a:ea typeface="微软雅黑" charset="0"/>
              <a:cs typeface="Segoe UI Light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="" xmlns:a16="http://schemas.microsoft.com/office/drawing/2014/main" id="{67B43CCB-1998-4484-B269-9ACB654ACB71}"/>
              </a:ext>
            </a:extLst>
          </p:cNvPr>
          <p:cNvSpPr txBox="1"/>
          <p:nvPr userDrawn="1"/>
        </p:nvSpPr>
        <p:spPr>
          <a:xfrm>
            <a:off x="431800" y="1174234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一键调整模板颜色</a:t>
            </a:r>
            <a:endParaRPr lang="en-US" sz="3200" b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CF1532F4-AF97-400D-84E6-F00D2B3D35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1800" y="2138895"/>
            <a:ext cx="5295899" cy="384702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CA7E11C8-4335-45B0-A270-313A25ABC6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64300" y="2138895"/>
            <a:ext cx="5295900" cy="384702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2" name="文本框 11">
            <a:extLst>
              <a:ext uri="{FF2B5EF4-FFF2-40B4-BE49-F238E27FC236}">
                <a16:creationId xmlns="" xmlns:a16="http://schemas.microsoft.com/office/drawing/2014/main" id="{45615889-3ACE-4C91-970F-789D759EAC1E}"/>
              </a:ext>
            </a:extLst>
          </p:cNvPr>
          <p:cNvSpPr txBox="1"/>
          <p:nvPr userDrawn="1"/>
        </p:nvSpPr>
        <p:spPr>
          <a:xfrm>
            <a:off x="333477" y="6061002"/>
            <a:ext cx="31838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选择“设计”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“变体”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“颜色”；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="" xmlns:a16="http://schemas.microsoft.com/office/drawing/2014/main" id="{CD19D40D-978A-4E04-8450-F6DC61B85399}"/>
              </a:ext>
            </a:extLst>
          </p:cNvPr>
          <p:cNvSpPr txBox="1"/>
          <p:nvPr userDrawn="1"/>
        </p:nvSpPr>
        <p:spPr>
          <a:xfrm>
            <a:off x="6360651" y="6061002"/>
            <a:ext cx="45624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选择你喜欢的颜色搭配，模板一秒调整为你选颜色。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299860AF-0C43-4649-A586-85D19517B6F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005928" y="2609333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A6130A4D-8EC7-4AC1-B434-55DC6910286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87853" y="4257158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606995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模板使用技巧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="" xmlns:a16="http://schemas.microsoft.com/office/drawing/2014/main" id="{554DB237-C74A-4BA8-A097-6A053DD3C747}"/>
              </a:ext>
            </a:extLst>
          </p:cNvPr>
          <p:cNvSpPr/>
          <p:nvPr userDrawn="1"/>
        </p:nvSpPr>
        <p:spPr>
          <a:xfrm>
            <a:off x="440603" y="759873"/>
            <a:ext cx="17508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lang="zh-CN" altLang="en-US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/>
                <a:cs typeface="Segoe UI Light"/>
              </a:rPr>
              <a:t>模板使用技巧</a:t>
            </a:r>
            <a:r>
              <a:rPr lang="en-US" altLang="zh-CN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/>
                <a:cs typeface="Segoe UI Light"/>
              </a:rPr>
              <a:t> 2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Segoe UI Light"/>
              <a:ea typeface="微软雅黑"/>
              <a:cs typeface="Segoe UI Light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="" xmlns:a16="http://schemas.microsoft.com/office/drawing/2014/main" id="{4172DAD1-F67C-4AB8-ACEF-004237CB3D3F}"/>
              </a:ext>
            </a:extLst>
          </p:cNvPr>
          <p:cNvSpPr/>
          <p:nvPr userDrawn="1"/>
        </p:nvSpPr>
        <p:spPr>
          <a:xfrm>
            <a:off x="440603" y="182445"/>
            <a:ext cx="7777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kumimoji="1"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 charset="0"/>
                <a:cs typeface="Segoe UI Light"/>
              </a:rPr>
              <a:t>OfficePLUS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  <a:latin typeface="Segoe UI Light"/>
              <a:ea typeface="微软雅黑" charset="0"/>
              <a:cs typeface="Segoe UI Light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F300B558-79C0-475E-84A0-11700A36CA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1800" y="2138895"/>
            <a:ext cx="5295899" cy="384702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ADFDE997-A67B-4FD0-B6AC-78D1EFE6348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64301" y="2138895"/>
            <a:ext cx="5295900" cy="384702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7" name="文本框 6">
            <a:extLst>
              <a:ext uri="{FF2B5EF4-FFF2-40B4-BE49-F238E27FC236}">
                <a16:creationId xmlns="" xmlns:a16="http://schemas.microsoft.com/office/drawing/2014/main" id="{3E1E676E-E869-48CE-BFB9-1C7FC981B376}"/>
              </a:ext>
            </a:extLst>
          </p:cNvPr>
          <p:cNvSpPr txBox="1"/>
          <p:nvPr userDrawn="1"/>
        </p:nvSpPr>
        <p:spPr>
          <a:xfrm>
            <a:off x="431800" y="1174234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随时添加模板样式</a:t>
            </a:r>
            <a:endParaRPr lang="en-US" sz="3200" b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="" xmlns:a16="http://schemas.microsoft.com/office/drawing/2014/main" id="{7768A42A-9DCD-4784-A3EF-F1D80ADC183F}"/>
              </a:ext>
            </a:extLst>
          </p:cNvPr>
          <p:cNvSpPr txBox="1"/>
          <p:nvPr userDrawn="1"/>
        </p:nvSpPr>
        <p:spPr>
          <a:xfrm>
            <a:off x="333477" y="6061002"/>
            <a:ext cx="30107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选择“开始”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“新建幻灯片”；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="" xmlns:a16="http://schemas.microsoft.com/office/drawing/2014/main" id="{BF8689A3-CABF-445F-829F-6396154A55D1}"/>
              </a:ext>
            </a:extLst>
          </p:cNvPr>
          <p:cNvSpPr txBox="1"/>
          <p:nvPr userDrawn="1"/>
        </p:nvSpPr>
        <p:spPr>
          <a:xfrm>
            <a:off x="6360651" y="6061002"/>
            <a:ext cx="52565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选择你需要的页面，如封面页，目录页，副标题页，内容页等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…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D7C9996A-24BA-4EE9-BA5A-589E1841918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00878" y="2428358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325377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关注服务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="" xmlns:a16="http://schemas.microsoft.com/office/drawing/2014/main" id="{F3BB9638-2D2F-48B1-A8CF-673B237DCC17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rgbClr val="E73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: 圆角 3">
            <a:extLst>
              <a:ext uri="{FF2B5EF4-FFF2-40B4-BE49-F238E27FC236}">
                <a16:creationId xmlns="" xmlns:a16="http://schemas.microsoft.com/office/drawing/2014/main" id="{120C7C91-35F0-46E5-B511-2314CED2655F}"/>
              </a:ext>
            </a:extLst>
          </p:cNvPr>
          <p:cNvSpPr/>
          <p:nvPr userDrawn="1"/>
        </p:nvSpPr>
        <p:spPr>
          <a:xfrm>
            <a:off x="1079465" y="1527629"/>
            <a:ext cx="3802742" cy="3802742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 descr="图片包含 纵横字谜, 文字&#10;&#10;已生成极高可信度的说明">
            <a:extLst>
              <a:ext uri="{FF2B5EF4-FFF2-40B4-BE49-F238E27FC236}">
                <a16:creationId xmlns="" xmlns:a16="http://schemas.microsoft.com/office/drawing/2014/main" id="{25779B21-3BC1-4E47-8650-6B0E785B51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08065" y="1756229"/>
            <a:ext cx="3345542" cy="3345542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="" xmlns:a16="http://schemas.microsoft.com/office/drawing/2014/main" id="{343024A3-25F7-4B9A-9876-36F35421F6E6}"/>
              </a:ext>
            </a:extLst>
          </p:cNvPr>
          <p:cNvSpPr txBox="1"/>
          <p:nvPr userDrawn="1"/>
        </p:nvSpPr>
        <p:spPr>
          <a:xfrm>
            <a:off x="5239657" y="1566506"/>
            <a:ext cx="6013185" cy="35492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3600" b="1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办公模板更新</a:t>
            </a:r>
            <a:endParaRPr lang="en-US" altLang="zh-CN" sz="3600" b="1" ker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3600" b="1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微软</a:t>
            </a:r>
            <a:endParaRPr lang="en-US" altLang="zh-CN" sz="3600" b="1" ker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36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微信扫码关注</a:t>
            </a:r>
            <a:endParaRPr lang="en-US" altLang="zh-CN" sz="3600" b="1" ker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36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「 微软</a:t>
            </a:r>
            <a:r>
              <a:rPr lang="en-US" altLang="zh-CN" sz="36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Office</a:t>
            </a:r>
            <a:r>
              <a:rPr lang="zh-CN" altLang="en-US" sz="36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文档 」服务号</a:t>
            </a:r>
            <a:endParaRPr lang="en-US" altLang="zh-CN" sz="3600" b="1" ker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7" name="图片 6">
            <a:hlinkClick r:id="rId3"/>
            <a:extLst>
              <a:ext uri="{FF2B5EF4-FFF2-40B4-BE49-F238E27FC236}">
                <a16:creationId xmlns="" xmlns:a16="http://schemas.microsoft.com/office/drawing/2014/main" id="{5524D02C-49CE-4D3D-8B89-07CEC3966F4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657" y="6345797"/>
            <a:ext cx="1712686" cy="22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3808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使用小程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>
            <a:extLst>
              <a:ext uri="{FF2B5EF4-FFF2-40B4-BE49-F238E27FC236}">
                <a16:creationId xmlns="" xmlns:a16="http://schemas.microsoft.com/office/drawing/2014/main" id="{3E71CC84-193F-4D28-98D9-17F9952F968C}"/>
              </a:ext>
            </a:extLst>
          </p:cNvPr>
          <p:cNvCxnSpPr/>
          <p:nvPr userDrawn="1"/>
        </p:nvCxnSpPr>
        <p:spPr>
          <a:xfrm>
            <a:off x="0" y="657288"/>
            <a:ext cx="12192000" cy="0"/>
          </a:xfrm>
          <a:prstGeom prst="line">
            <a:avLst/>
          </a:prstGeom>
          <a:ln>
            <a:solidFill>
              <a:srgbClr val="E73A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>
            <a:extLst>
              <a:ext uri="{FF2B5EF4-FFF2-40B4-BE49-F238E27FC236}">
                <a16:creationId xmlns="" xmlns:a16="http://schemas.microsoft.com/office/drawing/2014/main" id="{23A9F197-1133-4CEE-860F-85366976D0AC}"/>
              </a:ext>
            </a:extLst>
          </p:cNvPr>
          <p:cNvSpPr/>
          <p:nvPr userDrawn="1"/>
        </p:nvSpPr>
        <p:spPr>
          <a:xfrm>
            <a:off x="0" y="3091547"/>
            <a:ext cx="12192000" cy="3766453"/>
          </a:xfrm>
          <a:prstGeom prst="rect">
            <a:avLst/>
          </a:prstGeom>
          <a:solidFill>
            <a:srgbClr val="E73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: 圆角 7">
            <a:extLst>
              <a:ext uri="{FF2B5EF4-FFF2-40B4-BE49-F238E27FC236}">
                <a16:creationId xmlns="" xmlns:a16="http://schemas.microsoft.com/office/drawing/2014/main" id="{AA954438-2CEB-4119-883B-8B9196F98504}"/>
              </a:ext>
            </a:extLst>
          </p:cNvPr>
          <p:cNvSpPr/>
          <p:nvPr userDrawn="1"/>
        </p:nvSpPr>
        <p:spPr>
          <a:xfrm>
            <a:off x="621395" y="1362836"/>
            <a:ext cx="3462340" cy="3462340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="" xmlns:a16="http://schemas.microsoft.com/office/drawing/2014/main" id="{4CD1A364-B227-4CFB-9287-6198C6C0443B}"/>
              </a:ext>
            </a:extLst>
          </p:cNvPr>
          <p:cNvSpPr/>
          <p:nvPr userDrawn="1"/>
        </p:nvSpPr>
        <p:spPr>
          <a:xfrm>
            <a:off x="4374467" y="1362836"/>
            <a:ext cx="3462340" cy="3462340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="" xmlns:a16="http://schemas.microsoft.com/office/drawing/2014/main" id="{BEA6AD26-5781-4DAD-8C16-8C73B2C177AD}"/>
              </a:ext>
            </a:extLst>
          </p:cNvPr>
          <p:cNvSpPr txBox="1"/>
          <p:nvPr userDrawn="1"/>
        </p:nvSpPr>
        <p:spPr>
          <a:xfrm>
            <a:off x="1656327" y="286129"/>
            <a:ext cx="8879354" cy="6701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zh-CN" altLang="en-US" sz="3200" b="1" ker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微信扫描小程序码，使用微软移动办公黑科技 </a:t>
            </a:r>
            <a:endParaRPr lang="en-US" sz="3200" b="1" kern="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cxnSp>
        <p:nvCxnSpPr>
          <p:cNvPr id="11" name="直接连接符 10">
            <a:extLst>
              <a:ext uri="{FF2B5EF4-FFF2-40B4-BE49-F238E27FC236}">
                <a16:creationId xmlns="" xmlns:a16="http://schemas.microsoft.com/office/drawing/2014/main" id="{72806FD0-33B9-40F1-B8F9-079524CA002C}"/>
              </a:ext>
            </a:extLst>
          </p:cNvPr>
          <p:cNvCxnSpPr>
            <a:cxnSpLocks/>
          </p:cNvCxnSpPr>
          <p:nvPr userDrawn="1"/>
        </p:nvCxnSpPr>
        <p:spPr>
          <a:xfrm flipH="1">
            <a:off x="1523089" y="369629"/>
            <a:ext cx="266460" cy="622048"/>
          </a:xfrm>
          <a:prstGeom prst="line">
            <a:avLst/>
          </a:prstGeom>
          <a:ln>
            <a:solidFill>
              <a:srgbClr val="E73A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="" xmlns:a16="http://schemas.microsoft.com/office/drawing/2014/main" id="{159FFD7E-3944-43A3-A5DD-D8673483D044}"/>
              </a:ext>
            </a:extLst>
          </p:cNvPr>
          <p:cNvCxnSpPr>
            <a:cxnSpLocks/>
          </p:cNvCxnSpPr>
          <p:nvPr userDrawn="1"/>
        </p:nvCxnSpPr>
        <p:spPr>
          <a:xfrm flipH="1">
            <a:off x="10402443" y="369629"/>
            <a:ext cx="266460" cy="622048"/>
          </a:xfrm>
          <a:prstGeom prst="line">
            <a:avLst/>
          </a:prstGeom>
          <a:ln>
            <a:solidFill>
              <a:srgbClr val="E73A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: 圆角 12">
            <a:extLst>
              <a:ext uri="{FF2B5EF4-FFF2-40B4-BE49-F238E27FC236}">
                <a16:creationId xmlns="" xmlns:a16="http://schemas.microsoft.com/office/drawing/2014/main" id="{C76706F4-B20C-489C-ACB9-010EF43FEF70}"/>
              </a:ext>
            </a:extLst>
          </p:cNvPr>
          <p:cNvSpPr/>
          <p:nvPr userDrawn="1"/>
        </p:nvSpPr>
        <p:spPr>
          <a:xfrm>
            <a:off x="8159751" y="1362836"/>
            <a:ext cx="3462340" cy="3462340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C50F7A0F-4C8A-4DA1-8AA3-1810FF4E70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924" t="13924" r="13924" b="13924"/>
          <a:stretch/>
        </p:blipFill>
        <p:spPr>
          <a:xfrm>
            <a:off x="4705130" y="1673081"/>
            <a:ext cx="2743200" cy="27432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260AD2DE-F13F-4332-90AE-87C7001EAD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439" r="14439"/>
          <a:stretch/>
        </p:blipFill>
        <p:spPr>
          <a:xfrm>
            <a:off x="8519321" y="1673081"/>
            <a:ext cx="2743200" cy="27432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19418449-E7C2-4E37-8045-DD4782B1252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0965" y="1673081"/>
            <a:ext cx="2743200" cy="2743200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="" xmlns:a16="http://schemas.microsoft.com/office/drawing/2014/main" id="{9A11A6D6-1DBD-4A10-8942-D3DDC4E182E9}"/>
              </a:ext>
            </a:extLst>
          </p:cNvPr>
          <p:cNvSpPr txBox="1"/>
          <p:nvPr userDrawn="1"/>
        </p:nvSpPr>
        <p:spPr>
          <a:xfrm>
            <a:off x="987447" y="5138740"/>
            <a:ext cx="2730235" cy="907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2000" kern="0">
                <a:solidFill>
                  <a:schemeClr val="bg1">
                    <a:alpha val="77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在微信访问</a:t>
            </a:r>
            <a:r>
              <a:rPr lang="en-US" altLang="zh-CN" sz="2000" kern="0">
                <a:solidFill>
                  <a:schemeClr val="bg1">
                    <a:alpha val="77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OneDrive</a:t>
            </a:r>
          </a:p>
          <a:p>
            <a:pPr algn="ctr">
              <a:lnSpc>
                <a:spcPct val="140000"/>
              </a:lnSpc>
            </a:pPr>
            <a:r>
              <a:rPr lang="zh-CN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「 微软</a:t>
            </a:r>
            <a:r>
              <a:rPr lang="en-US" altLang="zh-CN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Office</a:t>
            </a:r>
            <a:r>
              <a:rPr lang="zh-CN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文档 」</a:t>
            </a:r>
            <a:endParaRPr lang="en-US" sz="20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="" xmlns:a16="http://schemas.microsoft.com/office/drawing/2014/main" id="{6274E825-3465-469E-BD06-097F250CA889}"/>
              </a:ext>
            </a:extLst>
          </p:cNvPr>
          <p:cNvSpPr txBox="1"/>
          <p:nvPr userDrawn="1"/>
        </p:nvSpPr>
        <p:spPr>
          <a:xfrm>
            <a:off x="4862328" y="5138740"/>
            <a:ext cx="2467342" cy="907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2000" kern="0">
                <a:solidFill>
                  <a:schemeClr val="bg1">
                    <a:alpha val="77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让你的文档会说话</a:t>
            </a:r>
            <a:endParaRPr lang="en-US" altLang="zh-CN" sz="2000" kern="0">
              <a:solidFill>
                <a:schemeClr val="bg1">
                  <a:alpha val="77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algn="ctr">
              <a:lnSpc>
                <a:spcPct val="140000"/>
              </a:lnSpc>
            </a:pPr>
            <a:r>
              <a:rPr lang="zh-CN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「 微软听听文档 」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="" xmlns:a16="http://schemas.microsoft.com/office/drawing/2014/main" id="{4EC4AC92-2800-4841-84A3-26E495F2D178}"/>
              </a:ext>
            </a:extLst>
          </p:cNvPr>
          <p:cNvSpPr txBox="1"/>
          <p:nvPr userDrawn="1"/>
        </p:nvSpPr>
        <p:spPr>
          <a:xfrm>
            <a:off x="8644425" y="5138740"/>
            <a:ext cx="2492990" cy="907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2000" kern="0">
                <a:solidFill>
                  <a:schemeClr val="bg1">
                    <a:alpha val="77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你的文档创作小助手</a:t>
            </a:r>
            <a:endParaRPr lang="en-US" altLang="zh-CN" sz="2000" kern="0">
              <a:solidFill>
                <a:schemeClr val="bg1">
                  <a:alpha val="77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algn="ctr">
              <a:lnSpc>
                <a:spcPct val="140000"/>
              </a:lnSpc>
            </a:pPr>
            <a:r>
              <a:rPr lang="zh-CN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「 微软小蜜 」</a:t>
            </a:r>
          </a:p>
        </p:txBody>
      </p:sp>
      <p:cxnSp>
        <p:nvCxnSpPr>
          <p:cNvPr id="20" name="直接连接符 19">
            <a:extLst>
              <a:ext uri="{FF2B5EF4-FFF2-40B4-BE49-F238E27FC236}">
                <a16:creationId xmlns="" xmlns:a16="http://schemas.microsoft.com/office/drawing/2014/main" id="{F3D082CA-914B-42B8-A86E-16893B7234C9}"/>
              </a:ext>
            </a:extLst>
          </p:cNvPr>
          <p:cNvCxnSpPr/>
          <p:nvPr userDrawn="1"/>
        </p:nvCxnSpPr>
        <p:spPr>
          <a:xfrm>
            <a:off x="4198035" y="5330650"/>
            <a:ext cx="0" cy="653143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>
            <a:extLst>
              <a:ext uri="{FF2B5EF4-FFF2-40B4-BE49-F238E27FC236}">
                <a16:creationId xmlns="" xmlns:a16="http://schemas.microsoft.com/office/drawing/2014/main" id="{5421E3BB-42AC-4DCD-9031-7215136A1844}"/>
              </a:ext>
            </a:extLst>
          </p:cNvPr>
          <p:cNvCxnSpPr/>
          <p:nvPr userDrawn="1"/>
        </p:nvCxnSpPr>
        <p:spPr>
          <a:xfrm>
            <a:off x="7976215" y="5330650"/>
            <a:ext cx="0" cy="653143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>
            <a:hlinkClick r:id="rId5"/>
            <a:extLst>
              <a:ext uri="{FF2B5EF4-FFF2-40B4-BE49-F238E27FC236}">
                <a16:creationId xmlns="" xmlns:a16="http://schemas.microsoft.com/office/drawing/2014/main" id="{46C855E7-2DCA-4970-A954-7CB7F69FADA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657" y="6345797"/>
            <a:ext cx="1712686" cy="22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84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注页">
    <p:bg>
      <p:bgPr>
        <a:solidFill>
          <a:srgbClr val="E73A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440603" y="759873"/>
            <a:ext cx="662361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60958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标注</a:t>
            </a:r>
          </a:p>
        </p:txBody>
      </p:sp>
      <p:sp>
        <p:nvSpPr>
          <p:cNvPr id="11" name="矩形 10"/>
          <p:cNvSpPr/>
          <p:nvPr userDrawn="1"/>
        </p:nvSpPr>
        <p:spPr>
          <a:xfrm>
            <a:off x="2572589" y="759873"/>
            <a:ext cx="1402001" cy="3453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字体使用 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行距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背景图片出处</a:t>
            </a: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声明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4153010" y="759873"/>
            <a:ext cx="7074345" cy="42398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英文 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cs typeface="Segoe UI Light"/>
              </a:rPr>
              <a:t>Century Gothic</a:t>
            </a: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中文 微软雅黑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正文 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1.3</a:t>
            </a: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cn.bing.com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本网站所提供的任何信息内容（包括但不限于 </a:t>
            </a: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  <a:t>PPT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  <a:t> 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模板、</a:t>
            </a: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  <a:t>Word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  <a:t> 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文档、</a:t>
            </a: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  <a:t>Excel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  <a:t> 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图表、图片素材等）均受</a:t>
            </a: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《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中华人民共和国著作权法</a:t>
            </a: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》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、</a:t>
            </a: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《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信息网络传播权保护条例</a:t>
            </a: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》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及其他适用的法律法规的保护，未经权利人书面明确授权，信息内容的任何部分</a:t>
            </a: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(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包括图片或图表</a:t>
            </a: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)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不得被全部或部分的复制、传播、销售，否则将承担法律责任。</a:t>
            </a:r>
          </a:p>
        </p:txBody>
      </p:sp>
      <p:sp>
        <p:nvSpPr>
          <p:cNvPr id="13" name="矩形 12"/>
          <p:cNvSpPr/>
          <p:nvPr userDrawn="1"/>
        </p:nvSpPr>
        <p:spPr>
          <a:xfrm>
            <a:off x="440603" y="182445"/>
            <a:ext cx="7777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60958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微软雅黑" charset="0"/>
                <a:cs typeface="Segoe UI Light"/>
              </a:rPr>
              <a:t>OfficePLUS</a:t>
            </a:r>
            <a:endParaRPr kumimoji="0" lang="zh-CN" altLang="en-US" sz="1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微软雅黑" charset="0"/>
              <a:cs typeface="Segoe UI Light"/>
            </a:endParaRPr>
          </a:p>
        </p:txBody>
      </p:sp>
    </p:spTree>
    <p:extLst>
      <p:ext uri="{BB962C8B-B14F-4D97-AF65-F5344CB8AC3E}">
        <p14:creationId xmlns:p14="http://schemas.microsoft.com/office/powerpoint/2010/main" val="573996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三项目录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670157" y="703868"/>
            <a:ext cx="6169246" cy="1724120"/>
            <a:chOff x="502020" y="527899"/>
            <a:chExt cx="4626935" cy="1293090"/>
          </a:xfrm>
        </p:grpSpPr>
        <p:sp>
          <p:nvSpPr>
            <p:cNvPr id="3" name="直角三角形 2"/>
            <p:cNvSpPr/>
            <p:nvPr/>
          </p:nvSpPr>
          <p:spPr>
            <a:xfrm rot="15891969" flipH="1">
              <a:off x="1188574" y="840377"/>
              <a:ext cx="346666" cy="1614558"/>
            </a:xfrm>
            <a:prstGeom prst="rtTriangl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4800">
                <a:cs typeface="+mn-ea"/>
                <a:sym typeface="+mn-lt"/>
              </a:endParaRPr>
            </a:p>
          </p:txBody>
        </p:sp>
        <p:sp>
          <p:nvSpPr>
            <p:cNvPr id="4" name="任意形状 31"/>
            <p:cNvSpPr/>
            <p:nvPr/>
          </p:nvSpPr>
          <p:spPr>
            <a:xfrm rot="21300000">
              <a:off x="502020" y="527899"/>
              <a:ext cx="4626935" cy="822488"/>
            </a:xfrm>
            <a:custGeom>
              <a:avLst/>
              <a:gdLst>
                <a:gd name="connsiteX0" fmla="*/ 0 w 6893804"/>
                <a:gd name="connsiteY0" fmla="*/ 0 h 900000"/>
                <a:gd name="connsiteX1" fmla="*/ 6045131 w 6893804"/>
                <a:gd name="connsiteY1" fmla="*/ 0 h 900000"/>
                <a:gd name="connsiteX2" fmla="*/ 6244468 w 6893804"/>
                <a:gd name="connsiteY2" fmla="*/ 0 h 900000"/>
                <a:gd name="connsiteX3" fmla="*/ 6893804 w 6893804"/>
                <a:gd name="connsiteY3" fmla="*/ 0 h 900000"/>
                <a:gd name="connsiteX4" fmla="*/ 6443804 w 6893804"/>
                <a:gd name="connsiteY4" fmla="*/ 450000 h 900000"/>
                <a:gd name="connsiteX5" fmla="*/ 6893804 w 6893804"/>
                <a:gd name="connsiteY5" fmla="*/ 900000 h 900000"/>
                <a:gd name="connsiteX6" fmla="*/ 6244468 w 6893804"/>
                <a:gd name="connsiteY6" fmla="*/ 900000 h 900000"/>
                <a:gd name="connsiteX7" fmla="*/ 6045131 w 6893804"/>
                <a:gd name="connsiteY7" fmla="*/ 900000 h 900000"/>
                <a:gd name="connsiteX8" fmla="*/ 0 w 6893804"/>
                <a:gd name="connsiteY8" fmla="*/ 90000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93804" h="900000">
                  <a:moveTo>
                    <a:pt x="0" y="0"/>
                  </a:moveTo>
                  <a:lnTo>
                    <a:pt x="6045131" y="0"/>
                  </a:lnTo>
                  <a:lnTo>
                    <a:pt x="6244468" y="0"/>
                  </a:lnTo>
                  <a:lnTo>
                    <a:pt x="6893804" y="0"/>
                  </a:lnTo>
                  <a:lnTo>
                    <a:pt x="6443804" y="450000"/>
                  </a:lnTo>
                  <a:lnTo>
                    <a:pt x="6893804" y="900000"/>
                  </a:lnTo>
                  <a:lnTo>
                    <a:pt x="6244468" y="900000"/>
                  </a:lnTo>
                  <a:lnTo>
                    <a:pt x="6045131" y="900000"/>
                  </a:lnTo>
                  <a:lnTo>
                    <a:pt x="0" y="90000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zh-CN" altLang="en-US" sz="4800">
                <a:cs typeface="+mn-ea"/>
                <a:sym typeface="+mn-lt"/>
              </a:endParaRPr>
            </a:p>
          </p:txBody>
        </p:sp>
      </p:grpSp>
      <p:grpSp>
        <p:nvGrpSpPr>
          <p:cNvPr id="7" name="组合 6"/>
          <p:cNvGrpSpPr/>
          <p:nvPr userDrawn="1"/>
        </p:nvGrpSpPr>
        <p:grpSpPr>
          <a:xfrm>
            <a:off x="1898241" y="1928065"/>
            <a:ext cx="6169246" cy="1724118"/>
            <a:chOff x="1423083" y="1446047"/>
            <a:chExt cx="4626935" cy="1293089"/>
          </a:xfrm>
        </p:grpSpPr>
        <p:sp>
          <p:nvSpPr>
            <p:cNvPr id="8" name="直角三角形 7"/>
            <p:cNvSpPr/>
            <p:nvPr/>
          </p:nvSpPr>
          <p:spPr>
            <a:xfrm rot="15891969" flipH="1">
              <a:off x="2109637" y="1758524"/>
              <a:ext cx="346666" cy="1614558"/>
            </a:xfrm>
            <a:prstGeom prst="rtTriangl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4800">
                <a:cs typeface="+mn-ea"/>
                <a:sym typeface="+mn-lt"/>
              </a:endParaRPr>
            </a:p>
          </p:txBody>
        </p:sp>
        <p:sp>
          <p:nvSpPr>
            <p:cNvPr id="9" name="任意形状 25"/>
            <p:cNvSpPr/>
            <p:nvPr/>
          </p:nvSpPr>
          <p:spPr>
            <a:xfrm rot="21300000">
              <a:off x="1423083" y="1446047"/>
              <a:ext cx="4626935" cy="822488"/>
            </a:xfrm>
            <a:custGeom>
              <a:avLst/>
              <a:gdLst>
                <a:gd name="connsiteX0" fmla="*/ 0 w 6893804"/>
                <a:gd name="connsiteY0" fmla="*/ 0 h 900000"/>
                <a:gd name="connsiteX1" fmla="*/ 6045131 w 6893804"/>
                <a:gd name="connsiteY1" fmla="*/ 0 h 900000"/>
                <a:gd name="connsiteX2" fmla="*/ 6244468 w 6893804"/>
                <a:gd name="connsiteY2" fmla="*/ 0 h 900000"/>
                <a:gd name="connsiteX3" fmla="*/ 6893804 w 6893804"/>
                <a:gd name="connsiteY3" fmla="*/ 0 h 900000"/>
                <a:gd name="connsiteX4" fmla="*/ 6443804 w 6893804"/>
                <a:gd name="connsiteY4" fmla="*/ 450000 h 900000"/>
                <a:gd name="connsiteX5" fmla="*/ 6893804 w 6893804"/>
                <a:gd name="connsiteY5" fmla="*/ 900000 h 900000"/>
                <a:gd name="connsiteX6" fmla="*/ 6244468 w 6893804"/>
                <a:gd name="connsiteY6" fmla="*/ 900000 h 900000"/>
                <a:gd name="connsiteX7" fmla="*/ 6045131 w 6893804"/>
                <a:gd name="connsiteY7" fmla="*/ 900000 h 900000"/>
                <a:gd name="connsiteX8" fmla="*/ 0 w 6893804"/>
                <a:gd name="connsiteY8" fmla="*/ 90000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93804" h="900000">
                  <a:moveTo>
                    <a:pt x="0" y="0"/>
                  </a:moveTo>
                  <a:lnTo>
                    <a:pt x="6045131" y="0"/>
                  </a:lnTo>
                  <a:lnTo>
                    <a:pt x="6244468" y="0"/>
                  </a:lnTo>
                  <a:lnTo>
                    <a:pt x="6893804" y="0"/>
                  </a:lnTo>
                  <a:lnTo>
                    <a:pt x="6443804" y="450000"/>
                  </a:lnTo>
                  <a:lnTo>
                    <a:pt x="6893804" y="900000"/>
                  </a:lnTo>
                  <a:lnTo>
                    <a:pt x="6244468" y="900000"/>
                  </a:lnTo>
                  <a:lnTo>
                    <a:pt x="6045131" y="900000"/>
                  </a:lnTo>
                  <a:lnTo>
                    <a:pt x="0" y="90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zh-CN" altLang="en-US" sz="4800">
                <a:cs typeface="+mn-ea"/>
                <a:sym typeface="+mn-lt"/>
              </a:endParaRPr>
            </a:p>
          </p:txBody>
        </p:sp>
      </p:grpSp>
      <p:grpSp>
        <p:nvGrpSpPr>
          <p:cNvPr id="12" name="组合 11"/>
          <p:cNvGrpSpPr/>
          <p:nvPr userDrawn="1"/>
        </p:nvGrpSpPr>
        <p:grpSpPr>
          <a:xfrm>
            <a:off x="3126324" y="3152259"/>
            <a:ext cx="6169246" cy="1724120"/>
            <a:chOff x="2344146" y="2364194"/>
            <a:chExt cx="4626935" cy="1293090"/>
          </a:xfrm>
        </p:grpSpPr>
        <p:sp>
          <p:nvSpPr>
            <p:cNvPr id="13" name="直角三角形 12"/>
            <p:cNvSpPr/>
            <p:nvPr/>
          </p:nvSpPr>
          <p:spPr>
            <a:xfrm rot="15891969" flipH="1">
              <a:off x="3030700" y="2676672"/>
              <a:ext cx="346666" cy="1614558"/>
            </a:xfrm>
            <a:prstGeom prst="rtTriangl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4800">
                <a:cs typeface="+mn-ea"/>
                <a:sym typeface="+mn-lt"/>
              </a:endParaRPr>
            </a:p>
          </p:txBody>
        </p:sp>
        <p:sp>
          <p:nvSpPr>
            <p:cNvPr id="14" name="任意形状 19"/>
            <p:cNvSpPr/>
            <p:nvPr/>
          </p:nvSpPr>
          <p:spPr>
            <a:xfrm rot="21300000">
              <a:off x="2344146" y="2364194"/>
              <a:ext cx="4626935" cy="822488"/>
            </a:xfrm>
            <a:custGeom>
              <a:avLst/>
              <a:gdLst>
                <a:gd name="connsiteX0" fmla="*/ 0 w 6893804"/>
                <a:gd name="connsiteY0" fmla="*/ 0 h 900000"/>
                <a:gd name="connsiteX1" fmla="*/ 6045131 w 6893804"/>
                <a:gd name="connsiteY1" fmla="*/ 0 h 900000"/>
                <a:gd name="connsiteX2" fmla="*/ 6244468 w 6893804"/>
                <a:gd name="connsiteY2" fmla="*/ 0 h 900000"/>
                <a:gd name="connsiteX3" fmla="*/ 6893804 w 6893804"/>
                <a:gd name="connsiteY3" fmla="*/ 0 h 900000"/>
                <a:gd name="connsiteX4" fmla="*/ 6443804 w 6893804"/>
                <a:gd name="connsiteY4" fmla="*/ 450000 h 900000"/>
                <a:gd name="connsiteX5" fmla="*/ 6893804 w 6893804"/>
                <a:gd name="connsiteY5" fmla="*/ 900000 h 900000"/>
                <a:gd name="connsiteX6" fmla="*/ 6244468 w 6893804"/>
                <a:gd name="connsiteY6" fmla="*/ 900000 h 900000"/>
                <a:gd name="connsiteX7" fmla="*/ 6045131 w 6893804"/>
                <a:gd name="connsiteY7" fmla="*/ 900000 h 900000"/>
                <a:gd name="connsiteX8" fmla="*/ 0 w 6893804"/>
                <a:gd name="connsiteY8" fmla="*/ 90000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93804" h="900000">
                  <a:moveTo>
                    <a:pt x="0" y="0"/>
                  </a:moveTo>
                  <a:lnTo>
                    <a:pt x="6045131" y="0"/>
                  </a:lnTo>
                  <a:lnTo>
                    <a:pt x="6244468" y="0"/>
                  </a:lnTo>
                  <a:lnTo>
                    <a:pt x="6893804" y="0"/>
                  </a:lnTo>
                  <a:lnTo>
                    <a:pt x="6443804" y="450000"/>
                  </a:lnTo>
                  <a:lnTo>
                    <a:pt x="6893804" y="900000"/>
                  </a:lnTo>
                  <a:lnTo>
                    <a:pt x="6244468" y="900000"/>
                  </a:lnTo>
                  <a:lnTo>
                    <a:pt x="6045131" y="900000"/>
                  </a:lnTo>
                  <a:lnTo>
                    <a:pt x="0" y="90000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zh-CN" altLang="en-US" sz="4800">
                <a:cs typeface="+mn-ea"/>
                <a:sym typeface="+mn-lt"/>
              </a:endParaRPr>
            </a:p>
          </p:txBody>
        </p:sp>
      </p:grpSp>
      <p:sp>
        <p:nvSpPr>
          <p:cNvPr id="24" name="文本占位符 10"/>
          <p:cNvSpPr>
            <a:spLocks noGrp="1"/>
          </p:cNvSpPr>
          <p:nvPr>
            <p:ph type="body" sz="quarter" idx="11" hasCustomPrompt="1"/>
          </p:nvPr>
        </p:nvSpPr>
        <p:spPr>
          <a:xfrm>
            <a:off x="7659090" y="281875"/>
            <a:ext cx="4096681" cy="92333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CONTENTS</a:t>
            </a:r>
          </a:p>
        </p:txBody>
      </p:sp>
      <p:sp>
        <p:nvSpPr>
          <p:cNvPr id="25" name="文本占位符 10"/>
          <p:cNvSpPr>
            <a:spLocks noGrp="1"/>
          </p:cNvSpPr>
          <p:nvPr>
            <p:ph type="body" sz="quarter" idx="12" hasCustomPrompt="1"/>
          </p:nvPr>
        </p:nvSpPr>
        <p:spPr>
          <a:xfrm rot="21300000">
            <a:off x="744917" y="864554"/>
            <a:ext cx="6314916" cy="75713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PART ONE </a:t>
            </a:r>
            <a:r>
              <a:rPr lang="zh-CN" altLang="en-US" dirty="0"/>
              <a:t>基本概况</a:t>
            </a:r>
          </a:p>
        </p:txBody>
      </p:sp>
      <p:sp>
        <p:nvSpPr>
          <p:cNvPr id="26" name="文本占位符 10"/>
          <p:cNvSpPr>
            <a:spLocks noGrp="1"/>
          </p:cNvSpPr>
          <p:nvPr>
            <p:ph type="body" sz="quarter" idx="13" hasCustomPrompt="1"/>
          </p:nvPr>
        </p:nvSpPr>
        <p:spPr>
          <a:xfrm rot="21300000">
            <a:off x="1973001" y="2083254"/>
            <a:ext cx="6314916" cy="75713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PART ONE </a:t>
            </a:r>
            <a:r>
              <a:rPr lang="zh-CN" altLang="en-US" dirty="0"/>
              <a:t>基本概况</a:t>
            </a:r>
          </a:p>
        </p:txBody>
      </p:sp>
      <p:sp>
        <p:nvSpPr>
          <p:cNvPr id="27" name="文本占位符 10"/>
          <p:cNvSpPr>
            <a:spLocks noGrp="1"/>
          </p:cNvSpPr>
          <p:nvPr>
            <p:ph type="body" sz="quarter" idx="14" hasCustomPrompt="1"/>
          </p:nvPr>
        </p:nvSpPr>
        <p:spPr>
          <a:xfrm rot="21300000">
            <a:off x="3201084" y="3322019"/>
            <a:ext cx="6314916" cy="75713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PART ONE </a:t>
            </a:r>
            <a:r>
              <a:rPr lang="zh-CN" altLang="en-US" dirty="0"/>
              <a:t>基本概况</a:t>
            </a:r>
          </a:p>
        </p:txBody>
      </p:sp>
    </p:spTree>
    <p:extLst>
      <p:ext uri="{BB962C8B-B14F-4D97-AF65-F5344CB8AC3E}">
        <p14:creationId xmlns:p14="http://schemas.microsoft.com/office/powerpoint/2010/main" val="2447767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四项目录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670157" y="703868"/>
            <a:ext cx="6169246" cy="1724120"/>
            <a:chOff x="502020" y="527899"/>
            <a:chExt cx="4626935" cy="1293090"/>
          </a:xfrm>
        </p:grpSpPr>
        <p:sp>
          <p:nvSpPr>
            <p:cNvPr id="3" name="直角三角形 2"/>
            <p:cNvSpPr/>
            <p:nvPr/>
          </p:nvSpPr>
          <p:spPr>
            <a:xfrm rot="15891969" flipH="1">
              <a:off x="1188574" y="840377"/>
              <a:ext cx="346666" cy="1614558"/>
            </a:xfrm>
            <a:prstGeom prst="rtTriangl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4800">
                <a:cs typeface="+mn-ea"/>
                <a:sym typeface="+mn-lt"/>
              </a:endParaRPr>
            </a:p>
          </p:txBody>
        </p:sp>
        <p:sp>
          <p:nvSpPr>
            <p:cNvPr id="4" name="任意形状 31"/>
            <p:cNvSpPr/>
            <p:nvPr/>
          </p:nvSpPr>
          <p:spPr>
            <a:xfrm rot="21300000">
              <a:off x="502020" y="527899"/>
              <a:ext cx="4626935" cy="822488"/>
            </a:xfrm>
            <a:custGeom>
              <a:avLst/>
              <a:gdLst>
                <a:gd name="connsiteX0" fmla="*/ 0 w 6893804"/>
                <a:gd name="connsiteY0" fmla="*/ 0 h 900000"/>
                <a:gd name="connsiteX1" fmla="*/ 6045131 w 6893804"/>
                <a:gd name="connsiteY1" fmla="*/ 0 h 900000"/>
                <a:gd name="connsiteX2" fmla="*/ 6244468 w 6893804"/>
                <a:gd name="connsiteY2" fmla="*/ 0 h 900000"/>
                <a:gd name="connsiteX3" fmla="*/ 6893804 w 6893804"/>
                <a:gd name="connsiteY3" fmla="*/ 0 h 900000"/>
                <a:gd name="connsiteX4" fmla="*/ 6443804 w 6893804"/>
                <a:gd name="connsiteY4" fmla="*/ 450000 h 900000"/>
                <a:gd name="connsiteX5" fmla="*/ 6893804 w 6893804"/>
                <a:gd name="connsiteY5" fmla="*/ 900000 h 900000"/>
                <a:gd name="connsiteX6" fmla="*/ 6244468 w 6893804"/>
                <a:gd name="connsiteY6" fmla="*/ 900000 h 900000"/>
                <a:gd name="connsiteX7" fmla="*/ 6045131 w 6893804"/>
                <a:gd name="connsiteY7" fmla="*/ 900000 h 900000"/>
                <a:gd name="connsiteX8" fmla="*/ 0 w 6893804"/>
                <a:gd name="connsiteY8" fmla="*/ 90000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93804" h="900000">
                  <a:moveTo>
                    <a:pt x="0" y="0"/>
                  </a:moveTo>
                  <a:lnTo>
                    <a:pt x="6045131" y="0"/>
                  </a:lnTo>
                  <a:lnTo>
                    <a:pt x="6244468" y="0"/>
                  </a:lnTo>
                  <a:lnTo>
                    <a:pt x="6893804" y="0"/>
                  </a:lnTo>
                  <a:lnTo>
                    <a:pt x="6443804" y="450000"/>
                  </a:lnTo>
                  <a:lnTo>
                    <a:pt x="6893804" y="900000"/>
                  </a:lnTo>
                  <a:lnTo>
                    <a:pt x="6244468" y="900000"/>
                  </a:lnTo>
                  <a:lnTo>
                    <a:pt x="6045131" y="900000"/>
                  </a:lnTo>
                  <a:lnTo>
                    <a:pt x="0" y="90000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zh-CN" altLang="en-US" sz="4800">
                <a:cs typeface="+mn-ea"/>
                <a:sym typeface="+mn-lt"/>
              </a:endParaRPr>
            </a:p>
          </p:txBody>
        </p:sp>
      </p:grpSp>
      <p:grpSp>
        <p:nvGrpSpPr>
          <p:cNvPr id="7" name="组合 6"/>
          <p:cNvGrpSpPr/>
          <p:nvPr userDrawn="1"/>
        </p:nvGrpSpPr>
        <p:grpSpPr>
          <a:xfrm>
            <a:off x="1898241" y="1928065"/>
            <a:ext cx="6169246" cy="1724118"/>
            <a:chOff x="1423083" y="1446047"/>
            <a:chExt cx="4626935" cy="1293089"/>
          </a:xfrm>
        </p:grpSpPr>
        <p:sp>
          <p:nvSpPr>
            <p:cNvPr id="8" name="直角三角形 7"/>
            <p:cNvSpPr/>
            <p:nvPr/>
          </p:nvSpPr>
          <p:spPr>
            <a:xfrm rot="15891969" flipH="1">
              <a:off x="2109637" y="1758524"/>
              <a:ext cx="346666" cy="1614558"/>
            </a:xfrm>
            <a:prstGeom prst="rtTriangl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4800">
                <a:cs typeface="+mn-ea"/>
                <a:sym typeface="+mn-lt"/>
              </a:endParaRPr>
            </a:p>
          </p:txBody>
        </p:sp>
        <p:sp>
          <p:nvSpPr>
            <p:cNvPr id="9" name="任意形状 25"/>
            <p:cNvSpPr/>
            <p:nvPr/>
          </p:nvSpPr>
          <p:spPr>
            <a:xfrm rot="21300000">
              <a:off x="1423083" y="1446047"/>
              <a:ext cx="4626935" cy="822488"/>
            </a:xfrm>
            <a:custGeom>
              <a:avLst/>
              <a:gdLst>
                <a:gd name="connsiteX0" fmla="*/ 0 w 6893804"/>
                <a:gd name="connsiteY0" fmla="*/ 0 h 900000"/>
                <a:gd name="connsiteX1" fmla="*/ 6045131 w 6893804"/>
                <a:gd name="connsiteY1" fmla="*/ 0 h 900000"/>
                <a:gd name="connsiteX2" fmla="*/ 6244468 w 6893804"/>
                <a:gd name="connsiteY2" fmla="*/ 0 h 900000"/>
                <a:gd name="connsiteX3" fmla="*/ 6893804 w 6893804"/>
                <a:gd name="connsiteY3" fmla="*/ 0 h 900000"/>
                <a:gd name="connsiteX4" fmla="*/ 6443804 w 6893804"/>
                <a:gd name="connsiteY4" fmla="*/ 450000 h 900000"/>
                <a:gd name="connsiteX5" fmla="*/ 6893804 w 6893804"/>
                <a:gd name="connsiteY5" fmla="*/ 900000 h 900000"/>
                <a:gd name="connsiteX6" fmla="*/ 6244468 w 6893804"/>
                <a:gd name="connsiteY6" fmla="*/ 900000 h 900000"/>
                <a:gd name="connsiteX7" fmla="*/ 6045131 w 6893804"/>
                <a:gd name="connsiteY7" fmla="*/ 900000 h 900000"/>
                <a:gd name="connsiteX8" fmla="*/ 0 w 6893804"/>
                <a:gd name="connsiteY8" fmla="*/ 90000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93804" h="900000">
                  <a:moveTo>
                    <a:pt x="0" y="0"/>
                  </a:moveTo>
                  <a:lnTo>
                    <a:pt x="6045131" y="0"/>
                  </a:lnTo>
                  <a:lnTo>
                    <a:pt x="6244468" y="0"/>
                  </a:lnTo>
                  <a:lnTo>
                    <a:pt x="6893804" y="0"/>
                  </a:lnTo>
                  <a:lnTo>
                    <a:pt x="6443804" y="450000"/>
                  </a:lnTo>
                  <a:lnTo>
                    <a:pt x="6893804" y="900000"/>
                  </a:lnTo>
                  <a:lnTo>
                    <a:pt x="6244468" y="900000"/>
                  </a:lnTo>
                  <a:lnTo>
                    <a:pt x="6045131" y="900000"/>
                  </a:lnTo>
                  <a:lnTo>
                    <a:pt x="0" y="90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zh-CN" altLang="en-US" sz="4800">
                <a:cs typeface="+mn-ea"/>
                <a:sym typeface="+mn-lt"/>
              </a:endParaRPr>
            </a:p>
          </p:txBody>
        </p:sp>
      </p:grpSp>
      <p:grpSp>
        <p:nvGrpSpPr>
          <p:cNvPr id="12" name="组合 11"/>
          <p:cNvGrpSpPr/>
          <p:nvPr userDrawn="1"/>
        </p:nvGrpSpPr>
        <p:grpSpPr>
          <a:xfrm>
            <a:off x="3126324" y="3152259"/>
            <a:ext cx="6169246" cy="1724120"/>
            <a:chOff x="2344146" y="2364194"/>
            <a:chExt cx="4626935" cy="1293090"/>
          </a:xfrm>
        </p:grpSpPr>
        <p:sp>
          <p:nvSpPr>
            <p:cNvPr id="13" name="直角三角形 12"/>
            <p:cNvSpPr/>
            <p:nvPr/>
          </p:nvSpPr>
          <p:spPr>
            <a:xfrm rot="15891969" flipH="1">
              <a:off x="3030700" y="2676672"/>
              <a:ext cx="346666" cy="1614558"/>
            </a:xfrm>
            <a:prstGeom prst="rtTriangl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4800">
                <a:cs typeface="+mn-ea"/>
                <a:sym typeface="+mn-lt"/>
              </a:endParaRPr>
            </a:p>
          </p:txBody>
        </p:sp>
        <p:sp>
          <p:nvSpPr>
            <p:cNvPr id="14" name="任意形状 19"/>
            <p:cNvSpPr/>
            <p:nvPr/>
          </p:nvSpPr>
          <p:spPr>
            <a:xfrm rot="21300000">
              <a:off x="2344146" y="2364194"/>
              <a:ext cx="4626935" cy="822488"/>
            </a:xfrm>
            <a:custGeom>
              <a:avLst/>
              <a:gdLst>
                <a:gd name="connsiteX0" fmla="*/ 0 w 6893804"/>
                <a:gd name="connsiteY0" fmla="*/ 0 h 900000"/>
                <a:gd name="connsiteX1" fmla="*/ 6045131 w 6893804"/>
                <a:gd name="connsiteY1" fmla="*/ 0 h 900000"/>
                <a:gd name="connsiteX2" fmla="*/ 6244468 w 6893804"/>
                <a:gd name="connsiteY2" fmla="*/ 0 h 900000"/>
                <a:gd name="connsiteX3" fmla="*/ 6893804 w 6893804"/>
                <a:gd name="connsiteY3" fmla="*/ 0 h 900000"/>
                <a:gd name="connsiteX4" fmla="*/ 6443804 w 6893804"/>
                <a:gd name="connsiteY4" fmla="*/ 450000 h 900000"/>
                <a:gd name="connsiteX5" fmla="*/ 6893804 w 6893804"/>
                <a:gd name="connsiteY5" fmla="*/ 900000 h 900000"/>
                <a:gd name="connsiteX6" fmla="*/ 6244468 w 6893804"/>
                <a:gd name="connsiteY6" fmla="*/ 900000 h 900000"/>
                <a:gd name="connsiteX7" fmla="*/ 6045131 w 6893804"/>
                <a:gd name="connsiteY7" fmla="*/ 900000 h 900000"/>
                <a:gd name="connsiteX8" fmla="*/ 0 w 6893804"/>
                <a:gd name="connsiteY8" fmla="*/ 90000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93804" h="900000">
                  <a:moveTo>
                    <a:pt x="0" y="0"/>
                  </a:moveTo>
                  <a:lnTo>
                    <a:pt x="6045131" y="0"/>
                  </a:lnTo>
                  <a:lnTo>
                    <a:pt x="6244468" y="0"/>
                  </a:lnTo>
                  <a:lnTo>
                    <a:pt x="6893804" y="0"/>
                  </a:lnTo>
                  <a:lnTo>
                    <a:pt x="6443804" y="450000"/>
                  </a:lnTo>
                  <a:lnTo>
                    <a:pt x="6893804" y="900000"/>
                  </a:lnTo>
                  <a:lnTo>
                    <a:pt x="6244468" y="900000"/>
                  </a:lnTo>
                  <a:lnTo>
                    <a:pt x="6045131" y="900000"/>
                  </a:lnTo>
                  <a:lnTo>
                    <a:pt x="0" y="90000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zh-CN" altLang="en-US" sz="4800">
                <a:cs typeface="+mn-ea"/>
                <a:sym typeface="+mn-lt"/>
              </a:endParaRPr>
            </a:p>
          </p:txBody>
        </p:sp>
      </p:grpSp>
      <p:grpSp>
        <p:nvGrpSpPr>
          <p:cNvPr id="17" name="组合 16"/>
          <p:cNvGrpSpPr/>
          <p:nvPr userDrawn="1"/>
        </p:nvGrpSpPr>
        <p:grpSpPr>
          <a:xfrm>
            <a:off x="4354406" y="4376457"/>
            <a:ext cx="6169246" cy="1724120"/>
            <a:chOff x="3265208" y="3282343"/>
            <a:chExt cx="4626935" cy="1293090"/>
          </a:xfrm>
        </p:grpSpPr>
        <p:sp>
          <p:nvSpPr>
            <p:cNvPr id="18" name="直角三角形 17"/>
            <p:cNvSpPr/>
            <p:nvPr/>
          </p:nvSpPr>
          <p:spPr>
            <a:xfrm rot="15891969" flipH="1">
              <a:off x="3951762" y="3594821"/>
              <a:ext cx="346666" cy="1614558"/>
            </a:xfrm>
            <a:prstGeom prst="rtTriangl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4800">
                <a:cs typeface="+mn-ea"/>
                <a:sym typeface="+mn-lt"/>
              </a:endParaRPr>
            </a:p>
          </p:txBody>
        </p:sp>
        <p:sp>
          <p:nvSpPr>
            <p:cNvPr id="19" name="任意形状 10"/>
            <p:cNvSpPr/>
            <p:nvPr/>
          </p:nvSpPr>
          <p:spPr>
            <a:xfrm rot="21300000">
              <a:off x="3265208" y="3282343"/>
              <a:ext cx="4626935" cy="822488"/>
            </a:xfrm>
            <a:custGeom>
              <a:avLst/>
              <a:gdLst>
                <a:gd name="connsiteX0" fmla="*/ 0 w 6893804"/>
                <a:gd name="connsiteY0" fmla="*/ 0 h 900000"/>
                <a:gd name="connsiteX1" fmla="*/ 6045131 w 6893804"/>
                <a:gd name="connsiteY1" fmla="*/ 0 h 900000"/>
                <a:gd name="connsiteX2" fmla="*/ 6244468 w 6893804"/>
                <a:gd name="connsiteY2" fmla="*/ 0 h 900000"/>
                <a:gd name="connsiteX3" fmla="*/ 6893804 w 6893804"/>
                <a:gd name="connsiteY3" fmla="*/ 0 h 900000"/>
                <a:gd name="connsiteX4" fmla="*/ 6443804 w 6893804"/>
                <a:gd name="connsiteY4" fmla="*/ 450000 h 900000"/>
                <a:gd name="connsiteX5" fmla="*/ 6893804 w 6893804"/>
                <a:gd name="connsiteY5" fmla="*/ 900000 h 900000"/>
                <a:gd name="connsiteX6" fmla="*/ 6244468 w 6893804"/>
                <a:gd name="connsiteY6" fmla="*/ 900000 h 900000"/>
                <a:gd name="connsiteX7" fmla="*/ 6045131 w 6893804"/>
                <a:gd name="connsiteY7" fmla="*/ 900000 h 900000"/>
                <a:gd name="connsiteX8" fmla="*/ 0 w 6893804"/>
                <a:gd name="connsiteY8" fmla="*/ 90000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93804" h="900000">
                  <a:moveTo>
                    <a:pt x="0" y="0"/>
                  </a:moveTo>
                  <a:lnTo>
                    <a:pt x="6045131" y="0"/>
                  </a:lnTo>
                  <a:lnTo>
                    <a:pt x="6244468" y="0"/>
                  </a:lnTo>
                  <a:lnTo>
                    <a:pt x="6893804" y="0"/>
                  </a:lnTo>
                  <a:lnTo>
                    <a:pt x="6443804" y="450000"/>
                  </a:lnTo>
                  <a:lnTo>
                    <a:pt x="6893804" y="900000"/>
                  </a:lnTo>
                  <a:lnTo>
                    <a:pt x="6244468" y="900000"/>
                  </a:lnTo>
                  <a:lnTo>
                    <a:pt x="6045131" y="900000"/>
                  </a:lnTo>
                  <a:lnTo>
                    <a:pt x="0" y="90000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zh-CN" altLang="en-US" sz="4800">
                <a:cs typeface="+mn-ea"/>
                <a:sym typeface="+mn-lt"/>
              </a:endParaRPr>
            </a:p>
          </p:txBody>
        </p:sp>
      </p:grpSp>
      <p:sp>
        <p:nvSpPr>
          <p:cNvPr id="24" name="文本占位符 10"/>
          <p:cNvSpPr>
            <a:spLocks noGrp="1"/>
          </p:cNvSpPr>
          <p:nvPr>
            <p:ph type="body" sz="quarter" idx="11" hasCustomPrompt="1"/>
          </p:nvPr>
        </p:nvSpPr>
        <p:spPr>
          <a:xfrm>
            <a:off x="7659090" y="281875"/>
            <a:ext cx="4096681" cy="92333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CONTENTS</a:t>
            </a:r>
          </a:p>
        </p:txBody>
      </p:sp>
      <p:sp>
        <p:nvSpPr>
          <p:cNvPr id="25" name="文本占位符 10"/>
          <p:cNvSpPr>
            <a:spLocks noGrp="1"/>
          </p:cNvSpPr>
          <p:nvPr>
            <p:ph type="body" sz="quarter" idx="12" hasCustomPrompt="1"/>
          </p:nvPr>
        </p:nvSpPr>
        <p:spPr>
          <a:xfrm rot="21300000">
            <a:off x="744917" y="864554"/>
            <a:ext cx="6314916" cy="75713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PART ONE </a:t>
            </a:r>
            <a:r>
              <a:rPr lang="zh-CN" altLang="en-US" dirty="0"/>
              <a:t>基本概况</a:t>
            </a:r>
          </a:p>
        </p:txBody>
      </p:sp>
      <p:sp>
        <p:nvSpPr>
          <p:cNvPr id="26" name="文本占位符 10"/>
          <p:cNvSpPr>
            <a:spLocks noGrp="1"/>
          </p:cNvSpPr>
          <p:nvPr>
            <p:ph type="body" sz="quarter" idx="13" hasCustomPrompt="1"/>
          </p:nvPr>
        </p:nvSpPr>
        <p:spPr>
          <a:xfrm rot="21300000">
            <a:off x="1973001" y="2083254"/>
            <a:ext cx="6314916" cy="75713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PART ONE </a:t>
            </a:r>
            <a:r>
              <a:rPr lang="zh-CN" altLang="en-US" dirty="0"/>
              <a:t>基本概况</a:t>
            </a:r>
          </a:p>
        </p:txBody>
      </p:sp>
      <p:sp>
        <p:nvSpPr>
          <p:cNvPr id="27" name="文本占位符 10"/>
          <p:cNvSpPr>
            <a:spLocks noGrp="1"/>
          </p:cNvSpPr>
          <p:nvPr>
            <p:ph type="body" sz="quarter" idx="14" hasCustomPrompt="1"/>
          </p:nvPr>
        </p:nvSpPr>
        <p:spPr>
          <a:xfrm rot="21300000">
            <a:off x="3201084" y="3322019"/>
            <a:ext cx="6314916" cy="75713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PART ONE </a:t>
            </a:r>
            <a:r>
              <a:rPr lang="zh-CN" altLang="en-US" dirty="0"/>
              <a:t>基本概况</a:t>
            </a:r>
          </a:p>
        </p:txBody>
      </p:sp>
      <p:sp>
        <p:nvSpPr>
          <p:cNvPr id="28" name="文本占位符 10"/>
          <p:cNvSpPr>
            <a:spLocks noGrp="1"/>
          </p:cNvSpPr>
          <p:nvPr>
            <p:ph type="body" sz="quarter" idx="15" hasCustomPrompt="1"/>
          </p:nvPr>
        </p:nvSpPr>
        <p:spPr>
          <a:xfrm rot="21300000">
            <a:off x="4429167" y="4520521"/>
            <a:ext cx="6314916" cy="75713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PART ONE </a:t>
            </a:r>
            <a:r>
              <a:rPr lang="zh-CN" altLang="en-US" dirty="0"/>
              <a:t>基本概况</a:t>
            </a:r>
          </a:p>
        </p:txBody>
      </p:sp>
    </p:spTree>
    <p:extLst>
      <p:ext uri="{BB962C8B-B14F-4D97-AF65-F5344CB8AC3E}">
        <p14:creationId xmlns:p14="http://schemas.microsoft.com/office/powerpoint/2010/main" val="4231966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五项目录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670157" y="703868"/>
            <a:ext cx="6169246" cy="1724120"/>
            <a:chOff x="502020" y="527899"/>
            <a:chExt cx="4626935" cy="1293090"/>
          </a:xfrm>
        </p:grpSpPr>
        <p:sp>
          <p:nvSpPr>
            <p:cNvPr id="3" name="直角三角形 2"/>
            <p:cNvSpPr/>
            <p:nvPr/>
          </p:nvSpPr>
          <p:spPr>
            <a:xfrm rot="15891969" flipH="1">
              <a:off x="1188574" y="840377"/>
              <a:ext cx="346666" cy="1614558"/>
            </a:xfrm>
            <a:prstGeom prst="rtTriangl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4800">
                <a:cs typeface="+mn-ea"/>
                <a:sym typeface="+mn-lt"/>
              </a:endParaRPr>
            </a:p>
          </p:txBody>
        </p:sp>
        <p:sp>
          <p:nvSpPr>
            <p:cNvPr id="4" name="任意形状 31"/>
            <p:cNvSpPr/>
            <p:nvPr/>
          </p:nvSpPr>
          <p:spPr>
            <a:xfrm rot="21300000">
              <a:off x="502020" y="527899"/>
              <a:ext cx="4626935" cy="822488"/>
            </a:xfrm>
            <a:custGeom>
              <a:avLst/>
              <a:gdLst>
                <a:gd name="connsiteX0" fmla="*/ 0 w 6893804"/>
                <a:gd name="connsiteY0" fmla="*/ 0 h 900000"/>
                <a:gd name="connsiteX1" fmla="*/ 6045131 w 6893804"/>
                <a:gd name="connsiteY1" fmla="*/ 0 h 900000"/>
                <a:gd name="connsiteX2" fmla="*/ 6244468 w 6893804"/>
                <a:gd name="connsiteY2" fmla="*/ 0 h 900000"/>
                <a:gd name="connsiteX3" fmla="*/ 6893804 w 6893804"/>
                <a:gd name="connsiteY3" fmla="*/ 0 h 900000"/>
                <a:gd name="connsiteX4" fmla="*/ 6443804 w 6893804"/>
                <a:gd name="connsiteY4" fmla="*/ 450000 h 900000"/>
                <a:gd name="connsiteX5" fmla="*/ 6893804 w 6893804"/>
                <a:gd name="connsiteY5" fmla="*/ 900000 h 900000"/>
                <a:gd name="connsiteX6" fmla="*/ 6244468 w 6893804"/>
                <a:gd name="connsiteY6" fmla="*/ 900000 h 900000"/>
                <a:gd name="connsiteX7" fmla="*/ 6045131 w 6893804"/>
                <a:gd name="connsiteY7" fmla="*/ 900000 h 900000"/>
                <a:gd name="connsiteX8" fmla="*/ 0 w 6893804"/>
                <a:gd name="connsiteY8" fmla="*/ 90000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93804" h="900000">
                  <a:moveTo>
                    <a:pt x="0" y="0"/>
                  </a:moveTo>
                  <a:lnTo>
                    <a:pt x="6045131" y="0"/>
                  </a:lnTo>
                  <a:lnTo>
                    <a:pt x="6244468" y="0"/>
                  </a:lnTo>
                  <a:lnTo>
                    <a:pt x="6893804" y="0"/>
                  </a:lnTo>
                  <a:lnTo>
                    <a:pt x="6443804" y="450000"/>
                  </a:lnTo>
                  <a:lnTo>
                    <a:pt x="6893804" y="900000"/>
                  </a:lnTo>
                  <a:lnTo>
                    <a:pt x="6244468" y="900000"/>
                  </a:lnTo>
                  <a:lnTo>
                    <a:pt x="6045131" y="900000"/>
                  </a:lnTo>
                  <a:lnTo>
                    <a:pt x="0" y="90000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zh-CN" altLang="en-US" sz="4800">
                <a:cs typeface="+mn-ea"/>
                <a:sym typeface="+mn-lt"/>
              </a:endParaRPr>
            </a:p>
          </p:txBody>
        </p:sp>
      </p:grpSp>
      <p:grpSp>
        <p:nvGrpSpPr>
          <p:cNvPr id="7" name="组合 6"/>
          <p:cNvGrpSpPr/>
          <p:nvPr userDrawn="1"/>
        </p:nvGrpSpPr>
        <p:grpSpPr>
          <a:xfrm>
            <a:off x="1898241" y="1928065"/>
            <a:ext cx="6169246" cy="1724118"/>
            <a:chOff x="1423083" y="1446047"/>
            <a:chExt cx="4626935" cy="1293089"/>
          </a:xfrm>
        </p:grpSpPr>
        <p:sp>
          <p:nvSpPr>
            <p:cNvPr id="8" name="直角三角形 7"/>
            <p:cNvSpPr/>
            <p:nvPr/>
          </p:nvSpPr>
          <p:spPr>
            <a:xfrm rot="15891969" flipH="1">
              <a:off x="2109637" y="1758524"/>
              <a:ext cx="346666" cy="1614558"/>
            </a:xfrm>
            <a:prstGeom prst="rtTriangl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4800">
                <a:cs typeface="+mn-ea"/>
                <a:sym typeface="+mn-lt"/>
              </a:endParaRPr>
            </a:p>
          </p:txBody>
        </p:sp>
        <p:sp>
          <p:nvSpPr>
            <p:cNvPr id="9" name="任意形状 25"/>
            <p:cNvSpPr/>
            <p:nvPr/>
          </p:nvSpPr>
          <p:spPr>
            <a:xfrm rot="21300000">
              <a:off x="1423083" y="1446047"/>
              <a:ext cx="4626935" cy="822488"/>
            </a:xfrm>
            <a:custGeom>
              <a:avLst/>
              <a:gdLst>
                <a:gd name="connsiteX0" fmla="*/ 0 w 6893804"/>
                <a:gd name="connsiteY0" fmla="*/ 0 h 900000"/>
                <a:gd name="connsiteX1" fmla="*/ 6045131 w 6893804"/>
                <a:gd name="connsiteY1" fmla="*/ 0 h 900000"/>
                <a:gd name="connsiteX2" fmla="*/ 6244468 w 6893804"/>
                <a:gd name="connsiteY2" fmla="*/ 0 h 900000"/>
                <a:gd name="connsiteX3" fmla="*/ 6893804 w 6893804"/>
                <a:gd name="connsiteY3" fmla="*/ 0 h 900000"/>
                <a:gd name="connsiteX4" fmla="*/ 6443804 w 6893804"/>
                <a:gd name="connsiteY4" fmla="*/ 450000 h 900000"/>
                <a:gd name="connsiteX5" fmla="*/ 6893804 w 6893804"/>
                <a:gd name="connsiteY5" fmla="*/ 900000 h 900000"/>
                <a:gd name="connsiteX6" fmla="*/ 6244468 w 6893804"/>
                <a:gd name="connsiteY6" fmla="*/ 900000 h 900000"/>
                <a:gd name="connsiteX7" fmla="*/ 6045131 w 6893804"/>
                <a:gd name="connsiteY7" fmla="*/ 900000 h 900000"/>
                <a:gd name="connsiteX8" fmla="*/ 0 w 6893804"/>
                <a:gd name="connsiteY8" fmla="*/ 90000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93804" h="900000">
                  <a:moveTo>
                    <a:pt x="0" y="0"/>
                  </a:moveTo>
                  <a:lnTo>
                    <a:pt x="6045131" y="0"/>
                  </a:lnTo>
                  <a:lnTo>
                    <a:pt x="6244468" y="0"/>
                  </a:lnTo>
                  <a:lnTo>
                    <a:pt x="6893804" y="0"/>
                  </a:lnTo>
                  <a:lnTo>
                    <a:pt x="6443804" y="450000"/>
                  </a:lnTo>
                  <a:lnTo>
                    <a:pt x="6893804" y="900000"/>
                  </a:lnTo>
                  <a:lnTo>
                    <a:pt x="6244468" y="900000"/>
                  </a:lnTo>
                  <a:lnTo>
                    <a:pt x="6045131" y="900000"/>
                  </a:lnTo>
                  <a:lnTo>
                    <a:pt x="0" y="90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zh-CN" altLang="en-US" sz="4800">
                <a:cs typeface="+mn-ea"/>
                <a:sym typeface="+mn-lt"/>
              </a:endParaRPr>
            </a:p>
          </p:txBody>
        </p:sp>
      </p:grpSp>
      <p:grpSp>
        <p:nvGrpSpPr>
          <p:cNvPr id="12" name="组合 11"/>
          <p:cNvGrpSpPr/>
          <p:nvPr userDrawn="1"/>
        </p:nvGrpSpPr>
        <p:grpSpPr>
          <a:xfrm>
            <a:off x="3126324" y="3152259"/>
            <a:ext cx="6169246" cy="1724120"/>
            <a:chOff x="2344146" y="2364194"/>
            <a:chExt cx="4626935" cy="1293090"/>
          </a:xfrm>
        </p:grpSpPr>
        <p:sp>
          <p:nvSpPr>
            <p:cNvPr id="13" name="直角三角形 12"/>
            <p:cNvSpPr/>
            <p:nvPr/>
          </p:nvSpPr>
          <p:spPr>
            <a:xfrm rot="15891969" flipH="1">
              <a:off x="3030700" y="2676672"/>
              <a:ext cx="346666" cy="1614558"/>
            </a:xfrm>
            <a:prstGeom prst="rtTriangl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4800">
                <a:cs typeface="+mn-ea"/>
                <a:sym typeface="+mn-lt"/>
              </a:endParaRPr>
            </a:p>
          </p:txBody>
        </p:sp>
        <p:sp>
          <p:nvSpPr>
            <p:cNvPr id="14" name="任意形状 19"/>
            <p:cNvSpPr/>
            <p:nvPr/>
          </p:nvSpPr>
          <p:spPr>
            <a:xfrm rot="21300000">
              <a:off x="2344146" y="2364194"/>
              <a:ext cx="4626935" cy="822488"/>
            </a:xfrm>
            <a:custGeom>
              <a:avLst/>
              <a:gdLst>
                <a:gd name="connsiteX0" fmla="*/ 0 w 6893804"/>
                <a:gd name="connsiteY0" fmla="*/ 0 h 900000"/>
                <a:gd name="connsiteX1" fmla="*/ 6045131 w 6893804"/>
                <a:gd name="connsiteY1" fmla="*/ 0 h 900000"/>
                <a:gd name="connsiteX2" fmla="*/ 6244468 w 6893804"/>
                <a:gd name="connsiteY2" fmla="*/ 0 h 900000"/>
                <a:gd name="connsiteX3" fmla="*/ 6893804 w 6893804"/>
                <a:gd name="connsiteY3" fmla="*/ 0 h 900000"/>
                <a:gd name="connsiteX4" fmla="*/ 6443804 w 6893804"/>
                <a:gd name="connsiteY4" fmla="*/ 450000 h 900000"/>
                <a:gd name="connsiteX5" fmla="*/ 6893804 w 6893804"/>
                <a:gd name="connsiteY5" fmla="*/ 900000 h 900000"/>
                <a:gd name="connsiteX6" fmla="*/ 6244468 w 6893804"/>
                <a:gd name="connsiteY6" fmla="*/ 900000 h 900000"/>
                <a:gd name="connsiteX7" fmla="*/ 6045131 w 6893804"/>
                <a:gd name="connsiteY7" fmla="*/ 900000 h 900000"/>
                <a:gd name="connsiteX8" fmla="*/ 0 w 6893804"/>
                <a:gd name="connsiteY8" fmla="*/ 90000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93804" h="900000">
                  <a:moveTo>
                    <a:pt x="0" y="0"/>
                  </a:moveTo>
                  <a:lnTo>
                    <a:pt x="6045131" y="0"/>
                  </a:lnTo>
                  <a:lnTo>
                    <a:pt x="6244468" y="0"/>
                  </a:lnTo>
                  <a:lnTo>
                    <a:pt x="6893804" y="0"/>
                  </a:lnTo>
                  <a:lnTo>
                    <a:pt x="6443804" y="450000"/>
                  </a:lnTo>
                  <a:lnTo>
                    <a:pt x="6893804" y="900000"/>
                  </a:lnTo>
                  <a:lnTo>
                    <a:pt x="6244468" y="900000"/>
                  </a:lnTo>
                  <a:lnTo>
                    <a:pt x="6045131" y="900000"/>
                  </a:lnTo>
                  <a:lnTo>
                    <a:pt x="0" y="90000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zh-CN" altLang="en-US" sz="4800">
                <a:cs typeface="+mn-ea"/>
                <a:sym typeface="+mn-lt"/>
              </a:endParaRPr>
            </a:p>
          </p:txBody>
        </p:sp>
      </p:grpSp>
      <p:grpSp>
        <p:nvGrpSpPr>
          <p:cNvPr id="17" name="组合 16"/>
          <p:cNvGrpSpPr/>
          <p:nvPr userDrawn="1"/>
        </p:nvGrpSpPr>
        <p:grpSpPr>
          <a:xfrm>
            <a:off x="4354406" y="4376457"/>
            <a:ext cx="6169246" cy="1724120"/>
            <a:chOff x="3265208" y="3282343"/>
            <a:chExt cx="4626935" cy="1293090"/>
          </a:xfrm>
        </p:grpSpPr>
        <p:sp>
          <p:nvSpPr>
            <p:cNvPr id="18" name="直角三角形 17"/>
            <p:cNvSpPr/>
            <p:nvPr/>
          </p:nvSpPr>
          <p:spPr>
            <a:xfrm rot="15891969" flipH="1">
              <a:off x="3951762" y="3594821"/>
              <a:ext cx="346666" cy="1614558"/>
            </a:xfrm>
            <a:prstGeom prst="rtTriangl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4800">
                <a:cs typeface="+mn-ea"/>
                <a:sym typeface="+mn-lt"/>
              </a:endParaRPr>
            </a:p>
          </p:txBody>
        </p:sp>
        <p:sp>
          <p:nvSpPr>
            <p:cNvPr id="19" name="任意形状 10"/>
            <p:cNvSpPr/>
            <p:nvPr/>
          </p:nvSpPr>
          <p:spPr>
            <a:xfrm rot="21300000">
              <a:off x="3265208" y="3282343"/>
              <a:ext cx="4626935" cy="822488"/>
            </a:xfrm>
            <a:custGeom>
              <a:avLst/>
              <a:gdLst>
                <a:gd name="connsiteX0" fmla="*/ 0 w 6893804"/>
                <a:gd name="connsiteY0" fmla="*/ 0 h 900000"/>
                <a:gd name="connsiteX1" fmla="*/ 6045131 w 6893804"/>
                <a:gd name="connsiteY1" fmla="*/ 0 h 900000"/>
                <a:gd name="connsiteX2" fmla="*/ 6244468 w 6893804"/>
                <a:gd name="connsiteY2" fmla="*/ 0 h 900000"/>
                <a:gd name="connsiteX3" fmla="*/ 6893804 w 6893804"/>
                <a:gd name="connsiteY3" fmla="*/ 0 h 900000"/>
                <a:gd name="connsiteX4" fmla="*/ 6443804 w 6893804"/>
                <a:gd name="connsiteY4" fmla="*/ 450000 h 900000"/>
                <a:gd name="connsiteX5" fmla="*/ 6893804 w 6893804"/>
                <a:gd name="connsiteY5" fmla="*/ 900000 h 900000"/>
                <a:gd name="connsiteX6" fmla="*/ 6244468 w 6893804"/>
                <a:gd name="connsiteY6" fmla="*/ 900000 h 900000"/>
                <a:gd name="connsiteX7" fmla="*/ 6045131 w 6893804"/>
                <a:gd name="connsiteY7" fmla="*/ 900000 h 900000"/>
                <a:gd name="connsiteX8" fmla="*/ 0 w 6893804"/>
                <a:gd name="connsiteY8" fmla="*/ 90000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93804" h="900000">
                  <a:moveTo>
                    <a:pt x="0" y="0"/>
                  </a:moveTo>
                  <a:lnTo>
                    <a:pt x="6045131" y="0"/>
                  </a:lnTo>
                  <a:lnTo>
                    <a:pt x="6244468" y="0"/>
                  </a:lnTo>
                  <a:lnTo>
                    <a:pt x="6893804" y="0"/>
                  </a:lnTo>
                  <a:lnTo>
                    <a:pt x="6443804" y="450000"/>
                  </a:lnTo>
                  <a:lnTo>
                    <a:pt x="6893804" y="900000"/>
                  </a:lnTo>
                  <a:lnTo>
                    <a:pt x="6244468" y="900000"/>
                  </a:lnTo>
                  <a:lnTo>
                    <a:pt x="6045131" y="900000"/>
                  </a:lnTo>
                  <a:lnTo>
                    <a:pt x="0" y="90000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zh-CN" altLang="en-US" sz="4800">
                <a:cs typeface="+mn-ea"/>
                <a:sym typeface="+mn-lt"/>
              </a:endParaRPr>
            </a:p>
          </p:txBody>
        </p:sp>
      </p:grpSp>
      <p:sp>
        <p:nvSpPr>
          <p:cNvPr id="24" name="文本占位符 10"/>
          <p:cNvSpPr>
            <a:spLocks noGrp="1"/>
          </p:cNvSpPr>
          <p:nvPr>
            <p:ph type="body" sz="quarter" idx="11" hasCustomPrompt="1"/>
          </p:nvPr>
        </p:nvSpPr>
        <p:spPr>
          <a:xfrm>
            <a:off x="7659090" y="281875"/>
            <a:ext cx="4096681" cy="92333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CONTENTS</a:t>
            </a:r>
          </a:p>
        </p:txBody>
      </p:sp>
      <p:sp>
        <p:nvSpPr>
          <p:cNvPr id="25" name="文本占位符 10"/>
          <p:cNvSpPr>
            <a:spLocks noGrp="1"/>
          </p:cNvSpPr>
          <p:nvPr>
            <p:ph type="body" sz="quarter" idx="12" hasCustomPrompt="1"/>
          </p:nvPr>
        </p:nvSpPr>
        <p:spPr>
          <a:xfrm rot="21300000">
            <a:off x="744917" y="864554"/>
            <a:ext cx="6314916" cy="75713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PART ONE </a:t>
            </a:r>
            <a:r>
              <a:rPr lang="zh-CN" altLang="en-US" dirty="0"/>
              <a:t>基本概况</a:t>
            </a:r>
          </a:p>
        </p:txBody>
      </p:sp>
      <p:sp>
        <p:nvSpPr>
          <p:cNvPr id="26" name="文本占位符 10"/>
          <p:cNvSpPr>
            <a:spLocks noGrp="1"/>
          </p:cNvSpPr>
          <p:nvPr>
            <p:ph type="body" sz="quarter" idx="13" hasCustomPrompt="1"/>
          </p:nvPr>
        </p:nvSpPr>
        <p:spPr>
          <a:xfrm rot="21300000">
            <a:off x="1973001" y="2083254"/>
            <a:ext cx="6314916" cy="75713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PART ONE </a:t>
            </a:r>
            <a:r>
              <a:rPr lang="zh-CN" altLang="en-US" dirty="0"/>
              <a:t>基本概况</a:t>
            </a:r>
          </a:p>
        </p:txBody>
      </p:sp>
      <p:sp>
        <p:nvSpPr>
          <p:cNvPr id="27" name="文本占位符 10"/>
          <p:cNvSpPr>
            <a:spLocks noGrp="1"/>
          </p:cNvSpPr>
          <p:nvPr>
            <p:ph type="body" sz="quarter" idx="14" hasCustomPrompt="1"/>
          </p:nvPr>
        </p:nvSpPr>
        <p:spPr>
          <a:xfrm rot="21300000">
            <a:off x="3201084" y="3322019"/>
            <a:ext cx="6314916" cy="75713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PART ONE </a:t>
            </a:r>
            <a:r>
              <a:rPr lang="zh-CN" altLang="en-US" dirty="0"/>
              <a:t>基本概况</a:t>
            </a:r>
          </a:p>
        </p:txBody>
      </p:sp>
      <p:sp>
        <p:nvSpPr>
          <p:cNvPr id="28" name="文本占位符 10"/>
          <p:cNvSpPr>
            <a:spLocks noGrp="1"/>
          </p:cNvSpPr>
          <p:nvPr>
            <p:ph type="body" sz="quarter" idx="15" hasCustomPrompt="1"/>
          </p:nvPr>
        </p:nvSpPr>
        <p:spPr>
          <a:xfrm rot="21300000">
            <a:off x="4429167" y="4520521"/>
            <a:ext cx="6314916" cy="75713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PART ONE </a:t>
            </a:r>
            <a:r>
              <a:rPr lang="zh-CN" altLang="en-US" dirty="0"/>
              <a:t>基本概况</a:t>
            </a: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5528707" y="5639672"/>
            <a:ext cx="6169246" cy="1724120"/>
            <a:chOff x="3265208" y="3282343"/>
            <a:chExt cx="4626935" cy="1293090"/>
          </a:xfrm>
        </p:grpSpPr>
        <p:sp>
          <p:nvSpPr>
            <p:cNvPr id="21" name="直角三角形 20"/>
            <p:cNvSpPr/>
            <p:nvPr/>
          </p:nvSpPr>
          <p:spPr>
            <a:xfrm rot="15891969" flipH="1">
              <a:off x="3951762" y="3594821"/>
              <a:ext cx="346666" cy="1614558"/>
            </a:xfrm>
            <a:prstGeom prst="rtTriangl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4800" dirty="0">
                <a:cs typeface="+mn-ea"/>
                <a:sym typeface="+mn-lt"/>
              </a:endParaRPr>
            </a:p>
          </p:txBody>
        </p:sp>
        <p:sp>
          <p:nvSpPr>
            <p:cNvPr id="22" name="任意形状 10"/>
            <p:cNvSpPr/>
            <p:nvPr/>
          </p:nvSpPr>
          <p:spPr>
            <a:xfrm rot="21300000">
              <a:off x="3265208" y="3282343"/>
              <a:ext cx="4626935" cy="822488"/>
            </a:xfrm>
            <a:custGeom>
              <a:avLst/>
              <a:gdLst>
                <a:gd name="connsiteX0" fmla="*/ 0 w 6893804"/>
                <a:gd name="connsiteY0" fmla="*/ 0 h 900000"/>
                <a:gd name="connsiteX1" fmla="*/ 6045131 w 6893804"/>
                <a:gd name="connsiteY1" fmla="*/ 0 h 900000"/>
                <a:gd name="connsiteX2" fmla="*/ 6244468 w 6893804"/>
                <a:gd name="connsiteY2" fmla="*/ 0 h 900000"/>
                <a:gd name="connsiteX3" fmla="*/ 6893804 w 6893804"/>
                <a:gd name="connsiteY3" fmla="*/ 0 h 900000"/>
                <a:gd name="connsiteX4" fmla="*/ 6443804 w 6893804"/>
                <a:gd name="connsiteY4" fmla="*/ 450000 h 900000"/>
                <a:gd name="connsiteX5" fmla="*/ 6893804 w 6893804"/>
                <a:gd name="connsiteY5" fmla="*/ 900000 h 900000"/>
                <a:gd name="connsiteX6" fmla="*/ 6244468 w 6893804"/>
                <a:gd name="connsiteY6" fmla="*/ 900000 h 900000"/>
                <a:gd name="connsiteX7" fmla="*/ 6045131 w 6893804"/>
                <a:gd name="connsiteY7" fmla="*/ 900000 h 900000"/>
                <a:gd name="connsiteX8" fmla="*/ 0 w 6893804"/>
                <a:gd name="connsiteY8" fmla="*/ 90000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93804" h="900000">
                  <a:moveTo>
                    <a:pt x="0" y="0"/>
                  </a:moveTo>
                  <a:lnTo>
                    <a:pt x="6045131" y="0"/>
                  </a:lnTo>
                  <a:lnTo>
                    <a:pt x="6244468" y="0"/>
                  </a:lnTo>
                  <a:lnTo>
                    <a:pt x="6893804" y="0"/>
                  </a:lnTo>
                  <a:lnTo>
                    <a:pt x="6443804" y="450000"/>
                  </a:lnTo>
                  <a:lnTo>
                    <a:pt x="6893804" y="900000"/>
                  </a:lnTo>
                  <a:lnTo>
                    <a:pt x="6244468" y="900000"/>
                  </a:lnTo>
                  <a:lnTo>
                    <a:pt x="6045131" y="900000"/>
                  </a:lnTo>
                  <a:lnTo>
                    <a:pt x="0" y="90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zh-CN" altLang="en-US" sz="4800">
                <a:cs typeface="+mn-ea"/>
                <a:sym typeface="+mn-lt"/>
              </a:endParaRPr>
            </a:p>
          </p:txBody>
        </p:sp>
      </p:grpSp>
      <p:sp>
        <p:nvSpPr>
          <p:cNvPr id="23" name="文本占位符 10"/>
          <p:cNvSpPr>
            <a:spLocks noGrp="1"/>
          </p:cNvSpPr>
          <p:nvPr>
            <p:ph type="body" sz="quarter" idx="16" hasCustomPrompt="1"/>
          </p:nvPr>
        </p:nvSpPr>
        <p:spPr>
          <a:xfrm rot="21300000">
            <a:off x="5603468" y="5783736"/>
            <a:ext cx="6314916" cy="75713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PART ONE </a:t>
            </a:r>
            <a:r>
              <a:rPr lang="zh-CN" altLang="en-US" dirty="0"/>
              <a:t>基本概况</a:t>
            </a:r>
          </a:p>
        </p:txBody>
      </p:sp>
    </p:spTree>
    <p:extLst>
      <p:ext uri="{BB962C8B-B14F-4D97-AF65-F5344CB8AC3E}">
        <p14:creationId xmlns:p14="http://schemas.microsoft.com/office/powerpoint/2010/main" val="1074593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副标题页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形状 4"/>
          <p:cNvSpPr/>
          <p:nvPr userDrawn="1"/>
        </p:nvSpPr>
        <p:spPr>
          <a:xfrm rot="2866791">
            <a:off x="-2949585" y="-215147"/>
            <a:ext cx="9425608" cy="3071899"/>
          </a:xfrm>
          <a:custGeom>
            <a:avLst/>
            <a:gdLst>
              <a:gd name="connsiteX0" fmla="*/ 0 w 3790658"/>
              <a:gd name="connsiteY0" fmla="*/ 0 h 1235413"/>
              <a:gd name="connsiteX1" fmla="*/ 2935084 w 3790658"/>
              <a:gd name="connsiteY1" fmla="*/ 0 h 1235413"/>
              <a:gd name="connsiteX2" fmla="*/ 3136042 w 3790658"/>
              <a:gd name="connsiteY2" fmla="*/ 0 h 1235413"/>
              <a:gd name="connsiteX3" fmla="*/ 3790658 w 3790658"/>
              <a:gd name="connsiteY3" fmla="*/ 0 h 1235413"/>
              <a:gd name="connsiteX4" fmla="*/ 3336999 w 3790658"/>
              <a:gd name="connsiteY4" fmla="*/ 617707 h 1235413"/>
              <a:gd name="connsiteX5" fmla="*/ 3790658 w 3790658"/>
              <a:gd name="connsiteY5" fmla="*/ 1235413 h 1235413"/>
              <a:gd name="connsiteX6" fmla="*/ 3136042 w 3790658"/>
              <a:gd name="connsiteY6" fmla="*/ 1235413 h 1235413"/>
              <a:gd name="connsiteX7" fmla="*/ 2935084 w 3790658"/>
              <a:gd name="connsiteY7" fmla="*/ 1235413 h 1235413"/>
              <a:gd name="connsiteX8" fmla="*/ 0 w 3790658"/>
              <a:gd name="connsiteY8" fmla="*/ 1235413 h 1235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90658" h="1235413">
                <a:moveTo>
                  <a:pt x="0" y="0"/>
                </a:moveTo>
                <a:lnTo>
                  <a:pt x="2935084" y="0"/>
                </a:lnTo>
                <a:lnTo>
                  <a:pt x="3136042" y="0"/>
                </a:lnTo>
                <a:lnTo>
                  <a:pt x="3790658" y="0"/>
                </a:lnTo>
                <a:lnTo>
                  <a:pt x="3336999" y="617707"/>
                </a:lnTo>
                <a:lnTo>
                  <a:pt x="3790658" y="1235413"/>
                </a:lnTo>
                <a:lnTo>
                  <a:pt x="3136042" y="1235413"/>
                </a:lnTo>
                <a:lnTo>
                  <a:pt x="2935084" y="1235413"/>
                </a:lnTo>
                <a:lnTo>
                  <a:pt x="0" y="123541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sz="2400">
              <a:cs typeface="+mn-ea"/>
              <a:sym typeface="+mn-lt"/>
            </a:endParaRPr>
          </a:p>
        </p:txBody>
      </p:sp>
      <p:sp>
        <p:nvSpPr>
          <p:cNvPr id="7" name="文本占位符 10"/>
          <p:cNvSpPr>
            <a:spLocks noGrp="1"/>
          </p:cNvSpPr>
          <p:nvPr>
            <p:ph type="body" sz="quarter" idx="11" hasCustomPrompt="1"/>
          </p:nvPr>
        </p:nvSpPr>
        <p:spPr>
          <a:xfrm>
            <a:off x="7033448" y="852423"/>
            <a:ext cx="4096681" cy="82638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53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/>
              <a:t>基本概况</a:t>
            </a:r>
          </a:p>
        </p:txBody>
      </p:sp>
      <p:sp>
        <p:nvSpPr>
          <p:cNvPr id="8" name="文本占位符 10"/>
          <p:cNvSpPr>
            <a:spLocks noGrp="1"/>
          </p:cNvSpPr>
          <p:nvPr>
            <p:ph type="body" sz="quarter" idx="12" hasCustomPrompt="1"/>
          </p:nvPr>
        </p:nvSpPr>
        <p:spPr>
          <a:xfrm>
            <a:off x="7033448" y="1659553"/>
            <a:ext cx="4096681" cy="113261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lnSpc>
                <a:spcPct val="130000"/>
              </a:lnSpc>
              <a:spcBef>
                <a:spcPts val="0"/>
              </a:spcBef>
              <a:buNone/>
              <a:defRPr sz="13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/>
              <a:t>点击此处添加文本信息。</a:t>
            </a:r>
          </a:p>
          <a:p>
            <a:pPr lvl="0"/>
            <a:r>
              <a:rPr lang="zh-CN" altLang="en-US" dirty="0"/>
              <a:t>标题数字等都可以通过点击和重新输入进行更改，顶部“开始”面板中可以对字体、字号、颜色、行距等进行修改。建议正文</a:t>
            </a:r>
            <a:r>
              <a:rPr lang="en-US" altLang="zh-CN" dirty="0"/>
              <a:t>10</a:t>
            </a:r>
            <a:r>
              <a:rPr lang="zh-CN" altLang="en-US" dirty="0"/>
              <a:t>号字，</a:t>
            </a:r>
            <a:r>
              <a:rPr lang="en-US" altLang="zh-CN" dirty="0"/>
              <a:t>1.3</a:t>
            </a:r>
            <a:r>
              <a:rPr lang="zh-CN" altLang="en-US" dirty="0"/>
              <a:t>倍字间距。</a:t>
            </a:r>
          </a:p>
        </p:txBody>
      </p:sp>
      <p:sp>
        <p:nvSpPr>
          <p:cNvPr id="9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1017658" y="228144"/>
            <a:ext cx="4096681" cy="377641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26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 altLang="zh-CN" dirty="0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2118186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形状 60"/>
          <p:cNvSpPr/>
          <p:nvPr userDrawn="1"/>
        </p:nvSpPr>
        <p:spPr>
          <a:xfrm>
            <a:off x="-710407" y="1291771"/>
            <a:ext cx="2858063" cy="754584"/>
          </a:xfrm>
          <a:custGeom>
            <a:avLst/>
            <a:gdLst>
              <a:gd name="connsiteX0" fmla="*/ 0 w 6893804"/>
              <a:gd name="connsiteY0" fmla="*/ 0 h 900000"/>
              <a:gd name="connsiteX1" fmla="*/ 6045131 w 6893804"/>
              <a:gd name="connsiteY1" fmla="*/ 0 h 900000"/>
              <a:gd name="connsiteX2" fmla="*/ 6244468 w 6893804"/>
              <a:gd name="connsiteY2" fmla="*/ 0 h 900000"/>
              <a:gd name="connsiteX3" fmla="*/ 6893804 w 6893804"/>
              <a:gd name="connsiteY3" fmla="*/ 0 h 900000"/>
              <a:gd name="connsiteX4" fmla="*/ 6443804 w 6893804"/>
              <a:gd name="connsiteY4" fmla="*/ 450000 h 900000"/>
              <a:gd name="connsiteX5" fmla="*/ 6893804 w 6893804"/>
              <a:gd name="connsiteY5" fmla="*/ 900000 h 900000"/>
              <a:gd name="connsiteX6" fmla="*/ 6244468 w 6893804"/>
              <a:gd name="connsiteY6" fmla="*/ 900000 h 900000"/>
              <a:gd name="connsiteX7" fmla="*/ 6045131 w 6893804"/>
              <a:gd name="connsiteY7" fmla="*/ 900000 h 900000"/>
              <a:gd name="connsiteX8" fmla="*/ 0 w 6893804"/>
              <a:gd name="connsiteY8" fmla="*/ 900000 h 9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93804" h="900000">
                <a:moveTo>
                  <a:pt x="0" y="0"/>
                </a:moveTo>
                <a:lnTo>
                  <a:pt x="6045131" y="0"/>
                </a:lnTo>
                <a:lnTo>
                  <a:pt x="6244468" y="0"/>
                </a:lnTo>
                <a:lnTo>
                  <a:pt x="6893804" y="0"/>
                </a:lnTo>
                <a:lnTo>
                  <a:pt x="6443804" y="450000"/>
                </a:lnTo>
                <a:lnTo>
                  <a:pt x="6893804" y="900000"/>
                </a:lnTo>
                <a:lnTo>
                  <a:pt x="6244468" y="900000"/>
                </a:lnTo>
                <a:lnTo>
                  <a:pt x="6045131" y="900000"/>
                </a:lnTo>
                <a:lnTo>
                  <a:pt x="0" y="90000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sz="2400">
              <a:cs typeface="+mn-ea"/>
              <a:sym typeface="+mn-lt"/>
            </a:endParaRPr>
          </a:p>
        </p:txBody>
      </p:sp>
      <p:sp>
        <p:nvSpPr>
          <p:cNvPr id="7" name="任意形状 61"/>
          <p:cNvSpPr/>
          <p:nvPr userDrawn="1"/>
        </p:nvSpPr>
        <p:spPr>
          <a:xfrm>
            <a:off x="-710407" y="2457805"/>
            <a:ext cx="2858063" cy="754584"/>
          </a:xfrm>
          <a:custGeom>
            <a:avLst/>
            <a:gdLst>
              <a:gd name="connsiteX0" fmla="*/ 0 w 6893804"/>
              <a:gd name="connsiteY0" fmla="*/ 0 h 900000"/>
              <a:gd name="connsiteX1" fmla="*/ 6045131 w 6893804"/>
              <a:gd name="connsiteY1" fmla="*/ 0 h 900000"/>
              <a:gd name="connsiteX2" fmla="*/ 6244468 w 6893804"/>
              <a:gd name="connsiteY2" fmla="*/ 0 h 900000"/>
              <a:gd name="connsiteX3" fmla="*/ 6893804 w 6893804"/>
              <a:gd name="connsiteY3" fmla="*/ 0 h 900000"/>
              <a:gd name="connsiteX4" fmla="*/ 6443804 w 6893804"/>
              <a:gd name="connsiteY4" fmla="*/ 450000 h 900000"/>
              <a:gd name="connsiteX5" fmla="*/ 6893804 w 6893804"/>
              <a:gd name="connsiteY5" fmla="*/ 900000 h 900000"/>
              <a:gd name="connsiteX6" fmla="*/ 6244468 w 6893804"/>
              <a:gd name="connsiteY6" fmla="*/ 900000 h 900000"/>
              <a:gd name="connsiteX7" fmla="*/ 6045131 w 6893804"/>
              <a:gd name="connsiteY7" fmla="*/ 900000 h 900000"/>
              <a:gd name="connsiteX8" fmla="*/ 0 w 6893804"/>
              <a:gd name="connsiteY8" fmla="*/ 900000 h 9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93804" h="900000">
                <a:moveTo>
                  <a:pt x="0" y="0"/>
                </a:moveTo>
                <a:lnTo>
                  <a:pt x="6045131" y="0"/>
                </a:lnTo>
                <a:lnTo>
                  <a:pt x="6244468" y="0"/>
                </a:lnTo>
                <a:lnTo>
                  <a:pt x="6893804" y="0"/>
                </a:lnTo>
                <a:lnTo>
                  <a:pt x="6443804" y="450000"/>
                </a:lnTo>
                <a:lnTo>
                  <a:pt x="6893804" y="900000"/>
                </a:lnTo>
                <a:lnTo>
                  <a:pt x="6244468" y="900000"/>
                </a:lnTo>
                <a:lnTo>
                  <a:pt x="6045131" y="900000"/>
                </a:lnTo>
                <a:lnTo>
                  <a:pt x="0" y="90000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sz="2400">
              <a:cs typeface="+mn-ea"/>
              <a:sym typeface="+mn-lt"/>
            </a:endParaRPr>
          </a:p>
        </p:txBody>
      </p:sp>
      <p:sp>
        <p:nvSpPr>
          <p:cNvPr id="8" name="任意形状 62"/>
          <p:cNvSpPr/>
          <p:nvPr userDrawn="1"/>
        </p:nvSpPr>
        <p:spPr>
          <a:xfrm>
            <a:off x="-710407" y="3623840"/>
            <a:ext cx="2858063" cy="754584"/>
          </a:xfrm>
          <a:custGeom>
            <a:avLst/>
            <a:gdLst>
              <a:gd name="connsiteX0" fmla="*/ 0 w 6893804"/>
              <a:gd name="connsiteY0" fmla="*/ 0 h 900000"/>
              <a:gd name="connsiteX1" fmla="*/ 6045131 w 6893804"/>
              <a:gd name="connsiteY1" fmla="*/ 0 h 900000"/>
              <a:gd name="connsiteX2" fmla="*/ 6244468 w 6893804"/>
              <a:gd name="connsiteY2" fmla="*/ 0 h 900000"/>
              <a:gd name="connsiteX3" fmla="*/ 6893804 w 6893804"/>
              <a:gd name="connsiteY3" fmla="*/ 0 h 900000"/>
              <a:gd name="connsiteX4" fmla="*/ 6443804 w 6893804"/>
              <a:gd name="connsiteY4" fmla="*/ 450000 h 900000"/>
              <a:gd name="connsiteX5" fmla="*/ 6893804 w 6893804"/>
              <a:gd name="connsiteY5" fmla="*/ 900000 h 900000"/>
              <a:gd name="connsiteX6" fmla="*/ 6244468 w 6893804"/>
              <a:gd name="connsiteY6" fmla="*/ 900000 h 900000"/>
              <a:gd name="connsiteX7" fmla="*/ 6045131 w 6893804"/>
              <a:gd name="connsiteY7" fmla="*/ 900000 h 900000"/>
              <a:gd name="connsiteX8" fmla="*/ 0 w 6893804"/>
              <a:gd name="connsiteY8" fmla="*/ 900000 h 9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93804" h="900000">
                <a:moveTo>
                  <a:pt x="0" y="0"/>
                </a:moveTo>
                <a:lnTo>
                  <a:pt x="6045131" y="0"/>
                </a:lnTo>
                <a:lnTo>
                  <a:pt x="6244468" y="0"/>
                </a:lnTo>
                <a:lnTo>
                  <a:pt x="6893804" y="0"/>
                </a:lnTo>
                <a:lnTo>
                  <a:pt x="6443804" y="450000"/>
                </a:lnTo>
                <a:lnTo>
                  <a:pt x="6893804" y="900000"/>
                </a:lnTo>
                <a:lnTo>
                  <a:pt x="6244468" y="900000"/>
                </a:lnTo>
                <a:lnTo>
                  <a:pt x="6045131" y="900000"/>
                </a:lnTo>
                <a:lnTo>
                  <a:pt x="0" y="90000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sz="2400">
              <a:cs typeface="+mn-ea"/>
              <a:sym typeface="+mn-lt"/>
            </a:endParaRPr>
          </a:p>
        </p:txBody>
      </p:sp>
      <p:sp>
        <p:nvSpPr>
          <p:cNvPr id="9" name="任意形状 63"/>
          <p:cNvSpPr/>
          <p:nvPr userDrawn="1"/>
        </p:nvSpPr>
        <p:spPr>
          <a:xfrm>
            <a:off x="-710407" y="4789873"/>
            <a:ext cx="2858063" cy="754584"/>
          </a:xfrm>
          <a:custGeom>
            <a:avLst/>
            <a:gdLst>
              <a:gd name="connsiteX0" fmla="*/ 0 w 6893804"/>
              <a:gd name="connsiteY0" fmla="*/ 0 h 900000"/>
              <a:gd name="connsiteX1" fmla="*/ 6045131 w 6893804"/>
              <a:gd name="connsiteY1" fmla="*/ 0 h 900000"/>
              <a:gd name="connsiteX2" fmla="*/ 6244468 w 6893804"/>
              <a:gd name="connsiteY2" fmla="*/ 0 h 900000"/>
              <a:gd name="connsiteX3" fmla="*/ 6893804 w 6893804"/>
              <a:gd name="connsiteY3" fmla="*/ 0 h 900000"/>
              <a:gd name="connsiteX4" fmla="*/ 6443804 w 6893804"/>
              <a:gd name="connsiteY4" fmla="*/ 450000 h 900000"/>
              <a:gd name="connsiteX5" fmla="*/ 6893804 w 6893804"/>
              <a:gd name="connsiteY5" fmla="*/ 900000 h 900000"/>
              <a:gd name="connsiteX6" fmla="*/ 6244468 w 6893804"/>
              <a:gd name="connsiteY6" fmla="*/ 900000 h 900000"/>
              <a:gd name="connsiteX7" fmla="*/ 6045131 w 6893804"/>
              <a:gd name="connsiteY7" fmla="*/ 900000 h 900000"/>
              <a:gd name="connsiteX8" fmla="*/ 0 w 6893804"/>
              <a:gd name="connsiteY8" fmla="*/ 900000 h 9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93804" h="900000">
                <a:moveTo>
                  <a:pt x="0" y="0"/>
                </a:moveTo>
                <a:lnTo>
                  <a:pt x="6045131" y="0"/>
                </a:lnTo>
                <a:lnTo>
                  <a:pt x="6244468" y="0"/>
                </a:lnTo>
                <a:lnTo>
                  <a:pt x="6893804" y="0"/>
                </a:lnTo>
                <a:lnTo>
                  <a:pt x="6443804" y="450000"/>
                </a:lnTo>
                <a:lnTo>
                  <a:pt x="6893804" y="900000"/>
                </a:lnTo>
                <a:lnTo>
                  <a:pt x="6244468" y="900000"/>
                </a:lnTo>
                <a:lnTo>
                  <a:pt x="6045131" y="900000"/>
                </a:lnTo>
                <a:lnTo>
                  <a:pt x="0" y="900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sz="2400">
              <a:cs typeface="+mn-ea"/>
              <a:sym typeface="+mn-lt"/>
            </a:endParaRPr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1" hasCustomPrompt="1"/>
          </p:nvPr>
        </p:nvSpPr>
        <p:spPr>
          <a:xfrm>
            <a:off x="210359" y="1442847"/>
            <a:ext cx="1937297" cy="4524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/>
              <a:t>基本概况</a:t>
            </a:r>
          </a:p>
        </p:txBody>
      </p:sp>
      <p:sp>
        <p:nvSpPr>
          <p:cNvPr id="12" name="文本占位符 10"/>
          <p:cNvSpPr>
            <a:spLocks noGrp="1"/>
          </p:cNvSpPr>
          <p:nvPr>
            <p:ph type="body" sz="quarter" idx="12" hasCustomPrompt="1"/>
          </p:nvPr>
        </p:nvSpPr>
        <p:spPr>
          <a:xfrm>
            <a:off x="210359" y="2608881"/>
            <a:ext cx="1937297" cy="4524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/>
              <a:t>基本概况</a:t>
            </a:r>
          </a:p>
        </p:txBody>
      </p:sp>
      <p:sp>
        <p:nvSpPr>
          <p:cNvPr id="13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10359" y="3774916"/>
            <a:ext cx="1937297" cy="4524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/>
              <a:t>基本概况</a:t>
            </a:r>
          </a:p>
        </p:txBody>
      </p:sp>
      <p:sp>
        <p:nvSpPr>
          <p:cNvPr id="1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210359" y="4940949"/>
            <a:ext cx="1937297" cy="4524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/>
              <a:t>基本概况</a:t>
            </a:r>
          </a:p>
        </p:txBody>
      </p:sp>
    </p:spTree>
    <p:extLst>
      <p:ext uri="{BB962C8B-B14F-4D97-AF65-F5344CB8AC3E}">
        <p14:creationId xmlns:p14="http://schemas.microsoft.com/office/powerpoint/2010/main" val="1661858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页_1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3656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页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79457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B0DE08-C51C-4062-B122-8755740807F9}" type="datetimeFigureOut">
              <a:rPr lang="zh-TW" altLang="en-US"/>
              <a:pPr>
                <a:defRPr/>
              </a:pPr>
              <a:t>2019/9/9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7291719-A406-4170-A78C-42112E176016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44179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9357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92" r:id="rId2"/>
    <p:sldLayoutId id="2147483693" r:id="rId3"/>
    <p:sldLayoutId id="2147483694" r:id="rId4"/>
    <p:sldLayoutId id="2147483691" r:id="rId5"/>
    <p:sldLayoutId id="2147483690" r:id="rId6"/>
    <p:sldLayoutId id="2147483689" r:id="rId7"/>
    <p:sldLayoutId id="2147483695" r:id="rId8"/>
    <p:sldLayoutId id="2147483700" r:id="rId9"/>
    <p:sldLayoutId id="2147483701" r:id="rId10"/>
    <p:sldLayoutId id="2147483702" r:id="rId11"/>
  </p:sldLayoutIdLst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5087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680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10" Type="http://schemas.openxmlformats.org/officeDocument/2006/relationships/image" Target="../media/image51.pn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1.pn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3.jpeg"/><Relationship Id="rId4" Type="http://schemas.openxmlformats.org/officeDocument/2006/relationships/image" Target="../media/image7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7.png"/><Relationship Id="rId4" Type="http://schemas.openxmlformats.org/officeDocument/2006/relationships/image" Target="../media/image76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6.jpeg"/><Relationship Id="rId4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 rot="21300000">
            <a:off x="1587324" y="3009075"/>
            <a:ext cx="10176924" cy="1056982"/>
          </a:xfrm>
        </p:spPr>
        <p:txBody>
          <a:bodyPr/>
          <a:lstStyle/>
          <a:p>
            <a:r>
              <a:rPr lang="zh-TW" altLang="en-US" dirty="0"/>
              <a:t>送愛到緬</a:t>
            </a:r>
            <a:r>
              <a:rPr lang="zh-TW" altLang="en-US" dirty="0" smtClean="0"/>
              <a:t>北   書香傳千里</a:t>
            </a:r>
            <a:endParaRPr lang="en-US" altLang="zh-CN" dirty="0"/>
          </a:p>
        </p:txBody>
      </p:sp>
      <p:sp>
        <p:nvSpPr>
          <p:cNvPr id="7" name="文本占位符 4"/>
          <p:cNvSpPr>
            <a:spLocks noGrp="1"/>
          </p:cNvSpPr>
          <p:nvPr>
            <p:ph type="body" sz="quarter" idx="10"/>
          </p:nvPr>
        </p:nvSpPr>
        <p:spPr>
          <a:xfrm rot="21300000">
            <a:off x="1031830" y="2064381"/>
            <a:ext cx="10176924" cy="1006429"/>
          </a:xfrm>
        </p:spPr>
        <p:txBody>
          <a:bodyPr/>
          <a:lstStyle/>
          <a:p>
            <a:r>
              <a:rPr lang="en-US" altLang="zh-TW" dirty="0" smtClean="0">
                <a:solidFill>
                  <a:schemeClr val="bg2">
                    <a:lumMod val="75000"/>
                  </a:schemeClr>
                </a:solidFill>
              </a:rPr>
              <a:t>2019 </a:t>
            </a:r>
            <a:r>
              <a:rPr lang="zh-TW" altLang="en-US" dirty="0" smtClean="0">
                <a:solidFill>
                  <a:schemeClr val="bg2">
                    <a:lumMod val="75000"/>
                  </a:schemeClr>
                </a:solidFill>
              </a:rPr>
              <a:t>鶯歌國小  秋季募書</a:t>
            </a:r>
            <a:endParaRPr lang="en-US" altLang="zh-CN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" name="圓角矩形 1"/>
          <p:cNvSpPr/>
          <p:nvPr/>
        </p:nvSpPr>
        <p:spPr>
          <a:xfrm>
            <a:off x="7491663" y="5598694"/>
            <a:ext cx="4588041" cy="1259305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TW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改編自龍門國中、</a:t>
            </a:r>
            <a:endParaRPr lang="en-US" altLang="zh-TW" sz="28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30000"/>
              </a:lnSpc>
            </a:pPr>
            <a:r>
              <a:rPr lang="zh-TW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緬甸華文教育服務團簡報</a:t>
            </a:r>
            <a:endParaRPr lang="zh-TW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38283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任意形状 1"/>
          <p:cNvSpPr/>
          <p:nvPr/>
        </p:nvSpPr>
        <p:spPr>
          <a:xfrm>
            <a:off x="-710035" y="1292049"/>
            <a:ext cx="2857691" cy="754486"/>
          </a:xfrm>
          <a:custGeom>
            <a:avLst/>
            <a:gdLst>
              <a:gd name="connsiteX0" fmla="*/ 0 w 6893804"/>
              <a:gd name="connsiteY0" fmla="*/ 0 h 900000"/>
              <a:gd name="connsiteX1" fmla="*/ 6045131 w 6893804"/>
              <a:gd name="connsiteY1" fmla="*/ 0 h 900000"/>
              <a:gd name="connsiteX2" fmla="*/ 6244468 w 6893804"/>
              <a:gd name="connsiteY2" fmla="*/ 0 h 900000"/>
              <a:gd name="connsiteX3" fmla="*/ 6893804 w 6893804"/>
              <a:gd name="connsiteY3" fmla="*/ 0 h 900000"/>
              <a:gd name="connsiteX4" fmla="*/ 6443804 w 6893804"/>
              <a:gd name="connsiteY4" fmla="*/ 450000 h 900000"/>
              <a:gd name="connsiteX5" fmla="*/ 6893804 w 6893804"/>
              <a:gd name="connsiteY5" fmla="*/ 900000 h 900000"/>
              <a:gd name="connsiteX6" fmla="*/ 6244468 w 6893804"/>
              <a:gd name="connsiteY6" fmla="*/ 900000 h 900000"/>
              <a:gd name="connsiteX7" fmla="*/ 6045131 w 6893804"/>
              <a:gd name="connsiteY7" fmla="*/ 900000 h 900000"/>
              <a:gd name="connsiteX8" fmla="*/ 0 w 6893804"/>
              <a:gd name="connsiteY8" fmla="*/ 900000 h 9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93804" h="900000">
                <a:moveTo>
                  <a:pt x="0" y="0"/>
                </a:moveTo>
                <a:lnTo>
                  <a:pt x="6045131" y="0"/>
                </a:lnTo>
                <a:lnTo>
                  <a:pt x="6244468" y="0"/>
                </a:lnTo>
                <a:lnTo>
                  <a:pt x="6893804" y="0"/>
                </a:lnTo>
                <a:lnTo>
                  <a:pt x="6443804" y="450000"/>
                </a:lnTo>
                <a:lnTo>
                  <a:pt x="6893804" y="900000"/>
                </a:lnTo>
                <a:lnTo>
                  <a:pt x="6244468" y="900000"/>
                </a:lnTo>
                <a:lnTo>
                  <a:pt x="6045131" y="900000"/>
                </a:lnTo>
                <a:lnTo>
                  <a:pt x="0" y="90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/>
            <a:endParaRPr kumimoji="1" lang="zh-CN" altLang="en-US" sz="2400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grpSp>
        <p:nvGrpSpPr>
          <p:cNvPr id="25" name="组合 112"/>
          <p:cNvGrpSpPr/>
          <p:nvPr/>
        </p:nvGrpSpPr>
        <p:grpSpPr>
          <a:xfrm>
            <a:off x="6117961" y="2880087"/>
            <a:ext cx="337937" cy="332498"/>
            <a:chOff x="9258152" y="7085327"/>
            <a:chExt cx="540197" cy="531499"/>
          </a:xfrm>
        </p:grpSpPr>
        <p:sp>
          <p:nvSpPr>
            <p:cNvPr id="40" name="椭圆 39"/>
            <p:cNvSpPr/>
            <p:nvPr/>
          </p:nvSpPr>
          <p:spPr>
            <a:xfrm>
              <a:off x="9328145" y="7213010"/>
              <a:ext cx="403816" cy="403816"/>
            </a:xfrm>
            <a:prstGeom prst="ellipse">
              <a:avLst/>
            </a:prstGeom>
            <a:noFill/>
            <a:ln w="3492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41"/>
              <a:endParaRPr lang="zh-CN" altLang="en-US" sz="1867" kern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grpSp>
          <p:nvGrpSpPr>
            <p:cNvPr id="43" name="组合 111"/>
            <p:cNvGrpSpPr/>
            <p:nvPr/>
          </p:nvGrpSpPr>
          <p:grpSpPr>
            <a:xfrm>
              <a:off x="9258152" y="7085327"/>
              <a:ext cx="540197" cy="412485"/>
              <a:chOff x="11172373" y="6982090"/>
              <a:chExt cx="540197" cy="412485"/>
            </a:xfrm>
          </p:grpSpPr>
          <p:cxnSp>
            <p:nvCxnSpPr>
              <p:cNvPr id="45" name="直接连接符 77"/>
              <p:cNvCxnSpPr/>
              <p:nvPr/>
            </p:nvCxnSpPr>
            <p:spPr>
              <a:xfrm>
                <a:off x="11172373" y="7244556"/>
                <a:ext cx="271901" cy="150019"/>
              </a:xfrm>
              <a:prstGeom prst="line">
                <a:avLst/>
              </a:prstGeom>
              <a:ln w="44450" cap="rnd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128"/>
              <p:cNvCxnSpPr/>
              <p:nvPr/>
            </p:nvCxnSpPr>
            <p:spPr>
              <a:xfrm flipV="1">
                <a:off x="11444274" y="6982090"/>
                <a:ext cx="268296" cy="411690"/>
              </a:xfrm>
              <a:prstGeom prst="line">
                <a:avLst/>
              </a:prstGeom>
              <a:ln w="44450" cap="rnd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6" name="组合 135"/>
          <p:cNvGrpSpPr/>
          <p:nvPr/>
        </p:nvGrpSpPr>
        <p:grpSpPr>
          <a:xfrm>
            <a:off x="6117961" y="3494983"/>
            <a:ext cx="337937" cy="332498"/>
            <a:chOff x="9258152" y="7085327"/>
            <a:chExt cx="540197" cy="531499"/>
          </a:xfrm>
        </p:grpSpPr>
        <p:sp>
          <p:nvSpPr>
            <p:cNvPr id="33" name="椭圆 32"/>
            <p:cNvSpPr/>
            <p:nvPr/>
          </p:nvSpPr>
          <p:spPr>
            <a:xfrm>
              <a:off x="9328145" y="7213010"/>
              <a:ext cx="403816" cy="403816"/>
            </a:xfrm>
            <a:prstGeom prst="ellipse">
              <a:avLst/>
            </a:prstGeom>
            <a:noFill/>
            <a:ln w="3492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41"/>
              <a:endParaRPr lang="zh-CN" altLang="en-US" sz="1867" kern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grpSp>
          <p:nvGrpSpPr>
            <p:cNvPr id="35" name="组合 137"/>
            <p:cNvGrpSpPr/>
            <p:nvPr/>
          </p:nvGrpSpPr>
          <p:grpSpPr>
            <a:xfrm>
              <a:off x="9258152" y="7085327"/>
              <a:ext cx="540197" cy="412485"/>
              <a:chOff x="11172373" y="6982090"/>
              <a:chExt cx="540197" cy="412485"/>
            </a:xfrm>
          </p:grpSpPr>
          <p:cxnSp>
            <p:nvCxnSpPr>
              <p:cNvPr id="36" name="直接连接符 138"/>
              <p:cNvCxnSpPr/>
              <p:nvPr/>
            </p:nvCxnSpPr>
            <p:spPr>
              <a:xfrm>
                <a:off x="11172373" y="7244556"/>
                <a:ext cx="271901" cy="150019"/>
              </a:xfrm>
              <a:prstGeom prst="line">
                <a:avLst/>
              </a:prstGeom>
              <a:ln w="44450" cap="rnd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接连接符 139"/>
              <p:cNvCxnSpPr/>
              <p:nvPr/>
            </p:nvCxnSpPr>
            <p:spPr>
              <a:xfrm flipV="1">
                <a:off x="11444274" y="6982090"/>
                <a:ext cx="268296" cy="411690"/>
              </a:xfrm>
              <a:prstGeom prst="line">
                <a:avLst/>
              </a:prstGeom>
              <a:ln w="44450" cap="rnd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7" name="组合 140"/>
          <p:cNvGrpSpPr/>
          <p:nvPr/>
        </p:nvGrpSpPr>
        <p:grpSpPr>
          <a:xfrm>
            <a:off x="6117961" y="4109879"/>
            <a:ext cx="337937" cy="332498"/>
            <a:chOff x="9258152" y="7085327"/>
            <a:chExt cx="540197" cy="531499"/>
          </a:xfrm>
        </p:grpSpPr>
        <p:sp>
          <p:nvSpPr>
            <p:cNvPr id="29" name="椭圆 28"/>
            <p:cNvSpPr/>
            <p:nvPr/>
          </p:nvSpPr>
          <p:spPr>
            <a:xfrm>
              <a:off x="9328145" y="7213010"/>
              <a:ext cx="403816" cy="403816"/>
            </a:xfrm>
            <a:prstGeom prst="ellipse">
              <a:avLst/>
            </a:prstGeom>
            <a:noFill/>
            <a:ln w="3492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41"/>
              <a:endParaRPr lang="zh-CN" altLang="en-US" sz="1867" kern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grpSp>
          <p:nvGrpSpPr>
            <p:cNvPr id="30" name="组合 142"/>
            <p:cNvGrpSpPr/>
            <p:nvPr/>
          </p:nvGrpSpPr>
          <p:grpSpPr>
            <a:xfrm>
              <a:off x="9258152" y="7085327"/>
              <a:ext cx="540197" cy="412485"/>
              <a:chOff x="11172373" y="6982090"/>
              <a:chExt cx="540197" cy="412485"/>
            </a:xfrm>
          </p:grpSpPr>
          <p:cxnSp>
            <p:nvCxnSpPr>
              <p:cNvPr id="31" name="直接连接符 143"/>
              <p:cNvCxnSpPr/>
              <p:nvPr/>
            </p:nvCxnSpPr>
            <p:spPr>
              <a:xfrm>
                <a:off x="11172373" y="7244556"/>
                <a:ext cx="271901" cy="150019"/>
              </a:xfrm>
              <a:prstGeom prst="line">
                <a:avLst/>
              </a:prstGeom>
              <a:ln w="44450" cap="rnd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144"/>
              <p:cNvCxnSpPr/>
              <p:nvPr/>
            </p:nvCxnSpPr>
            <p:spPr>
              <a:xfrm flipV="1">
                <a:off x="11444274" y="6982090"/>
                <a:ext cx="268296" cy="411690"/>
              </a:xfrm>
              <a:prstGeom prst="line">
                <a:avLst/>
              </a:prstGeom>
              <a:ln w="44450" cap="rnd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3" name="组合 145"/>
          <p:cNvGrpSpPr/>
          <p:nvPr/>
        </p:nvGrpSpPr>
        <p:grpSpPr>
          <a:xfrm>
            <a:off x="8253452" y="2895182"/>
            <a:ext cx="337937" cy="332498"/>
            <a:chOff x="9258152" y="7085327"/>
            <a:chExt cx="540197" cy="531499"/>
          </a:xfrm>
        </p:grpSpPr>
        <p:sp>
          <p:nvSpPr>
            <p:cNvPr id="59" name="椭圆 58"/>
            <p:cNvSpPr/>
            <p:nvPr/>
          </p:nvSpPr>
          <p:spPr>
            <a:xfrm>
              <a:off x="9328145" y="7213010"/>
              <a:ext cx="403816" cy="403816"/>
            </a:xfrm>
            <a:prstGeom prst="ellipse">
              <a:avLst/>
            </a:prstGeom>
            <a:noFill/>
            <a:ln w="3492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41"/>
              <a:endParaRPr lang="zh-CN" altLang="en-US" sz="1867" kern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grpSp>
          <p:nvGrpSpPr>
            <p:cNvPr id="60" name="组合 147"/>
            <p:cNvGrpSpPr/>
            <p:nvPr/>
          </p:nvGrpSpPr>
          <p:grpSpPr>
            <a:xfrm>
              <a:off x="9258152" y="7085327"/>
              <a:ext cx="540197" cy="412485"/>
              <a:chOff x="11172373" y="6982090"/>
              <a:chExt cx="540197" cy="412485"/>
            </a:xfrm>
          </p:grpSpPr>
          <p:cxnSp>
            <p:nvCxnSpPr>
              <p:cNvPr id="61" name="直接连接符 148"/>
              <p:cNvCxnSpPr/>
              <p:nvPr/>
            </p:nvCxnSpPr>
            <p:spPr>
              <a:xfrm>
                <a:off x="11172373" y="7244556"/>
                <a:ext cx="271901" cy="150019"/>
              </a:xfrm>
              <a:prstGeom prst="line">
                <a:avLst/>
              </a:prstGeom>
              <a:ln w="44450" cap="rnd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149"/>
              <p:cNvCxnSpPr/>
              <p:nvPr/>
            </p:nvCxnSpPr>
            <p:spPr>
              <a:xfrm flipV="1">
                <a:off x="11444274" y="6982090"/>
                <a:ext cx="268296" cy="411690"/>
              </a:xfrm>
              <a:prstGeom prst="line">
                <a:avLst/>
              </a:prstGeom>
              <a:ln w="44450" cap="rnd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4" name="组合 150"/>
          <p:cNvGrpSpPr/>
          <p:nvPr/>
        </p:nvGrpSpPr>
        <p:grpSpPr>
          <a:xfrm>
            <a:off x="8253452" y="3510078"/>
            <a:ext cx="337937" cy="332498"/>
            <a:chOff x="9258152" y="7085327"/>
            <a:chExt cx="540197" cy="531498"/>
          </a:xfrm>
        </p:grpSpPr>
        <p:sp>
          <p:nvSpPr>
            <p:cNvPr id="55" name="椭圆 54"/>
            <p:cNvSpPr/>
            <p:nvPr/>
          </p:nvSpPr>
          <p:spPr>
            <a:xfrm>
              <a:off x="9328145" y="7213009"/>
              <a:ext cx="403816" cy="403816"/>
            </a:xfrm>
            <a:prstGeom prst="ellipse">
              <a:avLst/>
            </a:prstGeom>
            <a:noFill/>
            <a:ln w="3492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41"/>
              <a:endParaRPr lang="zh-CN" altLang="en-US" sz="1867" kern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grpSp>
          <p:nvGrpSpPr>
            <p:cNvPr id="56" name="组合 152"/>
            <p:cNvGrpSpPr/>
            <p:nvPr/>
          </p:nvGrpSpPr>
          <p:grpSpPr>
            <a:xfrm>
              <a:off x="9258152" y="7085327"/>
              <a:ext cx="540197" cy="412485"/>
              <a:chOff x="11172373" y="6982090"/>
              <a:chExt cx="540197" cy="412485"/>
            </a:xfrm>
          </p:grpSpPr>
          <p:cxnSp>
            <p:nvCxnSpPr>
              <p:cNvPr id="57" name="直接连接符 153"/>
              <p:cNvCxnSpPr/>
              <p:nvPr/>
            </p:nvCxnSpPr>
            <p:spPr>
              <a:xfrm>
                <a:off x="11172373" y="7244556"/>
                <a:ext cx="271901" cy="150019"/>
              </a:xfrm>
              <a:prstGeom prst="line">
                <a:avLst/>
              </a:prstGeom>
              <a:ln w="44450" cap="rnd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154"/>
              <p:cNvCxnSpPr/>
              <p:nvPr/>
            </p:nvCxnSpPr>
            <p:spPr>
              <a:xfrm flipV="1">
                <a:off x="11444274" y="6982090"/>
                <a:ext cx="268296" cy="411690"/>
              </a:xfrm>
              <a:prstGeom prst="line">
                <a:avLst/>
              </a:prstGeom>
              <a:ln w="44450" cap="rnd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4" name="组合 155"/>
          <p:cNvGrpSpPr/>
          <p:nvPr/>
        </p:nvGrpSpPr>
        <p:grpSpPr>
          <a:xfrm>
            <a:off x="10388946" y="2895182"/>
            <a:ext cx="337937" cy="332498"/>
            <a:chOff x="9258152" y="7085327"/>
            <a:chExt cx="540197" cy="531498"/>
          </a:xfrm>
        </p:grpSpPr>
        <p:sp>
          <p:nvSpPr>
            <p:cNvPr id="85" name="椭圆 84"/>
            <p:cNvSpPr/>
            <p:nvPr/>
          </p:nvSpPr>
          <p:spPr>
            <a:xfrm>
              <a:off x="9328145" y="7213009"/>
              <a:ext cx="403816" cy="403816"/>
            </a:xfrm>
            <a:prstGeom prst="ellipse">
              <a:avLst/>
            </a:prstGeom>
            <a:noFill/>
            <a:ln w="3492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41"/>
              <a:endParaRPr lang="zh-CN" altLang="en-US" sz="1867" kern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grpSp>
          <p:nvGrpSpPr>
            <p:cNvPr id="86" name="组合 157"/>
            <p:cNvGrpSpPr/>
            <p:nvPr/>
          </p:nvGrpSpPr>
          <p:grpSpPr>
            <a:xfrm>
              <a:off x="9258152" y="7085327"/>
              <a:ext cx="540197" cy="412485"/>
              <a:chOff x="11172373" y="6982090"/>
              <a:chExt cx="540197" cy="412485"/>
            </a:xfrm>
          </p:grpSpPr>
          <p:cxnSp>
            <p:nvCxnSpPr>
              <p:cNvPr id="87" name="直接连接符 158"/>
              <p:cNvCxnSpPr/>
              <p:nvPr/>
            </p:nvCxnSpPr>
            <p:spPr>
              <a:xfrm>
                <a:off x="11172373" y="7244556"/>
                <a:ext cx="271901" cy="150019"/>
              </a:xfrm>
              <a:prstGeom prst="line">
                <a:avLst/>
              </a:prstGeom>
              <a:ln w="44450" cap="rnd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直接连接符 159"/>
              <p:cNvCxnSpPr/>
              <p:nvPr/>
            </p:nvCxnSpPr>
            <p:spPr>
              <a:xfrm flipV="1">
                <a:off x="11444274" y="6982090"/>
                <a:ext cx="268296" cy="411690"/>
              </a:xfrm>
              <a:prstGeom prst="line">
                <a:avLst/>
              </a:prstGeom>
              <a:ln w="44450" cap="rnd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5" name="组合 160"/>
          <p:cNvGrpSpPr/>
          <p:nvPr/>
        </p:nvGrpSpPr>
        <p:grpSpPr>
          <a:xfrm>
            <a:off x="10388946" y="3510081"/>
            <a:ext cx="337937" cy="332498"/>
            <a:chOff x="9258152" y="7085327"/>
            <a:chExt cx="540197" cy="531498"/>
          </a:xfrm>
        </p:grpSpPr>
        <p:sp>
          <p:nvSpPr>
            <p:cNvPr id="81" name="椭圆 80"/>
            <p:cNvSpPr/>
            <p:nvPr/>
          </p:nvSpPr>
          <p:spPr>
            <a:xfrm>
              <a:off x="9328145" y="7213009"/>
              <a:ext cx="403816" cy="403816"/>
            </a:xfrm>
            <a:prstGeom prst="ellipse">
              <a:avLst/>
            </a:prstGeom>
            <a:noFill/>
            <a:ln w="3492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41"/>
              <a:endParaRPr lang="zh-CN" altLang="en-US" sz="1867" kern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grpSp>
          <p:nvGrpSpPr>
            <p:cNvPr id="82" name="组合 162"/>
            <p:cNvGrpSpPr/>
            <p:nvPr/>
          </p:nvGrpSpPr>
          <p:grpSpPr>
            <a:xfrm>
              <a:off x="9258152" y="7085327"/>
              <a:ext cx="540197" cy="412485"/>
              <a:chOff x="11172373" y="6982090"/>
              <a:chExt cx="540197" cy="412485"/>
            </a:xfrm>
          </p:grpSpPr>
          <p:cxnSp>
            <p:nvCxnSpPr>
              <p:cNvPr id="83" name="直接连接符 163"/>
              <p:cNvCxnSpPr/>
              <p:nvPr/>
            </p:nvCxnSpPr>
            <p:spPr>
              <a:xfrm>
                <a:off x="11172373" y="7244556"/>
                <a:ext cx="271901" cy="150019"/>
              </a:xfrm>
              <a:prstGeom prst="line">
                <a:avLst/>
              </a:prstGeom>
              <a:ln w="44450" cap="rnd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直接连接符 164"/>
              <p:cNvCxnSpPr/>
              <p:nvPr/>
            </p:nvCxnSpPr>
            <p:spPr>
              <a:xfrm flipV="1">
                <a:off x="11444274" y="6982090"/>
                <a:ext cx="268296" cy="411690"/>
              </a:xfrm>
              <a:prstGeom prst="line">
                <a:avLst/>
              </a:prstGeom>
              <a:ln w="44450" cap="rnd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6" name="组合 165"/>
          <p:cNvGrpSpPr/>
          <p:nvPr/>
        </p:nvGrpSpPr>
        <p:grpSpPr>
          <a:xfrm>
            <a:off x="10388946" y="4124978"/>
            <a:ext cx="337937" cy="332498"/>
            <a:chOff x="9258152" y="7085327"/>
            <a:chExt cx="540197" cy="531498"/>
          </a:xfrm>
        </p:grpSpPr>
        <p:sp>
          <p:nvSpPr>
            <p:cNvPr id="77" name="椭圆 76"/>
            <p:cNvSpPr/>
            <p:nvPr/>
          </p:nvSpPr>
          <p:spPr>
            <a:xfrm>
              <a:off x="9328145" y="7213009"/>
              <a:ext cx="403816" cy="403816"/>
            </a:xfrm>
            <a:prstGeom prst="ellipse">
              <a:avLst/>
            </a:prstGeom>
            <a:noFill/>
            <a:ln w="3492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41"/>
              <a:endParaRPr lang="zh-CN" altLang="en-US" sz="1867" kern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grpSp>
          <p:nvGrpSpPr>
            <p:cNvPr id="78" name="组合 167"/>
            <p:cNvGrpSpPr/>
            <p:nvPr/>
          </p:nvGrpSpPr>
          <p:grpSpPr>
            <a:xfrm>
              <a:off x="9258152" y="7085327"/>
              <a:ext cx="540197" cy="412485"/>
              <a:chOff x="11172373" y="6982090"/>
              <a:chExt cx="540197" cy="412485"/>
            </a:xfrm>
          </p:grpSpPr>
          <p:cxnSp>
            <p:nvCxnSpPr>
              <p:cNvPr id="79" name="直接连接符 168"/>
              <p:cNvCxnSpPr/>
              <p:nvPr/>
            </p:nvCxnSpPr>
            <p:spPr>
              <a:xfrm>
                <a:off x="11172373" y="7244556"/>
                <a:ext cx="271901" cy="150019"/>
              </a:xfrm>
              <a:prstGeom prst="line">
                <a:avLst/>
              </a:prstGeom>
              <a:ln w="44450" cap="rnd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直接连接符 169"/>
              <p:cNvCxnSpPr/>
              <p:nvPr/>
            </p:nvCxnSpPr>
            <p:spPr>
              <a:xfrm flipV="1">
                <a:off x="11444274" y="6982090"/>
                <a:ext cx="268296" cy="411690"/>
              </a:xfrm>
              <a:prstGeom prst="line">
                <a:avLst/>
              </a:prstGeom>
              <a:ln w="44450" cap="rnd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7" name="组合 170"/>
          <p:cNvGrpSpPr/>
          <p:nvPr/>
        </p:nvGrpSpPr>
        <p:grpSpPr>
          <a:xfrm>
            <a:off x="10388946" y="4739874"/>
            <a:ext cx="337937" cy="332498"/>
            <a:chOff x="9258152" y="7085327"/>
            <a:chExt cx="540197" cy="531498"/>
          </a:xfrm>
        </p:grpSpPr>
        <p:sp>
          <p:nvSpPr>
            <p:cNvPr id="73" name="椭圆 72"/>
            <p:cNvSpPr/>
            <p:nvPr/>
          </p:nvSpPr>
          <p:spPr>
            <a:xfrm>
              <a:off x="9328145" y="7213009"/>
              <a:ext cx="403816" cy="403816"/>
            </a:xfrm>
            <a:prstGeom prst="ellipse">
              <a:avLst/>
            </a:prstGeom>
            <a:noFill/>
            <a:ln w="3492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41"/>
              <a:endParaRPr lang="zh-CN" altLang="en-US" sz="1867" kern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grpSp>
          <p:nvGrpSpPr>
            <p:cNvPr id="74" name="组合 172"/>
            <p:cNvGrpSpPr/>
            <p:nvPr/>
          </p:nvGrpSpPr>
          <p:grpSpPr>
            <a:xfrm>
              <a:off x="9258152" y="7085327"/>
              <a:ext cx="540197" cy="412485"/>
              <a:chOff x="11172373" y="6982090"/>
              <a:chExt cx="540197" cy="412485"/>
            </a:xfrm>
          </p:grpSpPr>
          <p:cxnSp>
            <p:nvCxnSpPr>
              <p:cNvPr id="75" name="直接连接符 173"/>
              <p:cNvCxnSpPr/>
              <p:nvPr/>
            </p:nvCxnSpPr>
            <p:spPr>
              <a:xfrm>
                <a:off x="11172373" y="7244556"/>
                <a:ext cx="271901" cy="150019"/>
              </a:xfrm>
              <a:prstGeom prst="line">
                <a:avLst/>
              </a:prstGeom>
              <a:ln w="44450" cap="rnd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直接连接符 174"/>
              <p:cNvCxnSpPr/>
              <p:nvPr/>
            </p:nvCxnSpPr>
            <p:spPr>
              <a:xfrm flipV="1">
                <a:off x="11444274" y="6982090"/>
                <a:ext cx="268296" cy="411690"/>
              </a:xfrm>
              <a:prstGeom prst="line">
                <a:avLst/>
              </a:prstGeom>
              <a:ln w="44450" cap="rnd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8" name="组合 175"/>
          <p:cNvGrpSpPr/>
          <p:nvPr/>
        </p:nvGrpSpPr>
        <p:grpSpPr>
          <a:xfrm>
            <a:off x="10388946" y="5354770"/>
            <a:ext cx="337937" cy="332498"/>
            <a:chOff x="9258152" y="7085327"/>
            <a:chExt cx="540197" cy="531498"/>
          </a:xfrm>
        </p:grpSpPr>
        <p:sp>
          <p:nvSpPr>
            <p:cNvPr id="69" name="椭圆 68"/>
            <p:cNvSpPr/>
            <p:nvPr/>
          </p:nvSpPr>
          <p:spPr>
            <a:xfrm>
              <a:off x="9328145" y="7213009"/>
              <a:ext cx="403816" cy="403816"/>
            </a:xfrm>
            <a:prstGeom prst="ellipse">
              <a:avLst/>
            </a:prstGeom>
            <a:noFill/>
            <a:ln w="3492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41"/>
              <a:endParaRPr lang="zh-CN" altLang="en-US" sz="1867" kern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grpSp>
          <p:nvGrpSpPr>
            <p:cNvPr id="70" name="组合 177"/>
            <p:cNvGrpSpPr/>
            <p:nvPr/>
          </p:nvGrpSpPr>
          <p:grpSpPr>
            <a:xfrm>
              <a:off x="9258152" y="7085327"/>
              <a:ext cx="540197" cy="412485"/>
              <a:chOff x="11172373" y="6982090"/>
              <a:chExt cx="540197" cy="412485"/>
            </a:xfrm>
          </p:grpSpPr>
          <p:cxnSp>
            <p:nvCxnSpPr>
              <p:cNvPr id="71" name="直接连接符 178"/>
              <p:cNvCxnSpPr/>
              <p:nvPr/>
            </p:nvCxnSpPr>
            <p:spPr>
              <a:xfrm>
                <a:off x="11172373" y="7244556"/>
                <a:ext cx="271901" cy="150019"/>
              </a:xfrm>
              <a:prstGeom prst="line">
                <a:avLst/>
              </a:prstGeom>
              <a:ln w="44450" cap="rnd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直接连接符 179"/>
              <p:cNvCxnSpPr/>
              <p:nvPr/>
            </p:nvCxnSpPr>
            <p:spPr>
              <a:xfrm flipV="1">
                <a:off x="11444274" y="6982090"/>
                <a:ext cx="268296" cy="411690"/>
              </a:xfrm>
              <a:prstGeom prst="line">
                <a:avLst/>
              </a:prstGeom>
              <a:ln w="44450" cap="rnd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90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1319159" y="64439"/>
            <a:ext cx="4613641" cy="590931"/>
          </a:xfrm>
        </p:spPr>
        <p:txBody>
          <a:bodyPr/>
          <a:lstStyle/>
          <a:p>
            <a:r>
              <a:rPr kumimoji="1" lang="zh-TW" altLang="en-US" sz="3600" kern="0" dirty="0" smtClean="0">
                <a:cs typeface="+mn-ea"/>
                <a:sym typeface="+mn-lt"/>
              </a:rPr>
              <a:t>縮短他們和書的距離</a:t>
            </a:r>
            <a:endParaRPr kumimoji="1" lang="zh-CN" altLang="en-US" sz="3600" kern="0" dirty="0">
              <a:cs typeface="+mn-ea"/>
              <a:sym typeface="+mn-lt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084" y="1443697"/>
            <a:ext cx="6519808" cy="3667391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224" y="3767626"/>
            <a:ext cx="5462775" cy="3072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768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任意形状 1"/>
          <p:cNvSpPr/>
          <p:nvPr/>
        </p:nvSpPr>
        <p:spPr>
          <a:xfrm>
            <a:off x="-710035" y="3623889"/>
            <a:ext cx="2857691" cy="754486"/>
          </a:xfrm>
          <a:custGeom>
            <a:avLst/>
            <a:gdLst>
              <a:gd name="connsiteX0" fmla="*/ 0 w 6893804"/>
              <a:gd name="connsiteY0" fmla="*/ 0 h 900000"/>
              <a:gd name="connsiteX1" fmla="*/ 6045131 w 6893804"/>
              <a:gd name="connsiteY1" fmla="*/ 0 h 900000"/>
              <a:gd name="connsiteX2" fmla="*/ 6244468 w 6893804"/>
              <a:gd name="connsiteY2" fmla="*/ 0 h 900000"/>
              <a:gd name="connsiteX3" fmla="*/ 6893804 w 6893804"/>
              <a:gd name="connsiteY3" fmla="*/ 0 h 900000"/>
              <a:gd name="connsiteX4" fmla="*/ 6443804 w 6893804"/>
              <a:gd name="connsiteY4" fmla="*/ 450000 h 900000"/>
              <a:gd name="connsiteX5" fmla="*/ 6893804 w 6893804"/>
              <a:gd name="connsiteY5" fmla="*/ 900000 h 900000"/>
              <a:gd name="connsiteX6" fmla="*/ 6244468 w 6893804"/>
              <a:gd name="connsiteY6" fmla="*/ 900000 h 900000"/>
              <a:gd name="connsiteX7" fmla="*/ 6045131 w 6893804"/>
              <a:gd name="connsiteY7" fmla="*/ 900000 h 900000"/>
              <a:gd name="connsiteX8" fmla="*/ 0 w 6893804"/>
              <a:gd name="connsiteY8" fmla="*/ 900000 h 9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93804" h="900000">
                <a:moveTo>
                  <a:pt x="0" y="0"/>
                </a:moveTo>
                <a:lnTo>
                  <a:pt x="6045131" y="0"/>
                </a:lnTo>
                <a:lnTo>
                  <a:pt x="6244468" y="0"/>
                </a:lnTo>
                <a:lnTo>
                  <a:pt x="6893804" y="0"/>
                </a:lnTo>
                <a:lnTo>
                  <a:pt x="6443804" y="450000"/>
                </a:lnTo>
                <a:lnTo>
                  <a:pt x="6893804" y="900000"/>
                </a:lnTo>
                <a:lnTo>
                  <a:pt x="6244468" y="900000"/>
                </a:lnTo>
                <a:lnTo>
                  <a:pt x="6045131" y="900000"/>
                </a:lnTo>
                <a:lnTo>
                  <a:pt x="0" y="90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/>
            <a:endParaRPr kumimoji="1" lang="zh-CN" altLang="en-US" sz="2400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33" y="0"/>
            <a:ext cx="5418667" cy="406400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666" y="953132"/>
            <a:ext cx="5418667" cy="304800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200" y="3384600"/>
            <a:ext cx="4588799" cy="3441599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247" y="3384600"/>
            <a:ext cx="4588800" cy="3441600"/>
          </a:xfrm>
          <a:prstGeom prst="rect">
            <a:avLst/>
          </a:prstGeom>
        </p:spPr>
      </p:pic>
      <p:sp>
        <p:nvSpPr>
          <p:cNvPr id="16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1319159" y="64439"/>
            <a:ext cx="4613641" cy="590931"/>
          </a:xfrm>
        </p:spPr>
        <p:txBody>
          <a:bodyPr/>
          <a:lstStyle/>
          <a:p>
            <a:r>
              <a:rPr kumimoji="1" lang="zh-TW" altLang="en-US" sz="3600" kern="0" dirty="0" smtClean="0">
                <a:cs typeface="+mn-ea"/>
                <a:sym typeface="+mn-lt"/>
              </a:rPr>
              <a:t>當地華文學校教室</a:t>
            </a:r>
            <a:endParaRPr kumimoji="1" lang="zh-CN" altLang="en-US" sz="3600" kern="0" dirty="0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881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任意形状 1"/>
          <p:cNvSpPr/>
          <p:nvPr/>
        </p:nvSpPr>
        <p:spPr>
          <a:xfrm>
            <a:off x="-710035" y="3623889"/>
            <a:ext cx="2857691" cy="754486"/>
          </a:xfrm>
          <a:custGeom>
            <a:avLst/>
            <a:gdLst>
              <a:gd name="connsiteX0" fmla="*/ 0 w 6893804"/>
              <a:gd name="connsiteY0" fmla="*/ 0 h 900000"/>
              <a:gd name="connsiteX1" fmla="*/ 6045131 w 6893804"/>
              <a:gd name="connsiteY1" fmla="*/ 0 h 900000"/>
              <a:gd name="connsiteX2" fmla="*/ 6244468 w 6893804"/>
              <a:gd name="connsiteY2" fmla="*/ 0 h 900000"/>
              <a:gd name="connsiteX3" fmla="*/ 6893804 w 6893804"/>
              <a:gd name="connsiteY3" fmla="*/ 0 h 900000"/>
              <a:gd name="connsiteX4" fmla="*/ 6443804 w 6893804"/>
              <a:gd name="connsiteY4" fmla="*/ 450000 h 900000"/>
              <a:gd name="connsiteX5" fmla="*/ 6893804 w 6893804"/>
              <a:gd name="connsiteY5" fmla="*/ 900000 h 900000"/>
              <a:gd name="connsiteX6" fmla="*/ 6244468 w 6893804"/>
              <a:gd name="connsiteY6" fmla="*/ 900000 h 900000"/>
              <a:gd name="connsiteX7" fmla="*/ 6045131 w 6893804"/>
              <a:gd name="connsiteY7" fmla="*/ 900000 h 900000"/>
              <a:gd name="connsiteX8" fmla="*/ 0 w 6893804"/>
              <a:gd name="connsiteY8" fmla="*/ 900000 h 9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93804" h="900000">
                <a:moveTo>
                  <a:pt x="0" y="0"/>
                </a:moveTo>
                <a:lnTo>
                  <a:pt x="6045131" y="0"/>
                </a:lnTo>
                <a:lnTo>
                  <a:pt x="6244468" y="0"/>
                </a:lnTo>
                <a:lnTo>
                  <a:pt x="6893804" y="0"/>
                </a:lnTo>
                <a:lnTo>
                  <a:pt x="6443804" y="450000"/>
                </a:lnTo>
                <a:lnTo>
                  <a:pt x="6893804" y="900000"/>
                </a:lnTo>
                <a:lnTo>
                  <a:pt x="6244468" y="900000"/>
                </a:lnTo>
                <a:lnTo>
                  <a:pt x="6045131" y="900000"/>
                </a:lnTo>
                <a:lnTo>
                  <a:pt x="0" y="90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/>
            <a:endParaRPr kumimoji="1" lang="zh-CN" altLang="en-US" sz="2400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133" y="1045132"/>
            <a:ext cx="5418667" cy="406400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242" y="3077132"/>
            <a:ext cx="4873157" cy="3654868"/>
          </a:xfrm>
          <a:prstGeom prst="rect">
            <a:avLst/>
          </a:prstGeom>
        </p:spPr>
      </p:pic>
      <p:sp>
        <p:nvSpPr>
          <p:cNvPr id="16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1319159" y="64439"/>
            <a:ext cx="5405641" cy="590931"/>
          </a:xfrm>
        </p:spPr>
        <p:txBody>
          <a:bodyPr/>
          <a:lstStyle/>
          <a:p>
            <a:r>
              <a:rPr kumimoji="1" lang="zh-TW" altLang="en-US" sz="3600" kern="0" dirty="0" smtClean="0">
                <a:cs typeface="+mn-ea"/>
                <a:sym typeface="+mn-lt"/>
              </a:rPr>
              <a:t>因為閱讀   孩子綻開笑容</a:t>
            </a:r>
            <a:endParaRPr kumimoji="1" lang="zh-CN" altLang="en-US" sz="3600" kern="0" dirty="0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90137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圖片 3" descr="DSC_5326.JPG"/>
          <p:cNvPicPr>
            <a:picLocks noChangeAspect="1"/>
          </p:cNvPicPr>
          <p:nvPr/>
        </p:nvPicPr>
        <p:blipFill>
          <a:blip r:embed="rId2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標題 1"/>
          <p:cNvSpPr>
            <a:spLocks noGrp="1"/>
          </p:cNvSpPr>
          <p:nvPr>
            <p:ph type="ctrTitle"/>
          </p:nvPr>
        </p:nvSpPr>
        <p:spPr>
          <a:xfrm>
            <a:off x="0" y="2260600"/>
            <a:ext cx="12192000" cy="2143125"/>
          </a:xfrm>
          <a:solidFill>
            <a:srgbClr val="FFFFFF">
              <a:alpha val="60000"/>
            </a:srgbClr>
          </a:solidFill>
        </p:spPr>
        <p:txBody>
          <a:bodyPr rtlCol="0">
            <a:normAutofit fontScale="90000"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5300" b="1" spc="500" dirty="0" smtClean="0">
                <a:solidFill>
                  <a:schemeClr val="bg2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你可以</a:t>
            </a:r>
            <a:r>
              <a:rPr lang="en-US" altLang="zh-TW" sz="5300" b="1" spc="500" dirty="0" smtClean="0">
                <a:solidFill>
                  <a:schemeClr val="bg2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5300" b="1" spc="500" dirty="0" smtClean="0">
                <a:solidFill>
                  <a:schemeClr val="bg2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5300" b="1" spc="500" dirty="0" smtClean="0">
                <a:solidFill>
                  <a:schemeClr val="bg2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為他們做些什麼？</a:t>
            </a:r>
            <a:r>
              <a:rPr lang="zh-TW" altLang="en-US" sz="2000" spc="500" dirty="0">
                <a:solidFill>
                  <a:schemeClr val="bg2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　　　　　　　　　　　　</a:t>
            </a:r>
            <a:endParaRPr lang="zh-TW" altLang="en-US" sz="1400" spc="5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316" name="副標題 2"/>
          <p:cNvSpPr txBox="1">
            <a:spLocks/>
          </p:cNvSpPr>
          <p:nvPr/>
        </p:nvSpPr>
        <p:spPr bwMode="auto">
          <a:xfrm>
            <a:off x="2287588" y="5805488"/>
            <a:ext cx="74803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fontAlgn="base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fontAlgn="base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fontAlgn="base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fontAlgn="base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pitchFamily="34" charset="0"/>
              <a:buNone/>
            </a:pPr>
            <a:endParaRPr lang="zh-TW" altLang="en-US" sz="3600" b="1">
              <a:solidFill>
                <a:schemeClr val="bg1"/>
              </a:solidFill>
              <a:latin typeface="華康雅風體W3" pitchFamily="65" charset="-120"/>
              <a:ea typeface="華康雅風體W3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56617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圖片 3" descr="DSC_5326.JPG"/>
          <p:cNvPicPr>
            <a:picLocks noChangeAspect="1"/>
          </p:cNvPicPr>
          <p:nvPr/>
        </p:nvPicPr>
        <p:blipFill>
          <a:blip r:embed="rId2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標題 1"/>
          <p:cNvSpPr>
            <a:spLocks noGrp="1"/>
          </p:cNvSpPr>
          <p:nvPr>
            <p:ph type="ctrTitle"/>
          </p:nvPr>
        </p:nvSpPr>
        <p:spPr>
          <a:xfrm>
            <a:off x="0" y="2625725"/>
            <a:ext cx="12192000" cy="1490663"/>
          </a:xfrm>
          <a:solidFill>
            <a:srgbClr val="FFFFFF">
              <a:alpha val="60000"/>
            </a:srgbClr>
          </a:solidFill>
        </p:spPr>
        <p:txBody>
          <a:bodyPr rtlCol="0">
            <a:normAutofit fontScale="90000"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5300" b="1" spc="500" dirty="0" smtClean="0">
                <a:solidFill>
                  <a:schemeClr val="bg2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你</a:t>
            </a:r>
            <a:r>
              <a:rPr lang="zh-TW" altLang="en-US" sz="6700" b="1" spc="5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願意</a:t>
            </a:r>
            <a:r>
              <a:rPr lang="zh-TW" altLang="en-US" sz="5300" b="1" spc="500" dirty="0" smtClean="0">
                <a:solidFill>
                  <a:schemeClr val="bg2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為他們做些什麼</a:t>
            </a:r>
            <a:r>
              <a:rPr lang="zh-TW" altLang="en-US" sz="2000" spc="500" dirty="0">
                <a:solidFill>
                  <a:schemeClr val="bg2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　　　　　　　　　　　　</a:t>
            </a:r>
            <a:endParaRPr lang="zh-TW" altLang="en-US" sz="1400" spc="5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340" name="副標題 2"/>
          <p:cNvSpPr txBox="1">
            <a:spLocks/>
          </p:cNvSpPr>
          <p:nvPr/>
        </p:nvSpPr>
        <p:spPr bwMode="auto">
          <a:xfrm>
            <a:off x="2287588" y="5805488"/>
            <a:ext cx="74803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fontAlgn="base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fontAlgn="base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fontAlgn="base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fontAlgn="base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pitchFamily="34" charset="0"/>
              <a:buNone/>
            </a:pPr>
            <a:endParaRPr lang="zh-TW" altLang="en-US" sz="3600" b="1">
              <a:solidFill>
                <a:schemeClr val="bg1"/>
              </a:solidFill>
              <a:latin typeface="華康雅風體W3" pitchFamily="65" charset="-120"/>
              <a:ea typeface="華康雅風體W3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29291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任意形状 1"/>
          <p:cNvSpPr/>
          <p:nvPr/>
        </p:nvSpPr>
        <p:spPr>
          <a:xfrm>
            <a:off x="-710035" y="2451306"/>
            <a:ext cx="2857691" cy="754486"/>
          </a:xfrm>
          <a:custGeom>
            <a:avLst/>
            <a:gdLst>
              <a:gd name="connsiteX0" fmla="*/ 0 w 6893804"/>
              <a:gd name="connsiteY0" fmla="*/ 0 h 900000"/>
              <a:gd name="connsiteX1" fmla="*/ 6045131 w 6893804"/>
              <a:gd name="connsiteY1" fmla="*/ 0 h 900000"/>
              <a:gd name="connsiteX2" fmla="*/ 6244468 w 6893804"/>
              <a:gd name="connsiteY2" fmla="*/ 0 h 900000"/>
              <a:gd name="connsiteX3" fmla="*/ 6893804 w 6893804"/>
              <a:gd name="connsiteY3" fmla="*/ 0 h 900000"/>
              <a:gd name="connsiteX4" fmla="*/ 6443804 w 6893804"/>
              <a:gd name="connsiteY4" fmla="*/ 450000 h 900000"/>
              <a:gd name="connsiteX5" fmla="*/ 6893804 w 6893804"/>
              <a:gd name="connsiteY5" fmla="*/ 900000 h 900000"/>
              <a:gd name="connsiteX6" fmla="*/ 6244468 w 6893804"/>
              <a:gd name="connsiteY6" fmla="*/ 900000 h 900000"/>
              <a:gd name="connsiteX7" fmla="*/ 6045131 w 6893804"/>
              <a:gd name="connsiteY7" fmla="*/ 900000 h 900000"/>
              <a:gd name="connsiteX8" fmla="*/ 0 w 6893804"/>
              <a:gd name="connsiteY8" fmla="*/ 900000 h 9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93804" h="900000">
                <a:moveTo>
                  <a:pt x="0" y="0"/>
                </a:moveTo>
                <a:lnTo>
                  <a:pt x="6045131" y="0"/>
                </a:lnTo>
                <a:lnTo>
                  <a:pt x="6244468" y="0"/>
                </a:lnTo>
                <a:lnTo>
                  <a:pt x="6893804" y="0"/>
                </a:lnTo>
                <a:lnTo>
                  <a:pt x="6443804" y="450000"/>
                </a:lnTo>
                <a:lnTo>
                  <a:pt x="6893804" y="900000"/>
                </a:lnTo>
                <a:lnTo>
                  <a:pt x="6244468" y="900000"/>
                </a:lnTo>
                <a:lnTo>
                  <a:pt x="6045131" y="900000"/>
                </a:lnTo>
                <a:lnTo>
                  <a:pt x="0" y="90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/>
            <a:endParaRPr kumimoji="1" lang="zh-CN" altLang="en-US" sz="2400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533" y="161548"/>
            <a:ext cx="3382467" cy="3382467"/>
          </a:xfrm>
          <a:prstGeom prst="rect">
            <a:avLst/>
          </a:prstGeom>
        </p:spPr>
      </p:pic>
      <p:sp>
        <p:nvSpPr>
          <p:cNvPr id="29" name="文字方塊 28"/>
          <p:cNvSpPr txBox="1"/>
          <p:nvPr/>
        </p:nvSpPr>
        <p:spPr>
          <a:xfrm>
            <a:off x="2147656" y="3698078"/>
            <a:ext cx="102168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zh-TW" altLang="zh-TW" sz="2800" dirty="0" smtClean="0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</a:t>
            </a:r>
            <a:r>
              <a:rPr lang="en-US" altLang="zh-TW" sz="2800" dirty="0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2008</a:t>
            </a:r>
            <a:r>
              <a:rPr lang="zh-HK" altLang="zh-TW" sz="2800" dirty="0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至</a:t>
            </a:r>
            <a:r>
              <a:rPr lang="en-US" altLang="zh-TW" sz="2800" dirty="0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2017</a:t>
            </a:r>
            <a:r>
              <a:rPr lang="zh-TW" altLang="zh-TW" sz="2800" dirty="0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zh-HK" altLang="zh-TW" sz="2800" dirty="0" smtClean="0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由</a:t>
            </a:r>
            <a:r>
              <a:rPr lang="zh-TW" altLang="zh-TW" sz="2800" dirty="0" smtClean="0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lang="zh-TW" altLang="zh-TW" sz="2800" dirty="0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緬麗伊甸園國際志工服務隊</a:t>
            </a:r>
            <a:r>
              <a:rPr lang="zh-TW" altLang="zh-TW" sz="2800" dirty="0" smtClean="0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</a:t>
            </a:r>
            <a:endParaRPr lang="en-US" altLang="zh-TW" sz="2800" dirty="0" smtClean="0">
              <a:solidFill>
                <a:schemeClr val="bg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914400"/>
            <a:r>
              <a:rPr lang="zh-HK" altLang="zh-TW" sz="2800" dirty="0" smtClean="0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發起</a:t>
            </a:r>
            <a:r>
              <a:rPr lang="zh-HK" altLang="zh-TW" sz="2800" dirty="0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的募書活動</a:t>
            </a:r>
            <a:r>
              <a:rPr lang="zh-TW" altLang="zh-TW" sz="2800" dirty="0" smtClean="0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zh-TW" sz="2800" dirty="0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募書</a:t>
            </a:r>
            <a:r>
              <a:rPr lang="zh-HK" altLang="zh-TW" sz="2800" dirty="0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累積</a:t>
            </a:r>
            <a:r>
              <a:rPr lang="zh-TW" altLang="zh-TW" sz="2800" dirty="0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近</a:t>
            </a:r>
            <a:r>
              <a:rPr lang="en-US" altLang="zh-TW" sz="2800" dirty="0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14</a:t>
            </a:r>
            <a:r>
              <a:rPr lang="zh-TW" altLang="zh-TW" sz="2800" dirty="0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萬</a:t>
            </a:r>
            <a:r>
              <a:rPr lang="zh-HK" altLang="zh-TW" sz="2800" dirty="0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冊</a:t>
            </a:r>
            <a:r>
              <a:rPr lang="zh-TW" altLang="zh-TW" sz="2800" dirty="0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zh-TW" sz="2800" dirty="0" smtClean="0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分送緬</a:t>
            </a:r>
            <a:r>
              <a:rPr lang="zh-TW" altLang="zh-TW" sz="2800" dirty="0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北</a:t>
            </a:r>
            <a:r>
              <a:rPr lang="en-US" altLang="zh-TW" sz="2800" dirty="0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50</a:t>
            </a:r>
            <a:r>
              <a:rPr lang="zh-HK" altLang="zh-TW" sz="2800" dirty="0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所</a:t>
            </a:r>
            <a:r>
              <a:rPr lang="zh-TW" altLang="zh-TW" sz="2800" dirty="0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華</a:t>
            </a:r>
            <a:r>
              <a:rPr lang="zh-TW" altLang="zh-TW" sz="2800" dirty="0" smtClean="0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校</a:t>
            </a:r>
            <a:r>
              <a:rPr lang="zh-TW" altLang="en-US" sz="2800" dirty="0" smtClean="0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800" dirty="0" smtClean="0">
              <a:solidFill>
                <a:schemeClr val="bg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914400"/>
            <a:endParaRPr lang="en-US" altLang="zh-TW" sz="2800" dirty="0" smtClean="0">
              <a:solidFill>
                <a:schemeClr val="bg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914400"/>
            <a:r>
              <a:rPr lang="zh-TW" altLang="zh-TW" sz="2800" dirty="0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學校眾多，能分配</a:t>
            </a:r>
            <a:r>
              <a:rPr lang="zh-HK" altLang="zh-TW" sz="2800" dirty="0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到各校</a:t>
            </a:r>
            <a:r>
              <a:rPr lang="zh-TW" altLang="zh-TW" sz="2800" dirty="0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的資源</a:t>
            </a:r>
            <a:r>
              <a:rPr lang="zh-HK" altLang="zh-TW" sz="2800" dirty="0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仍然</a:t>
            </a:r>
            <a:r>
              <a:rPr lang="zh-TW" altLang="zh-TW" sz="2800" dirty="0" smtClean="0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有限</a:t>
            </a:r>
            <a:r>
              <a:rPr lang="zh-TW" altLang="en-US" sz="2800" dirty="0" smtClean="0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zh-TW" sz="2800" dirty="0" smtClean="0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故</a:t>
            </a:r>
            <a:r>
              <a:rPr lang="en-US" altLang="zh-TW" sz="2800" dirty="0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2019</a:t>
            </a:r>
            <a:r>
              <a:rPr lang="zh-HK" altLang="zh-TW" sz="2800" dirty="0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zh-HK" altLang="zh-TW" sz="2800" dirty="0" smtClean="0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由</a:t>
            </a:r>
            <a:endParaRPr lang="en-US" altLang="zh-HK" sz="2800" dirty="0" smtClean="0">
              <a:solidFill>
                <a:schemeClr val="bg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914400"/>
            <a:r>
              <a:rPr lang="zh-TW" altLang="zh-TW" sz="2800" dirty="0" smtClean="0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lang="zh-HK" altLang="zh-TW" sz="2800" dirty="0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中華民國圖書館學會中小學委員會</a:t>
            </a:r>
            <a:r>
              <a:rPr lang="zh-TW" altLang="zh-TW" sz="2800" dirty="0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</a:t>
            </a:r>
            <a:r>
              <a:rPr lang="zh-HK" altLang="zh-TW" sz="2800" dirty="0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</a:t>
            </a:r>
            <a:r>
              <a:rPr lang="zh-TW" altLang="zh-TW" sz="2800" dirty="0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「緬甸華文教育服務團</a:t>
            </a:r>
            <a:r>
              <a:rPr lang="zh-TW" altLang="zh-TW" sz="2800" dirty="0" smtClean="0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</a:t>
            </a:r>
            <a:r>
              <a:rPr lang="zh-TW" altLang="en-US" sz="2800" dirty="0" smtClean="0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發起，以</a:t>
            </a:r>
            <a:r>
              <a:rPr lang="zh-TW" altLang="zh-TW" sz="2800" dirty="0" smtClean="0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充實</a:t>
            </a:r>
            <a:r>
              <a:rPr lang="zh-TW" altLang="zh-TW" sz="2800" dirty="0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緬北華校</a:t>
            </a:r>
            <a:r>
              <a:rPr lang="zh-HK" altLang="zh-TW" sz="2800" dirty="0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的閱讀資源</a:t>
            </a:r>
            <a:r>
              <a:rPr lang="zh-TW" altLang="zh-TW" sz="2800" dirty="0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sz="2800" b="1" dirty="0">
              <a:solidFill>
                <a:schemeClr val="bg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4752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88963" y="238125"/>
            <a:ext cx="5575300" cy="2152650"/>
          </a:xfrm>
          <a:prstGeom prst="rect">
            <a:avLst/>
          </a:prstGeom>
          <a:solidFill>
            <a:schemeClr val="accent5">
              <a:lumMod val="20000"/>
              <a:lumOff val="8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727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全台超過</a:t>
            </a:r>
            <a:r>
              <a:rPr lang="en-US" altLang="zh-TW" sz="2727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30</a:t>
            </a:r>
            <a:r>
              <a:rPr lang="zh-TW" altLang="en-US" sz="2727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所學校單位響應</a:t>
            </a:r>
            <a:r>
              <a:rPr lang="en-US" altLang="zh-TW" sz="2727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2727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2727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這群熱血教師帶領學生們</a:t>
            </a:r>
            <a:endParaRPr lang="en-US" altLang="zh-TW" sz="2727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pPr eaLnBrk="1" fontAlgn="auto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727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從認識緬甸到實際付出行動！</a:t>
            </a:r>
            <a:endParaRPr lang="en-US" altLang="zh-TW" sz="2727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pPr eaLnBrk="1" fontAlgn="auto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727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一起募集圖書，一起分類整理</a:t>
            </a:r>
            <a:endParaRPr lang="en-US" altLang="zh-TW" sz="2727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pPr eaLnBrk="1" fontAlgn="auto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727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每一瞬間，都是動人的畫面</a:t>
            </a:r>
            <a:r>
              <a:rPr lang="en-US" altLang="zh-TW" sz="2727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…</a:t>
            </a:r>
            <a:br>
              <a:rPr lang="en-US" altLang="zh-TW" sz="2727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2727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與您分享 與您齊力</a:t>
            </a:r>
            <a:endParaRPr lang="en-US" altLang="zh-TW" sz="2727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5363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2" t="-584" r="-1974" b="584"/>
          <a:stretch>
            <a:fillRect/>
          </a:stretch>
        </p:blipFill>
        <p:spPr bwMode="auto">
          <a:xfrm>
            <a:off x="6723063" y="4421188"/>
            <a:ext cx="3717925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788" y="200025"/>
            <a:ext cx="1779587" cy="214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613" y="4438650"/>
            <a:ext cx="3170237" cy="217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圖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3313" y="2498725"/>
            <a:ext cx="2911475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圖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200025"/>
            <a:ext cx="2897188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圖片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525" y="2524125"/>
            <a:ext cx="2355850" cy="17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圖片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188" y="2524125"/>
            <a:ext cx="3070225" cy="17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圖片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188" y="4459288"/>
            <a:ext cx="1522412" cy="215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圖片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880"/>
          <a:stretch>
            <a:fillRect/>
          </a:stretch>
        </p:blipFill>
        <p:spPr bwMode="auto">
          <a:xfrm>
            <a:off x="10895013" y="-23813"/>
            <a:ext cx="1284287" cy="688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1737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88963" y="238126"/>
            <a:ext cx="7560426" cy="756486"/>
          </a:xfrm>
          <a:prstGeom prst="rect">
            <a:avLst/>
          </a:prstGeom>
          <a:solidFill>
            <a:schemeClr val="accent5">
              <a:lumMod val="20000"/>
              <a:lumOff val="8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727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鶯歌國小</a:t>
            </a:r>
            <a:r>
              <a:rPr lang="en-US" altLang="zh-TW" sz="2727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2019</a:t>
            </a:r>
            <a:r>
              <a:rPr lang="zh-TW" altLang="en-US" sz="2727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春天也有參與這場愛的旅行</a:t>
            </a:r>
            <a:endParaRPr lang="en-US" altLang="zh-TW" sz="2727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5371" name="圖片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880"/>
          <a:stretch>
            <a:fillRect/>
          </a:stretch>
        </p:blipFill>
        <p:spPr bwMode="auto">
          <a:xfrm>
            <a:off x="10895013" y="-23813"/>
            <a:ext cx="1284287" cy="688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C:\Windows\System32\config\systemprofile\Downloads\IMG_20190501_10214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009" y="1363579"/>
            <a:ext cx="3293978" cy="2470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Windows\System32\config\systemprofile\Downloads\IMG_20190506_1015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07703" y="1658394"/>
            <a:ext cx="326350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:\Windows\System32\config\systemprofile\Downloads\IMG_20190506_101739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26698" y="994612"/>
            <a:ext cx="3369149" cy="252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C:\Windows\System32\config\systemprofile\Downloads\IMG_20190513_09412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58665" y="3784379"/>
            <a:ext cx="2305214" cy="3073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Windows\System32\config\systemprofile\Downloads\IMG_20190508_075318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5656" y="4395780"/>
            <a:ext cx="3122539" cy="2341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9597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標題 1"/>
          <p:cNvSpPr>
            <a:spLocks noGrp="1"/>
          </p:cNvSpPr>
          <p:nvPr>
            <p:ph type="title"/>
          </p:nvPr>
        </p:nvSpPr>
        <p:spPr>
          <a:xfrm>
            <a:off x="1273175" y="1581150"/>
            <a:ext cx="7559675" cy="1201738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zh-TW" altLang="en-US" sz="8182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關於今年暑假</a:t>
            </a:r>
            <a:r>
              <a:rPr lang="en-US" altLang="zh-TW" sz="8182" b="1" dirty="0" smtClean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br>
              <a:rPr lang="en-US" altLang="zh-TW" sz="8182" b="1" dirty="0" smtClean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8182" b="1" dirty="0" smtClean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書本旅行到緬北</a:t>
            </a:r>
            <a:endParaRPr lang="zh-TW" altLang="en-US" sz="8182" b="1" dirty="0">
              <a:solidFill>
                <a:schemeClr val="accent4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6387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40" t="35681" r="36540" b="35681"/>
          <a:stretch>
            <a:fillRect/>
          </a:stretch>
        </p:blipFill>
        <p:spPr bwMode="auto">
          <a:xfrm>
            <a:off x="923925" y="3544888"/>
            <a:ext cx="1962150" cy="196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91" t="68893" r="2789" b="2469"/>
          <a:stretch>
            <a:fillRect/>
          </a:stretch>
        </p:blipFill>
        <p:spPr bwMode="auto">
          <a:xfrm>
            <a:off x="2997200" y="3544888"/>
            <a:ext cx="1962150" cy="196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1" t="1591" r="69659" b="69771"/>
          <a:stretch>
            <a:fillRect/>
          </a:stretch>
        </p:blipFill>
        <p:spPr bwMode="auto">
          <a:xfrm>
            <a:off x="4959350" y="3544888"/>
            <a:ext cx="1965325" cy="196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91" t="68413" r="36690" b="2950"/>
          <a:stretch>
            <a:fillRect/>
          </a:stretch>
        </p:blipFill>
        <p:spPr bwMode="auto">
          <a:xfrm>
            <a:off x="9215438" y="3544888"/>
            <a:ext cx="1963737" cy="196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7" t="68747" r="69603" b="2615"/>
          <a:stretch>
            <a:fillRect/>
          </a:stretch>
        </p:blipFill>
        <p:spPr bwMode="auto">
          <a:xfrm>
            <a:off x="7142163" y="3544888"/>
            <a:ext cx="1963737" cy="196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內容版面配置區 3"/>
          <p:cNvPicPr>
            <a:picLocks noGrp="1" noChangeAspect="1"/>
          </p:cNvPicPr>
          <p:nvPr>
            <p:ph idx="1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13638" y="5065713"/>
            <a:ext cx="4987925" cy="2768600"/>
          </a:xfrm>
        </p:spPr>
      </p:pic>
    </p:spTree>
    <p:extLst>
      <p:ext uri="{BB962C8B-B14F-4D97-AF65-F5344CB8AC3E}">
        <p14:creationId xmlns:p14="http://schemas.microsoft.com/office/powerpoint/2010/main" val="1849498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smtClean="0"/>
          </a:p>
        </p:txBody>
      </p:sp>
      <p:pic>
        <p:nvPicPr>
          <p:cNvPr id="17411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649788" cy="3484563"/>
          </a:xfrm>
        </p:spPr>
      </p:pic>
      <p:pic>
        <p:nvPicPr>
          <p:cNvPr id="17412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638" y="0"/>
            <a:ext cx="4502150" cy="348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875" y="0"/>
            <a:ext cx="4302125" cy="348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圖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3481388"/>
            <a:ext cx="3965576" cy="337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圖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2238" y="3473450"/>
            <a:ext cx="3957637" cy="339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圖片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875" y="3473450"/>
            <a:ext cx="4302125" cy="337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標題 1"/>
          <p:cNvSpPr txBox="1">
            <a:spLocks/>
          </p:cNvSpPr>
          <p:nvPr/>
        </p:nvSpPr>
        <p:spPr bwMode="auto">
          <a:xfrm>
            <a:off x="8164513" y="6061075"/>
            <a:ext cx="3752850" cy="78898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zh-TW" altLang="en-US" sz="4400" b="1">
                <a:latin typeface="微軟正黑體" pitchFamily="34" charset="-120"/>
                <a:ea typeface="微軟正黑體" pitchFamily="34" charset="-120"/>
              </a:rPr>
              <a:t>志工大集合！</a:t>
            </a:r>
          </a:p>
        </p:txBody>
      </p:sp>
      <p:sp>
        <p:nvSpPr>
          <p:cNvPr id="12" name="標題 1"/>
          <p:cNvSpPr txBox="1">
            <a:spLocks/>
          </p:cNvSpPr>
          <p:nvPr/>
        </p:nvSpPr>
        <p:spPr bwMode="auto">
          <a:xfrm>
            <a:off x="3997325" y="6069013"/>
            <a:ext cx="3752850" cy="78898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zh-TW" altLang="en-US" sz="4400" b="1">
                <a:latin typeface="微軟正黑體" pitchFamily="34" charset="-120"/>
                <a:ea typeface="微軟正黑體" pitchFamily="34" charset="-120"/>
              </a:rPr>
              <a:t>書香巡迴培訓</a:t>
            </a:r>
          </a:p>
        </p:txBody>
      </p:sp>
      <p:sp>
        <p:nvSpPr>
          <p:cNvPr id="13" name="標題 1"/>
          <p:cNvSpPr txBox="1">
            <a:spLocks/>
          </p:cNvSpPr>
          <p:nvPr/>
        </p:nvSpPr>
        <p:spPr bwMode="auto">
          <a:xfrm>
            <a:off x="1763713" y="6061075"/>
            <a:ext cx="2074862" cy="78898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zh-TW" altLang="en-US" sz="4400" b="1">
                <a:latin typeface="微軟正黑體" pitchFamily="34" charset="-120"/>
                <a:ea typeface="微軟正黑體" pitchFamily="34" charset="-120"/>
              </a:rPr>
              <a:t>小筆記</a:t>
            </a:r>
          </a:p>
        </p:txBody>
      </p:sp>
      <p:sp>
        <p:nvSpPr>
          <p:cNvPr id="14" name="標題 1"/>
          <p:cNvSpPr txBox="1">
            <a:spLocks/>
          </p:cNvSpPr>
          <p:nvPr/>
        </p:nvSpPr>
        <p:spPr bwMode="auto">
          <a:xfrm>
            <a:off x="115888" y="2703513"/>
            <a:ext cx="3752850" cy="78898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zh-TW" altLang="en-US" sz="4400" b="1">
                <a:latin typeface="微軟正黑體" pitchFamily="34" charset="-120"/>
                <a:ea typeface="微軟正黑體" pitchFamily="34" charset="-120"/>
              </a:rPr>
              <a:t>貨櫃出發！</a:t>
            </a:r>
          </a:p>
        </p:txBody>
      </p:sp>
      <p:sp>
        <p:nvSpPr>
          <p:cNvPr id="15" name="標題 1"/>
          <p:cNvSpPr txBox="1">
            <a:spLocks/>
          </p:cNvSpPr>
          <p:nvPr/>
        </p:nvSpPr>
        <p:spPr bwMode="auto">
          <a:xfrm>
            <a:off x="4057650" y="2703513"/>
            <a:ext cx="3754438" cy="78898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zh-TW" altLang="en-US" sz="4400" b="1">
                <a:latin typeface="微軟正黑體" pitchFamily="34" charset="-120"/>
                <a:ea typeface="微軟正黑體" pitchFamily="34" charset="-120"/>
              </a:rPr>
              <a:t>緬甸倉庫整理</a:t>
            </a:r>
          </a:p>
        </p:txBody>
      </p:sp>
      <p:sp>
        <p:nvSpPr>
          <p:cNvPr id="16" name="標題 1"/>
          <p:cNvSpPr txBox="1">
            <a:spLocks/>
          </p:cNvSpPr>
          <p:nvPr/>
        </p:nvSpPr>
        <p:spPr bwMode="auto">
          <a:xfrm>
            <a:off x="8164513" y="2703513"/>
            <a:ext cx="3752850" cy="78898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zh-TW" altLang="en-US" sz="4400" b="1">
                <a:latin typeface="微軟正黑體" pitchFamily="34" charset="-120"/>
                <a:ea typeface="微軟正黑體" pitchFamily="34" charset="-120"/>
              </a:rPr>
              <a:t>開放學校領取</a:t>
            </a:r>
          </a:p>
        </p:txBody>
      </p:sp>
    </p:spTree>
    <p:extLst>
      <p:ext uri="{BB962C8B-B14F-4D97-AF65-F5344CB8AC3E}">
        <p14:creationId xmlns:p14="http://schemas.microsoft.com/office/powerpoint/2010/main" val="2999653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TW" altLang="en-US" dirty="0" smtClean="0"/>
              <a:t>你可以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zh-TW" altLang="en-US" dirty="0" smtClean="0"/>
              <a:t>為世界</a:t>
            </a:r>
            <a:endParaRPr lang="zh-TW" alt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TW" altLang="en-US" dirty="0" smtClean="0"/>
              <a:t>做什麼？</a:t>
            </a:r>
            <a:endParaRPr lang="zh-TW" altLang="en-US" dirty="0"/>
          </a:p>
        </p:txBody>
      </p:sp>
      <p:pic>
        <p:nvPicPr>
          <p:cNvPr id="6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303" y="234225"/>
            <a:ext cx="9699183" cy="6375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4378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41575" y="23813"/>
            <a:ext cx="4859338" cy="3644900"/>
          </a:xfrm>
        </p:spPr>
      </p:pic>
      <p:pic>
        <p:nvPicPr>
          <p:cNvPr id="1843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913" y="3340100"/>
            <a:ext cx="4891087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575" y="3340100"/>
            <a:ext cx="4859338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圖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913" y="0"/>
            <a:ext cx="4891087" cy="366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圖片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880"/>
          <a:stretch>
            <a:fillRect/>
          </a:stretch>
        </p:blipFill>
        <p:spPr bwMode="auto">
          <a:xfrm>
            <a:off x="0" y="0"/>
            <a:ext cx="927100" cy="688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9" name="文字方塊 8"/>
          <p:cNvSpPr txBox="1">
            <a:spLocks noChangeArrowheads="1"/>
          </p:cNvSpPr>
          <p:nvPr/>
        </p:nvSpPr>
        <p:spPr bwMode="auto">
          <a:xfrm>
            <a:off x="976313" y="723900"/>
            <a:ext cx="1292225" cy="598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3600" b="1">
                <a:latin typeface="微軟正黑體" pitchFamily="34" charset="-120"/>
                <a:ea typeface="微軟正黑體" pitchFamily="34" charset="-120"/>
              </a:rPr>
              <a:t>對當地很多孩子來說</a:t>
            </a:r>
            <a:endParaRPr lang="en-US" altLang="zh-TW" sz="3600" b="1">
              <a:latin typeface="微軟正黑體" pitchFamily="34" charset="-120"/>
              <a:ea typeface="微軟正黑體" pitchFamily="34" charset="-120"/>
            </a:endParaRPr>
          </a:p>
          <a:p>
            <a:pPr eaLnBrk="1" hangingPunct="1"/>
            <a:r>
              <a:rPr lang="zh-TW" altLang="en-US" sz="3600" b="1">
                <a:latin typeface="微軟正黑體" pitchFamily="34" charset="-120"/>
                <a:ea typeface="微軟正黑體" pitchFamily="34" charset="-120"/>
              </a:rPr>
              <a:t>十分難得有課外閱讀的機會</a:t>
            </a:r>
          </a:p>
        </p:txBody>
      </p:sp>
    </p:spTree>
    <p:extLst>
      <p:ext uri="{BB962C8B-B14F-4D97-AF65-F5344CB8AC3E}">
        <p14:creationId xmlns:p14="http://schemas.microsoft.com/office/powerpoint/2010/main" val="2759453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19975" y="0"/>
            <a:ext cx="4772025" cy="6858000"/>
          </a:xfrm>
        </p:spPr>
      </p:pic>
      <p:pic>
        <p:nvPicPr>
          <p:cNvPr id="19459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925" y="-23813"/>
            <a:ext cx="4667250" cy="35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82963"/>
            <a:ext cx="4632325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文字方塊 6"/>
          <p:cNvSpPr txBox="1">
            <a:spLocks noChangeArrowheads="1"/>
          </p:cNvSpPr>
          <p:nvPr/>
        </p:nvSpPr>
        <p:spPr bwMode="auto">
          <a:xfrm>
            <a:off x="5033963" y="273050"/>
            <a:ext cx="1846262" cy="598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3600" b="1">
                <a:latin typeface="微軟正黑體" pitchFamily="34" charset="-120"/>
                <a:ea typeface="微軟正黑體" pitchFamily="34" charset="-120"/>
              </a:rPr>
              <a:t>他們珍惜閱讀的機會</a:t>
            </a:r>
            <a:endParaRPr lang="en-US" altLang="zh-TW" sz="3600" b="1">
              <a:latin typeface="微軟正黑體" pitchFamily="34" charset="-120"/>
              <a:ea typeface="微軟正黑體" pitchFamily="34" charset="-120"/>
            </a:endParaRPr>
          </a:p>
          <a:p>
            <a:pPr eaLnBrk="1" hangingPunct="1"/>
            <a:r>
              <a:rPr lang="zh-TW" altLang="en-US" sz="3600" b="1">
                <a:latin typeface="微軟正黑體" pitchFamily="34" charset="-120"/>
                <a:ea typeface="微軟正黑體" pitchFamily="34" charset="-120"/>
              </a:rPr>
              <a:t>也藉由這些書本</a:t>
            </a:r>
            <a:endParaRPr lang="en-US" altLang="zh-TW" sz="3600" b="1">
              <a:latin typeface="微軟正黑體" pitchFamily="34" charset="-120"/>
              <a:ea typeface="微軟正黑體" pitchFamily="34" charset="-120"/>
            </a:endParaRPr>
          </a:p>
          <a:p>
            <a:pPr eaLnBrk="1" hangingPunct="1"/>
            <a:r>
              <a:rPr lang="zh-TW" altLang="en-US" sz="3600" b="1">
                <a:latin typeface="微軟正黑體" pitchFamily="34" charset="-120"/>
                <a:ea typeface="微軟正黑體" pitchFamily="34" charset="-120"/>
              </a:rPr>
              <a:t>開啟認識世界的另一扇窗</a:t>
            </a:r>
          </a:p>
        </p:txBody>
      </p:sp>
      <p:pic>
        <p:nvPicPr>
          <p:cNvPr id="19462" name="圖片 5"/>
          <p:cNvPicPr>
            <a:picLocks noChangeAspect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81"/>
          <a:stretch>
            <a:fillRect/>
          </a:stretch>
        </p:blipFill>
        <p:spPr bwMode="auto">
          <a:xfrm>
            <a:off x="5926138" y="4564063"/>
            <a:ext cx="1223962" cy="217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9866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內容版面配置區 3" descr="DSC_5326.JPG"/>
          <p:cNvPicPr>
            <a:picLocks noChangeAspect="1"/>
          </p:cNvPicPr>
          <p:nvPr/>
        </p:nvPicPr>
        <p:blipFill>
          <a:blip r:embed="rId3">
            <a:lum brigh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713" y="0"/>
            <a:ext cx="102155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標題 1"/>
          <p:cNvSpPr txBox="1">
            <a:spLocks/>
          </p:cNvSpPr>
          <p:nvPr/>
        </p:nvSpPr>
        <p:spPr bwMode="auto">
          <a:xfrm>
            <a:off x="1771650" y="4010025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fontAlgn="base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fontAlgn="base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fontAlgn="base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fontAlgn="base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r" eaLnBrk="1" hangingPunct="1">
              <a:lnSpc>
                <a:spcPct val="150000"/>
              </a:lnSpc>
            </a:pPr>
            <a:r>
              <a:rPr lang="zh-TW" altLang="en-US" sz="5400" b="1">
                <a:latin typeface="微軟正黑體" pitchFamily="34" charset="-120"/>
                <a:ea typeface="微軟正黑體" pitchFamily="34" charset="-120"/>
              </a:rPr>
              <a:t>只要你願意</a:t>
            </a:r>
            <a:r>
              <a:rPr lang="en-US" altLang="zh-TW" sz="5400" b="1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5400" b="1"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54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孩子 你都可以</a:t>
            </a:r>
            <a:endParaRPr lang="zh-TW" altLang="en-US" sz="7200" b="1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39027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圖片 2"/>
          <p:cNvPicPr>
            <a:picLocks noChangeAspect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81"/>
          <a:stretch>
            <a:fillRect/>
          </a:stretch>
        </p:blipFill>
        <p:spPr bwMode="auto">
          <a:xfrm>
            <a:off x="846138" y="3408363"/>
            <a:ext cx="1938337" cy="344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圖片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82" b="46851"/>
          <a:stretch>
            <a:fillRect/>
          </a:stretch>
        </p:blipFill>
        <p:spPr bwMode="auto">
          <a:xfrm>
            <a:off x="6992938" y="5961063"/>
            <a:ext cx="5703887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標題 1"/>
          <p:cNvSpPr txBox="1">
            <a:spLocks/>
          </p:cNvSpPr>
          <p:nvPr/>
        </p:nvSpPr>
        <p:spPr bwMode="auto">
          <a:xfrm>
            <a:off x="509588" y="2982913"/>
            <a:ext cx="11199812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US" altLang="zh-TW" sz="5400" b="1">
                <a:latin typeface="微軟正黑體" pitchFamily="34" charset="-120"/>
                <a:ea typeface="微軟正黑體" pitchFamily="34" charset="-120"/>
              </a:rPr>
              <a:t>2019</a:t>
            </a:r>
            <a:r>
              <a:rPr lang="zh-TW" altLang="en-US" sz="66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秋季</a:t>
            </a:r>
            <a:r>
              <a:rPr lang="zh-TW" altLang="en-US" sz="6000" b="1">
                <a:latin typeface="微軟正黑體" pitchFamily="34" charset="-120"/>
                <a:ea typeface="微軟正黑體" pitchFamily="34" charset="-120"/>
              </a:rPr>
              <a:t>募書</a:t>
            </a:r>
            <a:r>
              <a:rPr lang="en-US" altLang="zh-TW" sz="6000" b="1">
                <a:latin typeface="微軟正黑體" pitchFamily="34" charset="-120"/>
                <a:ea typeface="微軟正黑體" pitchFamily="34" charset="-120"/>
              </a:rPr>
              <a:t>2.0</a:t>
            </a:r>
            <a:r>
              <a:rPr lang="zh-TW" altLang="en-US" sz="6000" b="1">
                <a:latin typeface="微軟正黑體" pitchFamily="34" charset="-120"/>
                <a:ea typeface="微軟正黑體" pitchFamily="34" charset="-120"/>
              </a:rPr>
              <a:t> </a:t>
            </a:r>
            <a:endParaRPr lang="en-US" altLang="zh-TW" sz="6000" b="1"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lnSpc>
                <a:spcPct val="90000"/>
              </a:lnSpc>
            </a:pPr>
            <a:r>
              <a:rPr lang="zh-TW" altLang="en-US" sz="6000" b="1">
                <a:latin typeface="微軟正黑體" pitchFamily="34" charset="-120"/>
                <a:ea typeface="微軟正黑體" pitchFamily="34" charset="-120"/>
              </a:rPr>
              <a:t> 送</a:t>
            </a:r>
            <a:r>
              <a:rPr lang="zh-TW" altLang="en-US" sz="80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愛</a:t>
            </a:r>
            <a:r>
              <a:rPr lang="zh-TW" altLang="en-US" sz="6000" b="1">
                <a:latin typeface="微軟正黑體" pitchFamily="34" charset="-120"/>
                <a:ea typeface="微軟正黑體" pitchFamily="34" charset="-120"/>
              </a:rPr>
              <a:t>到緬甸</a:t>
            </a:r>
            <a:endParaRPr lang="en-US" altLang="zh-TW" sz="6000" b="1"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lnSpc>
                <a:spcPct val="90000"/>
              </a:lnSpc>
            </a:pPr>
            <a:r>
              <a:rPr lang="en-US" altLang="zh-TW" sz="4000" b="1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4000" b="1"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4000" b="1">
                <a:latin typeface="微軟正黑體" pitchFamily="34" charset="-120"/>
                <a:ea typeface="微軟正黑體" pitchFamily="34" charset="-120"/>
              </a:rPr>
              <a:t>        </a:t>
            </a:r>
            <a:r>
              <a:rPr lang="zh-TW" altLang="en-US" sz="3600" b="1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你當然可以為世界做些什麼！</a:t>
            </a:r>
          </a:p>
        </p:txBody>
      </p:sp>
    </p:spTree>
    <p:extLst>
      <p:ext uri="{BB962C8B-B14F-4D97-AF65-F5344CB8AC3E}">
        <p14:creationId xmlns:p14="http://schemas.microsoft.com/office/powerpoint/2010/main" val="1287031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fld id="{A50E69A4-E92D-4446-A333-E1B97E728B19}" type="slidenum">
              <a:rPr lang="zh-TW" altLang="en-US">
                <a:solidFill>
                  <a:srgbClr val="898989"/>
                </a:solidFill>
              </a:rPr>
              <a:pPr/>
              <a:t>24</a:t>
            </a:fld>
            <a:endParaRPr lang="zh-TW" altLang="en-US">
              <a:solidFill>
                <a:srgbClr val="898989"/>
              </a:solidFill>
            </a:endParaRPr>
          </a:p>
        </p:txBody>
      </p:sp>
      <p:pic>
        <p:nvPicPr>
          <p:cNvPr id="23555" name="圖片 4" descr="畫面剪輯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9" t="-2496" b="2"/>
          <a:stretch>
            <a:fillRect/>
          </a:stretch>
        </p:blipFill>
        <p:spPr bwMode="auto">
          <a:xfrm>
            <a:off x="1458913" y="1754188"/>
            <a:ext cx="7559675" cy="510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矩形 1"/>
          <p:cNvSpPr>
            <a:spLocks noChangeArrowheads="1"/>
          </p:cNvSpPr>
          <p:nvPr/>
        </p:nvSpPr>
        <p:spPr bwMode="auto">
          <a:xfrm>
            <a:off x="2076450" y="1189038"/>
            <a:ext cx="94837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zh-TW" altLang="en-US" sz="36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飛行總距離為 </a:t>
            </a:r>
            <a:r>
              <a:rPr lang="en-US" altLang="zh-TW" sz="36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2756 </a:t>
            </a:r>
            <a:r>
              <a:rPr lang="zh-TW" altLang="en-US" sz="36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公里</a:t>
            </a:r>
            <a:r>
              <a:rPr lang="en-US" altLang="zh-TW" sz="36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,</a:t>
            </a:r>
            <a:r>
              <a:rPr lang="zh-TW" altLang="en-US" sz="36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但是物資是搭船喔！</a:t>
            </a:r>
          </a:p>
        </p:txBody>
      </p:sp>
      <p:sp>
        <p:nvSpPr>
          <p:cNvPr id="23557" name="標題 1"/>
          <p:cNvSpPr txBox="1">
            <a:spLocks/>
          </p:cNvSpPr>
          <p:nvPr/>
        </p:nvSpPr>
        <p:spPr bwMode="auto">
          <a:xfrm>
            <a:off x="1227138" y="265113"/>
            <a:ext cx="111823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fontAlgn="base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fontAlgn="base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fontAlgn="base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fontAlgn="base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zh-TW" altLang="en-US" sz="5400" b="1">
                <a:latin typeface="微軟正黑體" pitchFamily="34" charset="-120"/>
                <a:ea typeface="微軟正黑體" pitchFamily="34" charset="-120"/>
              </a:rPr>
              <a:t>我們送的東西，會怎麼到緬甸呢？</a:t>
            </a:r>
          </a:p>
        </p:txBody>
      </p:sp>
      <p:sp>
        <p:nvSpPr>
          <p:cNvPr id="7" name="圓角矩形圖說文字 6"/>
          <p:cNvSpPr/>
          <p:nvPr/>
        </p:nvSpPr>
        <p:spPr>
          <a:xfrm>
            <a:off x="9156700" y="4656138"/>
            <a:ext cx="2776538" cy="1517650"/>
          </a:xfrm>
          <a:prstGeom prst="wedgeRoundRectCallout">
            <a:avLst>
              <a:gd name="adj1" fmla="val -49597"/>
              <a:gd name="adj2" fmla="val -16386"/>
              <a:gd name="adj3" fmla="val 16667"/>
            </a:avLst>
          </a:prstGeom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8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物資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endParaRPr lang="en-US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基隆港 → 仰光</a:t>
            </a:r>
            <a:endParaRPr lang="en-US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3559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880"/>
          <a:stretch>
            <a:fillRect/>
          </a:stretch>
        </p:blipFill>
        <p:spPr bwMode="auto">
          <a:xfrm>
            <a:off x="-9525" y="0"/>
            <a:ext cx="1185863" cy="688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圓角矩形圖說文字 9"/>
          <p:cNvSpPr/>
          <p:nvPr/>
        </p:nvSpPr>
        <p:spPr>
          <a:xfrm>
            <a:off x="9153525" y="2773363"/>
            <a:ext cx="2776538" cy="1517650"/>
          </a:xfrm>
          <a:prstGeom prst="wedgeRoundRectCallout">
            <a:avLst>
              <a:gd name="adj1" fmla="val -49597"/>
              <a:gd name="adj2" fmla="val -16386"/>
              <a:gd name="adj3" fmla="val 16667"/>
            </a:avLst>
          </a:prstGeom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8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志工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endParaRPr lang="en-US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桃園機場 → 仰光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70545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fld id="{46EBBF7B-9965-42E6-B823-89AB2E4AA2E6}" type="slidenum">
              <a:rPr lang="zh-TW" altLang="en-US">
                <a:solidFill>
                  <a:srgbClr val="898989"/>
                </a:solidFill>
              </a:rPr>
              <a:pPr/>
              <a:t>25</a:t>
            </a:fld>
            <a:endParaRPr lang="zh-TW" altLang="en-US">
              <a:solidFill>
                <a:srgbClr val="898989"/>
              </a:solidFill>
            </a:endParaRPr>
          </a:p>
        </p:txBody>
      </p:sp>
      <p:pic>
        <p:nvPicPr>
          <p:cNvPr id="24579" name="圖片 4" descr="畫面剪輯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1613" y="0"/>
            <a:ext cx="5578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矩形 3"/>
          <p:cNvSpPr>
            <a:spLocks noChangeArrowheads="1"/>
          </p:cNvSpPr>
          <p:nvPr/>
        </p:nvSpPr>
        <p:spPr bwMode="auto">
          <a:xfrm>
            <a:off x="692150" y="3581400"/>
            <a:ext cx="2357438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zh-TW" altLang="en-US" sz="28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內陸</a:t>
            </a:r>
            <a:endParaRPr lang="en-US" altLang="zh-TW" sz="2800" b="1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eaLnBrk="1" hangingPunct="1"/>
            <a:r>
              <a:rPr lang="zh-TW" altLang="en-US" sz="28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距離</a:t>
            </a:r>
            <a:r>
              <a:rPr lang="en-US" altLang="zh-TW" sz="28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994 </a:t>
            </a:r>
            <a:r>
              <a:rPr lang="zh-TW" altLang="en-US" sz="28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公里</a:t>
            </a:r>
          </a:p>
        </p:txBody>
      </p:sp>
      <p:sp>
        <p:nvSpPr>
          <p:cNvPr id="6" name="圓角矩形圖說文字 5"/>
          <p:cNvSpPr/>
          <p:nvPr/>
        </p:nvSpPr>
        <p:spPr>
          <a:xfrm>
            <a:off x="692150" y="4838700"/>
            <a:ext cx="2357438" cy="1517650"/>
          </a:xfrm>
          <a:prstGeom prst="wedgeRoundRectCallout">
            <a:avLst>
              <a:gd name="adj1" fmla="val -49597"/>
              <a:gd name="adj2" fmla="val -16386"/>
              <a:gd name="adj3" fmla="val 16667"/>
            </a:avLst>
          </a:prstGeom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8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大卡車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endParaRPr lang="en-US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仰光→ 臘戌</a:t>
            </a:r>
            <a:endParaRPr lang="en-US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4582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880"/>
          <a:stretch>
            <a:fillRect/>
          </a:stretch>
        </p:blipFill>
        <p:spPr bwMode="auto">
          <a:xfrm>
            <a:off x="10283825" y="0"/>
            <a:ext cx="1185863" cy="688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3" name="標題 1"/>
          <p:cNvSpPr txBox="1">
            <a:spLocks/>
          </p:cNvSpPr>
          <p:nvPr/>
        </p:nvSpPr>
        <p:spPr bwMode="auto">
          <a:xfrm>
            <a:off x="379413" y="760413"/>
            <a:ext cx="1118393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fontAlgn="base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fontAlgn="base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fontAlgn="base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fontAlgn="base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zh-TW" altLang="en-US" sz="5400" b="1">
                <a:latin typeface="微軟正黑體" pitchFamily="34" charset="-120"/>
                <a:ea typeface="微軟正黑體" pitchFamily="34" charset="-120"/>
              </a:rPr>
              <a:t>緬甸</a:t>
            </a:r>
            <a:r>
              <a:rPr lang="en-US" altLang="zh-TW" sz="5400" b="1">
                <a:latin typeface="微軟正黑體" pitchFamily="34" charset="-120"/>
                <a:ea typeface="微軟正黑體" pitchFamily="34" charset="-120"/>
              </a:rPr>
              <a:t>…</a:t>
            </a:r>
          </a:p>
          <a:p>
            <a:pPr eaLnBrk="1" hangingPunct="1">
              <a:lnSpc>
                <a:spcPct val="90000"/>
              </a:lnSpc>
            </a:pPr>
            <a:r>
              <a:rPr lang="zh-TW" altLang="en-US" sz="5400" b="1">
                <a:latin typeface="微軟正黑體" pitchFamily="34" charset="-120"/>
                <a:ea typeface="微軟正黑體" pitchFamily="34" charset="-120"/>
              </a:rPr>
              <a:t>有台灣的</a:t>
            </a:r>
            <a:endParaRPr lang="en-US" altLang="zh-TW" sz="5400" b="1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zh-TW" sz="5400" b="1">
                <a:latin typeface="微軟正黑體" pitchFamily="34" charset="-120"/>
                <a:ea typeface="微軟正黑體" pitchFamily="34" charset="-120"/>
              </a:rPr>
              <a:t>18</a:t>
            </a:r>
            <a:r>
              <a:rPr lang="zh-TW" altLang="en-US" sz="5400" b="1">
                <a:latin typeface="微軟正黑體" pitchFamily="34" charset="-120"/>
                <a:ea typeface="微軟正黑體" pitchFamily="34" charset="-120"/>
              </a:rPr>
              <a:t>倍大喔！</a:t>
            </a:r>
          </a:p>
        </p:txBody>
      </p:sp>
      <p:sp>
        <p:nvSpPr>
          <p:cNvPr id="2" name="橢圓 1"/>
          <p:cNvSpPr/>
          <p:nvPr/>
        </p:nvSpPr>
        <p:spPr>
          <a:xfrm>
            <a:off x="6800850" y="1331913"/>
            <a:ext cx="919163" cy="7969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sp>
        <p:nvSpPr>
          <p:cNvPr id="9" name="橢圓 8"/>
          <p:cNvSpPr/>
          <p:nvPr/>
        </p:nvSpPr>
        <p:spPr>
          <a:xfrm>
            <a:off x="5972175" y="5429250"/>
            <a:ext cx="917575" cy="7969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30181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圖片 3" descr="DSC_5326.JPG"/>
          <p:cNvPicPr>
            <a:picLocks noChangeAspect="1"/>
          </p:cNvPicPr>
          <p:nvPr/>
        </p:nvPicPr>
        <p:blipFill>
          <a:blip r:embed="rId2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標題 1"/>
          <p:cNvSpPr>
            <a:spLocks noGrp="1"/>
          </p:cNvSpPr>
          <p:nvPr>
            <p:ph type="ctrTitle"/>
          </p:nvPr>
        </p:nvSpPr>
        <p:spPr>
          <a:xfrm>
            <a:off x="0" y="1463675"/>
            <a:ext cx="12192000" cy="3473450"/>
          </a:xfrm>
          <a:solidFill>
            <a:srgbClr val="FFFFFF">
              <a:alpha val="60000"/>
            </a:srgbClr>
          </a:solidFill>
        </p:spPr>
        <p:txBody>
          <a:bodyPr rtlCol="0" anchor="ctr">
            <a:normAutofit fontScale="90000"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5400" b="1" spc="500" dirty="0" smtClean="0">
                <a:solidFill>
                  <a:schemeClr val="bg2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資源有限 響應之餘</a:t>
            </a:r>
            <a:r>
              <a:rPr lang="en-US" altLang="zh-TW" sz="5400" b="1" spc="500" dirty="0" smtClean="0">
                <a:solidFill>
                  <a:schemeClr val="bg2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...</a:t>
            </a:r>
            <a:br>
              <a:rPr lang="en-US" altLang="zh-TW" sz="5400" b="1" spc="500" dirty="0" smtClean="0">
                <a:solidFill>
                  <a:schemeClr val="bg2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5400" b="1" spc="500" dirty="0" smtClean="0">
                <a:solidFill>
                  <a:schemeClr val="bg2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孩子們</a:t>
            </a:r>
            <a:r>
              <a:rPr lang="en-US" altLang="zh-TW" sz="5400" b="1" spc="500" dirty="0" smtClean="0">
                <a:solidFill>
                  <a:schemeClr val="bg2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</a:t>
            </a:r>
            <a:r>
              <a:rPr lang="zh-TW" altLang="en-US" sz="5400" b="1" spc="500" dirty="0" smtClean="0">
                <a:solidFill>
                  <a:schemeClr val="bg2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請仔細過濾及整理</a:t>
            </a:r>
            <a:r>
              <a:rPr lang="en-US" altLang="zh-TW" sz="5400" b="1" spc="500" dirty="0" smtClean="0">
                <a:solidFill>
                  <a:schemeClr val="bg2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5400" b="1" spc="500" dirty="0" smtClean="0">
                <a:solidFill>
                  <a:schemeClr val="bg2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5400" b="1" spc="500" dirty="0" smtClean="0">
                <a:solidFill>
                  <a:schemeClr val="bg2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你要捐出去的東西喔！</a:t>
            </a:r>
            <a:r>
              <a:rPr lang="zh-TW" altLang="en-US" sz="5400" b="1" spc="500" dirty="0">
                <a:solidFill>
                  <a:schemeClr val="bg2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　</a:t>
            </a:r>
            <a:r>
              <a:rPr lang="zh-TW" altLang="en-US" sz="2000" spc="500" dirty="0">
                <a:solidFill>
                  <a:schemeClr val="bg2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　　　　　　　　　　　</a:t>
            </a:r>
            <a:endParaRPr lang="zh-TW" altLang="en-US" sz="1400" spc="5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604" name="副標題 2"/>
          <p:cNvSpPr txBox="1">
            <a:spLocks/>
          </p:cNvSpPr>
          <p:nvPr/>
        </p:nvSpPr>
        <p:spPr bwMode="auto">
          <a:xfrm>
            <a:off x="2287588" y="5805488"/>
            <a:ext cx="74803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fontAlgn="base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fontAlgn="base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fontAlgn="base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fontAlgn="base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pitchFamily="34" charset="0"/>
              <a:buNone/>
            </a:pPr>
            <a:endParaRPr lang="zh-TW" altLang="en-US" sz="3600" b="1">
              <a:solidFill>
                <a:schemeClr val="bg1"/>
              </a:solidFill>
              <a:latin typeface="華康雅風體W3" pitchFamily="65" charset="-120"/>
              <a:ea typeface="華康雅風體W3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34771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文字方塊 4"/>
          <p:cNvSpPr txBox="1">
            <a:spLocks noChangeArrowheads="1"/>
          </p:cNvSpPr>
          <p:nvPr/>
        </p:nvSpPr>
        <p:spPr bwMode="auto">
          <a:xfrm>
            <a:off x="330200" y="1016000"/>
            <a:ext cx="33575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fontAlgn="base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fontAlgn="base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fontAlgn="base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fontAlgn="base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36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我們歡迎的書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330200" y="2065338"/>
            <a:ext cx="6391275" cy="3600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14350" indent="-5143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青少年讀物：</a:t>
            </a:r>
            <a:endParaRPr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兒童繪本、故事書、小說、散文、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偉人傳記、科學類等。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工具書：</a:t>
            </a:r>
            <a:endParaRPr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國語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成語字典、百科全書等。</a:t>
            </a:r>
          </a:p>
        </p:txBody>
      </p:sp>
      <p:pic>
        <p:nvPicPr>
          <p:cNvPr id="26628" name="Picture 10" descr="ãæ­¡è¿ãçåçæå°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25" y="671513"/>
            <a:ext cx="2454275" cy="183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文字方塊 6"/>
          <p:cNvSpPr txBox="1">
            <a:spLocks noChangeArrowheads="1"/>
          </p:cNvSpPr>
          <p:nvPr/>
        </p:nvSpPr>
        <p:spPr bwMode="auto">
          <a:xfrm>
            <a:off x="6049963" y="1104900"/>
            <a:ext cx="43386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fontAlgn="base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fontAlgn="base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fontAlgn="base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fontAlgn="base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36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我們「不」歡迎的書</a:t>
            </a:r>
          </a:p>
        </p:txBody>
      </p:sp>
      <p:pic>
        <p:nvPicPr>
          <p:cNvPr id="26630" name="Picture 24" descr="ãå°·å°¬ãçåçæå°çµæ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9425" y="873125"/>
            <a:ext cx="1392238" cy="134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1" name="文字方塊 8"/>
          <p:cNvSpPr txBox="1">
            <a:spLocks noChangeArrowheads="1"/>
          </p:cNvSpPr>
          <p:nvPr/>
        </p:nvSpPr>
        <p:spPr bwMode="auto">
          <a:xfrm>
            <a:off x="6049963" y="2095500"/>
            <a:ext cx="7643812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fontAlgn="base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fontAlgn="base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fontAlgn="base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fontAlgn="base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600"/>
              </a:spcAft>
              <a:buFontTx/>
              <a:buAutoNum type="arabicPeriod"/>
            </a:pPr>
            <a:r>
              <a:rPr lang="zh-TW" altLang="en-US" b="1">
                <a:latin typeface="微軟正黑體" pitchFamily="34" charset="-120"/>
                <a:ea typeface="微軟正黑體" pitchFamily="34" charset="-120"/>
              </a:rPr>
              <a:t>內容不合適的書 。</a:t>
            </a:r>
            <a:endParaRPr lang="en-US" altLang="zh-TW" b="1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zh-TW" altLang="en-US" b="1">
                <a:latin typeface="微軟正黑體" pitchFamily="34" charset="-120"/>
                <a:ea typeface="微軟正黑體" pitchFamily="34" charset="-120"/>
              </a:rPr>
              <a:t>     </a:t>
            </a:r>
            <a:r>
              <a:rPr lang="en-US" altLang="zh-TW" b="1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b="1">
                <a:latin typeface="微軟正黑體" pitchFamily="34" charset="-120"/>
                <a:ea typeface="微軟正黑體" pitchFamily="34" charset="-120"/>
              </a:rPr>
              <a:t>涉及政治、暴力、色情</a:t>
            </a:r>
            <a:r>
              <a:rPr lang="en-US" altLang="zh-TW" b="1"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b="1">
                <a:latin typeface="微軟正黑體" pitchFamily="34" charset="-120"/>
                <a:ea typeface="微軟正黑體" pitchFamily="34" charset="-120"/>
              </a:rPr>
              <a:t> </a:t>
            </a:r>
            <a:endParaRPr lang="en-US" altLang="zh-TW" b="1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altLang="zh-TW" b="1">
                <a:latin typeface="微軟正黑體" pitchFamily="34" charset="-120"/>
                <a:ea typeface="微軟正黑體" pitchFamily="34" charset="-120"/>
              </a:rPr>
              <a:t>2.  </a:t>
            </a:r>
            <a:r>
              <a:rPr lang="zh-TW" altLang="en-US" b="1">
                <a:latin typeface="微軟正黑體" pitchFamily="34" charset="-120"/>
                <a:ea typeface="微軟正黑體" pitchFamily="34" charset="-120"/>
              </a:rPr>
              <a:t>兒童漫畫類。</a:t>
            </a:r>
            <a:endParaRPr lang="en-US" altLang="zh-TW" b="1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altLang="zh-TW" b="1">
                <a:latin typeface="微軟正黑體" pitchFamily="34" charset="-120"/>
                <a:ea typeface="微軟正黑體" pitchFamily="34" charset="-120"/>
              </a:rPr>
              <a:t>3.  </a:t>
            </a:r>
            <a:r>
              <a:rPr lang="zh-TW" altLang="en-US" b="1">
                <a:latin typeface="微軟正黑體" pitchFamily="34" charset="-120"/>
                <a:ea typeface="微軟正黑體" pitchFamily="34" charset="-120"/>
              </a:rPr>
              <a:t>課本、參考書等考試用書。</a:t>
            </a:r>
            <a:endParaRPr lang="en-US" altLang="zh-TW" b="1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altLang="zh-TW" b="1">
                <a:latin typeface="微軟正黑體" pitchFamily="34" charset="-120"/>
                <a:ea typeface="微軟正黑體" pitchFamily="34" charset="-120"/>
              </a:rPr>
              <a:t>4.  </a:t>
            </a:r>
            <a:r>
              <a:rPr lang="zh-TW" altLang="en-US" b="1">
                <a:latin typeface="微軟正黑體" pitchFamily="34" charset="-120"/>
                <a:ea typeface="微軟正黑體" pitchFamily="34" charset="-120"/>
              </a:rPr>
              <a:t>破損、缺頁、有汙漬的書。</a:t>
            </a:r>
            <a:endParaRPr lang="en-US" altLang="zh-TW" b="1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FontTx/>
              <a:buAutoNum type="arabicPeriod" startAt="5"/>
            </a:pPr>
            <a:r>
              <a:rPr lang="zh-TW" altLang="en-US" b="1">
                <a:latin typeface="微軟正黑體" pitchFamily="34" charset="-120"/>
                <a:ea typeface="微軟正黑體" pitchFamily="34" charset="-120"/>
              </a:rPr>
              <a:t>雜誌 、過期期刊</a:t>
            </a:r>
            <a:endParaRPr lang="en-US" altLang="zh-TW" b="1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FontTx/>
              <a:buAutoNum type="arabicPeriod" startAt="5"/>
            </a:pPr>
            <a:r>
              <a:rPr lang="zh-TW" altLang="en-US" b="1">
                <a:latin typeface="微軟正黑體" pitchFamily="34" charset="-120"/>
                <a:ea typeface="微軟正黑體" pitchFamily="34" charset="-120"/>
              </a:rPr>
              <a:t>不收國語日報</a:t>
            </a:r>
            <a:r>
              <a:rPr lang="en-US" altLang="zh-TW" b="1">
                <a:latin typeface="微軟正黑體" pitchFamily="34" charset="-120"/>
                <a:ea typeface="微軟正黑體" pitchFamily="34" charset="-120"/>
              </a:rPr>
              <a:t>.</a:t>
            </a:r>
            <a:r>
              <a:rPr lang="zh-TW" altLang="en-US" b="1">
                <a:latin typeface="微軟正黑體" pitchFamily="34" charset="-120"/>
                <a:ea typeface="微軟正黑體" pitchFamily="34" charset="-120"/>
              </a:rPr>
              <a:t>巧連智</a:t>
            </a:r>
            <a:r>
              <a:rPr lang="en-US" altLang="zh-TW" b="1">
                <a:latin typeface="微軟正黑體" pitchFamily="34" charset="-120"/>
                <a:ea typeface="微軟正黑體" pitchFamily="34" charset="-120"/>
              </a:rPr>
              <a:t>…</a:t>
            </a:r>
            <a:r>
              <a:rPr lang="zh-TW" altLang="en-US" b="1">
                <a:latin typeface="微軟正黑體" pitchFamily="34" charset="-120"/>
                <a:ea typeface="微軟正黑體" pitchFamily="34" charset="-120"/>
              </a:rPr>
              <a:t>。</a:t>
            </a:r>
            <a:endParaRPr lang="zh-TW" altLang="en-US" b="1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6632" name="圖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80"/>
          <a:stretch>
            <a:fillRect/>
          </a:stretch>
        </p:blipFill>
        <p:spPr bwMode="auto">
          <a:xfrm>
            <a:off x="-12700" y="6127750"/>
            <a:ext cx="1220470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圖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80"/>
          <a:stretch>
            <a:fillRect/>
          </a:stretch>
        </p:blipFill>
        <p:spPr bwMode="auto">
          <a:xfrm>
            <a:off x="-12700" y="-6350"/>
            <a:ext cx="1220470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7521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任意形状 1"/>
          <p:cNvSpPr/>
          <p:nvPr/>
        </p:nvSpPr>
        <p:spPr>
          <a:xfrm>
            <a:off x="-710035" y="4789922"/>
            <a:ext cx="2857691" cy="754486"/>
          </a:xfrm>
          <a:custGeom>
            <a:avLst/>
            <a:gdLst>
              <a:gd name="connsiteX0" fmla="*/ 0 w 6893804"/>
              <a:gd name="connsiteY0" fmla="*/ 0 h 900000"/>
              <a:gd name="connsiteX1" fmla="*/ 6045131 w 6893804"/>
              <a:gd name="connsiteY1" fmla="*/ 0 h 900000"/>
              <a:gd name="connsiteX2" fmla="*/ 6244468 w 6893804"/>
              <a:gd name="connsiteY2" fmla="*/ 0 h 900000"/>
              <a:gd name="connsiteX3" fmla="*/ 6893804 w 6893804"/>
              <a:gd name="connsiteY3" fmla="*/ 0 h 900000"/>
              <a:gd name="connsiteX4" fmla="*/ 6443804 w 6893804"/>
              <a:gd name="connsiteY4" fmla="*/ 450000 h 900000"/>
              <a:gd name="connsiteX5" fmla="*/ 6893804 w 6893804"/>
              <a:gd name="connsiteY5" fmla="*/ 900000 h 900000"/>
              <a:gd name="connsiteX6" fmla="*/ 6244468 w 6893804"/>
              <a:gd name="connsiteY6" fmla="*/ 900000 h 900000"/>
              <a:gd name="connsiteX7" fmla="*/ 6045131 w 6893804"/>
              <a:gd name="connsiteY7" fmla="*/ 900000 h 900000"/>
              <a:gd name="connsiteX8" fmla="*/ 0 w 6893804"/>
              <a:gd name="connsiteY8" fmla="*/ 900000 h 9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93804" h="900000">
                <a:moveTo>
                  <a:pt x="0" y="0"/>
                </a:moveTo>
                <a:lnTo>
                  <a:pt x="6045131" y="0"/>
                </a:lnTo>
                <a:lnTo>
                  <a:pt x="6244468" y="0"/>
                </a:lnTo>
                <a:lnTo>
                  <a:pt x="6893804" y="0"/>
                </a:lnTo>
                <a:lnTo>
                  <a:pt x="6443804" y="450000"/>
                </a:lnTo>
                <a:lnTo>
                  <a:pt x="6893804" y="900000"/>
                </a:lnTo>
                <a:lnTo>
                  <a:pt x="6244468" y="900000"/>
                </a:lnTo>
                <a:lnTo>
                  <a:pt x="6045131" y="900000"/>
                </a:lnTo>
                <a:lnTo>
                  <a:pt x="0" y="90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/>
            <a:endParaRPr kumimoji="1" lang="zh-CN" altLang="en-US" sz="2400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grpSp>
        <p:nvGrpSpPr>
          <p:cNvPr id="23" name="组 22"/>
          <p:cNvGrpSpPr/>
          <p:nvPr/>
        </p:nvGrpSpPr>
        <p:grpSpPr>
          <a:xfrm>
            <a:off x="3219426" y="1276830"/>
            <a:ext cx="8277606" cy="4296274"/>
            <a:chOff x="4391025" y="180975"/>
            <a:chExt cx="4422775" cy="2295525"/>
          </a:xfrm>
          <a:solidFill>
            <a:schemeClr val="bg1">
              <a:alpha val="50000"/>
            </a:schemeClr>
          </a:solidFill>
        </p:grpSpPr>
        <p:sp>
          <p:nvSpPr>
            <p:cNvPr id="24" name="Freeform 70"/>
            <p:cNvSpPr>
              <a:spLocks/>
            </p:cNvSpPr>
            <p:nvPr/>
          </p:nvSpPr>
          <p:spPr bwMode="auto">
            <a:xfrm>
              <a:off x="5565775" y="180975"/>
              <a:ext cx="746125" cy="387350"/>
            </a:xfrm>
            <a:custGeom>
              <a:avLst/>
              <a:gdLst/>
              <a:ahLst/>
              <a:cxnLst>
                <a:cxn ang="0">
                  <a:pos x="368" y="128"/>
                </a:cxn>
                <a:cxn ang="0">
                  <a:pos x="398" y="134"/>
                </a:cxn>
                <a:cxn ang="0">
                  <a:pos x="392" y="122"/>
                </a:cxn>
                <a:cxn ang="0">
                  <a:pos x="378" y="114"/>
                </a:cxn>
                <a:cxn ang="0">
                  <a:pos x="378" y="106"/>
                </a:cxn>
                <a:cxn ang="0">
                  <a:pos x="398" y="106"/>
                </a:cxn>
                <a:cxn ang="0">
                  <a:pos x="400" y="100"/>
                </a:cxn>
                <a:cxn ang="0">
                  <a:pos x="406" y="86"/>
                </a:cxn>
                <a:cxn ang="0">
                  <a:pos x="416" y="82"/>
                </a:cxn>
                <a:cxn ang="0">
                  <a:pos x="398" y="76"/>
                </a:cxn>
                <a:cxn ang="0">
                  <a:pos x="416" y="68"/>
                </a:cxn>
                <a:cxn ang="0">
                  <a:pos x="424" y="66"/>
                </a:cxn>
                <a:cxn ang="0">
                  <a:pos x="408" y="60"/>
                </a:cxn>
                <a:cxn ang="0">
                  <a:pos x="408" y="48"/>
                </a:cxn>
                <a:cxn ang="0">
                  <a:pos x="428" y="38"/>
                </a:cxn>
                <a:cxn ang="0">
                  <a:pos x="440" y="30"/>
                </a:cxn>
                <a:cxn ang="0">
                  <a:pos x="410" y="22"/>
                </a:cxn>
                <a:cxn ang="0">
                  <a:pos x="382" y="16"/>
                </a:cxn>
                <a:cxn ang="0">
                  <a:pos x="382" y="14"/>
                </a:cxn>
                <a:cxn ang="0">
                  <a:pos x="396" y="10"/>
                </a:cxn>
                <a:cxn ang="0">
                  <a:pos x="362" y="2"/>
                </a:cxn>
                <a:cxn ang="0">
                  <a:pos x="324" y="0"/>
                </a:cxn>
                <a:cxn ang="0">
                  <a:pos x="272" y="0"/>
                </a:cxn>
                <a:cxn ang="0">
                  <a:pos x="238" y="6"/>
                </a:cxn>
                <a:cxn ang="0">
                  <a:pos x="218" y="4"/>
                </a:cxn>
                <a:cxn ang="0">
                  <a:pos x="214" y="14"/>
                </a:cxn>
                <a:cxn ang="0">
                  <a:pos x="202" y="14"/>
                </a:cxn>
                <a:cxn ang="0">
                  <a:pos x="176" y="14"/>
                </a:cxn>
                <a:cxn ang="0">
                  <a:pos x="152" y="16"/>
                </a:cxn>
                <a:cxn ang="0">
                  <a:pos x="110" y="20"/>
                </a:cxn>
                <a:cxn ang="0">
                  <a:pos x="90" y="26"/>
                </a:cxn>
                <a:cxn ang="0">
                  <a:pos x="44" y="34"/>
                </a:cxn>
                <a:cxn ang="0">
                  <a:pos x="60" y="44"/>
                </a:cxn>
                <a:cxn ang="0">
                  <a:pos x="2" y="54"/>
                </a:cxn>
                <a:cxn ang="0">
                  <a:pos x="22" y="66"/>
                </a:cxn>
                <a:cxn ang="0">
                  <a:pos x="24" y="70"/>
                </a:cxn>
                <a:cxn ang="0">
                  <a:pos x="72" y="76"/>
                </a:cxn>
                <a:cxn ang="0">
                  <a:pos x="134" y="100"/>
                </a:cxn>
                <a:cxn ang="0">
                  <a:pos x="146" y="126"/>
                </a:cxn>
                <a:cxn ang="0">
                  <a:pos x="170" y="132"/>
                </a:cxn>
                <a:cxn ang="0">
                  <a:pos x="158" y="134"/>
                </a:cxn>
                <a:cxn ang="0">
                  <a:pos x="142" y="142"/>
                </a:cxn>
                <a:cxn ang="0">
                  <a:pos x="162" y="144"/>
                </a:cxn>
                <a:cxn ang="0">
                  <a:pos x="170" y="160"/>
                </a:cxn>
                <a:cxn ang="0">
                  <a:pos x="150" y="168"/>
                </a:cxn>
                <a:cxn ang="0">
                  <a:pos x="152" y="176"/>
                </a:cxn>
                <a:cxn ang="0">
                  <a:pos x="162" y="194"/>
                </a:cxn>
                <a:cxn ang="0">
                  <a:pos x="176" y="196"/>
                </a:cxn>
                <a:cxn ang="0">
                  <a:pos x="182" y="224"/>
                </a:cxn>
                <a:cxn ang="0">
                  <a:pos x="208" y="234"/>
                </a:cxn>
                <a:cxn ang="0">
                  <a:pos x="226" y="242"/>
                </a:cxn>
                <a:cxn ang="0">
                  <a:pos x="240" y="214"/>
                </a:cxn>
                <a:cxn ang="0">
                  <a:pos x="252" y="192"/>
                </a:cxn>
                <a:cxn ang="0">
                  <a:pos x="272" y="182"/>
                </a:cxn>
                <a:cxn ang="0">
                  <a:pos x="288" y="182"/>
                </a:cxn>
                <a:cxn ang="0">
                  <a:pos x="322" y="160"/>
                </a:cxn>
                <a:cxn ang="0">
                  <a:pos x="376" y="138"/>
                </a:cxn>
              </a:cxnLst>
              <a:rect l="0" t="0" r="r" b="b"/>
              <a:pathLst>
                <a:path w="470" h="244">
                  <a:moveTo>
                    <a:pt x="362" y="140"/>
                  </a:moveTo>
                  <a:lnTo>
                    <a:pt x="362" y="140"/>
                  </a:lnTo>
                  <a:lnTo>
                    <a:pt x="362" y="136"/>
                  </a:lnTo>
                  <a:lnTo>
                    <a:pt x="362" y="136"/>
                  </a:lnTo>
                  <a:lnTo>
                    <a:pt x="368" y="136"/>
                  </a:lnTo>
                  <a:lnTo>
                    <a:pt x="368" y="132"/>
                  </a:lnTo>
                  <a:lnTo>
                    <a:pt x="368" y="128"/>
                  </a:lnTo>
                  <a:lnTo>
                    <a:pt x="368" y="126"/>
                  </a:lnTo>
                  <a:lnTo>
                    <a:pt x="368" y="126"/>
                  </a:lnTo>
                  <a:lnTo>
                    <a:pt x="376" y="128"/>
                  </a:lnTo>
                  <a:lnTo>
                    <a:pt x="382" y="134"/>
                  </a:lnTo>
                  <a:lnTo>
                    <a:pt x="390" y="136"/>
                  </a:lnTo>
                  <a:lnTo>
                    <a:pt x="394" y="136"/>
                  </a:lnTo>
                  <a:lnTo>
                    <a:pt x="398" y="134"/>
                  </a:lnTo>
                  <a:lnTo>
                    <a:pt x="398" y="134"/>
                  </a:lnTo>
                  <a:lnTo>
                    <a:pt x="398" y="130"/>
                  </a:lnTo>
                  <a:lnTo>
                    <a:pt x="396" y="128"/>
                  </a:lnTo>
                  <a:lnTo>
                    <a:pt x="392" y="122"/>
                  </a:lnTo>
                  <a:lnTo>
                    <a:pt x="392" y="122"/>
                  </a:lnTo>
                  <a:lnTo>
                    <a:pt x="392" y="122"/>
                  </a:lnTo>
                  <a:lnTo>
                    <a:pt x="392" y="122"/>
                  </a:lnTo>
                  <a:lnTo>
                    <a:pt x="388" y="120"/>
                  </a:lnTo>
                  <a:lnTo>
                    <a:pt x="386" y="120"/>
                  </a:lnTo>
                  <a:lnTo>
                    <a:pt x="384" y="120"/>
                  </a:lnTo>
                  <a:lnTo>
                    <a:pt x="384" y="116"/>
                  </a:lnTo>
                  <a:lnTo>
                    <a:pt x="384" y="116"/>
                  </a:lnTo>
                  <a:lnTo>
                    <a:pt x="380" y="116"/>
                  </a:lnTo>
                  <a:lnTo>
                    <a:pt x="378" y="114"/>
                  </a:lnTo>
                  <a:lnTo>
                    <a:pt x="374" y="112"/>
                  </a:lnTo>
                  <a:lnTo>
                    <a:pt x="374" y="112"/>
                  </a:lnTo>
                  <a:lnTo>
                    <a:pt x="374" y="110"/>
                  </a:lnTo>
                  <a:lnTo>
                    <a:pt x="374" y="110"/>
                  </a:lnTo>
                  <a:lnTo>
                    <a:pt x="374" y="110"/>
                  </a:lnTo>
                  <a:lnTo>
                    <a:pt x="376" y="106"/>
                  </a:lnTo>
                  <a:lnTo>
                    <a:pt x="378" y="106"/>
                  </a:lnTo>
                  <a:lnTo>
                    <a:pt x="384" y="108"/>
                  </a:lnTo>
                  <a:lnTo>
                    <a:pt x="384" y="108"/>
                  </a:lnTo>
                  <a:lnTo>
                    <a:pt x="384" y="106"/>
                  </a:lnTo>
                  <a:lnTo>
                    <a:pt x="384" y="106"/>
                  </a:lnTo>
                  <a:lnTo>
                    <a:pt x="398" y="106"/>
                  </a:lnTo>
                  <a:lnTo>
                    <a:pt x="398" y="106"/>
                  </a:lnTo>
                  <a:lnTo>
                    <a:pt x="398" y="106"/>
                  </a:lnTo>
                  <a:lnTo>
                    <a:pt x="404" y="106"/>
                  </a:lnTo>
                  <a:lnTo>
                    <a:pt x="406" y="104"/>
                  </a:lnTo>
                  <a:lnTo>
                    <a:pt x="408" y="102"/>
                  </a:lnTo>
                  <a:lnTo>
                    <a:pt x="408" y="102"/>
                  </a:lnTo>
                  <a:lnTo>
                    <a:pt x="406" y="100"/>
                  </a:lnTo>
                  <a:lnTo>
                    <a:pt x="404" y="100"/>
                  </a:lnTo>
                  <a:lnTo>
                    <a:pt x="400" y="100"/>
                  </a:lnTo>
                  <a:lnTo>
                    <a:pt x="400" y="98"/>
                  </a:lnTo>
                  <a:lnTo>
                    <a:pt x="400" y="98"/>
                  </a:lnTo>
                  <a:lnTo>
                    <a:pt x="408" y="98"/>
                  </a:lnTo>
                  <a:lnTo>
                    <a:pt x="408" y="98"/>
                  </a:lnTo>
                  <a:lnTo>
                    <a:pt x="406" y="92"/>
                  </a:lnTo>
                  <a:lnTo>
                    <a:pt x="406" y="88"/>
                  </a:lnTo>
                  <a:lnTo>
                    <a:pt x="406" y="86"/>
                  </a:lnTo>
                  <a:lnTo>
                    <a:pt x="406" y="86"/>
                  </a:lnTo>
                  <a:lnTo>
                    <a:pt x="408" y="86"/>
                  </a:lnTo>
                  <a:lnTo>
                    <a:pt x="412" y="86"/>
                  </a:lnTo>
                  <a:lnTo>
                    <a:pt x="414" y="86"/>
                  </a:lnTo>
                  <a:lnTo>
                    <a:pt x="416" y="84"/>
                  </a:lnTo>
                  <a:lnTo>
                    <a:pt x="416" y="84"/>
                  </a:lnTo>
                  <a:lnTo>
                    <a:pt x="416" y="82"/>
                  </a:lnTo>
                  <a:lnTo>
                    <a:pt x="414" y="80"/>
                  </a:lnTo>
                  <a:lnTo>
                    <a:pt x="412" y="80"/>
                  </a:lnTo>
                  <a:lnTo>
                    <a:pt x="410" y="78"/>
                  </a:lnTo>
                  <a:lnTo>
                    <a:pt x="410" y="78"/>
                  </a:lnTo>
                  <a:lnTo>
                    <a:pt x="408" y="76"/>
                  </a:lnTo>
                  <a:lnTo>
                    <a:pt x="406" y="76"/>
                  </a:lnTo>
                  <a:lnTo>
                    <a:pt x="398" y="76"/>
                  </a:lnTo>
                  <a:lnTo>
                    <a:pt x="398" y="76"/>
                  </a:lnTo>
                  <a:lnTo>
                    <a:pt x="392" y="72"/>
                  </a:lnTo>
                  <a:lnTo>
                    <a:pt x="392" y="72"/>
                  </a:lnTo>
                  <a:lnTo>
                    <a:pt x="404" y="70"/>
                  </a:lnTo>
                  <a:lnTo>
                    <a:pt x="410" y="68"/>
                  </a:lnTo>
                  <a:lnTo>
                    <a:pt x="416" y="68"/>
                  </a:lnTo>
                  <a:lnTo>
                    <a:pt x="416" y="68"/>
                  </a:lnTo>
                  <a:lnTo>
                    <a:pt x="418" y="72"/>
                  </a:lnTo>
                  <a:lnTo>
                    <a:pt x="422" y="74"/>
                  </a:lnTo>
                  <a:lnTo>
                    <a:pt x="424" y="72"/>
                  </a:lnTo>
                  <a:lnTo>
                    <a:pt x="426" y="68"/>
                  </a:lnTo>
                  <a:lnTo>
                    <a:pt x="426" y="68"/>
                  </a:lnTo>
                  <a:lnTo>
                    <a:pt x="424" y="66"/>
                  </a:lnTo>
                  <a:lnTo>
                    <a:pt x="424" y="66"/>
                  </a:lnTo>
                  <a:lnTo>
                    <a:pt x="416" y="66"/>
                  </a:lnTo>
                  <a:lnTo>
                    <a:pt x="408" y="62"/>
                  </a:lnTo>
                  <a:lnTo>
                    <a:pt x="408" y="62"/>
                  </a:lnTo>
                  <a:lnTo>
                    <a:pt x="408" y="62"/>
                  </a:lnTo>
                  <a:lnTo>
                    <a:pt x="408" y="62"/>
                  </a:lnTo>
                  <a:lnTo>
                    <a:pt x="408" y="60"/>
                  </a:lnTo>
                  <a:lnTo>
                    <a:pt x="408" y="60"/>
                  </a:lnTo>
                  <a:lnTo>
                    <a:pt x="406" y="58"/>
                  </a:lnTo>
                  <a:lnTo>
                    <a:pt x="406" y="58"/>
                  </a:lnTo>
                  <a:lnTo>
                    <a:pt x="404" y="52"/>
                  </a:lnTo>
                  <a:lnTo>
                    <a:pt x="404" y="52"/>
                  </a:lnTo>
                  <a:lnTo>
                    <a:pt x="404" y="50"/>
                  </a:lnTo>
                  <a:lnTo>
                    <a:pt x="408" y="48"/>
                  </a:lnTo>
                  <a:lnTo>
                    <a:pt x="408" y="48"/>
                  </a:lnTo>
                  <a:lnTo>
                    <a:pt x="412" y="46"/>
                  </a:lnTo>
                  <a:lnTo>
                    <a:pt x="414" y="42"/>
                  </a:lnTo>
                  <a:lnTo>
                    <a:pt x="414" y="42"/>
                  </a:lnTo>
                  <a:lnTo>
                    <a:pt x="418" y="40"/>
                  </a:lnTo>
                  <a:lnTo>
                    <a:pt x="420" y="40"/>
                  </a:lnTo>
                  <a:lnTo>
                    <a:pt x="428" y="38"/>
                  </a:lnTo>
                  <a:lnTo>
                    <a:pt x="428" y="38"/>
                  </a:lnTo>
                  <a:lnTo>
                    <a:pt x="430" y="38"/>
                  </a:lnTo>
                  <a:lnTo>
                    <a:pt x="432" y="34"/>
                  </a:lnTo>
                  <a:lnTo>
                    <a:pt x="432" y="34"/>
                  </a:lnTo>
                  <a:lnTo>
                    <a:pt x="438" y="34"/>
                  </a:lnTo>
                  <a:lnTo>
                    <a:pt x="438" y="34"/>
                  </a:lnTo>
                  <a:lnTo>
                    <a:pt x="440" y="32"/>
                  </a:lnTo>
                  <a:lnTo>
                    <a:pt x="440" y="30"/>
                  </a:lnTo>
                  <a:lnTo>
                    <a:pt x="440" y="30"/>
                  </a:lnTo>
                  <a:lnTo>
                    <a:pt x="470" y="20"/>
                  </a:lnTo>
                  <a:lnTo>
                    <a:pt x="470" y="20"/>
                  </a:lnTo>
                  <a:lnTo>
                    <a:pt x="460" y="18"/>
                  </a:lnTo>
                  <a:lnTo>
                    <a:pt x="450" y="18"/>
                  </a:lnTo>
                  <a:lnTo>
                    <a:pt x="430" y="20"/>
                  </a:lnTo>
                  <a:lnTo>
                    <a:pt x="410" y="22"/>
                  </a:lnTo>
                  <a:lnTo>
                    <a:pt x="390" y="24"/>
                  </a:lnTo>
                  <a:lnTo>
                    <a:pt x="390" y="24"/>
                  </a:lnTo>
                  <a:lnTo>
                    <a:pt x="394" y="20"/>
                  </a:lnTo>
                  <a:lnTo>
                    <a:pt x="396" y="18"/>
                  </a:lnTo>
                  <a:lnTo>
                    <a:pt x="394" y="16"/>
                  </a:lnTo>
                  <a:lnTo>
                    <a:pt x="394" y="16"/>
                  </a:lnTo>
                  <a:lnTo>
                    <a:pt x="382" y="16"/>
                  </a:lnTo>
                  <a:lnTo>
                    <a:pt x="382" y="16"/>
                  </a:lnTo>
                  <a:lnTo>
                    <a:pt x="378" y="18"/>
                  </a:lnTo>
                  <a:lnTo>
                    <a:pt x="374" y="20"/>
                  </a:lnTo>
                  <a:lnTo>
                    <a:pt x="370" y="18"/>
                  </a:lnTo>
                  <a:lnTo>
                    <a:pt x="368" y="14"/>
                  </a:lnTo>
                  <a:lnTo>
                    <a:pt x="368" y="14"/>
                  </a:lnTo>
                  <a:lnTo>
                    <a:pt x="382" y="14"/>
                  </a:lnTo>
                  <a:lnTo>
                    <a:pt x="382" y="14"/>
                  </a:lnTo>
                  <a:lnTo>
                    <a:pt x="388" y="12"/>
                  </a:lnTo>
                  <a:lnTo>
                    <a:pt x="394" y="12"/>
                  </a:lnTo>
                  <a:lnTo>
                    <a:pt x="394" y="12"/>
                  </a:lnTo>
                  <a:lnTo>
                    <a:pt x="396" y="10"/>
                  </a:lnTo>
                  <a:lnTo>
                    <a:pt x="396" y="10"/>
                  </a:lnTo>
                  <a:lnTo>
                    <a:pt x="396" y="10"/>
                  </a:lnTo>
                  <a:lnTo>
                    <a:pt x="396" y="10"/>
                  </a:lnTo>
                  <a:lnTo>
                    <a:pt x="380" y="8"/>
                  </a:lnTo>
                  <a:lnTo>
                    <a:pt x="364" y="4"/>
                  </a:lnTo>
                  <a:lnTo>
                    <a:pt x="364" y="4"/>
                  </a:lnTo>
                  <a:lnTo>
                    <a:pt x="364" y="2"/>
                  </a:lnTo>
                  <a:lnTo>
                    <a:pt x="362" y="2"/>
                  </a:lnTo>
                  <a:lnTo>
                    <a:pt x="362" y="2"/>
                  </a:lnTo>
                  <a:lnTo>
                    <a:pt x="356" y="2"/>
                  </a:lnTo>
                  <a:lnTo>
                    <a:pt x="356" y="2"/>
                  </a:lnTo>
                  <a:lnTo>
                    <a:pt x="356" y="0"/>
                  </a:lnTo>
                  <a:lnTo>
                    <a:pt x="356" y="0"/>
                  </a:lnTo>
                  <a:lnTo>
                    <a:pt x="340" y="0"/>
                  </a:lnTo>
                  <a:lnTo>
                    <a:pt x="340" y="0"/>
                  </a:lnTo>
                  <a:lnTo>
                    <a:pt x="324" y="0"/>
                  </a:lnTo>
                  <a:lnTo>
                    <a:pt x="324" y="0"/>
                  </a:lnTo>
                  <a:lnTo>
                    <a:pt x="296" y="0"/>
                  </a:lnTo>
                  <a:lnTo>
                    <a:pt x="296" y="0"/>
                  </a:lnTo>
                  <a:lnTo>
                    <a:pt x="280" y="0"/>
                  </a:lnTo>
                  <a:lnTo>
                    <a:pt x="280" y="0"/>
                  </a:lnTo>
                  <a:lnTo>
                    <a:pt x="272" y="0"/>
                  </a:lnTo>
                  <a:lnTo>
                    <a:pt x="272" y="0"/>
                  </a:lnTo>
                  <a:lnTo>
                    <a:pt x="268" y="4"/>
                  </a:lnTo>
                  <a:lnTo>
                    <a:pt x="262" y="6"/>
                  </a:lnTo>
                  <a:lnTo>
                    <a:pt x="250" y="6"/>
                  </a:lnTo>
                  <a:lnTo>
                    <a:pt x="250" y="6"/>
                  </a:lnTo>
                  <a:lnTo>
                    <a:pt x="248" y="4"/>
                  </a:lnTo>
                  <a:lnTo>
                    <a:pt x="244" y="4"/>
                  </a:lnTo>
                  <a:lnTo>
                    <a:pt x="238" y="6"/>
                  </a:lnTo>
                  <a:lnTo>
                    <a:pt x="238" y="6"/>
                  </a:lnTo>
                  <a:lnTo>
                    <a:pt x="232" y="6"/>
                  </a:lnTo>
                  <a:lnTo>
                    <a:pt x="232" y="6"/>
                  </a:lnTo>
                  <a:lnTo>
                    <a:pt x="228" y="4"/>
                  </a:lnTo>
                  <a:lnTo>
                    <a:pt x="226" y="4"/>
                  </a:lnTo>
                  <a:lnTo>
                    <a:pt x="218" y="4"/>
                  </a:lnTo>
                  <a:lnTo>
                    <a:pt x="218" y="4"/>
                  </a:lnTo>
                  <a:lnTo>
                    <a:pt x="216" y="4"/>
                  </a:lnTo>
                  <a:lnTo>
                    <a:pt x="214" y="6"/>
                  </a:lnTo>
                  <a:lnTo>
                    <a:pt x="214" y="6"/>
                  </a:lnTo>
                  <a:lnTo>
                    <a:pt x="210" y="6"/>
                  </a:lnTo>
                  <a:lnTo>
                    <a:pt x="208" y="8"/>
                  </a:lnTo>
                  <a:lnTo>
                    <a:pt x="208" y="8"/>
                  </a:lnTo>
                  <a:lnTo>
                    <a:pt x="214" y="14"/>
                  </a:lnTo>
                  <a:lnTo>
                    <a:pt x="214" y="14"/>
                  </a:lnTo>
                  <a:lnTo>
                    <a:pt x="214" y="14"/>
                  </a:lnTo>
                  <a:lnTo>
                    <a:pt x="214" y="18"/>
                  </a:lnTo>
                  <a:lnTo>
                    <a:pt x="214" y="18"/>
                  </a:lnTo>
                  <a:lnTo>
                    <a:pt x="208" y="16"/>
                  </a:lnTo>
                  <a:lnTo>
                    <a:pt x="202" y="14"/>
                  </a:lnTo>
                  <a:lnTo>
                    <a:pt x="202" y="14"/>
                  </a:lnTo>
                  <a:lnTo>
                    <a:pt x="188" y="12"/>
                  </a:lnTo>
                  <a:lnTo>
                    <a:pt x="176" y="12"/>
                  </a:lnTo>
                  <a:lnTo>
                    <a:pt x="176" y="12"/>
                  </a:lnTo>
                  <a:lnTo>
                    <a:pt x="172" y="12"/>
                  </a:lnTo>
                  <a:lnTo>
                    <a:pt x="172" y="14"/>
                  </a:lnTo>
                  <a:lnTo>
                    <a:pt x="176" y="14"/>
                  </a:lnTo>
                  <a:lnTo>
                    <a:pt x="176" y="14"/>
                  </a:lnTo>
                  <a:lnTo>
                    <a:pt x="174" y="16"/>
                  </a:lnTo>
                  <a:lnTo>
                    <a:pt x="170" y="18"/>
                  </a:lnTo>
                  <a:lnTo>
                    <a:pt x="166" y="16"/>
                  </a:lnTo>
                  <a:lnTo>
                    <a:pt x="166" y="16"/>
                  </a:lnTo>
                  <a:lnTo>
                    <a:pt x="158" y="14"/>
                  </a:lnTo>
                  <a:lnTo>
                    <a:pt x="154" y="14"/>
                  </a:lnTo>
                  <a:lnTo>
                    <a:pt x="152" y="16"/>
                  </a:lnTo>
                  <a:lnTo>
                    <a:pt x="152" y="16"/>
                  </a:lnTo>
                  <a:lnTo>
                    <a:pt x="142" y="14"/>
                  </a:lnTo>
                  <a:lnTo>
                    <a:pt x="132" y="14"/>
                  </a:lnTo>
                  <a:lnTo>
                    <a:pt x="122" y="14"/>
                  </a:lnTo>
                  <a:lnTo>
                    <a:pt x="112" y="20"/>
                  </a:lnTo>
                  <a:lnTo>
                    <a:pt x="112" y="20"/>
                  </a:lnTo>
                  <a:lnTo>
                    <a:pt x="110" y="20"/>
                  </a:lnTo>
                  <a:lnTo>
                    <a:pt x="110" y="20"/>
                  </a:lnTo>
                  <a:lnTo>
                    <a:pt x="100" y="16"/>
                  </a:lnTo>
                  <a:lnTo>
                    <a:pt x="94" y="18"/>
                  </a:lnTo>
                  <a:lnTo>
                    <a:pt x="92" y="20"/>
                  </a:lnTo>
                  <a:lnTo>
                    <a:pt x="92" y="24"/>
                  </a:lnTo>
                  <a:lnTo>
                    <a:pt x="92" y="24"/>
                  </a:lnTo>
                  <a:lnTo>
                    <a:pt x="90" y="26"/>
                  </a:lnTo>
                  <a:lnTo>
                    <a:pt x="88" y="26"/>
                  </a:lnTo>
                  <a:lnTo>
                    <a:pt x="84" y="26"/>
                  </a:lnTo>
                  <a:lnTo>
                    <a:pt x="84" y="26"/>
                  </a:lnTo>
                  <a:lnTo>
                    <a:pt x="74" y="26"/>
                  </a:lnTo>
                  <a:lnTo>
                    <a:pt x="64" y="28"/>
                  </a:lnTo>
                  <a:lnTo>
                    <a:pt x="44" y="34"/>
                  </a:lnTo>
                  <a:lnTo>
                    <a:pt x="44" y="34"/>
                  </a:lnTo>
                  <a:lnTo>
                    <a:pt x="52" y="36"/>
                  </a:lnTo>
                  <a:lnTo>
                    <a:pt x="52" y="36"/>
                  </a:lnTo>
                  <a:lnTo>
                    <a:pt x="58" y="36"/>
                  </a:lnTo>
                  <a:lnTo>
                    <a:pt x="60" y="36"/>
                  </a:lnTo>
                  <a:lnTo>
                    <a:pt x="62" y="40"/>
                  </a:lnTo>
                  <a:lnTo>
                    <a:pt x="62" y="40"/>
                  </a:lnTo>
                  <a:lnTo>
                    <a:pt x="60" y="44"/>
                  </a:lnTo>
                  <a:lnTo>
                    <a:pt x="58" y="44"/>
                  </a:lnTo>
                  <a:lnTo>
                    <a:pt x="50" y="46"/>
                  </a:lnTo>
                  <a:lnTo>
                    <a:pt x="50" y="46"/>
                  </a:lnTo>
                  <a:lnTo>
                    <a:pt x="46" y="46"/>
                  </a:lnTo>
                  <a:lnTo>
                    <a:pt x="46" y="46"/>
                  </a:lnTo>
                  <a:lnTo>
                    <a:pt x="2" y="54"/>
                  </a:lnTo>
                  <a:lnTo>
                    <a:pt x="2" y="54"/>
                  </a:lnTo>
                  <a:lnTo>
                    <a:pt x="0" y="56"/>
                  </a:lnTo>
                  <a:lnTo>
                    <a:pt x="0" y="56"/>
                  </a:lnTo>
                  <a:lnTo>
                    <a:pt x="30" y="64"/>
                  </a:lnTo>
                  <a:lnTo>
                    <a:pt x="30" y="64"/>
                  </a:lnTo>
                  <a:lnTo>
                    <a:pt x="30" y="66"/>
                  </a:lnTo>
                  <a:lnTo>
                    <a:pt x="30" y="66"/>
                  </a:lnTo>
                  <a:lnTo>
                    <a:pt x="22" y="66"/>
                  </a:lnTo>
                  <a:lnTo>
                    <a:pt x="18" y="66"/>
                  </a:lnTo>
                  <a:lnTo>
                    <a:pt x="14" y="68"/>
                  </a:lnTo>
                  <a:lnTo>
                    <a:pt x="14" y="68"/>
                  </a:lnTo>
                  <a:lnTo>
                    <a:pt x="16" y="70"/>
                  </a:lnTo>
                  <a:lnTo>
                    <a:pt x="20" y="70"/>
                  </a:lnTo>
                  <a:lnTo>
                    <a:pt x="24" y="70"/>
                  </a:lnTo>
                  <a:lnTo>
                    <a:pt x="24" y="70"/>
                  </a:lnTo>
                  <a:lnTo>
                    <a:pt x="32" y="76"/>
                  </a:lnTo>
                  <a:lnTo>
                    <a:pt x="36" y="78"/>
                  </a:lnTo>
                  <a:lnTo>
                    <a:pt x="40" y="78"/>
                  </a:lnTo>
                  <a:lnTo>
                    <a:pt x="40" y="78"/>
                  </a:lnTo>
                  <a:lnTo>
                    <a:pt x="48" y="76"/>
                  </a:lnTo>
                  <a:lnTo>
                    <a:pt x="56" y="76"/>
                  </a:lnTo>
                  <a:lnTo>
                    <a:pt x="72" y="76"/>
                  </a:lnTo>
                  <a:lnTo>
                    <a:pt x="72" y="76"/>
                  </a:lnTo>
                  <a:lnTo>
                    <a:pt x="86" y="76"/>
                  </a:lnTo>
                  <a:lnTo>
                    <a:pt x="100" y="78"/>
                  </a:lnTo>
                  <a:lnTo>
                    <a:pt x="114" y="84"/>
                  </a:lnTo>
                  <a:lnTo>
                    <a:pt x="126" y="92"/>
                  </a:lnTo>
                  <a:lnTo>
                    <a:pt x="126" y="92"/>
                  </a:lnTo>
                  <a:lnTo>
                    <a:pt x="134" y="100"/>
                  </a:lnTo>
                  <a:lnTo>
                    <a:pt x="138" y="108"/>
                  </a:lnTo>
                  <a:lnTo>
                    <a:pt x="138" y="116"/>
                  </a:lnTo>
                  <a:lnTo>
                    <a:pt x="134" y="124"/>
                  </a:lnTo>
                  <a:lnTo>
                    <a:pt x="134" y="124"/>
                  </a:lnTo>
                  <a:lnTo>
                    <a:pt x="138" y="126"/>
                  </a:lnTo>
                  <a:lnTo>
                    <a:pt x="142" y="126"/>
                  </a:lnTo>
                  <a:lnTo>
                    <a:pt x="146" y="126"/>
                  </a:lnTo>
                  <a:lnTo>
                    <a:pt x="150" y="122"/>
                  </a:lnTo>
                  <a:lnTo>
                    <a:pt x="150" y="122"/>
                  </a:lnTo>
                  <a:lnTo>
                    <a:pt x="156" y="122"/>
                  </a:lnTo>
                  <a:lnTo>
                    <a:pt x="156" y="122"/>
                  </a:lnTo>
                  <a:lnTo>
                    <a:pt x="160" y="126"/>
                  </a:lnTo>
                  <a:lnTo>
                    <a:pt x="164" y="128"/>
                  </a:lnTo>
                  <a:lnTo>
                    <a:pt x="170" y="132"/>
                  </a:lnTo>
                  <a:lnTo>
                    <a:pt x="172" y="136"/>
                  </a:lnTo>
                  <a:lnTo>
                    <a:pt x="172" y="136"/>
                  </a:lnTo>
                  <a:lnTo>
                    <a:pt x="168" y="138"/>
                  </a:lnTo>
                  <a:lnTo>
                    <a:pt x="164" y="136"/>
                  </a:lnTo>
                  <a:lnTo>
                    <a:pt x="162" y="136"/>
                  </a:lnTo>
                  <a:lnTo>
                    <a:pt x="158" y="134"/>
                  </a:lnTo>
                  <a:lnTo>
                    <a:pt x="158" y="134"/>
                  </a:lnTo>
                  <a:lnTo>
                    <a:pt x="154" y="132"/>
                  </a:lnTo>
                  <a:lnTo>
                    <a:pt x="154" y="132"/>
                  </a:lnTo>
                  <a:lnTo>
                    <a:pt x="148" y="132"/>
                  </a:lnTo>
                  <a:lnTo>
                    <a:pt x="144" y="134"/>
                  </a:lnTo>
                  <a:lnTo>
                    <a:pt x="142" y="138"/>
                  </a:lnTo>
                  <a:lnTo>
                    <a:pt x="142" y="142"/>
                  </a:lnTo>
                  <a:lnTo>
                    <a:pt x="142" y="142"/>
                  </a:lnTo>
                  <a:lnTo>
                    <a:pt x="142" y="144"/>
                  </a:lnTo>
                  <a:lnTo>
                    <a:pt x="146" y="146"/>
                  </a:lnTo>
                  <a:lnTo>
                    <a:pt x="152" y="148"/>
                  </a:lnTo>
                  <a:lnTo>
                    <a:pt x="152" y="148"/>
                  </a:lnTo>
                  <a:lnTo>
                    <a:pt x="158" y="148"/>
                  </a:lnTo>
                  <a:lnTo>
                    <a:pt x="162" y="144"/>
                  </a:lnTo>
                  <a:lnTo>
                    <a:pt x="162" y="144"/>
                  </a:lnTo>
                  <a:lnTo>
                    <a:pt x="170" y="142"/>
                  </a:lnTo>
                  <a:lnTo>
                    <a:pt x="170" y="142"/>
                  </a:lnTo>
                  <a:lnTo>
                    <a:pt x="172" y="144"/>
                  </a:lnTo>
                  <a:lnTo>
                    <a:pt x="172" y="144"/>
                  </a:lnTo>
                  <a:lnTo>
                    <a:pt x="170" y="156"/>
                  </a:lnTo>
                  <a:lnTo>
                    <a:pt x="170" y="156"/>
                  </a:lnTo>
                  <a:lnTo>
                    <a:pt x="170" y="160"/>
                  </a:lnTo>
                  <a:lnTo>
                    <a:pt x="170" y="160"/>
                  </a:lnTo>
                  <a:lnTo>
                    <a:pt x="164" y="162"/>
                  </a:lnTo>
                  <a:lnTo>
                    <a:pt x="164" y="162"/>
                  </a:lnTo>
                  <a:lnTo>
                    <a:pt x="160" y="158"/>
                  </a:lnTo>
                  <a:lnTo>
                    <a:pt x="156" y="158"/>
                  </a:lnTo>
                  <a:lnTo>
                    <a:pt x="152" y="162"/>
                  </a:lnTo>
                  <a:lnTo>
                    <a:pt x="150" y="168"/>
                  </a:lnTo>
                  <a:lnTo>
                    <a:pt x="150" y="168"/>
                  </a:lnTo>
                  <a:lnTo>
                    <a:pt x="150" y="170"/>
                  </a:lnTo>
                  <a:lnTo>
                    <a:pt x="152" y="172"/>
                  </a:lnTo>
                  <a:lnTo>
                    <a:pt x="154" y="174"/>
                  </a:lnTo>
                  <a:lnTo>
                    <a:pt x="156" y="176"/>
                  </a:lnTo>
                  <a:lnTo>
                    <a:pt x="156" y="176"/>
                  </a:lnTo>
                  <a:lnTo>
                    <a:pt x="152" y="176"/>
                  </a:lnTo>
                  <a:lnTo>
                    <a:pt x="150" y="178"/>
                  </a:lnTo>
                  <a:lnTo>
                    <a:pt x="152" y="180"/>
                  </a:lnTo>
                  <a:lnTo>
                    <a:pt x="152" y="180"/>
                  </a:lnTo>
                  <a:lnTo>
                    <a:pt x="156" y="186"/>
                  </a:lnTo>
                  <a:lnTo>
                    <a:pt x="162" y="190"/>
                  </a:lnTo>
                  <a:lnTo>
                    <a:pt x="162" y="190"/>
                  </a:lnTo>
                  <a:lnTo>
                    <a:pt x="162" y="194"/>
                  </a:lnTo>
                  <a:lnTo>
                    <a:pt x="164" y="196"/>
                  </a:lnTo>
                  <a:lnTo>
                    <a:pt x="166" y="198"/>
                  </a:lnTo>
                  <a:lnTo>
                    <a:pt x="170" y="196"/>
                  </a:lnTo>
                  <a:lnTo>
                    <a:pt x="170" y="196"/>
                  </a:lnTo>
                  <a:lnTo>
                    <a:pt x="174" y="194"/>
                  </a:lnTo>
                  <a:lnTo>
                    <a:pt x="174" y="194"/>
                  </a:lnTo>
                  <a:lnTo>
                    <a:pt x="176" y="196"/>
                  </a:lnTo>
                  <a:lnTo>
                    <a:pt x="176" y="196"/>
                  </a:lnTo>
                  <a:lnTo>
                    <a:pt x="172" y="198"/>
                  </a:lnTo>
                  <a:lnTo>
                    <a:pt x="170" y="202"/>
                  </a:lnTo>
                  <a:lnTo>
                    <a:pt x="170" y="202"/>
                  </a:lnTo>
                  <a:lnTo>
                    <a:pt x="172" y="208"/>
                  </a:lnTo>
                  <a:lnTo>
                    <a:pt x="176" y="216"/>
                  </a:lnTo>
                  <a:lnTo>
                    <a:pt x="182" y="224"/>
                  </a:lnTo>
                  <a:lnTo>
                    <a:pt x="192" y="232"/>
                  </a:lnTo>
                  <a:lnTo>
                    <a:pt x="192" y="232"/>
                  </a:lnTo>
                  <a:lnTo>
                    <a:pt x="196" y="236"/>
                  </a:lnTo>
                  <a:lnTo>
                    <a:pt x="202" y="236"/>
                  </a:lnTo>
                  <a:lnTo>
                    <a:pt x="202" y="236"/>
                  </a:lnTo>
                  <a:lnTo>
                    <a:pt x="206" y="234"/>
                  </a:lnTo>
                  <a:lnTo>
                    <a:pt x="208" y="234"/>
                  </a:lnTo>
                  <a:lnTo>
                    <a:pt x="214" y="238"/>
                  </a:lnTo>
                  <a:lnTo>
                    <a:pt x="214" y="238"/>
                  </a:lnTo>
                  <a:lnTo>
                    <a:pt x="218" y="242"/>
                  </a:lnTo>
                  <a:lnTo>
                    <a:pt x="218" y="242"/>
                  </a:lnTo>
                  <a:lnTo>
                    <a:pt x="220" y="244"/>
                  </a:lnTo>
                  <a:lnTo>
                    <a:pt x="220" y="244"/>
                  </a:lnTo>
                  <a:lnTo>
                    <a:pt x="226" y="242"/>
                  </a:lnTo>
                  <a:lnTo>
                    <a:pt x="232" y="236"/>
                  </a:lnTo>
                  <a:lnTo>
                    <a:pt x="236" y="230"/>
                  </a:lnTo>
                  <a:lnTo>
                    <a:pt x="236" y="222"/>
                  </a:lnTo>
                  <a:lnTo>
                    <a:pt x="236" y="222"/>
                  </a:lnTo>
                  <a:lnTo>
                    <a:pt x="236" y="220"/>
                  </a:lnTo>
                  <a:lnTo>
                    <a:pt x="236" y="216"/>
                  </a:lnTo>
                  <a:lnTo>
                    <a:pt x="240" y="214"/>
                  </a:lnTo>
                  <a:lnTo>
                    <a:pt x="240" y="214"/>
                  </a:lnTo>
                  <a:lnTo>
                    <a:pt x="246" y="210"/>
                  </a:lnTo>
                  <a:lnTo>
                    <a:pt x="248" y="206"/>
                  </a:lnTo>
                  <a:lnTo>
                    <a:pt x="250" y="204"/>
                  </a:lnTo>
                  <a:lnTo>
                    <a:pt x="250" y="204"/>
                  </a:lnTo>
                  <a:lnTo>
                    <a:pt x="250" y="198"/>
                  </a:lnTo>
                  <a:lnTo>
                    <a:pt x="252" y="192"/>
                  </a:lnTo>
                  <a:lnTo>
                    <a:pt x="256" y="188"/>
                  </a:lnTo>
                  <a:lnTo>
                    <a:pt x="260" y="188"/>
                  </a:lnTo>
                  <a:lnTo>
                    <a:pt x="260" y="188"/>
                  </a:lnTo>
                  <a:lnTo>
                    <a:pt x="264" y="186"/>
                  </a:lnTo>
                  <a:lnTo>
                    <a:pt x="268" y="184"/>
                  </a:lnTo>
                  <a:lnTo>
                    <a:pt x="272" y="182"/>
                  </a:lnTo>
                  <a:lnTo>
                    <a:pt x="272" y="182"/>
                  </a:lnTo>
                  <a:lnTo>
                    <a:pt x="274" y="186"/>
                  </a:lnTo>
                  <a:lnTo>
                    <a:pt x="276" y="186"/>
                  </a:lnTo>
                  <a:lnTo>
                    <a:pt x="280" y="182"/>
                  </a:lnTo>
                  <a:lnTo>
                    <a:pt x="280" y="182"/>
                  </a:lnTo>
                  <a:lnTo>
                    <a:pt x="280" y="182"/>
                  </a:lnTo>
                  <a:lnTo>
                    <a:pt x="280" y="182"/>
                  </a:lnTo>
                  <a:lnTo>
                    <a:pt x="288" y="182"/>
                  </a:lnTo>
                  <a:lnTo>
                    <a:pt x="294" y="178"/>
                  </a:lnTo>
                  <a:lnTo>
                    <a:pt x="302" y="174"/>
                  </a:lnTo>
                  <a:lnTo>
                    <a:pt x="306" y="168"/>
                  </a:lnTo>
                  <a:lnTo>
                    <a:pt x="306" y="168"/>
                  </a:lnTo>
                  <a:lnTo>
                    <a:pt x="314" y="162"/>
                  </a:lnTo>
                  <a:lnTo>
                    <a:pt x="322" y="160"/>
                  </a:lnTo>
                  <a:lnTo>
                    <a:pt x="322" y="160"/>
                  </a:lnTo>
                  <a:lnTo>
                    <a:pt x="340" y="158"/>
                  </a:lnTo>
                  <a:lnTo>
                    <a:pt x="358" y="154"/>
                  </a:lnTo>
                  <a:lnTo>
                    <a:pt x="374" y="148"/>
                  </a:lnTo>
                  <a:lnTo>
                    <a:pt x="390" y="140"/>
                  </a:lnTo>
                  <a:lnTo>
                    <a:pt x="390" y="140"/>
                  </a:lnTo>
                  <a:lnTo>
                    <a:pt x="382" y="140"/>
                  </a:lnTo>
                  <a:lnTo>
                    <a:pt x="376" y="138"/>
                  </a:lnTo>
                  <a:lnTo>
                    <a:pt x="370" y="138"/>
                  </a:lnTo>
                  <a:lnTo>
                    <a:pt x="362" y="140"/>
                  </a:lnTo>
                  <a:lnTo>
                    <a:pt x="362" y="14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pPr defTabSz="914309"/>
              <a:endParaRPr lang="zh-CN" altLang="en-US" sz="240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25" name="Freeform 71"/>
            <p:cNvSpPr>
              <a:spLocks noEditPoints="1"/>
            </p:cNvSpPr>
            <p:nvPr/>
          </p:nvSpPr>
          <p:spPr bwMode="auto">
            <a:xfrm>
              <a:off x="6254750" y="279400"/>
              <a:ext cx="2559050" cy="1851025"/>
            </a:xfrm>
            <a:custGeom>
              <a:avLst/>
              <a:gdLst/>
              <a:ahLst/>
              <a:cxnLst>
                <a:cxn ang="0">
                  <a:pos x="1460" y="92"/>
                </a:cxn>
                <a:cxn ang="0">
                  <a:pos x="1272" y="54"/>
                </a:cxn>
                <a:cxn ang="0">
                  <a:pos x="1188" y="64"/>
                </a:cxn>
                <a:cxn ang="0">
                  <a:pos x="1078" y="48"/>
                </a:cxn>
                <a:cxn ang="0">
                  <a:pos x="1000" y="10"/>
                </a:cxn>
                <a:cxn ang="0">
                  <a:pos x="804" y="38"/>
                </a:cxn>
                <a:cxn ang="0">
                  <a:pos x="722" y="62"/>
                </a:cxn>
                <a:cxn ang="0">
                  <a:pos x="726" y="90"/>
                </a:cxn>
                <a:cxn ang="0">
                  <a:pos x="684" y="48"/>
                </a:cxn>
                <a:cxn ang="0">
                  <a:pos x="604" y="84"/>
                </a:cxn>
                <a:cxn ang="0">
                  <a:pos x="496" y="98"/>
                </a:cxn>
                <a:cxn ang="0">
                  <a:pos x="426" y="138"/>
                </a:cxn>
                <a:cxn ang="0">
                  <a:pos x="384" y="82"/>
                </a:cxn>
                <a:cxn ang="0">
                  <a:pos x="272" y="90"/>
                </a:cxn>
                <a:cxn ang="0">
                  <a:pos x="184" y="158"/>
                </a:cxn>
                <a:cxn ang="0">
                  <a:pos x="216" y="188"/>
                </a:cxn>
                <a:cxn ang="0">
                  <a:pos x="278" y="178"/>
                </a:cxn>
                <a:cxn ang="0">
                  <a:pos x="358" y="182"/>
                </a:cxn>
                <a:cxn ang="0">
                  <a:pos x="226" y="240"/>
                </a:cxn>
                <a:cxn ang="0">
                  <a:pos x="162" y="270"/>
                </a:cxn>
                <a:cxn ang="0">
                  <a:pos x="118" y="356"/>
                </a:cxn>
                <a:cxn ang="0">
                  <a:pos x="98" y="426"/>
                </a:cxn>
                <a:cxn ang="0">
                  <a:pos x="224" y="368"/>
                </a:cxn>
                <a:cxn ang="0">
                  <a:pos x="244" y="336"/>
                </a:cxn>
                <a:cxn ang="0">
                  <a:pos x="318" y="412"/>
                </a:cxn>
                <a:cxn ang="0">
                  <a:pos x="380" y="322"/>
                </a:cxn>
                <a:cxn ang="0">
                  <a:pos x="432" y="324"/>
                </a:cxn>
                <a:cxn ang="0">
                  <a:pos x="340" y="388"/>
                </a:cxn>
                <a:cxn ang="0">
                  <a:pos x="414" y="428"/>
                </a:cxn>
                <a:cxn ang="0">
                  <a:pos x="280" y="492"/>
                </a:cxn>
                <a:cxn ang="0">
                  <a:pos x="172" y="424"/>
                </a:cxn>
                <a:cxn ang="0">
                  <a:pos x="2" y="580"/>
                </a:cxn>
                <a:cxn ang="0">
                  <a:pos x="96" y="752"/>
                </a:cxn>
                <a:cxn ang="0">
                  <a:pos x="214" y="836"/>
                </a:cxn>
                <a:cxn ang="0">
                  <a:pos x="280" y="1162"/>
                </a:cxn>
                <a:cxn ang="0">
                  <a:pos x="404" y="1018"/>
                </a:cxn>
                <a:cxn ang="0">
                  <a:pos x="532" y="682"/>
                </a:cxn>
                <a:cxn ang="0">
                  <a:pos x="422" y="582"/>
                </a:cxn>
                <a:cxn ang="0">
                  <a:pos x="438" y="574"/>
                </a:cxn>
                <a:cxn ang="0">
                  <a:pos x="590" y="592"/>
                </a:cxn>
                <a:cxn ang="0">
                  <a:pos x="516" y="520"/>
                </a:cxn>
                <a:cxn ang="0">
                  <a:pos x="630" y="544"/>
                </a:cxn>
                <a:cxn ang="0">
                  <a:pos x="732" y="712"/>
                </a:cxn>
                <a:cxn ang="0">
                  <a:pos x="840" y="574"/>
                </a:cxn>
                <a:cxn ang="0">
                  <a:pos x="902" y="710"/>
                </a:cxn>
                <a:cxn ang="0">
                  <a:pos x="912" y="684"/>
                </a:cxn>
                <a:cxn ang="0">
                  <a:pos x="966" y="592"/>
                </a:cxn>
                <a:cxn ang="0">
                  <a:pos x="1084" y="498"/>
                </a:cxn>
                <a:cxn ang="0">
                  <a:pos x="1052" y="408"/>
                </a:cxn>
                <a:cxn ang="0">
                  <a:pos x="1112" y="400"/>
                </a:cxn>
                <a:cxn ang="0">
                  <a:pos x="1154" y="362"/>
                </a:cxn>
                <a:cxn ang="0">
                  <a:pos x="1200" y="242"/>
                </a:cxn>
                <a:cxn ang="0">
                  <a:pos x="1374" y="164"/>
                </a:cxn>
                <a:cxn ang="0">
                  <a:pos x="1366" y="270"/>
                </a:cxn>
                <a:cxn ang="0">
                  <a:pos x="1398" y="200"/>
                </a:cxn>
                <a:cxn ang="0">
                  <a:pos x="1518" y="134"/>
                </a:cxn>
                <a:cxn ang="0">
                  <a:pos x="1612" y="118"/>
                </a:cxn>
                <a:cxn ang="0">
                  <a:pos x="372" y="178"/>
                </a:cxn>
                <a:cxn ang="0">
                  <a:pos x="416" y="172"/>
                </a:cxn>
                <a:cxn ang="0">
                  <a:pos x="516" y="238"/>
                </a:cxn>
                <a:cxn ang="0">
                  <a:pos x="500" y="346"/>
                </a:cxn>
                <a:cxn ang="0">
                  <a:pos x="550" y="370"/>
                </a:cxn>
                <a:cxn ang="0">
                  <a:pos x="604" y="354"/>
                </a:cxn>
              </a:cxnLst>
              <a:rect l="0" t="0" r="r" b="b"/>
              <a:pathLst>
                <a:path w="1612" h="1166">
                  <a:moveTo>
                    <a:pt x="1612" y="118"/>
                  </a:moveTo>
                  <a:lnTo>
                    <a:pt x="1612" y="118"/>
                  </a:lnTo>
                  <a:lnTo>
                    <a:pt x="1608" y="114"/>
                  </a:lnTo>
                  <a:lnTo>
                    <a:pt x="1600" y="112"/>
                  </a:lnTo>
                  <a:lnTo>
                    <a:pt x="1592" y="110"/>
                  </a:lnTo>
                  <a:lnTo>
                    <a:pt x="1586" y="110"/>
                  </a:lnTo>
                  <a:lnTo>
                    <a:pt x="1586" y="110"/>
                  </a:lnTo>
                  <a:lnTo>
                    <a:pt x="1586" y="112"/>
                  </a:lnTo>
                  <a:lnTo>
                    <a:pt x="1586" y="114"/>
                  </a:lnTo>
                  <a:lnTo>
                    <a:pt x="1586" y="116"/>
                  </a:lnTo>
                  <a:lnTo>
                    <a:pt x="1582" y="116"/>
                  </a:lnTo>
                  <a:lnTo>
                    <a:pt x="1582" y="116"/>
                  </a:lnTo>
                  <a:lnTo>
                    <a:pt x="1580" y="114"/>
                  </a:lnTo>
                  <a:lnTo>
                    <a:pt x="1578" y="112"/>
                  </a:lnTo>
                  <a:lnTo>
                    <a:pt x="1578" y="108"/>
                  </a:lnTo>
                  <a:lnTo>
                    <a:pt x="1578" y="108"/>
                  </a:lnTo>
                  <a:lnTo>
                    <a:pt x="1574" y="104"/>
                  </a:lnTo>
                  <a:lnTo>
                    <a:pt x="1570" y="102"/>
                  </a:lnTo>
                  <a:lnTo>
                    <a:pt x="1570" y="102"/>
                  </a:lnTo>
                  <a:lnTo>
                    <a:pt x="1546" y="92"/>
                  </a:lnTo>
                  <a:lnTo>
                    <a:pt x="1522" y="84"/>
                  </a:lnTo>
                  <a:lnTo>
                    <a:pt x="1496" y="80"/>
                  </a:lnTo>
                  <a:lnTo>
                    <a:pt x="1470" y="78"/>
                  </a:lnTo>
                  <a:lnTo>
                    <a:pt x="1470" y="78"/>
                  </a:lnTo>
                  <a:lnTo>
                    <a:pt x="1466" y="78"/>
                  </a:lnTo>
                  <a:lnTo>
                    <a:pt x="1464" y="80"/>
                  </a:lnTo>
                  <a:lnTo>
                    <a:pt x="1466" y="84"/>
                  </a:lnTo>
                  <a:lnTo>
                    <a:pt x="1466" y="84"/>
                  </a:lnTo>
                  <a:lnTo>
                    <a:pt x="1468" y="86"/>
                  </a:lnTo>
                  <a:lnTo>
                    <a:pt x="1468" y="88"/>
                  </a:lnTo>
                  <a:lnTo>
                    <a:pt x="1466" y="90"/>
                  </a:lnTo>
                  <a:lnTo>
                    <a:pt x="1466" y="90"/>
                  </a:lnTo>
                  <a:lnTo>
                    <a:pt x="1462" y="92"/>
                  </a:lnTo>
                  <a:lnTo>
                    <a:pt x="1460" y="92"/>
                  </a:lnTo>
                  <a:lnTo>
                    <a:pt x="1458" y="92"/>
                  </a:lnTo>
                  <a:lnTo>
                    <a:pt x="1458" y="92"/>
                  </a:lnTo>
                  <a:lnTo>
                    <a:pt x="1450" y="86"/>
                  </a:lnTo>
                  <a:lnTo>
                    <a:pt x="1442" y="84"/>
                  </a:lnTo>
                  <a:lnTo>
                    <a:pt x="1426" y="84"/>
                  </a:lnTo>
                  <a:lnTo>
                    <a:pt x="1426" y="84"/>
                  </a:lnTo>
                  <a:lnTo>
                    <a:pt x="1412" y="82"/>
                  </a:lnTo>
                  <a:lnTo>
                    <a:pt x="1404" y="82"/>
                  </a:lnTo>
                  <a:lnTo>
                    <a:pt x="1398" y="84"/>
                  </a:lnTo>
                  <a:lnTo>
                    <a:pt x="1398" y="84"/>
                  </a:lnTo>
                  <a:lnTo>
                    <a:pt x="1392" y="86"/>
                  </a:lnTo>
                  <a:lnTo>
                    <a:pt x="1388" y="84"/>
                  </a:lnTo>
                  <a:lnTo>
                    <a:pt x="1382" y="82"/>
                  </a:lnTo>
                  <a:lnTo>
                    <a:pt x="1382" y="78"/>
                  </a:lnTo>
                  <a:lnTo>
                    <a:pt x="1382" y="78"/>
                  </a:lnTo>
                  <a:lnTo>
                    <a:pt x="1380" y="74"/>
                  </a:lnTo>
                  <a:lnTo>
                    <a:pt x="1378" y="72"/>
                  </a:lnTo>
                  <a:lnTo>
                    <a:pt x="1372" y="70"/>
                  </a:lnTo>
                  <a:lnTo>
                    <a:pt x="1372" y="70"/>
                  </a:lnTo>
                  <a:lnTo>
                    <a:pt x="1358" y="68"/>
                  </a:lnTo>
                  <a:lnTo>
                    <a:pt x="1344" y="68"/>
                  </a:lnTo>
                  <a:lnTo>
                    <a:pt x="1344" y="68"/>
                  </a:lnTo>
                  <a:lnTo>
                    <a:pt x="1334" y="70"/>
                  </a:lnTo>
                  <a:lnTo>
                    <a:pt x="1324" y="70"/>
                  </a:lnTo>
                  <a:lnTo>
                    <a:pt x="1304" y="62"/>
                  </a:lnTo>
                  <a:lnTo>
                    <a:pt x="1304" y="62"/>
                  </a:lnTo>
                  <a:lnTo>
                    <a:pt x="1302" y="62"/>
                  </a:lnTo>
                  <a:lnTo>
                    <a:pt x="1302" y="58"/>
                  </a:lnTo>
                  <a:lnTo>
                    <a:pt x="1302" y="56"/>
                  </a:lnTo>
                  <a:lnTo>
                    <a:pt x="1298" y="56"/>
                  </a:lnTo>
                  <a:lnTo>
                    <a:pt x="1298" y="56"/>
                  </a:lnTo>
                  <a:lnTo>
                    <a:pt x="1286" y="56"/>
                  </a:lnTo>
                  <a:lnTo>
                    <a:pt x="1278" y="56"/>
                  </a:lnTo>
                  <a:lnTo>
                    <a:pt x="1272" y="54"/>
                  </a:lnTo>
                  <a:lnTo>
                    <a:pt x="1272" y="54"/>
                  </a:lnTo>
                  <a:lnTo>
                    <a:pt x="1274" y="56"/>
                  </a:lnTo>
                  <a:lnTo>
                    <a:pt x="1274" y="60"/>
                  </a:lnTo>
                  <a:lnTo>
                    <a:pt x="1274" y="60"/>
                  </a:lnTo>
                  <a:lnTo>
                    <a:pt x="1274" y="60"/>
                  </a:lnTo>
                  <a:lnTo>
                    <a:pt x="1272" y="62"/>
                  </a:lnTo>
                  <a:lnTo>
                    <a:pt x="1266" y="62"/>
                  </a:lnTo>
                  <a:lnTo>
                    <a:pt x="1266" y="62"/>
                  </a:lnTo>
                  <a:lnTo>
                    <a:pt x="1268" y="58"/>
                  </a:lnTo>
                  <a:lnTo>
                    <a:pt x="1266" y="56"/>
                  </a:lnTo>
                  <a:lnTo>
                    <a:pt x="1262" y="54"/>
                  </a:lnTo>
                  <a:lnTo>
                    <a:pt x="1262" y="54"/>
                  </a:lnTo>
                  <a:lnTo>
                    <a:pt x="1258" y="52"/>
                  </a:lnTo>
                  <a:lnTo>
                    <a:pt x="1258" y="52"/>
                  </a:lnTo>
                  <a:lnTo>
                    <a:pt x="1246" y="52"/>
                  </a:lnTo>
                  <a:lnTo>
                    <a:pt x="1246" y="52"/>
                  </a:lnTo>
                  <a:lnTo>
                    <a:pt x="1238" y="50"/>
                  </a:lnTo>
                  <a:lnTo>
                    <a:pt x="1238" y="50"/>
                  </a:lnTo>
                  <a:lnTo>
                    <a:pt x="1222" y="56"/>
                  </a:lnTo>
                  <a:lnTo>
                    <a:pt x="1222" y="56"/>
                  </a:lnTo>
                  <a:lnTo>
                    <a:pt x="1224" y="58"/>
                  </a:lnTo>
                  <a:lnTo>
                    <a:pt x="1224" y="62"/>
                  </a:lnTo>
                  <a:lnTo>
                    <a:pt x="1224" y="62"/>
                  </a:lnTo>
                  <a:lnTo>
                    <a:pt x="1222" y="64"/>
                  </a:lnTo>
                  <a:lnTo>
                    <a:pt x="1220" y="64"/>
                  </a:lnTo>
                  <a:lnTo>
                    <a:pt x="1216" y="64"/>
                  </a:lnTo>
                  <a:lnTo>
                    <a:pt x="1216" y="64"/>
                  </a:lnTo>
                  <a:lnTo>
                    <a:pt x="1210" y="66"/>
                  </a:lnTo>
                  <a:lnTo>
                    <a:pt x="1206" y="64"/>
                  </a:lnTo>
                  <a:lnTo>
                    <a:pt x="1202" y="64"/>
                  </a:lnTo>
                  <a:lnTo>
                    <a:pt x="1198" y="64"/>
                  </a:lnTo>
                  <a:lnTo>
                    <a:pt x="1198" y="64"/>
                  </a:lnTo>
                  <a:lnTo>
                    <a:pt x="1192" y="64"/>
                  </a:lnTo>
                  <a:lnTo>
                    <a:pt x="1188" y="64"/>
                  </a:lnTo>
                  <a:lnTo>
                    <a:pt x="1178" y="62"/>
                  </a:lnTo>
                  <a:lnTo>
                    <a:pt x="1172" y="62"/>
                  </a:lnTo>
                  <a:lnTo>
                    <a:pt x="1168" y="64"/>
                  </a:lnTo>
                  <a:lnTo>
                    <a:pt x="1164" y="66"/>
                  </a:lnTo>
                  <a:lnTo>
                    <a:pt x="1160" y="70"/>
                  </a:lnTo>
                  <a:lnTo>
                    <a:pt x="1160" y="70"/>
                  </a:lnTo>
                  <a:lnTo>
                    <a:pt x="1156" y="72"/>
                  </a:lnTo>
                  <a:lnTo>
                    <a:pt x="1152" y="70"/>
                  </a:lnTo>
                  <a:lnTo>
                    <a:pt x="1144" y="66"/>
                  </a:lnTo>
                  <a:lnTo>
                    <a:pt x="1144" y="66"/>
                  </a:lnTo>
                  <a:lnTo>
                    <a:pt x="1132" y="56"/>
                  </a:lnTo>
                  <a:lnTo>
                    <a:pt x="1132" y="56"/>
                  </a:lnTo>
                  <a:lnTo>
                    <a:pt x="1134" y="48"/>
                  </a:lnTo>
                  <a:lnTo>
                    <a:pt x="1134" y="48"/>
                  </a:lnTo>
                  <a:lnTo>
                    <a:pt x="1136" y="48"/>
                  </a:lnTo>
                  <a:lnTo>
                    <a:pt x="1138" y="48"/>
                  </a:lnTo>
                  <a:lnTo>
                    <a:pt x="1136" y="46"/>
                  </a:lnTo>
                  <a:lnTo>
                    <a:pt x="1136" y="46"/>
                  </a:lnTo>
                  <a:lnTo>
                    <a:pt x="1130" y="44"/>
                  </a:lnTo>
                  <a:lnTo>
                    <a:pt x="1126" y="42"/>
                  </a:lnTo>
                  <a:lnTo>
                    <a:pt x="1124" y="44"/>
                  </a:lnTo>
                  <a:lnTo>
                    <a:pt x="1124" y="44"/>
                  </a:lnTo>
                  <a:lnTo>
                    <a:pt x="1118" y="44"/>
                  </a:lnTo>
                  <a:lnTo>
                    <a:pt x="1118" y="44"/>
                  </a:lnTo>
                  <a:lnTo>
                    <a:pt x="1108" y="42"/>
                  </a:lnTo>
                  <a:lnTo>
                    <a:pt x="1104" y="40"/>
                  </a:lnTo>
                  <a:lnTo>
                    <a:pt x="1098" y="42"/>
                  </a:lnTo>
                  <a:lnTo>
                    <a:pt x="1098" y="42"/>
                  </a:lnTo>
                  <a:lnTo>
                    <a:pt x="1096" y="44"/>
                  </a:lnTo>
                  <a:lnTo>
                    <a:pt x="1096" y="46"/>
                  </a:lnTo>
                  <a:lnTo>
                    <a:pt x="1096" y="50"/>
                  </a:lnTo>
                  <a:lnTo>
                    <a:pt x="1096" y="50"/>
                  </a:lnTo>
                  <a:lnTo>
                    <a:pt x="1086" y="50"/>
                  </a:lnTo>
                  <a:lnTo>
                    <a:pt x="1078" y="48"/>
                  </a:lnTo>
                  <a:lnTo>
                    <a:pt x="1070" y="48"/>
                  </a:lnTo>
                  <a:lnTo>
                    <a:pt x="1062" y="46"/>
                  </a:lnTo>
                  <a:lnTo>
                    <a:pt x="1062" y="46"/>
                  </a:lnTo>
                  <a:lnTo>
                    <a:pt x="1054" y="42"/>
                  </a:lnTo>
                  <a:lnTo>
                    <a:pt x="1046" y="42"/>
                  </a:lnTo>
                  <a:lnTo>
                    <a:pt x="1038" y="40"/>
                  </a:lnTo>
                  <a:lnTo>
                    <a:pt x="1030" y="42"/>
                  </a:lnTo>
                  <a:lnTo>
                    <a:pt x="1030" y="42"/>
                  </a:lnTo>
                  <a:lnTo>
                    <a:pt x="1024" y="42"/>
                  </a:lnTo>
                  <a:lnTo>
                    <a:pt x="1018" y="42"/>
                  </a:lnTo>
                  <a:lnTo>
                    <a:pt x="1004" y="40"/>
                  </a:lnTo>
                  <a:lnTo>
                    <a:pt x="1004" y="40"/>
                  </a:lnTo>
                  <a:lnTo>
                    <a:pt x="1000" y="38"/>
                  </a:lnTo>
                  <a:lnTo>
                    <a:pt x="994" y="40"/>
                  </a:lnTo>
                  <a:lnTo>
                    <a:pt x="994" y="40"/>
                  </a:lnTo>
                  <a:lnTo>
                    <a:pt x="986" y="44"/>
                  </a:lnTo>
                  <a:lnTo>
                    <a:pt x="980" y="46"/>
                  </a:lnTo>
                  <a:lnTo>
                    <a:pt x="964" y="44"/>
                  </a:lnTo>
                  <a:lnTo>
                    <a:pt x="964" y="44"/>
                  </a:lnTo>
                  <a:lnTo>
                    <a:pt x="990" y="36"/>
                  </a:lnTo>
                  <a:lnTo>
                    <a:pt x="990" y="36"/>
                  </a:lnTo>
                  <a:lnTo>
                    <a:pt x="994" y="34"/>
                  </a:lnTo>
                  <a:lnTo>
                    <a:pt x="998" y="32"/>
                  </a:lnTo>
                  <a:lnTo>
                    <a:pt x="1008" y="30"/>
                  </a:lnTo>
                  <a:lnTo>
                    <a:pt x="1008" y="30"/>
                  </a:lnTo>
                  <a:lnTo>
                    <a:pt x="1016" y="26"/>
                  </a:lnTo>
                  <a:lnTo>
                    <a:pt x="1016" y="26"/>
                  </a:lnTo>
                  <a:lnTo>
                    <a:pt x="1018" y="24"/>
                  </a:lnTo>
                  <a:lnTo>
                    <a:pt x="1018" y="20"/>
                  </a:lnTo>
                  <a:lnTo>
                    <a:pt x="1018" y="18"/>
                  </a:lnTo>
                  <a:lnTo>
                    <a:pt x="1018" y="16"/>
                  </a:lnTo>
                  <a:lnTo>
                    <a:pt x="1018" y="16"/>
                  </a:lnTo>
                  <a:lnTo>
                    <a:pt x="1006" y="12"/>
                  </a:lnTo>
                  <a:lnTo>
                    <a:pt x="1000" y="10"/>
                  </a:lnTo>
                  <a:lnTo>
                    <a:pt x="994" y="8"/>
                  </a:lnTo>
                  <a:lnTo>
                    <a:pt x="994" y="8"/>
                  </a:lnTo>
                  <a:lnTo>
                    <a:pt x="976" y="10"/>
                  </a:lnTo>
                  <a:lnTo>
                    <a:pt x="968" y="10"/>
                  </a:lnTo>
                  <a:lnTo>
                    <a:pt x="960" y="6"/>
                  </a:lnTo>
                  <a:lnTo>
                    <a:pt x="960" y="6"/>
                  </a:lnTo>
                  <a:lnTo>
                    <a:pt x="956" y="6"/>
                  </a:lnTo>
                  <a:lnTo>
                    <a:pt x="956" y="6"/>
                  </a:lnTo>
                  <a:lnTo>
                    <a:pt x="946" y="0"/>
                  </a:lnTo>
                  <a:lnTo>
                    <a:pt x="938" y="0"/>
                  </a:lnTo>
                  <a:lnTo>
                    <a:pt x="938" y="0"/>
                  </a:lnTo>
                  <a:lnTo>
                    <a:pt x="932" y="2"/>
                  </a:lnTo>
                  <a:lnTo>
                    <a:pt x="924" y="6"/>
                  </a:lnTo>
                  <a:lnTo>
                    <a:pt x="918" y="10"/>
                  </a:lnTo>
                  <a:lnTo>
                    <a:pt x="910" y="12"/>
                  </a:lnTo>
                  <a:lnTo>
                    <a:pt x="910" y="12"/>
                  </a:lnTo>
                  <a:lnTo>
                    <a:pt x="914" y="16"/>
                  </a:lnTo>
                  <a:lnTo>
                    <a:pt x="914" y="16"/>
                  </a:lnTo>
                  <a:lnTo>
                    <a:pt x="908" y="16"/>
                  </a:lnTo>
                  <a:lnTo>
                    <a:pt x="908" y="16"/>
                  </a:lnTo>
                  <a:lnTo>
                    <a:pt x="902" y="14"/>
                  </a:lnTo>
                  <a:lnTo>
                    <a:pt x="894" y="14"/>
                  </a:lnTo>
                  <a:lnTo>
                    <a:pt x="880" y="16"/>
                  </a:lnTo>
                  <a:lnTo>
                    <a:pt x="880" y="16"/>
                  </a:lnTo>
                  <a:lnTo>
                    <a:pt x="852" y="18"/>
                  </a:lnTo>
                  <a:lnTo>
                    <a:pt x="824" y="24"/>
                  </a:lnTo>
                  <a:lnTo>
                    <a:pt x="824" y="24"/>
                  </a:lnTo>
                  <a:lnTo>
                    <a:pt x="816" y="28"/>
                  </a:lnTo>
                  <a:lnTo>
                    <a:pt x="814" y="30"/>
                  </a:lnTo>
                  <a:lnTo>
                    <a:pt x="812" y="36"/>
                  </a:lnTo>
                  <a:lnTo>
                    <a:pt x="814" y="42"/>
                  </a:lnTo>
                  <a:lnTo>
                    <a:pt x="814" y="42"/>
                  </a:lnTo>
                  <a:lnTo>
                    <a:pt x="808" y="38"/>
                  </a:lnTo>
                  <a:lnTo>
                    <a:pt x="804" y="38"/>
                  </a:lnTo>
                  <a:lnTo>
                    <a:pt x="802" y="40"/>
                  </a:lnTo>
                  <a:lnTo>
                    <a:pt x="802" y="40"/>
                  </a:lnTo>
                  <a:lnTo>
                    <a:pt x="770" y="42"/>
                  </a:lnTo>
                  <a:lnTo>
                    <a:pt x="770" y="42"/>
                  </a:lnTo>
                  <a:lnTo>
                    <a:pt x="766" y="42"/>
                  </a:lnTo>
                  <a:lnTo>
                    <a:pt x="764" y="42"/>
                  </a:lnTo>
                  <a:lnTo>
                    <a:pt x="762" y="44"/>
                  </a:lnTo>
                  <a:lnTo>
                    <a:pt x="762" y="44"/>
                  </a:lnTo>
                  <a:lnTo>
                    <a:pt x="764" y="50"/>
                  </a:lnTo>
                  <a:lnTo>
                    <a:pt x="766" y="52"/>
                  </a:lnTo>
                  <a:lnTo>
                    <a:pt x="768" y="54"/>
                  </a:lnTo>
                  <a:lnTo>
                    <a:pt x="768" y="54"/>
                  </a:lnTo>
                  <a:lnTo>
                    <a:pt x="774" y="56"/>
                  </a:lnTo>
                  <a:lnTo>
                    <a:pt x="780" y="58"/>
                  </a:lnTo>
                  <a:lnTo>
                    <a:pt x="780" y="58"/>
                  </a:lnTo>
                  <a:lnTo>
                    <a:pt x="780" y="60"/>
                  </a:lnTo>
                  <a:lnTo>
                    <a:pt x="780" y="60"/>
                  </a:lnTo>
                  <a:lnTo>
                    <a:pt x="770" y="62"/>
                  </a:lnTo>
                  <a:lnTo>
                    <a:pt x="770" y="62"/>
                  </a:lnTo>
                  <a:lnTo>
                    <a:pt x="766" y="58"/>
                  </a:lnTo>
                  <a:lnTo>
                    <a:pt x="760" y="56"/>
                  </a:lnTo>
                  <a:lnTo>
                    <a:pt x="750" y="56"/>
                  </a:lnTo>
                  <a:lnTo>
                    <a:pt x="740" y="58"/>
                  </a:lnTo>
                  <a:lnTo>
                    <a:pt x="730" y="60"/>
                  </a:lnTo>
                  <a:lnTo>
                    <a:pt x="730" y="60"/>
                  </a:lnTo>
                  <a:lnTo>
                    <a:pt x="730" y="62"/>
                  </a:lnTo>
                  <a:lnTo>
                    <a:pt x="732" y="62"/>
                  </a:lnTo>
                  <a:lnTo>
                    <a:pt x="736" y="64"/>
                  </a:lnTo>
                  <a:lnTo>
                    <a:pt x="736" y="64"/>
                  </a:lnTo>
                  <a:lnTo>
                    <a:pt x="730" y="66"/>
                  </a:lnTo>
                  <a:lnTo>
                    <a:pt x="730" y="66"/>
                  </a:lnTo>
                  <a:lnTo>
                    <a:pt x="726" y="66"/>
                  </a:lnTo>
                  <a:lnTo>
                    <a:pt x="722" y="66"/>
                  </a:lnTo>
                  <a:lnTo>
                    <a:pt x="722" y="62"/>
                  </a:lnTo>
                  <a:lnTo>
                    <a:pt x="722" y="62"/>
                  </a:lnTo>
                  <a:lnTo>
                    <a:pt x="720" y="58"/>
                  </a:lnTo>
                  <a:lnTo>
                    <a:pt x="716" y="58"/>
                  </a:lnTo>
                  <a:lnTo>
                    <a:pt x="710" y="60"/>
                  </a:lnTo>
                  <a:lnTo>
                    <a:pt x="710" y="60"/>
                  </a:lnTo>
                  <a:lnTo>
                    <a:pt x="706" y="62"/>
                  </a:lnTo>
                  <a:lnTo>
                    <a:pt x="706" y="66"/>
                  </a:lnTo>
                  <a:lnTo>
                    <a:pt x="710" y="70"/>
                  </a:lnTo>
                  <a:lnTo>
                    <a:pt x="710" y="70"/>
                  </a:lnTo>
                  <a:lnTo>
                    <a:pt x="712" y="72"/>
                  </a:lnTo>
                  <a:lnTo>
                    <a:pt x="712" y="76"/>
                  </a:lnTo>
                  <a:lnTo>
                    <a:pt x="712" y="76"/>
                  </a:lnTo>
                  <a:lnTo>
                    <a:pt x="708" y="82"/>
                  </a:lnTo>
                  <a:lnTo>
                    <a:pt x="708" y="84"/>
                  </a:lnTo>
                  <a:lnTo>
                    <a:pt x="710" y="86"/>
                  </a:lnTo>
                  <a:lnTo>
                    <a:pt x="714" y="88"/>
                  </a:lnTo>
                  <a:lnTo>
                    <a:pt x="720" y="88"/>
                  </a:lnTo>
                  <a:lnTo>
                    <a:pt x="720" y="88"/>
                  </a:lnTo>
                  <a:lnTo>
                    <a:pt x="726" y="86"/>
                  </a:lnTo>
                  <a:lnTo>
                    <a:pt x="730" y="88"/>
                  </a:lnTo>
                  <a:lnTo>
                    <a:pt x="740" y="92"/>
                  </a:lnTo>
                  <a:lnTo>
                    <a:pt x="740" y="92"/>
                  </a:lnTo>
                  <a:lnTo>
                    <a:pt x="742" y="94"/>
                  </a:lnTo>
                  <a:lnTo>
                    <a:pt x="742" y="96"/>
                  </a:lnTo>
                  <a:lnTo>
                    <a:pt x="742" y="96"/>
                  </a:lnTo>
                  <a:lnTo>
                    <a:pt x="738" y="98"/>
                  </a:lnTo>
                  <a:lnTo>
                    <a:pt x="738" y="98"/>
                  </a:lnTo>
                  <a:lnTo>
                    <a:pt x="736" y="100"/>
                  </a:lnTo>
                  <a:lnTo>
                    <a:pt x="736" y="98"/>
                  </a:lnTo>
                  <a:lnTo>
                    <a:pt x="736" y="96"/>
                  </a:lnTo>
                  <a:lnTo>
                    <a:pt x="736" y="96"/>
                  </a:lnTo>
                  <a:lnTo>
                    <a:pt x="734" y="92"/>
                  </a:lnTo>
                  <a:lnTo>
                    <a:pt x="732" y="92"/>
                  </a:lnTo>
                  <a:lnTo>
                    <a:pt x="726" y="90"/>
                  </a:lnTo>
                  <a:lnTo>
                    <a:pt x="726" y="90"/>
                  </a:lnTo>
                  <a:lnTo>
                    <a:pt x="720" y="92"/>
                  </a:lnTo>
                  <a:lnTo>
                    <a:pt x="718" y="92"/>
                  </a:lnTo>
                  <a:lnTo>
                    <a:pt x="716" y="96"/>
                  </a:lnTo>
                  <a:lnTo>
                    <a:pt x="716" y="96"/>
                  </a:lnTo>
                  <a:lnTo>
                    <a:pt x="712" y="104"/>
                  </a:lnTo>
                  <a:lnTo>
                    <a:pt x="708" y="112"/>
                  </a:lnTo>
                  <a:lnTo>
                    <a:pt x="700" y="116"/>
                  </a:lnTo>
                  <a:lnTo>
                    <a:pt x="692" y="118"/>
                  </a:lnTo>
                  <a:lnTo>
                    <a:pt x="692" y="118"/>
                  </a:lnTo>
                  <a:lnTo>
                    <a:pt x="692" y="112"/>
                  </a:lnTo>
                  <a:lnTo>
                    <a:pt x="692" y="112"/>
                  </a:lnTo>
                  <a:lnTo>
                    <a:pt x="702" y="102"/>
                  </a:lnTo>
                  <a:lnTo>
                    <a:pt x="702" y="102"/>
                  </a:lnTo>
                  <a:lnTo>
                    <a:pt x="706" y="98"/>
                  </a:lnTo>
                  <a:lnTo>
                    <a:pt x="706" y="96"/>
                  </a:lnTo>
                  <a:lnTo>
                    <a:pt x="704" y="94"/>
                  </a:lnTo>
                  <a:lnTo>
                    <a:pt x="704" y="94"/>
                  </a:lnTo>
                  <a:lnTo>
                    <a:pt x="700" y="90"/>
                  </a:lnTo>
                  <a:lnTo>
                    <a:pt x="698" y="84"/>
                  </a:lnTo>
                  <a:lnTo>
                    <a:pt x="700" y="80"/>
                  </a:lnTo>
                  <a:lnTo>
                    <a:pt x="702" y="74"/>
                  </a:lnTo>
                  <a:lnTo>
                    <a:pt x="702" y="74"/>
                  </a:lnTo>
                  <a:lnTo>
                    <a:pt x="700" y="70"/>
                  </a:lnTo>
                  <a:lnTo>
                    <a:pt x="698" y="68"/>
                  </a:lnTo>
                  <a:lnTo>
                    <a:pt x="696" y="64"/>
                  </a:lnTo>
                  <a:lnTo>
                    <a:pt x="698" y="62"/>
                  </a:lnTo>
                  <a:lnTo>
                    <a:pt x="698" y="62"/>
                  </a:lnTo>
                  <a:lnTo>
                    <a:pt x="700" y="56"/>
                  </a:lnTo>
                  <a:lnTo>
                    <a:pt x="700" y="52"/>
                  </a:lnTo>
                  <a:lnTo>
                    <a:pt x="696" y="50"/>
                  </a:lnTo>
                  <a:lnTo>
                    <a:pt x="692" y="48"/>
                  </a:lnTo>
                  <a:lnTo>
                    <a:pt x="692" y="48"/>
                  </a:lnTo>
                  <a:lnTo>
                    <a:pt x="684" y="48"/>
                  </a:lnTo>
                  <a:lnTo>
                    <a:pt x="678" y="48"/>
                  </a:lnTo>
                  <a:lnTo>
                    <a:pt x="672" y="52"/>
                  </a:lnTo>
                  <a:lnTo>
                    <a:pt x="670" y="58"/>
                  </a:lnTo>
                  <a:lnTo>
                    <a:pt x="670" y="58"/>
                  </a:lnTo>
                  <a:lnTo>
                    <a:pt x="666" y="60"/>
                  </a:lnTo>
                  <a:lnTo>
                    <a:pt x="664" y="64"/>
                  </a:lnTo>
                  <a:lnTo>
                    <a:pt x="664" y="64"/>
                  </a:lnTo>
                  <a:lnTo>
                    <a:pt x="660" y="64"/>
                  </a:lnTo>
                  <a:lnTo>
                    <a:pt x="658" y="66"/>
                  </a:lnTo>
                  <a:lnTo>
                    <a:pt x="656" y="68"/>
                  </a:lnTo>
                  <a:lnTo>
                    <a:pt x="658" y="74"/>
                  </a:lnTo>
                  <a:lnTo>
                    <a:pt x="658" y="74"/>
                  </a:lnTo>
                  <a:lnTo>
                    <a:pt x="658" y="76"/>
                  </a:lnTo>
                  <a:lnTo>
                    <a:pt x="658" y="80"/>
                  </a:lnTo>
                  <a:lnTo>
                    <a:pt x="660" y="82"/>
                  </a:lnTo>
                  <a:lnTo>
                    <a:pt x="664" y="84"/>
                  </a:lnTo>
                  <a:lnTo>
                    <a:pt x="664" y="84"/>
                  </a:lnTo>
                  <a:lnTo>
                    <a:pt x="666" y="86"/>
                  </a:lnTo>
                  <a:lnTo>
                    <a:pt x="670" y="90"/>
                  </a:lnTo>
                  <a:lnTo>
                    <a:pt x="670" y="90"/>
                  </a:lnTo>
                  <a:lnTo>
                    <a:pt x="672" y="92"/>
                  </a:lnTo>
                  <a:lnTo>
                    <a:pt x="670" y="96"/>
                  </a:lnTo>
                  <a:lnTo>
                    <a:pt x="670" y="96"/>
                  </a:lnTo>
                  <a:lnTo>
                    <a:pt x="668" y="98"/>
                  </a:lnTo>
                  <a:lnTo>
                    <a:pt x="664" y="96"/>
                  </a:lnTo>
                  <a:lnTo>
                    <a:pt x="664" y="96"/>
                  </a:lnTo>
                  <a:lnTo>
                    <a:pt x="658" y="92"/>
                  </a:lnTo>
                  <a:lnTo>
                    <a:pt x="650" y="90"/>
                  </a:lnTo>
                  <a:lnTo>
                    <a:pt x="636" y="86"/>
                  </a:lnTo>
                  <a:lnTo>
                    <a:pt x="636" y="86"/>
                  </a:lnTo>
                  <a:lnTo>
                    <a:pt x="620" y="82"/>
                  </a:lnTo>
                  <a:lnTo>
                    <a:pt x="612" y="82"/>
                  </a:lnTo>
                  <a:lnTo>
                    <a:pt x="604" y="84"/>
                  </a:lnTo>
                  <a:lnTo>
                    <a:pt x="604" y="84"/>
                  </a:lnTo>
                  <a:lnTo>
                    <a:pt x="608" y="86"/>
                  </a:lnTo>
                  <a:lnTo>
                    <a:pt x="608" y="88"/>
                  </a:lnTo>
                  <a:lnTo>
                    <a:pt x="608" y="90"/>
                  </a:lnTo>
                  <a:lnTo>
                    <a:pt x="608" y="90"/>
                  </a:lnTo>
                  <a:lnTo>
                    <a:pt x="602" y="96"/>
                  </a:lnTo>
                  <a:lnTo>
                    <a:pt x="598" y="96"/>
                  </a:lnTo>
                  <a:lnTo>
                    <a:pt x="596" y="96"/>
                  </a:lnTo>
                  <a:lnTo>
                    <a:pt x="596" y="96"/>
                  </a:lnTo>
                  <a:lnTo>
                    <a:pt x="594" y="92"/>
                  </a:lnTo>
                  <a:lnTo>
                    <a:pt x="590" y="90"/>
                  </a:lnTo>
                  <a:lnTo>
                    <a:pt x="584" y="92"/>
                  </a:lnTo>
                  <a:lnTo>
                    <a:pt x="584" y="92"/>
                  </a:lnTo>
                  <a:lnTo>
                    <a:pt x="570" y="94"/>
                  </a:lnTo>
                  <a:lnTo>
                    <a:pt x="552" y="90"/>
                  </a:lnTo>
                  <a:lnTo>
                    <a:pt x="552" y="90"/>
                  </a:lnTo>
                  <a:lnTo>
                    <a:pt x="548" y="92"/>
                  </a:lnTo>
                  <a:lnTo>
                    <a:pt x="548" y="92"/>
                  </a:lnTo>
                  <a:lnTo>
                    <a:pt x="542" y="94"/>
                  </a:lnTo>
                  <a:lnTo>
                    <a:pt x="538" y="96"/>
                  </a:lnTo>
                  <a:lnTo>
                    <a:pt x="538" y="96"/>
                  </a:lnTo>
                  <a:lnTo>
                    <a:pt x="522" y="100"/>
                  </a:lnTo>
                  <a:lnTo>
                    <a:pt x="514" y="102"/>
                  </a:lnTo>
                  <a:lnTo>
                    <a:pt x="508" y="106"/>
                  </a:lnTo>
                  <a:lnTo>
                    <a:pt x="508" y="106"/>
                  </a:lnTo>
                  <a:lnTo>
                    <a:pt x="502" y="112"/>
                  </a:lnTo>
                  <a:lnTo>
                    <a:pt x="496" y="112"/>
                  </a:lnTo>
                  <a:lnTo>
                    <a:pt x="492" y="110"/>
                  </a:lnTo>
                  <a:lnTo>
                    <a:pt x="486" y="104"/>
                  </a:lnTo>
                  <a:lnTo>
                    <a:pt x="486" y="104"/>
                  </a:lnTo>
                  <a:lnTo>
                    <a:pt x="488" y="102"/>
                  </a:lnTo>
                  <a:lnTo>
                    <a:pt x="492" y="102"/>
                  </a:lnTo>
                  <a:lnTo>
                    <a:pt x="494" y="102"/>
                  </a:lnTo>
                  <a:lnTo>
                    <a:pt x="496" y="98"/>
                  </a:lnTo>
                  <a:lnTo>
                    <a:pt x="496" y="98"/>
                  </a:lnTo>
                  <a:lnTo>
                    <a:pt x="492" y="96"/>
                  </a:lnTo>
                  <a:lnTo>
                    <a:pt x="488" y="94"/>
                  </a:lnTo>
                  <a:lnTo>
                    <a:pt x="484" y="94"/>
                  </a:lnTo>
                  <a:lnTo>
                    <a:pt x="480" y="96"/>
                  </a:lnTo>
                  <a:lnTo>
                    <a:pt x="480" y="96"/>
                  </a:lnTo>
                  <a:lnTo>
                    <a:pt x="478" y="100"/>
                  </a:lnTo>
                  <a:lnTo>
                    <a:pt x="478" y="106"/>
                  </a:lnTo>
                  <a:lnTo>
                    <a:pt x="478" y="106"/>
                  </a:lnTo>
                  <a:lnTo>
                    <a:pt x="482" y="114"/>
                  </a:lnTo>
                  <a:lnTo>
                    <a:pt x="482" y="116"/>
                  </a:lnTo>
                  <a:lnTo>
                    <a:pt x="480" y="118"/>
                  </a:lnTo>
                  <a:lnTo>
                    <a:pt x="476" y="118"/>
                  </a:lnTo>
                  <a:lnTo>
                    <a:pt x="468" y="118"/>
                  </a:lnTo>
                  <a:lnTo>
                    <a:pt x="468" y="118"/>
                  </a:lnTo>
                  <a:lnTo>
                    <a:pt x="462" y="116"/>
                  </a:lnTo>
                  <a:lnTo>
                    <a:pt x="456" y="118"/>
                  </a:lnTo>
                  <a:lnTo>
                    <a:pt x="446" y="126"/>
                  </a:lnTo>
                  <a:lnTo>
                    <a:pt x="446" y="126"/>
                  </a:lnTo>
                  <a:lnTo>
                    <a:pt x="446" y="128"/>
                  </a:lnTo>
                  <a:lnTo>
                    <a:pt x="448" y="130"/>
                  </a:lnTo>
                  <a:lnTo>
                    <a:pt x="450" y="132"/>
                  </a:lnTo>
                  <a:lnTo>
                    <a:pt x="448" y="134"/>
                  </a:lnTo>
                  <a:lnTo>
                    <a:pt x="448" y="134"/>
                  </a:lnTo>
                  <a:lnTo>
                    <a:pt x="438" y="134"/>
                  </a:lnTo>
                  <a:lnTo>
                    <a:pt x="428" y="132"/>
                  </a:lnTo>
                  <a:lnTo>
                    <a:pt x="428" y="132"/>
                  </a:lnTo>
                  <a:lnTo>
                    <a:pt x="424" y="130"/>
                  </a:lnTo>
                  <a:lnTo>
                    <a:pt x="422" y="130"/>
                  </a:lnTo>
                  <a:lnTo>
                    <a:pt x="422" y="132"/>
                  </a:lnTo>
                  <a:lnTo>
                    <a:pt x="422" y="132"/>
                  </a:lnTo>
                  <a:lnTo>
                    <a:pt x="422" y="134"/>
                  </a:lnTo>
                  <a:lnTo>
                    <a:pt x="422" y="136"/>
                  </a:lnTo>
                  <a:lnTo>
                    <a:pt x="426" y="138"/>
                  </a:lnTo>
                  <a:lnTo>
                    <a:pt x="426" y="138"/>
                  </a:lnTo>
                  <a:lnTo>
                    <a:pt x="430" y="138"/>
                  </a:lnTo>
                  <a:lnTo>
                    <a:pt x="430" y="140"/>
                  </a:lnTo>
                  <a:lnTo>
                    <a:pt x="430" y="140"/>
                  </a:lnTo>
                  <a:lnTo>
                    <a:pt x="424" y="142"/>
                  </a:lnTo>
                  <a:lnTo>
                    <a:pt x="416" y="140"/>
                  </a:lnTo>
                  <a:lnTo>
                    <a:pt x="408" y="138"/>
                  </a:lnTo>
                  <a:lnTo>
                    <a:pt x="406" y="134"/>
                  </a:lnTo>
                  <a:lnTo>
                    <a:pt x="406" y="134"/>
                  </a:lnTo>
                  <a:lnTo>
                    <a:pt x="404" y="126"/>
                  </a:lnTo>
                  <a:lnTo>
                    <a:pt x="402" y="122"/>
                  </a:lnTo>
                  <a:lnTo>
                    <a:pt x="398" y="116"/>
                  </a:lnTo>
                  <a:lnTo>
                    <a:pt x="390" y="114"/>
                  </a:lnTo>
                  <a:lnTo>
                    <a:pt x="390" y="114"/>
                  </a:lnTo>
                  <a:lnTo>
                    <a:pt x="398" y="112"/>
                  </a:lnTo>
                  <a:lnTo>
                    <a:pt x="402" y="114"/>
                  </a:lnTo>
                  <a:lnTo>
                    <a:pt x="412" y="116"/>
                  </a:lnTo>
                  <a:lnTo>
                    <a:pt x="412" y="116"/>
                  </a:lnTo>
                  <a:lnTo>
                    <a:pt x="432" y="120"/>
                  </a:lnTo>
                  <a:lnTo>
                    <a:pt x="440" y="120"/>
                  </a:lnTo>
                  <a:lnTo>
                    <a:pt x="450" y="116"/>
                  </a:lnTo>
                  <a:lnTo>
                    <a:pt x="450" y="116"/>
                  </a:lnTo>
                  <a:lnTo>
                    <a:pt x="454" y="112"/>
                  </a:lnTo>
                  <a:lnTo>
                    <a:pt x="456" y="110"/>
                  </a:lnTo>
                  <a:lnTo>
                    <a:pt x="456" y="108"/>
                  </a:lnTo>
                  <a:lnTo>
                    <a:pt x="456" y="108"/>
                  </a:lnTo>
                  <a:lnTo>
                    <a:pt x="454" y="104"/>
                  </a:lnTo>
                  <a:lnTo>
                    <a:pt x="450" y="102"/>
                  </a:lnTo>
                  <a:lnTo>
                    <a:pt x="450" y="102"/>
                  </a:lnTo>
                  <a:lnTo>
                    <a:pt x="418" y="90"/>
                  </a:lnTo>
                  <a:lnTo>
                    <a:pt x="418" y="90"/>
                  </a:lnTo>
                  <a:lnTo>
                    <a:pt x="410" y="88"/>
                  </a:lnTo>
                  <a:lnTo>
                    <a:pt x="402" y="86"/>
                  </a:lnTo>
                  <a:lnTo>
                    <a:pt x="394" y="86"/>
                  </a:lnTo>
                  <a:lnTo>
                    <a:pt x="384" y="82"/>
                  </a:lnTo>
                  <a:lnTo>
                    <a:pt x="384" y="82"/>
                  </a:lnTo>
                  <a:lnTo>
                    <a:pt x="380" y="80"/>
                  </a:lnTo>
                  <a:lnTo>
                    <a:pt x="374" y="80"/>
                  </a:lnTo>
                  <a:lnTo>
                    <a:pt x="360" y="80"/>
                  </a:lnTo>
                  <a:lnTo>
                    <a:pt x="360" y="80"/>
                  </a:lnTo>
                  <a:lnTo>
                    <a:pt x="364" y="78"/>
                  </a:lnTo>
                  <a:lnTo>
                    <a:pt x="368" y="78"/>
                  </a:lnTo>
                  <a:lnTo>
                    <a:pt x="370" y="78"/>
                  </a:lnTo>
                  <a:lnTo>
                    <a:pt x="372" y="74"/>
                  </a:lnTo>
                  <a:lnTo>
                    <a:pt x="372" y="74"/>
                  </a:lnTo>
                  <a:lnTo>
                    <a:pt x="352" y="70"/>
                  </a:lnTo>
                  <a:lnTo>
                    <a:pt x="352" y="70"/>
                  </a:lnTo>
                  <a:lnTo>
                    <a:pt x="354" y="70"/>
                  </a:lnTo>
                  <a:lnTo>
                    <a:pt x="354" y="70"/>
                  </a:lnTo>
                  <a:lnTo>
                    <a:pt x="354" y="68"/>
                  </a:lnTo>
                  <a:lnTo>
                    <a:pt x="354" y="68"/>
                  </a:lnTo>
                  <a:lnTo>
                    <a:pt x="340" y="72"/>
                  </a:lnTo>
                  <a:lnTo>
                    <a:pt x="324" y="74"/>
                  </a:lnTo>
                  <a:lnTo>
                    <a:pt x="324" y="74"/>
                  </a:lnTo>
                  <a:lnTo>
                    <a:pt x="310" y="76"/>
                  </a:lnTo>
                  <a:lnTo>
                    <a:pt x="302" y="78"/>
                  </a:lnTo>
                  <a:lnTo>
                    <a:pt x="296" y="82"/>
                  </a:lnTo>
                  <a:lnTo>
                    <a:pt x="296" y="82"/>
                  </a:lnTo>
                  <a:lnTo>
                    <a:pt x="292" y="82"/>
                  </a:lnTo>
                  <a:lnTo>
                    <a:pt x="288" y="80"/>
                  </a:lnTo>
                  <a:lnTo>
                    <a:pt x="284" y="78"/>
                  </a:lnTo>
                  <a:lnTo>
                    <a:pt x="280" y="80"/>
                  </a:lnTo>
                  <a:lnTo>
                    <a:pt x="280" y="80"/>
                  </a:lnTo>
                  <a:lnTo>
                    <a:pt x="278" y="82"/>
                  </a:lnTo>
                  <a:lnTo>
                    <a:pt x="274" y="84"/>
                  </a:lnTo>
                  <a:lnTo>
                    <a:pt x="270" y="86"/>
                  </a:lnTo>
                  <a:lnTo>
                    <a:pt x="272" y="90"/>
                  </a:lnTo>
                  <a:lnTo>
                    <a:pt x="272" y="90"/>
                  </a:lnTo>
                  <a:lnTo>
                    <a:pt x="272" y="90"/>
                  </a:lnTo>
                  <a:lnTo>
                    <a:pt x="266" y="92"/>
                  </a:lnTo>
                  <a:lnTo>
                    <a:pt x="262" y="90"/>
                  </a:lnTo>
                  <a:lnTo>
                    <a:pt x="262" y="90"/>
                  </a:lnTo>
                  <a:lnTo>
                    <a:pt x="258" y="90"/>
                  </a:lnTo>
                  <a:lnTo>
                    <a:pt x="256" y="90"/>
                  </a:lnTo>
                  <a:lnTo>
                    <a:pt x="256" y="92"/>
                  </a:lnTo>
                  <a:lnTo>
                    <a:pt x="256" y="92"/>
                  </a:lnTo>
                  <a:lnTo>
                    <a:pt x="256" y="94"/>
                  </a:lnTo>
                  <a:lnTo>
                    <a:pt x="256" y="94"/>
                  </a:lnTo>
                  <a:lnTo>
                    <a:pt x="260" y="96"/>
                  </a:lnTo>
                  <a:lnTo>
                    <a:pt x="260" y="96"/>
                  </a:lnTo>
                  <a:lnTo>
                    <a:pt x="260" y="100"/>
                  </a:lnTo>
                  <a:lnTo>
                    <a:pt x="260" y="100"/>
                  </a:lnTo>
                  <a:lnTo>
                    <a:pt x="254" y="102"/>
                  </a:lnTo>
                  <a:lnTo>
                    <a:pt x="250" y="106"/>
                  </a:lnTo>
                  <a:lnTo>
                    <a:pt x="250" y="106"/>
                  </a:lnTo>
                  <a:lnTo>
                    <a:pt x="240" y="114"/>
                  </a:lnTo>
                  <a:lnTo>
                    <a:pt x="232" y="126"/>
                  </a:lnTo>
                  <a:lnTo>
                    <a:pt x="224" y="136"/>
                  </a:lnTo>
                  <a:lnTo>
                    <a:pt x="218" y="140"/>
                  </a:lnTo>
                  <a:lnTo>
                    <a:pt x="212" y="142"/>
                  </a:lnTo>
                  <a:lnTo>
                    <a:pt x="212" y="142"/>
                  </a:lnTo>
                  <a:lnTo>
                    <a:pt x="206" y="148"/>
                  </a:lnTo>
                  <a:lnTo>
                    <a:pt x="206" y="148"/>
                  </a:lnTo>
                  <a:lnTo>
                    <a:pt x="204" y="148"/>
                  </a:lnTo>
                  <a:lnTo>
                    <a:pt x="202" y="150"/>
                  </a:lnTo>
                  <a:lnTo>
                    <a:pt x="202" y="150"/>
                  </a:lnTo>
                  <a:lnTo>
                    <a:pt x="200" y="152"/>
                  </a:lnTo>
                  <a:lnTo>
                    <a:pt x="196" y="152"/>
                  </a:lnTo>
                  <a:lnTo>
                    <a:pt x="192" y="152"/>
                  </a:lnTo>
                  <a:lnTo>
                    <a:pt x="190" y="154"/>
                  </a:lnTo>
                  <a:lnTo>
                    <a:pt x="190" y="154"/>
                  </a:lnTo>
                  <a:lnTo>
                    <a:pt x="186" y="154"/>
                  </a:lnTo>
                  <a:lnTo>
                    <a:pt x="184" y="158"/>
                  </a:lnTo>
                  <a:lnTo>
                    <a:pt x="184" y="158"/>
                  </a:lnTo>
                  <a:lnTo>
                    <a:pt x="182" y="160"/>
                  </a:lnTo>
                  <a:lnTo>
                    <a:pt x="178" y="162"/>
                  </a:lnTo>
                  <a:lnTo>
                    <a:pt x="176" y="164"/>
                  </a:lnTo>
                  <a:lnTo>
                    <a:pt x="176" y="170"/>
                  </a:lnTo>
                  <a:lnTo>
                    <a:pt x="176" y="170"/>
                  </a:lnTo>
                  <a:lnTo>
                    <a:pt x="174" y="172"/>
                  </a:lnTo>
                  <a:lnTo>
                    <a:pt x="174" y="172"/>
                  </a:lnTo>
                  <a:lnTo>
                    <a:pt x="178" y="180"/>
                  </a:lnTo>
                  <a:lnTo>
                    <a:pt x="178" y="180"/>
                  </a:lnTo>
                  <a:lnTo>
                    <a:pt x="178" y="180"/>
                  </a:lnTo>
                  <a:lnTo>
                    <a:pt x="178" y="180"/>
                  </a:lnTo>
                  <a:lnTo>
                    <a:pt x="180" y="184"/>
                  </a:lnTo>
                  <a:lnTo>
                    <a:pt x="180" y="184"/>
                  </a:lnTo>
                  <a:lnTo>
                    <a:pt x="178" y="186"/>
                  </a:lnTo>
                  <a:lnTo>
                    <a:pt x="176" y="188"/>
                  </a:lnTo>
                  <a:lnTo>
                    <a:pt x="176" y="188"/>
                  </a:lnTo>
                  <a:lnTo>
                    <a:pt x="176" y="190"/>
                  </a:lnTo>
                  <a:lnTo>
                    <a:pt x="178" y="190"/>
                  </a:lnTo>
                  <a:lnTo>
                    <a:pt x="180" y="188"/>
                  </a:lnTo>
                  <a:lnTo>
                    <a:pt x="182" y="190"/>
                  </a:lnTo>
                  <a:lnTo>
                    <a:pt x="182" y="190"/>
                  </a:lnTo>
                  <a:lnTo>
                    <a:pt x="182" y="192"/>
                  </a:lnTo>
                  <a:lnTo>
                    <a:pt x="182" y="192"/>
                  </a:lnTo>
                  <a:lnTo>
                    <a:pt x="178" y="196"/>
                  </a:lnTo>
                  <a:lnTo>
                    <a:pt x="178" y="198"/>
                  </a:lnTo>
                  <a:lnTo>
                    <a:pt x="182" y="200"/>
                  </a:lnTo>
                  <a:lnTo>
                    <a:pt x="182" y="200"/>
                  </a:lnTo>
                  <a:lnTo>
                    <a:pt x="188" y="202"/>
                  </a:lnTo>
                  <a:lnTo>
                    <a:pt x="194" y="202"/>
                  </a:lnTo>
                  <a:lnTo>
                    <a:pt x="198" y="202"/>
                  </a:lnTo>
                  <a:lnTo>
                    <a:pt x="204" y="198"/>
                  </a:lnTo>
                  <a:lnTo>
                    <a:pt x="204" y="198"/>
                  </a:lnTo>
                  <a:lnTo>
                    <a:pt x="216" y="188"/>
                  </a:lnTo>
                  <a:lnTo>
                    <a:pt x="216" y="188"/>
                  </a:lnTo>
                  <a:lnTo>
                    <a:pt x="222" y="196"/>
                  </a:lnTo>
                  <a:lnTo>
                    <a:pt x="226" y="204"/>
                  </a:lnTo>
                  <a:lnTo>
                    <a:pt x="226" y="204"/>
                  </a:lnTo>
                  <a:lnTo>
                    <a:pt x="228" y="210"/>
                  </a:lnTo>
                  <a:lnTo>
                    <a:pt x="232" y="216"/>
                  </a:lnTo>
                  <a:lnTo>
                    <a:pt x="232" y="216"/>
                  </a:lnTo>
                  <a:lnTo>
                    <a:pt x="234" y="220"/>
                  </a:lnTo>
                  <a:lnTo>
                    <a:pt x="232" y="222"/>
                  </a:lnTo>
                  <a:lnTo>
                    <a:pt x="232" y="222"/>
                  </a:lnTo>
                  <a:lnTo>
                    <a:pt x="234" y="232"/>
                  </a:lnTo>
                  <a:lnTo>
                    <a:pt x="238" y="234"/>
                  </a:lnTo>
                  <a:lnTo>
                    <a:pt x="242" y="232"/>
                  </a:lnTo>
                  <a:lnTo>
                    <a:pt x="242" y="232"/>
                  </a:lnTo>
                  <a:lnTo>
                    <a:pt x="250" y="228"/>
                  </a:lnTo>
                  <a:lnTo>
                    <a:pt x="258" y="224"/>
                  </a:lnTo>
                  <a:lnTo>
                    <a:pt x="264" y="218"/>
                  </a:lnTo>
                  <a:lnTo>
                    <a:pt x="266" y="214"/>
                  </a:lnTo>
                  <a:lnTo>
                    <a:pt x="266" y="208"/>
                  </a:lnTo>
                  <a:lnTo>
                    <a:pt x="266" y="208"/>
                  </a:lnTo>
                  <a:lnTo>
                    <a:pt x="268" y="200"/>
                  </a:lnTo>
                  <a:lnTo>
                    <a:pt x="274" y="196"/>
                  </a:lnTo>
                  <a:lnTo>
                    <a:pt x="274" y="196"/>
                  </a:lnTo>
                  <a:lnTo>
                    <a:pt x="274" y="194"/>
                  </a:lnTo>
                  <a:lnTo>
                    <a:pt x="274" y="194"/>
                  </a:lnTo>
                  <a:lnTo>
                    <a:pt x="276" y="192"/>
                  </a:lnTo>
                  <a:lnTo>
                    <a:pt x="276" y="190"/>
                  </a:lnTo>
                  <a:lnTo>
                    <a:pt x="276" y="190"/>
                  </a:lnTo>
                  <a:lnTo>
                    <a:pt x="276" y="190"/>
                  </a:lnTo>
                  <a:lnTo>
                    <a:pt x="276" y="190"/>
                  </a:lnTo>
                  <a:lnTo>
                    <a:pt x="280" y="188"/>
                  </a:lnTo>
                  <a:lnTo>
                    <a:pt x="282" y="184"/>
                  </a:lnTo>
                  <a:lnTo>
                    <a:pt x="280" y="182"/>
                  </a:lnTo>
                  <a:lnTo>
                    <a:pt x="278" y="178"/>
                  </a:lnTo>
                  <a:lnTo>
                    <a:pt x="278" y="178"/>
                  </a:lnTo>
                  <a:lnTo>
                    <a:pt x="272" y="170"/>
                  </a:lnTo>
                  <a:lnTo>
                    <a:pt x="272" y="166"/>
                  </a:lnTo>
                  <a:lnTo>
                    <a:pt x="274" y="160"/>
                  </a:lnTo>
                  <a:lnTo>
                    <a:pt x="280" y="154"/>
                  </a:lnTo>
                  <a:lnTo>
                    <a:pt x="280" y="154"/>
                  </a:lnTo>
                  <a:lnTo>
                    <a:pt x="288" y="150"/>
                  </a:lnTo>
                  <a:lnTo>
                    <a:pt x="288" y="150"/>
                  </a:lnTo>
                  <a:lnTo>
                    <a:pt x="296" y="144"/>
                  </a:lnTo>
                  <a:lnTo>
                    <a:pt x="302" y="136"/>
                  </a:lnTo>
                  <a:lnTo>
                    <a:pt x="302" y="136"/>
                  </a:lnTo>
                  <a:lnTo>
                    <a:pt x="306" y="130"/>
                  </a:lnTo>
                  <a:lnTo>
                    <a:pt x="312" y="126"/>
                  </a:lnTo>
                  <a:lnTo>
                    <a:pt x="318" y="126"/>
                  </a:lnTo>
                  <a:lnTo>
                    <a:pt x="326" y="128"/>
                  </a:lnTo>
                  <a:lnTo>
                    <a:pt x="326" y="128"/>
                  </a:lnTo>
                  <a:lnTo>
                    <a:pt x="316" y="138"/>
                  </a:lnTo>
                  <a:lnTo>
                    <a:pt x="304" y="146"/>
                  </a:lnTo>
                  <a:lnTo>
                    <a:pt x="304" y="146"/>
                  </a:lnTo>
                  <a:lnTo>
                    <a:pt x="300" y="152"/>
                  </a:lnTo>
                  <a:lnTo>
                    <a:pt x="298" y="154"/>
                  </a:lnTo>
                  <a:lnTo>
                    <a:pt x="298" y="158"/>
                  </a:lnTo>
                  <a:lnTo>
                    <a:pt x="298" y="158"/>
                  </a:lnTo>
                  <a:lnTo>
                    <a:pt x="298" y="172"/>
                  </a:lnTo>
                  <a:lnTo>
                    <a:pt x="300" y="176"/>
                  </a:lnTo>
                  <a:lnTo>
                    <a:pt x="304" y="180"/>
                  </a:lnTo>
                  <a:lnTo>
                    <a:pt x="308" y="182"/>
                  </a:lnTo>
                  <a:lnTo>
                    <a:pt x="312" y="184"/>
                  </a:lnTo>
                  <a:lnTo>
                    <a:pt x="328" y="184"/>
                  </a:lnTo>
                  <a:lnTo>
                    <a:pt x="328" y="184"/>
                  </a:lnTo>
                  <a:lnTo>
                    <a:pt x="342" y="180"/>
                  </a:lnTo>
                  <a:lnTo>
                    <a:pt x="350" y="180"/>
                  </a:lnTo>
                  <a:lnTo>
                    <a:pt x="358" y="182"/>
                  </a:lnTo>
                  <a:lnTo>
                    <a:pt x="358" y="182"/>
                  </a:lnTo>
                  <a:lnTo>
                    <a:pt x="358" y="182"/>
                  </a:lnTo>
                  <a:lnTo>
                    <a:pt x="360" y="182"/>
                  </a:lnTo>
                  <a:lnTo>
                    <a:pt x="360" y="182"/>
                  </a:lnTo>
                  <a:lnTo>
                    <a:pt x="358" y="182"/>
                  </a:lnTo>
                  <a:lnTo>
                    <a:pt x="358" y="182"/>
                  </a:lnTo>
                  <a:lnTo>
                    <a:pt x="348" y="184"/>
                  </a:lnTo>
                  <a:lnTo>
                    <a:pt x="338" y="184"/>
                  </a:lnTo>
                  <a:lnTo>
                    <a:pt x="338" y="184"/>
                  </a:lnTo>
                  <a:lnTo>
                    <a:pt x="326" y="186"/>
                  </a:lnTo>
                  <a:lnTo>
                    <a:pt x="322" y="186"/>
                  </a:lnTo>
                  <a:lnTo>
                    <a:pt x="320" y="188"/>
                  </a:lnTo>
                  <a:lnTo>
                    <a:pt x="318" y="192"/>
                  </a:lnTo>
                  <a:lnTo>
                    <a:pt x="318" y="196"/>
                  </a:lnTo>
                  <a:lnTo>
                    <a:pt x="320" y="206"/>
                  </a:lnTo>
                  <a:lnTo>
                    <a:pt x="320" y="206"/>
                  </a:lnTo>
                  <a:lnTo>
                    <a:pt x="320" y="208"/>
                  </a:lnTo>
                  <a:lnTo>
                    <a:pt x="320" y="208"/>
                  </a:lnTo>
                  <a:lnTo>
                    <a:pt x="308" y="206"/>
                  </a:lnTo>
                  <a:lnTo>
                    <a:pt x="302" y="208"/>
                  </a:lnTo>
                  <a:lnTo>
                    <a:pt x="298" y="214"/>
                  </a:lnTo>
                  <a:lnTo>
                    <a:pt x="296" y="228"/>
                  </a:lnTo>
                  <a:lnTo>
                    <a:pt x="296" y="228"/>
                  </a:lnTo>
                  <a:lnTo>
                    <a:pt x="294" y="232"/>
                  </a:lnTo>
                  <a:lnTo>
                    <a:pt x="290" y="236"/>
                  </a:lnTo>
                  <a:lnTo>
                    <a:pt x="286" y="236"/>
                  </a:lnTo>
                  <a:lnTo>
                    <a:pt x="282" y="236"/>
                  </a:lnTo>
                  <a:lnTo>
                    <a:pt x="282" y="236"/>
                  </a:lnTo>
                  <a:lnTo>
                    <a:pt x="276" y="236"/>
                  </a:lnTo>
                  <a:lnTo>
                    <a:pt x="272" y="234"/>
                  </a:lnTo>
                  <a:lnTo>
                    <a:pt x="270" y="236"/>
                  </a:lnTo>
                  <a:lnTo>
                    <a:pt x="270" y="236"/>
                  </a:lnTo>
                  <a:lnTo>
                    <a:pt x="258" y="240"/>
                  </a:lnTo>
                  <a:lnTo>
                    <a:pt x="248" y="242"/>
                  </a:lnTo>
                  <a:lnTo>
                    <a:pt x="226" y="240"/>
                  </a:lnTo>
                  <a:lnTo>
                    <a:pt x="226" y="240"/>
                  </a:lnTo>
                  <a:lnTo>
                    <a:pt x="220" y="240"/>
                  </a:lnTo>
                  <a:lnTo>
                    <a:pt x="216" y="238"/>
                  </a:lnTo>
                  <a:lnTo>
                    <a:pt x="212" y="232"/>
                  </a:lnTo>
                  <a:lnTo>
                    <a:pt x="212" y="226"/>
                  </a:lnTo>
                  <a:lnTo>
                    <a:pt x="212" y="226"/>
                  </a:lnTo>
                  <a:lnTo>
                    <a:pt x="216" y="224"/>
                  </a:lnTo>
                  <a:lnTo>
                    <a:pt x="216" y="218"/>
                  </a:lnTo>
                  <a:lnTo>
                    <a:pt x="214" y="214"/>
                  </a:lnTo>
                  <a:lnTo>
                    <a:pt x="214" y="210"/>
                  </a:lnTo>
                  <a:lnTo>
                    <a:pt x="214" y="210"/>
                  </a:lnTo>
                  <a:lnTo>
                    <a:pt x="212" y="210"/>
                  </a:lnTo>
                  <a:lnTo>
                    <a:pt x="208" y="212"/>
                  </a:lnTo>
                  <a:lnTo>
                    <a:pt x="208" y="214"/>
                  </a:lnTo>
                  <a:lnTo>
                    <a:pt x="206" y="216"/>
                  </a:lnTo>
                  <a:lnTo>
                    <a:pt x="206" y="216"/>
                  </a:lnTo>
                  <a:lnTo>
                    <a:pt x="200" y="220"/>
                  </a:lnTo>
                  <a:lnTo>
                    <a:pt x="198" y="224"/>
                  </a:lnTo>
                  <a:lnTo>
                    <a:pt x="198" y="228"/>
                  </a:lnTo>
                  <a:lnTo>
                    <a:pt x="202" y="232"/>
                  </a:lnTo>
                  <a:lnTo>
                    <a:pt x="202" y="232"/>
                  </a:lnTo>
                  <a:lnTo>
                    <a:pt x="202" y="238"/>
                  </a:lnTo>
                  <a:lnTo>
                    <a:pt x="202" y="242"/>
                  </a:lnTo>
                  <a:lnTo>
                    <a:pt x="202" y="242"/>
                  </a:lnTo>
                  <a:lnTo>
                    <a:pt x="204" y="246"/>
                  </a:lnTo>
                  <a:lnTo>
                    <a:pt x="202" y="248"/>
                  </a:lnTo>
                  <a:lnTo>
                    <a:pt x="200" y="250"/>
                  </a:lnTo>
                  <a:lnTo>
                    <a:pt x="196" y="250"/>
                  </a:lnTo>
                  <a:lnTo>
                    <a:pt x="196" y="250"/>
                  </a:lnTo>
                  <a:lnTo>
                    <a:pt x="188" y="250"/>
                  </a:lnTo>
                  <a:lnTo>
                    <a:pt x="180" y="254"/>
                  </a:lnTo>
                  <a:lnTo>
                    <a:pt x="170" y="264"/>
                  </a:lnTo>
                  <a:lnTo>
                    <a:pt x="170" y="264"/>
                  </a:lnTo>
                  <a:lnTo>
                    <a:pt x="162" y="270"/>
                  </a:lnTo>
                  <a:lnTo>
                    <a:pt x="158" y="274"/>
                  </a:lnTo>
                  <a:lnTo>
                    <a:pt x="154" y="276"/>
                  </a:lnTo>
                  <a:lnTo>
                    <a:pt x="154" y="276"/>
                  </a:lnTo>
                  <a:lnTo>
                    <a:pt x="150" y="278"/>
                  </a:lnTo>
                  <a:lnTo>
                    <a:pt x="146" y="282"/>
                  </a:lnTo>
                  <a:lnTo>
                    <a:pt x="146" y="282"/>
                  </a:lnTo>
                  <a:lnTo>
                    <a:pt x="142" y="288"/>
                  </a:lnTo>
                  <a:lnTo>
                    <a:pt x="136" y="292"/>
                  </a:lnTo>
                  <a:lnTo>
                    <a:pt x="130" y="294"/>
                  </a:lnTo>
                  <a:lnTo>
                    <a:pt x="122" y="292"/>
                  </a:lnTo>
                  <a:lnTo>
                    <a:pt x="122" y="292"/>
                  </a:lnTo>
                  <a:lnTo>
                    <a:pt x="122" y="298"/>
                  </a:lnTo>
                  <a:lnTo>
                    <a:pt x="120" y="302"/>
                  </a:lnTo>
                  <a:lnTo>
                    <a:pt x="118" y="302"/>
                  </a:lnTo>
                  <a:lnTo>
                    <a:pt x="112" y="300"/>
                  </a:lnTo>
                  <a:lnTo>
                    <a:pt x="112" y="300"/>
                  </a:lnTo>
                  <a:lnTo>
                    <a:pt x="104" y="300"/>
                  </a:lnTo>
                  <a:lnTo>
                    <a:pt x="102" y="302"/>
                  </a:lnTo>
                  <a:lnTo>
                    <a:pt x="100" y="304"/>
                  </a:lnTo>
                  <a:lnTo>
                    <a:pt x="100" y="304"/>
                  </a:lnTo>
                  <a:lnTo>
                    <a:pt x="100" y="306"/>
                  </a:lnTo>
                  <a:lnTo>
                    <a:pt x="102" y="308"/>
                  </a:lnTo>
                  <a:lnTo>
                    <a:pt x="108" y="310"/>
                  </a:lnTo>
                  <a:lnTo>
                    <a:pt x="108" y="310"/>
                  </a:lnTo>
                  <a:lnTo>
                    <a:pt x="114" y="314"/>
                  </a:lnTo>
                  <a:lnTo>
                    <a:pt x="118" y="318"/>
                  </a:lnTo>
                  <a:lnTo>
                    <a:pt x="122" y="324"/>
                  </a:lnTo>
                  <a:lnTo>
                    <a:pt x="124" y="330"/>
                  </a:lnTo>
                  <a:lnTo>
                    <a:pt x="126" y="336"/>
                  </a:lnTo>
                  <a:lnTo>
                    <a:pt x="126" y="342"/>
                  </a:lnTo>
                  <a:lnTo>
                    <a:pt x="124" y="348"/>
                  </a:lnTo>
                  <a:lnTo>
                    <a:pt x="122" y="354"/>
                  </a:lnTo>
                  <a:lnTo>
                    <a:pt x="122" y="354"/>
                  </a:lnTo>
                  <a:lnTo>
                    <a:pt x="118" y="356"/>
                  </a:lnTo>
                  <a:lnTo>
                    <a:pt x="114" y="356"/>
                  </a:lnTo>
                  <a:lnTo>
                    <a:pt x="114" y="356"/>
                  </a:lnTo>
                  <a:lnTo>
                    <a:pt x="104" y="354"/>
                  </a:lnTo>
                  <a:lnTo>
                    <a:pt x="94" y="354"/>
                  </a:lnTo>
                  <a:lnTo>
                    <a:pt x="86" y="354"/>
                  </a:lnTo>
                  <a:lnTo>
                    <a:pt x="76" y="354"/>
                  </a:lnTo>
                  <a:lnTo>
                    <a:pt x="76" y="354"/>
                  </a:lnTo>
                  <a:lnTo>
                    <a:pt x="72" y="354"/>
                  </a:lnTo>
                  <a:lnTo>
                    <a:pt x="68" y="354"/>
                  </a:lnTo>
                  <a:lnTo>
                    <a:pt x="64" y="358"/>
                  </a:lnTo>
                  <a:lnTo>
                    <a:pt x="64" y="366"/>
                  </a:lnTo>
                  <a:lnTo>
                    <a:pt x="64" y="366"/>
                  </a:lnTo>
                  <a:lnTo>
                    <a:pt x="66" y="372"/>
                  </a:lnTo>
                  <a:lnTo>
                    <a:pt x="66" y="380"/>
                  </a:lnTo>
                  <a:lnTo>
                    <a:pt x="66" y="388"/>
                  </a:lnTo>
                  <a:lnTo>
                    <a:pt x="62" y="396"/>
                  </a:lnTo>
                  <a:lnTo>
                    <a:pt x="62" y="396"/>
                  </a:lnTo>
                  <a:lnTo>
                    <a:pt x="62" y="400"/>
                  </a:lnTo>
                  <a:lnTo>
                    <a:pt x="62" y="404"/>
                  </a:lnTo>
                  <a:lnTo>
                    <a:pt x="62" y="404"/>
                  </a:lnTo>
                  <a:lnTo>
                    <a:pt x="64" y="410"/>
                  </a:lnTo>
                  <a:lnTo>
                    <a:pt x="66" y="418"/>
                  </a:lnTo>
                  <a:lnTo>
                    <a:pt x="68" y="420"/>
                  </a:lnTo>
                  <a:lnTo>
                    <a:pt x="70" y="422"/>
                  </a:lnTo>
                  <a:lnTo>
                    <a:pt x="74" y="422"/>
                  </a:lnTo>
                  <a:lnTo>
                    <a:pt x="80" y="420"/>
                  </a:lnTo>
                  <a:lnTo>
                    <a:pt x="80" y="420"/>
                  </a:lnTo>
                  <a:lnTo>
                    <a:pt x="84" y="424"/>
                  </a:lnTo>
                  <a:lnTo>
                    <a:pt x="84" y="424"/>
                  </a:lnTo>
                  <a:lnTo>
                    <a:pt x="86" y="428"/>
                  </a:lnTo>
                  <a:lnTo>
                    <a:pt x="90" y="430"/>
                  </a:lnTo>
                  <a:lnTo>
                    <a:pt x="94" y="430"/>
                  </a:lnTo>
                  <a:lnTo>
                    <a:pt x="98" y="426"/>
                  </a:lnTo>
                  <a:lnTo>
                    <a:pt x="98" y="426"/>
                  </a:lnTo>
                  <a:lnTo>
                    <a:pt x="104" y="424"/>
                  </a:lnTo>
                  <a:lnTo>
                    <a:pt x="110" y="424"/>
                  </a:lnTo>
                  <a:lnTo>
                    <a:pt x="110" y="424"/>
                  </a:lnTo>
                  <a:lnTo>
                    <a:pt x="118" y="422"/>
                  </a:lnTo>
                  <a:lnTo>
                    <a:pt x="124" y="416"/>
                  </a:lnTo>
                  <a:lnTo>
                    <a:pt x="130" y="408"/>
                  </a:lnTo>
                  <a:lnTo>
                    <a:pt x="132" y="402"/>
                  </a:lnTo>
                  <a:lnTo>
                    <a:pt x="132" y="402"/>
                  </a:lnTo>
                  <a:lnTo>
                    <a:pt x="132" y="394"/>
                  </a:lnTo>
                  <a:lnTo>
                    <a:pt x="136" y="386"/>
                  </a:lnTo>
                  <a:lnTo>
                    <a:pt x="142" y="382"/>
                  </a:lnTo>
                  <a:lnTo>
                    <a:pt x="148" y="378"/>
                  </a:lnTo>
                  <a:lnTo>
                    <a:pt x="148" y="378"/>
                  </a:lnTo>
                  <a:lnTo>
                    <a:pt x="156" y="374"/>
                  </a:lnTo>
                  <a:lnTo>
                    <a:pt x="158" y="370"/>
                  </a:lnTo>
                  <a:lnTo>
                    <a:pt x="158" y="366"/>
                  </a:lnTo>
                  <a:lnTo>
                    <a:pt x="158" y="366"/>
                  </a:lnTo>
                  <a:lnTo>
                    <a:pt x="158" y="358"/>
                  </a:lnTo>
                  <a:lnTo>
                    <a:pt x="162" y="354"/>
                  </a:lnTo>
                  <a:lnTo>
                    <a:pt x="166" y="354"/>
                  </a:lnTo>
                  <a:lnTo>
                    <a:pt x="172" y="356"/>
                  </a:lnTo>
                  <a:lnTo>
                    <a:pt x="172" y="356"/>
                  </a:lnTo>
                  <a:lnTo>
                    <a:pt x="180" y="358"/>
                  </a:lnTo>
                  <a:lnTo>
                    <a:pt x="186" y="356"/>
                  </a:lnTo>
                  <a:lnTo>
                    <a:pt x="192" y="352"/>
                  </a:lnTo>
                  <a:lnTo>
                    <a:pt x="198" y="348"/>
                  </a:lnTo>
                  <a:lnTo>
                    <a:pt x="198" y="348"/>
                  </a:lnTo>
                  <a:lnTo>
                    <a:pt x="204" y="346"/>
                  </a:lnTo>
                  <a:lnTo>
                    <a:pt x="208" y="346"/>
                  </a:lnTo>
                  <a:lnTo>
                    <a:pt x="212" y="348"/>
                  </a:lnTo>
                  <a:lnTo>
                    <a:pt x="214" y="352"/>
                  </a:lnTo>
                  <a:lnTo>
                    <a:pt x="214" y="352"/>
                  </a:lnTo>
                  <a:lnTo>
                    <a:pt x="218" y="360"/>
                  </a:lnTo>
                  <a:lnTo>
                    <a:pt x="224" y="368"/>
                  </a:lnTo>
                  <a:lnTo>
                    <a:pt x="232" y="374"/>
                  </a:lnTo>
                  <a:lnTo>
                    <a:pt x="240" y="378"/>
                  </a:lnTo>
                  <a:lnTo>
                    <a:pt x="240" y="378"/>
                  </a:lnTo>
                  <a:lnTo>
                    <a:pt x="252" y="386"/>
                  </a:lnTo>
                  <a:lnTo>
                    <a:pt x="256" y="392"/>
                  </a:lnTo>
                  <a:lnTo>
                    <a:pt x="260" y="398"/>
                  </a:lnTo>
                  <a:lnTo>
                    <a:pt x="260" y="398"/>
                  </a:lnTo>
                  <a:lnTo>
                    <a:pt x="260" y="402"/>
                  </a:lnTo>
                  <a:lnTo>
                    <a:pt x="262" y="404"/>
                  </a:lnTo>
                  <a:lnTo>
                    <a:pt x="264" y="404"/>
                  </a:lnTo>
                  <a:lnTo>
                    <a:pt x="264" y="404"/>
                  </a:lnTo>
                  <a:lnTo>
                    <a:pt x="266" y="402"/>
                  </a:lnTo>
                  <a:lnTo>
                    <a:pt x="266" y="400"/>
                  </a:lnTo>
                  <a:lnTo>
                    <a:pt x="266" y="396"/>
                  </a:lnTo>
                  <a:lnTo>
                    <a:pt x="266" y="396"/>
                  </a:lnTo>
                  <a:lnTo>
                    <a:pt x="264" y="390"/>
                  </a:lnTo>
                  <a:lnTo>
                    <a:pt x="264" y="388"/>
                  </a:lnTo>
                  <a:lnTo>
                    <a:pt x="270" y="386"/>
                  </a:lnTo>
                  <a:lnTo>
                    <a:pt x="276" y="386"/>
                  </a:lnTo>
                  <a:lnTo>
                    <a:pt x="276" y="386"/>
                  </a:lnTo>
                  <a:lnTo>
                    <a:pt x="264" y="378"/>
                  </a:lnTo>
                  <a:lnTo>
                    <a:pt x="252" y="370"/>
                  </a:lnTo>
                  <a:lnTo>
                    <a:pt x="242" y="360"/>
                  </a:lnTo>
                  <a:lnTo>
                    <a:pt x="234" y="350"/>
                  </a:lnTo>
                  <a:lnTo>
                    <a:pt x="234" y="350"/>
                  </a:lnTo>
                  <a:lnTo>
                    <a:pt x="230" y="344"/>
                  </a:lnTo>
                  <a:lnTo>
                    <a:pt x="230" y="336"/>
                  </a:lnTo>
                  <a:lnTo>
                    <a:pt x="230" y="336"/>
                  </a:lnTo>
                  <a:lnTo>
                    <a:pt x="230" y="334"/>
                  </a:lnTo>
                  <a:lnTo>
                    <a:pt x="232" y="332"/>
                  </a:lnTo>
                  <a:lnTo>
                    <a:pt x="238" y="330"/>
                  </a:lnTo>
                  <a:lnTo>
                    <a:pt x="238" y="330"/>
                  </a:lnTo>
                  <a:lnTo>
                    <a:pt x="240" y="334"/>
                  </a:lnTo>
                  <a:lnTo>
                    <a:pt x="244" y="336"/>
                  </a:lnTo>
                  <a:lnTo>
                    <a:pt x="248" y="338"/>
                  </a:lnTo>
                  <a:lnTo>
                    <a:pt x="250" y="342"/>
                  </a:lnTo>
                  <a:lnTo>
                    <a:pt x="250" y="342"/>
                  </a:lnTo>
                  <a:lnTo>
                    <a:pt x="252" y="346"/>
                  </a:lnTo>
                  <a:lnTo>
                    <a:pt x="256" y="350"/>
                  </a:lnTo>
                  <a:lnTo>
                    <a:pt x="264" y="356"/>
                  </a:lnTo>
                  <a:lnTo>
                    <a:pt x="264" y="356"/>
                  </a:lnTo>
                  <a:lnTo>
                    <a:pt x="278" y="364"/>
                  </a:lnTo>
                  <a:lnTo>
                    <a:pt x="284" y="368"/>
                  </a:lnTo>
                  <a:lnTo>
                    <a:pt x="286" y="374"/>
                  </a:lnTo>
                  <a:lnTo>
                    <a:pt x="286" y="374"/>
                  </a:lnTo>
                  <a:lnTo>
                    <a:pt x="286" y="382"/>
                  </a:lnTo>
                  <a:lnTo>
                    <a:pt x="290" y="392"/>
                  </a:lnTo>
                  <a:lnTo>
                    <a:pt x="298" y="406"/>
                  </a:lnTo>
                  <a:lnTo>
                    <a:pt x="298" y="406"/>
                  </a:lnTo>
                  <a:lnTo>
                    <a:pt x="298" y="406"/>
                  </a:lnTo>
                  <a:lnTo>
                    <a:pt x="300" y="412"/>
                  </a:lnTo>
                  <a:lnTo>
                    <a:pt x="300" y="412"/>
                  </a:lnTo>
                  <a:lnTo>
                    <a:pt x="302" y="416"/>
                  </a:lnTo>
                  <a:lnTo>
                    <a:pt x="302" y="416"/>
                  </a:lnTo>
                  <a:lnTo>
                    <a:pt x="304" y="422"/>
                  </a:lnTo>
                  <a:lnTo>
                    <a:pt x="306" y="424"/>
                  </a:lnTo>
                  <a:lnTo>
                    <a:pt x="310" y="424"/>
                  </a:lnTo>
                  <a:lnTo>
                    <a:pt x="310" y="424"/>
                  </a:lnTo>
                  <a:lnTo>
                    <a:pt x="312" y="424"/>
                  </a:lnTo>
                  <a:lnTo>
                    <a:pt x="312" y="422"/>
                  </a:lnTo>
                  <a:lnTo>
                    <a:pt x="312" y="418"/>
                  </a:lnTo>
                  <a:lnTo>
                    <a:pt x="312" y="418"/>
                  </a:lnTo>
                  <a:lnTo>
                    <a:pt x="312" y="418"/>
                  </a:lnTo>
                  <a:lnTo>
                    <a:pt x="314" y="416"/>
                  </a:lnTo>
                  <a:lnTo>
                    <a:pt x="314" y="414"/>
                  </a:lnTo>
                  <a:lnTo>
                    <a:pt x="316" y="412"/>
                  </a:lnTo>
                  <a:lnTo>
                    <a:pt x="318" y="412"/>
                  </a:lnTo>
                  <a:lnTo>
                    <a:pt x="318" y="412"/>
                  </a:lnTo>
                  <a:lnTo>
                    <a:pt x="322" y="412"/>
                  </a:lnTo>
                  <a:lnTo>
                    <a:pt x="322" y="412"/>
                  </a:lnTo>
                  <a:lnTo>
                    <a:pt x="324" y="410"/>
                  </a:lnTo>
                  <a:lnTo>
                    <a:pt x="324" y="410"/>
                  </a:lnTo>
                  <a:lnTo>
                    <a:pt x="324" y="406"/>
                  </a:lnTo>
                  <a:lnTo>
                    <a:pt x="320" y="404"/>
                  </a:lnTo>
                  <a:lnTo>
                    <a:pt x="320" y="404"/>
                  </a:lnTo>
                  <a:lnTo>
                    <a:pt x="318" y="406"/>
                  </a:lnTo>
                  <a:lnTo>
                    <a:pt x="318" y="408"/>
                  </a:lnTo>
                  <a:lnTo>
                    <a:pt x="318" y="408"/>
                  </a:lnTo>
                  <a:lnTo>
                    <a:pt x="314" y="406"/>
                  </a:lnTo>
                  <a:lnTo>
                    <a:pt x="314" y="406"/>
                  </a:lnTo>
                  <a:lnTo>
                    <a:pt x="312" y="398"/>
                  </a:lnTo>
                  <a:lnTo>
                    <a:pt x="312" y="392"/>
                  </a:lnTo>
                  <a:lnTo>
                    <a:pt x="316" y="388"/>
                  </a:lnTo>
                  <a:lnTo>
                    <a:pt x="320" y="384"/>
                  </a:lnTo>
                  <a:lnTo>
                    <a:pt x="320" y="384"/>
                  </a:lnTo>
                  <a:lnTo>
                    <a:pt x="324" y="382"/>
                  </a:lnTo>
                  <a:lnTo>
                    <a:pt x="330" y="380"/>
                  </a:lnTo>
                  <a:lnTo>
                    <a:pt x="336" y="382"/>
                  </a:lnTo>
                  <a:lnTo>
                    <a:pt x="340" y="386"/>
                  </a:lnTo>
                  <a:lnTo>
                    <a:pt x="340" y="386"/>
                  </a:lnTo>
                  <a:lnTo>
                    <a:pt x="358" y="376"/>
                  </a:lnTo>
                  <a:lnTo>
                    <a:pt x="358" y="376"/>
                  </a:lnTo>
                  <a:lnTo>
                    <a:pt x="354" y="374"/>
                  </a:lnTo>
                  <a:lnTo>
                    <a:pt x="350" y="370"/>
                  </a:lnTo>
                  <a:lnTo>
                    <a:pt x="350" y="366"/>
                  </a:lnTo>
                  <a:lnTo>
                    <a:pt x="350" y="360"/>
                  </a:lnTo>
                  <a:lnTo>
                    <a:pt x="350" y="360"/>
                  </a:lnTo>
                  <a:lnTo>
                    <a:pt x="362" y="340"/>
                  </a:lnTo>
                  <a:lnTo>
                    <a:pt x="368" y="330"/>
                  </a:lnTo>
                  <a:lnTo>
                    <a:pt x="378" y="322"/>
                  </a:lnTo>
                  <a:lnTo>
                    <a:pt x="378" y="322"/>
                  </a:lnTo>
                  <a:lnTo>
                    <a:pt x="380" y="322"/>
                  </a:lnTo>
                  <a:lnTo>
                    <a:pt x="382" y="324"/>
                  </a:lnTo>
                  <a:lnTo>
                    <a:pt x="384" y="326"/>
                  </a:lnTo>
                  <a:lnTo>
                    <a:pt x="388" y="328"/>
                  </a:lnTo>
                  <a:lnTo>
                    <a:pt x="388" y="328"/>
                  </a:lnTo>
                  <a:lnTo>
                    <a:pt x="392" y="328"/>
                  </a:lnTo>
                  <a:lnTo>
                    <a:pt x="396" y="328"/>
                  </a:lnTo>
                  <a:lnTo>
                    <a:pt x="396" y="328"/>
                  </a:lnTo>
                  <a:lnTo>
                    <a:pt x="392" y="330"/>
                  </a:lnTo>
                  <a:lnTo>
                    <a:pt x="390" y="332"/>
                  </a:lnTo>
                  <a:lnTo>
                    <a:pt x="390" y="334"/>
                  </a:lnTo>
                  <a:lnTo>
                    <a:pt x="392" y="336"/>
                  </a:lnTo>
                  <a:lnTo>
                    <a:pt x="398" y="342"/>
                  </a:lnTo>
                  <a:lnTo>
                    <a:pt x="398" y="342"/>
                  </a:lnTo>
                  <a:lnTo>
                    <a:pt x="400" y="344"/>
                  </a:lnTo>
                  <a:lnTo>
                    <a:pt x="402" y="344"/>
                  </a:lnTo>
                  <a:lnTo>
                    <a:pt x="404" y="342"/>
                  </a:lnTo>
                  <a:lnTo>
                    <a:pt x="406" y="340"/>
                  </a:lnTo>
                  <a:lnTo>
                    <a:pt x="406" y="340"/>
                  </a:lnTo>
                  <a:lnTo>
                    <a:pt x="410" y="338"/>
                  </a:lnTo>
                  <a:lnTo>
                    <a:pt x="408" y="336"/>
                  </a:lnTo>
                  <a:lnTo>
                    <a:pt x="408" y="336"/>
                  </a:lnTo>
                  <a:lnTo>
                    <a:pt x="406" y="328"/>
                  </a:lnTo>
                  <a:lnTo>
                    <a:pt x="406" y="326"/>
                  </a:lnTo>
                  <a:lnTo>
                    <a:pt x="408" y="324"/>
                  </a:lnTo>
                  <a:lnTo>
                    <a:pt x="412" y="322"/>
                  </a:lnTo>
                  <a:lnTo>
                    <a:pt x="418" y="320"/>
                  </a:lnTo>
                  <a:lnTo>
                    <a:pt x="418" y="320"/>
                  </a:lnTo>
                  <a:lnTo>
                    <a:pt x="440" y="314"/>
                  </a:lnTo>
                  <a:lnTo>
                    <a:pt x="440" y="314"/>
                  </a:lnTo>
                  <a:lnTo>
                    <a:pt x="438" y="318"/>
                  </a:lnTo>
                  <a:lnTo>
                    <a:pt x="434" y="320"/>
                  </a:lnTo>
                  <a:lnTo>
                    <a:pt x="432" y="322"/>
                  </a:lnTo>
                  <a:lnTo>
                    <a:pt x="432" y="324"/>
                  </a:lnTo>
                  <a:lnTo>
                    <a:pt x="432" y="324"/>
                  </a:lnTo>
                  <a:lnTo>
                    <a:pt x="432" y="328"/>
                  </a:lnTo>
                  <a:lnTo>
                    <a:pt x="430" y="330"/>
                  </a:lnTo>
                  <a:lnTo>
                    <a:pt x="426" y="336"/>
                  </a:lnTo>
                  <a:lnTo>
                    <a:pt x="426" y="336"/>
                  </a:lnTo>
                  <a:lnTo>
                    <a:pt x="424" y="338"/>
                  </a:lnTo>
                  <a:lnTo>
                    <a:pt x="426" y="340"/>
                  </a:lnTo>
                  <a:lnTo>
                    <a:pt x="426" y="340"/>
                  </a:lnTo>
                  <a:lnTo>
                    <a:pt x="428" y="342"/>
                  </a:lnTo>
                  <a:lnTo>
                    <a:pt x="428" y="342"/>
                  </a:lnTo>
                  <a:lnTo>
                    <a:pt x="448" y="356"/>
                  </a:lnTo>
                  <a:lnTo>
                    <a:pt x="448" y="356"/>
                  </a:lnTo>
                  <a:lnTo>
                    <a:pt x="456" y="362"/>
                  </a:lnTo>
                  <a:lnTo>
                    <a:pt x="460" y="368"/>
                  </a:lnTo>
                  <a:lnTo>
                    <a:pt x="458" y="374"/>
                  </a:lnTo>
                  <a:lnTo>
                    <a:pt x="458" y="374"/>
                  </a:lnTo>
                  <a:lnTo>
                    <a:pt x="456" y="378"/>
                  </a:lnTo>
                  <a:lnTo>
                    <a:pt x="452" y="380"/>
                  </a:lnTo>
                  <a:lnTo>
                    <a:pt x="440" y="380"/>
                  </a:lnTo>
                  <a:lnTo>
                    <a:pt x="440" y="380"/>
                  </a:lnTo>
                  <a:lnTo>
                    <a:pt x="432" y="380"/>
                  </a:lnTo>
                  <a:lnTo>
                    <a:pt x="424" y="380"/>
                  </a:lnTo>
                  <a:lnTo>
                    <a:pt x="412" y="374"/>
                  </a:lnTo>
                  <a:lnTo>
                    <a:pt x="412" y="374"/>
                  </a:lnTo>
                  <a:lnTo>
                    <a:pt x="404" y="372"/>
                  </a:lnTo>
                  <a:lnTo>
                    <a:pt x="398" y="370"/>
                  </a:lnTo>
                  <a:lnTo>
                    <a:pt x="390" y="372"/>
                  </a:lnTo>
                  <a:lnTo>
                    <a:pt x="384" y="374"/>
                  </a:lnTo>
                  <a:lnTo>
                    <a:pt x="384" y="374"/>
                  </a:lnTo>
                  <a:lnTo>
                    <a:pt x="374" y="378"/>
                  </a:lnTo>
                  <a:lnTo>
                    <a:pt x="364" y="378"/>
                  </a:lnTo>
                  <a:lnTo>
                    <a:pt x="364" y="378"/>
                  </a:lnTo>
                  <a:lnTo>
                    <a:pt x="360" y="386"/>
                  </a:lnTo>
                  <a:lnTo>
                    <a:pt x="354" y="388"/>
                  </a:lnTo>
                  <a:lnTo>
                    <a:pt x="340" y="388"/>
                  </a:lnTo>
                  <a:lnTo>
                    <a:pt x="340" y="388"/>
                  </a:lnTo>
                  <a:lnTo>
                    <a:pt x="338" y="394"/>
                  </a:lnTo>
                  <a:lnTo>
                    <a:pt x="340" y="398"/>
                  </a:lnTo>
                  <a:lnTo>
                    <a:pt x="342" y="402"/>
                  </a:lnTo>
                  <a:lnTo>
                    <a:pt x="342" y="402"/>
                  </a:lnTo>
                  <a:lnTo>
                    <a:pt x="342" y="402"/>
                  </a:lnTo>
                  <a:lnTo>
                    <a:pt x="342" y="404"/>
                  </a:lnTo>
                  <a:lnTo>
                    <a:pt x="340" y="406"/>
                  </a:lnTo>
                  <a:lnTo>
                    <a:pt x="338" y="410"/>
                  </a:lnTo>
                  <a:lnTo>
                    <a:pt x="344" y="412"/>
                  </a:lnTo>
                  <a:lnTo>
                    <a:pt x="344" y="412"/>
                  </a:lnTo>
                  <a:lnTo>
                    <a:pt x="346" y="418"/>
                  </a:lnTo>
                  <a:lnTo>
                    <a:pt x="352" y="422"/>
                  </a:lnTo>
                  <a:lnTo>
                    <a:pt x="364" y="430"/>
                  </a:lnTo>
                  <a:lnTo>
                    <a:pt x="364" y="430"/>
                  </a:lnTo>
                  <a:lnTo>
                    <a:pt x="366" y="430"/>
                  </a:lnTo>
                  <a:lnTo>
                    <a:pt x="368" y="430"/>
                  </a:lnTo>
                  <a:lnTo>
                    <a:pt x="372" y="428"/>
                  </a:lnTo>
                  <a:lnTo>
                    <a:pt x="372" y="428"/>
                  </a:lnTo>
                  <a:lnTo>
                    <a:pt x="374" y="424"/>
                  </a:lnTo>
                  <a:lnTo>
                    <a:pt x="378" y="424"/>
                  </a:lnTo>
                  <a:lnTo>
                    <a:pt x="380" y="424"/>
                  </a:lnTo>
                  <a:lnTo>
                    <a:pt x="384" y="428"/>
                  </a:lnTo>
                  <a:lnTo>
                    <a:pt x="384" y="428"/>
                  </a:lnTo>
                  <a:lnTo>
                    <a:pt x="388" y="430"/>
                  </a:lnTo>
                  <a:lnTo>
                    <a:pt x="392" y="432"/>
                  </a:lnTo>
                  <a:lnTo>
                    <a:pt x="396" y="430"/>
                  </a:lnTo>
                  <a:lnTo>
                    <a:pt x="400" y="426"/>
                  </a:lnTo>
                  <a:lnTo>
                    <a:pt x="400" y="426"/>
                  </a:lnTo>
                  <a:lnTo>
                    <a:pt x="404" y="424"/>
                  </a:lnTo>
                  <a:lnTo>
                    <a:pt x="406" y="424"/>
                  </a:lnTo>
                  <a:lnTo>
                    <a:pt x="412" y="426"/>
                  </a:lnTo>
                  <a:lnTo>
                    <a:pt x="412" y="426"/>
                  </a:lnTo>
                  <a:lnTo>
                    <a:pt x="414" y="428"/>
                  </a:lnTo>
                  <a:lnTo>
                    <a:pt x="414" y="430"/>
                  </a:lnTo>
                  <a:lnTo>
                    <a:pt x="414" y="434"/>
                  </a:lnTo>
                  <a:lnTo>
                    <a:pt x="414" y="434"/>
                  </a:lnTo>
                  <a:lnTo>
                    <a:pt x="414" y="444"/>
                  </a:lnTo>
                  <a:lnTo>
                    <a:pt x="412" y="452"/>
                  </a:lnTo>
                  <a:lnTo>
                    <a:pt x="406" y="470"/>
                  </a:lnTo>
                  <a:lnTo>
                    <a:pt x="406" y="470"/>
                  </a:lnTo>
                  <a:lnTo>
                    <a:pt x="404" y="478"/>
                  </a:lnTo>
                  <a:lnTo>
                    <a:pt x="398" y="482"/>
                  </a:lnTo>
                  <a:lnTo>
                    <a:pt x="392" y="484"/>
                  </a:lnTo>
                  <a:lnTo>
                    <a:pt x="382" y="482"/>
                  </a:lnTo>
                  <a:lnTo>
                    <a:pt x="382" y="482"/>
                  </a:lnTo>
                  <a:lnTo>
                    <a:pt x="376" y="480"/>
                  </a:lnTo>
                  <a:lnTo>
                    <a:pt x="368" y="482"/>
                  </a:lnTo>
                  <a:lnTo>
                    <a:pt x="368" y="482"/>
                  </a:lnTo>
                  <a:lnTo>
                    <a:pt x="364" y="486"/>
                  </a:lnTo>
                  <a:lnTo>
                    <a:pt x="360" y="486"/>
                  </a:lnTo>
                  <a:lnTo>
                    <a:pt x="360" y="486"/>
                  </a:lnTo>
                  <a:lnTo>
                    <a:pt x="338" y="480"/>
                  </a:lnTo>
                  <a:lnTo>
                    <a:pt x="326" y="476"/>
                  </a:lnTo>
                  <a:lnTo>
                    <a:pt x="316" y="472"/>
                  </a:lnTo>
                  <a:lnTo>
                    <a:pt x="316" y="472"/>
                  </a:lnTo>
                  <a:lnTo>
                    <a:pt x="306" y="466"/>
                  </a:lnTo>
                  <a:lnTo>
                    <a:pt x="300" y="466"/>
                  </a:lnTo>
                  <a:lnTo>
                    <a:pt x="298" y="466"/>
                  </a:lnTo>
                  <a:lnTo>
                    <a:pt x="294" y="468"/>
                  </a:lnTo>
                  <a:lnTo>
                    <a:pt x="294" y="472"/>
                  </a:lnTo>
                  <a:lnTo>
                    <a:pt x="292" y="482"/>
                  </a:lnTo>
                  <a:lnTo>
                    <a:pt x="292" y="482"/>
                  </a:lnTo>
                  <a:lnTo>
                    <a:pt x="290" y="488"/>
                  </a:lnTo>
                  <a:lnTo>
                    <a:pt x="286" y="492"/>
                  </a:lnTo>
                  <a:lnTo>
                    <a:pt x="286" y="492"/>
                  </a:lnTo>
                  <a:lnTo>
                    <a:pt x="284" y="492"/>
                  </a:lnTo>
                  <a:lnTo>
                    <a:pt x="280" y="492"/>
                  </a:lnTo>
                  <a:lnTo>
                    <a:pt x="278" y="488"/>
                  </a:lnTo>
                  <a:lnTo>
                    <a:pt x="278" y="488"/>
                  </a:lnTo>
                  <a:lnTo>
                    <a:pt x="270" y="484"/>
                  </a:lnTo>
                  <a:lnTo>
                    <a:pt x="262" y="482"/>
                  </a:lnTo>
                  <a:lnTo>
                    <a:pt x="262" y="482"/>
                  </a:lnTo>
                  <a:lnTo>
                    <a:pt x="258" y="482"/>
                  </a:lnTo>
                  <a:lnTo>
                    <a:pt x="254" y="476"/>
                  </a:lnTo>
                  <a:lnTo>
                    <a:pt x="254" y="476"/>
                  </a:lnTo>
                  <a:lnTo>
                    <a:pt x="252" y="472"/>
                  </a:lnTo>
                  <a:lnTo>
                    <a:pt x="248" y="468"/>
                  </a:lnTo>
                  <a:lnTo>
                    <a:pt x="244" y="466"/>
                  </a:lnTo>
                  <a:lnTo>
                    <a:pt x="238" y="466"/>
                  </a:lnTo>
                  <a:lnTo>
                    <a:pt x="238" y="466"/>
                  </a:lnTo>
                  <a:lnTo>
                    <a:pt x="232" y="466"/>
                  </a:lnTo>
                  <a:lnTo>
                    <a:pt x="226" y="464"/>
                  </a:lnTo>
                  <a:lnTo>
                    <a:pt x="216" y="458"/>
                  </a:lnTo>
                  <a:lnTo>
                    <a:pt x="216" y="458"/>
                  </a:lnTo>
                  <a:lnTo>
                    <a:pt x="212" y="454"/>
                  </a:lnTo>
                  <a:lnTo>
                    <a:pt x="212" y="452"/>
                  </a:lnTo>
                  <a:lnTo>
                    <a:pt x="212" y="452"/>
                  </a:lnTo>
                  <a:lnTo>
                    <a:pt x="212" y="452"/>
                  </a:lnTo>
                  <a:lnTo>
                    <a:pt x="216" y="446"/>
                  </a:lnTo>
                  <a:lnTo>
                    <a:pt x="218" y="442"/>
                  </a:lnTo>
                  <a:lnTo>
                    <a:pt x="216" y="430"/>
                  </a:lnTo>
                  <a:lnTo>
                    <a:pt x="216" y="430"/>
                  </a:lnTo>
                  <a:lnTo>
                    <a:pt x="214" y="426"/>
                  </a:lnTo>
                  <a:lnTo>
                    <a:pt x="212" y="422"/>
                  </a:lnTo>
                  <a:lnTo>
                    <a:pt x="210" y="420"/>
                  </a:lnTo>
                  <a:lnTo>
                    <a:pt x="204" y="422"/>
                  </a:lnTo>
                  <a:lnTo>
                    <a:pt x="204" y="422"/>
                  </a:lnTo>
                  <a:lnTo>
                    <a:pt x="196" y="424"/>
                  </a:lnTo>
                  <a:lnTo>
                    <a:pt x="188" y="424"/>
                  </a:lnTo>
                  <a:lnTo>
                    <a:pt x="172" y="424"/>
                  </a:lnTo>
                  <a:lnTo>
                    <a:pt x="172" y="424"/>
                  </a:lnTo>
                  <a:lnTo>
                    <a:pt x="154" y="426"/>
                  </a:lnTo>
                  <a:lnTo>
                    <a:pt x="144" y="428"/>
                  </a:lnTo>
                  <a:lnTo>
                    <a:pt x="136" y="432"/>
                  </a:lnTo>
                  <a:lnTo>
                    <a:pt x="136" y="432"/>
                  </a:lnTo>
                  <a:lnTo>
                    <a:pt x="122" y="440"/>
                  </a:lnTo>
                  <a:lnTo>
                    <a:pt x="110" y="442"/>
                  </a:lnTo>
                  <a:lnTo>
                    <a:pt x="98" y="440"/>
                  </a:lnTo>
                  <a:lnTo>
                    <a:pt x="88" y="434"/>
                  </a:lnTo>
                  <a:lnTo>
                    <a:pt x="88" y="434"/>
                  </a:lnTo>
                  <a:lnTo>
                    <a:pt x="86" y="442"/>
                  </a:lnTo>
                  <a:lnTo>
                    <a:pt x="82" y="450"/>
                  </a:lnTo>
                  <a:lnTo>
                    <a:pt x="76" y="456"/>
                  </a:lnTo>
                  <a:lnTo>
                    <a:pt x="68" y="462"/>
                  </a:lnTo>
                  <a:lnTo>
                    <a:pt x="68" y="462"/>
                  </a:lnTo>
                  <a:lnTo>
                    <a:pt x="64" y="466"/>
                  </a:lnTo>
                  <a:lnTo>
                    <a:pt x="60" y="472"/>
                  </a:lnTo>
                  <a:lnTo>
                    <a:pt x="58" y="478"/>
                  </a:lnTo>
                  <a:lnTo>
                    <a:pt x="58" y="486"/>
                  </a:lnTo>
                  <a:lnTo>
                    <a:pt x="58" y="486"/>
                  </a:lnTo>
                  <a:lnTo>
                    <a:pt x="58" y="496"/>
                  </a:lnTo>
                  <a:lnTo>
                    <a:pt x="54" y="504"/>
                  </a:lnTo>
                  <a:lnTo>
                    <a:pt x="48" y="508"/>
                  </a:lnTo>
                  <a:lnTo>
                    <a:pt x="40" y="514"/>
                  </a:lnTo>
                  <a:lnTo>
                    <a:pt x="40" y="514"/>
                  </a:lnTo>
                  <a:lnTo>
                    <a:pt x="34" y="520"/>
                  </a:lnTo>
                  <a:lnTo>
                    <a:pt x="28" y="526"/>
                  </a:lnTo>
                  <a:lnTo>
                    <a:pt x="28" y="526"/>
                  </a:lnTo>
                  <a:lnTo>
                    <a:pt x="24" y="534"/>
                  </a:lnTo>
                  <a:lnTo>
                    <a:pt x="20" y="542"/>
                  </a:lnTo>
                  <a:lnTo>
                    <a:pt x="16" y="550"/>
                  </a:lnTo>
                  <a:lnTo>
                    <a:pt x="12" y="560"/>
                  </a:lnTo>
                  <a:lnTo>
                    <a:pt x="12" y="560"/>
                  </a:lnTo>
                  <a:lnTo>
                    <a:pt x="4" y="572"/>
                  </a:lnTo>
                  <a:lnTo>
                    <a:pt x="2" y="580"/>
                  </a:lnTo>
                  <a:lnTo>
                    <a:pt x="2" y="588"/>
                  </a:lnTo>
                  <a:lnTo>
                    <a:pt x="2" y="588"/>
                  </a:lnTo>
                  <a:lnTo>
                    <a:pt x="8" y="604"/>
                  </a:lnTo>
                  <a:lnTo>
                    <a:pt x="8" y="620"/>
                  </a:lnTo>
                  <a:lnTo>
                    <a:pt x="6" y="634"/>
                  </a:lnTo>
                  <a:lnTo>
                    <a:pt x="2" y="650"/>
                  </a:lnTo>
                  <a:lnTo>
                    <a:pt x="2" y="650"/>
                  </a:lnTo>
                  <a:lnTo>
                    <a:pt x="0" y="654"/>
                  </a:lnTo>
                  <a:lnTo>
                    <a:pt x="2" y="656"/>
                  </a:lnTo>
                  <a:lnTo>
                    <a:pt x="4" y="662"/>
                  </a:lnTo>
                  <a:lnTo>
                    <a:pt x="4" y="662"/>
                  </a:lnTo>
                  <a:lnTo>
                    <a:pt x="4" y="668"/>
                  </a:lnTo>
                  <a:lnTo>
                    <a:pt x="4" y="668"/>
                  </a:lnTo>
                  <a:lnTo>
                    <a:pt x="4" y="676"/>
                  </a:lnTo>
                  <a:lnTo>
                    <a:pt x="6" y="682"/>
                  </a:lnTo>
                  <a:lnTo>
                    <a:pt x="6" y="682"/>
                  </a:lnTo>
                  <a:lnTo>
                    <a:pt x="16" y="690"/>
                  </a:lnTo>
                  <a:lnTo>
                    <a:pt x="22" y="700"/>
                  </a:lnTo>
                  <a:lnTo>
                    <a:pt x="28" y="710"/>
                  </a:lnTo>
                  <a:lnTo>
                    <a:pt x="32" y="722"/>
                  </a:lnTo>
                  <a:lnTo>
                    <a:pt x="32" y="722"/>
                  </a:lnTo>
                  <a:lnTo>
                    <a:pt x="34" y="726"/>
                  </a:lnTo>
                  <a:lnTo>
                    <a:pt x="38" y="730"/>
                  </a:lnTo>
                  <a:lnTo>
                    <a:pt x="38" y="730"/>
                  </a:lnTo>
                  <a:lnTo>
                    <a:pt x="50" y="742"/>
                  </a:lnTo>
                  <a:lnTo>
                    <a:pt x="64" y="754"/>
                  </a:lnTo>
                  <a:lnTo>
                    <a:pt x="64" y="754"/>
                  </a:lnTo>
                  <a:lnTo>
                    <a:pt x="68" y="758"/>
                  </a:lnTo>
                  <a:lnTo>
                    <a:pt x="72" y="760"/>
                  </a:lnTo>
                  <a:lnTo>
                    <a:pt x="78" y="760"/>
                  </a:lnTo>
                  <a:lnTo>
                    <a:pt x="84" y="756"/>
                  </a:lnTo>
                  <a:lnTo>
                    <a:pt x="84" y="756"/>
                  </a:lnTo>
                  <a:lnTo>
                    <a:pt x="90" y="754"/>
                  </a:lnTo>
                  <a:lnTo>
                    <a:pt x="96" y="752"/>
                  </a:lnTo>
                  <a:lnTo>
                    <a:pt x="102" y="752"/>
                  </a:lnTo>
                  <a:lnTo>
                    <a:pt x="108" y="754"/>
                  </a:lnTo>
                  <a:lnTo>
                    <a:pt x="108" y="754"/>
                  </a:lnTo>
                  <a:lnTo>
                    <a:pt x="114" y="754"/>
                  </a:lnTo>
                  <a:lnTo>
                    <a:pt x="120" y="754"/>
                  </a:lnTo>
                  <a:lnTo>
                    <a:pt x="130" y="750"/>
                  </a:lnTo>
                  <a:lnTo>
                    <a:pt x="130" y="750"/>
                  </a:lnTo>
                  <a:lnTo>
                    <a:pt x="144" y="744"/>
                  </a:lnTo>
                  <a:lnTo>
                    <a:pt x="150" y="742"/>
                  </a:lnTo>
                  <a:lnTo>
                    <a:pt x="158" y="740"/>
                  </a:lnTo>
                  <a:lnTo>
                    <a:pt x="158" y="740"/>
                  </a:lnTo>
                  <a:lnTo>
                    <a:pt x="164" y="740"/>
                  </a:lnTo>
                  <a:lnTo>
                    <a:pt x="170" y="742"/>
                  </a:lnTo>
                  <a:lnTo>
                    <a:pt x="174" y="744"/>
                  </a:lnTo>
                  <a:lnTo>
                    <a:pt x="176" y="750"/>
                  </a:lnTo>
                  <a:lnTo>
                    <a:pt x="176" y="750"/>
                  </a:lnTo>
                  <a:lnTo>
                    <a:pt x="178" y="756"/>
                  </a:lnTo>
                  <a:lnTo>
                    <a:pt x="182" y="758"/>
                  </a:lnTo>
                  <a:lnTo>
                    <a:pt x="186" y="760"/>
                  </a:lnTo>
                  <a:lnTo>
                    <a:pt x="192" y="760"/>
                  </a:lnTo>
                  <a:lnTo>
                    <a:pt x="192" y="760"/>
                  </a:lnTo>
                  <a:lnTo>
                    <a:pt x="200" y="760"/>
                  </a:lnTo>
                  <a:lnTo>
                    <a:pt x="206" y="764"/>
                  </a:lnTo>
                  <a:lnTo>
                    <a:pt x="210" y="770"/>
                  </a:lnTo>
                  <a:lnTo>
                    <a:pt x="212" y="778"/>
                  </a:lnTo>
                  <a:lnTo>
                    <a:pt x="212" y="778"/>
                  </a:lnTo>
                  <a:lnTo>
                    <a:pt x="210" y="792"/>
                  </a:lnTo>
                  <a:lnTo>
                    <a:pt x="208" y="806"/>
                  </a:lnTo>
                  <a:lnTo>
                    <a:pt x="208" y="806"/>
                  </a:lnTo>
                  <a:lnTo>
                    <a:pt x="206" y="816"/>
                  </a:lnTo>
                  <a:lnTo>
                    <a:pt x="206" y="824"/>
                  </a:lnTo>
                  <a:lnTo>
                    <a:pt x="210" y="830"/>
                  </a:lnTo>
                  <a:lnTo>
                    <a:pt x="214" y="836"/>
                  </a:lnTo>
                  <a:lnTo>
                    <a:pt x="214" y="836"/>
                  </a:lnTo>
                  <a:lnTo>
                    <a:pt x="222" y="846"/>
                  </a:lnTo>
                  <a:lnTo>
                    <a:pt x="226" y="858"/>
                  </a:lnTo>
                  <a:lnTo>
                    <a:pt x="230" y="868"/>
                  </a:lnTo>
                  <a:lnTo>
                    <a:pt x="234" y="878"/>
                  </a:lnTo>
                  <a:lnTo>
                    <a:pt x="242" y="924"/>
                  </a:lnTo>
                  <a:lnTo>
                    <a:pt x="242" y="924"/>
                  </a:lnTo>
                  <a:lnTo>
                    <a:pt x="242" y="930"/>
                  </a:lnTo>
                  <a:lnTo>
                    <a:pt x="240" y="936"/>
                  </a:lnTo>
                  <a:lnTo>
                    <a:pt x="240" y="936"/>
                  </a:lnTo>
                  <a:lnTo>
                    <a:pt x="234" y="946"/>
                  </a:lnTo>
                  <a:lnTo>
                    <a:pt x="230" y="956"/>
                  </a:lnTo>
                  <a:lnTo>
                    <a:pt x="226" y="976"/>
                  </a:lnTo>
                  <a:lnTo>
                    <a:pt x="226" y="976"/>
                  </a:lnTo>
                  <a:lnTo>
                    <a:pt x="226" y="984"/>
                  </a:lnTo>
                  <a:lnTo>
                    <a:pt x="226" y="992"/>
                  </a:lnTo>
                  <a:lnTo>
                    <a:pt x="232" y="1006"/>
                  </a:lnTo>
                  <a:lnTo>
                    <a:pt x="232" y="1006"/>
                  </a:lnTo>
                  <a:lnTo>
                    <a:pt x="242" y="1030"/>
                  </a:lnTo>
                  <a:lnTo>
                    <a:pt x="246" y="1042"/>
                  </a:lnTo>
                  <a:lnTo>
                    <a:pt x="248" y="1056"/>
                  </a:lnTo>
                  <a:lnTo>
                    <a:pt x="248" y="1056"/>
                  </a:lnTo>
                  <a:lnTo>
                    <a:pt x="250" y="1068"/>
                  </a:lnTo>
                  <a:lnTo>
                    <a:pt x="252" y="1082"/>
                  </a:lnTo>
                  <a:lnTo>
                    <a:pt x="256" y="1094"/>
                  </a:lnTo>
                  <a:lnTo>
                    <a:pt x="262" y="1106"/>
                  </a:lnTo>
                  <a:lnTo>
                    <a:pt x="262" y="1106"/>
                  </a:lnTo>
                  <a:lnTo>
                    <a:pt x="268" y="1116"/>
                  </a:lnTo>
                  <a:lnTo>
                    <a:pt x="274" y="1126"/>
                  </a:lnTo>
                  <a:lnTo>
                    <a:pt x="276" y="1138"/>
                  </a:lnTo>
                  <a:lnTo>
                    <a:pt x="274" y="1150"/>
                  </a:lnTo>
                  <a:lnTo>
                    <a:pt x="274" y="1150"/>
                  </a:lnTo>
                  <a:lnTo>
                    <a:pt x="274" y="1154"/>
                  </a:lnTo>
                  <a:lnTo>
                    <a:pt x="276" y="1156"/>
                  </a:lnTo>
                  <a:lnTo>
                    <a:pt x="280" y="1162"/>
                  </a:lnTo>
                  <a:lnTo>
                    <a:pt x="288" y="1164"/>
                  </a:lnTo>
                  <a:lnTo>
                    <a:pt x="296" y="1166"/>
                  </a:lnTo>
                  <a:lnTo>
                    <a:pt x="296" y="1166"/>
                  </a:lnTo>
                  <a:lnTo>
                    <a:pt x="306" y="1162"/>
                  </a:lnTo>
                  <a:lnTo>
                    <a:pt x="310" y="1160"/>
                  </a:lnTo>
                  <a:lnTo>
                    <a:pt x="316" y="1160"/>
                  </a:lnTo>
                  <a:lnTo>
                    <a:pt x="316" y="1160"/>
                  </a:lnTo>
                  <a:lnTo>
                    <a:pt x="330" y="1160"/>
                  </a:lnTo>
                  <a:lnTo>
                    <a:pt x="342" y="1156"/>
                  </a:lnTo>
                  <a:lnTo>
                    <a:pt x="352" y="1148"/>
                  </a:lnTo>
                  <a:lnTo>
                    <a:pt x="362" y="1138"/>
                  </a:lnTo>
                  <a:lnTo>
                    <a:pt x="362" y="1138"/>
                  </a:lnTo>
                  <a:lnTo>
                    <a:pt x="372" y="1124"/>
                  </a:lnTo>
                  <a:lnTo>
                    <a:pt x="376" y="1116"/>
                  </a:lnTo>
                  <a:lnTo>
                    <a:pt x="380" y="1110"/>
                  </a:lnTo>
                  <a:lnTo>
                    <a:pt x="380" y="1110"/>
                  </a:lnTo>
                  <a:lnTo>
                    <a:pt x="386" y="1104"/>
                  </a:lnTo>
                  <a:lnTo>
                    <a:pt x="388" y="1096"/>
                  </a:lnTo>
                  <a:lnTo>
                    <a:pt x="390" y="1088"/>
                  </a:lnTo>
                  <a:lnTo>
                    <a:pt x="390" y="1080"/>
                  </a:lnTo>
                  <a:lnTo>
                    <a:pt x="390" y="1080"/>
                  </a:lnTo>
                  <a:lnTo>
                    <a:pt x="390" y="1076"/>
                  </a:lnTo>
                  <a:lnTo>
                    <a:pt x="390" y="1072"/>
                  </a:lnTo>
                  <a:lnTo>
                    <a:pt x="392" y="1070"/>
                  </a:lnTo>
                  <a:lnTo>
                    <a:pt x="396" y="1068"/>
                  </a:lnTo>
                  <a:lnTo>
                    <a:pt x="396" y="1068"/>
                  </a:lnTo>
                  <a:lnTo>
                    <a:pt x="404" y="1064"/>
                  </a:lnTo>
                  <a:lnTo>
                    <a:pt x="408" y="1058"/>
                  </a:lnTo>
                  <a:lnTo>
                    <a:pt x="410" y="1052"/>
                  </a:lnTo>
                  <a:lnTo>
                    <a:pt x="410" y="1042"/>
                  </a:lnTo>
                  <a:lnTo>
                    <a:pt x="410" y="1042"/>
                  </a:lnTo>
                  <a:lnTo>
                    <a:pt x="406" y="1022"/>
                  </a:lnTo>
                  <a:lnTo>
                    <a:pt x="406" y="1022"/>
                  </a:lnTo>
                  <a:lnTo>
                    <a:pt x="404" y="1018"/>
                  </a:lnTo>
                  <a:lnTo>
                    <a:pt x="404" y="1016"/>
                  </a:lnTo>
                  <a:lnTo>
                    <a:pt x="406" y="1014"/>
                  </a:lnTo>
                  <a:lnTo>
                    <a:pt x="406" y="1014"/>
                  </a:lnTo>
                  <a:lnTo>
                    <a:pt x="412" y="1006"/>
                  </a:lnTo>
                  <a:lnTo>
                    <a:pt x="420" y="998"/>
                  </a:lnTo>
                  <a:lnTo>
                    <a:pt x="426" y="990"/>
                  </a:lnTo>
                  <a:lnTo>
                    <a:pt x="436" y="984"/>
                  </a:lnTo>
                  <a:lnTo>
                    <a:pt x="436" y="984"/>
                  </a:lnTo>
                  <a:lnTo>
                    <a:pt x="442" y="980"/>
                  </a:lnTo>
                  <a:lnTo>
                    <a:pt x="448" y="974"/>
                  </a:lnTo>
                  <a:lnTo>
                    <a:pt x="450" y="966"/>
                  </a:lnTo>
                  <a:lnTo>
                    <a:pt x="452" y="958"/>
                  </a:lnTo>
                  <a:lnTo>
                    <a:pt x="452" y="958"/>
                  </a:lnTo>
                  <a:lnTo>
                    <a:pt x="450" y="938"/>
                  </a:lnTo>
                  <a:lnTo>
                    <a:pt x="448" y="918"/>
                  </a:lnTo>
                  <a:lnTo>
                    <a:pt x="440" y="880"/>
                  </a:lnTo>
                  <a:lnTo>
                    <a:pt x="440" y="880"/>
                  </a:lnTo>
                  <a:lnTo>
                    <a:pt x="438" y="866"/>
                  </a:lnTo>
                  <a:lnTo>
                    <a:pt x="442" y="852"/>
                  </a:lnTo>
                  <a:lnTo>
                    <a:pt x="448" y="840"/>
                  </a:lnTo>
                  <a:lnTo>
                    <a:pt x="454" y="828"/>
                  </a:lnTo>
                  <a:lnTo>
                    <a:pt x="454" y="828"/>
                  </a:lnTo>
                  <a:lnTo>
                    <a:pt x="464" y="814"/>
                  </a:lnTo>
                  <a:lnTo>
                    <a:pt x="474" y="800"/>
                  </a:lnTo>
                  <a:lnTo>
                    <a:pt x="496" y="776"/>
                  </a:lnTo>
                  <a:lnTo>
                    <a:pt x="496" y="776"/>
                  </a:lnTo>
                  <a:lnTo>
                    <a:pt x="502" y="768"/>
                  </a:lnTo>
                  <a:lnTo>
                    <a:pt x="508" y="760"/>
                  </a:lnTo>
                  <a:lnTo>
                    <a:pt x="516" y="744"/>
                  </a:lnTo>
                  <a:lnTo>
                    <a:pt x="530" y="708"/>
                  </a:lnTo>
                  <a:lnTo>
                    <a:pt x="530" y="708"/>
                  </a:lnTo>
                  <a:lnTo>
                    <a:pt x="532" y="696"/>
                  </a:lnTo>
                  <a:lnTo>
                    <a:pt x="532" y="690"/>
                  </a:lnTo>
                  <a:lnTo>
                    <a:pt x="532" y="682"/>
                  </a:lnTo>
                  <a:lnTo>
                    <a:pt x="532" y="682"/>
                  </a:lnTo>
                  <a:lnTo>
                    <a:pt x="524" y="688"/>
                  </a:lnTo>
                  <a:lnTo>
                    <a:pt x="514" y="690"/>
                  </a:lnTo>
                  <a:lnTo>
                    <a:pt x="504" y="692"/>
                  </a:lnTo>
                  <a:lnTo>
                    <a:pt x="496" y="696"/>
                  </a:lnTo>
                  <a:lnTo>
                    <a:pt x="496" y="696"/>
                  </a:lnTo>
                  <a:lnTo>
                    <a:pt x="490" y="698"/>
                  </a:lnTo>
                  <a:lnTo>
                    <a:pt x="482" y="698"/>
                  </a:lnTo>
                  <a:lnTo>
                    <a:pt x="476" y="696"/>
                  </a:lnTo>
                  <a:lnTo>
                    <a:pt x="470" y="688"/>
                  </a:lnTo>
                  <a:lnTo>
                    <a:pt x="470" y="688"/>
                  </a:lnTo>
                  <a:lnTo>
                    <a:pt x="470" y="684"/>
                  </a:lnTo>
                  <a:lnTo>
                    <a:pt x="472" y="682"/>
                  </a:lnTo>
                  <a:lnTo>
                    <a:pt x="472" y="678"/>
                  </a:lnTo>
                  <a:lnTo>
                    <a:pt x="472" y="676"/>
                  </a:lnTo>
                  <a:lnTo>
                    <a:pt x="472" y="676"/>
                  </a:lnTo>
                  <a:lnTo>
                    <a:pt x="458" y="660"/>
                  </a:lnTo>
                  <a:lnTo>
                    <a:pt x="452" y="654"/>
                  </a:lnTo>
                  <a:lnTo>
                    <a:pt x="444" y="646"/>
                  </a:lnTo>
                  <a:lnTo>
                    <a:pt x="444" y="646"/>
                  </a:lnTo>
                  <a:lnTo>
                    <a:pt x="442" y="644"/>
                  </a:lnTo>
                  <a:lnTo>
                    <a:pt x="440" y="642"/>
                  </a:lnTo>
                  <a:lnTo>
                    <a:pt x="440" y="634"/>
                  </a:lnTo>
                  <a:lnTo>
                    <a:pt x="440" y="634"/>
                  </a:lnTo>
                  <a:lnTo>
                    <a:pt x="438" y="628"/>
                  </a:lnTo>
                  <a:lnTo>
                    <a:pt x="436" y="624"/>
                  </a:lnTo>
                  <a:lnTo>
                    <a:pt x="434" y="622"/>
                  </a:lnTo>
                  <a:lnTo>
                    <a:pt x="434" y="622"/>
                  </a:lnTo>
                  <a:lnTo>
                    <a:pt x="428" y="614"/>
                  </a:lnTo>
                  <a:lnTo>
                    <a:pt x="426" y="606"/>
                  </a:lnTo>
                  <a:lnTo>
                    <a:pt x="424" y="598"/>
                  </a:lnTo>
                  <a:lnTo>
                    <a:pt x="424" y="590"/>
                  </a:lnTo>
                  <a:lnTo>
                    <a:pt x="424" y="590"/>
                  </a:lnTo>
                  <a:lnTo>
                    <a:pt x="422" y="582"/>
                  </a:lnTo>
                  <a:lnTo>
                    <a:pt x="418" y="578"/>
                  </a:lnTo>
                  <a:lnTo>
                    <a:pt x="414" y="572"/>
                  </a:lnTo>
                  <a:lnTo>
                    <a:pt x="412" y="566"/>
                  </a:lnTo>
                  <a:lnTo>
                    <a:pt x="412" y="566"/>
                  </a:lnTo>
                  <a:lnTo>
                    <a:pt x="408" y="556"/>
                  </a:lnTo>
                  <a:lnTo>
                    <a:pt x="404" y="544"/>
                  </a:lnTo>
                  <a:lnTo>
                    <a:pt x="400" y="532"/>
                  </a:lnTo>
                  <a:lnTo>
                    <a:pt x="396" y="522"/>
                  </a:lnTo>
                  <a:lnTo>
                    <a:pt x="396" y="522"/>
                  </a:lnTo>
                  <a:lnTo>
                    <a:pt x="392" y="510"/>
                  </a:lnTo>
                  <a:lnTo>
                    <a:pt x="392" y="510"/>
                  </a:lnTo>
                  <a:lnTo>
                    <a:pt x="394" y="512"/>
                  </a:lnTo>
                  <a:lnTo>
                    <a:pt x="396" y="514"/>
                  </a:lnTo>
                  <a:lnTo>
                    <a:pt x="400" y="518"/>
                  </a:lnTo>
                  <a:lnTo>
                    <a:pt x="400" y="518"/>
                  </a:lnTo>
                  <a:lnTo>
                    <a:pt x="402" y="516"/>
                  </a:lnTo>
                  <a:lnTo>
                    <a:pt x="402" y="516"/>
                  </a:lnTo>
                  <a:lnTo>
                    <a:pt x="402" y="508"/>
                  </a:lnTo>
                  <a:lnTo>
                    <a:pt x="406" y="502"/>
                  </a:lnTo>
                  <a:lnTo>
                    <a:pt x="406" y="502"/>
                  </a:lnTo>
                  <a:lnTo>
                    <a:pt x="408" y="516"/>
                  </a:lnTo>
                  <a:lnTo>
                    <a:pt x="408" y="516"/>
                  </a:lnTo>
                  <a:lnTo>
                    <a:pt x="410" y="518"/>
                  </a:lnTo>
                  <a:lnTo>
                    <a:pt x="412" y="522"/>
                  </a:lnTo>
                  <a:lnTo>
                    <a:pt x="416" y="530"/>
                  </a:lnTo>
                  <a:lnTo>
                    <a:pt x="416" y="530"/>
                  </a:lnTo>
                  <a:lnTo>
                    <a:pt x="420" y="538"/>
                  </a:lnTo>
                  <a:lnTo>
                    <a:pt x="424" y="546"/>
                  </a:lnTo>
                  <a:lnTo>
                    <a:pt x="428" y="554"/>
                  </a:lnTo>
                  <a:lnTo>
                    <a:pt x="434" y="560"/>
                  </a:lnTo>
                  <a:lnTo>
                    <a:pt x="434" y="560"/>
                  </a:lnTo>
                  <a:lnTo>
                    <a:pt x="436" y="564"/>
                  </a:lnTo>
                  <a:lnTo>
                    <a:pt x="436" y="564"/>
                  </a:lnTo>
                  <a:lnTo>
                    <a:pt x="438" y="574"/>
                  </a:lnTo>
                  <a:lnTo>
                    <a:pt x="440" y="582"/>
                  </a:lnTo>
                  <a:lnTo>
                    <a:pt x="448" y="598"/>
                  </a:lnTo>
                  <a:lnTo>
                    <a:pt x="458" y="614"/>
                  </a:lnTo>
                  <a:lnTo>
                    <a:pt x="466" y="632"/>
                  </a:lnTo>
                  <a:lnTo>
                    <a:pt x="466" y="632"/>
                  </a:lnTo>
                  <a:lnTo>
                    <a:pt x="470" y="648"/>
                  </a:lnTo>
                  <a:lnTo>
                    <a:pt x="472" y="666"/>
                  </a:lnTo>
                  <a:lnTo>
                    <a:pt x="472" y="666"/>
                  </a:lnTo>
                  <a:lnTo>
                    <a:pt x="474" y="674"/>
                  </a:lnTo>
                  <a:lnTo>
                    <a:pt x="474" y="674"/>
                  </a:lnTo>
                  <a:lnTo>
                    <a:pt x="476" y="674"/>
                  </a:lnTo>
                  <a:lnTo>
                    <a:pt x="480" y="676"/>
                  </a:lnTo>
                  <a:lnTo>
                    <a:pt x="484" y="672"/>
                  </a:lnTo>
                  <a:lnTo>
                    <a:pt x="488" y="670"/>
                  </a:lnTo>
                  <a:lnTo>
                    <a:pt x="494" y="668"/>
                  </a:lnTo>
                  <a:lnTo>
                    <a:pt x="494" y="668"/>
                  </a:lnTo>
                  <a:lnTo>
                    <a:pt x="506" y="664"/>
                  </a:lnTo>
                  <a:lnTo>
                    <a:pt x="516" y="658"/>
                  </a:lnTo>
                  <a:lnTo>
                    <a:pt x="526" y="652"/>
                  </a:lnTo>
                  <a:lnTo>
                    <a:pt x="536" y="646"/>
                  </a:lnTo>
                  <a:lnTo>
                    <a:pt x="536" y="646"/>
                  </a:lnTo>
                  <a:lnTo>
                    <a:pt x="540" y="644"/>
                  </a:lnTo>
                  <a:lnTo>
                    <a:pt x="540" y="644"/>
                  </a:lnTo>
                  <a:lnTo>
                    <a:pt x="542" y="638"/>
                  </a:lnTo>
                  <a:lnTo>
                    <a:pt x="544" y="634"/>
                  </a:lnTo>
                  <a:lnTo>
                    <a:pt x="554" y="632"/>
                  </a:lnTo>
                  <a:lnTo>
                    <a:pt x="554" y="632"/>
                  </a:lnTo>
                  <a:lnTo>
                    <a:pt x="560" y="628"/>
                  </a:lnTo>
                  <a:lnTo>
                    <a:pt x="566" y="624"/>
                  </a:lnTo>
                  <a:lnTo>
                    <a:pt x="576" y="614"/>
                  </a:lnTo>
                  <a:lnTo>
                    <a:pt x="576" y="614"/>
                  </a:lnTo>
                  <a:lnTo>
                    <a:pt x="582" y="608"/>
                  </a:lnTo>
                  <a:lnTo>
                    <a:pt x="586" y="600"/>
                  </a:lnTo>
                  <a:lnTo>
                    <a:pt x="590" y="592"/>
                  </a:lnTo>
                  <a:lnTo>
                    <a:pt x="594" y="586"/>
                  </a:lnTo>
                  <a:lnTo>
                    <a:pt x="594" y="586"/>
                  </a:lnTo>
                  <a:lnTo>
                    <a:pt x="598" y="578"/>
                  </a:lnTo>
                  <a:lnTo>
                    <a:pt x="598" y="572"/>
                  </a:lnTo>
                  <a:lnTo>
                    <a:pt x="596" y="566"/>
                  </a:lnTo>
                  <a:lnTo>
                    <a:pt x="590" y="562"/>
                  </a:lnTo>
                  <a:lnTo>
                    <a:pt x="590" y="562"/>
                  </a:lnTo>
                  <a:lnTo>
                    <a:pt x="582" y="558"/>
                  </a:lnTo>
                  <a:lnTo>
                    <a:pt x="576" y="554"/>
                  </a:lnTo>
                  <a:lnTo>
                    <a:pt x="574" y="546"/>
                  </a:lnTo>
                  <a:lnTo>
                    <a:pt x="572" y="538"/>
                  </a:lnTo>
                  <a:lnTo>
                    <a:pt x="572" y="538"/>
                  </a:lnTo>
                  <a:lnTo>
                    <a:pt x="564" y="548"/>
                  </a:lnTo>
                  <a:lnTo>
                    <a:pt x="556" y="554"/>
                  </a:lnTo>
                  <a:lnTo>
                    <a:pt x="552" y="556"/>
                  </a:lnTo>
                  <a:lnTo>
                    <a:pt x="546" y="558"/>
                  </a:lnTo>
                  <a:lnTo>
                    <a:pt x="542" y="558"/>
                  </a:lnTo>
                  <a:lnTo>
                    <a:pt x="536" y="554"/>
                  </a:lnTo>
                  <a:lnTo>
                    <a:pt x="536" y="554"/>
                  </a:lnTo>
                  <a:lnTo>
                    <a:pt x="536" y="546"/>
                  </a:lnTo>
                  <a:lnTo>
                    <a:pt x="536" y="542"/>
                  </a:lnTo>
                  <a:lnTo>
                    <a:pt x="534" y="538"/>
                  </a:lnTo>
                  <a:lnTo>
                    <a:pt x="534" y="538"/>
                  </a:lnTo>
                  <a:lnTo>
                    <a:pt x="532" y="540"/>
                  </a:lnTo>
                  <a:lnTo>
                    <a:pt x="530" y="542"/>
                  </a:lnTo>
                  <a:lnTo>
                    <a:pt x="530" y="544"/>
                  </a:lnTo>
                  <a:lnTo>
                    <a:pt x="528" y="546"/>
                  </a:lnTo>
                  <a:lnTo>
                    <a:pt x="528" y="546"/>
                  </a:lnTo>
                  <a:lnTo>
                    <a:pt x="526" y="542"/>
                  </a:lnTo>
                  <a:lnTo>
                    <a:pt x="526" y="536"/>
                  </a:lnTo>
                  <a:lnTo>
                    <a:pt x="524" y="530"/>
                  </a:lnTo>
                  <a:lnTo>
                    <a:pt x="520" y="526"/>
                  </a:lnTo>
                  <a:lnTo>
                    <a:pt x="520" y="526"/>
                  </a:lnTo>
                  <a:lnTo>
                    <a:pt x="516" y="520"/>
                  </a:lnTo>
                  <a:lnTo>
                    <a:pt x="514" y="516"/>
                  </a:lnTo>
                  <a:lnTo>
                    <a:pt x="508" y="504"/>
                  </a:lnTo>
                  <a:lnTo>
                    <a:pt x="508" y="504"/>
                  </a:lnTo>
                  <a:lnTo>
                    <a:pt x="508" y="500"/>
                  </a:lnTo>
                  <a:lnTo>
                    <a:pt x="508" y="498"/>
                  </a:lnTo>
                  <a:lnTo>
                    <a:pt x="514" y="494"/>
                  </a:lnTo>
                  <a:lnTo>
                    <a:pt x="514" y="494"/>
                  </a:lnTo>
                  <a:lnTo>
                    <a:pt x="518" y="492"/>
                  </a:lnTo>
                  <a:lnTo>
                    <a:pt x="522" y="494"/>
                  </a:lnTo>
                  <a:lnTo>
                    <a:pt x="526" y="496"/>
                  </a:lnTo>
                  <a:lnTo>
                    <a:pt x="528" y="500"/>
                  </a:lnTo>
                  <a:lnTo>
                    <a:pt x="528" y="500"/>
                  </a:lnTo>
                  <a:lnTo>
                    <a:pt x="532" y="508"/>
                  </a:lnTo>
                  <a:lnTo>
                    <a:pt x="536" y="514"/>
                  </a:lnTo>
                  <a:lnTo>
                    <a:pt x="548" y="524"/>
                  </a:lnTo>
                  <a:lnTo>
                    <a:pt x="548" y="524"/>
                  </a:lnTo>
                  <a:lnTo>
                    <a:pt x="552" y="528"/>
                  </a:lnTo>
                  <a:lnTo>
                    <a:pt x="558" y="530"/>
                  </a:lnTo>
                  <a:lnTo>
                    <a:pt x="562" y="530"/>
                  </a:lnTo>
                  <a:lnTo>
                    <a:pt x="568" y="526"/>
                  </a:lnTo>
                  <a:lnTo>
                    <a:pt x="568" y="526"/>
                  </a:lnTo>
                  <a:lnTo>
                    <a:pt x="572" y="524"/>
                  </a:lnTo>
                  <a:lnTo>
                    <a:pt x="576" y="524"/>
                  </a:lnTo>
                  <a:lnTo>
                    <a:pt x="578" y="526"/>
                  </a:lnTo>
                  <a:lnTo>
                    <a:pt x="580" y="532"/>
                  </a:lnTo>
                  <a:lnTo>
                    <a:pt x="580" y="532"/>
                  </a:lnTo>
                  <a:lnTo>
                    <a:pt x="582" y="538"/>
                  </a:lnTo>
                  <a:lnTo>
                    <a:pt x="584" y="540"/>
                  </a:lnTo>
                  <a:lnTo>
                    <a:pt x="588" y="540"/>
                  </a:lnTo>
                  <a:lnTo>
                    <a:pt x="588" y="540"/>
                  </a:lnTo>
                  <a:lnTo>
                    <a:pt x="608" y="544"/>
                  </a:lnTo>
                  <a:lnTo>
                    <a:pt x="620" y="544"/>
                  </a:lnTo>
                  <a:lnTo>
                    <a:pt x="630" y="544"/>
                  </a:lnTo>
                  <a:lnTo>
                    <a:pt x="630" y="544"/>
                  </a:lnTo>
                  <a:lnTo>
                    <a:pt x="638" y="542"/>
                  </a:lnTo>
                  <a:lnTo>
                    <a:pt x="648" y="542"/>
                  </a:lnTo>
                  <a:lnTo>
                    <a:pt x="652" y="544"/>
                  </a:lnTo>
                  <a:lnTo>
                    <a:pt x="656" y="546"/>
                  </a:lnTo>
                  <a:lnTo>
                    <a:pt x="658" y="550"/>
                  </a:lnTo>
                  <a:lnTo>
                    <a:pt x="662" y="556"/>
                  </a:lnTo>
                  <a:lnTo>
                    <a:pt x="662" y="556"/>
                  </a:lnTo>
                  <a:lnTo>
                    <a:pt x="664" y="560"/>
                  </a:lnTo>
                  <a:lnTo>
                    <a:pt x="668" y="566"/>
                  </a:lnTo>
                  <a:lnTo>
                    <a:pt x="674" y="570"/>
                  </a:lnTo>
                  <a:lnTo>
                    <a:pt x="678" y="570"/>
                  </a:lnTo>
                  <a:lnTo>
                    <a:pt x="684" y="570"/>
                  </a:lnTo>
                  <a:lnTo>
                    <a:pt x="684" y="570"/>
                  </a:lnTo>
                  <a:lnTo>
                    <a:pt x="680" y="572"/>
                  </a:lnTo>
                  <a:lnTo>
                    <a:pt x="678" y="574"/>
                  </a:lnTo>
                  <a:lnTo>
                    <a:pt x="674" y="576"/>
                  </a:lnTo>
                  <a:lnTo>
                    <a:pt x="674" y="576"/>
                  </a:lnTo>
                  <a:lnTo>
                    <a:pt x="680" y="586"/>
                  </a:lnTo>
                  <a:lnTo>
                    <a:pt x="682" y="588"/>
                  </a:lnTo>
                  <a:lnTo>
                    <a:pt x="688" y="590"/>
                  </a:lnTo>
                  <a:lnTo>
                    <a:pt x="688" y="590"/>
                  </a:lnTo>
                  <a:lnTo>
                    <a:pt x="692" y="590"/>
                  </a:lnTo>
                  <a:lnTo>
                    <a:pt x="696" y="586"/>
                  </a:lnTo>
                  <a:lnTo>
                    <a:pt x="700" y="576"/>
                  </a:lnTo>
                  <a:lnTo>
                    <a:pt x="700" y="576"/>
                  </a:lnTo>
                  <a:lnTo>
                    <a:pt x="702" y="586"/>
                  </a:lnTo>
                  <a:lnTo>
                    <a:pt x="702" y="594"/>
                  </a:lnTo>
                  <a:lnTo>
                    <a:pt x="702" y="594"/>
                  </a:lnTo>
                  <a:lnTo>
                    <a:pt x="704" y="618"/>
                  </a:lnTo>
                  <a:lnTo>
                    <a:pt x="708" y="642"/>
                  </a:lnTo>
                  <a:lnTo>
                    <a:pt x="708" y="642"/>
                  </a:lnTo>
                  <a:lnTo>
                    <a:pt x="730" y="702"/>
                  </a:lnTo>
                  <a:lnTo>
                    <a:pt x="730" y="702"/>
                  </a:lnTo>
                  <a:lnTo>
                    <a:pt x="732" y="712"/>
                  </a:lnTo>
                  <a:lnTo>
                    <a:pt x="732" y="716"/>
                  </a:lnTo>
                  <a:lnTo>
                    <a:pt x="736" y="720"/>
                  </a:lnTo>
                  <a:lnTo>
                    <a:pt x="736" y="720"/>
                  </a:lnTo>
                  <a:lnTo>
                    <a:pt x="738" y="722"/>
                  </a:lnTo>
                  <a:lnTo>
                    <a:pt x="740" y="722"/>
                  </a:lnTo>
                  <a:lnTo>
                    <a:pt x="742" y="720"/>
                  </a:lnTo>
                  <a:lnTo>
                    <a:pt x="742" y="720"/>
                  </a:lnTo>
                  <a:lnTo>
                    <a:pt x="750" y="708"/>
                  </a:lnTo>
                  <a:lnTo>
                    <a:pt x="756" y="694"/>
                  </a:lnTo>
                  <a:lnTo>
                    <a:pt x="758" y="678"/>
                  </a:lnTo>
                  <a:lnTo>
                    <a:pt x="758" y="664"/>
                  </a:lnTo>
                  <a:lnTo>
                    <a:pt x="758" y="664"/>
                  </a:lnTo>
                  <a:lnTo>
                    <a:pt x="758" y="654"/>
                  </a:lnTo>
                  <a:lnTo>
                    <a:pt x="760" y="646"/>
                  </a:lnTo>
                  <a:lnTo>
                    <a:pt x="764" y="640"/>
                  </a:lnTo>
                  <a:lnTo>
                    <a:pt x="772" y="636"/>
                  </a:lnTo>
                  <a:lnTo>
                    <a:pt x="772" y="636"/>
                  </a:lnTo>
                  <a:lnTo>
                    <a:pt x="774" y="634"/>
                  </a:lnTo>
                  <a:lnTo>
                    <a:pt x="774" y="634"/>
                  </a:lnTo>
                  <a:lnTo>
                    <a:pt x="790" y="614"/>
                  </a:lnTo>
                  <a:lnTo>
                    <a:pt x="798" y="606"/>
                  </a:lnTo>
                  <a:lnTo>
                    <a:pt x="808" y="598"/>
                  </a:lnTo>
                  <a:lnTo>
                    <a:pt x="808" y="598"/>
                  </a:lnTo>
                  <a:lnTo>
                    <a:pt x="810" y="594"/>
                  </a:lnTo>
                  <a:lnTo>
                    <a:pt x="812" y="590"/>
                  </a:lnTo>
                  <a:lnTo>
                    <a:pt x="812" y="590"/>
                  </a:lnTo>
                  <a:lnTo>
                    <a:pt x="812" y="584"/>
                  </a:lnTo>
                  <a:lnTo>
                    <a:pt x="816" y="582"/>
                  </a:lnTo>
                  <a:lnTo>
                    <a:pt x="820" y="580"/>
                  </a:lnTo>
                  <a:lnTo>
                    <a:pt x="824" y="580"/>
                  </a:lnTo>
                  <a:lnTo>
                    <a:pt x="824" y="580"/>
                  </a:lnTo>
                  <a:lnTo>
                    <a:pt x="832" y="580"/>
                  </a:lnTo>
                  <a:lnTo>
                    <a:pt x="838" y="578"/>
                  </a:lnTo>
                  <a:lnTo>
                    <a:pt x="840" y="574"/>
                  </a:lnTo>
                  <a:lnTo>
                    <a:pt x="840" y="566"/>
                  </a:lnTo>
                  <a:lnTo>
                    <a:pt x="840" y="566"/>
                  </a:lnTo>
                  <a:lnTo>
                    <a:pt x="846" y="570"/>
                  </a:lnTo>
                  <a:lnTo>
                    <a:pt x="850" y="574"/>
                  </a:lnTo>
                  <a:lnTo>
                    <a:pt x="852" y="578"/>
                  </a:lnTo>
                  <a:lnTo>
                    <a:pt x="852" y="584"/>
                  </a:lnTo>
                  <a:lnTo>
                    <a:pt x="852" y="584"/>
                  </a:lnTo>
                  <a:lnTo>
                    <a:pt x="854" y="590"/>
                  </a:lnTo>
                  <a:lnTo>
                    <a:pt x="858" y="594"/>
                  </a:lnTo>
                  <a:lnTo>
                    <a:pt x="858" y="594"/>
                  </a:lnTo>
                  <a:lnTo>
                    <a:pt x="864" y="602"/>
                  </a:lnTo>
                  <a:lnTo>
                    <a:pt x="870" y="612"/>
                  </a:lnTo>
                  <a:lnTo>
                    <a:pt x="872" y="622"/>
                  </a:lnTo>
                  <a:lnTo>
                    <a:pt x="872" y="632"/>
                  </a:lnTo>
                  <a:lnTo>
                    <a:pt x="872" y="632"/>
                  </a:lnTo>
                  <a:lnTo>
                    <a:pt x="872" y="638"/>
                  </a:lnTo>
                  <a:lnTo>
                    <a:pt x="874" y="640"/>
                  </a:lnTo>
                  <a:lnTo>
                    <a:pt x="874" y="640"/>
                  </a:lnTo>
                  <a:lnTo>
                    <a:pt x="878" y="640"/>
                  </a:lnTo>
                  <a:lnTo>
                    <a:pt x="882" y="638"/>
                  </a:lnTo>
                  <a:lnTo>
                    <a:pt x="882" y="638"/>
                  </a:lnTo>
                  <a:lnTo>
                    <a:pt x="888" y="632"/>
                  </a:lnTo>
                  <a:lnTo>
                    <a:pt x="888" y="632"/>
                  </a:lnTo>
                  <a:lnTo>
                    <a:pt x="894" y="634"/>
                  </a:lnTo>
                  <a:lnTo>
                    <a:pt x="894" y="634"/>
                  </a:lnTo>
                  <a:lnTo>
                    <a:pt x="896" y="642"/>
                  </a:lnTo>
                  <a:lnTo>
                    <a:pt x="898" y="652"/>
                  </a:lnTo>
                  <a:lnTo>
                    <a:pt x="900" y="660"/>
                  </a:lnTo>
                  <a:lnTo>
                    <a:pt x="904" y="668"/>
                  </a:lnTo>
                  <a:lnTo>
                    <a:pt x="904" y="668"/>
                  </a:lnTo>
                  <a:lnTo>
                    <a:pt x="904" y="686"/>
                  </a:lnTo>
                  <a:lnTo>
                    <a:pt x="902" y="702"/>
                  </a:lnTo>
                  <a:lnTo>
                    <a:pt x="902" y="702"/>
                  </a:lnTo>
                  <a:lnTo>
                    <a:pt x="902" y="710"/>
                  </a:lnTo>
                  <a:lnTo>
                    <a:pt x="902" y="716"/>
                  </a:lnTo>
                  <a:lnTo>
                    <a:pt x="906" y="722"/>
                  </a:lnTo>
                  <a:lnTo>
                    <a:pt x="910" y="730"/>
                  </a:lnTo>
                  <a:lnTo>
                    <a:pt x="910" y="730"/>
                  </a:lnTo>
                  <a:lnTo>
                    <a:pt x="916" y="742"/>
                  </a:lnTo>
                  <a:lnTo>
                    <a:pt x="918" y="756"/>
                  </a:lnTo>
                  <a:lnTo>
                    <a:pt x="918" y="756"/>
                  </a:lnTo>
                  <a:lnTo>
                    <a:pt x="920" y="766"/>
                  </a:lnTo>
                  <a:lnTo>
                    <a:pt x="924" y="774"/>
                  </a:lnTo>
                  <a:lnTo>
                    <a:pt x="930" y="782"/>
                  </a:lnTo>
                  <a:lnTo>
                    <a:pt x="938" y="790"/>
                  </a:lnTo>
                  <a:lnTo>
                    <a:pt x="938" y="790"/>
                  </a:lnTo>
                  <a:lnTo>
                    <a:pt x="942" y="792"/>
                  </a:lnTo>
                  <a:lnTo>
                    <a:pt x="946" y="792"/>
                  </a:lnTo>
                  <a:lnTo>
                    <a:pt x="946" y="792"/>
                  </a:lnTo>
                  <a:lnTo>
                    <a:pt x="946" y="790"/>
                  </a:lnTo>
                  <a:lnTo>
                    <a:pt x="946" y="788"/>
                  </a:lnTo>
                  <a:lnTo>
                    <a:pt x="946" y="784"/>
                  </a:lnTo>
                  <a:lnTo>
                    <a:pt x="946" y="784"/>
                  </a:lnTo>
                  <a:lnTo>
                    <a:pt x="942" y="776"/>
                  </a:lnTo>
                  <a:lnTo>
                    <a:pt x="940" y="772"/>
                  </a:lnTo>
                  <a:lnTo>
                    <a:pt x="940" y="768"/>
                  </a:lnTo>
                  <a:lnTo>
                    <a:pt x="940" y="768"/>
                  </a:lnTo>
                  <a:lnTo>
                    <a:pt x="940" y="758"/>
                  </a:lnTo>
                  <a:lnTo>
                    <a:pt x="938" y="750"/>
                  </a:lnTo>
                  <a:lnTo>
                    <a:pt x="932" y="744"/>
                  </a:lnTo>
                  <a:lnTo>
                    <a:pt x="926" y="738"/>
                  </a:lnTo>
                  <a:lnTo>
                    <a:pt x="926" y="738"/>
                  </a:lnTo>
                  <a:lnTo>
                    <a:pt x="918" y="728"/>
                  </a:lnTo>
                  <a:lnTo>
                    <a:pt x="912" y="718"/>
                  </a:lnTo>
                  <a:lnTo>
                    <a:pt x="910" y="708"/>
                  </a:lnTo>
                  <a:lnTo>
                    <a:pt x="908" y="696"/>
                  </a:lnTo>
                  <a:lnTo>
                    <a:pt x="908" y="696"/>
                  </a:lnTo>
                  <a:lnTo>
                    <a:pt x="912" y="684"/>
                  </a:lnTo>
                  <a:lnTo>
                    <a:pt x="914" y="672"/>
                  </a:lnTo>
                  <a:lnTo>
                    <a:pt x="914" y="672"/>
                  </a:lnTo>
                  <a:lnTo>
                    <a:pt x="914" y="668"/>
                  </a:lnTo>
                  <a:lnTo>
                    <a:pt x="918" y="666"/>
                  </a:lnTo>
                  <a:lnTo>
                    <a:pt x="918" y="666"/>
                  </a:lnTo>
                  <a:lnTo>
                    <a:pt x="920" y="666"/>
                  </a:lnTo>
                  <a:lnTo>
                    <a:pt x="922" y="668"/>
                  </a:lnTo>
                  <a:lnTo>
                    <a:pt x="922" y="668"/>
                  </a:lnTo>
                  <a:lnTo>
                    <a:pt x="926" y="676"/>
                  </a:lnTo>
                  <a:lnTo>
                    <a:pt x="932" y="682"/>
                  </a:lnTo>
                  <a:lnTo>
                    <a:pt x="944" y="694"/>
                  </a:lnTo>
                  <a:lnTo>
                    <a:pt x="944" y="694"/>
                  </a:lnTo>
                  <a:lnTo>
                    <a:pt x="952" y="704"/>
                  </a:lnTo>
                  <a:lnTo>
                    <a:pt x="954" y="710"/>
                  </a:lnTo>
                  <a:lnTo>
                    <a:pt x="954" y="716"/>
                  </a:lnTo>
                  <a:lnTo>
                    <a:pt x="954" y="716"/>
                  </a:lnTo>
                  <a:lnTo>
                    <a:pt x="960" y="708"/>
                  </a:lnTo>
                  <a:lnTo>
                    <a:pt x="966" y="702"/>
                  </a:lnTo>
                  <a:lnTo>
                    <a:pt x="982" y="690"/>
                  </a:lnTo>
                  <a:lnTo>
                    <a:pt x="982" y="690"/>
                  </a:lnTo>
                  <a:lnTo>
                    <a:pt x="984" y="686"/>
                  </a:lnTo>
                  <a:lnTo>
                    <a:pt x="984" y="686"/>
                  </a:lnTo>
                  <a:lnTo>
                    <a:pt x="986" y="672"/>
                  </a:lnTo>
                  <a:lnTo>
                    <a:pt x="986" y="660"/>
                  </a:lnTo>
                  <a:lnTo>
                    <a:pt x="982" y="648"/>
                  </a:lnTo>
                  <a:lnTo>
                    <a:pt x="974" y="636"/>
                  </a:lnTo>
                  <a:lnTo>
                    <a:pt x="974" y="636"/>
                  </a:lnTo>
                  <a:lnTo>
                    <a:pt x="964" y="620"/>
                  </a:lnTo>
                  <a:lnTo>
                    <a:pt x="964" y="620"/>
                  </a:lnTo>
                  <a:lnTo>
                    <a:pt x="958" y="612"/>
                  </a:lnTo>
                  <a:lnTo>
                    <a:pt x="958" y="606"/>
                  </a:lnTo>
                  <a:lnTo>
                    <a:pt x="962" y="598"/>
                  </a:lnTo>
                  <a:lnTo>
                    <a:pt x="966" y="592"/>
                  </a:lnTo>
                  <a:lnTo>
                    <a:pt x="966" y="592"/>
                  </a:lnTo>
                  <a:lnTo>
                    <a:pt x="970" y="586"/>
                  </a:lnTo>
                  <a:lnTo>
                    <a:pt x="976" y="582"/>
                  </a:lnTo>
                  <a:lnTo>
                    <a:pt x="982" y="582"/>
                  </a:lnTo>
                  <a:lnTo>
                    <a:pt x="990" y="582"/>
                  </a:lnTo>
                  <a:lnTo>
                    <a:pt x="990" y="582"/>
                  </a:lnTo>
                  <a:lnTo>
                    <a:pt x="990" y="588"/>
                  </a:lnTo>
                  <a:lnTo>
                    <a:pt x="990" y="592"/>
                  </a:lnTo>
                  <a:lnTo>
                    <a:pt x="992" y="592"/>
                  </a:lnTo>
                  <a:lnTo>
                    <a:pt x="992" y="592"/>
                  </a:lnTo>
                  <a:lnTo>
                    <a:pt x="994" y="592"/>
                  </a:lnTo>
                  <a:lnTo>
                    <a:pt x="994" y="592"/>
                  </a:lnTo>
                  <a:lnTo>
                    <a:pt x="994" y="586"/>
                  </a:lnTo>
                  <a:lnTo>
                    <a:pt x="994" y="586"/>
                  </a:lnTo>
                  <a:lnTo>
                    <a:pt x="1000" y="584"/>
                  </a:lnTo>
                  <a:lnTo>
                    <a:pt x="1008" y="580"/>
                  </a:lnTo>
                  <a:lnTo>
                    <a:pt x="1014" y="578"/>
                  </a:lnTo>
                  <a:lnTo>
                    <a:pt x="1020" y="574"/>
                  </a:lnTo>
                  <a:lnTo>
                    <a:pt x="1020" y="574"/>
                  </a:lnTo>
                  <a:lnTo>
                    <a:pt x="1022" y="574"/>
                  </a:lnTo>
                  <a:lnTo>
                    <a:pt x="1026" y="574"/>
                  </a:lnTo>
                  <a:lnTo>
                    <a:pt x="1026" y="574"/>
                  </a:lnTo>
                  <a:lnTo>
                    <a:pt x="1026" y="572"/>
                  </a:lnTo>
                  <a:lnTo>
                    <a:pt x="1026" y="572"/>
                  </a:lnTo>
                  <a:lnTo>
                    <a:pt x="1038" y="568"/>
                  </a:lnTo>
                  <a:lnTo>
                    <a:pt x="1048" y="562"/>
                  </a:lnTo>
                  <a:lnTo>
                    <a:pt x="1056" y="552"/>
                  </a:lnTo>
                  <a:lnTo>
                    <a:pt x="1064" y="544"/>
                  </a:lnTo>
                  <a:lnTo>
                    <a:pt x="1064" y="544"/>
                  </a:lnTo>
                  <a:lnTo>
                    <a:pt x="1072" y="526"/>
                  </a:lnTo>
                  <a:lnTo>
                    <a:pt x="1076" y="518"/>
                  </a:lnTo>
                  <a:lnTo>
                    <a:pt x="1080" y="510"/>
                  </a:lnTo>
                  <a:lnTo>
                    <a:pt x="1080" y="510"/>
                  </a:lnTo>
                  <a:lnTo>
                    <a:pt x="1084" y="502"/>
                  </a:lnTo>
                  <a:lnTo>
                    <a:pt x="1084" y="498"/>
                  </a:lnTo>
                  <a:lnTo>
                    <a:pt x="1082" y="494"/>
                  </a:lnTo>
                  <a:lnTo>
                    <a:pt x="1082" y="494"/>
                  </a:lnTo>
                  <a:lnTo>
                    <a:pt x="1078" y="488"/>
                  </a:lnTo>
                  <a:lnTo>
                    <a:pt x="1078" y="488"/>
                  </a:lnTo>
                  <a:lnTo>
                    <a:pt x="1082" y="488"/>
                  </a:lnTo>
                  <a:lnTo>
                    <a:pt x="1082" y="486"/>
                  </a:lnTo>
                  <a:lnTo>
                    <a:pt x="1082" y="482"/>
                  </a:lnTo>
                  <a:lnTo>
                    <a:pt x="1080" y="476"/>
                  </a:lnTo>
                  <a:lnTo>
                    <a:pt x="1080" y="476"/>
                  </a:lnTo>
                  <a:lnTo>
                    <a:pt x="1082" y="474"/>
                  </a:lnTo>
                  <a:lnTo>
                    <a:pt x="1082" y="474"/>
                  </a:lnTo>
                  <a:lnTo>
                    <a:pt x="1078" y="468"/>
                  </a:lnTo>
                  <a:lnTo>
                    <a:pt x="1076" y="462"/>
                  </a:lnTo>
                  <a:lnTo>
                    <a:pt x="1074" y="454"/>
                  </a:lnTo>
                  <a:lnTo>
                    <a:pt x="1068" y="448"/>
                  </a:lnTo>
                  <a:lnTo>
                    <a:pt x="1068" y="448"/>
                  </a:lnTo>
                  <a:lnTo>
                    <a:pt x="1064" y="446"/>
                  </a:lnTo>
                  <a:lnTo>
                    <a:pt x="1064" y="442"/>
                  </a:lnTo>
                  <a:lnTo>
                    <a:pt x="1068" y="436"/>
                  </a:lnTo>
                  <a:lnTo>
                    <a:pt x="1068" y="436"/>
                  </a:lnTo>
                  <a:lnTo>
                    <a:pt x="1078" y="426"/>
                  </a:lnTo>
                  <a:lnTo>
                    <a:pt x="1090" y="420"/>
                  </a:lnTo>
                  <a:lnTo>
                    <a:pt x="1090" y="420"/>
                  </a:lnTo>
                  <a:lnTo>
                    <a:pt x="1078" y="416"/>
                  </a:lnTo>
                  <a:lnTo>
                    <a:pt x="1074" y="416"/>
                  </a:lnTo>
                  <a:lnTo>
                    <a:pt x="1068" y="420"/>
                  </a:lnTo>
                  <a:lnTo>
                    <a:pt x="1068" y="420"/>
                  </a:lnTo>
                  <a:lnTo>
                    <a:pt x="1066" y="420"/>
                  </a:lnTo>
                  <a:lnTo>
                    <a:pt x="1064" y="420"/>
                  </a:lnTo>
                  <a:lnTo>
                    <a:pt x="1062" y="416"/>
                  </a:lnTo>
                  <a:lnTo>
                    <a:pt x="1058" y="410"/>
                  </a:lnTo>
                  <a:lnTo>
                    <a:pt x="1056" y="408"/>
                  </a:lnTo>
                  <a:lnTo>
                    <a:pt x="1052" y="408"/>
                  </a:lnTo>
                  <a:lnTo>
                    <a:pt x="1052" y="408"/>
                  </a:lnTo>
                  <a:lnTo>
                    <a:pt x="1052" y="406"/>
                  </a:lnTo>
                  <a:lnTo>
                    <a:pt x="1052" y="402"/>
                  </a:lnTo>
                  <a:lnTo>
                    <a:pt x="1052" y="402"/>
                  </a:lnTo>
                  <a:lnTo>
                    <a:pt x="1054" y="400"/>
                  </a:lnTo>
                  <a:lnTo>
                    <a:pt x="1054" y="400"/>
                  </a:lnTo>
                  <a:lnTo>
                    <a:pt x="1060" y="398"/>
                  </a:lnTo>
                  <a:lnTo>
                    <a:pt x="1066" y="394"/>
                  </a:lnTo>
                  <a:lnTo>
                    <a:pt x="1070" y="390"/>
                  </a:lnTo>
                  <a:lnTo>
                    <a:pt x="1074" y="386"/>
                  </a:lnTo>
                  <a:lnTo>
                    <a:pt x="1074" y="386"/>
                  </a:lnTo>
                  <a:lnTo>
                    <a:pt x="1080" y="382"/>
                  </a:lnTo>
                  <a:lnTo>
                    <a:pt x="1082" y="382"/>
                  </a:lnTo>
                  <a:lnTo>
                    <a:pt x="1086" y="382"/>
                  </a:lnTo>
                  <a:lnTo>
                    <a:pt x="1086" y="382"/>
                  </a:lnTo>
                  <a:lnTo>
                    <a:pt x="1088" y="386"/>
                  </a:lnTo>
                  <a:lnTo>
                    <a:pt x="1088" y="388"/>
                  </a:lnTo>
                  <a:lnTo>
                    <a:pt x="1084" y="392"/>
                  </a:lnTo>
                  <a:lnTo>
                    <a:pt x="1084" y="392"/>
                  </a:lnTo>
                  <a:lnTo>
                    <a:pt x="1082" y="394"/>
                  </a:lnTo>
                  <a:lnTo>
                    <a:pt x="1082" y="396"/>
                  </a:lnTo>
                  <a:lnTo>
                    <a:pt x="1084" y="400"/>
                  </a:lnTo>
                  <a:lnTo>
                    <a:pt x="1084" y="400"/>
                  </a:lnTo>
                  <a:lnTo>
                    <a:pt x="1086" y="400"/>
                  </a:lnTo>
                  <a:lnTo>
                    <a:pt x="1086" y="400"/>
                  </a:lnTo>
                  <a:lnTo>
                    <a:pt x="1090" y="396"/>
                  </a:lnTo>
                  <a:lnTo>
                    <a:pt x="1090" y="396"/>
                  </a:lnTo>
                  <a:lnTo>
                    <a:pt x="1096" y="394"/>
                  </a:lnTo>
                  <a:lnTo>
                    <a:pt x="1096" y="394"/>
                  </a:lnTo>
                  <a:lnTo>
                    <a:pt x="1100" y="392"/>
                  </a:lnTo>
                  <a:lnTo>
                    <a:pt x="1102" y="392"/>
                  </a:lnTo>
                  <a:lnTo>
                    <a:pt x="1110" y="394"/>
                  </a:lnTo>
                  <a:lnTo>
                    <a:pt x="1110" y="394"/>
                  </a:lnTo>
                  <a:lnTo>
                    <a:pt x="1112" y="398"/>
                  </a:lnTo>
                  <a:lnTo>
                    <a:pt x="1112" y="400"/>
                  </a:lnTo>
                  <a:lnTo>
                    <a:pt x="1110" y="406"/>
                  </a:lnTo>
                  <a:lnTo>
                    <a:pt x="1110" y="406"/>
                  </a:lnTo>
                  <a:lnTo>
                    <a:pt x="1110" y="410"/>
                  </a:lnTo>
                  <a:lnTo>
                    <a:pt x="1110" y="412"/>
                  </a:lnTo>
                  <a:lnTo>
                    <a:pt x="1112" y="412"/>
                  </a:lnTo>
                  <a:lnTo>
                    <a:pt x="1116" y="412"/>
                  </a:lnTo>
                  <a:lnTo>
                    <a:pt x="1116" y="412"/>
                  </a:lnTo>
                  <a:lnTo>
                    <a:pt x="1120" y="414"/>
                  </a:lnTo>
                  <a:lnTo>
                    <a:pt x="1122" y="416"/>
                  </a:lnTo>
                  <a:lnTo>
                    <a:pt x="1124" y="418"/>
                  </a:lnTo>
                  <a:lnTo>
                    <a:pt x="1124" y="422"/>
                  </a:lnTo>
                  <a:lnTo>
                    <a:pt x="1124" y="422"/>
                  </a:lnTo>
                  <a:lnTo>
                    <a:pt x="1120" y="448"/>
                  </a:lnTo>
                  <a:lnTo>
                    <a:pt x="1120" y="448"/>
                  </a:lnTo>
                  <a:lnTo>
                    <a:pt x="1132" y="444"/>
                  </a:lnTo>
                  <a:lnTo>
                    <a:pt x="1140" y="440"/>
                  </a:lnTo>
                  <a:lnTo>
                    <a:pt x="1140" y="440"/>
                  </a:lnTo>
                  <a:lnTo>
                    <a:pt x="1144" y="436"/>
                  </a:lnTo>
                  <a:lnTo>
                    <a:pt x="1144" y="432"/>
                  </a:lnTo>
                  <a:lnTo>
                    <a:pt x="1142" y="422"/>
                  </a:lnTo>
                  <a:lnTo>
                    <a:pt x="1142" y="422"/>
                  </a:lnTo>
                  <a:lnTo>
                    <a:pt x="1138" y="412"/>
                  </a:lnTo>
                  <a:lnTo>
                    <a:pt x="1132" y="402"/>
                  </a:lnTo>
                  <a:lnTo>
                    <a:pt x="1132" y="402"/>
                  </a:lnTo>
                  <a:lnTo>
                    <a:pt x="1128" y="398"/>
                  </a:lnTo>
                  <a:lnTo>
                    <a:pt x="1128" y="396"/>
                  </a:lnTo>
                  <a:lnTo>
                    <a:pt x="1130" y="392"/>
                  </a:lnTo>
                  <a:lnTo>
                    <a:pt x="1134" y="390"/>
                  </a:lnTo>
                  <a:lnTo>
                    <a:pt x="1134" y="390"/>
                  </a:lnTo>
                  <a:lnTo>
                    <a:pt x="1142" y="384"/>
                  </a:lnTo>
                  <a:lnTo>
                    <a:pt x="1146" y="374"/>
                  </a:lnTo>
                  <a:lnTo>
                    <a:pt x="1146" y="374"/>
                  </a:lnTo>
                  <a:lnTo>
                    <a:pt x="1150" y="368"/>
                  </a:lnTo>
                  <a:lnTo>
                    <a:pt x="1154" y="362"/>
                  </a:lnTo>
                  <a:lnTo>
                    <a:pt x="1160" y="360"/>
                  </a:lnTo>
                  <a:lnTo>
                    <a:pt x="1162" y="358"/>
                  </a:lnTo>
                  <a:lnTo>
                    <a:pt x="1166" y="360"/>
                  </a:lnTo>
                  <a:lnTo>
                    <a:pt x="1166" y="360"/>
                  </a:lnTo>
                  <a:lnTo>
                    <a:pt x="1172" y="362"/>
                  </a:lnTo>
                  <a:lnTo>
                    <a:pt x="1178" y="360"/>
                  </a:lnTo>
                  <a:lnTo>
                    <a:pt x="1184" y="358"/>
                  </a:lnTo>
                  <a:lnTo>
                    <a:pt x="1188" y="354"/>
                  </a:lnTo>
                  <a:lnTo>
                    <a:pt x="1188" y="354"/>
                  </a:lnTo>
                  <a:lnTo>
                    <a:pt x="1202" y="336"/>
                  </a:lnTo>
                  <a:lnTo>
                    <a:pt x="1216" y="320"/>
                  </a:lnTo>
                  <a:lnTo>
                    <a:pt x="1222" y="310"/>
                  </a:lnTo>
                  <a:lnTo>
                    <a:pt x="1226" y="300"/>
                  </a:lnTo>
                  <a:lnTo>
                    <a:pt x="1230" y="290"/>
                  </a:lnTo>
                  <a:lnTo>
                    <a:pt x="1230" y="278"/>
                  </a:lnTo>
                  <a:lnTo>
                    <a:pt x="1230" y="278"/>
                  </a:lnTo>
                  <a:lnTo>
                    <a:pt x="1232" y="274"/>
                  </a:lnTo>
                  <a:lnTo>
                    <a:pt x="1232" y="272"/>
                  </a:lnTo>
                  <a:lnTo>
                    <a:pt x="1232" y="272"/>
                  </a:lnTo>
                  <a:lnTo>
                    <a:pt x="1236" y="268"/>
                  </a:lnTo>
                  <a:lnTo>
                    <a:pt x="1236" y="264"/>
                  </a:lnTo>
                  <a:lnTo>
                    <a:pt x="1236" y="254"/>
                  </a:lnTo>
                  <a:lnTo>
                    <a:pt x="1236" y="254"/>
                  </a:lnTo>
                  <a:lnTo>
                    <a:pt x="1232" y="250"/>
                  </a:lnTo>
                  <a:lnTo>
                    <a:pt x="1228" y="246"/>
                  </a:lnTo>
                  <a:lnTo>
                    <a:pt x="1220" y="246"/>
                  </a:lnTo>
                  <a:lnTo>
                    <a:pt x="1216" y="248"/>
                  </a:lnTo>
                  <a:lnTo>
                    <a:pt x="1216" y="248"/>
                  </a:lnTo>
                  <a:lnTo>
                    <a:pt x="1210" y="250"/>
                  </a:lnTo>
                  <a:lnTo>
                    <a:pt x="1206" y="250"/>
                  </a:lnTo>
                  <a:lnTo>
                    <a:pt x="1204" y="248"/>
                  </a:lnTo>
                  <a:lnTo>
                    <a:pt x="1202" y="248"/>
                  </a:lnTo>
                  <a:lnTo>
                    <a:pt x="1202" y="248"/>
                  </a:lnTo>
                  <a:lnTo>
                    <a:pt x="1200" y="242"/>
                  </a:lnTo>
                  <a:lnTo>
                    <a:pt x="1196" y="240"/>
                  </a:lnTo>
                  <a:lnTo>
                    <a:pt x="1186" y="236"/>
                  </a:lnTo>
                  <a:lnTo>
                    <a:pt x="1186" y="236"/>
                  </a:lnTo>
                  <a:lnTo>
                    <a:pt x="1202" y="228"/>
                  </a:lnTo>
                  <a:lnTo>
                    <a:pt x="1214" y="218"/>
                  </a:lnTo>
                  <a:lnTo>
                    <a:pt x="1238" y="196"/>
                  </a:lnTo>
                  <a:lnTo>
                    <a:pt x="1238" y="196"/>
                  </a:lnTo>
                  <a:lnTo>
                    <a:pt x="1248" y="190"/>
                  </a:lnTo>
                  <a:lnTo>
                    <a:pt x="1260" y="190"/>
                  </a:lnTo>
                  <a:lnTo>
                    <a:pt x="1260" y="190"/>
                  </a:lnTo>
                  <a:lnTo>
                    <a:pt x="1280" y="190"/>
                  </a:lnTo>
                  <a:lnTo>
                    <a:pt x="1290" y="190"/>
                  </a:lnTo>
                  <a:lnTo>
                    <a:pt x="1300" y="186"/>
                  </a:lnTo>
                  <a:lnTo>
                    <a:pt x="1300" y="186"/>
                  </a:lnTo>
                  <a:lnTo>
                    <a:pt x="1304" y="184"/>
                  </a:lnTo>
                  <a:lnTo>
                    <a:pt x="1308" y="186"/>
                  </a:lnTo>
                  <a:lnTo>
                    <a:pt x="1316" y="188"/>
                  </a:lnTo>
                  <a:lnTo>
                    <a:pt x="1316" y="188"/>
                  </a:lnTo>
                  <a:lnTo>
                    <a:pt x="1322" y="192"/>
                  </a:lnTo>
                  <a:lnTo>
                    <a:pt x="1328" y="192"/>
                  </a:lnTo>
                  <a:lnTo>
                    <a:pt x="1328" y="192"/>
                  </a:lnTo>
                  <a:lnTo>
                    <a:pt x="1342" y="192"/>
                  </a:lnTo>
                  <a:lnTo>
                    <a:pt x="1342" y="192"/>
                  </a:lnTo>
                  <a:lnTo>
                    <a:pt x="1340" y="188"/>
                  </a:lnTo>
                  <a:lnTo>
                    <a:pt x="1338" y="186"/>
                  </a:lnTo>
                  <a:lnTo>
                    <a:pt x="1338" y="186"/>
                  </a:lnTo>
                  <a:lnTo>
                    <a:pt x="1338" y="184"/>
                  </a:lnTo>
                  <a:lnTo>
                    <a:pt x="1338" y="184"/>
                  </a:lnTo>
                  <a:lnTo>
                    <a:pt x="1340" y="182"/>
                  </a:lnTo>
                  <a:lnTo>
                    <a:pt x="1340" y="182"/>
                  </a:lnTo>
                  <a:lnTo>
                    <a:pt x="1348" y="174"/>
                  </a:lnTo>
                  <a:lnTo>
                    <a:pt x="1358" y="168"/>
                  </a:lnTo>
                  <a:lnTo>
                    <a:pt x="1368" y="164"/>
                  </a:lnTo>
                  <a:lnTo>
                    <a:pt x="1374" y="164"/>
                  </a:lnTo>
                  <a:lnTo>
                    <a:pt x="1380" y="164"/>
                  </a:lnTo>
                  <a:lnTo>
                    <a:pt x="1380" y="164"/>
                  </a:lnTo>
                  <a:lnTo>
                    <a:pt x="1382" y="164"/>
                  </a:lnTo>
                  <a:lnTo>
                    <a:pt x="1384" y="166"/>
                  </a:lnTo>
                  <a:lnTo>
                    <a:pt x="1384" y="166"/>
                  </a:lnTo>
                  <a:lnTo>
                    <a:pt x="1386" y="170"/>
                  </a:lnTo>
                  <a:lnTo>
                    <a:pt x="1388" y="172"/>
                  </a:lnTo>
                  <a:lnTo>
                    <a:pt x="1396" y="170"/>
                  </a:lnTo>
                  <a:lnTo>
                    <a:pt x="1396" y="170"/>
                  </a:lnTo>
                  <a:lnTo>
                    <a:pt x="1402" y="164"/>
                  </a:lnTo>
                  <a:lnTo>
                    <a:pt x="1406" y="160"/>
                  </a:lnTo>
                  <a:lnTo>
                    <a:pt x="1412" y="156"/>
                  </a:lnTo>
                  <a:lnTo>
                    <a:pt x="1416" y="154"/>
                  </a:lnTo>
                  <a:lnTo>
                    <a:pt x="1420" y="154"/>
                  </a:lnTo>
                  <a:lnTo>
                    <a:pt x="1420" y="154"/>
                  </a:lnTo>
                  <a:lnTo>
                    <a:pt x="1416" y="164"/>
                  </a:lnTo>
                  <a:lnTo>
                    <a:pt x="1410" y="172"/>
                  </a:lnTo>
                  <a:lnTo>
                    <a:pt x="1402" y="178"/>
                  </a:lnTo>
                  <a:lnTo>
                    <a:pt x="1394" y="182"/>
                  </a:lnTo>
                  <a:lnTo>
                    <a:pt x="1394" y="182"/>
                  </a:lnTo>
                  <a:lnTo>
                    <a:pt x="1382" y="194"/>
                  </a:lnTo>
                  <a:lnTo>
                    <a:pt x="1368" y="204"/>
                  </a:lnTo>
                  <a:lnTo>
                    <a:pt x="1368" y="204"/>
                  </a:lnTo>
                  <a:lnTo>
                    <a:pt x="1358" y="212"/>
                  </a:lnTo>
                  <a:lnTo>
                    <a:pt x="1350" y="222"/>
                  </a:lnTo>
                  <a:lnTo>
                    <a:pt x="1348" y="230"/>
                  </a:lnTo>
                  <a:lnTo>
                    <a:pt x="1350" y="242"/>
                  </a:lnTo>
                  <a:lnTo>
                    <a:pt x="1350" y="242"/>
                  </a:lnTo>
                  <a:lnTo>
                    <a:pt x="1356" y="270"/>
                  </a:lnTo>
                  <a:lnTo>
                    <a:pt x="1356" y="270"/>
                  </a:lnTo>
                  <a:lnTo>
                    <a:pt x="1358" y="274"/>
                  </a:lnTo>
                  <a:lnTo>
                    <a:pt x="1360" y="272"/>
                  </a:lnTo>
                  <a:lnTo>
                    <a:pt x="1360" y="272"/>
                  </a:lnTo>
                  <a:lnTo>
                    <a:pt x="1366" y="270"/>
                  </a:lnTo>
                  <a:lnTo>
                    <a:pt x="1368" y="266"/>
                  </a:lnTo>
                  <a:lnTo>
                    <a:pt x="1370" y="262"/>
                  </a:lnTo>
                  <a:lnTo>
                    <a:pt x="1370" y="256"/>
                  </a:lnTo>
                  <a:lnTo>
                    <a:pt x="1370" y="256"/>
                  </a:lnTo>
                  <a:lnTo>
                    <a:pt x="1376" y="254"/>
                  </a:lnTo>
                  <a:lnTo>
                    <a:pt x="1378" y="254"/>
                  </a:lnTo>
                  <a:lnTo>
                    <a:pt x="1380" y="250"/>
                  </a:lnTo>
                  <a:lnTo>
                    <a:pt x="1380" y="250"/>
                  </a:lnTo>
                  <a:lnTo>
                    <a:pt x="1380" y="248"/>
                  </a:lnTo>
                  <a:lnTo>
                    <a:pt x="1380" y="246"/>
                  </a:lnTo>
                  <a:lnTo>
                    <a:pt x="1382" y="244"/>
                  </a:lnTo>
                  <a:lnTo>
                    <a:pt x="1382" y="244"/>
                  </a:lnTo>
                  <a:lnTo>
                    <a:pt x="1394" y="238"/>
                  </a:lnTo>
                  <a:lnTo>
                    <a:pt x="1396" y="234"/>
                  </a:lnTo>
                  <a:lnTo>
                    <a:pt x="1398" y="232"/>
                  </a:lnTo>
                  <a:lnTo>
                    <a:pt x="1396" y="226"/>
                  </a:lnTo>
                  <a:lnTo>
                    <a:pt x="1396" y="226"/>
                  </a:lnTo>
                  <a:lnTo>
                    <a:pt x="1398" y="224"/>
                  </a:lnTo>
                  <a:lnTo>
                    <a:pt x="1402" y="222"/>
                  </a:lnTo>
                  <a:lnTo>
                    <a:pt x="1402" y="222"/>
                  </a:lnTo>
                  <a:lnTo>
                    <a:pt x="1406" y="222"/>
                  </a:lnTo>
                  <a:lnTo>
                    <a:pt x="1408" y="222"/>
                  </a:lnTo>
                  <a:lnTo>
                    <a:pt x="1404" y="216"/>
                  </a:lnTo>
                  <a:lnTo>
                    <a:pt x="1404" y="216"/>
                  </a:lnTo>
                  <a:lnTo>
                    <a:pt x="1404" y="212"/>
                  </a:lnTo>
                  <a:lnTo>
                    <a:pt x="1404" y="208"/>
                  </a:lnTo>
                  <a:lnTo>
                    <a:pt x="1404" y="208"/>
                  </a:lnTo>
                  <a:lnTo>
                    <a:pt x="1406" y="208"/>
                  </a:lnTo>
                  <a:lnTo>
                    <a:pt x="1406" y="206"/>
                  </a:lnTo>
                  <a:lnTo>
                    <a:pt x="1404" y="206"/>
                  </a:lnTo>
                  <a:lnTo>
                    <a:pt x="1404" y="206"/>
                  </a:lnTo>
                  <a:lnTo>
                    <a:pt x="1400" y="206"/>
                  </a:lnTo>
                  <a:lnTo>
                    <a:pt x="1398" y="204"/>
                  </a:lnTo>
                  <a:lnTo>
                    <a:pt x="1398" y="200"/>
                  </a:lnTo>
                  <a:lnTo>
                    <a:pt x="1398" y="200"/>
                  </a:lnTo>
                  <a:lnTo>
                    <a:pt x="1410" y="188"/>
                  </a:lnTo>
                  <a:lnTo>
                    <a:pt x="1416" y="182"/>
                  </a:lnTo>
                  <a:lnTo>
                    <a:pt x="1424" y="180"/>
                  </a:lnTo>
                  <a:lnTo>
                    <a:pt x="1424" y="180"/>
                  </a:lnTo>
                  <a:lnTo>
                    <a:pt x="1430" y="182"/>
                  </a:lnTo>
                  <a:lnTo>
                    <a:pt x="1434" y="182"/>
                  </a:lnTo>
                  <a:lnTo>
                    <a:pt x="1436" y="180"/>
                  </a:lnTo>
                  <a:lnTo>
                    <a:pt x="1436" y="180"/>
                  </a:lnTo>
                  <a:lnTo>
                    <a:pt x="1446" y="176"/>
                  </a:lnTo>
                  <a:lnTo>
                    <a:pt x="1450" y="176"/>
                  </a:lnTo>
                  <a:lnTo>
                    <a:pt x="1454" y="178"/>
                  </a:lnTo>
                  <a:lnTo>
                    <a:pt x="1454" y="178"/>
                  </a:lnTo>
                  <a:lnTo>
                    <a:pt x="1460" y="180"/>
                  </a:lnTo>
                  <a:lnTo>
                    <a:pt x="1464" y="180"/>
                  </a:lnTo>
                  <a:lnTo>
                    <a:pt x="1474" y="174"/>
                  </a:lnTo>
                  <a:lnTo>
                    <a:pt x="1474" y="174"/>
                  </a:lnTo>
                  <a:lnTo>
                    <a:pt x="1484" y="168"/>
                  </a:lnTo>
                  <a:lnTo>
                    <a:pt x="1496" y="162"/>
                  </a:lnTo>
                  <a:lnTo>
                    <a:pt x="1496" y="162"/>
                  </a:lnTo>
                  <a:lnTo>
                    <a:pt x="1504" y="160"/>
                  </a:lnTo>
                  <a:lnTo>
                    <a:pt x="1512" y="156"/>
                  </a:lnTo>
                  <a:lnTo>
                    <a:pt x="1520" y="156"/>
                  </a:lnTo>
                  <a:lnTo>
                    <a:pt x="1528" y="156"/>
                  </a:lnTo>
                  <a:lnTo>
                    <a:pt x="1528" y="156"/>
                  </a:lnTo>
                  <a:lnTo>
                    <a:pt x="1532" y="156"/>
                  </a:lnTo>
                  <a:lnTo>
                    <a:pt x="1534" y="154"/>
                  </a:lnTo>
                  <a:lnTo>
                    <a:pt x="1534" y="152"/>
                  </a:lnTo>
                  <a:lnTo>
                    <a:pt x="1532" y="150"/>
                  </a:lnTo>
                  <a:lnTo>
                    <a:pt x="1532" y="150"/>
                  </a:lnTo>
                  <a:lnTo>
                    <a:pt x="1526" y="142"/>
                  </a:lnTo>
                  <a:lnTo>
                    <a:pt x="1522" y="138"/>
                  </a:lnTo>
                  <a:lnTo>
                    <a:pt x="1518" y="134"/>
                  </a:lnTo>
                  <a:lnTo>
                    <a:pt x="1518" y="134"/>
                  </a:lnTo>
                  <a:lnTo>
                    <a:pt x="1524" y="134"/>
                  </a:lnTo>
                  <a:lnTo>
                    <a:pt x="1524" y="134"/>
                  </a:lnTo>
                  <a:lnTo>
                    <a:pt x="1536" y="132"/>
                  </a:lnTo>
                  <a:lnTo>
                    <a:pt x="1540" y="128"/>
                  </a:lnTo>
                  <a:lnTo>
                    <a:pt x="1540" y="126"/>
                  </a:lnTo>
                  <a:lnTo>
                    <a:pt x="1540" y="122"/>
                  </a:lnTo>
                  <a:lnTo>
                    <a:pt x="1540" y="122"/>
                  </a:lnTo>
                  <a:lnTo>
                    <a:pt x="1542" y="118"/>
                  </a:lnTo>
                  <a:lnTo>
                    <a:pt x="1544" y="118"/>
                  </a:lnTo>
                  <a:lnTo>
                    <a:pt x="1544" y="118"/>
                  </a:lnTo>
                  <a:lnTo>
                    <a:pt x="1548" y="118"/>
                  </a:lnTo>
                  <a:lnTo>
                    <a:pt x="1548" y="118"/>
                  </a:lnTo>
                  <a:lnTo>
                    <a:pt x="1548" y="120"/>
                  </a:lnTo>
                  <a:lnTo>
                    <a:pt x="1548" y="120"/>
                  </a:lnTo>
                  <a:lnTo>
                    <a:pt x="1550" y="124"/>
                  </a:lnTo>
                  <a:lnTo>
                    <a:pt x="1552" y="124"/>
                  </a:lnTo>
                  <a:lnTo>
                    <a:pt x="1552" y="124"/>
                  </a:lnTo>
                  <a:lnTo>
                    <a:pt x="1562" y="124"/>
                  </a:lnTo>
                  <a:lnTo>
                    <a:pt x="1570" y="128"/>
                  </a:lnTo>
                  <a:lnTo>
                    <a:pt x="1578" y="132"/>
                  </a:lnTo>
                  <a:lnTo>
                    <a:pt x="1586" y="136"/>
                  </a:lnTo>
                  <a:lnTo>
                    <a:pt x="1586" y="136"/>
                  </a:lnTo>
                  <a:lnTo>
                    <a:pt x="1590" y="138"/>
                  </a:lnTo>
                  <a:lnTo>
                    <a:pt x="1592" y="138"/>
                  </a:lnTo>
                  <a:lnTo>
                    <a:pt x="1594" y="134"/>
                  </a:lnTo>
                  <a:lnTo>
                    <a:pt x="1594" y="134"/>
                  </a:lnTo>
                  <a:lnTo>
                    <a:pt x="1596" y="130"/>
                  </a:lnTo>
                  <a:lnTo>
                    <a:pt x="1598" y="126"/>
                  </a:lnTo>
                  <a:lnTo>
                    <a:pt x="1602" y="124"/>
                  </a:lnTo>
                  <a:lnTo>
                    <a:pt x="1608" y="124"/>
                  </a:lnTo>
                  <a:lnTo>
                    <a:pt x="1608" y="124"/>
                  </a:lnTo>
                  <a:lnTo>
                    <a:pt x="1612" y="122"/>
                  </a:lnTo>
                  <a:lnTo>
                    <a:pt x="1612" y="120"/>
                  </a:lnTo>
                  <a:lnTo>
                    <a:pt x="1612" y="118"/>
                  </a:lnTo>
                  <a:lnTo>
                    <a:pt x="1612" y="118"/>
                  </a:lnTo>
                  <a:close/>
                  <a:moveTo>
                    <a:pt x="350" y="152"/>
                  </a:moveTo>
                  <a:lnTo>
                    <a:pt x="350" y="152"/>
                  </a:lnTo>
                  <a:lnTo>
                    <a:pt x="352" y="152"/>
                  </a:lnTo>
                  <a:lnTo>
                    <a:pt x="352" y="152"/>
                  </a:lnTo>
                  <a:lnTo>
                    <a:pt x="354" y="154"/>
                  </a:lnTo>
                  <a:lnTo>
                    <a:pt x="354" y="156"/>
                  </a:lnTo>
                  <a:lnTo>
                    <a:pt x="352" y="160"/>
                  </a:lnTo>
                  <a:lnTo>
                    <a:pt x="352" y="160"/>
                  </a:lnTo>
                  <a:lnTo>
                    <a:pt x="350" y="156"/>
                  </a:lnTo>
                  <a:lnTo>
                    <a:pt x="348" y="154"/>
                  </a:lnTo>
                  <a:lnTo>
                    <a:pt x="350" y="152"/>
                  </a:lnTo>
                  <a:lnTo>
                    <a:pt x="350" y="152"/>
                  </a:lnTo>
                  <a:close/>
                  <a:moveTo>
                    <a:pt x="348" y="168"/>
                  </a:moveTo>
                  <a:lnTo>
                    <a:pt x="348" y="168"/>
                  </a:lnTo>
                  <a:lnTo>
                    <a:pt x="348" y="168"/>
                  </a:lnTo>
                  <a:lnTo>
                    <a:pt x="348" y="166"/>
                  </a:lnTo>
                  <a:lnTo>
                    <a:pt x="352" y="166"/>
                  </a:lnTo>
                  <a:lnTo>
                    <a:pt x="356" y="164"/>
                  </a:lnTo>
                  <a:lnTo>
                    <a:pt x="352" y="160"/>
                  </a:lnTo>
                  <a:lnTo>
                    <a:pt x="352" y="160"/>
                  </a:lnTo>
                  <a:lnTo>
                    <a:pt x="360" y="158"/>
                  </a:lnTo>
                  <a:lnTo>
                    <a:pt x="364" y="158"/>
                  </a:lnTo>
                  <a:lnTo>
                    <a:pt x="368" y="156"/>
                  </a:lnTo>
                  <a:lnTo>
                    <a:pt x="368" y="156"/>
                  </a:lnTo>
                  <a:lnTo>
                    <a:pt x="364" y="164"/>
                  </a:lnTo>
                  <a:lnTo>
                    <a:pt x="360" y="170"/>
                  </a:lnTo>
                  <a:lnTo>
                    <a:pt x="354" y="170"/>
                  </a:lnTo>
                  <a:lnTo>
                    <a:pt x="348" y="168"/>
                  </a:lnTo>
                  <a:lnTo>
                    <a:pt x="348" y="168"/>
                  </a:lnTo>
                  <a:close/>
                  <a:moveTo>
                    <a:pt x="380" y="184"/>
                  </a:moveTo>
                  <a:lnTo>
                    <a:pt x="380" y="184"/>
                  </a:lnTo>
                  <a:lnTo>
                    <a:pt x="376" y="182"/>
                  </a:lnTo>
                  <a:lnTo>
                    <a:pt x="372" y="178"/>
                  </a:lnTo>
                  <a:lnTo>
                    <a:pt x="368" y="170"/>
                  </a:lnTo>
                  <a:lnTo>
                    <a:pt x="368" y="170"/>
                  </a:lnTo>
                  <a:lnTo>
                    <a:pt x="372" y="166"/>
                  </a:lnTo>
                  <a:lnTo>
                    <a:pt x="374" y="166"/>
                  </a:lnTo>
                  <a:lnTo>
                    <a:pt x="376" y="166"/>
                  </a:lnTo>
                  <a:lnTo>
                    <a:pt x="376" y="166"/>
                  </a:lnTo>
                  <a:lnTo>
                    <a:pt x="384" y="168"/>
                  </a:lnTo>
                  <a:lnTo>
                    <a:pt x="388" y="170"/>
                  </a:lnTo>
                  <a:lnTo>
                    <a:pt x="390" y="174"/>
                  </a:lnTo>
                  <a:lnTo>
                    <a:pt x="390" y="174"/>
                  </a:lnTo>
                  <a:lnTo>
                    <a:pt x="388" y="180"/>
                  </a:lnTo>
                  <a:lnTo>
                    <a:pt x="386" y="182"/>
                  </a:lnTo>
                  <a:lnTo>
                    <a:pt x="380" y="184"/>
                  </a:lnTo>
                  <a:lnTo>
                    <a:pt x="380" y="184"/>
                  </a:lnTo>
                  <a:close/>
                  <a:moveTo>
                    <a:pt x="410" y="174"/>
                  </a:moveTo>
                  <a:lnTo>
                    <a:pt x="410" y="174"/>
                  </a:lnTo>
                  <a:lnTo>
                    <a:pt x="406" y="172"/>
                  </a:lnTo>
                  <a:lnTo>
                    <a:pt x="406" y="170"/>
                  </a:lnTo>
                  <a:lnTo>
                    <a:pt x="406" y="168"/>
                  </a:lnTo>
                  <a:lnTo>
                    <a:pt x="406" y="168"/>
                  </a:lnTo>
                  <a:lnTo>
                    <a:pt x="404" y="166"/>
                  </a:lnTo>
                  <a:lnTo>
                    <a:pt x="402" y="164"/>
                  </a:lnTo>
                  <a:lnTo>
                    <a:pt x="402" y="160"/>
                  </a:lnTo>
                  <a:lnTo>
                    <a:pt x="404" y="156"/>
                  </a:lnTo>
                  <a:lnTo>
                    <a:pt x="404" y="156"/>
                  </a:lnTo>
                  <a:lnTo>
                    <a:pt x="404" y="154"/>
                  </a:lnTo>
                  <a:lnTo>
                    <a:pt x="404" y="154"/>
                  </a:lnTo>
                  <a:lnTo>
                    <a:pt x="406" y="154"/>
                  </a:lnTo>
                  <a:lnTo>
                    <a:pt x="406" y="154"/>
                  </a:lnTo>
                  <a:lnTo>
                    <a:pt x="412" y="156"/>
                  </a:lnTo>
                  <a:lnTo>
                    <a:pt x="414" y="162"/>
                  </a:lnTo>
                  <a:lnTo>
                    <a:pt x="414" y="162"/>
                  </a:lnTo>
                  <a:lnTo>
                    <a:pt x="418" y="170"/>
                  </a:lnTo>
                  <a:lnTo>
                    <a:pt x="416" y="172"/>
                  </a:lnTo>
                  <a:lnTo>
                    <a:pt x="410" y="174"/>
                  </a:lnTo>
                  <a:lnTo>
                    <a:pt x="410" y="174"/>
                  </a:lnTo>
                  <a:close/>
                  <a:moveTo>
                    <a:pt x="432" y="202"/>
                  </a:moveTo>
                  <a:lnTo>
                    <a:pt x="432" y="202"/>
                  </a:lnTo>
                  <a:lnTo>
                    <a:pt x="428" y="200"/>
                  </a:lnTo>
                  <a:lnTo>
                    <a:pt x="428" y="198"/>
                  </a:lnTo>
                  <a:lnTo>
                    <a:pt x="426" y="196"/>
                  </a:lnTo>
                  <a:lnTo>
                    <a:pt x="426" y="196"/>
                  </a:lnTo>
                  <a:lnTo>
                    <a:pt x="428" y="192"/>
                  </a:lnTo>
                  <a:lnTo>
                    <a:pt x="428" y="192"/>
                  </a:lnTo>
                  <a:lnTo>
                    <a:pt x="430" y="192"/>
                  </a:lnTo>
                  <a:lnTo>
                    <a:pt x="430" y="192"/>
                  </a:lnTo>
                  <a:lnTo>
                    <a:pt x="434" y="194"/>
                  </a:lnTo>
                  <a:lnTo>
                    <a:pt x="436" y="198"/>
                  </a:lnTo>
                  <a:lnTo>
                    <a:pt x="436" y="198"/>
                  </a:lnTo>
                  <a:lnTo>
                    <a:pt x="436" y="202"/>
                  </a:lnTo>
                  <a:lnTo>
                    <a:pt x="432" y="202"/>
                  </a:lnTo>
                  <a:lnTo>
                    <a:pt x="432" y="202"/>
                  </a:lnTo>
                  <a:close/>
                  <a:moveTo>
                    <a:pt x="470" y="218"/>
                  </a:moveTo>
                  <a:lnTo>
                    <a:pt x="470" y="218"/>
                  </a:lnTo>
                  <a:lnTo>
                    <a:pt x="468" y="212"/>
                  </a:lnTo>
                  <a:lnTo>
                    <a:pt x="470" y="210"/>
                  </a:lnTo>
                  <a:lnTo>
                    <a:pt x="472" y="208"/>
                  </a:lnTo>
                  <a:lnTo>
                    <a:pt x="472" y="208"/>
                  </a:lnTo>
                  <a:lnTo>
                    <a:pt x="474" y="214"/>
                  </a:lnTo>
                  <a:lnTo>
                    <a:pt x="472" y="216"/>
                  </a:lnTo>
                  <a:lnTo>
                    <a:pt x="470" y="218"/>
                  </a:lnTo>
                  <a:lnTo>
                    <a:pt x="470" y="218"/>
                  </a:lnTo>
                  <a:close/>
                  <a:moveTo>
                    <a:pt x="518" y="232"/>
                  </a:moveTo>
                  <a:lnTo>
                    <a:pt x="518" y="232"/>
                  </a:lnTo>
                  <a:lnTo>
                    <a:pt x="522" y="232"/>
                  </a:lnTo>
                  <a:lnTo>
                    <a:pt x="522" y="234"/>
                  </a:lnTo>
                  <a:lnTo>
                    <a:pt x="522" y="234"/>
                  </a:lnTo>
                  <a:lnTo>
                    <a:pt x="516" y="238"/>
                  </a:lnTo>
                  <a:lnTo>
                    <a:pt x="516" y="238"/>
                  </a:lnTo>
                  <a:lnTo>
                    <a:pt x="512" y="238"/>
                  </a:lnTo>
                  <a:lnTo>
                    <a:pt x="512" y="238"/>
                  </a:lnTo>
                  <a:lnTo>
                    <a:pt x="518" y="232"/>
                  </a:lnTo>
                  <a:lnTo>
                    <a:pt x="518" y="232"/>
                  </a:lnTo>
                  <a:close/>
                  <a:moveTo>
                    <a:pt x="552" y="384"/>
                  </a:moveTo>
                  <a:lnTo>
                    <a:pt x="552" y="384"/>
                  </a:lnTo>
                  <a:lnTo>
                    <a:pt x="548" y="384"/>
                  </a:lnTo>
                  <a:lnTo>
                    <a:pt x="546" y="386"/>
                  </a:lnTo>
                  <a:lnTo>
                    <a:pt x="546" y="386"/>
                  </a:lnTo>
                  <a:lnTo>
                    <a:pt x="546" y="388"/>
                  </a:lnTo>
                  <a:lnTo>
                    <a:pt x="548" y="392"/>
                  </a:lnTo>
                  <a:lnTo>
                    <a:pt x="548" y="392"/>
                  </a:lnTo>
                  <a:lnTo>
                    <a:pt x="554" y="398"/>
                  </a:lnTo>
                  <a:lnTo>
                    <a:pt x="554" y="406"/>
                  </a:lnTo>
                  <a:lnTo>
                    <a:pt x="554" y="420"/>
                  </a:lnTo>
                  <a:lnTo>
                    <a:pt x="554" y="420"/>
                  </a:lnTo>
                  <a:lnTo>
                    <a:pt x="552" y="424"/>
                  </a:lnTo>
                  <a:lnTo>
                    <a:pt x="546" y="426"/>
                  </a:lnTo>
                  <a:lnTo>
                    <a:pt x="538" y="426"/>
                  </a:lnTo>
                  <a:lnTo>
                    <a:pt x="532" y="424"/>
                  </a:lnTo>
                  <a:lnTo>
                    <a:pt x="532" y="424"/>
                  </a:lnTo>
                  <a:lnTo>
                    <a:pt x="520" y="418"/>
                  </a:lnTo>
                  <a:lnTo>
                    <a:pt x="518" y="416"/>
                  </a:lnTo>
                  <a:lnTo>
                    <a:pt x="516" y="412"/>
                  </a:lnTo>
                  <a:lnTo>
                    <a:pt x="514" y="408"/>
                  </a:lnTo>
                  <a:lnTo>
                    <a:pt x="516" y="404"/>
                  </a:lnTo>
                  <a:lnTo>
                    <a:pt x="520" y="390"/>
                  </a:lnTo>
                  <a:lnTo>
                    <a:pt x="520" y="390"/>
                  </a:lnTo>
                  <a:lnTo>
                    <a:pt x="520" y="386"/>
                  </a:lnTo>
                  <a:lnTo>
                    <a:pt x="518" y="382"/>
                  </a:lnTo>
                  <a:lnTo>
                    <a:pt x="518" y="382"/>
                  </a:lnTo>
                  <a:lnTo>
                    <a:pt x="508" y="364"/>
                  </a:lnTo>
                  <a:lnTo>
                    <a:pt x="500" y="346"/>
                  </a:lnTo>
                  <a:lnTo>
                    <a:pt x="500" y="346"/>
                  </a:lnTo>
                  <a:lnTo>
                    <a:pt x="500" y="342"/>
                  </a:lnTo>
                  <a:lnTo>
                    <a:pt x="500" y="338"/>
                  </a:lnTo>
                  <a:lnTo>
                    <a:pt x="504" y="334"/>
                  </a:lnTo>
                  <a:lnTo>
                    <a:pt x="504" y="334"/>
                  </a:lnTo>
                  <a:lnTo>
                    <a:pt x="512" y="328"/>
                  </a:lnTo>
                  <a:lnTo>
                    <a:pt x="522" y="322"/>
                  </a:lnTo>
                  <a:lnTo>
                    <a:pt x="530" y="318"/>
                  </a:lnTo>
                  <a:lnTo>
                    <a:pt x="536" y="318"/>
                  </a:lnTo>
                  <a:lnTo>
                    <a:pt x="542" y="318"/>
                  </a:lnTo>
                  <a:lnTo>
                    <a:pt x="542" y="318"/>
                  </a:lnTo>
                  <a:lnTo>
                    <a:pt x="546" y="320"/>
                  </a:lnTo>
                  <a:lnTo>
                    <a:pt x="548" y="322"/>
                  </a:lnTo>
                  <a:lnTo>
                    <a:pt x="548" y="324"/>
                  </a:lnTo>
                  <a:lnTo>
                    <a:pt x="548" y="324"/>
                  </a:lnTo>
                  <a:lnTo>
                    <a:pt x="548" y="332"/>
                  </a:lnTo>
                  <a:lnTo>
                    <a:pt x="546" y="334"/>
                  </a:lnTo>
                  <a:lnTo>
                    <a:pt x="544" y="334"/>
                  </a:lnTo>
                  <a:lnTo>
                    <a:pt x="544" y="334"/>
                  </a:lnTo>
                  <a:lnTo>
                    <a:pt x="538" y="336"/>
                  </a:lnTo>
                  <a:lnTo>
                    <a:pt x="534" y="338"/>
                  </a:lnTo>
                  <a:lnTo>
                    <a:pt x="532" y="342"/>
                  </a:lnTo>
                  <a:lnTo>
                    <a:pt x="528" y="346"/>
                  </a:lnTo>
                  <a:lnTo>
                    <a:pt x="528" y="346"/>
                  </a:lnTo>
                  <a:lnTo>
                    <a:pt x="534" y="354"/>
                  </a:lnTo>
                  <a:lnTo>
                    <a:pt x="536" y="356"/>
                  </a:lnTo>
                  <a:lnTo>
                    <a:pt x="540" y="360"/>
                  </a:lnTo>
                  <a:lnTo>
                    <a:pt x="540" y="360"/>
                  </a:lnTo>
                  <a:lnTo>
                    <a:pt x="542" y="362"/>
                  </a:lnTo>
                  <a:lnTo>
                    <a:pt x="544" y="366"/>
                  </a:lnTo>
                  <a:lnTo>
                    <a:pt x="544" y="370"/>
                  </a:lnTo>
                  <a:lnTo>
                    <a:pt x="542" y="376"/>
                  </a:lnTo>
                  <a:lnTo>
                    <a:pt x="542" y="376"/>
                  </a:lnTo>
                  <a:lnTo>
                    <a:pt x="550" y="370"/>
                  </a:lnTo>
                  <a:lnTo>
                    <a:pt x="552" y="370"/>
                  </a:lnTo>
                  <a:lnTo>
                    <a:pt x="554" y="370"/>
                  </a:lnTo>
                  <a:lnTo>
                    <a:pt x="558" y="374"/>
                  </a:lnTo>
                  <a:lnTo>
                    <a:pt x="560" y="378"/>
                  </a:lnTo>
                  <a:lnTo>
                    <a:pt x="560" y="378"/>
                  </a:lnTo>
                  <a:lnTo>
                    <a:pt x="560" y="382"/>
                  </a:lnTo>
                  <a:lnTo>
                    <a:pt x="558" y="384"/>
                  </a:lnTo>
                  <a:lnTo>
                    <a:pt x="552" y="384"/>
                  </a:lnTo>
                  <a:lnTo>
                    <a:pt x="552" y="384"/>
                  </a:lnTo>
                  <a:close/>
                  <a:moveTo>
                    <a:pt x="604" y="354"/>
                  </a:moveTo>
                  <a:lnTo>
                    <a:pt x="604" y="354"/>
                  </a:lnTo>
                  <a:lnTo>
                    <a:pt x="596" y="354"/>
                  </a:lnTo>
                  <a:lnTo>
                    <a:pt x="592" y="352"/>
                  </a:lnTo>
                  <a:lnTo>
                    <a:pt x="590" y="350"/>
                  </a:lnTo>
                  <a:lnTo>
                    <a:pt x="590" y="350"/>
                  </a:lnTo>
                  <a:lnTo>
                    <a:pt x="588" y="344"/>
                  </a:lnTo>
                  <a:lnTo>
                    <a:pt x="588" y="338"/>
                  </a:lnTo>
                  <a:lnTo>
                    <a:pt x="590" y="334"/>
                  </a:lnTo>
                  <a:lnTo>
                    <a:pt x="592" y="330"/>
                  </a:lnTo>
                  <a:lnTo>
                    <a:pt x="592" y="330"/>
                  </a:lnTo>
                  <a:lnTo>
                    <a:pt x="602" y="322"/>
                  </a:lnTo>
                  <a:lnTo>
                    <a:pt x="608" y="320"/>
                  </a:lnTo>
                  <a:lnTo>
                    <a:pt x="614" y="322"/>
                  </a:lnTo>
                  <a:lnTo>
                    <a:pt x="614" y="322"/>
                  </a:lnTo>
                  <a:lnTo>
                    <a:pt x="612" y="326"/>
                  </a:lnTo>
                  <a:lnTo>
                    <a:pt x="610" y="330"/>
                  </a:lnTo>
                  <a:lnTo>
                    <a:pt x="612" y="334"/>
                  </a:lnTo>
                  <a:lnTo>
                    <a:pt x="616" y="338"/>
                  </a:lnTo>
                  <a:lnTo>
                    <a:pt x="616" y="338"/>
                  </a:lnTo>
                  <a:lnTo>
                    <a:pt x="612" y="342"/>
                  </a:lnTo>
                  <a:lnTo>
                    <a:pt x="610" y="348"/>
                  </a:lnTo>
                  <a:lnTo>
                    <a:pt x="608" y="352"/>
                  </a:lnTo>
                  <a:lnTo>
                    <a:pt x="604" y="354"/>
                  </a:lnTo>
                  <a:lnTo>
                    <a:pt x="604" y="354"/>
                  </a:lnTo>
                  <a:close/>
                  <a:moveTo>
                    <a:pt x="784" y="76"/>
                  </a:moveTo>
                  <a:lnTo>
                    <a:pt x="784" y="76"/>
                  </a:lnTo>
                  <a:lnTo>
                    <a:pt x="778" y="78"/>
                  </a:lnTo>
                  <a:lnTo>
                    <a:pt x="778" y="74"/>
                  </a:lnTo>
                  <a:lnTo>
                    <a:pt x="778" y="74"/>
                  </a:lnTo>
                  <a:lnTo>
                    <a:pt x="784" y="68"/>
                  </a:lnTo>
                  <a:lnTo>
                    <a:pt x="784" y="68"/>
                  </a:lnTo>
                  <a:lnTo>
                    <a:pt x="786" y="70"/>
                  </a:lnTo>
                  <a:lnTo>
                    <a:pt x="788" y="74"/>
                  </a:lnTo>
                  <a:lnTo>
                    <a:pt x="786" y="76"/>
                  </a:lnTo>
                  <a:lnTo>
                    <a:pt x="784" y="76"/>
                  </a:lnTo>
                  <a:lnTo>
                    <a:pt x="784" y="7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pPr defTabSz="914309"/>
              <a:endParaRPr lang="zh-CN" altLang="en-US" sz="240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26" name="Freeform 72"/>
            <p:cNvSpPr>
              <a:spLocks/>
            </p:cNvSpPr>
            <p:nvPr/>
          </p:nvSpPr>
          <p:spPr bwMode="auto">
            <a:xfrm>
              <a:off x="7213600" y="412750"/>
              <a:ext cx="1588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pPr defTabSz="914309"/>
              <a:endParaRPr lang="zh-CN" altLang="en-US" sz="240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27" name="Freeform 73"/>
            <p:cNvSpPr>
              <a:spLocks/>
            </p:cNvSpPr>
            <p:nvPr/>
          </p:nvSpPr>
          <p:spPr bwMode="auto">
            <a:xfrm>
              <a:off x="4886325" y="714375"/>
              <a:ext cx="1588" cy="31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pPr defTabSz="914309"/>
              <a:endParaRPr lang="zh-CN" altLang="en-US" sz="240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28" name="Freeform 74"/>
            <p:cNvSpPr>
              <a:spLocks noEditPoints="1"/>
            </p:cNvSpPr>
            <p:nvPr/>
          </p:nvSpPr>
          <p:spPr bwMode="auto">
            <a:xfrm>
              <a:off x="4391025" y="336550"/>
              <a:ext cx="1644650" cy="2139950"/>
            </a:xfrm>
            <a:custGeom>
              <a:avLst/>
              <a:gdLst/>
              <a:ahLst/>
              <a:cxnLst>
                <a:cxn ang="0">
                  <a:pos x="924" y="772"/>
                </a:cxn>
                <a:cxn ang="0">
                  <a:pos x="872" y="710"/>
                </a:cxn>
                <a:cxn ang="0">
                  <a:pos x="776" y="662"/>
                </a:cxn>
                <a:cxn ang="0">
                  <a:pos x="708" y="686"/>
                </a:cxn>
                <a:cxn ang="0">
                  <a:pos x="618" y="592"/>
                </a:cxn>
                <a:cxn ang="0">
                  <a:pos x="544" y="532"/>
                </a:cxn>
                <a:cxn ang="0">
                  <a:pos x="646" y="462"/>
                </a:cxn>
                <a:cxn ang="0">
                  <a:pos x="712" y="378"/>
                </a:cxn>
                <a:cxn ang="0">
                  <a:pos x="734" y="344"/>
                </a:cxn>
                <a:cxn ang="0">
                  <a:pos x="798" y="318"/>
                </a:cxn>
                <a:cxn ang="0">
                  <a:pos x="806" y="264"/>
                </a:cxn>
                <a:cxn ang="0">
                  <a:pos x="854" y="208"/>
                </a:cxn>
                <a:cxn ang="0">
                  <a:pos x="776" y="164"/>
                </a:cxn>
                <a:cxn ang="0">
                  <a:pos x="698" y="160"/>
                </a:cxn>
                <a:cxn ang="0">
                  <a:pos x="666" y="212"/>
                </a:cxn>
                <a:cxn ang="0">
                  <a:pos x="610" y="104"/>
                </a:cxn>
                <a:cxn ang="0">
                  <a:pos x="672" y="54"/>
                </a:cxn>
                <a:cxn ang="0">
                  <a:pos x="734" y="80"/>
                </a:cxn>
                <a:cxn ang="0">
                  <a:pos x="792" y="126"/>
                </a:cxn>
                <a:cxn ang="0">
                  <a:pos x="782" y="80"/>
                </a:cxn>
                <a:cxn ang="0">
                  <a:pos x="774" y="54"/>
                </a:cxn>
                <a:cxn ang="0">
                  <a:pos x="732" y="28"/>
                </a:cxn>
                <a:cxn ang="0">
                  <a:pos x="640" y="24"/>
                </a:cxn>
                <a:cxn ang="0">
                  <a:pos x="618" y="30"/>
                </a:cxn>
                <a:cxn ang="0">
                  <a:pos x="630" y="70"/>
                </a:cxn>
                <a:cxn ang="0">
                  <a:pos x="570" y="24"/>
                </a:cxn>
                <a:cxn ang="0">
                  <a:pos x="574" y="60"/>
                </a:cxn>
                <a:cxn ang="0">
                  <a:pos x="536" y="52"/>
                </a:cxn>
                <a:cxn ang="0">
                  <a:pos x="468" y="68"/>
                </a:cxn>
                <a:cxn ang="0">
                  <a:pos x="338" y="48"/>
                </a:cxn>
                <a:cxn ang="0">
                  <a:pos x="258" y="48"/>
                </a:cxn>
                <a:cxn ang="0">
                  <a:pos x="12" y="56"/>
                </a:cxn>
                <a:cxn ang="0">
                  <a:pos x="52" y="100"/>
                </a:cxn>
                <a:cxn ang="0">
                  <a:pos x="78" y="160"/>
                </a:cxn>
                <a:cxn ang="0">
                  <a:pos x="128" y="136"/>
                </a:cxn>
                <a:cxn ang="0">
                  <a:pos x="200" y="146"/>
                </a:cxn>
                <a:cxn ang="0">
                  <a:pos x="282" y="194"/>
                </a:cxn>
                <a:cxn ang="0">
                  <a:pos x="338" y="252"/>
                </a:cxn>
                <a:cxn ang="0">
                  <a:pos x="354" y="380"/>
                </a:cxn>
                <a:cxn ang="0">
                  <a:pos x="448" y="528"/>
                </a:cxn>
                <a:cxn ang="0">
                  <a:pos x="442" y="480"/>
                </a:cxn>
                <a:cxn ang="0">
                  <a:pos x="582" y="612"/>
                </a:cxn>
                <a:cxn ang="0">
                  <a:pos x="692" y="678"/>
                </a:cxn>
                <a:cxn ang="0">
                  <a:pos x="676" y="826"/>
                </a:cxn>
                <a:cxn ang="0">
                  <a:pos x="746" y="1130"/>
                </a:cxn>
                <a:cxn ang="0">
                  <a:pos x="730" y="1262"/>
                </a:cxn>
                <a:cxn ang="0">
                  <a:pos x="748" y="1336"/>
                </a:cxn>
                <a:cxn ang="0">
                  <a:pos x="770" y="1310"/>
                </a:cxn>
                <a:cxn ang="0">
                  <a:pos x="800" y="1196"/>
                </a:cxn>
                <a:cxn ang="0">
                  <a:pos x="884" y="1132"/>
                </a:cxn>
                <a:cxn ang="0">
                  <a:pos x="968" y="1010"/>
                </a:cxn>
                <a:cxn ang="0">
                  <a:pos x="796" y="210"/>
                </a:cxn>
                <a:cxn ang="0">
                  <a:pos x="738" y="240"/>
                </a:cxn>
                <a:cxn ang="0">
                  <a:pos x="688" y="318"/>
                </a:cxn>
                <a:cxn ang="0">
                  <a:pos x="670" y="316"/>
                </a:cxn>
                <a:cxn ang="0">
                  <a:pos x="624" y="336"/>
                </a:cxn>
                <a:cxn ang="0">
                  <a:pos x="682" y="10"/>
                </a:cxn>
                <a:cxn ang="0">
                  <a:pos x="564" y="260"/>
                </a:cxn>
                <a:cxn ang="0">
                  <a:pos x="374" y="80"/>
                </a:cxn>
                <a:cxn ang="0">
                  <a:pos x="426" y="126"/>
                </a:cxn>
                <a:cxn ang="0">
                  <a:pos x="508" y="180"/>
                </a:cxn>
                <a:cxn ang="0">
                  <a:pos x="530" y="214"/>
                </a:cxn>
                <a:cxn ang="0">
                  <a:pos x="542" y="208"/>
                </a:cxn>
              </a:cxnLst>
              <a:rect l="0" t="0" r="r" b="b"/>
              <a:pathLst>
                <a:path w="1036" h="1348">
                  <a:moveTo>
                    <a:pt x="1028" y="824"/>
                  </a:moveTo>
                  <a:lnTo>
                    <a:pt x="1028" y="824"/>
                  </a:lnTo>
                  <a:lnTo>
                    <a:pt x="1022" y="824"/>
                  </a:lnTo>
                  <a:lnTo>
                    <a:pt x="1016" y="820"/>
                  </a:lnTo>
                  <a:lnTo>
                    <a:pt x="1008" y="812"/>
                  </a:lnTo>
                  <a:lnTo>
                    <a:pt x="1008" y="812"/>
                  </a:lnTo>
                  <a:lnTo>
                    <a:pt x="1004" y="808"/>
                  </a:lnTo>
                  <a:lnTo>
                    <a:pt x="998" y="804"/>
                  </a:lnTo>
                  <a:lnTo>
                    <a:pt x="992" y="800"/>
                  </a:lnTo>
                  <a:lnTo>
                    <a:pt x="984" y="800"/>
                  </a:lnTo>
                  <a:lnTo>
                    <a:pt x="984" y="800"/>
                  </a:lnTo>
                  <a:lnTo>
                    <a:pt x="970" y="800"/>
                  </a:lnTo>
                  <a:lnTo>
                    <a:pt x="964" y="798"/>
                  </a:lnTo>
                  <a:lnTo>
                    <a:pt x="962" y="796"/>
                  </a:lnTo>
                  <a:lnTo>
                    <a:pt x="962" y="796"/>
                  </a:lnTo>
                  <a:lnTo>
                    <a:pt x="956" y="788"/>
                  </a:lnTo>
                  <a:lnTo>
                    <a:pt x="950" y="784"/>
                  </a:lnTo>
                  <a:lnTo>
                    <a:pt x="934" y="778"/>
                  </a:lnTo>
                  <a:lnTo>
                    <a:pt x="934" y="778"/>
                  </a:lnTo>
                  <a:lnTo>
                    <a:pt x="930" y="786"/>
                  </a:lnTo>
                  <a:lnTo>
                    <a:pt x="928" y="788"/>
                  </a:lnTo>
                  <a:lnTo>
                    <a:pt x="922" y="790"/>
                  </a:lnTo>
                  <a:lnTo>
                    <a:pt x="922" y="790"/>
                  </a:lnTo>
                  <a:lnTo>
                    <a:pt x="928" y="782"/>
                  </a:lnTo>
                  <a:lnTo>
                    <a:pt x="928" y="778"/>
                  </a:lnTo>
                  <a:lnTo>
                    <a:pt x="928" y="774"/>
                  </a:lnTo>
                  <a:lnTo>
                    <a:pt x="928" y="774"/>
                  </a:lnTo>
                  <a:lnTo>
                    <a:pt x="924" y="772"/>
                  </a:lnTo>
                  <a:lnTo>
                    <a:pt x="924" y="772"/>
                  </a:lnTo>
                  <a:lnTo>
                    <a:pt x="914" y="774"/>
                  </a:lnTo>
                  <a:lnTo>
                    <a:pt x="914" y="774"/>
                  </a:lnTo>
                  <a:lnTo>
                    <a:pt x="912" y="778"/>
                  </a:lnTo>
                  <a:lnTo>
                    <a:pt x="912" y="782"/>
                  </a:lnTo>
                  <a:lnTo>
                    <a:pt x="910" y="784"/>
                  </a:lnTo>
                  <a:lnTo>
                    <a:pt x="910" y="784"/>
                  </a:lnTo>
                  <a:lnTo>
                    <a:pt x="906" y="782"/>
                  </a:lnTo>
                  <a:lnTo>
                    <a:pt x="906" y="782"/>
                  </a:lnTo>
                  <a:lnTo>
                    <a:pt x="906" y="774"/>
                  </a:lnTo>
                  <a:lnTo>
                    <a:pt x="908" y="770"/>
                  </a:lnTo>
                  <a:lnTo>
                    <a:pt x="912" y="768"/>
                  </a:lnTo>
                  <a:lnTo>
                    <a:pt x="912" y="768"/>
                  </a:lnTo>
                  <a:lnTo>
                    <a:pt x="916" y="762"/>
                  </a:lnTo>
                  <a:lnTo>
                    <a:pt x="916" y="762"/>
                  </a:lnTo>
                  <a:lnTo>
                    <a:pt x="916" y="762"/>
                  </a:lnTo>
                  <a:lnTo>
                    <a:pt x="916" y="762"/>
                  </a:lnTo>
                  <a:lnTo>
                    <a:pt x="918" y="756"/>
                  </a:lnTo>
                  <a:lnTo>
                    <a:pt x="918" y="754"/>
                  </a:lnTo>
                  <a:lnTo>
                    <a:pt x="916" y="752"/>
                  </a:lnTo>
                  <a:lnTo>
                    <a:pt x="916" y="752"/>
                  </a:lnTo>
                  <a:lnTo>
                    <a:pt x="912" y="750"/>
                  </a:lnTo>
                  <a:lnTo>
                    <a:pt x="912" y="746"/>
                  </a:lnTo>
                  <a:lnTo>
                    <a:pt x="910" y="738"/>
                  </a:lnTo>
                  <a:lnTo>
                    <a:pt x="910" y="738"/>
                  </a:lnTo>
                  <a:lnTo>
                    <a:pt x="904" y="726"/>
                  </a:lnTo>
                  <a:lnTo>
                    <a:pt x="896" y="716"/>
                  </a:lnTo>
                  <a:lnTo>
                    <a:pt x="886" y="710"/>
                  </a:lnTo>
                  <a:lnTo>
                    <a:pt x="880" y="710"/>
                  </a:lnTo>
                  <a:lnTo>
                    <a:pt x="872" y="710"/>
                  </a:lnTo>
                  <a:lnTo>
                    <a:pt x="872" y="710"/>
                  </a:lnTo>
                  <a:lnTo>
                    <a:pt x="866" y="710"/>
                  </a:lnTo>
                  <a:lnTo>
                    <a:pt x="860" y="706"/>
                  </a:lnTo>
                  <a:lnTo>
                    <a:pt x="854" y="702"/>
                  </a:lnTo>
                  <a:lnTo>
                    <a:pt x="852" y="698"/>
                  </a:lnTo>
                  <a:lnTo>
                    <a:pt x="852" y="698"/>
                  </a:lnTo>
                  <a:lnTo>
                    <a:pt x="848" y="690"/>
                  </a:lnTo>
                  <a:lnTo>
                    <a:pt x="842" y="686"/>
                  </a:lnTo>
                  <a:lnTo>
                    <a:pt x="836" y="682"/>
                  </a:lnTo>
                  <a:lnTo>
                    <a:pt x="828" y="682"/>
                  </a:lnTo>
                  <a:lnTo>
                    <a:pt x="828" y="682"/>
                  </a:lnTo>
                  <a:lnTo>
                    <a:pt x="830" y="678"/>
                  </a:lnTo>
                  <a:lnTo>
                    <a:pt x="832" y="674"/>
                  </a:lnTo>
                  <a:lnTo>
                    <a:pt x="830" y="672"/>
                  </a:lnTo>
                  <a:lnTo>
                    <a:pt x="826" y="668"/>
                  </a:lnTo>
                  <a:lnTo>
                    <a:pt x="826" y="668"/>
                  </a:lnTo>
                  <a:lnTo>
                    <a:pt x="820" y="664"/>
                  </a:lnTo>
                  <a:lnTo>
                    <a:pt x="814" y="662"/>
                  </a:lnTo>
                  <a:lnTo>
                    <a:pt x="808" y="662"/>
                  </a:lnTo>
                  <a:lnTo>
                    <a:pt x="800" y="666"/>
                  </a:lnTo>
                  <a:lnTo>
                    <a:pt x="800" y="666"/>
                  </a:lnTo>
                  <a:lnTo>
                    <a:pt x="798" y="666"/>
                  </a:lnTo>
                  <a:lnTo>
                    <a:pt x="796" y="664"/>
                  </a:lnTo>
                  <a:lnTo>
                    <a:pt x="796" y="664"/>
                  </a:lnTo>
                  <a:lnTo>
                    <a:pt x="790" y="662"/>
                  </a:lnTo>
                  <a:lnTo>
                    <a:pt x="782" y="662"/>
                  </a:lnTo>
                  <a:lnTo>
                    <a:pt x="782" y="662"/>
                  </a:lnTo>
                  <a:lnTo>
                    <a:pt x="778" y="662"/>
                  </a:lnTo>
                  <a:lnTo>
                    <a:pt x="776" y="662"/>
                  </a:lnTo>
                  <a:lnTo>
                    <a:pt x="776" y="660"/>
                  </a:lnTo>
                  <a:lnTo>
                    <a:pt x="776" y="660"/>
                  </a:lnTo>
                  <a:lnTo>
                    <a:pt x="770" y="652"/>
                  </a:lnTo>
                  <a:lnTo>
                    <a:pt x="766" y="652"/>
                  </a:lnTo>
                  <a:lnTo>
                    <a:pt x="760" y="654"/>
                  </a:lnTo>
                  <a:lnTo>
                    <a:pt x="754" y="656"/>
                  </a:lnTo>
                  <a:lnTo>
                    <a:pt x="754" y="656"/>
                  </a:lnTo>
                  <a:lnTo>
                    <a:pt x="752" y="658"/>
                  </a:lnTo>
                  <a:lnTo>
                    <a:pt x="750" y="658"/>
                  </a:lnTo>
                  <a:lnTo>
                    <a:pt x="748" y="656"/>
                  </a:lnTo>
                  <a:lnTo>
                    <a:pt x="748" y="656"/>
                  </a:lnTo>
                  <a:lnTo>
                    <a:pt x="746" y="652"/>
                  </a:lnTo>
                  <a:lnTo>
                    <a:pt x="746" y="650"/>
                  </a:lnTo>
                  <a:lnTo>
                    <a:pt x="750" y="648"/>
                  </a:lnTo>
                  <a:lnTo>
                    <a:pt x="750" y="648"/>
                  </a:lnTo>
                  <a:lnTo>
                    <a:pt x="752" y="646"/>
                  </a:lnTo>
                  <a:lnTo>
                    <a:pt x="750" y="642"/>
                  </a:lnTo>
                  <a:lnTo>
                    <a:pt x="750" y="642"/>
                  </a:lnTo>
                  <a:lnTo>
                    <a:pt x="738" y="652"/>
                  </a:lnTo>
                  <a:lnTo>
                    <a:pt x="730" y="656"/>
                  </a:lnTo>
                  <a:lnTo>
                    <a:pt x="722" y="658"/>
                  </a:lnTo>
                  <a:lnTo>
                    <a:pt x="722" y="658"/>
                  </a:lnTo>
                  <a:lnTo>
                    <a:pt x="720" y="662"/>
                  </a:lnTo>
                  <a:lnTo>
                    <a:pt x="720" y="662"/>
                  </a:lnTo>
                  <a:lnTo>
                    <a:pt x="718" y="668"/>
                  </a:lnTo>
                  <a:lnTo>
                    <a:pt x="716" y="674"/>
                  </a:lnTo>
                  <a:lnTo>
                    <a:pt x="710" y="680"/>
                  </a:lnTo>
                  <a:lnTo>
                    <a:pt x="708" y="686"/>
                  </a:lnTo>
                  <a:lnTo>
                    <a:pt x="708" y="686"/>
                  </a:lnTo>
                  <a:lnTo>
                    <a:pt x="698" y="676"/>
                  </a:lnTo>
                  <a:lnTo>
                    <a:pt x="692" y="672"/>
                  </a:lnTo>
                  <a:lnTo>
                    <a:pt x="688" y="674"/>
                  </a:lnTo>
                  <a:lnTo>
                    <a:pt x="684" y="674"/>
                  </a:lnTo>
                  <a:lnTo>
                    <a:pt x="684" y="674"/>
                  </a:lnTo>
                  <a:lnTo>
                    <a:pt x="678" y="678"/>
                  </a:lnTo>
                  <a:lnTo>
                    <a:pt x="672" y="678"/>
                  </a:lnTo>
                  <a:lnTo>
                    <a:pt x="666" y="676"/>
                  </a:lnTo>
                  <a:lnTo>
                    <a:pt x="662" y="670"/>
                  </a:lnTo>
                  <a:lnTo>
                    <a:pt x="662" y="670"/>
                  </a:lnTo>
                  <a:lnTo>
                    <a:pt x="658" y="664"/>
                  </a:lnTo>
                  <a:lnTo>
                    <a:pt x="656" y="660"/>
                  </a:lnTo>
                  <a:lnTo>
                    <a:pt x="654" y="648"/>
                  </a:lnTo>
                  <a:lnTo>
                    <a:pt x="658" y="626"/>
                  </a:lnTo>
                  <a:lnTo>
                    <a:pt x="658" y="626"/>
                  </a:lnTo>
                  <a:lnTo>
                    <a:pt x="656" y="616"/>
                  </a:lnTo>
                  <a:lnTo>
                    <a:pt x="652" y="610"/>
                  </a:lnTo>
                  <a:lnTo>
                    <a:pt x="646" y="606"/>
                  </a:lnTo>
                  <a:lnTo>
                    <a:pt x="638" y="606"/>
                  </a:lnTo>
                  <a:lnTo>
                    <a:pt x="638" y="606"/>
                  </a:lnTo>
                  <a:lnTo>
                    <a:pt x="626" y="606"/>
                  </a:lnTo>
                  <a:lnTo>
                    <a:pt x="616" y="608"/>
                  </a:lnTo>
                  <a:lnTo>
                    <a:pt x="616" y="608"/>
                  </a:lnTo>
                  <a:lnTo>
                    <a:pt x="614" y="602"/>
                  </a:lnTo>
                  <a:lnTo>
                    <a:pt x="614" y="602"/>
                  </a:lnTo>
                  <a:lnTo>
                    <a:pt x="616" y="600"/>
                  </a:lnTo>
                  <a:lnTo>
                    <a:pt x="618" y="598"/>
                  </a:lnTo>
                  <a:lnTo>
                    <a:pt x="618" y="592"/>
                  </a:lnTo>
                  <a:lnTo>
                    <a:pt x="618" y="592"/>
                  </a:lnTo>
                  <a:lnTo>
                    <a:pt x="626" y="560"/>
                  </a:lnTo>
                  <a:lnTo>
                    <a:pt x="626" y="560"/>
                  </a:lnTo>
                  <a:lnTo>
                    <a:pt x="630" y="554"/>
                  </a:lnTo>
                  <a:lnTo>
                    <a:pt x="630" y="552"/>
                  </a:lnTo>
                  <a:lnTo>
                    <a:pt x="630" y="550"/>
                  </a:lnTo>
                  <a:lnTo>
                    <a:pt x="630" y="550"/>
                  </a:lnTo>
                  <a:lnTo>
                    <a:pt x="626" y="548"/>
                  </a:lnTo>
                  <a:lnTo>
                    <a:pt x="622" y="548"/>
                  </a:lnTo>
                  <a:lnTo>
                    <a:pt x="616" y="548"/>
                  </a:lnTo>
                  <a:lnTo>
                    <a:pt x="616" y="548"/>
                  </a:lnTo>
                  <a:lnTo>
                    <a:pt x="610" y="550"/>
                  </a:lnTo>
                  <a:lnTo>
                    <a:pt x="606" y="552"/>
                  </a:lnTo>
                  <a:lnTo>
                    <a:pt x="604" y="556"/>
                  </a:lnTo>
                  <a:lnTo>
                    <a:pt x="602" y="562"/>
                  </a:lnTo>
                  <a:lnTo>
                    <a:pt x="602" y="562"/>
                  </a:lnTo>
                  <a:lnTo>
                    <a:pt x="600" y="568"/>
                  </a:lnTo>
                  <a:lnTo>
                    <a:pt x="598" y="572"/>
                  </a:lnTo>
                  <a:lnTo>
                    <a:pt x="594" y="576"/>
                  </a:lnTo>
                  <a:lnTo>
                    <a:pt x="588" y="580"/>
                  </a:lnTo>
                  <a:lnTo>
                    <a:pt x="582" y="580"/>
                  </a:lnTo>
                  <a:lnTo>
                    <a:pt x="576" y="582"/>
                  </a:lnTo>
                  <a:lnTo>
                    <a:pt x="572" y="580"/>
                  </a:lnTo>
                  <a:lnTo>
                    <a:pt x="566" y="578"/>
                  </a:lnTo>
                  <a:lnTo>
                    <a:pt x="566" y="578"/>
                  </a:lnTo>
                  <a:lnTo>
                    <a:pt x="556" y="568"/>
                  </a:lnTo>
                  <a:lnTo>
                    <a:pt x="550" y="558"/>
                  </a:lnTo>
                  <a:lnTo>
                    <a:pt x="546" y="546"/>
                  </a:lnTo>
                  <a:lnTo>
                    <a:pt x="544" y="532"/>
                  </a:lnTo>
                  <a:lnTo>
                    <a:pt x="544" y="532"/>
                  </a:lnTo>
                  <a:lnTo>
                    <a:pt x="546" y="516"/>
                  </a:lnTo>
                  <a:lnTo>
                    <a:pt x="548" y="500"/>
                  </a:lnTo>
                  <a:lnTo>
                    <a:pt x="548" y="500"/>
                  </a:lnTo>
                  <a:lnTo>
                    <a:pt x="550" y="490"/>
                  </a:lnTo>
                  <a:lnTo>
                    <a:pt x="552" y="480"/>
                  </a:lnTo>
                  <a:lnTo>
                    <a:pt x="556" y="472"/>
                  </a:lnTo>
                  <a:lnTo>
                    <a:pt x="562" y="468"/>
                  </a:lnTo>
                  <a:lnTo>
                    <a:pt x="570" y="464"/>
                  </a:lnTo>
                  <a:lnTo>
                    <a:pt x="578" y="462"/>
                  </a:lnTo>
                  <a:lnTo>
                    <a:pt x="586" y="462"/>
                  </a:lnTo>
                  <a:lnTo>
                    <a:pt x="598" y="466"/>
                  </a:lnTo>
                  <a:lnTo>
                    <a:pt x="598" y="466"/>
                  </a:lnTo>
                  <a:lnTo>
                    <a:pt x="602" y="466"/>
                  </a:lnTo>
                  <a:lnTo>
                    <a:pt x="604" y="466"/>
                  </a:lnTo>
                  <a:lnTo>
                    <a:pt x="608" y="464"/>
                  </a:lnTo>
                  <a:lnTo>
                    <a:pt x="608" y="460"/>
                  </a:lnTo>
                  <a:lnTo>
                    <a:pt x="608" y="460"/>
                  </a:lnTo>
                  <a:lnTo>
                    <a:pt x="610" y="456"/>
                  </a:lnTo>
                  <a:lnTo>
                    <a:pt x="612" y="454"/>
                  </a:lnTo>
                  <a:lnTo>
                    <a:pt x="614" y="454"/>
                  </a:lnTo>
                  <a:lnTo>
                    <a:pt x="614" y="454"/>
                  </a:lnTo>
                  <a:lnTo>
                    <a:pt x="628" y="454"/>
                  </a:lnTo>
                  <a:lnTo>
                    <a:pt x="636" y="456"/>
                  </a:lnTo>
                  <a:lnTo>
                    <a:pt x="640" y="458"/>
                  </a:lnTo>
                  <a:lnTo>
                    <a:pt x="642" y="460"/>
                  </a:lnTo>
                  <a:lnTo>
                    <a:pt x="642" y="460"/>
                  </a:lnTo>
                  <a:lnTo>
                    <a:pt x="644" y="462"/>
                  </a:lnTo>
                  <a:lnTo>
                    <a:pt x="646" y="462"/>
                  </a:lnTo>
                  <a:lnTo>
                    <a:pt x="646" y="462"/>
                  </a:lnTo>
                  <a:lnTo>
                    <a:pt x="652" y="460"/>
                  </a:lnTo>
                  <a:lnTo>
                    <a:pt x="658" y="464"/>
                  </a:lnTo>
                  <a:lnTo>
                    <a:pt x="662" y="468"/>
                  </a:lnTo>
                  <a:lnTo>
                    <a:pt x="664" y="474"/>
                  </a:lnTo>
                  <a:lnTo>
                    <a:pt x="664" y="474"/>
                  </a:lnTo>
                  <a:lnTo>
                    <a:pt x="664" y="484"/>
                  </a:lnTo>
                  <a:lnTo>
                    <a:pt x="668" y="492"/>
                  </a:lnTo>
                  <a:lnTo>
                    <a:pt x="678" y="510"/>
                  </a:lnTo>
                  <a:lnTo>
                    <a:pt x="678" y="510"/>
                  </a:lnTo>
                  <a:lnTo>
                    <a:pt x="682" y="502"/>
                  </a:lnTo>
                  <a:lnTo>
                    <a:pt x="682" y="496"/>
                  </a:lnTo>
                  <a:lnTo>
                    <a:pt x="682" y="488"/>
                  </a:lnTo>
                  <a:lnTo>
                    <a:pt x="680" y="482"/>
                  </a:lnTo>
                  <a:lnTo>
                    <a:pt x="680" y="482"/>
                  </a:lnTo>
                  <a:lnTo>
                    <a:pt x="674" y="460"/>
                  </a:lnTo>
                  <a:lnTo>
                    <a:pt x="672" y="452"/>
                  </a:lnTo>
                  <a:lnTo>
                    <a:pt x="672" y="444"/>
                  </a:lnTo>
                  <a:lnTo>
                    <a:pt x="676" y="438"/>
                  </a:lnTo>
                  <a:lnTo>
                    <a:pt x="682" y="432"/>
                  </a:lnTo>
                  <a:lnTo>
                    <a:pt x="700" y="416"/>
                  </a:lnTo>
                  <a:lnTo>
                    <a:pt x="700" y="416"/>
                  </a:lnTo>
                  <a:lnTo>
                    <a:pt x="706" y="410"/>
                  </a:lnTo>
                  <a:lnTo>
                    <a:pt x="712" y="402"/>
                  </a:lnTo>
                  <a:lnTo>
                    <a:pt x="714" y="398"/>
                  </a:lnTo>
                  <a:lnTo>
                    <a:pt x="714" y="394"/>
                  </a:lnTo>
                  <a:lnTo>
                    <a:pt x="714" y="388"/>
                  </a:lnTo>
                  <a:lnTo>
                    <a:pt x="712" y="382"/>
                  </a:lnTo>
                  <a:lnTo>
                    <a:pt x="712" y="382"/>
                  </a:lnTo>
                  <a:lnTo>
                    <a:pt x="712" y="378"/>
                  </a:lnTo>
                  <a:lnTo>
                    <a:pt x="712" y="378"/>
                  </a:lnTo>
                  <a:lnTo>
                    <a:pt x="710" y="376"/>
                  </a:lnTo>
                  <a:lnTo>
                    <a:pt x="710" y="376"/>
                  </a:lnTo>
                  <a:lnTo>
                    <a:pt x="712" y="370"/>
                  </a:lnTo>
                  <a:lnTo>
                    <a:pt x="712" y="364"/>
                  </a:lnTo>
                  <a:lnTo>
                    <a:pt x="712" y="364"/>
                  </a:lnTo>
                  <a:lnTo>
                    <a:pt x="712" y="362"/>
                  </a:lnTo>
                  <a:lnTo>
                    <a:pt x="712" y="362"/>
                  </a:lnTo>
                  <a:lnTo>
                    <a:pt x="714" y="360"/>
                  </a:lnTo>
                  <a:lnTo>
                    <a:pt x="714" y="360"/>
                  </a:lnTo>
                  <a:lnTo>
                    <a:pt x="714" y="368"/>
                  </a:lnTo>
                  <a:lnTo>
                    <a:pt x="714" y="372"/>
                  </a:lnTo>
                  <a:lnTo>
                    <a:pt x="716" y="376"/>
                  </a:lnTo>
                  <a:lnTo>
                    <a:pt x="716" y="376"/>
                  </a:lnTo>
                  <a:lnTo>
                    <a:pt x="722" y="372"/>
                  </a:lnTo>
                  <a:lnTo>
                    <a:pt x="722" y="368"/>
                  </a:lnTo>
                  <a:lnTo>
                    <a:pt x="720" y="364"/>
                  </a:lnTo>
                  <a:lnTo>
                    <a:pt x="720" y="362"/>
                  </a:lnTo>
                  <a:lnTo>
                    <a:pt x="720" y="362"/>
                  </a:lnTo>
                  <a:lnTo>
                    <a:pt x="726" y="362"/>
                  </a:lnTo>
                  <a:lnTo>
                    <a:pt x="728" y="360"/>
                  </a:lnTo>
                  <a:lnTo>
                    <a:pt x="730" y="356"/>
                  </a:lnTo>
                  <a:lnTo>
                    <a:pt x="730" y="352"/>
                  </a:lnTo>
                  <a:lnTo>
                    <a:pt x="730" y="352"/>
                  </a:lnTo>
                  <a:lnTo>
                    <a:pt x="730" y="350"/>
                  </a:lnTo>
                  <a:lnTo>
                    <a:pt x="732" y="348"/>
                  </a:lnTo>
                  <a:lnTo>
                    <a:pt x="736" y="348"/>
                  </a:lnTo>
                  <a:lnTo>
                    <a:pt x="736" y="348"/>
                  </a:lnTo>
                  <a:lnTo>
                    <a:pt x="734" y="344"/>
                  </a:lnTo>
                  <a:lnTo>
                    <a:pt x="736" y="342"/>
                  </a:lnTo>
                  <a:lnTo>
                    <a:pt x="744" y="342"/>
                  </a:lnTo>
                  <a:lnTo>
                    <a:pt x="744" y="342"/>
                  </a:lnTo>
                  <a:lnTo>
                    <a:pt x="754" y="338"/>
                  </a:lnTo>
                  <a:lnTo>
                    <a:pt x="754" y="338"/>
                  </a:lnTo>
                  <a:lnTo>
                    <a:pt x="756" y="338"/>
                  </a:lnTo>
                  <a:lnTo>
                    <a:pt x="756" y="334"/>
                  </a:lnTo>
                  <a:lnTo>
                    <a:pt x="756" y="334"/>
                  </a:lnTo>
                  <a:lnTo>
                    <a:pt x="754" y="328"/>
                  </a:lnTo>
                  <a:lnTo>
                    <a:pt x="756" y="322"/>
                  </a:lnTo>
                  <a:lnTo>
                    <a:pt x="760" y="318"/>
                  </a:lnTo>
                  <a:lnTo>
                    <a:pt x="764" y="314"/>
                  </a:lnTo>
                  <a:lnTo>
                    <a:pt x="764" y="314"/>
                  </a:lnTo>
                  <a:lnTo>
                    <a:pt x="776" y="308"/>
                  </a:lnTo>
                  <a:lnTo>
                    <a:pt x="786" y="302"/>
                  </a:lnTo>
                  <a:lnTo>
                    <a:pt x="786" y="302"/>
                  </a:lnTo>
                  <a:lnTo>
                    <a:pt x="790" y="300"/>
                  </a:lnTo>
                  <a:lnTo>
                    <a:pt x="796" y="298"/>
                  </a:lnTo>
                  <a:lnTo>
                    <a:pt x="802" y="298"/>
                  </a:lnTo>
                  <a:lnTo>
                    <a:pt x="810" y="302"/>
                  </a:lnTo>
                  <a:lnTo>
                    <a:pt x="810" y="302"/>
                  </a:lnTo>
                  <a:lnTo>
                    <a:pt x="804" y="302"/>
                  </a:lnTo>
                  <a:lnTo>
                    <a:pt x="800" y="302"/>
                  </a:lnTo>
                  <a:lnTo>
                    <a:pt x="794" y="308"/>
                  </a:lnTo>
                  <a:lnTo>
                    <a:pt x="794" y="308"/>
                  </a:lnTo>
                  <a:lnTo>
                    <a:pt x="792" y="312"/>
                  </a:lnTo>
                  <a:lnTo>
                    <a:pt x="794" y="316"/>
                  </a:lnTo>
                  <a:lnTo>
                    <a:pt x="794" y="316"/>
                  </a:lnTo>
                  <a:lnTo>
                    <a:pt x="798" y="318"/>
                  </a:lnTo>
                  <a:lnTo>
                    <a:pt x="800" y="316"/>
                  </a:lnTo>
                  <a:lnTo>
                    <a:pt x="800" y="316"/>
                  </a:lnTo>
                  <a:lnTo>
                    <a:pt x="804" y="310"/>
                  </a:lnTo>
                  <a:lnTo>
                    <a:pt x="810" y="308"/>
                  </a:lnTo>
                  <a:lnTo>
                    <a:pt x="822" y="304"/>
                  </a:lnTo>
                  <a:lnTo>
                    <a:pt x="822" y="304"/>
                  </a:lnTo>
                  <a:lnTo>
                    <a:pt x="826" y="302"/>
                  </a:lnTo>
                  <a:lnTo>
                    <a:pt x="828" y="300"/>
                  </a:lnTo>
                  <a:lnTo>
                    <a:pt x="828" y="298"/>
                  </a:lnTo>
                  <a:lnTo>
                    <a:pt x="828" y="298"/>
                  </a:lnTo>
                  <a:lnTo>
                    <a:pt x="826" y="296"/>
                  </a:lnTo>
                  <a:lnTo>
                    <a:pt x="824" y="296"/>
                  </a:lnTo>
                  <a:lnTo>
                    <a:pt x="820" y="296"/>
                  </a:lnTo>
                  <a:lnTo>
                    <a:pt x="820" y="296"/>
                  </a:lnTo>
                  <a:lnTo>
                    <a:pt x="814" y="294"/>
                  </a:lnTo>
                  <a:lnTo>
                    <a:pt x="808" y="292"/>
                  </a:lnTo>
                  <a:lnTo>
                    <a:pt x="802" y="288"/>
                  </a:lnTo>
                  <a:lnTo>
                    <a:pt x="800" y="282"/>
                  </a:lnTo>
                  <a:lnTo>
                    <a:pt x="800" y="282"/>
                  </a:lnTo>
                  <a:lnTo>
                    <a:pt x="800" y="278"/>
                  </a:lnTo>
                  <a:lnTo>
                    <a:pt x="798" y="276"/>
                  </a:lnTo>
                  <a:lnTo>
                    <a:pt x="792" y="274"/>
                  </a:lnTo>
                  <a:lnTo>
                    <a:pt x="792" y="274"/>
                  </a:lnTo>
                  <a:lnTo>
                    <a:pt x="796" y="272"/>
                  </a:lnTo>
                  <a:lnTo>
                    <a:pt x="796" y="272"/>
                  </a:lnTo>
                  <a:lnTo>
                    <a:pt x="802" y="268"/>
                  </a:lnTo>
                  <a:lnTo>
                    <a:pt x="804" y="266"/>
                  </a:lnTo>
                  <a:lnTo>
                    <a:pt x="806" y="264"/>
                  </a:lnTo>
                  <a:lnTo>
                    <a:pt x="806" y="264"/>
                  </a:lnTo>
                  <a:lnTo>
                    <a:pt x="804" y="260"/>
                  </a:lnTo>
                  <a:lnTo>
                    <a:pt x="800" y="260"/>
                  </a:lnTo>
                  <a:lnTo>
                    <a:pt x="794" y="260"/>
                  </a:lnTo>
                  <a:lnTo>
                    <a:pt x="794" y="260"/>
                  </a:lnTo>
                  <a:lnTo>
                    <a:pt x="786" y="262"/>
                  </a:lnTo>
                  <a:lnTo>
                    <a:pt x="786" y="262"/>
                  </a:lnTo>
                  <a:lnTo>
                    <a:pt x="766" y="270"/>
                  </a:lnTo>
                  <a:lnTo>
                    <a:pt x="766" y="270"/>
                  </a:lnTo>
                  <a:lnTo>
                    <a:pt x="778" y="258"/>
                  </a:lnTo>
                  <a:lnTo>
                    <a:pt x="790" y="250"/>
                  </a:lnTo>
                  <a:lnTo>
                    <a:pt x="796" y="248"/>
                  </a:lnTo>
                  <a:lnTo>
                    <a:pt x="804" y="246"/>
                  </a:lnTo>
                  <a:lnTo>
                    <a:pt x="810" y="246"/>
                  </a:lnTo>
                  <a:lnTo>
                    <a:pt x="818" y="248"/>
                  </a:lnTo>
                  <a:lnTo>
                    <a:pt x="818" y="248"/>
                  </a:lnTo>
                  <a:lnTo>
                    <a:pt x="826" y="248"/>
                  </a:lnTo>
                  <a:lnTo>
                    <a:pt x="834" y="248"/>
                  </a:lnTo>
                  <a:lnTo>
                    <a:pt x="846" y="242"/>
                  </a:lnTo>
                  <a:lnTo>
                    <a:pt x="858" y="236"/>
                  </a:lnTo>
                  <a:lnTo>
                    <a:pt x="864" y="232"/>
                  </a:lnTo>
                  <a:lnTo>
                    <a:pt x="870" y="232"/>
                  </a:lnTo>
                  <a:lnTo>
                    <a:pt x="870" y="232"/>
                  </a:lnTo>
                  <a:lnTo>
                    <a:pt x="870" y="230"/>
                  </a:lnTo>
                  <a:lnTo>
                    <a:pt x="872" y="230"/>
                  </a:lnTo>
                  <a:lnTo>
                    <a:pt x="872" y="226"/>
                  </a:lnTo>
                  <a:lnTo>
                    <a:pt x="872" y="226"/>
                  </a:lnTo>
                  <a:lnTo>
                    <a:pt x="870" y="218"/>
                  </a:lnTo>
                  <a:lnTo>
                    <a:pt x="866" y="214"/>
                  </a:lnTo>
                  <a:lnTo>
                    <a:pt x="854" y="208"/>
                  </a:lnTo>
                  <a:lnTo>
                    <a:pt x="854" y="208"/>
                  </a:lnTo>
                  <a:lnTo>
                    <a:pt x="856" y="206"/>
                  </a:lnTo>
                  <a:lnTo>
                    <a:pt x="856" y="206"/>
                  </a:lnTo>
                  <a:lnTo>
                    <a:pt x="858" y="204"/>
                  </a:lnTo>
                  <a:lnTo>
                    <a:pt x="858" y="204"/>
                  </a:lnTo>
                  <a:lnTo>
                    <a:pt x="858" y="204"/>
                  </a:lnTo>
                  <a:lnTo>
                    <a:pt x="858" y="204"/>
                  </a:lnTo>
                  <a:lnTo>
                    <a:pt x="842" y="198"/>
                  </a:lnTo>
                  <a:lnTo>
                    <a:pt x="842" y="198"/>
                  </a:lnTo>
                  <a:lnTo>
                    <a:pt x="832" y="192"/>
                  </a:lnTo>
                  <a:lnTo>
                    <a:pt x="828" y="188"/>
                  </a:lnTo>
                  <a:lnTo>
                    <a:pt x="826" y="184"/>
                  </a:lnTo>
                  <a:lnTo>
                    <a:pt x="826" y="184"/>
                  </a:lnTo>
                  <a:lnTo>
                    <a:pt x="824" y="174"/>
                  </a:lnTo>
                  <a:lnTo>
                    <a:pt x="818" y="166"/>
                  </a:lnTo>
                  <a:lnTo>
                    <a:pt x="812" y="158"/>
                  </a:lnTo>
                  <a:lnTo>
                    <a:pt x="808" y="150"/>
                  </a:lnTo>
                  <a:lnTo>
                    <a:pt x="808" y="150"/>
                  </a:lnTo>
                  <a:lnTo>
                    <a:pt x="806" y="146"/>
                  </a:lnTo>
                  <a:lnTo>
                    <a:pt x="802" y="146"/>
                  </a:lnTo>
                  <a:lnTo>
                    <a:pt x="800" y="148"/>
                  </a:lnTo>
                  <a:lnTo>
                    <a:pt x="798" y="152"/>
                  </a:lnTo>
                  <a:lnTo>
                    <a:pt x="798" y="152"/>
                  </a:lnTo>
                  <a:lnTo>
                    <a:pt x="796" y="158"/>
                  </a:lnTo>
                  <a:lnTo>
                    <a:pt x="790" y="162"/>
                  </a:lnTo>
                  <a:lnTo>
                    <a:pt x="786" y="164"/>
                  </a:lnTo>
                  <a:lnTo>
                    <a:pt x="780" y="164"/>
                  </a:lnTo>
                  <a:lnTo>
                    <a:pt x="780" y="164"/>
                  </a:lnTo>
                  <a:lnTo>
                    <a:pt x="776" y="164"/>
                  </a:lnTo>
                  <a:lnTo>
                    <a:pt x="770" y="160"/>
                  </a:lnTo>
                  <a:lnTo>
                    <a:pt x="766" y="156"/>
                  </a:lnTo>
                  <a:lnTo>
                    <a:pt x="764" y="150"/>
                  </a:lnTo>
                  <a:lnTo>
                    <a:pt x="764" y="150"/>
                  </a:lnTo>
                  <a:lnTo>
                    <a:pt x="762" y="144"/>
                  </a:lnTo>
                  <a:lnTo>
                    <a:pt x="760" y="138"/>
                  </a:lnTo>
                  <a:lnTo>
                    <a:pt x="756" y="136"/>
                  </a:lnTo>
                  <a:lnTo>
                    <a:pt x="750" y="134"/>
                  </a:lnTo>
                  <a:lnTo>
                    <a:pt x="750" y="134"/>
                  </a:lnTo>
                  <a:lnTo>
                    <a:pt x="746" y="130"/>
                  </a:lnTo>
                  <a:lnTo>
                    <a:pt x="740" y="126"/>
                  </a:lnTo>
                  <a:lnTo>
                    <a:pt x="736" y="124"/>
                  </a:lnTo>
                  <a:lnTo>
                    <a:pt x="730" y="124"/>
                  </a:lnTo>
                  <a:lnTo>
                    <a:pt x="718" y="124"/>
                  </a:lnTo>
                  <a:lnTo>
                    <a:pt x="706" y="122"/>
                  </a:lnTo>
                  <a:lnTo>
                    <a:pt x="706" y="122"/>
                  </a:lnTo>
                  <a:lnTo>
                    <a:pt x="704" y="120"/>
                  </a:lnTo>
                  <a:lnTo>
                    <a:pt x="702" y="122"/>
                  </a:lnTo>
                  <a:lnTo>
                    <a:pt x="700" y="124"/>
                  </a:lnTo>
                  <a:lnTo>
                    <a:pt x="700" y="130"/>
                  </a:lnTo>
                  <a:lnTo>
                    <a:pt x="700" y="130"/>
                  </a:lnTo>
                  <a:lnTo>
                    <a:pt x="702" y="136"/>
                  </a:lnTo>
                  <a:lnTo>
                    <a:pt x="704" y="142"/>
                  </a:lnTo>
                  <a:lnTo>
                    <a:pt x="704" y="148"/>
                  </a:lnTo>
                  <a:lnTo>
                    <a:pt x="704" y="150"/>
                  </a:lnTo>
                  <a:lnTo>
                    <a:pt x="700" y="154"/>
                  </a:lnTo>
                  <a:lnTo>
                    <a:pt x="700" y="154"/>
                  </a:lnTo>
                  <a:lnTo>
                    <a:pt x="698" y="156"/>
                  </a:lnTo>
                  <a:lnTo>
                    <a:pt x="698" y="160"/>
                  </a:lnTo>
                  <a:lnTo>
                    <a:pt x="698" y="162"/>
                  </a:lnTo>
                  <a:lnTo>
                    <a:pt x="702" y="166"/>
                  </a:lnTo>
                  <a:lnTo>
                    <a:pt x="702" y="166"/>
                  </a:lnTo>
                  <a:lnTo>
                    <a:pt x="710" y="172"/>
                  </a:lnTo>
                  <a:lnTo>
                    <a:pt x="712" y="180"/>
                  </a:lnTo>
                  <a:lnTo>
                    <a:pt x="712" y="184"/>
                  </a:lnTo>
                  <a:lnTo>
                    <a:pt x="710" y="188"/>
                  </a:lnTo>
                  <a:lnTo>
                    <a:pt x="706" y="192"/>
                  </a:lnTo>
                  <a:lnTo>
                    <a:pt x="702" y="194"/>
                  </a:lnTo>
                  <a:lnTo>
                    <a:pt x="702" y="194"/>
                  </a:lnTo>
                  <a:lnTo>
                    <a:pt x="694" y="200"/>
                  </a:lnTo>
                  <a:lnTo>
                    <a:pt x="692" y="204"/>
                  </a:lnTo>
                  <a:lnTo>
                    <a:pt x="690" y="206"/>
                  </a:lnTo>
                  <a:lnTo>
                    <a:pt x="692" y="214"/>
                  </a:lnTo>
                  <a:lnTo>
                    <a:pt x="694" y="222"/>
                  </a:lnTo>
                  <a:lnTo>
                    <a:pt x="694" y="222"/>
                  </a:lnTo>
                  <a:lnTo>
                    <a:pt x="696" y="226"/>
                  </a:lnTo>
                  <a:lnTo>
                    <a:pt x="696" y="226"/>
                  </a:lnTo>
                  <a:lnTo>
                    <a:pt x="694" y="230"/>
                  </a:lnTo>
                  <a:lnTo>
                    <a:pt x="692" y="232"/>
                  </a:lnTo>
                  <a:lnTo>
                    <a:pt x="686" y="238"/>
                  </a:lnTo>
                  <a:lnTo>
                    <a:pt x="686" y="238"/>
                  </a:lnTo>
                  <a:lnTo>
                    <a:pt x="684" y="238"/>
                  </a:lnTo>
                  <a:lnTo>
                    <a:pt x="682" y="238"/>
                  </a:lnTo>
                  <a:lnTo>
                    <a:pt x="678" y="234"/>
                  </a:lnTo>
                  <a:lnTo>
                    <a:pt x="678" y="234"/>
                  </a:lnTo>
                  <a:lnTo>
                    <a:pt x="672" y="228"/>
                  </a:lnTo>
                  <a:lnTo>
                    <a:pt x="668" y="220"/>
                  </a:lnTo>
                  <a:lnTo>
                    <a:pt x="666" y="212"/>
                  </a:lnTo>
                  <a:lnTo>
                    <a:pt x="666" y="204"/>
                  </a:lnTo>
                  <a:lnTo>
                    <a:pt x="666" y="204"/>
                  </a:lnTo>
                  <a:lnTo>
                    <a:pt x="664" y="200"/>
                  </a:lnTo>
                  <a:lnTo>
                    <a:pt x="664" y="198"/>
                  </a:lnTo>
                  <a:lnTo>
                    <a:pt x="658" y="198"/>
                  </a:lnTo>
                  <a:lnTo>
                    <a:pt x="658" y="198"/>
                  </a:lnTo>
                  <a:lnTo>
                    <a:pt x="648" y="196"/>
                  </a:lnTo>
                  <a:lnTo>
                    <a:pt x="638" y="192"/>
                  </a:lnTo>
                  <a:lnTo>
                    <a:pt x="618" y="184"/>
                  </a:lnTo>
                  <a:lnTo>
                    <a:pt x="618" y="184"/>
                  </a:lnTo>
                  <a:lnTo>
                    <a:pt x="606" y="178"/>
                  </a:lnTo>
                  <a:lnTo>
                    <a:pt x="598" y="176"/>
                  </a:lnTo>
                  <a:lnTo>
                    <a:pt x="592" y="178"/>
                  </a:lnTo>
                  <a:lnTo>
                    <a:pt x="592" y="178"/>
                  </a:lnTo>
                  <a:lnTo>
                    <a:pt x="588" y="174"/>
                  </a:lnTo>
                  <a:lnTo>
                    <a:pt x="580" y="166"/>
                  </a:lnTo>
                  <a:lnTo>
                    <a:pt x="568" y="150"/>
                  </a:lnTo>
                  <a:lnTo>
                    <a:pt x="568" y="150"/>
                  </a:lnTo>
                  <a:lnTo>
                    <a:pt x="570" y="140"/>
                  </a:lnTo>
                  <a:lnTo>
                    <a:pt x="576" y="130"/>
                  </a:lnTo>
                  <a:lnTo>
                    <a:pt x="586" y="122"/>
                  </a:lnTo>
                  <a:lnTo>
                    <a:pt x="596" y="116"/>
                  </a:lnTo>
                  <a:lnTo>
                    <a:pt x="596" y="116"/>
                  </a:lnTo>
                  <a:lnTo>
                    <a:pt x="598" y="116"/>
                  </a:lnTo>
                  <a:lnTo>
                    <a:pt x="600" y="114"/>
                  </a:lnTo>
                  <a:lnTo>
                    <a:pt x="600" y="114"/>
                  </a:lnTo>
                  <a:lnTo>
                    <a:pt x="604" y="108"/>
                  </a:lnTo>
                  <a:lnTo>
                    <a:pt x="606" y="104"/>
                  </a:lnTo>
                  <a:lnTo>
                    <a:pt x="610" y="104"/>
                  </a:lnTo>
                  <a:lnTo>
                    <a:pt x="610" y="104"/>
                  </a:lnTo>
                  <a:lnTo>
                    <a:pt x="616" y="104"/>
                  </a:lnTo>
                  <a:lnTo>
                    <a:pt x="620" y="102"/>
                  </a:lnTo>
                  <a:lnTo>
                    <a:pt x="624" y="98"/>
                  </a:lnTo>
                  <a:lnTo>
                    <a:pt x="628" y="94"/>
                  </a:lnTo>
                  <a:lnTo>
                    <a:pt x="628" y="94"/>
                  </a:lnTo>
                  <a:lnTo>
                    <a:pt x="628" y="92"/>
                  </a:lnTo>
                  <a:lnTo>
                    <a:pt x="628" y="92"/>
                  </a:lnTo>
                  <a:lnTo>
                    <a:pt x="630" y="90"/>
                  </a:lnTo>
                  <a:lnTo>
                    <a:pt x="632" y="86"/>
                  </a:lnTo>
                  <a:lnTo>
                    <a:pt x="634" y="82"/>
                  </a:lnTo>
                  <a:lnTo>
                    <a:pt x="638" y="78"/>
                  </a:lnTo>
                  <a:lnTo>
                    <a:pt x="638" y="78"/>
                  </a:lnTo>
                  <a:lnTo>
                    <a:pt x="642" y="80"/>
                  </a:lnTo>
                  <a:lnTo>
                    <a:pt x="644" y="82"/>
                  </a:lnTo>
                  <a:lnTo>
                    <a:pt x="648" y="82"/>
                  </a:lnTo>
                  <a:lnTo>
                    <a:pt x="652" y="80"/>
                  </a:lnTo>
                  <a:lnTo>
                    <a:pt x="652" y="80"/>
                  </a:lnTo>
                  <a:lnTo>
                    <a:pt x="656" y="80"/>
                  </a:lnTo>
                  <a:lnTo>
                    <a:pt x="656" y="80"/>
                  </a:lnTo>
                  <a:lnTo>
                    <a:pt x="664" y="78"/>
                  </a:lnTo>
                  <a:lnTo>
                    <a:pt x="668" y="74"/>
                  </a:lnTo>
                  <a:lnTo>
                    <a:pt x="668" y="70"/>
                  </a:lnTo>
                  <a:lnTo>
                    <a:pt x="666" y="62"/>
                  </a:lnTo>
                  <a:lnTo>
                    <a:pt x="666" y="62"/>
                  </a:lnTo>
                  <a:lnTo>
                    <a:pt x="666" y="60"/>
                  </a:lnTo>
                  <a:lnTo>
                    <a:pt x="666" y="60"/>
                  </a:lnTo>
                  <a:lnTo>
                    <a:pt x="672" y="54"/>
                  </a:lnTo>
                  <a:lnTo>
                    <a:pt x="672" y="54"/>
                  </a:lnTo>
                  <a:lnTo>
                    <a:pt x="670" y="52"/>
                  </a:lnTo>
                  <a:lnTo>
                    <a:pt x="666" y="50"/>
                  </a:lnTo>
                  <a:lnTo>
                    <a:pt x="662" y="48"/>
                  </a:lnTo>
                  <a:lnTo>
                    <a:pt x="662" y="48"/>
                  </a:lnTo>
                  <a:lnTo>
                    <a:pt x="662" y="44"/>
                  </a:lnTo>
                  <a:lnTo>
                    <a:pt x="662" y="44"/>
                  </a:lnTo>
                  <a:lnTo>
                    <a:pt x="676" y="44"/>
                  </a:lnTo>
                  <a:lnTo>
                    <a:pt x="690" y="42"/>
                  </a:lnTo>
                  <a:lnTo>
                    <a:pt x="704" y="44"/>
                  </a:lnTo>
                  <a:lnTo>
                    <a:pt x="710" y="46"/>
                  </a:lnTo>
                  <a:lnTo>
                    <a:pt x="716" y="50"/>
                  </a:lnTo>
                  <a:lnTo>
                    <a:pt x="716" y="50"/>
                  </a:lnTo>
                  <a:lnTo>
                    <a:pt x="716" y="52"/>
                  </a:lnTo>
                  <a:lnTo>
                    <a:pt x="714" y="52"/>
                  </a:lnTo>
                  <a:lnTo>
                    <a:pt x="712" y="54"/>
                  </a:lnTo>
                  <a:lnTo>
                    <a:pt x="712" y="56"/>
                  </a:lnTo>
                  <a:lnTo>
                    <a:pt x="712" y="56"/>
                  </a:lnTo>
                  <a:lnTo>
                    <a:pt x="720" y="54"/>
                  </a:lnTo>
                  <a:lnTo>
                    <a:pt x="720" y="54"/>
                  </a:lnTo>
                  <a:lnTo>
                    <a:pt x="726" y="56"/>
                  </a:lnTo>
                  <a:lnTo>
                    <a:pt x="732" y="58"/>
                  </a:lnTo>
                  <a:lnTo>
                    <a:pt x="738" y="62"/>
                  </a:lnTo>
                  <a:lnTo>
                    <a:pt x="742" y="68"/>
                  </a:lnTo>
                  <a:lnTo>
                    <a:pt x="742" y="68"/>
                  </a:lnTo>
                  <a:lnTo>
                    <a:pt x="742" y="70"/>
                  </a:lnTo>
                  <a:lnTo>
                    <a:pt x="742" y="74"/>
                  </a:lnTo>
                  <a:lnTo>
                    <a:pt x="742" y="74"/>
                  </a:lnTo>
                  <a:lnTo>
                    <a:pt x="738" y="76"/>
                  </a:lnTo>
                  <a:lnTo>
                    <a:pt x="734" y="80"/>
                  </a:lnTo>
                  <a:lnTo>
                    <a:pt x="730" y="82"/>
                  </a:lnTo>
                  <a:lnTo>
                    <a:pt x="730" y="86"/>
                  </a:lnTo>
                  <a:lnTo>
                    <a:pt x="732" y="88"/>
                  </a:lnTo>
                  <a:lnTo>
                    <a:pt x="732" y="88"/>
                  </a:lnTo>
                  <a:lnTo>
                    <a:pt x="728" y="90"/>
                  </a:lnTo>
                  <a:lnTo>
                    <a:pt x="728" y="90"/>
                  </a:lnTo>
                  <a:lnTo>
                    <a:pt x="724" y="92"/>
                  </a:lnTo>
                  <a:lnTo>
                    <a:pt x="722" y="92"/>
                  </a:lnTo>
                  <a:lnTo>
                    <a:pt x="722" y="94"/>
                  </a:lnTo>
                  <a:lnTo>
                    <a:pt x="722" y="94"/>
                  </a:lnTo>
                  <a:lnTo>
                    <a:pt x="718" y="94"/>
                  </a:lnTo>
                  <a:lnTo>
                    <a:pt x="716" y="94"/>
                  </a:lnTo>
                  <a:lnTo>
                    <a:pt x="710" y="92"/>
                  </a:lnTo>
                  <a:lnTo>
                    <a:pt x="710" y="92"/>
                  </a:lnTo>
                  <a:lnTo>
                    <a:pt x="702" y="92"/>
                  </a:lnTo>
                  <a:lnTo>
                    <a:pt x="700" y="94"/>
                  </a:lnTo>
                  <a:lnTo>
                    <a:pt x="700" y="98"/>
                  </a:lnTo>
                  <a:lnTo>
                    <a:pt x="700" y="98"/>
                  </a:lnTo>
                  <a:lnTo>
                    <a:pt x="700" y="100"/>
                  </a:lnTo>
                  <a:lnTo>
                    <a:pt x="702" y="102"/>
                  </a:lnTo>
                  <a:lnTo>
                    <a:pt x="708" y="102"/>
                  </a:lnTo>
                  <a:lnTo>
                    <a:pt x="708" y="102"/>
                  </a:lnTo>
                  <a:lnTo>
                    <a:pt x="732" y="98"/>
                  </a:lnTo>
                  <a:lnTo>
                    <a:pt x="732" y="98"/>
                  </a:lnTo>
                  <a:lnTo>
                    <a:pt x="742" y="108"/>
                  </a:lnTo>
                  <a:lnTo>
                    <a:pt x="754" y="116"/>
                  </a:lnTo>
                  <a:lnTo>
                    <a:pt x="754" y="116"/>
                  </a:lnTo>
                  <a:lnTo>
                    <a:pt x="772" y="122"/>
                  </a:lnTo>
                  <a:lnTo>
                    <a:pt x="792" y="126"/>
                  </a:lnTo>
                  <a:lnTo>
                    <a:pt x="792" y="126"/>
                  </a:lnTo>
                  <a:lnTo>
                    <a:pt x="788" y="122"/>
                  </a:lnTo>
                  <a:lnTo>
                    <a:pt x="782" y="118"/>
                  </a:lnTo>
                  <a:lnTo>
                    <a:pt x="778" y="114"/>
                  </a:lnTo>
                  <a:lnTo>
                    <a:pt x="774" y="110"/>
                  </a:lnTo>
                  <a:lnTo>
                    <a:pt x="774" y="110"/>
                  </a:lnTo>
                  <a:lnTo>
                    <a:pt x="780" y="110"/>
                  </a:lnTo>
                  <a:lnTo>
                    <a:pt x="784" y="112"/>
                  </a:lnTo>
                  <a:lnTo>
                    <a:pt x="788" y="114"/>
                  </a:lnTo>
                  <a:lnTo>
                    <a:pt x="792" y="116"/>
                  </a:lnTo>
                  <a:lnTo>
                    <a:pt x="792" y="116"/>
                  </a:lnTo>
                  <a:lnTo>
                    <a:pt x="798" y="118"/>
                  </a:lnTo>
                  <a:lnTo>
                    <a:pt x="800" y="118"/>
                  </a:lnTo>
                  <a:lnTo>
                    <a:pt x="800" y="116"/>
                  </a:lnTo>
                  <a:lnTo>
                    <a:pt x="800" y="116"/>
                  </a:lnTo>
                  <a:lnTo>
                    <a:pt x="802" y="110"/>
                  </a:lnTo>
                  <a:lnTo>
                    <a:pt x="802" y="108"/>
                  </a:lnTo>
                  <a:lnTo>
                    <a:pt x="802" y="106"/>
                  </a:lnTo>
                  <a:lnTo>
                    <a:pt x="802" y="106"/>
                  </a:lnTo>
                  <a:lnTo>
                    <a:pt x="796" y="102"/>
                  </a:lnTo>
                  <a:lnTo>
                    <a:pt x="794" y="98"/>
                  </a:lnTo>
                  <a:lnTo>
                    <a:pt x="790" y="96"/>
                  </a:lnTo>
                  <a:lnTo>
                    <a:pt x="790" y="96"/>
                  </a:lnTo>
                  <a:lnTo>
                    <a:pt x="786" y="94"/>
                  </a:lnTo>
                  <a:lnTo>
                    <a:pt x="782" y="92"/>
                  </a:lnTo>
                  <a:lnTo>
                    <a:pt x="780" y="88"/>
                  </a:lnTo>
                  <a:lnTo>
                    <a:pt x="782" y="82"/>
                  </a:lnTo>
                  <a:lnTo>
                    <a:pt x="782" y="82"/>
                  </a:lnTo>
                  <a:lnTo>
                    <a:pt x="782" y="80"/>
                  </a:lnTo>
                  <a:lnTo>
                    <a:pt x="784" y="78"/>
                  </a:lnTo>
                  <a:lnTo>
                    <a:pt x="788" y="80"/>
                  </a:lnTo>
                  <a:lnTo>
                    <a:pt x="792" y="82"/>
                  </a:lnTo>
                  <a:lnTo>
                    <a:pt x="796" y="84"/>
                  </a:lnTo>
                  <a:lnTo>
                    <a:pt x="796" y="84"/>
                  </a:lnTo>
                  <a:lnTo>
                    <a:pt x="798" y="84"/>
                  </a:lnTo>
                  <a:lnTo>
                    <a:pt x="798" y="84"/>
                  </a:lnTo>
                  <a:lnTo>
                    <a:pt x="802" y="92"/>
                  </a:lnTo>
                  <a:lnTo>
                    <a:pt x="806" y="94"/>
                  </a:lnTo>
                  <a:lnTo>
                    <a:pt x="812" y="92"/>
                  </a:lnTo>
                  <a:lnTo>
                    <a:pt x="816" y="88"/>
                  </a:lnTo>
                  <a:lnTo>
                    <a:pt x="816" y="88"/>
                  </a:lnTo>
                  <a:lnTo>
                    <a:pt x="822" y="84"/>
                  </a:lnTo>
                  <a:lnTo>
                    <a:pt x="826" y="80"/>
                  </a:lnTo>
                  <a:lnTo>
                    <a:pt x="826" y="78"/>
                  </a:lnTo>
                  <a:lnTo>
                    <a:pt x="826" y="78"/>
                  </a:lnTo>
                  <a:lnTo>
                    <a:pt x="824" y="76"/>
                  </a:lnTo>
                  <a:lnTo>
                    <a:pt x="822" y="76"/>
                  </a:lnTo>
                  <a:lnTo>
                    <a:pt x="820" y="76"/>
                  </a:lnTo>
                  <a:lnTo>
                    <a:pt x="816" y="76"/>
                  </a:lnTo>
                  <a:lnTo>
                    <a:pt x="816" y="76"/>
                  </a:lnTo>
                  <a:lnTo>
                    <a:pt x="810" y="72"/>
                  </a:lnTo>
                  <a:lnTo>
                    <a:pt x="810" y="72"/>
                  </a:lnTo>
                  <a:lnTo>
                    <a:pt x="802" y="66"/>
                  </a:lnTo>
                  <a:lnTo>
                    <a:pt x="794" y="64"/>
                  </a:lnTo>
                  <a:lnTo>
                    <a:pt x="784" y="62"/>
                  </a:lnTo>
                  <a:lnTo>
                    <a:pt x="776" y="60"/>
                  </a:lnTo>
                  <a:lnTo>
                    <a:pt x="776" y="60"/>
                  </a:lnTo>
                  <a:lnTo>
                    <a:pt x="774" y="54"/>
                  </a:lnTo>
                  <a:lnTo>
                    <a:pt x="774" y="54"/>
                  </a:lnTo>
                  <a:lnTo>
                    <a:pt x="772" y="52"/>
                  </a:lnTo>
                  <a:lnTo>
                    <a:pt x="772" y="52"/>
                  </a:lnTo>
                  <a:lnTo>
                    <a:pt x="772" y="52"/>
                  </a:lnTo>
                  <a:lnTo>
                    <a:pt x="772" y="52"/>
                  </a:lnTo>
                  <a:lnTo>
                    <a:pt x="772" y="52"/>
                  </a:lnTo>
                  <a:lnTo>
                    <a:pt x="772" y="52"/>
                  </a:lnTo>
                  <a:lnTo>
                    <a:pt x="774" y="48"/>
                  </a:lnTo>
                  <a:lnTo>
                    <a:pt x="774" y="48"/>
                  </a:lnTo>
                  <a:lnTo>
                    <a:pt x="770" y="42"/>
                  </a:lnTo>
                  <a:lnTo>
                    <a:pt x="770" y="42"/>
                  </a:lnTo>
                  <a:lnTo>
                    <a:pt x="770" y="42"/>
                  </a:lnTo>
                  <a:lnTo>
                    <a:pt x="774" y="40"/>
                  </a:lnTo>
                  <a:lnTo>
                    <a:pt x="774" y="40"/>
                  </a:lnTo>
                  <a:lnTo>
                    <a:pt x="772" y="38"/>
                  </a:lnTo>
                  <a:lnTo>
                    <a:pt x="768" y="36"/>
                  </a:lnTo>
                  <a:lnTo>
                    <a:pt x="762" y="36"/>
                  </a:lnTo>
                  <a:lnTo>
                    <a:pt x="762" y="36"/>
                  </a:lnTo>
                  <a:lnTo>
                    <a:pt x="756" y="36"/>
                  </a:lnTo>
                  <a:lnTo>
                    <a:pt x="754" y="36"/>
                  </a:lnTo>
                  <a:lnTo>
                    <a:pt x="752" y="32"/>
                  </a:lnTo>
                  <a:lnTo>
                    <a:pt x="752" y="32"/>
                  </a:lnTo>
                  <a:lnTo>
                    <a:pt x="750" y="28"/>
                  </a:lnTo>
                  <a:lnTo>
                    <a:pt x="746" y="26"/>
                  </a:lnTo>
                  <a:lnTo>
                    <a:pt x="742" y="26"/>
                  </a:lnTo>
                  <a:lnTo>
                    <a:pt x="738" y="28"/>
                  </a:lnTo>
                  <a:lnTo>
                    <a:pt x="738" y="28"/>
                  </a:lnTo>
                  <a:lnTo>
                    <a:pt x="734" y="30"/>
                  </a:lnTo>
                  <a:lnTo>
                    <a:pt x="732" y="28"/>
                  </a:lnTo>
                  <a:lnTo>
                    <a:pt x="728" y="26"/>
                  </a:lnTo>
                  <a:lnTo>
                    <a:pt x="724" y="28"/>
                  </a:lnTo>
                  <a:lnTo>
                    <a:pt x="724" y="28"/>
                  </a:lnTo>
                  <a:lnTo>
                    <a:pt x="722" y="20"/>
                  </a:lnTo>
                  <a:lnTo>
                    <a:pt x="718" y="18"/>
                  </a:lnTo>
                  <a:lnTo>
                    <a:pt x="708" y="14"/>
                  </a:lnTo>
                  <a:lnTo>
                    <a:pt x="708" y="14"/>
                  </a:lnTo>
                  <a:lnTo>
                    <a:pt x="706" y="14"/>
                  </a:lnTo>
                  <a:lnTo>
                    <a:pt x="706" y="14"/>
                  </a:lnTo>
                  <a:lnTo>
                    <a:pt x="710" y="12"/>
                  </a:lnTo>
                  <a:lnTo>
                    <a:pt x="710" y="10"/>
                  </a:lnTo>
                  <a:lnTo>
                    <a:pt x="708" y="8"/>
                  </a:lnTo>
                  <a:lnTo>
                    <a:pt x="708" y="8"/>
                  </a:lnTo>
                  <a:lnTo>
                    <a:pt x="700" y="6"/>
                  </a:lnTo>
                  <a:lnTo>
                    <a:pt x="694" y="4"/>
                  </a:lnTo>
                  <a:lnTo>
                    <a:pt x="680" y="6"/>
                  </a:lnTo>
                  <a:lnTo>
                    <a:pt x="680" y="6"/>
                  </a:lnTo>
                  <a:lnTo>
                    <a:pt x="678" y="6"/>
                  </a:lnTo>
                  <a:lnTo>
                    <a:pt x="678" y="8"/>
                  </a:lnTo>
                  <a:lnTo>
                    <a:pt x="680" y="10"/>
                  </a:lnTo>
                  <a:lnTo>
                    <a:pt x="680" y="10"/>
                  </a:lnTo>
                  <a:lnTo>
                    <a:pt x="672" y="6"/>
                  </a:lnTo>
                  <a:lnTo>
                    <a:pt x="666" y="4"/>
                  </a:lnTo>
                  <a:lnTo>
                    <a:pt x="658" y="6"/>
                  </a:lnTo>
                  <a:lnTo>
                    <a:pt x="650" y="8"/>
                  </a:lnTo>
                  <a:lnTo>
                    <a:pt x="650" y="8"/>
                  </a:lnTo>
                  <a:lnTo>
                    <a:pt x="646" y="10"/>
                  </a:lnTo>
                  <a:lnTo>
                    <a:pt x="644" y="14"/>
                  </a:lnTo>
                  <a:lnTo>
                    <a:pt x="640" y="24"/>
                  </a:lnTo>
                  <a:lnTo>
                    <a:pt x="640" y="24"/>
                  </a:lnTo>
                  <a:lnTo>
                    <a:pt x="644" y="24"/>
                  </a:lnTo>
                  <a:lnTo>
                    <a:pt x="646" y="26"/>
                  </a:lnTo>
                  <a:lnTo>
                    <a:pt x="646" y="26"/>
                  </a:lnTo>
                  <a:lnTo>
                    <a:pt x="648" y="30"/>
                  </a:lnTo>
                  <a:lnTo>
                    <a:pt x="646" y="32"/>
                  </a:lnTo>
                  <a:lnTo>
                    <a:pt x="646" y="32"/>
                  </a:lnTo>
                  <a:lnTo>
                    <a:pt x="642" y="32"/>
                  </a:lnTo>
                  <a:lnTo>
                    <a:pt x="642" y="30"/>
                  </a:lnTo>
                  <a:lnTo>
                    <a:pt x="642" y="28"/>
                  </a:lnTo>
                  <a:lnTo>
                    <a:pt x="640" y="26"/>
                  </a:lnTo>
                  <a:lnTo>
                    <a:pt x="640" y="26"/>
                  </a:lnTo>
                  <a:lnTo>
                    <a:pt x="634" y="20"/>
                  </a:lnTo>
                  <a:lnTo>
                    <a:pt x="632" y="16"/>
                  </a:lnTo>
                  <a:lnTo>
                    <a:pt x="634" y="10"/>
                  </a:lnTo>
                  <a:lnTo>
                    <a:pt x="642" y="4"/>
                  </a:lnTo>
                  <a:lnTo>
                    <a:pt x="642" y="4"/>
                  </a:lnTo>
                  <a:lnTo>
                    <a:pt x="636" y="2"/>
                  </a:lnTo>
                  <a:lnTo>
                    <a:pt x="630" y="2"/>
                  </a:lnTo>
                  <a:lnTo>
                    <a:pt x="620" y="6"/>
                  </a:lnTo>
                  <a:lnTo>
                    <a:pt x="620" y="6"/>
                  </a:lnTo>
                  <a:lnTo>
                    <a:pt x="614" y="10"/>
                  </a:lnTo>
                  <a:lnTo>
                    <a:pt x="610" y="14"/>
                  </a:lnTo>
                  <a:lnTo>
                    <a:pt x="606" y="20"/>
                  </a:lnTo>
                  <a:lnTo>
                    <a:pt x="606" y="26"/>
                  </a:lnTo>
                  <a:lnTo>
                    <a:pt x="606" y="26"/>
                  </a:lnTo>
                  <a:lnTo>
                    <a:pt x="608" y="30"/>
                  </a:lnTo>
                  <a:lnTo>
                    <a:pt x="612" y="30"/>
                  </a:lnTo>
                  <a:lnTo>
                    <a:pt x="618" y="30"/>
                  </a:lnTo>
                  <a:lnTo>
                    <a:pt x="622" y="30"/>
                  </a:lnTo>
                  <a:lnTo>
                    <a:pt x="622" y="30"/>
                  </a:lnTo>
                  <a:lnTo>
                    <a:pt x="620" y="32"/>
                  </a:lnTo>
                  <a:lnTo>
                    <a:pt x="618" y="32"/>
                  </a:lnTo>
                  <a:lnTo>
                    <a:pt x="618" y="32"/>
                  </a:lnTo>
                  <a:lnTo>
                    <a:pt x="612" y="32"/>
                  </a:lnTo>
                  <a:lnTo>
                    <a:pt x="612" y="32"/>
                  </a:lnTo>
                  <a:lnTo>
                    <a:pt x="612" y="34"/>
                  </a:lnTo>
                  <a:lnTo>
                    <a:pt x="614" y="36"/>
                  </a:lnTo>
                  <a:lnTo>
                    <a:pt x="616" y="38"/>
                  </a:lnTo>
                  <a:lnTo>
                    <a:pt x="616" y="38"/>
                  </a:lnTo>
                  <a:lnTo>
                    <a:pt x="622" y="40"/>
                  </a:lnTo>
                  <a:lnTo>
                    <a:pt x="626" y="40"/>
                  </a:lnTo>
                  <a:lnTo>
                    <a:pt x="632" y="40"/>
                  </a:lnTo>
                  <a:lnTo>
                    <a:pt x="638" y="42"/>
                  </a:lnTo>
                  <a:lnTo>
                    <a:pt x="638" y="42"/>
                  </a:lnTo>
                  <a:lnTo>
                    <a:pt x="640" y="48"/>
                  </a:lnTo>
                  <a:lnTo>
                    <a:pt x="640" y="50"/>
                  </a:lnTo>
                  <a:lnTo>
                    <a:pt x="642" y="52"/>
                  </a:lnTo>
                  <a:lnTo>
                    <a:pt x="642" y="52"/>
                  </a:lnTo>
                  <a:lnTo>
                    <a:pt x="646" y="54"/>
                  </a:lnTo>
                  <a:lnTo>
                    <a:pt x="646" y="54"/>
                  </a:lnTo>
                  <a:lnTo>
                    <a:pt x="644" y="56"/>
                  </a:lnTo>
                  <a:lnTo>
                    <a:pt x="644" y="56"/>
                  </a:lnTo>
                  <a:lnTo>
                    <a:pt x="640" y="58"/>
                  </a:lnTo>
                  <a:lnTo>
                    <a:pt x="638" y="60"/>
                  </a:lnTo>
                  <a:lnTo>
                    <a:pt x="632" y="66"/>
                  </a:lnTo>
                  <a:lnTo>
                    <a:pt x="632" y="66"/>
                  </a:lnTo>
                  <a:lnTo>
                    <a:pt x="630" y="70"/>
                  </a:lnTo>
                  <a:lnTo>
                    <a:pt x="628" y="72"/>
                  </a:lnTo>
                  <a:lnTo>
                    <a:pt x="626" y="70"/>
                  </a:lnTo>
                  <a:lnTo>
                    <a:pt x="626" y="70"/>
                  </a:lnTo>
                  <a:lnTo>
                    <a:pt x="620" y="68"/>
                  </a:lnTo>
                  <a:lnTo>
                    <a:pt x="618" y="64"/>
                  </a:lnTo>
                  <a:lnTo>
                    <a:pt x="620" y="60"/>
                  </a:lnTo>
                  <a:lnTo>
                    <a:pt x="620" y="60"/>
                  </a:lnTo>
                  <a:lnTo>
                    <a:pt x="622" y="58"/>
                  </a:lnTo>
                  <a:lnTo>
                    <a:pt x="620" y="56"/>
                  </a:lnTo>
                  <a:lnTo>
                    <a:pt x="616" y="54"/>
                  </a:lnTo>
                  <a:lnTo>
                    <a:pt x="616" y="54"/>
                  </a:lnTo>
                  <a:lnTo>
                    <a:pt x="612" y="52"/>
                  </a:lnTo>
                  <a:lnTo>
                    <a:pt x="610" y="52"/>
                  </a:lnTo>
                  <a:lnTo>
                    <a:pt x="608" y="54"/>
                  </a:lnTo>
                  <a:lnTo>
                    <a:pt x="608" y="54"/>
                  </a:lnTo>
                  <a:lnTo>
                    <a:pt x="606" y="58"/>
                  </a:lnTo>
                  <a:lnTo>
                    <a:pt x="602" y="60"/>
                  </a:lnTo>
                  <a:lnTo>
                    <a:pt x="602" y="60"/>
                  </a:lnTo>
                  <a:lnTo>
                    <a:pt x="598" y="52"/>
                  </a:lnTo>
                  <a:lnTo>
                    <a:pt x="594" y="48"/>
                  </a:lnTo>
                  <a:lnTo>
                    <a:pt x="588" y="48"/>
                  </a:lnTo>
                  <a:lnTo>
                    <a:pt x="588" y="48"/>
                  </a:lnTo>
                  <a:lnTo>
                    <a:pt x="586" y="46"/>
                  </a:lnTo>
                  <a:lnTo>
                    <a:pt x="586" y="44"/>
                  </a:lnTo>
                  <a:lnTo>
                    <a:pt x="586" y="44"/>
                  </a:lnTo>
                  <a:lnTo>
                    <a:pt x="586" y="36"/>
                  </a:lnTo>
                  <a:lnTo>
                    <a:pt x="584" y="32"/>
                  </a:lnTo>
                  <a:lnTo>
                    <a:pt x="578" y="28"/>
                  </a:lnTo>
                  <a:lnTo>
                    <a:pt x="570" y="24"/>
                  </a:lnTo>
                  <a:lnTo>
                    <a:pt x="570" y="24"/>
                  </a:lnTo>
                  <a:lnTo>
                    <a:pt x="576" y="18"/>
                  </a:lnTo>
                  <a:lnTo>
                    <a:pt x="578" y="14"/>
                  </a:lnTo>
                  <a:lnTo>
                    <a:pt x="580" y="14"/>
                  </a:lnTo>
                  <a:lnTo>
                    <a:pt x="580" y="14"/>
                  </a:lnTo>
                  <a:lnTo>
                    <a:pt x="588" y="14"/>
                  </a:lnTo>
                  <a:lnTo>
                    <a:pt x="592" y="12"/>
                  </a:lnTo>
                  <a:lnTo>
                    <a:pt x="602" y="2"/>
                  </a:lnTo>
                  <a:lnTo>
                    <a:pt x="602" y="2"/>
                  </a:lnTo>
                  <a:lnTo>
                    <a:pt x="578" y="0"/>
                  </a:lnTo>
                  <a:lnTo>
                    <a:pt x="578" y="0"/>
                  </a:lnTo>
                  <a:lnTo>
                    <a:pt x="568" y="0"/>
                  </a:lnTo>
                  <a:lnTo>
                    <a:pt x="564" y="4"/>
                  </a:lnTo>
                  <a:lnTo>
                    <a:pt x="562" y="8"/>
                  </a:lnTo>
                  <a:lnTo>
                    <a:pt x="566" y="18"/>
                  </a:lnTo>
                  <a:lnTo>
                    <a:pt x="566" y="18"/>
                  </a:lnTo>
                  <a:lnTo>
                    <a:pt x="566" y="24"/>
                  </a:lnTo>
                  <a:lnTo>
                    <a:pt x="566" y="24"/>
                  </a:lnTo>
                  <a:lnTo>
                    <a:pt x="560" y="28"/>
                  </a:lnTo>
                  <a:lnTo>
                    <a:pt x="556" y="32"/>
                  </a:lnTo>
                  <a:lnTo>
                    <a:pt x="556" y="38"/>
                  </a:lnTo>
                  <a:lnTo>
                    <a:pt x="558" y="44"/>
                  </a:lnTo>
                  <a:lnTo>
                    <a:pt x="558" y="44"/>
                  </a:lnTo>
                  <a:lnTo>
                    <a:pt x="568" y="46"/>
                  </a:lnTo>
                  <a:lnTo>
                    <a:pt x="572" y="50"/>
                  </a:lnTo>
                  <a:lnTo>
                    <a:pt x="576" y="54"/>
                  </a:lnTo>
                  <a:lnTo>
                    <a:pt x="576" y="54"/>
                  </a:lnTo>
                  <a:lnTo>
                    <a:pt x="576" y="56"/>
                  </a:lnTo>
                  <a:lnTo>
                    <a:pt x="574" y="60"/>
                  </a:lnTo>
                  <a:lnTo>
                    <a:pt x="574" y="60"/>
                  </a:lnTo>
                  <a:lnTo>
                    <a:pt x="568" y="64"/>
                  </a:lnTo>
                  <a:lnTo>
                    <a:pt x="564" y="66"/>
                  </a:lnTo>
                  <a:lnTo>
                    <a:pt x="562" y="70"/>
                  </a:lnTo>
                  <a:lnTo>
                    <a:pt x="562" y="70"/>
                  </a:lnTo>
                  <a:lnTo>
                    <a:pt x="562" y="72"/>
                  </a:lnTo>
                  <a:lnTo>
                    <a:pt x="558" y="72"/>
                  </a:lnTo>
                  <a:lnTo>
                    <a:pt x="558" y="72"/>
                  </a:lnTo>
                  <a:lnTo>
                    <a:pt x="556" y="70"/>
                  </a:lnTo>
                  <a:lnTo>
                    <a:pt x="556" y="68"/>
                  </a:lnTo>
                  <a:lnTo>
                    <a:pt x="556" y="64"/>
                  </a:lnTo>
                  <a:lnTo>
                    <a:pt x="556" y="64"/>
                  </a:lnTo>
                  <a:lnTo>
                    <a:pt x="558" y="64"/>
                  </a:lnTo>
                  <a:lnTo>
                    <a:pt x="558" y="64"/>
                  </a:lnTo>
                  <a:lnTo>
                    <a:pt x="556" y="62"/>
                  </a:lnTo>
                  <a:lnTo>
                    <a:pt x="556" y="62"/>
                  </a:lnTo>
                  <a:lnTo>
                    <a:pt x="554" y="62"/>
                  </a:lnTo>
                  <a:lnTo>
                    <a:pt x="552" y="62"/>
                  </a:lnTo>
                  <a:lnTo>
                    <a:pt x="552" y="60"/>
                  </a:lnTo>
                  <a:lnTo>
                    <a:pt x="552" y="60"/>
                  </a:lnTo>
                  <a:lnTo>
                    <a:pt x="562" y="56"/>
                  </a:lnTo>
                  <a:lnTo>
                    <a:pt x="562" y="56"/>
                  </a:lnTo>
                  <a:lnTo>
                    <a:pt x="556" y="50"/>
                  </a:lnTo>
                  <a:lnTo>
                    <a:pt x="550" y="48"/>
                  </a:lnTo>
                  <a:lnTo>
                    <a:pt x="550" y="48"/>
                  </a:lnTo>
                  <a:lnTo>
                    <a:pt x="548" y="46"/>
                  </a:lnTo>
                  <a:lnTo>
                    <a:pt x="544" y="44"/>
                  </a:lnTo>
                  <a:lnTo>
                    <a:pt x="540" y="48"/>
                  </a:lnTo>
                  <a:lnTo>
                    <a:pt x="536" y="52"/>
                  </a:lnTo>
                  <a:lnTo>
                    <a:pt x="534" y="52"/>
                  </a:lnTo>
                  <a:lnTo>
                    <a:pt x="530" y="52"/>
                  </a:lnTo>
                  <a:lnTo>
                    <a:pt x="530" y="52"/>
                  </a:lnTo>
                  <a:lnTo>
                    <a:pt x="538" y="54"/>
                  </a:lnTo>
                  <a:lnTo>
                    <a:pt x="542" y="56"/>
                  </a:lnTo>
                  <a:lnTo>
                    <a:pt x="544" y="60"/>
                  </a:lnTo>
                  <a:lnTo>
                    <a:pt x="544" y="60"/>
                  </a:lnTo>
                  <a:lnTo>
                    <a:pt x="542" y="60"/>
                  </a:lnTo>
                  <a:lnTo>
                    <a:pt x="540" y="62"/>
                  </a:lnTo>
                  <a:lnTo>
                    <a:pt x="538" y="66"/>
                  </a:lnTo>
                  <a:lnTo>
                    <a:pt x="538" y="66"/>
                  </a:lnTo>
                  <a:lnTo>
                    <a:pt x="510" y="66"/>
                  </a:lnTo>
                  <a:lnTo>
                    <a:pt x="498" y="64"/>
                  </a:lnTo>
                  <a:lnTo>
                    <a:pt x="484" y="60"/>
                  </a:lnTo>
                  <a:lnTo>
                    <a:pt x="484" y="60"/>
                  </a:lnTo>
                  <a:lnTo>
                    <a:pt x="482" y="56"/>
                  </a:lnTo>
                  <a:lnTo>
                    <a:pt x="480" y="54"/>
                  </a:lnTo>
                  <a:lnTo>
                    <a:pt x="474" y="56"/>
                  </a:lnTo>
                  <a:lnTo>
                    <a:pt x="474" y="56"/>
                  </a:lnTo>
                  <a:lnTo>
                    <a:pt x="464" y="58"/>
                  </a:lnTo>
                  <a:lnTo>
                    <a:pt x="464" y="58"/>
                  </a:lnTo>
                  <a:lnTo>
                    <a:pt x="462" y="58"/>
                  </a:lnTo>
                  <a:lnTo>
                    <a:pt x="462" y="60"/>
                  </a:lnTo>
                  <a:lnTo>
                    <a:pt x="462" y="60"/>
                  </a:lnTo>
                  <a:lnTo>
                    <a:pt x="466" y="62"/>
                  </a:lnTo>
                  <a:lnTo>
                    <a:pt x="466" y="62"/>
                  </a:lnTo>
                  <a:lnTo>
                    <a:pt x="468" y="64"/>
                  </a:lnTo>
                  <a:lnTo>
                    <a:pt x="468" y="64"/>
                  </a:lnTo>
                  <a:lnTo>
                    <a:pt x="468" y="68"/>
                  </a:lnTo>
                  <a:lnTo>
                    <a:pt x="468" y="68"/>
                  </a:lnTo>
                  <a:lnTo>
                    <a:pt x="464" y="72"/>
                  </a:lnTo>
                  <a:lnTo>
                    <a:pt x="464" y="72"/>
                  </a:lnTo>
                  <a:lnTo>
                    <a:pt x="452" y="66"/>
                  </a:lnTo>
                  <a:lnTo>
                    <a:pt x="446" y="66"/>
                  </a:lnTo>
                  <a:lnTo>
                    <a:pt x="440" y="66"/>
                  </a:lnTo>
                  <a:lnTo>
                    <a:pt x="440" y="66"/>
                  </a:lnTo>
                  <a:lnTo>
                    <a:pt x="424" y="68"/>
                  </a:lnTo>
                  <a:lnTo>
                    <a:pt x="408" y="66"/>
                  </a:lnTo>
                  <a:lnTo>
                    <a:pt x="408" y="66"/>
                  </a:lnTo>
                  <a:lnTo>
                    <a:pt x="410" y="62"/>
                  </a:lnTo>
                  <a:lnTo>
                    <a:pt x="412" y="62"/>
                  </a:lnTo>
                  <a:lnTo>
                    <a:pt x="414" y="60"/>
                  </a:lnTo>
                  <a:lnTo>
                    <a:pt x="416" y="60"/>
                  </a:lnTo>
                  <a:lnTo>
                    <a:pt x="416" y="60"/>
                  </a:lnTo>
                  <a:lnTo>
                    <a:pt x="412" y="56"/>
                  </a:lnTo>
                  <a:lnTo>
                    <a:pt x="406" y="54"/>
                  </a:lnTo>
                  <a:lnTo>
                    <a:pt x="406" y="54"/>
                  </a:lnTo>
                  <a:lnTo>
                    <a:pt x="398" y="54"/>
                  </a:lnTo>
                  <a:lnTo>
                    <a:pt x="390" y="54"/>
                  </a:lnTo>
                  <a:lnTo>
                    <a:pt x="374" y="50"/>
                  </a:lnTo>
                  <a:lnTo>
                    <a:pt x="374" y="50"/>
                  </a:lnTo>
                  <a:lnTo>
                    <a:pt x="358" y="46"/>
                  </a:lnTo>
                  <a:lnTo>
                    <a:pt x="350" y="46"/>
                  </a:lnTo>
                  <a:lnTo>
                    <a:pt x="348" y="46"/>
                  </a:lnTo>
                  <a:lnTo>
                    <a:pt x="344" y="50"/>
                  </a:lnTo>
                  <a:lnTo>
                    <a:pt x="344" y="50"/>
                  </a:lnTo>
                  <a:lnTo>
                    <a:pt x="340" y="50"/>
                  </a:lnTo>
                  <a:lnTo>
                    <a:pt x="338" y="48"/>
                  </a:lnTo>
                  <a:lnTo>
                    <a:pt x="338" y="48"/>
                  </a:lnTo>
                  <a:lnTo>
                    <a:pt x="336" y="44"/>
                  </a:lnTo>
                  <a:lnTo>
                    <a:pt x="334" y="44"/>
                  </a:lnTo>
                  <a:lnTo>
                    <a:pt x="330" y="48"/>
                  </a:lnTo>
                  <a:lnTo>
                    <a:pt x="330" y="48"/>
                  </a:lnTo>
                  <a:lnTo>
                    <a:pt x="326" y="50"/>
                  </a:lnTo>
                  <a:lnTo>
                    <a:pt x="324" y="48"/>
                  </a:lnTo>
                  <a:lnTo>
                    <a:pt x="324" y="48"/>
                  </a:lnTo>
                  <a:lnTo>
                    <a:pt x="318" y="44"/>
                  </a:lnTo>
                  <a:lnTo>
                    <a:pt x="314" y="42"/>
                  </a:lnTo>
                  <a:lnTo>
                    <a:pt x="308" y="42"/>
                  </a:lnTo>
                  <a:lnTo>
                    <a:pt x="302" y="46"/>
                  </a:lnTo>
                  <a:lnTo>
                    <a:pt x="302" y="46"/>
                  </a:lnTo>
                  <a:lnTo>
                    <a:pt x="296" y="44"/>
                  </a:lnTo>
                  <a:lnTo>
                    <a:pt x="296" y="44"/>
                  </a:lnTo>
                  <a:lnTo>
                    <a:pt x="294" y="48"/>
                  </a:lnTo>
                  <a:lnTo>
                    <a:pt x="290" y="48"/>
                  </a:lnTo>
                  <a:lnTo>
                    <a:pt x="290" y="48"/>
                  </a:lnTo>
                  <a:lnTo>
                    <a:pt x="286" y="46"/>
                  </a:lnTo>
                  <a:lnTo>
                    <a:pt x="286" y="46"/>
                  </a:lnTo>
                  <a:lnTo>
                    <a:pt x="286" y="46"/>
                  </a:lnTo>
                  <a:lnTo>
                    <a:pt x="286" y="46"/>
                  </a:lnTo>
                  <a:lnTo>
                    <a:pt x="280" y="46"/>
                  </a:lnTo>
                  <a:lnTo>
                    <a:pt x="278" y="44"/>
                  </a:lnTo>
                  <a:lnTo>
                    <a:pt x="274" y="46"/>
                  </a:lnTo>
                  <a:lnTo>
                    <a:pt x="274" y="46"/>
                  </a:lnTo>
                  <a:lnTo>
                    <a:pt x="268" y="48"/>
                  </a:lnTo>
                  <a:lnTo>
                    <a:pt x="264" y="48"/>
                  </a:lnTo>
                  <a:lnTo>
                    <a:pt x="258" y="48"/>
                  </a:lnTo>
                  <a:lnTo>
                    <a:pt x="254" y="50"/>
                  </a:lnTo>
                  <a:lnTo>
                    <a:pt x="254" y="50"/>
                  </a:lnTo>
                  <a:lnTo>
                    <a:pt x="246" y="54"/>
                  </a:lnTo>
                  <a:lnTo>
                    <a:pt x="238" y="54"/>
                  </a:lnTo>
                  <a:lnTo>
                    <a:pt x="224" y="50"/>
                  </a:lnTo>
                  <a:lnTo>
                    <a:pt x="224" y="50"/>
                  </a:lnTo>
                  <a:lnTo>
                    <a:pt x="202" y="46"/>
                  </a:lnTo>
                  <a:lnTo>
                    <a:pt x="192" y="44"/>
                  </a:lnTo>
                  <a:lnTo>
                    <a:pt x="180" y="42"/>
                  </a:lnTo>
                  <a:lnTo>
                    <a:pt x="180" y="42"/>
                  </a:lnTo>
                  <a:lnTo>
                    <a:pt x="166" y="42"/>
                  </a:lnTo>
                  <a:lnTo>
                    <a:pt x="152" y="42"/>
                  </a:lnTo>
                  <a:lnTo>
                    <a:pt x="124" y="38"/>
                  </a:lnTo>
                  <a:lnTo>
                    <a:pt x="124" y="38"/>
                  </a:lnTo>
                  <a:lnTo>
                    <a:pt x="96" y="32"/>
                  </a:lnTo>
                  <a:lnTo>
                    <a:pt x="82" y="32"/>
                  </a:lnTo>
                  <a:lnTo>
                    <a:pt x="68" y="36"/>
                  </a:lnTo>
                  <a:lnTo>
                    <a:pt x="68" y="36"/>
                  </a:lnTo>
                  <a:lnTo>
                    <a:pt x="52" y="38"/>
                  </a:lnTo>
                  <a:lnTo>
                    <a:pt x="44" y="40"/>
                  </a:lnTo>
                  <a:lnTo>
                    <a:pt x="38" y="46"/>
                  </a:lnTo>
                  <a:lnTo>
                    <a:pt x="38" y="46"/>
                  </a:lnTo>
                  <a:lnTo>
                    <a:pt x="34" y="50"/>
                  </a:lnTo>
                  <a:lnTo>
                    <a:pt x="30" y="52"/>
                  </a:lnTo>
                  <a:lnTo>
                    <a:pt x="24" y="54"/>
                  </a:lnTo>
                  <a:lnTo>
                    <a:pt x="18" y="54"/>
                  </a:lnTo>
                  <a:lnTo>
                    <a:pt x="18" y="54"/>
                  </a:lnTo>
                  <a:lnTo>
                    <a:pt x="14" y="56"/>
                  </a:lnTo>
                  <a:lnTo>
                    <a:pt x="12" y="56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12" y="60"/>
                  </a:lnTo>
                  <a:lnTo>
                    <a:pt x="12" y="62"/>
                  </a:lnTo>
                  <a:lnTo>
                    <a:pt x="16" y="62"/>
                  </a:lnTo>
                  <a:lnTo>
                    <a:pt x="16" y="62"/>
                  </a:lnTo>
                  <a:lnTo>
                    <a:pt x="50" y="78"/>
                  </a:lnTo>
                  <a:lnTo>
                    <a:pt x="50" y="78"/>
                  </a:lnTo>
                  <a:lnTo>
                    <a:pt x="46" y="84"/>
                  </a:lnTo>
                  <a:lnTo>
                    <a:pt x="40" y="86"/>
                  </a:lnTo>
                  <a:lnTo>
                    <a:pt x="34" y="84"/>
                  </a:lnTo>
                  <a:lnTo>
                    <a:pt x="30" y="82"/>
                  </a:lnTo>
                  <a:lnTo>
                    <a:pt x="30" y="82"/>
                  </a:lnTo>
                  <a:lnTo>
                    <a:pt x="26" y="80"/>
                  </a:lnTo>
                  <a:lnTo>
                    <a:pt x="22" y="80"/>
                  </a:lnTo>
                  <a:lnTo>
                    <a:pt x="22" y="80"/>
                  </a:lnTo>
                  <a:lnTo>
                    <a:pt x="0" y="88"/>
                  </a:lnTo>
                  <a:lnTo>
                    <a:pt x="0" y="88"/>
                  </a:lnTo>
                  <a:lnTo>
                    <a:pt x="6" y="90"/>
                  </a:lnTo>
                  <a:lnTo>
                    <a:pt x="8" y="94"/>
                  </a:lnTo>
                  <a:lnTo>
                    <a:pt x="10" y="98"/>
                  </a:lnTo>
                  <a:lnTo>
                    <a:pt x="14" y="100"/>
                  </a:lnTo>
                  <a:lnTo>
                    <a:pt x="14" y="100"/>
                  </a:lnTo>
                  <a:lnTo>
                    <a:pt x="30" y="100"/>
                  </a:lnTo>
                  <a:lnTo>
                    <a:pt x="44" y="98"/>
                  </a:lnTo>
                  <a:lnTo>
                    <a:pt x="44" y="98"/>
                  </a:lnTo>
                  <a:lnTo>
                    <a:pt x="48" y="96"/>
                  </a:lnTo>
                  <a:lnTo>
                    <a:pt x="50" y="96"/>
                  </a:lnTo>
                  <a:lnTo>
                    <a:pt x="52" y="100"/>
                  </a:lnTo>
                  <a:lnTo>
                    <a:pt x="52" y="100"/>
                  </a:lnTo>
                  <a:lnTo>
                    <a:pt x="52" y="108"/>
                  </a:lnTo>
                  <a:lnTo>
                    <a:pt x="52" y="110"/>
                  </a:lnTo>
                  <a:lnTo>
                    <a:pt x="46" y="112"/>
                  </a:lnTo>
                  <a:lnTo>
                    <a:pt x="46" y="112"/>
                  </a:lnTo>
                  <a:lnTo>
                    <a:pt x="36" y="114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2" y="118"/>
                  </a:lnTo>
                  <a:lnTo>
                    <a:pt x="18" y="122"/>
                  </a:lnTo>
                  <a:lnTo>
                    <a:pt x="14" y="130"/>
                  </a:lnTo>
                  <a:lnTo>
                    <a:pt x="14" y="130"/>
                  </a:lnTo>
                  <a:lnTo>
                    <a:pt x="18" y="134"/>
                  </a:lnTo>
                  <a:lnTo>
                    <a:pt x="20" y="140"/>
                  </a:lnTo>
                  <a:lnTo>
                    <a:pt x="22" y="144"/>
                  </a:lnTo>
                  <a:lnTo>
                    <a:pt x="28" y="146"/>
                  </a:lnTo>
                  <a:lnTo>
                    <a:pt x="28" y="146"/>
                  </a:lnTo>
                  <a:lnTo>
                    <a:pt x="40" y="148"/>
                  </a:lnTo>
                  <a:lnTo>
                    <a:pt x="46" y="152"/>
                  </a:lnTo>
                  <a:lnTo>
                    <a:pt x="46" y="154"/>
                  </a:lnTo>
                  <a:lnTo>
                    <a:pt x="48" y="160"/>
                  </a:lnTo>
                  <a:lnTo>
                    <a:pt x="48" y="160"/>
                  </a:lnTo>
                  <a:lnTo>
                    <a:pt x="48" y="160"/>
                  </a:lnTo>
                  <a:lnTo>
                    <a:pt x="48" y="160"/>
                  </a:lnTo>
                  <a:lnTo>
                    <a:pt x="52" y="158"/>
                  </a:lnTo>
                  <a:lnTo>
                    <a:pt x="56" y="158"/>
                  </a:lnTo>
                  <a:lnTo>
                    <a:pt x="66" y="160"/>
                  </a:lnTo>
                  <a:lnTo>
                    <a:pt x="74" y="160"/>
                  </a:lnTo>
                  <a:lnTo>
                    <a:pt x="78" y="160"/>
                  </a:lnTo>
                  <a:lnTo>
                    <a:pt x="82" y="158"/>
                  </a:lnTo>
                  <a:lnTo>
                    <a:pt x="82" y="158"/>
                  </a:lnTo>
                  <a:lnTo>
                    <a:pt x="80" y="166"/>
                  </a:lnTo>
                  <a:lnTo>
                    <a:pt x="74" y="174"/>
                  </a:lnTo>
                  <a:lnTo>
                    <a:pt x="68" y="180"/>
                  </a:lnTo>
                  <a:lnTo>
                    <a:pt x="60" y="184"/>
                  </a:lnTo>
                  <a:lnTo>
                    <a:pt x="60" y="184"/>
                  </a:lnTo>
                  <a:lnTo>
                    <a:pt x="58" y="186"/>
                  </a:lnTo>
                  <a:lnTo>
                    <a:pt x="56" y="188"/>
                  </a:lnTo>
                  <a:lnTo>
                    <a:pt x="56" y="190"/>
                  </a:lnTo>
                  <a:lnTo>
                    <a:pt x="56" y="190"/>
                  </a:lnTo>
                  <a:lnTo>
                    <a:pt x="58" y="190"/>
                  </a:lnTo>
                  <a:lnTo>
                    <a:pt x="60" y="190"/>
                  </a:lnTo>
                  <a:lnTo>
                    <a:pt x="64" y="190"/>
                  </a:lnTo>
                  <a:lnTo>
                    <a:pt x="64" y="190"/>
                  </a:lnTo>
                  <a:lnTo>
                    <a:pt x="70" y="188"/>
                  </a:lnTo>
                  <a:lnTo>
                    <a:pt x="70" y="188"/>
                  </a:lnTo>
                  <a:lnTo>
                    <a:pt x="98" y="168"/>
                  </a:lnTo>
                  <a:lnTo>
                    <a:pt x="98" y="168"/>
                  </a:lnTo>
                  <a:lnTo>
                    <a:pt x="104" y="164"/>
                  </a:lnTo>
                  <a:lnTo>
                    <a:pt x="106" y="160"/>
                  </a:lnTo>
                  <a:lnTo>
                    <a:pt x="106" y="156"/>
                  </a:lnTo>
                  <a:lnTo>
                    <a:pt x="106" y="156"/>
                  </a:lnTo>
                  <a:lnTo>
                    <a:pt x="106" y="154"/>
                  </a:lnTo>
                  <a:lnTo>
                    <a:pt x="106" y="154"/>
                  </a:lnTo>
                  <a:lnTo>
                    <a:pt x="112" y="150"/>
                  </a:lnTo>
                  <a:lnTo>
                    <a:pt x="118" y="144"/>
                  </a:lnTo>
                  <a:lnTo>
                    <a:pt x="122" y="140"/>
                  </a:lnTo>
                  <a:lnTo>
                    <a:pt x="128" y="136"/>
                  </a:lnTo>
                  <a:lnTo>
                    <a:pt x="128" y="136"/>
                  </a:lnTo>
                  <a:lnTo>
                    <a:pt x="130" y="138"/>
                  </a:lnTo>
                  <a:lnTo>
                    <a:pt x="130" y="138"/>
                  </a:lnTo>
                  <a:lnTo>
                    <a:pt x="128" y="140"/>
                  </a:lnTo>
                  <a:lnTo>
                    <a:pt x="128" y="142"/>
                  </a:lnTo>
                  <a:lnTo>
                    <a:pt x="126" y="146"/>
                  </a:lnTo>
                  <a:lnTo>
                    <a:pt x="126" y="146"/>
                  </a:lnTo>
                  <a:lnTo>
                    <a:pt x="124" y="148"/>
                  </a:lnTo>
                  <a:lnTo>
                    <a:pt x="124" y="150"/>
                  </a:lnTo>
                  <a:lnTo>
                    <a:pt x="126" y="152"/>
                  </a:lnTo>
                  <a:lnTo>
                    <a:pt x="124" y="156"/>
                  </a:lnTo>
                  <a:lnTo>
                    <a:pt x="124" y="156"/>
                  </a:lnTo>
                  <a:lnTo>
                    <a:pt x="128" y="156"/>
                  </a:lnTo>
                  <a:lnTo>
                    <a:pt x="128" y="154"/>
                  </a:lnTo>
                  <a:lnTo>
                    <a:pt x="130" y="152"/>
                  </a:lnTo>
                  <a:lnTo>
                    <a:pt x="132" y="150"/>
                  </a:lnTo>
                  <a:lnTo>
                    <a:pt x="132" y="150"/>
                  </a:lnTo>
                  <a:lnTo>
                    <a:pt x="142" y="148"/>
                  </a:lnTo>
                  <a:lnTo>
                    <a:pt x="148" y="146"/>
                  </a:lnTo>
                  <a:lnTo>
                    <a:pt x="150" y="142"/>
                  </a:lnTo>
                  <a:lnTo>
                    <a:pt x="150" y="142"/>
                  </a:lnTo>
                  <a:lnTo>
                    <a:pt x="152" y="138"/>
                  </a:lnTo>
                  <a:lnTo>
                    <a:pt x="152" y="136"/>
                  </a:lnTo>
                  <a:lnTo>
                    <a:pt x="160" y="138"/>
                  </a:lnTo>
                  <a:lnTo>
                    <a:pt x="160" y="138"/>
                  </a:lnTo>
                  <a:lnTo>
                    <a:pt x="180" y="144"/>
                  </a:lnTo>
                  <a:lnTo>
                    <a:pt x="190" y="146"/>
                  </a:lnTo>
                  <a:lnTo>
                    <a:pt x="200" y="146"/>
                  </a:lnTo>
                  <a:lnTo>
                    <a:pt x="200" y="146"/>
                  </a:lnTo>
                  <a:lnTo>
                    <a:pt x="210" y="148"/>
                  </a:lnTo>
                  <a:lnTo>
                    <a:pt x="220" y="150"/>
                  </a:lnTo>
                  <a:lnTo>
                    <a:pt x="220" y="150"/>
                  </a:lnTo>
                  <a:lnTo>
                    <a:pt x="230" y="156"/>
                  </a:lnTo>
                  <a:lnTo>
                    <a:pt x="240" y="164"/>
                  </a:lnTo>
                  <a:lnTo>
                    <a:pt x="240" y="164"/>
                  </a:lnTo>
                  <a:lnTo>
                    <a:pt x="244" y="168"/>
                  </a:lnTo>
                  <a:lnTo>
                    <a:pt x="244" y="168"/>
                  </a:lnTo>
                  <a:lnTo>
                    <a:pt x="246" y="166"/>
                  </a:lnTo>
                  <a:lnTo>
                    <a:pt x="250" y="166"/>
                  </a:lnTo>
                  <a:lnTo>
                    <a:pt x="250" y="166"/>
                  </a:lnTo>
                  <a:lnTo>
                    <a:pt x="252" y="166"/>
                  </a:lnTo>
                  <a:lnTo>
                    <a:pt x="252" y="166"/>
                  </a:lnTo>
                  <a:lnTo>
                    <a:pt x="258" y="164"/>
                  </a:lnTo>
                  <a:lnTo>
                    <a:pt x="258" y="164"/>
                  </a:lnTo>
                  <a:lnTo>
                    <a:pt x="262" y="164"/>
                  </a:lnTo>
                  <a:lnTo>
                    <a:pt x="264" y="168"/>
                  </a:lnTo>
                  <a:lnTo>
                    <a:pt x="264" y="168"/>
                  </a:lnTo>
                  <a:lnTo>
                    <a:pt x="266" y="170"/>
                  </a:lnTo>
                  <a:lnTo>
                    <a:pt x="268" y="172"/>
                  </a:lnTo>
                  <a:lnTo>
                    <a:pt x="270" y="178"/>
                  </a:lnTo>
                  <a:lnTo>
                    <a:pt x="270" y="178"/>
                  </a:lnTo>
                  <a:lnTo>
                    <a:pt x="272" y="180"/>
                  </a:lnTo>
                  <a:lnTo>
                    <a:pt x="272" y="180"/>
                  </a:lnTo>
                  <a:lnTo>
                    <a:pt x="276" y="182"/>
                  </a:lnTo>
                  <a:lnTo>
                    <a:pt x="276" y="186"/>
                  </a:lnTo>
                  <a:lnTo>
                    <a:pt x="276" y="186"/>
                  </a:lnTo>
                  <a:lnTo>
                    <a:pt x="282" y="190"/>
                  </a:lnTo>
                  <a:lnTo>
                    <a:pt x="282" y="194"/>
                  </a:lnTo>
                  <a:lnTo>
                    <a:pt x="282" y="194"/>
                  </a:lnTo>
                  <a:lnTo>
                    <a:pt x="284" y="194"/>
                  </a:lnTo>
                  <a:lnTo>
                    <a:pt x="286" y="196"/>
                  </a:lnTo>
                  <a:lnTo>
                    <a:pt x="286" y="200"/>
                  </a:lnTo>
                  <a:lnTo>
                    <a:pt x="286" y="200"/>
                  </a:lnTo>
                  <a:lnTo>
                    <a:pt x="288" y="202"/>
                  </a:lnTo>
                  <a:lnTo>
                    <a:pt x="292" y="206"/>
                  </a:lnTo>
                  <a:lnTo>
                    <a:pt x="292" y="206"/>
                  </a:lnTo>
                  <a:lnTo>
                    <a:pt x="294" y="208"/>
                  </a:lnTo>
                  <a:lnTo>
                    <a:pt x="294" y="210"/>
                  </a:lnTo>
                  <a:lnTo>
                    <a:pt x="296" y="214"/>
                  </a:lnTo>
                  <a:lnTo>
                    <a:pt x="298" y="216"/>
                  </a:lnTo>
                  <a:lnTo>
                    <a:pt x="298" y="216"/>
                  </a:lnTo>
                  <a:lnTo>
                    <a:pt x="304" y="218"/>
                  </a:lnTo>
                  <a:lnTo>
                    <a:pt x="310" y="224"/>
                  </a:lnTo>
                  <a:lnTo>
                    <a:pt x="312" y="230"/>
                  </a:lnTo>
                  <a:lnTo>
                    <a:pt x="312" y="234"/>
                  </a:lnTo>
                  <a:lnTo>
                    <a:pt x="312" y="238"/>
                  </a:lnTo>
                  <a:lnTo>
                    <a:pt x="312" y="238"/>
                  </a:lnTo>
                  <a:lnTo>
                    <a:pt x="314" y="240"/>
                  </a:lnTo>
                  <a:lnTo>
                    <a:pt x="316" y="242"/>
                  </a:lnTo>
                  <a:lnTo>
                    <a:pt x="322" y="242"/>
                  </a:lnTo>
                  <a:lnTo>
                    <a:pt x="322" y="242"/>
                  </a:lnTo>
                  <a:lnTo>
                    <a:pt x="324" y="242"/>
                  </a:lnTo>
                  <a:lnTo>
                    <a:pt x="328" y="244"/>
                  </a:lnTo>
                  <a:lnTo>
                    <a:pt x="334" y="246"/>
                  </a:lnTo>
                  <a:lnTo>
                    <a:pt x="334" y="246"/>
                  </a:lnTo>
                  <a:lnTo>
                    <a:pt x="336" y="250"/>
                  </a:lnTo>
                  <a:lnTo>
                    <a:pt x="338" y="252"/>
                  </a:lnTo>
                  <a:lnTo>
                    <a:pt x="344" y="256"/>
                  </a:lnTo>
                  <a:lnTo>
                    <a:pt x="344" y="256"/>
                  </a:lnTo>
                  <a:lnTo>
                    <a:pt x="348" y="260"/>
                  </a:lnTo>
                  <a:lnTo>
                    <a:pt x="352" y="264"/>
                  </a:lnTo>
                  <a:lnTo>
                    <a:pt x="354" y="268"/>
                  </a:lnTo>
                  <a:lnTo>
                    <a:pt x="354" y="274"/>
                  </a:lnTo>
                  <a:lnTo>
                    <a:pt x="354" y="274"/>
                  </a:lnTo>
                  <a:lnTo>
                    <a:pt x="348" y="272"/>
                  </a:lnTo>
                  <a:lnTo>
                    <a:pt x="348" y="272"/>
                  </a:lnTo>
                  <a:lnTo>
                    <a:pt x="346" y="272"/>
                  </a:lnTo>
                  <a:lnTo>
                    <a:pt x="342" y="270"/>
                  </a:lnTo>
                  <a:lnTo>
                    <a:pt x="338" y="270"/>
                  </a:lnTo>
                  <a:lnTo>
                    <a:pt x="336" y="272"/>
                  </a:lnTo>
                  <a:lnTo>
                    <a:pt x="336" y="272"/>
                  </a:lnTo>
                  <a:lnTo>
                    <a:pt x="338" y="278"/>
                  </a:lnTo>
                  <a:lnTo>
                    <a:pt x="340" y="284"/>
                  </a:lnTo>
                  <a:lnTo>
                    <a:pt x="342" y="292"/>
                  </a:lnTo>
                  <a:lnTo>
                    <a:pt x="342" y="298"/>
                  </a:lnTo>
                  <a:lnTo>
                    <a:pt x="342" y="298"/>
                  </a:lnTo>
                  <a:lnTo>
                    <a:pt x="340" y="314"/>
                  </a:lnTo>
                  <a:lnTo>
                    <a:pt x="338" y="330"/>
                  </a:lnTo>
                  <a:lnTo>
                    <a:pt x="340" y="346"/>
                  </a:lnTo>
                  <a:lnTo>
                    <a:pt x="342" y="362"/>
                  </a:lnTo>
                  <a:lnTo>
                    <a:pt x="342" y="362"/>
                  </a:lnTo>
                  <a:lnTo>
                    <a:pt x="346" y="368"/>
                  </a:lnTo>
                  <a:lnTo>
                    <a:pt x="348" y="372"/>
                  </a:lnTo>
                  <a:lnTo>
                    <a:pt x="352" y="376"/>
                  </a:lnTo>
                  <a:lnTo>
                    <a:pt x="354" y="380"/>
                  </a:lnTo>
                  <a:lnTo>
                    <a:pt x="354" y="380"/>
                  </a:lnTo>
                  <a:lnTo>
                    <a:pt x="358" y="392"/>
                  </a:lnTo>
                  <a:lnTo>
                    <a:pt x="364" y="402"/>
                  </a:lnTo>
                  <a:lnTo>
                    <a:pt x="372" y="412"/>
                  </a:lnTo>
                  <a:lnTo>
                    <a:pt x="376" y="414"/>
                  </a:lnTo>
                  <a:lnTo>
                    <a:pt x="382" y="418"/>
                  </a:lnTo>
                  <a:lnTo>
                    <a:pt x="382" y="418"/>
                  </a:lnTo>
                  <a:lnTo>
                    <a:pt x="386" y="420"/>
                  </a:lnTo>
                  <a:lnTo>
                    <a:pt x="390" y="422"/>
                  </a:lnTo>
                  <a:lnTo>
                    <a:pt x="394" y="432"/>
                  </a:lnTo>
                  <a:lnTo>
                    <a:pt x="394" y="432"/>
                  </a:lnTo>
                  <a:lnTo>
                    <a:pt x="402" y="452"/>
                  </a:lnTo>
                  <a:lnTo>
                    <a:pt x="408" y="462"/>
                  </a:lnTo>
                  <a:lnTo>
                    <a:pt x="414" y="470"/>
                  </a:lnTo>
                  <a:lnTo>
                    <a:pt x="414" y="470"/>
                  </a:lnTo>
                  <a:lnTo>
                    <a:pt x="416" y="472"/>
                  </a:lnTo>
                  <a:lnTo>
                    <a:pt x="418" y="476"/>
                  </a:lnTo>
                  <a:lnTo>
                    <a:pt x="418" y="478"/>
                  </a:lnTo>
                  <a:lnTo>
                    <a:pt x="416" y="482"/>
                  </a:lnTo>
                  <a:lnTo>
                    <a:pt x="416" y="482"/>
                  </a:lnTo>
                  <a:lnTo>
                    <a:pt x="414" y="484"/>
                  </a:lnTo>
                  <a:lnTo>
                    <a:pt x="414" y="486"/>
                  </a:lnTo>
                  <a:lnTo>
                    <a:pt x="414" y="486"/>
                  </a:lnTo>
                  <a:lnTo>
                    <a:pt x="424" y="492"/>
                  </a:lnTo>
                  <a:lnTo>
                    <a:pt x="430" y="500"/>
                  </a:lnTo>
                  <a:lnTo>
                    <a:pt x="440" y="518"/>
                  </a:lnTo>
                  <a:lnTo>
                    <a:pt x="440" y="518"/>
                  </a:lnTo>
                  <a:lnTo>
                    <a:pt x="442" y="520"/>
                  </a:lnTo>
                  <a:lnTo>
                    <a:pt x="442" y="520"/>
                  </a:lnTo>
                  <a:lnTo>
                    <a:pt x="448" y="528"/>
                  </a:lnTo>
                  <a:lnTo>
                    <a:pt x="448" y="528"/>
                  </a:lnTo>
                  <a:lnTo>
                    <a:pt x="450" y="530"/>
                  </a:lnTo>
                  <a:lnTo>
                    <a:pt x="450" y="532"/>
                  </a:lnTo>
                  <a:lnTo>
                    <a:pt x="452" y="530"/>
                  </a:lnTo>
                  <a:lnTo>
                    <a:pt x="452" y="530"/>
                  </a:lnTo>
                  <a:lnTo>
                    <a:pt x="454" y="528"/>
                  </a:lnTo>
                  <a:lnTo>
                    <a:pt x="454" y="528"/>
                  </a:lnTo>
                  <a:lnTo>
                    <a:pt x="452" y="524"/>
                  </a:lnTo>
                  <a:lnTo>
                    <a:pt x="452" y="524"/>
                  </a:lnTo>
                  <a:lnTo>
                    <a:pt x="448" y="520"/>
                  </a:lnTo>
                  <a:lnTo>
                    <a:pt x="444" y="514"/>
                  </a:lnTo>
                  <a:lnTo>
                    <a:pt x="444" y="514"/>
                  </a:lnTo>
                  <a:lnTo>
                    <a:pt x="442" y="512"/>
                  </a:lnTo>
                  <a:lnTo>
                    <a:pt x="442" y="512"/>
                  </a:lnTo>
                  <a:lnTo>
                    <a:pt x="432" y="486"/>
                  </a:lnTo>
                  <a:lnTo>
                    <a:pt x="418" y="464"/>
                  </a:lnTo>
                  <a:lnTo>
                    <a:pt x="418" y="464"/>
                  </a:lnTo>
                  <a:lnTo>
                    <a:pt x="414" y="458"/>
                  </a:lnTo>
                  <a:lnTo>
                    <a:pt x="412" y="452"/>
                  </a:lnTo>
                  <a:lnTo>
                    <a:pt x="412" y="442"/>
                  </a:lnTo>
                  <a:lnTo>
                    <a:pt x="412" y="442"/>
                  </a:lnTo>
                  <a:lnTo>
                    <a:pt x="418" y="442"/>
                  </a:lnTo>
                  <a:lnTo>
                    <a:pt x="424" y="446"/>
                  </a:lnTo>
                  <a:lnTo>
                    <a:pt x="426" y="450"/>
                  </a:lnTo>
                  <a:lnTo>
                    <a:pt x="428" y="456"/>
                  </a:lnTo>
                  <a:lnTo>
                    <a:pt x="428" y="456"/>
                  </a:lnTo>
                  <a:lnTo>
                    <a:pt x="430" y="462"/>
                  </a:lnTo>
                  <a:lnTo>
                    <a:pt x="434" y="470"/>
                  </a:lnTo>
                  <a:lnTo>
                    <a:pt x="442" y="480"/>
                  </a:lnTo>
                  <a:lnTo>
                    <a:pt x="452" y="492"/>
                  </a:lnTo>
                  <a:lnTo>
                    <a:pt x="458" y="504"/>
                  </a:lnTo>
                  <a:lnTo>
                    <a:pt x="458" y="504"/>
                  </a:lnTo>
                  <a:lnTo>
                    <a:pt x="462" y="510"/>
                  </a:lnTo>
                  <a:lnTo>
                    <a:pt x="468" y="518"/>
                  </a:lnTo>
                  <a:lnTo>
                    <a:pt x="478" y="530"/>
                  </a:lnTo>
                  <a:lnTo>
                    <a:pt x="478" y="530"/>
                  </a:lnTo>
                  <a:lnTo>
                    <a:pt x="482" y="536"/>
                  </a:lnTo>
                  <a:lnTo>
                    <a:pt x="486" y="544"/>
                  </a:lnTo>
                  <a:lnTo>
                    <a:pt x="486" y="550"/>
                  </a:lnTo>
                  <a:lnTo>
                    <a:pt x="486" y="558"/>
                  </a:lnTo>
                  <a:lnTo>
                    <a:pt x="486" y="558"/>
                  </a:lnTo>
                  <a:lnTo>
                    <a:pt x="484" y="562"/>
                  </a:lnTo>
                  <a:lnTo>
                    <a:pt x="486" y="566"/>
                  </a:lnTo>
                  <a:lnTo>
                    <a:pt x="492" y="570"/>
                  </a:lnTo>
                  <a:lnTo>
                    <a:pt x="492" y="570"/>
                  </a:lnTo>
                  <a:lnTo>
                    <a:pt x="504" y="580"/>
                  </a:lnTo>
                  <a:lnTo>
                    <a:pt x="516" y="588"/>
                  </a:lnTo>
                  <a:lnTo>
                    <a:pt x="516" y="588"/>
                  </a:lnTo>
                  <a:lnTo>
                    <a:pt x="534" y="598"/>
                  </a:lnTo>
                  <a:lnTo>
                    <a:pt x="550" y="606"/>
                  </a:lnTo>
                  <a:lnTo>
                    <a:pt x="550" y="606"/>
                  </a:lnTo>
                  <a:lnTo>
                    <a:pt x="556" y="608"/>
                  </a:lnTo>
                  <a:lnTo>
                    <a:pt x="560" y="606"/>
                  </a:lnTo>
                  <a:lnTo>
                    <a:pt x="560" y="606"/>
                  </a:lnTo>
                  <a:lnTo>
                    <a:pt x="566" y="602"/>
                  </a:lnTo>
                  <a:lnTo>
                    <a:pt x="572" y="602"/>
                  </a:lnTo>
                  <a:lnTo>
                    <a:pt x="578" y="606"/>
                  </a:lnTo>
                  <a:lnTo>
                    <a:pt x="582" y="612"/>
                  </a:lnTo>
                  <a:lnTo>
                    <a:pt x="582" y="612"/>
                  </a:lnTo>
                  <a:lnTo>
                    <a:pt x="592" y="622"/>
                  </a:lnTo>
                  <a:lnTo>
                    <a:pt x="596" y="624"/>
                  </a:lnTo>
                  <a:lnTo>
                    <a:pt x="604" y="628"/>
                  </a:lnTo>
                  <a:lnTo>
                    <a:pt x="604" y="628"/>
                  </a:lnTo>
                  <a:lnTo>
                    <a:pt x="614" y="630"/>
                  </a:lnTo>
                  <a:lnTo>
                    <a:pt x="622" y="634"/>
                  </a:lnTo>
                  <a:lnTo>
                    <a:pt x="630" y="642"/>
                  </a:lnTo>
                  <a:lnTo>
                    <a:pt x="636" y="652"/>
                  </a:lnTo>
                  <a:lnTo>
                    <a:pt x="636" y="652"/>
                  </a:lnTo>
                  <a:lnTo>
                    <a:pt x="638" y="652"/>
                  </a:lnTo>
                  <a:lnTo>
                    <a:pt x="638" y="652"/>
                  </a:lnTo>
                  <a:lnTo>
                    <a:pt x="638" y="656"/>
                  </a:lnTo>
                  <a:lnTo>
                    <a:pt x="638" y="656"/>
                  </a:lnTo>
                  <a:lnTo>
                    <a:pt x="638" y="662"/>
                  </a:lnTo>
                  <a:lnTo>
                    <a:pt x="640" y="666"/>
                  </a:lnTo>
                  <a:lnTo>
                    <a:pt x="640" y="666"/>
                  </a:lnTo>
                  <a:lnTo>
                    <a:pt x="678" y="694"/>
                  </a:lnTo>
                  <a:lnTo>
                    <a:pt x="678" y="694"/>
                  </a:lnTo>
                  <a:lnTo>
                    <a:pt x="682" y="694"/>
                  </a:lnTo>
                  <a:lnTo>
                    <a:pt x="682" y="694"/>
                  </a:lnTo>
                  <a:lnTo>
                    <a:pt x="682" y="692"/>
                  </a:lnTo>
                  <a:lnTo>
                    <a:pt x="682" y="692"/>
                  </a:lnTo>
                  <a:lnTo>
                    <a:pt x="680" y="686"/>
                  </a:lnTo>
                  <a:lnTo>
                    <a:pt x="682" y="684"/>
                  </a:lnTo>
                  <a:lnTo>
                    <a:pt x="686" y="680"/>
                  </a:lnTo>
                  <a:lnTo>
                    <a:pt x="688" y="676"/>
                  </a:lnTo>
                  <a:lnTo>
                    <a:pt x="688" y="676"/>
                  </a:lnTo>
                  <a:lnTo>
                    <a:pt x="692" y="678"/>
                  </a:lnTo>
                  <a:lnTo>
                    <a:pt x="694" y="678"/>
                  </a:lnTo>
                  <a:lnTo>
                    <a:pt x="696" y="684"/>
                  </a:lnTo>
                  <a:lnTo>
                    <a:pt x="698" y="690"/>
                  </a:lnTo>
                  <a:lnTo>
                    <a:pt x="700" y="694"/>
                  </a:lnTo>
                  <a:lnTo>
                    <a:pt x="700" y="694"/>
                  </a:lnTo>
                  <a:lnTo>
                    <a:pt x="702" y="702"/>
                  </a:lnTo>
                  <a:lnTo>
                    <a:pt x="704" y="710"/>
                  </a:lnTo>
                  <a:lnTo>
                    <a:pt x="706" y="720"/>
                  </a:lnTo>
                  <a:lnTo>
                    <a:pt x="704" y="728"/>
                  </a:lnTo>
                  <a:lnTo>
                    <a:pt x="702" y="738"/>
                  </a:lnTo>
                  <a:lnTo>
                    <a:pt x="700" y="746"/>
                  </a:lnTo>
                  <a:lnTo>
                    <a:pt x="696" y="754"/>
                  </a:lnTo>
                  <a:lnTo>
                    <a:pt x="690" y="760"/>
                  </a:lnTo>
                  <a:lnTo>
                    <a:pt x="690" y="760"/>
                  </a:lnTo>
                  <a:lnTo>
                    <a:pt x="684" y="766"/>
                  </a:lnTo>
                  <a:lnTo>
                    <a:pt x="680" y="774"/>
                  </a:lnTo>
                  <a:lnTo>
                    <a:pt x="678" y="784"/>
                  </a:lnTo>
                  <a:lnTo>
                    <a:pt x="678" y="792"/>
                  </a:lnTo>
                  <a:lnTo>
                    <a:pt x="678" y="792"/>
                  </a:lnTo>
                  <a:lnTo>
                    <a:pt x="678" y="796"/>
                  </a:lnTo>
                  <a:lnTo>
                    <a:pt x="680" y="798"/>
                  </a:lnTo>
                  <a:lnTo>
                    <a:pt x="680" y="798"/>
                  </a:lnTo>
                  <a:lnTo>
                    <a:pt x="684" y="800"/>
                  </a:lnTo>
                  <a:lnTo>
                    <a:pt x="686" y="802"/>
                  </a:lnTo>
                  <a:lnTo>
                    <a:pt x="682" y="806"/>
                  </a:lnTo>
                  <a:lnTo>
                    <a:pt x="682" y="806"/>
                  </a:lnTo>
                  <a:lnTo>
                    <a:pt x="678" y="812"/>
                  </a:lnTo>
                  <a:lnTo>
                    <a:pt x="676" y="816"/>
                  </a:lnTo>
                  <a:lnTo>
                    <a:pt x="676" y="826"/>
                  </a:lnTo>
                  <a:lnTo>
                    <a:pt x="676" y="826"/>
                  </a:lnTo>
                  <a:lnTo>
                    <a:pt x="676" y="832"/>
                  </a:lnTo>
                  <a:lnTo>
                    <a:pt x="680" y="836"/>
                  </a:lnTo>
                  <a:lnTo>
                    <a:pt x="684" y="840"/>
                  </a:lnTo>
                  <a:lnTo>
                    <a:pt x="686" y="846"/>
                  </a:lnTo>
                  <a:lnTo>
                    <a:pt x="686" y="846"/>
                  </a:lnTo>
                  <a:lnTo>
                    <a:pt x="700" y="876"/>
                  </a:lnTo>
                  <a:lnTo>
                    <a:pt x="706" y="892"/>
                  </a:lnTo>
                  <a:lnTo>
                    <a:pt x="712" y="908"/>
                  </a:lnTo>
                  <a:lnTo>
                    <a:pt x="712" y="908"/>
                  </a:lnTo>
                  <a:lnTo>
                    <a:pt x="716" y="920"/>
                  </a:lnTo>
                  <a:lnTo>
                    <a:pt x="722" y="930"/>
                  </a:lnTo>
                  <a:lnTo>
                    <a:pt x="730" y="938"/>
                  </a:lnTo>
                  <a:lnTo>
                    <a:pt x="740" y="944"/>
                  </a:lnTo>
                  <a:lnTo>
                    <a:pt x="740" y="944"/>
                  </a:lnTo>
                  <a:lnTo>
                    <a:pt x="748" y="950"/>
                  </a:lnTo>
                  <a:lnTo>
                    <a:pt x="754" y="958"/>
                  </a:lnTo>
                  <a:lnTo>
                    <a:pt x="760" y="966"/>
                  </a:lnTo>
                  <a:lnTo>
                    <a:pt x="760" y="976"/>
                  </a:lnTo>
                  <a:lnTo>
                    <a:pt x="760" y="976"/>
                  </a:lnTo>
                  <a:lnTo>
                    <a:pt x="760" y="1006"/>
                  </a:lnTo>
                  <a:lnTo>
                    <a:pt x="758" y="1038"/>
                  </a:lnTo>
                  <a:lnTo>
                    <a:pt x="758" y="1038"/>
                  </a:lnTo>
                  <a:lnTo>
                    <a:pt x="752" y="1066"/>
                  </a:lnTo>
                  <a:lnTo>
                    <a:pt x="750" y="1080"/>
                  </a:lnTo>
                  <a:lnTo>
                    <a:pt x="750" y="1094"/>
                  </a:lnTo>
                  <a:lnTo>
                    <a:pt x="750" y="1094"/>
                  </a:lnTo>
                  <a:lnTo>
                    <a:pt x="748" y="1118"/>
                  </a:lnTo>
                  <a:lnTo>
                    <a:pt x="746" y="1130"/>
                  </a:lnTo>
                  <a:lnTo>
                    <a:pt x="742" y="1140"/>
                  </a:lnTo>
                  <a:lnTo>
                    <a:pt x="742" y="1140"/>
                  </a:lnTo>
                  <a:lnTo>
                    <a:pt x="740" y="1148"/>
                  </a:lnTo>
                  <a:lnTo>
                    <a:pt x="738" y="1154"/>
                  </a:lnTo>
                  <a:lnTo>
                    <a:pt x="736" y="1170"/>
                  </a:lnTo>
                  <a:lnTo>
                    <a:pt x="734" y="1184"/>
                  </a:lnTo>
                  <a:lnTo>
                    <a:pt x="732" y="1198"/>
                  </a:lnTo>
                  <a:lnTo>
                    <a:pt x="732" y="1198"/>
                  </a:lnTo>
                  <a:lnTo>
                    <a:pt x="732" y="1202"/>
                  </a:lnTo>
                  <a:lnTo>
                    <a:pt x="734" y="1206"/>
                  </a:lnTo>
                  <a:lnTo>
                    <a:pt x="734" y="1206"/>
                  </a:lnTo>
                  <a:lnTo>
                    <a:pt x="738" y="1204"/>
                  </a:lnTo>
                  <a:lnTo>
                    <a:pt x="740" y="1204"/>
                  </a:lnTo>
                  <a:lnTo>
                    <a:pt x="742" y="1206"/>
                  </a:lnTo>
                  <a:lnTo>
                    <a:pt x="742" y="1210"/>
                  </a:lnTo>
                  <a:lnTo>
                    <a:pt x="742" y="1210"/>
                  </a:lnTo>
                  <a:lnTo>
                    <a:pt x="738" y="1232"/>
                  </a:lnTo>
                  <a:lnTo>
                    <a:pt x="736" y="1242"/>
                  </a:lnTo>
                  <a:lnTo>
                    <a:pt x="732" y="1252"/>
                  </a:lnTo>
                  <a:lnTo>
                    <a:pt x="732" y="1252"/>
                  </a:lnTo>
                  <a:lnTo>
                    <a:pt x="730" y="1252"/>
                  </a:lnTo>
                  <a:lnTo>
                    <a:pt x="728" y="1250"/>
                  </a:lnTo>
                  <a:lnTo>
                    <a:pt x="726" y="1248"/>
                  </a:lnTo>
                  <a:lnTo>
                    <a:pt x="722" y="1252"/>
                  </a:lnTo>
                  <a:lnTo>
                    <a:pt x="722" y="1252"/>
                  </a:lnTo>
                  <a:lnTo>
                    <a:pt x="722" y="1254"/>
                  </a:lnTo>
                  <a:lnTo>
                    <a:pt x="724" y="1258"/>
                  </a:lnTo>
                  <a:lnTo>
                    <a:pt x="724" y="1258"/>
                  </a:lnTo>
                  <a:lnTo>
                    <a:pt x="730" y="1262"/>
                  </a:lnTo>
                  <a:lnTo>
                    <a:pt x="730" y="1268"/>
                  </a:lnTo>
                  <a:lnTo>
                    <a:pt x="730" y="1274"/>
                  </a:lnTo>
                  <a:lnTo>
                    <a:pt x="726" y="1278"/>
                  </a:lnTo>
                  <a:lnTo>
                    <a:pt x="726" y="1278"/>
                  </a:lnTo>
                  <a:lnTo>
                    <a:pt x="724" y="1282"/>
                  </a:lnTo>
                  <a:lnTo>
                    <a:pt x="724" y="1284"/>
                  </a:lnTo>
                  <a:lnTo>
                    <a:pt x="724" y="1284"/>
                  </a:lnTo>
                  <a:lnTo>
                    <a:pt x="726" y="1290"/>
                  </a:lnTo>
                  <a:lnTo>
                    <a:pt x="728" y="1294"/>
                  </a:lnTo>
                  <a:lnTo>
                    <a:pt x="728" y="1294"/>
                  </a:lnTo>
                  <a:lnTo>
                    <a:pt x="728" y="1294"/>
                  </a:lnTo>
                  <a:lnTo>
                    <a:pt x="734" y="1316"/>
                  </a:lnTo>
                  <a:lnTo>
                    <a:pt x="734" y="1316"/>
                  </a:lnTo>
                  <a:lnTo>
                    <a:pt x="736" y="1320"/>
                  </a:lnTo>
                  <a:lnTo>
                    <a:pt x="736" y="1322"/>
                  </a:lnTo>
                  <a:lnTo>
                    <a:pt x="734" y="1324"/>
                  </a:lnTo>
                  <a:lnTo>
                    <a:pt x="734" y="1324"/>
                  </a:lnTo>
                  <a:lnTo>
                    <a:pt x="734" y="1328"/>
                  </a:lnTo>
                  <a:lnTo>
                    <a:pt x="736" y="1332"/>
                  </a:lnTo>
                  <a:lnTo>
                    <a:pt x="736" y="1332"/>
                  </a:lnTo>
                  <a:lnTo>
                    <a:pt x="740" y="1332"/>
                  </a:lnTo>
                  <a:lnTo>
                    <a:pt x="742" y="1332"/>
                  </a:lnTo>
                  <a:lnTo>
                    <a:pt x="744" y="1330"/>
                  </a:lnTo>
                  <a:lnTo>
                    <a:pt x="744" y="1330"/>
                  </a:lnTo>
                  <a:lnTo>
                    <a:pt x="746" y="1330"/>
                  </a:lnTo>
                  <a:lnTo>
                    <a:pt x="748" y="1332"/>
                  </a:lnTo>
                  <a:lnTo>
                    <a:pt x="748" y="1332"/>
                  </a:lnTo>
                  <a:lnTo>
                    <a:pt x="746" y="1334"/>
                  </a:lnTo>
                  <a:lnTo>
                    <a:pt x="748" y="1336"/>
                  </a:lnTo>
                  <a:lnTo>
                    <a:pt x="752" y="1338"/>
                  </a:lnTo>
                  <a:lnTo>
                    <a:pt x="752" y="1338"/>
                  </a:lnTo>
                  <a:lnTo>
                    <a:pt x="756" y="1342"/>
                  </a:lnTo>
                  <a:lnTo>
                    <a:pt x="758" y="1342"/>
                  </a:lnTo>
                  <a:lnTo>
                    <a:pt x="760" y="1340"/>
                  </a:lnTo>
                  <a:lnTo>
                    <a:pt x="760" y="1340"/>
                  </a:lnTo>
                  <a:lnTo>
                    <a:pt x="766" y="1342"/>
                  </a:lnTo>
                  <a:lnTo>
                    <a:pt x="766" y="1342"/>
                  </a:lnTo>
                  <a:lnTo>
                    <a:pt x="766" y="1342"/>
                  </a:lnTo>
                  <a:lnTo>
                    <a:pt x="766" y="1346"/>
                  </a:lnTo>
                  <a:lnTo>
                    <a:pt x="768" y="1346"/>
                  </a:lnTo>
                  <a:lnTo>
                    <a:pt x="770" y="1348"/>
                  </a:lnTo>
                  <a:lnTo>
                    <a:pt x="772" y="1348"/>
                  </a:lnTo>
                  <a:lnTo>
                    <a:pt x="772" y="1348"/>
                  </a:lnTo>
                  <a:lnTo>
                    <a:pt x="782" y="1346"/>
                  </a:lnTo>
                  <a:lnTo>
                    <a:pt x="786" y="1346"/>
                  </a:lnTo>
                  <a:lnTo>
                    <a:pt x="788" y="1344"/>
                  </a:lnTo>
                  <a:lnTo>
                    <a:pt x="788" y="1344"/>
                  </a:lnTo>
                  <a:lnTo>
                    <a:pt x="792" y="1340"/>
                  </a:lnTo>
                  <a:lnTo>
                    <a:pt x="788" y="1338"/>
                  </a:lnTo>
                  <a:lnTo>
                    <a:pt x="788" y="1338"/>
                  </a:lnTo>
                  <a:lnTo>
                    <a:pt x="778" y="1330"/>
                  </a:lnTo>
                  <a:lnTo>
                    <a:pt x="774" y="1326"/>
                  </a:lnTo>
                  <a:lnTo>
                    <a:pt x="774" y="1320"/>
                  </a:lnTo>
                  <a:lnTo>
                    <a:pt x="774" y="1320"/>
                  </a:lnTo>
                  <a:lnTo>
                    <a:pt x="774" y="1314"/>
                  </a:lnTo>
                  <a:lnTo>
                    <a:pt x="772" y="1312"/>
                  </a:lnTo>
                  <a:lnTo>
                    <a:pt x="770" y="1310"/>
                  </a:lnTo>
                  <a:lnTo>
                    <a:pt x="770" y="1310"/>
                  </a:lnTo>
                  <a:lnTo>
                    <a:pt x="768" y="1302"/>
                  </a:lnTo>
                  <a:lnTo>
                    <a:pt x="768" y="1298"/>
                  </a:lnTo>
                  <a:lnTo>
                    <a:pt x="770" y="1296"/>
                  </a:lnTo>
                  <a:lnTo>
                    <a:pt x="770" y="1296"/>
                  </a:lnTo>
                  <a:lnTo>
                    <a:pt x="776" y="1292"/>
                  </a:lnTo>
                  <a:lnTo>
                    <a:pt x="780" y="1284"/>
                  </a:lnTo>
                  <a:lnTo>
                    <a:pt x="782" y="1278"/>
                  </a:lnTo>
                  <a:lnTo>
                    <a:pt x="788" y="1274"/>
                  </a:lnTo>
                  <a:lnTo>
                    <a:pt x="788" y="1274"/>
                  </a:lnTo>
                  <a:lnTo>
                    <a:pt x="792" y="1270"/>
                  </a:lnTo>
                  <a:lnTo>
                    <a:pt x="794" y="1268"/>
                  </a:lnTo>
                  <a:lnTo>
                    <a:pt x="794" y="1264"/>
                  </a:lnTo>
                  <a:lnTo>
                    <a:pt x="788" y="1260"/>
                  </a:lnTo>
                  <a:lnTo>
                    <a:pt x="788" y="1260"/>
                  </a:lnTo>
                  <a:lnTo>
                    <a:pt x="784" y="1258"/>
                  </a:lnTo>
                  <a:lnTo>
                    <a:pt x="782" y="1256"/>
                  </a:lnTo>
                  <a:lnTo>
                    <a:pt x="780" y="1252"/>
                  </a:lnTo>
                  <a:lnTo>
                    <a:pt x="780" y="1248"/>
                  </a:lnTo>
                  <a:lnTo>
                    <a:pt x="780" y="1248"/>
                  </a:lnTo>
                  <a:lnTo>
                    <a:pt x="784" y="1244"/>
                  </a:lnTo>
                  <a:lnTo>
                    <a:pt x="784" y="1244"/>
                  </a:lnTo>
                  <a:lnTo>
                    <a:pt x="794" y="1236"/>
                  </a:lnTo>
                  <a:lnTo>
                    <a:pt x="798" y="1230"/>
                  </a:lnTo>
                  <a:lnTo>
                    <a:pt x="800" y="1226"/>
                  </a:lnTo>
                  <a:lnTo>
                    <a:pt x="802" y="1214"/>
                  </a:lnTo>
                  <a:lnTo>
                    <a:pt x="800" y="1202"/>
                  </a:lnTo>
                  <a:lnTo>
                    <a:pt x="800" y="1202"/>
                  </a:lnTo>
                  <a:lnTo>
                    <a:pt x="800" y="1198"/>
                  </a:lnTo>
                  <a:lnTo>
                    <a:pt x="800" y="1196"/>
                  </a:lnTo>
                  <a:lnTo>
                    <a:pt x="806" y="1196"/>
                  </a:lnTo>
                  <a:lnTo>
                    <a:pt x="806" y="1196"/>
                  </a:lnTo>
                  <a:lnTo>
                    <a:pt x="814" y="1198"/>
                  </a:lnTo>
                  <a:lnTo>
                    <a:pt x="818" y="1198"/>
                  </a:lnTo>
                  <a:lnTo>
                    <a:pt x="820" y="1194"/>
                  </a:lnTo>
                  <a:lnTo>
                    <a:pt x="820" y="1194"/>
                  </a:lnTo>
                  <a:lnTo>
                    <a:pt x="822" y="1186"/>
                  </a:lnTo>
                  <a:lnTo>
                    <a:pt x="822" y="1180"/>
                  </a:lnTo>
                  <a:lnTo>
                    <a:pt x="820" y="1176"/>
                  </a:lnTo>
                  <a:lnTo>
                    <a:pt x="820" y="1176"/>
                  </a:lnTo>
                  <a:lnTo>
                    <a:pt x="844" y="1174"/>
                  </a:lnTo>
                  <a:lnTo>
                    <a:pt x="844" y="1174"/>
                  </a:lnTo>
                  <a:lnTo>
                    <a:pt x="852" y="1172"/>
                  </a:lnTo>
                  <a:lnTo>
                    <a:pt x="858" y="1168"/>
                  </a:lnTo>
                  <a:lnTo>
                    <a:pt x="862" y="1162"/>
                  </a:lnTo>
                  <a:lnTo>
                    <a:pt x="864" y="1154"/>
                  </a:lnTo>
                  <a:lnTo>
                    <a:pt x="864" y="1154"/>
                  </a:lnTo>
                  <a:lnTo>
                    <a:pt x="864" y="1148"/>
                  </a:lnTo>
                  <a:lnTo>
                    <a:pt x="862" y="1142"/>
                  </a:lnTo>
                  <a:lnTo>
                    <a:pt x="858" y="1136"/>
                  </a:lnTo>
                  <a:lnTo>
                    <a:pt x="852" y="1132"/>
                  </a:lnTo>
                  <a:lnTo>
                    <a:pt x="852" y="1132"/>
                  </a:lnTo>
                  <a:lnTo>
                    <a:pt x="852" y="1128"/>
                  </a:lnTo>
                  <a:lnTo>
                    <a:pt x="854" y="1126"/>
                  </a:lnTo>
                  <a:lnTo>
                    <a:pt x="854" y="1126"/>
                  </a:lnTo>
                  <a:lnTo>
                    <a:pt x="868" y="1132"/>
                  </a:lnTo>
                  <a:lnTo>
                    <a:pt x="868" y="1132"/>
                  </a:lnTo>
                  <a:lnTo>
                    <a:pt x="876" y="1134"/>
                  </a:lnTo>
                  <a:lnTo>
                    <a:pt x="884" y="1132"/>
                  </a:lnTo>
                  <a:lnTo>
                    <a:pt x="888" y="1128"/>
                  </a:lnTo>
                  <a:lnTo>
                    <a:pt x="892" y="1120"/>
                  </a:lnTo>
                  <a:lnTo>
                    <a:pt x="892" y="1120"/>
                  </a:lnTo>
                  <a:lnTo>
                    <a:pt x="894" y="1112"/>
                  </a:lnTo>
                  <a:lnTo>
                    <a:pt x="900" y="1104"/>
                  </a:lnTo>
                  <a:lnTo>
                    <a:pt x="910" y="1088"/>
                  </a:lnTo>
                  <a:lnTo>
                    <a:pt x="910" y="1088"/>
                  </a:lnTo>
                  <a:lnTo>
                    <a:pt x="908" y="1092"/>
                  </a:lnTo>
                  <a:lnTo>
                    <a:pt x="910" y="1096"/>
                  </a:lnTo>
                  <a:lnTo>
                    <a:pt x="910" y="1096"/>
                  </a:lnTo>
                  <a:lnTo>
                    <a:pt x="914" y="1090"/>
                  </a:lnTo>
                  <a:lnTo>
                    <a:pt x="916" y="1084"/>
                  </a:lnTo>
                  <a:lnTo>
                    <a:pt x="916" y="1084"/>
                  </a:lnTo>
                  <a:lnTo>
                    <a:pt x="918" y="1078"/>
                  </a:lnTo>
                  <a:lnTo>
                    <a:pt x="922" y="1072"/>
                  </a:lnTo>
                  <a:lnTo>
                    <a:pt x="922" y="1072"/>
                  </a:lnTo>
                  <a:lnTo>
                    <a:pt x="926" y="1068"/>
                  </a:lnTo>
                  <a:lnTo>
                    <a:pt x="928" y="1064"/>
                  </a:lnTo>
                  <a:lnTo>
                    <a:pt x="928" y="1054"/>
                  </a:lnTo>
                  <a:lnTo>
                    <a:pt x="928" y="1054"/>
                  </a:lnTo>
                  <a:lnTo>
                    <a:pt x="930" y="1046"/>
                  </a:lnTo>
                  <a:lnTo>
                    <a:pt x="932" y="1038"/>
                  </a:lnTo>
                  <a:lnTo>
                    <a:pt x="936" y="1030"/>
                  </a:lnTo>
                  <a:lnTo>
                    <a:pt x="940" y="1024"/>
                  </a:lnTo>
                  <a:lnTo>
                    <a:pt x="946" y="1018"/>
                  </a:lnTo>
                  <a:lnTo>
                    <a:pt x="954" y="1014"/>
                  </a:lnTo>
                  <a:lnTo>
                    <a:pt x="962" y="1012"/>
                  </a:lnTo>
                  <a:lnTo>
                    <a:pt x="968" y="1010"/>
                  </a:lnTo>
                  <a:lnTo>
                    <a:pt x="968" y="1010"/>
                  </a:lnTo>
                  <a:lnTo>
                    <a:pt x="976" y="1008"/>
                  </a:lnTo>
                  <a:lnTo>
                    <a:pt x="982" y="1004"/>
                  </a:lnTo>
                  <a:lnTo>
                    <a:pt x="982" y="1004"/>
                  </a:lnTo>
                  <a:lnTo>
                    <a:pt x="986" y="1000"/>
                  </a:lnTo>
                  <a:lnTo>
                    <a:pt x="988" y="994"/>
                  </a:lnTo>
                  <a:lnTo>
                    <a:pt x="990" y="986"/>
                  </a:lnTo>
                  <a:lnTo>
                    <a:pt x="990" y="986"/>
                  </a:lnTo>
                  <a:lnTo>
                    <a:pt x="996" y="972"/>
                  </a:lnTo>
                  <a:lnTo>
                    <a:pt x="1000" y="960"/>
                  </a:lnTo>
                  <a:lnTo>
                    <a:pt x="1002" y="946"/>
                  </a:lnTo>
                  <a:lnTo>
                    <a:pt x="1002" y="932"/>
                  </a:lnTo>
                  <a:lnTo>
                    <a:pt x="1002" y="932"/>
                  </a:lnTo>
                  <a:lnTo>
                    <a:pt x="1004" y="918"/>
                  </a:lnTo>
                  <a:lnTo>
                    <a:pt x="1008" y="904"/>
                  </a:lnTo>
                  <a:lnTo>
                    <a:pt x="1014" y="892"/>
                  </a:lnTo>
                  <a:lnTo>
                    <a:pt x="1022" y="880"/>
                  </a:lnTo>
                  <a:lnTo>
                    <a:pt x="1022" y="880"/>
                  </a:lnTo>
                  <a:lnTo>
                    <a:pt x="1030" y="870"/>
                  </a:lnTo>
                  <a:lnTo>
                    <a:pt x="1034" y="858"/>
                  </a:lnTo>
                  <a:lnTo>
                    <a:pt x="1036" y="846"/>
                  </a:lnTo>
                  <a:lnTo>
                    <a:pt x="1032" y="832"/>
                  </a:lnTo>
                  <a:lnTo>
                    <a:pt x="1032" y="832"/>
                  </a:lnTo>
                  <a:lnTo>
                    <a:pt x="1032" y="828"/>
                  </a:lnTo>
                  <a:lnTo>
                    <a:pt x="1030" y="826"/>
                  </a:lnTo>
                  <a:lnTo>
                    <a:pt x="1028" y="824"/>
                  </a:lnTo>
                  <a:lnTo>
                    <a:pt x="1028" y="824"/>
                  </a:lnTo>
                  <a:close/>
                  <a:moveTo>
                    <a:pt x="796" y="214"/>
                  </a:moveTo>
                  <a:lnTo>
                    <a:pt x="796" y="214"/>
                  </a:lnTo>
                  <a:lnTo>
                    <a:pt x="796" y="210"/>
                  </a:lnTo>
                  <a:lnTo>
                    <a:pt x="798" y="208"/>
                  </a:lnTo>
                  <a:lnTo>
                    <a:pt x="800" y="208"/>
                  </a:lnTo>
                  <a:lnTo>
                    <a:pt x="800" y="208"/>
                  </a:lnTo>
                  <a:lnTo>
                    <a:pt x="800" y="210"/>
                  </a:lnTo>
                  <a:lnTo>
                    <a:pt x="800" y="210"/>
                  </a:lnTo>
                  <a:lnTo>
                    <a:pt x="800" y="212"/>
                  </a:lnTo>
                  <a:lnTo>
                    <a:pt x="798" y="214"/>
                  </a:lnTo>
                  <a:lnTo>
                    <a:pt x="798" y="214"/>
                  </a:lnTo>
                  <a:lnTo>
                    <a:pt x="796" y="214"/>
                  </a:lnTo>
                  <a:lnTo>
                    <a:pt x="796" y="214"/>
                  </a:lnTo>
                  <a:lnTo>
                    <a:pt x="796" y="214"/>
                  </a:lnTo>
                  <a:close/>
                  <a:moveTo>
                    <a:pt x="772" y="232"/>
                  </a:moveTo>
                  <a:lnTo>
                    <a:pt x="772" y="232"/>
                  </a:lnTo>
                  <a:lnTo>
                    <a:pt x="776" y="234"/>
                  </a:lnTo>
                  <a:lnTo>
                    <a:pt x="776" y="238"/>
                  </a:lnTo>
                  <a:lnTo>
                    <a:pt x="776" y="238"/>
                  </a:lnTo>
                  <a:lnTo>
                    <a:pt x="774" y="240"/>
                  </a:lnTo>
                  <a:lnTo>
                    <a:pt x="772" y="240"/>
                  </a:lnTo>
                  <a:lnTo>
                    <a:pt x="772" y="240"/>
                  </a:lnTo>
                  <a:lnTo>
                    <a:pt x="768" y="238"/>
                  </a:lnTo>
                  <a:lnTo>
                    <a:pt x="768" y="236"/>
                  </a:lnTo>
                  <a:lnTo>
                    <a:pt x="768" y="236"/>
                  </a:lnTo>
                  <a:lnTo>
                    <a:pt x="770" y="232"/>
                  </a:lnTo>
                  <a:lnTo>
                    <a:pt x="772" y="232"/>
                  </a:lnTo>
                  <a:lnTo>
                    <a:pt x="772" y="232"/>
                  </a:lnTo>
                  <a:close/>
                  <a:moveTo>
                    <a:pt x="736" y="238"/>
                  </a:moveTo>
                  <a:lnTo>
                    <a:pt x="736" y="238"/>
                  </a:lnTo>
                  <a:lnTo>
                    <a:pt x="738" y="240"/>
                  </a:lnTo>
                  <a:lnTo>
                    <a:pt x="738" y="240"/>
                  </a:lnTo>
                  <a:lnTo>
                    <a:pt x="734" y="244"/>
                  </a:lnTo>
                  <a:lnTo>
                    <a:pt x="728" y="244"/>
                  </a:lnTo>
                  <a:lnTo>
                    <a:pt x="728" y="244"/>
                  </a:lnTo>
                  <a:lnTo>
                    <a:pt x="732" y="240"/>
                  </a:lnTo>
                  <a:lnTo>
                    <a:pt x="736" y="238"/>
                  </a:lnTo>
                  <a:lnTo>
                    <a:pt x="736" y="238"/>
                  </a:lnTo>
                  <a:close/>
                  <a:moveTo>
                    <a:pt x="658" y="336"/>
                  </a:moveTo>
                  <a:lnTo>
                    <a:pt x="658" y="336"/>
                  </a:lnTo>
                  <a:lnTo>
                    <a:pt x="676" y="328"/>
                  </a:lnTo>
                  <a:lnTo>
                    <a:pt x="682" y="326"/>
                  </a:lnTo>
                  <a:lnTo>
                    <a:pt x="690" y="328"/>
                  </a:lnTo>
                  <a:lnTo>
                    <a:pt x="690" y="328"/>
                  </a:lnTo>
                  <a:lnTo>
                    <a:pt x="680" y="334"/>
                  </a:lnTo>
                  <a:lnTo>
                    <a:pt x="672" y="338"/>
                  </a:lnTo>
                  <a:lnTo>
                    <a:pt x="664" y="338"/>
                  </a:lnTo>
                  <a:lnTo>
                    <a:pt x="658" y="336"/>
                  </a:lnTo>
                  <a:lnTo>
                    <a:pt x="658" y="336"/>
                  </a:lnTo>
                  <a:close/>
                  <a:moveTo>
                    <a:pt x="712" y="310"/>
                  </a:moveTo>
                  <a:lnTo>
                    <a:pt x="712" y="310"/>
                  </a:lnTo>
                  <a:lnTo>
                    <a:pt x="714" y="312"/>
                  </a:lnTo>
                  <a:lnTo>
                    <a:pt x="714" y="314"/>
                  </a:lnTo>
                  <a:lnTo>
                    <a:pt x="714" y="314"/>
                  </a:lnTo>
                  <a:lnTo>
                    <a:pt x="714" y="316"/>
                  </a:lnTo>
                  <a:lnTo>
                    <a:pt x="712" y="318"/>
                  </a:lnTo>
                  <a:lnTo>
                    <a:pt x="708" y="320"/>
                  </a:lnTo>
                  <a:lnTo>
                    <a:pt x="708" y="320"/>
                  </a:lnTo>
                  <a:lnTo>
                    <a:pt x="686" y="320"/>
                  </a:lnTo>
                  <a:lnTo>
                    <a:pt x="686" y="320"/>
                  </a:lnTo>
                  <a:lnTo>
                    <a:pt x="688" y="318"/>
                  </a:lnTo>
                  <a:lnTo>
                    <a:pt x="692" y="316"/>
                  </a:lnTo>
                  <a:lnTo>
                    <a:pt x="698" y="314"/>
                  </a:lnTo>
                  <a:lnTo>
                    <a:pt x="706" y="312"/>
                  </a:lnTo>
                  <a:lnTo>
                    <a:pt x="712" y="310"/>
                  </a:lnTo>
                  <a:lnTo>
                    <a:pt x="712" y="310"/>
                  </a:lnTo>
                  <a:close/>
                  <a:moveTo>
                    <a:pt x="628" y="264"/>
                  </a:moveTo>
                  <a:lnTo>
                    <a:pt x="628" y="264"/>
                  </a:lnTo>
                  <a:lnTo>
                    <a:pt x="634" y="266"/>
                  </a:lnTo>
                  <a:lnTo>
                    <a:pt x="640" y="270"/>
                  </a:lnTo>
                  <a:lnTo>
                    <a:pt x="646" y="274"/>
                  </a:lnTo>
                  <a:lnTo>
                    <a:pt x="648" y="284"/>
                  </a:lnTo>
                  <a:lnTo>
                    <a:pt x="648" y="284"/>
                  </a:lnTo>
                  <a:lnTo>
                    <a:pt x="652" y="290"/>
                  </a:lnTo>
                  <a:lnTo>
                    <a:pt x="652" y="290"/>
                  </a:lnTo>
                  <a:lnTo>
                    <a:pt x="668" y="290"/>
                  </a:lnTo>
                  <a:lnTo>
                    <a:pt x="676" y="292"/>
                  </a:lnTo>
                  <a:lnTo>
                    <a:pt x="682" y="298"/>
                  </a:lnTo>
                  <a:lnTo>
                    <a:pt x="682" y="298"/>
                  </a:lnTo>
                  <a:lnTo>
                    <a:pt x="684" y="302"/>
                  </a:lnTo>
                  <a:lnTo>
                    <a:pt x="684" y="306"/>
                  </a:lnTo>
                  <a:lnTo>
                    <a:pt x="684" y="306"/>
                  </a:lnTo>
                  <a:lnTo>
                    <a:pt x="682" y="308"/>
                  </a:lnTo>
                  <a:lnTo>
                    <a:pt x="682" y="308"/>
                  </a:lnTo>
                  <a:lnTo>
                    <a:pt x="678" y="306"/>
                  </a:lnTo>
                  <a:lnTo>
                    <a:pt x="678" y="306"/>
                  </a:lnTo>
                  <a:lnTo>
                    <a:pt x="674" y="308"/>
                  </a:lnTo>
                  <a:lnTo>
                    <a:pt x="672" y="310"/>
                  </a:lnTo>
                  <a:lnTo>
                    <a:pt x="670" y="316"/>
                  </a:lnTo>
                  <a:lnTo>
                    <a:pt x="670" y="316"/>
                  </a:lnTo>
                  <a:lnTo>
                    <a:pt x="670" y="320"/>
                  </a:lnTo>
                  <a:lnTo>
                    <a:pt x="666" y="322"/>
                  </a:lnTo>
                  <a:lnTo>
                    <a:pt x="666" y="322"/>
                  </a:lnTo>
                  <a:lnTo>
                    <a:pt x="664" y="322"/>
                  </a:lnTo>
                  <a:lnTo>
                    <a:pt x="664" y="322"/>
                  </a:lnTo>
                  <a:lnTo>
                    <a:pt x="662" y="318"/>
                  </a:lnTo>
                  <a:lnTo>
                    <a:pt x="662" y="318"/>
                  </a:lnTo>
                  <a:lnTo>
                    <a:pt x="662" y="314"/>
                  </a:lnTo>
                  <a:lnTo>
                    <a:pt x="658" y="314"/>
                  </a:lnTo>
                  <a:lnTo>
                    <a:pt x="656" y="316"/>
                  </a:lnTo>
                  <a:lnTo>
                    <a:pt x="654" y="316"/>
                  </a:lnTo>
                  <a:lnTo>
                    <a:pt x="654" y="316"/>
                  </a:lnTo>
                  <a:lnTo>
                    <a:pt x="656" y="310"/>
                  </a:lnTo>
                  <a:lnTo>
                    <a:pt x="658" y="304"/>
                  </a:lnTo>
                  <a:lnTo>
                    <a:pt x="656" y="300"/>
                  </a:lnTo>
                  <a:lnTo>
                    <a:pt x="650" y="296"/>
                  </a:lnTo>
                  <a:lnTo>
                    <a:pt x="650" y="296"/>
                  </a:lnTo>
                  <a:lnTo>
                    <a:pt x="642" y="300"/>
                  </a:lnTo>
                  <a:lnTo>
                    <a:pt x="638" y="306"/>
                  </a:lnTo>
                  <a:lnTo>
                    <a:pt x="634" y="312"/>
                  </a:lnTo>
                  <a:lnTo>
                    <a:pt x="634" y="320"/>
                  </a:lnTo>
                  <a:lnTo>
                    <a:pt x="634" y="320"/>
                  </a:lnTo>
                  <a:lnTo>
                    <a:pt x="636" y="326"/>
                  </a:lnTo>
                  <a:lnTo>
                    <a:pt x="636" y="326"/>
                  </a:lnTo>
                  <a:lnTo>
                    <a:pt x="634" y="334"/>
                  </a:lnTo>
                  <a:lnTo>
                    <a:pt x="632" y="336"/>
                  </a:lnTo>
                  <a:lnTo>
                    <a:pt x="628" y="338"/>
                  </a:lnTo>
                  <a:lnTo>
                    <a:pt x="628" y="338"/>
                  </a:lnTo>
                  <a:lnTo>
                    <a:pt x="624" y="336"/>
                  </a:lnTo>
                  <a:lnTo>
                    <a:pt x="624" y="334"/>
                  </a:lnTo>
                  <a:lnTo>
                    <a:pt x="622" y="326"/>
                  </a:lnTo>
                  <a:lnTo>
                    <a:pt x="622" y="326"/>
                  </a:lnTo>
                  <a:lnTo>
                    <a:pt x="622" y="320"/>
                  </a:lnTo>
                  <a:lnTo>
                    <a:pt x="622" y="314"/>
                  </a:lnTo>
                  <a:lnTo>
                    <a:pt x="624" y="304"/>
                  </a:lnTo>
                  <a:lnTo>
                    <a:pt x="624" y="304"/>
                  </a:lnTo>
                  <a:lnTo>
                    <a:pt x="626" y="298"/>
                  </a:lnTo>
                  <a:lnTo>
                    <a:pt x="630" y="294"/>
                  </a:lnTo>
                  <a:lnTo>
                    <a:pt x="636" y="292"/>
                  </a:lnTo>
                  <a:lnTo>
                    <a:pt x="644" y="292"/>
                  </a:lnTo>
                  <a:lnTo>
                    <a:pt x="644" y="292"/>
                  </a:lnTo>
                  <a:lnTo>
                    <a:pt x="648" y="292"/>
                  </a:lnTo>
                  <a:lnTo>
                    <a:pt x="650" y="290"/>
                  </a:lnTo>
                  <a:lnTo>
                    <a:pt x="648" y="286"/>
                  </a:lnTo>
                  <a:lnTo>
                    <a:pt x="648" y="286"/>
                  </a:lnTo>
                  <a:lnTo>
                    <a:pt x="620" y="284"/>
                  </a:lnTo>
                  <a:lnTo>
                    <a:pt x="604" y="284"/>
                  </a:lnTo>
                  <a:lnTo>
                    <a:pt x="590" y="284"/>
                  </a:lnTo>
                  <a:lnTo>
                    <a:pt x="590" y="284"/>
                  </a:lnTo>
                  <a:lnTo>
                    <a:pt x="600" y="278"/>
                  </a:lnTo>
                  <a:lnTo>
                    <a:pt x="608" y="270"/>
                  </a:lnTo>
                  <a:lnTo>
                    <a:pt x="616" y="264"/>
                  </a:lnTo>
                  <a:lnTo>
                    <a:pt x="622" y="264"/>
                  </a:lnTo>
                  <a:lnTo>
                    <a:pt x="628" y="264"/>
                  </a:lnTo>
                  <a:lnTo>
                    <a:pt x="628" y="264"/>
                  </a:lnTo>
                  <a:close/>
                  <a:moveTo>
                    <a:pt x="682" y="10"/>
                  </a:moveTo>
                  <a:lnTo>
                    <a:pt x="682" y="10"/>
                  </a:lnTo>
                  <a:lnTo>
                    <a:pt x="682" y="10"/>
                  </a:lnTo>
                  <a:lnTo>
                    <a:pt x="682" y="10"/>
                  </a:lnTo>
                  <a:lnTo>
                    <a:pt x="686" y="14"/>
                  </a:lnTo>
                  <a:lnTo>
                    <a:pt x="690" y="14"/>
                  </a:lnTo>
                  <a:lnTo>
                    <a:pt x="694" y="12"/>
                  </a:lnTo>
                  <a:lnTo>
                    <a:pt x="694" y="12"/>
                  </a:lnTo>
                  <a:lnTo>
                    <a:pt x="698" y="12"/>
                  </a:lnTo>
                  <a:lnTo>
                    <a:pt x="702" y="12"/>
                  </a:lnTo>
                  <a:lnTo>
                    <a:pt x="704" y="14"/>
                  </a:lnTo>
                  <a:lnTo>
                    <a:pt x="704" y="14"/>
                  </a:lnTo>
                  <a:lnTo>
                    <a:pt x="690" y="20"/>
                  </a:lnTo>
                  <a:lnTo>
                    <a:pt x="678" y="22"/>
                  </a:lnTo>
                  <a:lnTo>
                    <a:pt x="678" y="22"/>
                  </a:lnTo>
                  <a:lnTo>
                    <a:pt x="676" y="18"/>
                  </a:lnTo>
                  <a:lnTo>
                    <a:pt x="678" y="16"/>
                  </a:lnTo>
                  <a:lnTo>
                    <a:pt x="682" y="10"/>
                  </a:lnTo>
                  <a:lnTo>
                    <a:pt x="682" y="10"/>
                  </a:lnTo>
                  <a:close/>
                  <a:moveTo>
                    <a:pt x="564" y="260"/>
                  </a:moveTo>
                  <a:lnTo>
                    <a:pt x="564" y="260"/>
                  </a:lnTo>
                  <a:lnTo>
                    <a:pt x="566" y="256"/>
                  </a:lnTo>
                  <a:lnTo>
                    <a:pt x="570" y="254"/>
                  </a:lnTo>
                  <a:lnTo>
                    <a:pt x="570" y="254"/>
                  </a:lnTo>
                  <a:lnTo>
                    <a:pt x="572" y="254"/>
                  </a:lnTo>
                  <a:lnTo>
                    <a:pt x="574" y="258"/>
                  </a:lnTo>
                  <a:lnTo>
                    <a:pt x="574" y="258"/>
                  </a:lnTo>
                  <a:lnTo>
                    <a:pt x="572" y="262"/>
                  </a:lnTo>
                  <a:lnTo>
                    <a:pt x="568" y="262"/>
                  </a:lnTo>
                  <a:lnTo>
                    <a:pt x="568" y="262"/>
                  </a:lnTo>
                  <a:lnTo>
                    <a:pt x="566" y="262"/>
                  </a:lnTo>
                  <a:lnTo>
                    <a:pt x="564" y="260"/>
                  </a:lnTo>
                  <a:lnTo>
                    <a:pt x="564" y="260"/>
                  </a:lnTo>
                  <a:close/>
                  <a:moveTo>
                    <a:pt x="378" y="86"/>
                  </a:moveTo>
                  <a:lnTo>
                    <a:pt x="378" y="86"/>
                  </a:lnTo>
                  <a:lnTo>
                    <a:pt x="376" y="86"/>
                  </a:lnTo>
                  <a:lnTo>
                    <a:pt x="374" y="88"/>
                  </a:lnTo>
                  <a:lnTo>
                    <a:pt x="374" y="88"/>
                  </a:lnTo>
                  <a:lnTo>
                    <a:pt x="368" y="94"/>
                  </a:lnTo>
                  <a:lnTo>
                    <a:pt x="362" y="96"/>
                  </a:lnTo>
                  <a:lnTo>
                    <a:pt x="350" y="94"/>
                  </a:lnTo>
                  <a:lnTo>
                    <a:pt x="350" y="94"/>
                  </a:lnTo>
                  <a:lnTo>
                    <a:pt x="346" y="94"/>
                  </a:lnTo>
                  <a:lnTo>
                    <a:pt x="348" y="92"/>
                  </a:lnTo>
                  <a:lnTo>
                    <a:pt x="350" y="88"/>
                  </a:lnTo>
                  <a:lnTo>
                    <a:pt x="350" y="88"/>
                  </a:lnTo>
                  <a:lnTo>
                    <a:pt x="358" y="82"/>
                  </a:lnTo>
                  <a:lnTo>
                    <a:pt x="358" y="82"/>
                  </a:lnTo>
                  <a:lnTo>
                    <a:pt x="348" y="82"/>
                  </a:lnTo>
                  <a:lnTo>
                    <a:pt x="348" y="82"/>
                  </a:lnTo>
                  <a:lnTo>
                    <a:pt x="346" y="80"/>
                  </a:lnTo>
                  <a:lnTo>
                    <a:pt x="346" y="80"/>
                  </a:lnTo>
                  <a:lnTo>
                    <a:pt x="354" y="78"/>
                  </a:lnTo>
                  <a:lnTo>
                    <a:pt x="360" y="76"/>
                  </a:lnTo>
                  <a:lnTo>
                    <a:pt x="368" y="74"/>
                  </a:lnTo>
                  <a:lnTo>
                    <a:pt x="376" y="74"/>
                  </a:lnTo>
                  <a:lnTo>
                    <a:pt x="376" y="74"/>
                  </a:lnTo>
                  <a:lnTo>
                    <a:pt x="376" y="76"/>
                  </a:lnTo>
                  <a:lnTo>
                    <a:pt x="374" y="78"/>
                  </a:lnTo>
                  <a:lnTo>
                    <a:pt x="372" y="78"/>
                  </a:lnTo>
                  <a:lnTo>
                    <a:pt x="374" y="80"/>
                  </a:lnTo>
                  <a:lnTo>
                    <a:pt x="374" y="80"/>
                  </a:lnTo>
                  <a:lnTo>
                    <a:pt x="376" y="82"/>
                  </a:lnTo>
                  <a:lnTo>
                    <a:pt x="382" y="80"/>
                  </a:lnTo>
                  <a:lnTo>
                    <a:pt x="392" y="78"/>
                  </a:lnTo>
                  <a:lnTo>
                    <a:pt x="392" y="78"/>
                  </a:lnTo>
                  <a:lnTo>
                    <a:pt x="390" y="82"/>
                  </a:lnTo>
                  <a:lnTo>
                    <a:pt x="388" y="86"/>
                  </a:lnTo>
                  <a:lnTo>
                    <a:pt x="384" y="88"/>
                  </a:lnTo>
                  <a:lnTo>
                    <a:pt x="378" y="86"/>
                  </a:lnTo>
                  <a:lnTo>
                    <a:pt x="378" y="86"/>
                  </a:lnTo>
                  <a:close/>
                  <a:moveTo>
                    <a:pt x="442" y="124"/>
                  </a:moveTo>
                  <a:lnTo>
                    <a:pt x="442" y="124"/>
                  </a:lnTo>
                  <a:lnTo>
                    <a:pt x="440" y="124"/>
                  </a:lnTo>
                  <a:lnTo>
                    <a:pt x="440" y="124"/>
                  </a:lnTo>
                  <a:lnTo>
                    <a:pt x="428" y="132"/>
                  </a:lnTo>
                  <a:lnTo>
                    <a:pt x="418" y="138"/>
                  </a:lnTo>
                  <a:lnTo>
                    <a:pt x="406" y="138"/>
                  </a:lnTo>
                  <a:lnTo>
                    <a:pt x="394" y="134"/>
                  </a:lnTo>
                  <a:lnTo>
                    <a:pt x="394" y="134"/>
                  </a:lnTo>
                  <a:lnTo>
                    <a:pt x="402" y="132"/>
                  </a:lnTo>
                  <a:lnTo>
                    <a:pt x="408" y="128"/>
                  </a:lnTo>
                  <a:lnTo>
                    <a:pt x="408" y="128"/>
                  </a:lnTo>
                  <a:lnTo>
                    <a:pt x="410" y="128"/>
                  </a:lnTo>
                  <a:lnTo>
                    <a:pt x="410" y="128"/>
                  </a:lnTo>
                  <a:lnTo>
                    <a:pt x="410" y="124"/>
                  </a:lnTo>
                  <a:lnTo>
                    <a:pt x="408" y="122"/>
                  </a:lnTo>
                  <a:lnTo>
                    <a:pt x="412" y="122"/>
                  </a:lnTo>
                  <a:lnTo>
                    <a:pt x="412" y="122"/>
                  </a:lnTo>
                  <a:lnTo>
                    <a:pt x="426" y="126"/>
                  </a:lnTo>
                  <a:lnTo>
                    <a:pt x="426" y="126"/>
                  </a:lnTo>
                  <a:lnTo>
                    <a:pt x="428" y="126"/>
                  </a:lnTo>
                  <a:lnTo>
                    <a:pt x="432" y="124"/>
                  </a:lnTo>
                  <a:lnTo>
                    <a:pt x="438" y="122"/>
                  </a:lnTo>
                  <a:lnTo>
                    <a:pt x="438" y="122"/>
                  </a:lnTo>
                  <a:lnTo>
                    <a:pt x="442" y="118"/>
                  </a:lnTo>
                  <a:lnTo>
                    <a:pt x="442" y="118"/>
                  </a:lnTo>
                  <a:lnTo>
                    <a:pt x="446" y="116"/>
                  </a:lnTo>
                  <a:lnTo>
                    <a:pt x="448" y="116"/>
                  </a:lnTo>
                  <a:lnTo>
                    <a:pt x="450" y="118"/>
                  </a:lnTo>
                  <a:lnTo>
                    <a:pt x="450" y="118"/>
                  </a:lnTo>
                  <a:lnTo>
                    <a:pt x="450" y="120"/>
                  </a:lnTo>
                  <a:lnTo>
                    <a:pt x="448" y="122"/>
                  </a:lnTo>
                  <a:lnTo>
                    <a:pt x="442" y="124"/>
                  </a:lnTo>
                  <a:lnTo>
                    <a:pt x="442" y="124"/>
                  </a:lnTo>
                  <a:close/>
                  <a:moveTo>
                    <a:pt x="456" y="156"/>
                  </a:moveTo>
                  <a:lnTo>
                    <a:pt x="456" y="156"/>
                  </a:lnTo>
                  <a:lnTo>
                    <a:pt x="450" y="154"/>
                  </a:lnTo>
                  <a:lnTo>
                    <a:pt x="450" y="154"/>
                  </a:lnTo>
                  <a:lnTo>
                    <a:pt x="454" y="152"/>
                  </a:lnTo>
                  <a:lnTo>
                    <a:pt x="458" y="152"/>
                  </a:lnTo>
                  <a:lnTo>
                    <a:pt x="462" y="154"/>
                  </a:lnTo>
                  <a:lnTo>
                    <a:pt x="466" y="154"/>
                  </a:lnTo>
                  <a:lnTo>
                    <a:pt x="466" y="154"/>
                  </a:lnTo>
                  <a:lnTo>
                    <a:pt x="460" y="156"/>
                  </a:lnTo>
                  <a:lnTo>
                    <a:pt x="456" y="156"/>
                  </a:lnTo>
                  <a:lnTo>
                    <a:pt x="456" y="156"/>
                  </a:lnTo>
                  <a:close/>
                  <a:moveTo>
                    <a:pt x="508" y="180"/>
                  </a:moveTo>
                  <a:lnTo>
                    <a:pt x="508" y="180"/>
                  </a:lnTo>
                  <a:lnTo>
                    <a:pt x="506" y="176"/>
                  </a:lnTo>
                  <a:lnTo>
                    <a:pt x="506" y="172"/>
                  </a:lnTo>
                  <a:lnTo>
                    <a:pt x="510" y="170"/>
                  </a:lnTo>
                  <a:lnTo>
                    <a:pt x="516" y="168"/>
                  </a:lnTo>
                  <a:lnTo>
                    <a:pt x="516" y="168"/>
                  </a:lnTo>
                  <a:lnTo>
                    <a:pt x="512" y="176"/>
                  </a:lnTo>
                  <a:lnTo>
                    <a:pt x="510" y="178"/>
                  </a:lnTo>
                  <a:lnTo>
                    <a:pt x="508" y="180"/>
                  </a:lnTo>
                  <a:lnTo>
                    <a:pt x="508" y="180"/>
                  </a:lnTo>
                  <a:close/>
                  <a:moveTo>
                    <a:pt x="516" y="118"/>
                  </a:moveTo>
                  <a:lnTo>
                    <a:pt x="516" y="118"/>
                  </a:lnTo>
                  <a:lnTo>
                    <a:pt x="514" y="118"/>
                  </a:lnTo>
                  <a:lnTo>
                    <a:pt x="512" y="116"/>
                  </a:lnTo>
                  <a:lnTo>
                    <a:pt x="512" y="116"/>
                  </a:lnTo>
                  <a:lnTo>
                    <a:pt x="512" y="114"/>
                  </a:lnTo>
                  <a:lnTo>
                    <a:pt x="514" y="112"/>
                  </a:lnTo>
                  <a:lnTo>
                    <a:pt x="518" y="110"/>
                  </a:lnTo>
                  <a:lnTo>
                    <a:pt x="518" y="110"/>
                  </a:lnTo>
                  <a:lnTo>
                    <a:pt x="520" y="110"/>
                  </a:lnTo>
                  <a:lnTo>
                    <a:pt x="522" y="114"/>
                  </a:lnTo>
                  <a:lnTo>
                    <a:pt x="522" y="114"/>
                  </a:lnTo>
                  <a:lnTo>
                    <a:pt x="520" y="116"/>
                  </a:lnTo>
                  <a:lnTo>
                    <a:pt x="518" y="118"/>
                  </a:lnTo>
                  <a:lnTo>
                    <a:pt x="516" y="118"/>
                  </a:lnTo>
                  <a:lnTo>
                    <a:pt x="516" y="118"/>
                  </a:lnTo>
                  <a:close/>
                  <a:moveTo>
                    <a:pt x="526" y="208"/>
                  </a:moveTo>
                  <a:lnTo>
                    <a:pt x="526" y="208"/>
                  </a:lnTo>
                  <a:lnTo>
                    <a:pt x="528" y="210"/>
                  </a:lnTo>
                  <a:lnTo>
                    <a:pt x="530" y="214"/>
                  </a:lnTo>
                  <a:lnTo>
                    <a:pt x="530" y="222"/>
                  </a:lnTo>
                  <a:lnTo>
                    <a:pt x="532" y="230"/>
                  </a:lnTo>
                  <a:lnTo>
                    <a:pt x="534" y="232"/>
                  </a:lnTo>
                  <a:lnTo>
                    <a:pt x="536" y="236"/>
                  </a:lnTo>
                  <a:lnTo>
                    <a:pt x="536" y="236"/>
                  </a:lnTo>
                  <a:lnTo>
                    <a:pt x="528" y="230"/>
                  </a:lnTo>
                  <a:lnTo>
                    <a:pt x="522" y="224"/>
                  </a:lnTo>
                  <a:lnTo>
                    <a:pt x="522" y="216"/>
                  </a:lnTo>
                  <a:lnTo>
                    <a:pt x="526" y="208"/>
                  </a:lnTo>
                  <a:lnTo>
                    <a:pt x="526" y="208"/>
                  </a:lnTo>
                  <a:close/>
                  <a:moveTo>
                    <a:pt x="542" y="208"/>
                  </a:moveTo>
                  <a:lnTo>
                    <a:pt x="542" y="208"/>
                  </a:lnTo>
                  <a:lnTo>
                    <a:pt x="544" y="208"/>
                  </a:lnTo>
                  <a:lnTo>
                    <a:pt x="544" y="208"/>
                  </a:lnTo>
                  <a:lnTo>
                    <a:pt x="554" y="234"/>
                  </a:lnTo>
                  <a:lnTo>
                    <a:pt x="554" y="234"/>
                  </a:lnTo>
                  <a:lnTo>
                    <a:pt x="556" y="238"/>
                  </a:lnTo>
                  <a:lnTo>
                    <a:pt x="556" y="240"/>
                  </a:lnTo>
                  <a:lnTo>
                    <a:pt x="552" y="248"/>
                  </a:lnTo>
                  <a:lnTo>
                    <a:pt x="552" y="248"/>
                  </a:lnTo>
                  <a:lnTo>
                    <a:pt x="550" y="236"/>
                  </a:lnTo>
                  <a:lnTo>
                    <a:pt x="546" y="232"/>
                  </a:lnTo>
                  <a:lnTo>
                    <a:pt x="542" y="228"/>
                  </a:lnTo>
                  <a:lnTo>
                    <a:pt x="542" y="228"/>
                  </a:lnTo>
                  <a:lnTo>
                    <a:pt x="536" y="222"/>
                  </a:lnTo>
                  <a:lnTo>
                    <a:pt x="534" y="218"/>
                  </a:lnTo>
                  <a:lnTo>
                    <a:pt x="536" y="212"/>
                  </a:lnTo>
                  <a:lnTo>
                    <a:pt x="542" y="208"/>
                  </a:lnTo>
                  <a:lnTo>
                    <a:pt x="542" y="208"/>
                  </a:lnTo>
                  <a:close/>
                  <a:moveTo>
                    <a:pt x="752" y="676"/>
                  </a:moveTo>
                  <a:lnTo>
                    <a:pt x="752" y="676"/>
                  </a:lnTo>
                  <a:lnTo>
                    <a:pt x="750" y="676"/>
                  </a:lnTo>
                  <a:lnTo>
                    <a:pt x="748" y="676"/>
                  </a:lnTo>
                  <a:lnTo>
                    <a:pt x="748" y="676"/>
                  </a:lnTo>
                  <a:lnTo>
                    <a:pt x="746" y="672"/>
                  </a:lnTo>
                  <a:lnTo>
                    <a:pt x="746" y="668"/>
                  </a:lnTo>
                  <a:lnTo>
                    <a:pt x="746" y="664"/>
                  </a:lnTo>
                  <a:lnTo>
                    <a:pt x="750" y="662"/>
                  </a:lnTo>
                  <a:lnTo>
                    <a:pt x="750" y="662"/>
                  </a:lnTo>
                  <a:lnTo>
                    <a:pt x="754" y="668"/>
                  </a:lnTo>
                  <a:lnTo>
                    <a:pt x="754" y="672"/>
                  </a:lnTo>
                  <a:lnTo>
                    <a:pt x="752" y="676"/>
                  </a:lnTo>
                  <a:lnTo>
                    <a:pt x="752" y="67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pPr defTabSz="914309"/>
              <a:endParaRPr lang="zh-CN" altLang="en-US" sz="240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29" name="Freeform 75"/>
            <p:cNvSpPr>
              <a:spLocks/>
            </p:cNvSpPr>
            <p:nvPr/>
          </p:nvSpPr>
          <p:spPr bwMode="auto">
            <a:xfrm>
              <a:off x="5556250" y="2251075"/>
              <a:ext cx="1588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pPr defTabSz="914309"/>
              <a:endParaRPr lang="zh-CN" altLang="en-US" sz="240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30" name="Freeform 76"/>
            <p:cNvSpPr>
              <a:spLocks/>
            </p:cNvSpPr>
            <p:nvPr/>
          </p:nvSpPr>
          <p:spPr bwMode="auto">
            <a:xfrm>
              <a:off x="7816850" y="1447800"/>
              <a:ext cx="123825" cy="177800"/>
            </a:xfrm>
            <a:custGeom>
              <a:avLst/>
              <a:gdLst/>
              <a:ahLst/>
              <a:cxnLst>
                <a:cxn ang="0">
                  <a:pos x="0" y="64"/>
                </a:cxn>
                <a:cxn ang="0">
                  <a:pos x="6" y="82"/>
                </a:cxn>
                <a:cxn ang="0">
                  <a:pos x="10" y="98"/>
                </a:cxn>
                <a:cxn ang="0">
                  <a:pos x="12" y="100"/>
                </a:cxn>
                <a:cxn ang="0">
                  <a:pos x="22" y="104"/>
                </a:cxn>
                <a:cxn ang="0">
                  <a:pos x="40" y="106"/>
                </a:cxn>
                <a:cxn ang="0">
                  <a:pos x="46" y="112"/>
                </a:cxn>
                <a:cxn ang="0">
                  <a:pos x="50" y="110"/>
                </a:cxn>
                <a:cxn ang="0">
                  <a:pos x="54" y="108"/>
                </a:cxn>
                <a:cxn ang="0">
                  <a:pos x="58" y="96"/>
                </a:cxn>
                <a:cxn ang="0">
                  <a:pos x="60" y="88"/>
                </a:cxn>
                <a:cxn ang="0">
                  <a:pos x="66" y="74"/>
                </a:cxn>
                <a:cxn ang="0">
                  <a:pos x="68" y="66"/>
                </a:cxn>
                <a:cxn ang="0">
                  <a:pos x="72" y="62"/>
                </a:cxn>
                <a:cxn ang="0">
                  <a:pos x="78" y="60"/>
                </a:cxn>
                <a:cxn ang="0">
                  <a:pos x="70" y="50"/>
                </a:cxn>
                <a:cxn ang="0">
                  <a:pos x="66" y="38"/>
                </a:cxn>
                <a:cxn ang="0">
                  <a:pos x="66" y="32"/>
                </a:cxn>
                <a:cxn ang="0">
                  <a:pos x="68" y="26"/>
                </a:cxn>
                <a:cxn ang="0">
                  <a:pos x="78" y="16"/>
                </a:cxn>
                <a:cxn ang="0">
                  <a:pos x="70" y="10"/>
                </a:cxn>
                <a:cxn ang="0">
                  <a:pos x="68" y="8"/>
                </a:cxn>
                <a:cxn ang="0">
                  <a:pos x="68" y="6"/>
                </a:cxn>
                <a:cxn ang="0">
                  <a:pos x="62" y="0"/>
                </a:cxn>
                <a:cxn ang="0">
                  <a:pos x="58" y="6"/>
                </a:cxn>
                <a:cxn ang="0">
                  <a:pos x="48" y="20"/>
                </a:cxn>
                <a:cxn ang="0">
                  <a:pos x="40" y="28"/>
                </a:cxn>
                <a:cxn ang="0">
                  <a:pos x="24" y="44"/>
                </a:cxn>
                <a:cxn ang="0">
                  <a:pos x="18" y="52"/>
                </a:cxn>
                <a:cxn ang="0">
                  <a:pos x="12" y="54"/>
                </a:cxn>
                <a:cxn ang="0">
                  <a:pos x="6" y="52"/>
                </a:cxn>
                <a:cxn ang="0">
                  <a:pos x="0" y="58"/>
                </a:cxn>
                <a:cxn ang="0">
                  <a:pos x="0" y="64"/>
                </a:cxn>
              </a:cxnLst>
              <a:rect l="0" t="0" r="r" b="b"/>
              <a:pathLst>
                <a:path w="78" h="112">
                  <a:moveTo>
                    <a:pt x="0" y="64"/>
                  </a:moveTo>
                  <a:lnTo>
                    <a:pt x="0" y="64"/>
                  </a:lnTo>
                  <a:lnTo>
                    <a:pt x="2" y="74"/>
                  </a:lnTo>
                  <a:lnTo>
                    <a:pt x="6" y="82"/>
                  </a:lnTo>
                  <a:lnTo>
                    <a:pt x="8" y="90"/>
                  </a:lnTo>
                  <a:lnTo>
                    <a:pt x="10" y="98"/>
                  </a:lnTo>
                  <a:lnTo>
                    <a:pt x="10" y="98"/>
                  </a:lnTo>
                  <a:lnTo>
                    <a:pt x="12" y="100"/>
                  </a:lnTo>
                  <a:lnTo>
                    <a:pt x="12" y="100"/>
                  </a:lnTo>
                  <a:lnTo>
                    <a:pt x="22" y="104"/>
                  </a:lnTo>
                  <a:lnTo>
                    <a:pt x="30" y="104"/>
                  </a:lnTo>
                  <a:lnTo>
                    <a:pt x="40" y="106"/>
                  </a:lnTo>
                  <a:lnTo>
                    <a:pt x="44" y="108"/>
                  </a:lnTo>
                  <a:lnTo>
                    <a:pt x="46" y="112"/>
                  </a:lnTo>
                  <a:lnTo>
                    <a:pt x="46" y="112"/>
                  </a:lnTo>
                  <a:lnTo>
                    <a:pt x="50" y="110"/>
                  </a:lnTo>
                  <a:lnTo>
                    <a:pt x="54" y="108"/>
                  </a:lnTo>
                  <a:lnTo>
                    <a:pt x="54" y="108"/>
                  </a:lnTo>
                  <a:lnTo>
                    <a:pt x="56" y="102"/>
                  </a:lnTo>
                  <a:lnTo>
                    <a:pt x="58" y="96"/>
                  </a:lnTo>
                  <a:lnTo>
                    <a:pt x="58" y="96"/>
                  </a:lnTo>
                  <a:lnTo>
                    <a:pt x="60" y="88"/>
                  </a:lnTo>
                  <a:lnTo>
                    <a:pt x="62" y="80"/>
                  </a:lnTo>
                  <a:lnTo>
                    <a:pt x="66" y="74"/>
                  </a:lnTo>
                  <a:lnTo>
                    <a:pt x="68" y="66"/>
                  </a:lnTo>
                  <a:lnTo>
                    <a:pt x="68" y="66"/>
                  </a:lnTo>
                  <a:lnTo>
                    <a:pt x="68" y="62"/>
                  </a:lnTo>
                  <a:lnTo>
                    <a:pt x="72" y="62"/>
                  </a:lnTo>
                  <a:lnTo>
                    <a:pt x="78" y="60"/>
                  </a:lnTo>
                  <a:lnTo>
                    <a:pt x="78" y="60"/>
                  </a:lnTo>
                  <a:lnTo>
                    <a:pt x="72" y="56"/>
                  </a:lnTo>
                  <a:lnTo>
                    <a:pt x="70" y="50"/>
                  </a:lnTo>
                  <a:lnTo>
                    <a:pt x="66" y="38"/>
                  </a:lnTo>
                  <a:lnTo>
                    <a:pt x="66" y="38"/>
                  </a:lnTo>
                  <a:lnTo>
                    <a:pt x="66" y="36"/>
                  </a:lnTo>
                  <a:lnTo>
                    <a:pt x="66" y="32"/>
                  </a:lnTo>
                  <a:lnTo>
                    <a:pt x="68" y="26"/>
                  </a:lnTo>
                  <a:lnTo>
                    <a:pt x="68" y="26"/>
                  </a:lnTo>
                  <a:lnTo>
                    <a:pt x="76" y="18"/>
                  </a:lnTo>
                  <a:lnTo>
                    <a:pt x="78" y="16"/>
                  </a:lnTo>
                  <a:lnTo>
                    <a:pt x="76" y="14"/>
                  </a:lnTo>
                  <a:lnTo>
                    <a:pt x="70" y="10"/>
                  </a:lnTo>
                  <a:lnTo>
                    <a:pt x="70" y="10"/>
                  </a:lnTo>
                  <a:lnTo>
                    <a:pt x="68" y="8"/>
                  </a:lnTo>
                  <a:lnTo>
                    <a:pt x="68" y="6"/>
                  </a:lnTo>
                  <a:lnTo>
                    <a:pt x="68" y="6"/>
                  </a:lnTo>
                  <a:lnTo>
                    <a:pt x="66" y="2"/>
                  </a:lnTo>
                  <a:lnTo>
                    <a:pt x="62" y="0"/>
                  </a:lnTo>
                  <a:lnTo>
                    <a:pt x="60" y="2"/>
                  </a:lnTo>
                  <a:lnTo>
                    <a:pt x="58" y="6"/>
                  </a:lnTo>
                  <a:lnTo>
                    <a:pt x="58" y="6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40" y="28"/>
                  </a:lnTo>
                  <a:lnTo>
                    <a:pt x="30" y="36"/>
                  </a:lnTo>
                  <a:lnTo>
                    <a:pt x="24" y="44"/>
                  </a:lnTo>
                  <a:lnTo>
                    <a:pt x="18" y="52"/>
                  </a:lnTo>
                  <a:lnTo>
                    <a:pt x="18" y="52"/>
                  </a:lnTo>
                  <a:lnTo>
                    <a:pt x="16" y="56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6" y="52"/>
                  </a:lnTo>
                  <a:lnTo>
                    <a:pt x="2" y="54"/>
                  </a:lnTo>
                  <a:lnTo>
                    <a:pt x="0" y="58"/>
                  </a:lnTo>
                  <a:lnTo>
                    <a:pt x="0" y="64"/>
                  </a:lnTo>
                  <a:lnTo>
                    <a:pt x="0" y="6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pPr defTabSz="914309"/>
              <a:endParaRPr lang="zh-CN" altLang="en-US" sz="240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31" name="Freeform 77"/>
            <p:cNvSpPr>
              <a:spLocks/>
            </p:cNvSpPr>
            <p:nvPr/>
          </p:nvSpPr>
          <p:spPr bwMode="auto">
            <a:xfrm>
              <a:off x="7648575" y="1470025"/>
              <a:ext cx="133350" cy="184150"/>
            </a:xfrm>
            <a:custGeom>
              <a:avLst/>
              <a:gdLst/>
              <a:ahLst/>
              <a:cxnLst>
                <a:cxn ang="0">
                  <a:pos x="82" y="108"/>
                </a:cxn>
                <a:cxn ang="0">
                  <a:pos x="82" y="108"/>
                </a:cxn>
                <a:cxn ang="0">
                  <a:pos x="82" y="98"/>
                </a:cxn>
                <a:cxn ang="0">
                  <a:pos x="84" y="88"/>
                </a:cxn>
                <a:cxn ang="0">
                  <a:pos x="84" y="88"/>
                </a:cxn>
                <a:cxn ang="0">
                  <a:pos x="84" y="88"/>
                </a:cxn>
                <a:cxn ang="0">
                  <a:pos x="84" y="88"/>
                </a:cxn>
                <a:cxn ang="0">
                  <a:pos x="84" y="88"/>
                </a:cxn>
                <a:cxn ang="0">
                  <a:pos x="84" y="88"/>
                </a:cxn>
                <a:cxn ang="0">
                  <a:pos x="82" y="88"/>
                </a:cxn>
                <a:cxn ang="0">
                  <a:pos x="82" y="88"/>
                </a:cxn>
                <a:cxn ang="0">
                  <a:pos x="84" y="88"/>
                </a:cxn>
                <a:cxn ang="0">
                  <a:pos x="84" y="88"/>
                </a:cxn>
                <a:cxn ang="0">
                  <a:pos x="82" y="88"/>
                </a:cxn>
                <a:cxn ang="0">
                  <a:pos x="82" y="88"/>
                </a:cxn>
                <a:cxn ang="0">
                  <a:pos x="82" y="88"/>
                </a:cxn>
                <a:cxn ang="0">
                  <a:pos x="82" y="88"/>
                </a:cxn>
                <a:cxn ang="0">
                  <a:pos x="84" y="88"/>
                </a:cxn>
                <a:cxn ang="0">
                  <a:pos x="84" y="88"/>
                </a:cxn>
                <a:cxn ang="0">
                  <a:pos x="76" y="82"/>
                </a:cxn>
                <a:cxn ang="0">
                  <a:pos x="76" y="82"/>
                </a:cxn>
                <a:cxn ang="0">
                  <a:pos x="72" y="78"/>
                </a:cxn>
                <a:cxn ang="0">
                  <a:pos x="68" y="72"/>
                </a:cxn>
                <a:cxn ang="0">
                  <a:pos x="64" y="66"/>
                </a:cxn>
                <a:cxn ang="0">
                  <a:pos x="64" y="64"/>
                </a:cxn>
                <a:cxn ang="0">
                  <a:pos x="64" y="64"/>
                </a:cxn>
                <a:cxn ang="0">
                  <a:pos x="64" y="56"/>
                </a:cxn>
                <a:cxn ang="0">
                  <a:pos x="62" y="52"/>
                </a:cxn>
                <a:cxn ang="0">
                  <a:pos x="54" y="44"/>
                </a:cxn>
                <a:cxn ang="0">
                  <a:pos x="54" y="44"/>
                </a:cxn>
                <a:cxn ang="0">
                  <a:pos x="38" y="30"/>
                </a:cxn>
                <a:cxn ang="0">
                  <a:pos x="32" y="24"/>
                </a:cxn>
                <a:cxn ang="0">
                  <a:pos x="26" y="16"/>
                </a:cxn>
                <a:cxn ang="0">
                  <a:pos x="26" y="16"/>
                </a:cxn>
                <a:cxn ang="0">
                  <a:pos x="20" y="10"/>
                </a:cxn>
                <a:cxn ang="0">
                  <a:pos x="14" y="4"/>
                </a:cxn>
                <a:cxn ang="0">
                  <a:pos x="8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2" y="8"/>
                </a:cxn>
                <a:cxn ang="0">
                  <a:pos x="6" y="14"/>
                </a:cxn>
                <a:cxn ang="0">
                  <a:pos x="6" y="14"/>
                </a:cxn>
                <a:cxn ang="0">
                  <a:pos x="18" y="26"/>
                </a:cxn>
                <a:cxn ang="0">
                  <a:pos x="26" y="42"/>
                </a:cxn>
                <a:cxn ang="0">
                  <a:pos x="34" y="56"/>
                </a:cxn>
                <a:cxn ang="0">
                  <a:pos x="40" y="72"/>
                </a:cxn>
                <a:cxn ang="0">
                  <a:pos x="40" y="72"/>
                </a:cxn>
                <a:cxn ang="0">
                  <a:pos x="46" y="84"/>
                </a:cxn>
                <a:cxn ang="0">
                  <a:pos x="54" y="94"/>
                </a:cxn>
                <a:cxn ang="0">
                  <a:pos x="70" y="114"/>
                </a:cxn>
                <a:cxn ang="0">
                  <a:pos x="70" y="114"/>
                </a:cxn>
                <a:cxn ang="0">
                  <a:pos x="72" y="116"/>
                </a:cxn>
                <a:cxn ang="0">
                  <a:pos x="74" y="116"/>
                </a:cxn>
                <a:cxn ang="0">
                  <a:pos x="78" y="114"/>
                </a:cxn>
                <a:cxn ang="0">
                  <a:pos x="78" y="114"/>
                </a:cxn>
                <a:cxn ang="0">
                  <a:pos x="80" y="114"/>
                </a:cxn>
                <a:cxn ang="0">
                  <a:pos x="82" y="112"/>
                </a:cxn>
                <a:cxn ang="0">
                  <a:pos x="82" y="108"/>
                </a:cxn>
                <a:cxn ang="0">
                  <a:pos x="82" y="108"/>
                </a:cxn>
              </a:cxnLst>
              <a:rect l="0" t="0" r="r" b="b"/>
              <a:pathLst>
                <a:path w="84" h="116">
                  <a:moveTo>
                    <a:pt x="82" y="108"/>
                  </a:moveTo>
                  <a:lnTo>
                    <a:pt x="82" y="108"/>
                  </a:lnTo>
                  <a:lnTo>
                    <a:pt x="82" y="98"/>
                  </a:lnTo>
                  <a:lnTo>
                    <a:pt x="84" y="88"/>
                  </a:lnTo>
                  <a:lnTo>
                    <a:pt x="84" y="88"/>
                  </a:lnTo>
                  <a:lnTo>
                    <a:pt x="84" y="88"/>
                  </a:lnTo>
                  <a:lnTo>
                    <a:pt x="84" y="88"/>
                  </a:lnTo>
                  <a:lnTo>
                    <a:pt x="84" y="88"/>
                  </a:lnTo>
                  <a:lnTo>
                    <a:pt x="84" y="88"/>
                  </a:lnTo>
                  <a:lnTo>
                    <a:pt x="82" y="88"/>
                  </a:lnTo>
                  <a:lnTo>
                    <a:pt x="82" y="88"/>
                  </a:lnTo>
                  <a:lnTo>
                    <a:pt x="84" y="88"/>
                  </a:lnTo>
                  <a:lnTo>
                    <a:pt x="84" y="88"/>
                  </a:lnTo>
                  <a:lnTo>
                    <a:pt x="82" y="88"/>
                  </a:lnTo>
                  <a:lnTo>
                    <a:pt x="82" y="88"/>
                  </a:lnTo>
                  <a:lnTo>
                    <a:pt x="82" y="88"/>
                  </a:lnTo>
                  <a:lnTo>
                    <a:pt x="82" y="88"/>
                  </a:lnTo>
                  <a:lnTo>
                    <a:pt x="84" y="88"/>
                  </a:lnTo>
                  <a:lnTo>
                    <a:pt x="84" y="88"/>
                  </a:lnTo>
                  <a:lnTo>
                    <a:pt x="76" y="82"/>
                  </a:lnTo>
                  <a:lnTo>
                    <a:pt x="76" y="82"/>
                  </a:lnTo>
                  <a:lnTo>
                    <a:pt x="72" y="78"/>
                  </a:lnTo>
                  <a:lnTo>
                    <a:pt x="68" y="72"/>
                  </a:lnTo>
                  <a:lnTo>
                    <a:pt x="64" y="66"/>
                  </a:lnTo>
                  <a:lnTo>
                    <a:pt x="64" y="64"/>
                  </a:lnTo>
                  <a:lnTo>
                    <a:pt x="64" y="64"/>
                  </a:lnTo>
                  <a:lnTo>
                    <a:pt x="64" y="56"/>
                  </a:lnTo>
                  <a:lnTo>
                    <a:pt x="62" y="52"/>
                  </a:lnTo>
                  <a:lnTo>
                    <a:pt x="54" y="44"/>
                  </a:lnTo>
                  <a:lnTo>
                    <a:pt x="54" y="44"/>
                  </a:lnTo>
                  <a:lnTo>
                    <a:pt x="38" y="30"/>
                  </a:lnTo>
                  <a:lnTo>
                    <a:pt x="32" y="24"/>
                  </a:lnTo>
                  <a:lnTo>
                    <a:pt x="26" y="16"/>
                  </a:lnTo>
                  <a:lnTo>
                    <a:pt x="26" y="16"/>
                  </a:lnTo>
                  <a:lnTo>
                    <a:pt x="20" y="10"/>
                  </a:lnTo>
                  <a:lnTo>
                    <a:pt x="14" y="4"/>
                  </a:lnTo>
                  <a:lnTo>
                    <a:pt x="8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2" y="8"/>
                  </a:lnTo>
                  <a:lnTo>
                    <a:pt x="6" y="14"/>
                  </a:lnTo>
                  <a:lnTo>
                    <a:pt x="6" y="14"/>
                  </a:lnTo>
                  <a:lnTo>
                    <a:pt x="18" y="26"/>
                  </a:lnTo>
                  <a:lnTo>
                    <a:pt x="26" y="42"/>
                  </a:lnTo>
                  <a:lnTo>
                    <a:pt x="34" y="56"/>
                  </a:lnTo>
                  <a:lnTo>
                    <a:pt x="40" y="72"/>
                  </a:lnTo>
                  <a:lnTo>
                    <a:pt x="40" y="72"/>
                  </a:lnTo>
                  <a:lnTo>
                    <a:pt x="46" y="84"/>
                  </a:lnTo>
                  <a:lnTo>
                    <a:pt x="54" y="94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2" y="116"/>
                  </a:lnTo>
                  <a:lnTo>
                    <a:pt x="74" y="116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80" y="114"/>
                  </a:lnTo>
                  <a:lnTo>
                    <a:pt x="82" y="112"/>
                  </a:lnTo>
                  <a:lnTo>
                    <a:pt x="82" y="108"/>
                  </a:lnTo>
                  <a:lnTo>
                    <a:pt x="82" y="10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pPr defTabSz="914309"/>
              <a:endParaRPr lang="zh-CN" altLang="en-US" sz="240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32" name="Freeform 78"/>
            <p:cNvSpPr>
              <a:spLocks/>
            </p:cNvSpPr>
            <p:nvPr/>
          </p:nvSpPr>
          <p:spPr bwMode="auto">
            <a:xfrm>
              <a:off x="8086725" y="882650"/>
              <a:ext cx="139700" cy="123825"/>
            </a:xfrm>
            <a:custGeom>
              <a:avLst/>
              <a:gdLst/>
              <a:ahLst/>
              <a:cxnLst>
                <a:cxn ang="0">
                  <a:pos x="38" y="58"/>
                </a:cxn>
                <a:cxn ang="0">
                  <a:pos x="36" y="58"/>
                </a:cxn>
                <a:cxn ang="0">
                  <a:pos x="16" y="60"/>
                </a:cxn>
                <a:cxn ang="0">
                  <a:pos x="0" y="74"/>
                </a:cxn>
                <a:cxn ang="0">
                  <a:pos x="8" y="72"/>
                </a:cxn>
                <a:cxn ang="0">
                  <a:pos x="26" y="68"/>
                </a:cxn>
                <a:cxn ang="0">
                  <a:pos x="32" y="64"/>
                </a:cxn>
                <a:cxn ang="0">
                  <a:pos x="36" y="72"/>
                </a:cxn>
                <a:cxn ang="0">
                  <a:pos x="36" y="76"/>
                </a:cxn>
                <a:cxn ang="0">
                  <a:pos x="38" y="78"/>
                </a:cxn>
                <a:cxn ang="0">
                  <a:pos x="42" y="76"/>
                </a:cxn>
                <a:cxn ang="0">
                  <a:pos x="42" y="72"/>
                </a:cxn>
                <a:cxn ang="0">
                  <a:pos x="46" y="68"/>
                </a:cxn>
                <a:cxn ang="0">
                  <a:pos x="46" y="64"/>
                </a:cxn>
                <a:cxn ang="0">
                  <a:pos x="54" y="66"/>
                </a:cxn>
                <a:cxn ang="0">
                  <a:pos x="66" y="60"/>
                </a:cxn>
                <a:cxn ang="0">
                  <a:pos x="70" y="58"/>
                </a:cxn>
                <a:cxn ang="0">
                  <a:pos x="78" y="54"/>
                </a:cxn>
                <a:cxn ang="0">
                  <a:pos x="78" y="46"/>
                </a:cxn>
                <a:cxn ang="0">
                  <a:pos x="82" y="28"/>
                </a:cxn>
                <a:cxn ang="0">
                  <a:pos x="86" y="20"/>
                </a:cxn>
                <a:cxn ang="0">
                  <a:pos x="88" y="14"/>
                </a:cxn>
                <a:cxn ang="0">
                  <a:pos x="84" y="8"/>
                </a:cxn>
                <a:cxn ang="0">
                  <a:pos x="80" y="2"/>
                </a:cxn>
                <a:cxn ang="0">
                  <a:pos x="78" y="0"/>
                </a:cxn>
                <a:cxn ang="0">
                  <a:pos x="74" y="4"/>
                </a:cxn>
                <a:cxn ang="0">
                  <a:pos x="72" y="10"/>
                </a:cxn>
                <a:cxn ang="0">
                  <a:pos x="70" y="26"/>
                </a:cxn>
                <a:cxn ang="0">
                  <a:pos x="68" y="32"/>
                </a:cxn>
                <a:cxn ang="0">
                  <a:pos x="54" y="42"/>
                </a:cxn>
                <a:cxn ang="0">
                  <a:pos x="42" y="52"/>
                </a:cxn>
                <a:cxn ang="0">
                  <a:pos x="38" y="58"/>
                </a:cxn>
              </a:cxnLst>
              <a:rect l="0" t="0" r="r" b="b"/>
              <a:pathLst>
                <a:path w="88" h="78">
                  <a:moveTo>
                    <a:pt x="38" y="58"/>
                  </a:moveTo>
                  <a:lnTo>
                    <a:pt x="38" y="58"/>
                  </a:lnTo>
                  <a:lnTo>
                    <a:pt x="36" y="58"/>
                  </a:lnTo>
                  <a:lnTo>
                    <a:pt x="36" y="58"/>
                  </a:lnTo>
                  <a:lnTo>
                    <a:pt x="26" y="58"/>
                  </a:lnTo>
                  <a:lnTo>
                    <a:pt x="16" y="60"/>
                  </a:lnTo>
                  <a:lnTo>
                    <a:pt x="8" y="66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8" y="72"/>
                  </a:lnTo>
                  <a:lnTo>
                    <a:pt x="14" y="72"/>
                  </a:lnTo>
                  <a:lnTo>
                    <a:pt x="26" y="68"/>
                  </a:lnTo>
                  <a:lnTo>
                    <a:pt x="26" y="68"/>
                  </a:lnTo>
                  <a:lnTo>
                    <a:pt x="32" y="64"/>
                  </a:lnTo>
                  <a:lnTo>
                    <a:pt x="34" y="66"/>
                  </a:lnTo>
                  <a:lnTo>
                    <a:pt x="36" y="72"/>
                  </a:lnTo>
                  <a:lnTo>
                    <a:pt x="36" y="72"/>
                  </a:lnTo>
                  <a:lnTo>
                    <a:pt x="36" y="76"/>
                  </a:lnTo>
                  <a:lnTo>
                    <a:pt x="38" y="78"/>
                  </a:lnTo>
                  <a:lnTo>
                    <a:pt x="38" y="78"/>
                  </a:lnTo>
                  <a:lnTo>
                    <a:pt x="40" y="78"/>
                  </a:lnTo>
                  <a:lnTo>
                    <a:pt x="42" y="76"/>
                  </a:lnTo>
                  <a:lnTo>
                    <a:pt x="42" y="72"/>
                  </a:lnTo>
                  <a:lnTo>
                    <a:pt x="42" y="72"/>
                  </a:lnTo>
                  <a:lnTo>
                    <a:pt x="46" y="70"/>
                  </a:lnTo>
                  <a:lnTo>
                    <a:pt x="46" y="68"/>
                  </a:lnTo>
                  <a:lnTo>
                    <a:pt x="46" y="64"/>
                  </a:lnTo>
                  <a:lnTo>
                    <a:pt x="46" y="64"/>
                  </a:lnTo>
                  <a:lnTo>
                    <a:pt x="50" y="66"/>
                  </a:lnTo>
                  <a:lnTo>
                    <a:pt x="54" y="66"/>
                  </a:lnTo>
                  <a:lnTo>
                    <a:pt x="60" y="64"/>
                  </a:lnTo>
                  <a:lnTo>
                    <a:pt x="66" y="60"/>
                  </a:lnTo>
                  <a:lnTo>
                    <a:pt x="70" y="58"/>
                  </a:lnTo>
                  <a:lnTo>
                    <a:pt x="70" y="58"/>
                  </a:lnTo>
                  <a:lnTo>
                    <a:pt x="76" y="58"/>
                  </a:lnTo>
                  <a:lnTo>
                    <a:pt x="78" y="54"/>
                  </a:lnTo>
                  <a:lnTo>
                    <a:pt x="78" y="54"/>
                  </a:lnTo>
                  <a:lnTo>
                    <a:pt x="78" y="46"/>
                  </a:lnTo>
                  <a:lnTo>
                    <a:pt x="80" y="36"/>
                  </a:lnTo>
                  <a:lnTo>
                    <a:pt x="82" y="28"/>
                  </a:lnTo>
                  <a:lnTo>
                    <a:pt x="86" y="20"/>
                  </a:lnTo>
                  <a:lnTo>
                    <a:pt x="86" y="20"/>
                  </a:lnTo>
                  <a:lnTo>
                    <a:pt x="88" y="16"/>
                  </a:lnTo>
                  <a:lnTo>
                    <a:pt x="88" y="14"/>
                  </a:lnTo>
                  <a:lnTo>
                    <a:pt x="84" y="8"/>
                  </a:lnTo>
                  <a:lnTo>
                    <a:pt x="84" y="8"/>
                  </a:lnTo>
                  <a:lnTo>
                    <a:pt x="82" y="2"/>
                  </a:lnTo>
                  <a:lnTo>
                    <a:pt x="80" y="2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4" y="2"/>
                  </a:lnTo>
                  <a:lnTo>
                    <a:pt x="74" y="4"/>
                  </a:lnTo>
                  <a:lnTo>
                    <a:pt x="72" y="10"/>
                  </a:lnTo>
                  <a:lnTo>
                    <a:pt x="72" y="10"/>
                  </a:lnTo>
                  <a:lnTo>
                    <a:pt x="72" y="18"/>
                  </a:lnTo>
                  <a:lnTo>
                    <a:pt x="70" y="26"/>
                  </a:lnTo>
                  <a:lnTo>
                    <a:pt x="70" y="26"/>
                  </a:lnTo>
                  <a:lnTo>
                    <a:pt x="68" y="32"/>
                  </a:lnTo>
                  <a:lnTo>
                    <a:pt x="64" y="36"/>
                  </a:lnTo>
                  <a:lnTo>
                    <a:pt x="54" y="42"/>
                  </a:lnTo>
                  <a:lnTo>
                    <a:pt x="46" y="48"/>
                  </a:lnTo>
                  <a:lnTo>
                    <a:pt x="42" y="52"/>
                  </a:lnTo>
                  <a:lnTo>
                    <a:pt x="38" y="58"/>
                  </a:lnTo>
                  <a:lnTo>
                    <a:pt x="38" y="5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pPr defTabSz="914309"/>
              <a:endParaRPr lang="zh-CN" altLang="en-US" sz="240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33" name="Freeform 79"/>
            <p:cNvSpPr>
              <a:spLocks/>
            </p:cNvSpPr>
            <p:nvPr/>
          </p:nvSpPr>
          <p:spPr bwMode="auto">
            <a:xfrm>
              <a:off x="4911725" y="330200"/>
              <a:ext cx="301625" cy="98425"/>
            </a:xfrm>
            <a:custGeom>
              <a:avLst/>
              <a:gdLst/>
              <a:ahLst/>
              <a:cxnLst>
                <a:cxn ang="0">
                  <a:pos x="40" y="28"/>
                </a:cxn>
                <a:cxn ang="0">
                  <a:pos x="54" y="18"/>
                </a:cxn>
                <a:cxn ang="0">
                  <a:pos x="62" y="16"/>
                </a:cxn>
                <a:cxn ang="0">
                  <a:pos x="62" y="18"/>
                </a:cxn>
                <a:cxn ang="0">
                  <a:pos x="56" y="24"/>
                </a:cxn>
                <a:cxn ang="0">
                  <a:pos x="52" y="26"/>
                </a:cxn>
                <a:cxn ang="0">
                  <a:pos x="78" y="32"/>
                </a:cxn>
                <a:cxn ang="0">
                  <a:pos x="58" y="36"/>
                </a:cxn>
                <a:cxn ang="0">
                  <a:pos x="70" y="40"/>
                </a:cxn>
                <a:cxn ang="0">
                  <a:pos x="88" y="40"/>
                </a:cxn>
                <a:cxn ang="0">
                  <a:pos x="106" y="44"/>
                </a:cxn>
                <a:cxn ang="0">
                  <a:pos x="66" y="48"/>
                </a:cxn>
                <a:cxn ang="0">
                  <a:pos x="72" y="52"/>
                </a:cxn>
                <a:cxn ang="0">
                  <a:pos x="88" y="54"/>
                </a:cxn>
                <a:cxn ang="0">
                  <a:pos x="96" y="60"/>
                </a:cxn>
                <a:cxn ang="0">
                  <a:pos x="114" y="62"/>
                </a:cxn>
                <a:cxn ang="0">
                  <a:pos x="176" y="58"/>
                </a:cxn>
                <a:cxn ang="0">
                  <a:pos x="182" y="58"/>
                </a:cxn>
                <a:cxn ang="0">
                  <a:pos x="182" y="54"/>
                </a:cxn>
                <a:cxn ang="0">
                  <a:pos x="176" y="52"/>
                </a:cxn>
                <a:cxn ang="0">
                  <a:pos x="182" y="48"/>
                </a:cxn>
                <a:cxn ang="0">
                  <a:pos x="190" y="46"/>
                </a:cxn>
                <a:cxn ang="0">
                  <a:pos x="162" y="28"/>
                </a:cxn>
                <a:cxn ang="0">
                  <a:pos x="162" y="14"/>
                </a:cxn>
                <a:cxn ang="0">
                  <a:pos x="162" y="10"/>
                </a:cxn>
                <a:cxn ang="0">
                  <a:pos x="152" y="8"/>
                </a:cxn>
                <a:cxn ang="0">
                  <a:pos x="148" y="10"/>
                </a:cxn>
                <a:cxn ang="0">
                  <a:pos x="152" y="14"/>
                </a:cxn>
                <a:cxn ang="0">
                  <a:pos x="140" y="14"/>
                </a:cxn>
                <a:cxn ang="0">
                  <a:pos x="138" y="18"/>
                </a:cxn>
                <a:cxn ang="0">
                  <a:pos x="142" y="26"/>
                </a:cxn>
                <a:cxn ang="0">
                  <a:pos x="136" y="30"/>
                </a:cxn>
                <a:cxn ang="0">
                  <a:pos x="132" y="22"/>
                </a:cxn>
                <a:cxn ang="0">
                  <a:pos x="120" y="18"/>
                </a:cxn>
                <a:cxn ang="0">
                  <a:pos x="114" y="22"/>
                </a:cxn>
                <a:cxn ang="0">
                  <a:pos x="102" y="16"/>
                </a:cxn>
                <a:cxn ang="0">
                  <a:pos x="94" y="18"/>
                </a:cxn>
                <a:cxn ang="0">
                  <a:pos x="88" y="14"/>
                </a:cxn>
                <a:cxn ang="0">
                  <a:pos x="78" y="14"/>
                </a:cxn>
                <a:cxn ang="0">
                  <a:pos x="74" y="14"/>
                </a:cxn>
                <a:cxn ang="0">
                  <a:pos x="78" y="12"/>
                </a:cxn>
                <a:cxn ang="0">
                  <a:pos x="78" y="10"/>
                </a:cxn>
                <a:cxn ang="0">
                  <a:pos x="60" y="4"/>
                </a:cxn>
                <a:cxn ang="0">
                  <a:pos x="40" y="2"/>
                </a:cxn>
                <a:cxn ang="0">
                  <a:pos x="26" y="0"/>
                </a:cxn>
                <a:cxn ang="0">
                  <a:pos x="10" y="2"/>
                </a:cxn>
                <a:cxn ang="0">
                  <a:pos x="10" y="8"/>
                </a:cxn>
                <a:cxn ang="0">
                  <a:pos x="4" y="20"/>
                </a:cxn>
                <a:cxn ang="0">
                  <a:pos x="16" y="32"/>
                </a:cxn>
                <a:cxn ang="0">
                  <a:pos x="34" y="32"/>
                </a:cxn>
              </a:cxnLst>
              <a:rect l="0" t="0" r="r" b="b"/>
              <a:pathLst>
                <a:path w="190" h="62">
                  <a:moveTo>
                    <a:pt x="34" y="32"/>
                  </a:moveTo>
                  <a:lnTo>
                    <a:pt x="34" y="32"/>
                  </a:lnTo>
                  <a:lnTo>
                    <a:pt x="40" y="28"/>
                  </a:lnTo>
                  <a:lnTo>
                    <a:pt x="44" y="24"/>
                  </a:lnTo>
                  <a:lnTo>
                    <a:pt x="48" y="20"/>
                  </a:lnTo>
                  <a:lnTo>
                    <a:pt x="54" y="18"/>
                  </a:lnTo>
                  <a:lnTo>
                    <a:pt x="54" y="18"/>
                  </a:lnTo>
                  <a:lnTo>
                    <a:pt x="58" y="16"/>
                  </a:lnTo>
                  <a:lnTo>
                    <a:pt x="62" y="16"/>
                  </a:lnTo>
                  <a:lnTo>
                    <a:pt x="62" y="16"/>
                  </a:lnTo>
                  <a:lnTo>
                    <a:pt x="62" y="18"/>
                  </a:lnTo>
                  <a:lnTo>
                    <a:pt x="62" y="18"/>
                  </a:lnTo>
                  <a:lnTo>
                    <a:pt x="60" y="20"/>
                  </a:lnTo>
                  <a:lnTo>
                    <a:pt x="58" y="20"/>
                  </a:lnTo>
                  <a:lnTo>
                    <a:pt x="56" y="24"/>
                  </a:lnTo>
                  <a:lnTo>
                    <a:pt x="56" y="24"/>
                  </a:lnTo>
                  <a:lnTo>
                    <a:pt x="52" y="26"/>
                  </a:lnTo>
                  <a:lnTo>
                    <a:pt x="52" y="26"/>
                  </a:lnTo>
                  <a:lnTo>
                    <a:pt x="58" y="30"/>
                  </a:lnTo>
                  <a:lnTo>
                    <a:pt x="64" y="32"/>
                  </a:lnTo>
                  <a:lnTo>
                    <a:pt x="78" y="32"/>
                  </a:lnTo>
                  <a:lnTo>
                    <a:pt x="78" y="32"/>
                  </a:lnTo>
                  <a:lnTo>
                    <a:pt x="58" y="36"/>
                  </a:lnTo>
                  <a:lnTo>
                    <a:pt x="58" y="36"/>
                  </a:lnTo>
                  <a:lnTo>
                    <a:pt x="60" y="38"/>
                  </a:lnTo>
                  <a:lnTo>
                    <a:pt x="64" y="40"/>
                  </a:lnTo>
                  <a:lnTo>
                    <a:pt x="70" y="40"/>
                  </a:lnTo>
                  <a:lnTo>
                    <a:pt x="70" y="40"/>
                  </a:lnTo>
                  <a:lnTo>
                    <a:pt x="78" y="40"/>
                  </a:lnTo>
                  <a:lnTo>
                    <a:pt x="88" y="40"/>
                  </a:lnTo>
                  <a:lnTo>
                    <a:pt x="96" y="40"/>
                  </a:lnTo>
                  <a:lnTo>
                    <a:pt x="106" y="44"/>
                  </a:lnTo>
                  <a:lnTo>
                    <a:pt x="106" y="44"/>
                  </a:lnTo>
                  <a:lnTo>
                    <a:pt x="86" y="44"/>
                  </a:lnTo>
                  <a:lnTo>
                    <a:pt x="76" y="44"/>
                  </a:lnTo>
                  <a:lnTo>
                    <a:pt x="66" y="48"/>
                  </a:lnTo>
                  <a:lnTo>
                    <a:pt x="66" y="48"/>
                  </a:lnTo>
                  <a:lnTo>
                    <a:pt x="68" y="50"/>
                  </a:lnTo>
                  <a:lnTo>
                    <a:pt x="72" y="52"/>
                  </a:lnTo>
                  <a:lnTo>
                    <a:pt x="82" y="54"/>
                  </a:lnTo>
                  <a:lnTo>
                    <a:pt x="82" y="54"/>
                  </a:lnTo>
                  <a:lnTo>
                    <a:pt x="88" y="54"/>
                  </a:lnTo>
                  <a:lnTo>
                    <a:pt x="90" y="56"/>
                  </a:lnTo>
                  <a:lnTo>
                    <a:pt x="90" y="56"/>
                  </a:lnTo>
                  <a:lnTo>
                    <a:pt x="96" y="60"/>
                  </a:lnTo>
                  <a:lnTo>
                    <a:pt x="102" y="62"/>
                  </a:lnTo>
                  <a:lnTo>
                    <a:pt x="114" y="62"/>
                  </a:lnTo>
                  <a:lnTo>
                    <a:pt x="114" y="62"/>
                  </a:lnTo>
                  <a:lnTo>
                    <a:pt x="144" y="56"/>
                  </a:lnTo>
                  <a:lnTo>
                    <a:pt x="160" y="56"/>
                  </a:lnTo>
                  <a:lnTo>
                    <a:pt x="176" y="58"/>
                  </a:lnTo>
                  <a:lnTo>
                    <a:pt x="176" y="58"/>
                  </a:lnTo>
                  <a:lnTo>
                    <a:pt x="180" y="58"/>
                  </a:lnTo>
                  <a:lnTo>
                    <a:pt x="182" y="58"/>
                  </a:lnTo>
                  <a:lnTo>
                    <a:pt x="182" y="56"/>
                  </a:lnTo>
                  <a:lnTo>
                    <a:pt x="182" y="56"/>
                  </a:lnTo>
                  <a:lnTo>
                    <a:pt x="182" y="54"/>
                  </a:lnTo>
                  <a:lnTo>
                    <a:pt x="180" y="54"/>
                  </a:lnTo>
                  <a:lnTo>
                    <a:pt x="178" y="54"/>
                  </a:lnTo>
                  <a:lnTo>
                    <a:pt x="176" y="52"/>
                  </a:lnTo>
                  <a:lnTo>
                    <a:pt x="176" y="52"/>
                  </a:lnTo>
                  <a:lnTo>
                    <a:pt x="178" y="50"/>
                  </a:lnTo>
                  <a:lnTo>
                    <a:pt x="182" y="48"/>
                  </a:lnTo>
                  <a:lnTo>
                    <a:pt x="186" y="48"/>
                  </a:lnTo>
                  <a:lnTo>
                    <a:pt x="190" y="46"/>
                  </a:lnTo>
                  <a:lnTo>
                    <a:pt x="190" y="46"/>
                  </a:lnTo>
                  <a:lnTo>
                    <a:pt x="178" y="44"/>
                  </a:lnTo>
                  <a:lnTo>
                    <a:pt x="168" y="38"/>
                  </a:lnTo>
                  <a:lnTo>
                    <a:pt x="162" y="28"/>
                  </a:lnTo>
                  <a:lnTo>
                    <a:pt x="158" y="16"/>
                  </a:lnTo>
                  <a:lnTo>
                    <a:pt x="158" y="16"/>
                  </a:lnTo>
                  <a:lnTo>
                    <a:pt x="162" y="14"/>
                  </a:lnTo>
                  <a:lnTo>
                    <a:pt x="164" y="12"/>
                  </a:lnTo>
                  <a:lnTo>
                    <a:pt x="162" y="10"/>
                  </a:lnTo>
                  <a:lnTo>
                    <a:pt x="162" y="10"/>
                  </a:lnTo>
                  <a:lnTo>
                    <a:pt x="160" y="8"/>
                  </a:lnTo>
                  <a:lnTo>
                    <a:pt x="158" y="8"/>
                  </a:lnTo>
                  <a:lnTo>
                    <a:pt x="152" y="8"/>
                  </a:lnTo>
                  <a:lnTo>
                    <a:pt x="152" y="8"/>
                  </a:lnTo>
                  <a:lnTo>
                    <a:pt x="148" y="8"/>
                  </a:lnTo>
                  <a:lnTo>
                    <a:pt x="148" y="10"/>
                  </a:lnTo>
                  <a:lnTo>
                    <a:pt x="148" y="12"/>
                  </a:lnTo>
                  <a:lnTo>
                    <a:pt x="148" y="12"/>
                  </a:lnTo>
                  <a:lnTo>
                    <a:pt x="152" y="14"/>
                  </a:lnTo>
                  <a:lnTo>
                    <a:pt x="152" y="14"/>
                  </a:lnTo>
                  <a:lnTo>
                    <a:pt x="144" y="14"/>
                  </a:lnTo>
                  <a:lnTo>
                    <a:pt x="140" y="14"/>
                  </a:lnTo>
                  <a:lnTo>
                    <a:pt x="136" y="14"/>
                  </a:lnTo>
                  <a:lnTo>
                    <a:pt x="136" y="14"/>
                  </a:lnTo>
                  <a:lnTo>
                    <a:pt x="138" y="18"/>
                  </a:lnTo>
                  <a:lnTo>
                    <a:pt x="138" y="18"/>
                  </a:lnTo>
                  <a:lnTo>
                    <a:pt x="140" y="24"/>
                  </a:lnTo>
                  <a:lnTo>
                    <a:pt x="142" y="26"/>
                  </a:lnTo>
                  <a:lnTo>
                    <a:pt x="140" y="28"/>
                  </a:lnTo>
                  <a:lnTo>
                    <a:pt x="140" y="28"/>
                  </a:lnTo>
                  <a:lnTo>
                    <a:pt x="136" y="30"/>
                  </a:lnTo>
                  <a:lnTo>
                    <a:pt x="134" y="28"/>
                  </a:lnTo>
                  <a:lnTo>
                    <a:pt x="132" y="22"/>
                  </a:lnTo>
                  <a:lnTo>
                    <a:pt x="132" y="22"/>
                  </a:lnTo>
                  <a:lnTo>
                    <a:pt x="126" y="18"/>
                  </a:lnTo>
                  <a:lnTo>
                    <a:pt x="124" y="18"/>
                  </a:lnTo>
                  <a:lnTo>
                    <a:pt x="120" y="18"/>
                  </a:lnTo>
                  <a:lnTo>
                    <a:pt x="120" y="18"/>
                  </a:lnTo>
                  <a:lnTo>
                    <a:pt x="118" y="20"/>
                  </a:lnTo>
                  <a:lnTo>
                    <a:pt x="114" y="22"/>
                  </a:lnTo>
                  <a:lnTo>
                    <a:pt x="110" y="20"/>
                  </a:lnTo>
                  <a:lnTo>
                    <a:pt x="110" y="20"/>
                  </a:lnTo>
                  <a:lnTo>
                    <a:pt x="102" y="16"/>
                  </a:lnTo>
                  <a:lnTo>
                    <a:pt x="98" y="16"/>
                  </a:lnTo>
                  <a:lnTo>
                    <a:pt x="94" y="18"/>
                  </a:lnTo>
                  <a:lnTo>
                    <a:pt x="94" y="18"/>
                  </a:lnTo>
                  <a:lnTo>
                    <a:pt x="88" y="18"/>
                  </a:lnTo>
                  <a:lnTo>
                    <a:pt x="88" y="18"/>
                  </a:lnTo>
                  <a:lnTo>
                    <a:pt x="88" y="14"/>
                  </a:lnTo>
                  <a:lnTo>
                    <a:pt x="86" y="12"/>
                  </a:lnTo>
                  <a:lnTo>
                    <a:pt x="84" y="12"/>
                  </a:lnTo>
                  <a:lnTo>
                    <a:pt x="78" y="14"/>
                  </a:lnTo>
                  <a:lnTo>
                    <a:pt x="76" y="14"/>
                  </a:lnTo>
                  <a:lnTo>
                    <a:pt x="74" y="14"/>
                  </a:lnTo>
                  <a:lnTo>
                    <a:pt x="74" y="14"/>
                  </a:lnTo>
                  <a:lnTo>
                    <a:pt x="74" y="12"/>
                  </a:lnTo>
                  <a:lnTo>
                    <a:pt x="74" y="12"/>
                  </a:lnTo>
                  <a:lnTo>
                    <a:pt x="78" y="12"/>
                  </a:lnTo>
                  <a:lnTo>
                    <a:pt x="78" y="12"/>
                  </a:lnTo>
                  <a:lnTo>
                    <a:pt x="78" y="10"/>
                  </a:lnTo>
                  <a:lnTo>
                    <a:pt x="78" y="10"/>
                  </a:lnTo>
                  <a:lnTo>
                    <a:pt x="70" y="6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50" y="4"/>
                  </a:lnTo>
                  <a:lnTo>
                    <a:pt x="46" y="4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34" y="0"/>
                  </a:lnTo>
                  <a:lnTo>
                    <a:pt x="26" y="0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0" y="2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0" y="8"/>
                  </a:lnTo>
                  <a:lnTo>
                    <a:pt x="10" y="10"/>
                  </a:lnTo>
                  <a:lnTo>
                    <a:pt x="8" y="16"/>
                  </a:lnTo>
                  <a:lnTo>
                    <a:pt x="4" y="20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16" y="32"/>
                  </a:lnTo>
                  <a:lnTo>
                    <a:pt x="26" y="34"/>
                  </a:lnTo>
                  <a:lnTo>
                    <a:pt x="30" y="34"/>
                  </a:lnTo>
                  <a:lnTo>
                    <a:pt x="34" y="32"/>
                  </a:lnTo>
                  <a:lnTo>
                    <a:pt x="34" y="3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pPr defTabSz="914309"/>
              <a:endParaRPr lang="zh-CN" altLang="en-US" sz="240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34" name="Freeform 80"/>
            <p:cNvSpPr>
              <a:spLocks/>
            </p:cNvSpPr>
            <p:nvPr/>
          </p:nvSpPr>
          <p:spPr bwMode="auto">
            <a:xfrm>
              <a:off x="7004050" y="1758950"/>
              <a:ext cx="88900" cy="222250"/>
            </a:xfrm>
            <a:custGeom>
              <a:avLst/>
              <a:gdLst/>
              <a:ahLst/>
              <a:cxnLst>
                <a:cxn ang="0">
                  <a:pos x="56" y="34"/>
                </a:cxn>
                <a:cxn ang="0">
                  <a:pos x="56" y="34"/>
                </a:cxn>
                <a:cxn ang="0">
                  <a:pos x="54" y="26"/>
                </a:cxn>
                <a:cxn ang="0">
                  <a:pos x="52" y="18"/>
                </a:cxn>
                <a:cxn ang="0">
                  <a:pos x="50" y="10"/>
                </a:cxn>
                <a:cxn ang="0">
                  <a:pos x="46" y="4"/>
                </a:cxn>
                <a:cxn ang="0">
                  <a:pos x="42" y="0"/>
                </a:cxn>
                <a:cxn ang="0">
                  <a:pos x="42" y="0"/>
                </a:cxn>
                <a:cxn ang="0">
                  <a:pos x="44" y="8"/>
                </a:cxn>
                <a:cxn ang="0">
                  <a:pos x="42" y="14"/>
                </a:cxn>
                <a:cxn ang="0">
                  <a:pos x="38" y="18"/>
                </a:cxn>
                <a:cxn ang="0">
                  <a:pos x="36" y="24"/>
                </a:cxn>
                <a:cxn ang="0">
                  <a:pos x="36" y="24"/>
                </a:cxn>
                <a:cxn ang="0">
                  <a:pos x="34" y="30"/>
                </a:cxn>
                <a:cxn ang="0">
                  <a:pos x="30" y="34"/>
                </a:cxn>
                <a:cxn ang="0">
                  <a:pos x="22" y="40"/>
                </a:cxn>
                <a:cxn ang="0">
                  <a:pos x="22" y="40"/>
                </a:cxn>
                <a:cxn ang="0">
                  <a:pos x="12" y="46"/>
                </a:cxn>
                <a:cxn ang="0">
                  <a:pos x="8" y="52"/>
                </a:cxn>
                <a:cxn ang="0">
                  <a:pos x="6" y="60"/>
                </a:cxn>
                <a:cxn ang="0">
                  <a:pos x="8" y="70"/>
                </a:cxn>
                <a:cxn ang="0">
                  <a:pos x="8" y="70"/>
                </a:cxn>
                <a:cxn ang="0">
                  <a:pos x="8" y="80"/>
                </a:cxn>
                <a:cxn ang="0">
                  <a:pos x="6" y="92"/>
                </a:cxn>
                <a:cxn ang="0">
                  <a:pos x="6" y="92"/>
                </a:cxn>
                <a:cxn ang="0">
                  <a:pos x="2" y="96"/>
                </a:cxn>
                <a:cxn ang="0">
                  <a:pos x="2" y="102"/>
                </a:cxn>
                <a:cxn ang="0">
                  <a:pos x="0" y="112"/>
                </a:cxn>
                <a:cxn ang="0">
                  <a:pos x="6" y="132"/>
                </a:cxn>
                <a:cxn ang="0">
                  <a:pos x="6" y="132"/>
                </a:cxn>
                <a:cxn ang="0">
                  <a:pos x="8" y="136"/>
                </a:cxn>
                <a:cxn ang="0">
                  <a:pos x="12" y="138"/>
                </a:cxn>
                <a:cxn ang="0">
                  <a:pos x="12" y="138"/>
                </a:cxn>
                <a:cxn ang="0">
                  <a:pos x="14" y="140"/>
                </a:cxn>
                <a:cxn ang="0">
                  <a:pos x="16" y="140"/>
                </a:cxn>
                <a:cxn ang="0">
                  <a:pos x="18" y="138"/>
                </a:cxn>
                <a:cxn ang="0">
                  <a:pos x="18" y="138"/>
                </a:cxn>
                <a:cxn ang="0">
                  <a:pos x="24" y="136"/>
                </a:cxn>
                <a:cxn ang="0">
                  <a:pos x="28" y="134"/>
                </a:cxn>
                <a:cxn ang="0">
                  <a:pos x="30" y="130"/>
                </a:cxn>
                <a:cxn ang="0">
                  <a:pos x="32" y="124"/>
                </a:cxn>
                <a:cxn ang="0">
                  <a:pos x="32" y="124"/>
                </a:cxn>
                <a:cxn ang="0">
                  <a:pos x="36" y="102"/>
                </a:cxn>
                <a:cxn ang="0">
                  <a:pos x="36" y="102"/>
                </a:cxn>
                <a:cxn ang="0">
                  <a:pos x="36" y="102"/>
                </a:cxn>
                <a:cxn ang="0">
                  <a:pos x="36" y="102"/>
                </a:cxn>
                <a:cxn ang="0">
                  <a:pos x="46" y="68"/>
                </a:cxn>
                <a:cxn ang="0">
                  <a:pos x="46" y="68"/>
                </a:cxn>
                <a:cxn ang="0">
                  <a:pos x="48" y="60"/>
                </a:cxn>
                <a:cxn ang="0">
                  <a:pos x="46" y="52"/>
                </a:cxn>
                <a:cxn ang="0">
                  <a:pos x="46" y="52"/>
                </a:cxn>
                <a:cxn ang="0">
                  <a:pos x="46" y="50"/>
                </a:cxn>
                <a:cxn ang="0">
                  <a:pos x="46" y="50"/>
                </a:cxn>
                <a:cxn ang="0">
                  <a:pos x="50" y="48"/>
                </a:cxn>
                <a:cxn ang="0">
                  <a:pos x="50" y="46"/>
                </a:cxn>
                <a:cxn ang="0">
                  <a:pos x="50" y="46"/>
                </a:cxn>
                <a:cxn ang="0">
                  <a:pos x="48" y="42"/>
                </a:cxn>
                <a:cxn ang="0">
                  <a:pos x="48" y="38"/>
                </a:cxn>
                <a:cxn ang="0">
                  <a:pos x="52" y="36"/>
                </a:cxn>
                <a:cxn ang="0">
                  <a:pos x="56" y="34"/>
                </a:cxn>
                <a:cxn ang="0">
                  <a:pos x="56" y="34"/>
                </a:cxn>
              </a:cxnLst>
              <a:rect l="0" t="0" r="r" b="b"/>
              <a:pathLst>
                <a:path w="56" h="140">
                  <a:moveTo>
                    <a:pt x="56" y="34"/>
                  </a:moveTo>
                  <a:lnTo>
                    <a:pt x="56" y="34"/>
                  </a:lnTo>
                  <a:lnTo>
                    <a:pt x="54" y="26"/>
                  </a:lnTo>
                  <a:lnTo>
                    <a:pt x="52" y="18"/>
                  </a:lnTo>
                  <a:lnTo>
                    <a:pt x="50" y="10"/>
                  </a:lnTo>
                  <a:lnTo>
                    <a:pt x="46" y="4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44" y="8"/>
                  </a:lnTo>
                  <a:lnTo>
                    <a:pt x="42" y="14"/>
                  </a:lnTo>
                  <a:lnTo>
                    <a:pt x="38" y="18"/>
                  </a:lnTo>
                  <a:lnTo>
                    <a:pt x="36" y="24"/>
                  </a:lnTo>
                  <a:lnTo>
                    <a:pt x="36" y="24"/>
                  </a:lnTo>
                  <a:lnTo>
                    <a:pt x="34" y="30"/>
                  </a:lnTo>
                  <a:lnTo>
                    <a:pt x="30" y="34"/>
                  </a:lnTo>
                  <a:lnTo>
                    <a:pt x="22" y="40"/>
                  </a:lnTo>
                  <a:lnTo>
                    <a:pt x="22" y="40"/>
                  </a:lnTo>
                  <a:lnTo>
                    <a:pt x="12" y="46"/>
                  </a:lnTo>
                  <a:lnTo>
                    <a:pt x="8" y="52"/>
                  </a:lnTo>
                  <a:lnTo>
                    <a:pt x="6" y="60"/>
                  </a:lnTo>
                  <a:lnTo>
                    <a:pt x="8" y="70"/>
                  </a:lnTo>
                  <a:lnTo>
                    <a:pt x="8" y="70"/>
                  </a:lnTo>
                  <a:lnTo>
                    <a:pt x="8" y="80"/>
                  </a:lnTo>
                  <a:lnTo>
                    <a:pt x="6" y="92"/>
                  </a:lnTo>
                  <a:lnTo>
                    <a:pt x="6" y="92"/>
                  </a:lnTo>
                  <a:lnTo>
                    <a:pt x="2" y="96"/>
                  </a:lnTo>
                  <a:lnTo>
                    <a:pt x="2" y="102"/>
                  </a:lnTo>
                  <a:lnTo>
                    <a:pt x="0" y="112"/>
                  </a:lnTo>
                  <a:lnTo>
                    <a:pt x="6" y="132"/>
                  </a:lnTo>
                  <a:lnTo>
                    <a:pt x="6" y="132"/>
                  </a:lnTo>
                  <a:lnTo>
                    <a:pt x="8" y="136"/>
                  </a:lnTo>
                  <a:lnTo>
                    <a:pt x="12" y="138"/>
                  </a:lnTo>
                  <a:lnTo>
                    <a:pt x="12" y="138"/>
                  </a:lnTo>
                  <a:lnTo>
                    <a:pt x="14" y="140"/>
                  </a:lnTo>
                  <a:lnTo>
                    <a:pt x="16" y="140"/>
                  </a:lnTo>
                  <a:lnTo>
                    <a:pt x="18" y="138"/>
                  </a:lnTo>
                  <a:lnTo>
                    <a:pt x="18" y="138"/>
                  </a:lnTo>
                  <a:lnTo>
                    <a:pt x="24" y="136"/>
                  </a:lnTo>
                  <a:lnTo>
                    <a:pt x="28" y="134"/>
                  </a:lnTo>
                  <a:lnTo>
                    <a:pt x="30" y="130"/>
                  </a:lnTo>
                  <a:lnTo>
                    <a:pt x="32" y="124"/>
                  </a:lnTo>
                  <a:lnTo>
                    <a:pt x="32" y="124"/>
                  </a:lnTo>
                  <a:lnTo>
                    <a:pt x="36" y="102"/>
                  </a:lnTo>
                  <a:lnTo>
                    <a:pt x="36" y="102"/>
                  </a:lnTo>
                  <a:lnTo>
                    <a:pt x="36" y="102"/>
                  </a:lnTo>
                  <a:lnTo>
                    <a:pt x="36" y="102"/>
                  </a:lnTo>
                  <a:lnTo>
                    <a:pt x="46" y="68"/>
                  </a:lnTo>
                  <a:lnTo>
                    <a:pt x="46" y="68"/>
                  </a:lnTo>
                  <a:lnTo>
                    <a:pt x="48" y="60"/>
                  </a:lnTo>
                  <a:lnTo>
                    <a:pt x="46" y="52"/>
                  </a:lnTo>
                  <a:lnTo>
                    <a:pt x="46" y="52"/>
                  </a:lnTo>
                  <a:lnTo>
                    <a:pt x="46" y="50"/>
                  </a:lnTo>
                  <a:lnTo>
                    <a:pt x="46" y="50"/>
                  </a:lnTo>
                  <a:lnTo>
                    <a:pt x="50" y="48"/>
                  </a:lnTo>
                  <a:lnTo>
                    <a:pt x="50" y="46"/>
                  </a:lnTo>
                  <a:lnTo>
                    <a:pt x="50" y="46"/>
                  </a:lnTo>
                  <a:lnTo>
                    <a:pt x="48" y="42"/>
                  </a:lnTo>
                  <a:lnTo>
                    <a:pt x="48" y="38"/>
                  </a:lnTo>
                  <a:lnTo>
                    <a:pt x="52" y="36"/>
                  </a:lnTo>
                  <a:lnTo>
                    <a:pt x="56" y="34"/>
                  </a:lnTo>
                  <a:lnTo>
                    <a:pt x="56" y="3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pPr defTabSz="914309"/>
              <a:endParaRPr lang="zh-CN" altLang="en-US" sz="240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35" name="Freeform 81"/>
            <p:cNvSpPr>
              <a:spLocks/>
            </p:cNvSpPr>
            <p:nvPr/>
          </p:nvSpPr>
          <p:spPr bwMode="auto">
            <a:xfrm>
              <a:off x="6172200" y="466725"/>
              <a:ext cx="123825" cy="44450"/>
            </a:xfrm>
            <a:custGeom>
              <a:avLst/>
              <a:gdLst/>
              <a:ahLst/>
              <a:cxnLst>
                <a:cxn ang="0">
                  <a:pos x="76" y="14"/>
                </a:cxn>
                <a:cxn ang="0">
                  <a:pos x="76" y="14"/>
                </a:cxn>
                <a:cxn ang="0">
                  <a:pos x="78" y="10"/>
                </a:cxn>
                <a:cxn ang="0">
                  <a:pos x="74" y="6"/>
                </a:cxn>
                <a:cxn ang="0">
                  <a:pos x="74" y="6"/>
                </a:cxn>
                <a:cxn ang="0">
                  <a:pos x="64" y="0"/>
                </a:cxn>
                <a:cxn ang="0">
                  <a:pos x="58" y="0"/>
                </a:cxn>
                <a:cxn ang="0">
                  <a:pos x="52" y="2"/>
                </a:cxn>
                <a:cxn ang="0">
                  <a:pos x="52" y="2"/>
                </a:cxn>
                <a:cxn ang="0">
                  <a:pos x="44" y="4"/>
                </a:cxn>
                <a:cxn ang="0">
                  <a:pos x="36" y="4"/>
                </a:cxn>
                <a:cxn ang="0">
                  <a:pos x="28" y="6"/>
                </a:cxn>
                <a:cxn ang="0">
                  <a:pos x="20" y="10"/>
                </a:cxn>
                <a:cxn ang="0">
                  <a:pos x="20" y="10"/>
                </a:cxn>
                <a:cxn ang="0">
                  <a:pos x="16" y="2"/>
                </a:cxn>
                <a:cxn ang="0">
                  <a:pos x="12" y="0"/>
                </a:cxn>
                <a:cxn ang="0">
                  <a:pos x="6" y="2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4" y="8"/>
                </a:cxn>
                <a:cxn ang="0">
                  <a:pos x="8" y="8"/>
                </a:cxn>
                <a:cxn ang="0">
                  <a:pos x="10" y="8"/>
                </a:cxn>
                <a:cxn ang="0">
                  <a:pos x="14" y="10"/>
                </a:cxn>
                <a:cxn ang="0">
                  <a:pos x="14" y="10"/>
                </a:cxn>
                <a:cxn ang="0">
                  <a:pos x="12" y="12"/>
                </a:cxn>
                <a:cxn ang="0">
                  <a:pos x="12" y="12"/>
                </a:cxn>
                <a:cxn ang="0">
                  <a:pos x="6" y="12"/>
                </a:cxn>
                <a:cxn ang="0">
                  <a:pos x="6" y="12"/>
                </a:cxn>
                <a:cxn ang="0">
                  <a:pos x="8" y="16"/>
                </a:cxn>
                <a:cxn ang="0">
                  <a:pos x="12" y="16"/>
                </a:cxn>
                <a:cxn ang="0">
                  <a:pos x="12" y="16"/>
                </a:cxn>
                <a:cxn ang="0">
                  <a:pos x="14" y="18"/>
                </a:cxn>
                <a:cxn ang="0">
                  <a:pos x="14" y="20"/>
                </a:cxn>
                <a:cxn ang="0">
                  <a:pos x="14" y="22"/>
                </a:cxn>
                <a:cxn ang="0">
                  <a:pos x="16" y="24"/>
                </a:cxn>
                <a:cxn ang="0">
                  <a:pos x="16" y="24"/>
                </a:cxn>
                <a:cxn ang="0">
                  <a:pos x="20" y="26"/>
                </a:cxn>
                <a:cxn ang="0">
                  <a:pos x="28" y="28"/>
                </a:cxn>
                <a:cxn ang="0">
                  <a:pos x="46" y="26"/>
                </a:cxn>
                <a:cxn ang="0">
                  <a:pos x="64" y="22"/>
                </a:cxn>
                <a:cxn ang="0">
                  <a:pos x="72" y="18"/>
                </a:cxn>
                <a:cxn ang="0">
                  <a:pos x="76" y="14"/>
                </a:cxn>
                <a:cxn ang="0">
                  <a:pos x="76" y="14"/>
                </a:cxn>
              </a:cxnLst>
              <a:rect l="0" t="0" r="r" b="b"/>
              <a:pathLst>
                <a:path w="78" h="28">
                  <a:moveTo>
                    <a:pt x="76" y="14"/>
                  </a:moveTo>
                  <a:lnTo>
                    <a:pt x="76" y="14"/>
                  </a:lnTo>
                  <a:lnTo>
                    <a:pt x="78" y="10"/>
                  </a:lnTo>
                  <a:lnTo>
                    <a:pt x="74" y="6"/>
                  </a:lnTo>
                  <a:lnTo>
                    <a:pt x="74" y="6"/>
                  </a:lnTo>
                  <a:lnTo>
                    <a:pt x="64" y="0"/>
                  </a:lnTo>
                  <a:lnTo>
                    <a:pt x="58" y="0"/>
                  </a:lnTo>
                  <a:lnTo>
                    <a:pt x="52" y="2"/>
                  </a:lnTo>
                  <a:lnTo>
                    <a:pt x="52" y="2"/>
                  </a:lnTo>
                  <a:lnTo>
                    <a:pt x="44" y="4"/>
                  </a:lnTo>
                  <a:lnTo>
                    <a:pt x="36" y="4"/>
                  </a:lnTo>
                  <a:lnTo>
                    <a:pt x="28" y="6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16" y="2"/>
                  </a:lnTo>
                  <a:lnTo>
                    <a:pt x="12" y="0"/>
                  </a:lnTo>
                  <a:lnTo>
                    <a:pt x="6" y="2"/>
                  </a:lnTo>
                  <a:lnTo>
                    <a:pt x="0" y="6"/>
                  </a:lnTo>
                  <a:lnTo>
                    <a:pt x="0" y="6"/>
                  </a:lnTo>
                  <a:lnTo>
                    <a:pt x="4" y="8"/>
                  </a:lnTo>
                  <a:lnTo>
                    <a:pt x="8" y="8"/>
                  </a:lnTo>
                  <a:lnTo>
                    <a:pt x="10" y="8"/>
                  </a:lnTo>
                  <a:lnTo>
                    <a:pt x="14" y="10"/>
                  </a:lnTo>
                  <a:lnTo>
                    <a:pt x="14" y="10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8" y="16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4" y="18"/>
                  </a:lnTo>
                  <a:lnTo>
                    <a:pt x="14" y="20"/>
                  </a:lnTo>
                  <a:lnTo>
                    <a:pt x="14" y="22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20" y="26"/>
                  </a:lnTo>
                  <a:lnTo>
                    <a:pt x="28" y="28"/>
                  </a:lnTo>
                  <a:lnTo>
                    <a:pt x="46" y="26"/>
                  </a:lnTo>
                  <a:lnTo>
                    <a:pt x="64" y="22"/>
                  </a:lnTo>
                  <a:lnTo>
                    <a:pt x="72" y="18"/>
                  </a:lnTo>
                  <a:lnTo>
                    <a:pt x="76" y="14"/>
                  </a:lnTo>
                  <a:lnTo>
                    <a:pt x="76" y="1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pPr defTabSz="914309"/>
              <a:endParaRPr lang="zh-CN" altLang="en-US" sz="240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36" name="Freeform 82"/>
            <p:cNvSpPr>
              <a:spLocks/>
            </p:cNvSpPr>
            <p:nvPr/>
          </p:nvSpPr>
          <p:spPr bwMode="auto">
            <a:xfrm>
              <a:off x="8531225" y="2232025"/>
              <a:ext cx="92075" cy="98425"/>
            </a:xfrm>
            <a:custGeom>
              <a:avLst/>
              <a:gdLst/>
              <a:ahLst/>
              <a:cxnLst>
                <a:cxn ang="0">
                  <a:pos x="48" y="2"/>
                </a:cxn>
                <a:cxn ang="0">
                  <a:pos x="48" y="2"/>
                </a:cxn>
                <a:cxn ang="0">
                  <a:pos x="46" y="0"/>
                </a:cxn>
                <a:cxn ang="0">
                  <a:pos x="44" y="2"/>
                </a:cxn>
                <a:cxn ang="0">
                  <a:pos x="42" y="6"/>
                </a:cxn>
                <a:cxn ang="0">
                  <a:pos x="42" y="6"/>
                </a:cxn>
                <a:cxn ang="0">
                  <a:pos x="38" y="14"/>
                </a:cxn>
                <a:cxn ang="0">
                  <a:pos x="32" y="22"/>
                </a:cxn>
                <a:cxn ang="0">
                  <a:pos x="26" y="30"/>
                </a:cxn>
                <a:cxn ang="0">
                  <a:pos x="18" y="34"/>
                </a:cxn>
                <a:cxn ang="0">
                  <a:pos x="18" y="34"/>
                </a:cxn>
                <a:cxn ang="0">
                  <a:pos x="12" y="38"/>
                </a:cxn>
                <a:cxn ang="0">
                  <a:pos x="8" y="42"/>
                </a:cxn>
                <a:cxn ang="0">
                  <a:pos x="2" y="52"/>
                </a:cxn>
                <a:cxn ang="0">
                  <a:pos x="2" y="52"/>
                </a:cxn>
                <a:cxn ang="0">
                  <a:pos x="0" y="54"/>
                </a:cxn>
                <a:cxn ang="0">
                  <a:pos x="2" y="56"/>
                </a:cxn>
                <a:cxn ang="0">
                  <a:pos x="2" y="58"/>
                </a:cxn>
                <a:cxn ang="0">
                  <a:pos x="2" y="58"/>
                </a:cxn>
                <a:cxn ang="0">
                  <a:pos x="10" y="60"/>
                </a:cxn>
                <a:cxn ang="0">
                  <a:pos x="18" y="62"/>
                </a:cxn>
                <a:cxn ang="0">
                  <a:pos x="18" y="62"/>
                </a:cxn>
                <a:cxn ang="0">
                  <a:pos x="24" y="60"/>
                </a:cxn>
                <a:cxn ang="0">
                  <a:pos x="28" y="58"/>
                </a:cxn>
                <a:cxn ang="0">
                  <a:pos x="30" y="54"/>
                </a:cxn>
                <a:cxn ang="0">
                  <a:pos x="32" y="52"/>
                </a:cxn>
                <a:cxn ang="0">
                  <a:pos x="32" y="52"/>
                </a:cxn>
                <a:cxn ang="0">
                  <a:pos x="36" y="40"/>
                </a:cxn>
                <a:cxn ang="0">
                  <a:pos x="40" y="34"/>
                </a:cxn>
                <a:cxn ang="0">
                  <a:pos x="46" y="30"/>
                </a:cxn>
                <a:cxn ang="0">
                  <a:pos x="46" y="30"/>
                </a:cxn>
                <a:cxn ang="0">
                  <a:pos x="50" y="28"/>
                </a:cxn>
                <a:cxn ang="0">
                  <a:pos x="52" y="24"/>
                </a:cxn>
                <a:cxn ang="0">
                  <a:pos x="58" y="14"/>
                </a:cxn>
                <a:cxn ang="0">
                  <a:pos x="58" y="14"/>
                </a:cxn>
                <a:cxn ang="0">
                  <a:pos x="58" y="8"/>
                </a:cxn>
                <a:cxn ang="0">
                  <a:pos x="56" y="6"/>
                </a:cxn>
                <a:cxn ang="0">
                  <a:pos x="52" y="4"/>
                </a:cxn>
                <a:cxn ang="0">
                  <a:pos x="48" y="2"/>
                </a:cxn>
                <a:cxn ang="0">
                  <a:pos x="48" y="2"/>
                </a:cxn>
              </a:cxnLst>
              <a:rect l="0" t="0" r="r" b="b"/>
              <a:pathLst>
                <a:path w="58" h="62">
                  <a:moveTo>
                    <a:pt x="48" y="2"/>
                  </a:moveTo>
                  <a:lnTo>
                    <a:pt x="48" y="2"/>
                  </a:lnTo>
                  <a:lnTo>
                    <a:pt x="46" y="0"/>
                  </a:lnTo>
                  <a:lnTo>
                    <a:pt x="44" y="2"/>
                  </a:lnTo>
                  <a:lnTo>
                    <a:pt x="42" y="6"/>
                  </a:lnTo>
                  <a:lnTo>
                    <a:pt x="42" y="6"/>
                  </a:lnTo>
                  <a:lnTo>
                    <a:pt x="38" y="14"/>
                  </a:lnTo>
                  <a:lnTo>
                    <a:pt x="32" y="22"/>
                  </a:lnTo>
                  <a:lnTo>
                    <a:pt x="26" y="30"/>
                  </a:lnTo>
                  <a:lnTo>
                    <a:pt x="18" y="34"/>
                  </a:lnTo>
                  <a:lnTo>
                    <a:pt x="18" y="34"/>
                  </a:lnTo>
                  <a:lnTo>
                    <a:pt x="12" y="38"/>
                  </a:lnTo>
                  <a:lnTo>
                    <a:pt x="8" y="42"/>
                  </a:lnTo>
                  <a:lnTo>
                    <a:pt x="2" y="52"/>
                  </a:lnTo>
                  <a:lnTo>
                    <a:pt x="2" y="52"/>
                  </a:lnTo>
                  <a:lnTo>
                    <a:pt x="0" y="54"/>
                  </a:lnTo>
                  <a:lnTo>
                    <a:pt x="2" y="56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10" y="60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24" y="60"/>
                  </a:lnTo>
                  <a:lnTo>
                    <a:pt x="28" y="58"/>
                  </a:lnTo>
                  <a:lnTo>
                    <a:pt x="30" y="54"/>
                  </a:lnTo>
                  <a:lnTo>
                    <a:pt x="32" y="52"/>
                  </a:lnTo>
                  <a:lnTo>
                    <a:pt x="32" y="52"/>
                  </a:lnTo>
                  <a:lnTo>
                    <a:pt x="36" y="40"/>
                  </a:lnTo>
                  <a:lnTo>
                    <a:pt x="40" y="34"/>
                  </a:lnTo>
                  <a:lnTo>
                    <a:pt x="46" y="30"/>
                  </a:lnTo>
                  <a:lnTo>
                    <a:pt x="46" y="30"/>
                  </a:lnTo>
                  <a:lnTo>
                    <a:pt x="50" y="28"/>
                  </a:lnTo>
                  <a:lnTo>
                    <a:pt x="52" y="24"/>
                  </a:lnTo>
                  <a:lnTo>
                    <a:pt x="58" y="14"/>
                  </a:lnTo>
                  <a:lnTo>
                    <a:pt x="58" y="14"/>
                  </a:lnTo>
                  <a:lnTo>
                    <a:pt x="58" y="8"/>
                  </a:lnTo>
                  <a:lnTo>
                    <a:pt x="56" y="6"/>
                  </a:lnTo>
                  <a:lnTo>
                    <a:pt x="52" y="4"/>
                  </a:lnTo>
                  <a:lnTo>
                    <a:pt x="48" y="2"/>
                  </a:lnTo>
                  <a:lnTo>
                    <a:pt x="48" y="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pPr defTabSz="914309"/>
              <a:endParaRPr lang="zh-CN" altLang="en-US" sz="240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37" name="Freeform 83"/>
            <p:cNvSpPr>
              <a:spLocks/>
            </p:cNvSpPr>
            <p:nvPr/>
          </p:nvSpPr>
          <p:spPr bwMode="auto">
            <a:xfrm>
              <a:off x="5314950" y="295275"/>
              <a:ext cx="161925" cy="34925"/>
            </a:xfrm>
            <a:custGeom>
              <a:avLst/>
              <a:gdLst/>
              <a:ahLst/>
              <a:cxnLst>
                <a:cxn ang="0">
                  <a:pos x="14" y="20"/>
                </a:cxn>
                <a:cxn ang="0">
                  <a:pos x="14" y="20"/>
                </a:cxn>
                <a:cxn ang="0">
                  <a:pos x="42" y="20"/>
                </a:cxn>
                <a:cxn ang="0">
                  <a:pos x="70" y="20"/>
                </a:cxn>
                <a:cxn ang="0">
                  <a:pos x="70" y="20"/>
                </a:cxn>
                <a:cxn ang="0">
                  <a:pos x="82" y="22"/>
                </a:cxn>
                <a:cxn ang="0">
                  <a:pos x="94" y="22"/>
                </a:cxn>
                <a:cxn ang="0">
                  <a:pos x="94" y="22"/>
                </a:cxn>
                <a:cxn ang="0">
                  <a:pos x="100" y="18"/>
                </a:cxn>
                <a:cxn ang="0">
                  <a:pos x="102" y="14"/>
                </a:cxn>
                <a:cxn ang="0">
                  <a:pos x="102" y="14"/>
                </a:cxn>
                <a:cxn ang="0">
                  <a:pos x="102" y="12"/>
                </a:cxn>
                <a:cxn ang="0">
                  <a:pos x="100" y="12"/>
                </a:cxn>
                <a:cxn ang="0">
                  <a:pos x="96" y="10"/>
                </a:cxn>
                <a:cxn ang="0">
                  <a:pos x="96" y="10"/>
                </a:cxn>
                <a:cxn ang="0">
                  <a:pos x="88" y="10"/>
                </a:cxn>
                <a:cxn ang="0">
                  <a:pos x="82" y="8"/>
                </a:cxn>
                <a:cxn ang="0">
                  <a:pos x="68" y="10"/>
                </a:cxn>
                <a:cxn ang="0">
                  <a:pos x="68" y="10"/>
                </a:cxn>
                <a:cxn ang="0">
                  <a:pos x="48" y="12"/>
                </a:cxn>
                <a:cxn ang="0">
                  <a:pos x="38" y="12"/>
                </a:cxn>
                <a:cxn ang="0">
                  <a:pos x="28" y="8"/>
                </a:cxn>
                <a:cxn ang="0">
                  <a:pos x="28" y="8"/>
                </a:cxn>
                <a:cxn ang="0">
                  <a:pos x="14" y="2"/>
                </a:cxn>
                <a:cxn ang="0">
                  <a:pos x="8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4"/>
                </a:cxn>
                <a:cxn ang="0">
                  <a:pos x="4" y="8"/>
                </a:cxn>
                <a:cxn ang="0">
                  <a:pos x="8" y="12"/>
                </a:cxn>
                <a:cxn ang="0">
                  <a:pos x="8" y="18"/>
                </a:cxn>
                <a:cxn ang="0">
                  <a:pos x="8" y="18"/>
                </a:cxn>
                <a:cxn ang="0">
                  <a:pos x="10" y="20"/>
                </a:cxn>
                <a:cxn ang="0">
                  <a:pos x="14" y="20"/>
                </a:cxn>
                <a:cxn ang="0">
                  <a:pos x="14" y="20"/>
                </a:cxn>
              </a:cxnLst>
              <a:rect l="0" t="0" r="r" b="b"/>
              <a:pathLst>
                <a:path w="102" h="22">
                  <a:moveTo>
                    <a:pt x="14" y="20"/>
                  </a:moveTo>
                  <a:lnTo>
                    <a:pt x="14" y="20"/>
                  </a:lnTo>
                  <a:lnTo>
                    <a:pt x="42" y="20"/>
                  </a:lnTo>
                  <a:lnTo>
                    <a:pt x="70" y="20"/>
                  </a:lnTo>
                  <a:lnTo>
                    <a:pt x="70" y="20"/>
                  </a:lnTo>
                  <a:lnTo>
                    <a:pt x="82" y="22"/>
                  </a:lnTo>
                  <a:lnTo>
                    <a:pt x="94" y="22"/>
                  </a:lnTo>
                  <a:lnTo>
                    <a:pt x="94" y="22"/>
                  </a:lnTo>
                  <a:lnTo>
                    <a:pt x="100" y="18"/>
                  </a:lnTo>
                  <a:lnTo>
                    <a:pt x="102" y="14"/>
                  </a:lnTo>
                  <a:lnTo>
                    <a:pt x="102" y="14"/>
                  </a:lnTo>
                  <a:lnTo>
                    <a:pt x="102" y="12"/>
                  </a:lnTo>
                  <a:lnTo>
                    <a:pt x="100" y="12"/>
                  </a:lnTo>
                  <a:lnTo>
                    <a:pt x="96" y="10"/>
                  </a:lnTo>
                  <a:lnTo>
                    <a:pt x="96" y="10"/>
                  </a:lnTo>
                  <a:lnTo>
                    <a:pt x="88" y="10"/>
                  </a:lnTo>
                  <a:lnTo>
                    <a:pt x="82" y="8"/>
                  </a:lnTo>
                  <a:lnTo>
                    <a:pt x="68" y="10"/>
                  </a:lnTo>
                  <a:lnTo>
                    <a:pt x="68" y="10"/>
                  </a:lnTo>
                  <a:lnTo>
                    <a:pt x="48" y="12"/>
                  </a:lnTo>
                  <a:lnTo>
                    <a:pt x="38" y="12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14" y="2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4"/>
                  </a:lnTo>
                  <a:lnTo>
                    <a:pt x="4" y="8"/>
                  </a:lnTo>
                  <a:lnTo>
                    <a:pt x="8" y="12"/>
                  </a:lnTo>
                  <a:lnTo>
                    <a:pt x="8" y="18"/>
                  </a:lnTo>
                  <a:lnTo>
                    <a:pt x="8" y="18"/>
                  </a:lnTo>
                  <a:lnTo>
                    <a:pt x="10" y="20"/>
                  </a:lnTo>
                  <a:lnTo>
                    <a:pt x="14" y="20"/>
                  </a:lnTo>
                  <a:lnTo>
                    <a:pt x="14" y="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pPr defTabSz="914309"/>
              <a:endParaRPr lang="zh-CN" altLang="en-US" sz="240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38" name="Freeform 84"/>
            <p:cNvSpPr>
              <a:spLocks/>
            </p:cNvSpPr>
            <p:nvPr/>
          </p:nvSpPr>
          <p:spPr bwMode="auto">
            <a:xfrm>
              <a:off x="5273675" y="288925"/>
              <a:ext cx="41275" cy="12700"/>
            </a:xfrm>
            <a:custGeom>
              <a:avLst/>
              <a:gdLst/>
              <a:ahLst/>
              <a:cxnLst>
                <a:cxn ang="0">
                  <a:pos x="24" y="4"/>
                </a:cxn>
                <a:cxn ang="0">
                  <a:pos x="24" y="4"/>
                </a:cxn>
                <a:cxn ang="0">
                  <a:pos x="12" y="0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12" y="8"/>
                </a:cxn>
                <a:cxn ang="0">
                  <a:pos x="18" y="8"/>
                </a:cxn>
                <a:cxn ang="0">
                  <a:pos x="26" y="4"/>
                </a:cxn>
                <a:cxn ang="0">
                  <a:pos x="26" y="4"/>
                </a:cxn>
                <a:cxn ang="0">
                  <a:pos x="26" y="4"/>
                </a:cxn>
                <a:cxn ang="0">
                  <a:pos x="26" y="4"/>
                </a:cxn>
                <a:cxn ang="0">
                  <a:pos x="26" y="4"/>
                </a:cxn>
                <a:cxn ang="0">
                  <a:pos x="26" y="4"/>
                </a:cxn>
                <a:cxn ang="0">
                  <a:pos x="26" y="4"/>
                </a:cxn>
                <a:cxn ang="0">
                  <a:pos x="26" y="4"/>
                </a:cxn>
                <a:cxn ang="0">
                  <a:pos x="26" y="4"/>
                </a:cxn>
                <a:cxn ang="0">
                  <a:pos x="26" y="4"/>
                </a:cxn>
                <a:cxn ang="0">
                  <a:pos x="26" y="4"/>
                </a:cxn>
                <a:cxn ang="0">
                  <a:pos x="24" y="4"/>
                </a:cxn>
              </a:cxnLst>
              <a:rect l="0" t="0" r="r" b="b"/>
              <a:pathLst>
                <a:path w="26" h="8">
                  <a:moveTo>
                    <a:pt x="24" y="4"/>
                  </a:moveTo>
                  <a:lnTo>
                    <a:pt x="24" y="4"/>
                  </a:lnTo>
                  <a:lnTo>
                    <a:pt x="12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12" y="8"/>
                  </a:lnTo>
                  <a:lnTo>
                    <a:pt x="18" y="8"/>
                  </a:lnTo>
                  <a:lnTo>
                    <a:pt x="26" y="4"/>
                  </a:lnTo>
                  <a:lnTo>
                    <a:pt x="26" y="4"/>
                  </a:lnTo>
                  <a:lnTo>
                    <a:pt x="26" y="4"/>
                  </a:lnTo>
                  <a:lnTo>
                    <a:pt x="26" y="4"/>
                  </a:lnTo>
                  <a:lnTo>
                    <a:pt x="26" y="4"/>
                  </a:lnTo>
                  <a:lnTo>
                    <a:pt x="26" y="4"/>
                  </a:lnTo>
                  <a:lnTo>
                    <a:pt x="26" y="4"/>
                  </a:lnTo>
                  <a:lnTo>
                    <a:pt x="26" y="4"/>
                  </a:lnTo>
                  <a:lnTo>
                    <a:pt x="26" y="4"/>
                  </a:lnTo>
                  <a:lnTo>
                    <a:pt x="26" y="4"/>
                  </a:lnTo>
                  <a:lnTo>
                    <a:pt x="26" y="4"/>
                  </a:lnTo>
                  <a:lnTo>
                    <a:pt x="24" y="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pPr defTabSz="914309"/>
              <a:endParaRPr lang="zh-CN" altLang="en-US" sz="240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40" name="Freeform 85"/>
            <p:cNvSpPr>
              <a:spLocks/>
            </p:cNvSpPr>
            <p:nvPr/>
          </p:nvSpPr>
          <p:spPr bwMode="auto">
            <a:xfrm>
              <a:off x="5730875" y="708025"/>
              <a:ext cx="69850" cy="79375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30" y="0"/>
                </a:cxn>
                <a:cxn ang="0">
                  <a:pos x="24" y="4"/>
                </a:cxn>
                <a:cxn ang="0">
                  <a:pos x="20" y="8"/>
                </a:cxn>
                <a:cxn ang="0">
                  <a:pos x="14" y="20"/>
                </a:cxn>
                <a:cxn ang="0">
                  <a:pos x="8" y="30"/>
                </a:cxn>
                <a:cxn ang="0">
                  <a:pos x="0" y="40"/>
                </a:cxn>
                <a:cxn ang="0">
                  <a:pos x="0" y="40"/>
                </a:cxn>
                <a:cxn ang="0">
                  <a:pos x="18" y="42"/>
                </a:cxn>
                <a:cxn ang="0">
                  <a:pos x="24" y="42"/>
                </a:cxn>
                <a:cxn ang="0">
                  <a:pos x="32" y="44"/>
                </a:cxn>
                <a:cxn ang="0">
                  <a:pos x="32" y="44"/>
                </a:cxn>
                <a:cxn ang="0">
                  <a:pos x="30" y="46"/>
                </a:cxn>
                <a:cxn ang="0">
                  <a:pos x="30" y="48"/>
                </a:cxn>
                <a:cxn ang="0">
                  <a:pos x="30" y="50"/>
                </a:cxn>
                <a:cxn ang="0">
                  <a:pos x="30" y="50"/>
                </a:cxn>
                <a:cxn ang="0">
                  <a:pos x="34" y="48"/>
                </a:cxn>
                <a:cxn ang="0">
                  <a:pos x="38" y="42"/>
                </a:cxn>
                <a:cxn ang="0">
                  <a:pos x="38" y="42"/>
                </a:cxn>
                <a:cxn ang="0">
                  <a:pos x="42" y="40"/>
                </a:cxn>
                <a:cxn ang="0">
                  <a:pos x="42" y="40"/>
                </a:cxn>
                <a:cxn ang="0">
                  <a:pos x="44" y="36"/>
                </a:cxn>
                <a:cxn ang="0">
                  <a:pos x="44" y="32"/>
                </a:cxn>
                <a:cxn ang="0">
                  <a:pos x="44" y="28"/>
                </a:cxn>
                <a:cxn ang="0">
                  <a:pos x="44" y="24"/>
                </a:cxn>
                <a:cxn ang="0">
                  <a:pos x="44" y="24"/>
                </a:cxn>
                <a:cxn ang="0">
                  <a:pos x="44" y="24"/>
                </a:cxn>
                <a:cxn ang="0">
                  <a:pos x="42" y="24"/>
                </a:cxn>
                <a:cxn ang="0">
                  <a:pos x="36" y="24"/>
                </a:cxn>
                <a:cxn ang="0">
                  <a:pos x="36" y="24"/>
                </a:cxn>
                <a:cxn ang="0">
                  <a:pos x="32" y="24"/>
                </a:cxn>
                <a:cxn ang="0">
                  <a:pos x="28" y="22"/>
                </a:cxn>
                <a:cxn ang="0">
                  <a:pos x="26" y="18"/>
                </a:cxn>
                <a:cxn ang="0">
                  <a:pos x="22" y="18"/>
                </a:cxn>
                <a:cxn ang="0">
                  <a:pos x="22" y="18"/>
                </a:cxn>
                <a:cxn ang="0">
                  <a:pos x="24" y="14"/>
                </a:cxn>
                <a:cxn ang="0">
                  <a:pos x="26" y="10"/>
                </a:cxn>
                <a:cxn ang="0">
                  <a:pos x="26" y="10"/>
                </a:cxn>
                <a:cxn ang="0">
                  <a:pos x="30" y="0"/>
                </a:cxn>
                <a:cxn ang="0">
                  <a:pos x="30" y="0"/>
                </a:cxn>
              </a:cxnLst>
              <a:rect l="0" t="0" r="r" b="b"/>
              <a:pathLst>
                <a:path w="44" h="50">
                  <a:moveTo>
                    <a:pt x="30" y="0"/>
                  </a:moveTo>
                  <a:lnTo>
                    <a:pt x="30" y="0"/>
                  </a:lnTo>
                  <a:lnTo>
                    <a:pt x="24" y="4"/>
                  </a:lnTo>
                  <a:lnTo>
                    <a:pt x="20" y="8"/>
                  </a:lnTo>
                  <a:lnTo>
                    <a:pt x="14" y="20"/>
                  </a:lnTo>
                  <a:lnTo>
                    <a:pt x="8" y="30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30" y="46"/>
                  </a:lnTo>
                  <a:lnTo>
                    <a:pt x="30" y="48"/>
                  </a:lnTo>
                  <a:lnTo>
                    <a:pt x="30" y="50"/>
                  </a:lnTo>
                  <a:lnTo>
                    <a:pt x="30" y="50"/>
                  </a:lnTo>
                  <a:lnTo>
                    <a:pt x="34" y="48"/>
                  </a:lnTo>
                  <a:lnTo>
                    <a:pt x="38" y="42"/>
                  </a:lnTo>
                  <a:lnTo>
                    <a:pt x="38" y="42"/>
                  </a:lnTo>
                  <a:lnTo>
                    <a:pt x="42" y="40"/>
                  </a:lnTo>
                  <a:lnTo>
                    <a:pt x="42" y="40"/>
                  </a:lnTo>
                  <a:lnTo>
                    <a:pt x="44" y="36"/>
                  </a:lnTo>
                  <a:lnTo>
                    <a:pt x="44" y="32"/>
                  </a:lnTo>
                  <a:lnTo>
                    <a:pt x="44" y="28"/>
                  </a:lnTo>
                  <a:lnTo>
                    <a:pt x="44" y="24"/>
                  </a:lnTo>
                  <a:lnTo>
                    <a:pt x="44" y="24"/>
                  </a:lnTo>
                  <a:lnTo>
                    <a:pt x="44" y="24"/>
                  </a:lnTo>
                  <a:lnTo>
                    <a:pt x="42" y="24"/>
                  </a:lnTo>
                  <a:lnTo>
                    <a:pt x="36" y="24"/>
                  </a:lnTo>
                  <a:lnTo>
                    <a:pt x="36" y="24"/>
                  </a:lnTo>
                  <a:lnTo>
                    <a:pt x="32" y="24"/>
                  </a:lnTo>
                  <a:lnTo>
                    <a:pt x="28" y="22"/>
                  </a:lnTo>
                  <a:lnTo>
                    <a:pt x="26" y="18"/>
                  </a:lnTo>
                  <a:lnTo>
                    <a:pt x="22" y="18"/>
                  </a:lnTo>
                  <a:lnTo>
                    <a:pt x="22" y="18"/>
                  </a:lnTo>
                  <a:lnTo>
                    <a:pt x="24" y="14"/>
                  </a:lnTo>
                  <a:lnTo>
                    <a:pt x="26" y="10"/>
                  </a:lnTo>
                  <a:lnTo>
                    <a:pt x="26" y="1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pPr defTabSz="914309"/>
              <a:endParaRPr lang="zh-CN" altLang="en-US" sz="240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41" name="Freeform 86"/>
            <p:cNvSpPr>
              <a:spLocks/>
            </p:cNvSpPr>
            <p:nvPr/>
          </p:nvSpPr>
          <p:spPr bwMode="auto">
            <a:xfrm>
              <a:off x="6340475" y="647700"/>
              <a:ext cx="53975" cy="60325"/>
            </a:xfrm>
            <a:custGeom>
              <a:avLst/>
              <a:gdLst/>
              <a:ahLst/>
              <a:cxnLst>
                <a:cxn ang="0">
                  <a:pos x="8" y="38"/>
                </a:cxn>
                <a:cxn ang="0">
                  <a:pos x="8" y="38"/>
                </a:cxn>
                <a:cxn ang="0">
                  <a:pos x="20" y="34"/>
                </a:cxn>
                <a:cxn ang="0">
                  <a:pos x="30" y="30"/>
                </a:cxn>
                <a:cxn ang="0">
                  <a:pos x="30" y="30"/>
                </a:cxn>
                <a:cxn ang="0">
                  <a:pos x="32" y="28"/>
                </a:cxn>
                <a:cxn ang="0">
                  <a:pos x="32" y="24"/>
                </a:cxn>
                <a:cxn ang="0">
                  <a:pos x="32" y="18"/>
                </a:cxn>
                <a:cxn ang="0">
                  <a:pos x="32" y="18"/>
                </a:cxn>
                <a:cxn ang="0">
                  <a:pos x="32" y="12"/>
                </a:cxn>
                <a:cxn ang="0">
                  <a:pos x="32" y="12"/>
                </a:cxn>
                <a:cxn ang="0">
                  <a:pos x="34" y="6"/>
                </a:cxn>
                <a:cxn ang="0">
                  <a:pos x="32" y="2"/>
                </a:cxn>
                <a:cxn ang="0">
                  <a:pos x="30" y="0"/>
                </a:cxn>
                <a:cxn ang="0">
                  <a:pos x="24" y="0"/>
                </a:cxn>
                <a:cxn ang="0">
                  <a:pos x="24" y="0"/>
                </a:cxn>
                <a:cxn ang="0">
                  <a:pos x="18" y="2"/>
                </a:cxn>
                <a:cxn ang="0">
                  <a:pos x="14" y="6"/>
                </a:cxn>
                <a:cxn ang="0">
                  <a:pos x="10" y="12"/>
                </a:cxn>
                <a:cxn ang="0">
                  <a:pos x="4" y="14"/>
                </a:cxn>
                <a:cxn ang="0">
                  <a:pos x="4" y="14"/>
                </a:cxn>
                <a:cxn ang="0">
                  <a:pos x="4" y="16"/>
                </a:cxn>
                <a:cxn ang="0">
                  <a:pos x="2" y="18"/>
                </a:cxn>
                <a:cxn ang="0">
                  <a:pos x="4" y="20"/>
                </a:cxn>
                <a:cxn ang="0">
                  <a:pos x="4" y="20"/>
                </a:cxn>
                <a:cxn ang="0">
                  <a:pos x="6" y="22"/>
                </a:cxn>
                <a:cxn ang="0">
                  <a:pos x="8" y="24"/>
                </a:cxn>
                <a:cxn ang="0">
                  <a:pos x="4" y="30"/>
                </a:cxn>
                <a:cxn ang="0">
                  <a:pos x="4" y="30"/>
                </a:cxn>
                <a:cxn ang="0">
                  <a:pos x="2" y="32"/>
                </a:cxn>
                <a:cxn ang="0">
                  <a:pos x="0" y="34"/>
                </a:cxn>
                <a:cxn ang="0">
                  <a:pos x="0" y="36"/>
                </a:cxn>
                <a:cxn ang="0">
                  <a:pos x="0" y="36"/>
                </a:cxn>
                <a:cxn ang="0">
                  <a:pos x="4" y="38"/>
                </a:cxn>
                <a:cxn ang="0">
                  <a:pos x="8" y="38"/>
                </a:cxn>
                <a:cxn ang="0">
                  <a:pos x="8" y="38"/>
                </a:cxn>
              </a:cxnLst>
              <a:rect l="0" t="0" r="r" b="b"/>
              <a:pathLst>
                <a:path w="34" h="38">
                  <a:moveTo>
                    <a:pt x="8" y="38"/>
                  </a:moveTo>
                  <a:lnTo>
                    <a:pt x="8" y="38"/>
                  </a:lnTo>
                  <a:lnTo>
                    <a:pt x="20" y="34"/>
                  </a:lnTo>
                  <a:lnTo>
                    <a:pt x="30" y="30"/>
                  </a:lnTo>
                  <a:lnTo>
                    <a:pt x="30" y="30"/>
                  </a:lnTo>
                  <a:lnTo>
                    <a:pt x="32" y="28"/>
                  </a:lnTo>
                  <a:lnTo>
                    <a:pt x="32" y="24"/>
                  </a:lnTo>
                  <a:lnTo>
                    <a:pt x="32" y="18"/>
                  </a:lnTo>
                  <a:lnTo>
                    <a:pt x="32" y="18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4" y="6"/>
                  </a:lnTo>
                  <a:lnTo>
                    <a:pt x="32" y="2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18" y="2"/>
                  </a:lnTo>
                  <a:lnTo>
                    <a:pt x="14" y="6"/>
                  </a:lnTo>
                  <a:lnTo>
                    <a:pt x="10" y="12"/>
                  </a:lnTo>
                  <a:lnTo>
                    <a:pt x="4" y="14"/>
                  </a:lnTo>
                  <a:lnTo>
                    <a:pt x="4" y="14"/>
                  </a:lnTo>
                  <a:lnTo>
                    <a:pt x="4" y="16"/>
                  </a:lnTo>
                  <a:lnTo>
                    <a:pt x="2" y="18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6" y="22"/>
                  </a:lnTo>
                  <a:lnTo>
                    <a:pt x="8" y="24"/>
                  </a:lnTo>
                  <a:lnTo>
                    <a:pt x="4" y="30"/>
                  </a:lnTo>
                  <a:lnTo>
                    <a:pt x="4" y="30"/>
                  </a:lnTo>
                  <a:lnTo>
                    <a:pt x="2" y="32"/>
                  </a:lnTo>
                  <a:lnTo>
                    <a:pt x="0" y="34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4" y="38"/>
                  </a:lnTo>
                  <a:lnTo>
                    <a:pt x="8" y="38"/>
                  </a:lnTo>
                  <a:lnTo>
                    <a:pt x="8" y="3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pPr defTabSz="914309"/>
              <a:endParaRPr lang="zh-CN" altLang="en-US" sz="240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44" name="Freeform 87"/>
            <p:cNvSpPr>
              <a:spLocks/>
            </p:cNvSpPr>
            <p:nvPr/>
          </p:nvSpPr>
          <p:spPr bwMode="auto">
            <a:xfrm>
              <a:off x="7940675" y="1571625"/>
              <a:ext cx="47625" cy="82550"/>
            </a:xfrm>
            <a:custGeom>
              <a:avLst/>
              <a:gdLst/>
              <a:ahLst/>
              <a:cxnLst>
                <a:cxn ang="0">
                  <a:pos x="4" y="32"/>
                </a:cxn>
                <a:cxn ang="0">
                  <a:pos x="4" y="32"/>
                </a:cxn>
                <a:cxn ang="0">
                  <a:pos x="6" y="36"/>
                </a:cxn>
                <a:cxn ang="0">
                  <a:pos x="4" y="42"/>
                </a:cxn>
                <a:cxn ang="0">
                  <a:pos x="4" y="42"/>
                </a:cxn>
                <a:cxn ang="0">
                  <a:pos x="4" y="48"/>
                </a:cxn>
                <a:cxn ang="0">
                  <a:pos x="4" y="50"/>
                </a:cxn>
                <a:cxn ang="0">
                  <a:pos x="8" y="52"/>
                </a:cxn>
                <a:cxn ang="0">
                  <a:pos x="8" y="52"/>
                </a:cxn>
                <a:cxn ang="0">
                  <a:pos x="10" y="46"/>
                </a:cxn>
                <a:cxn ang="0">
                  <a:pos x="10" y="40"/>
                </a:cxn>
                <a:cxn ang="0">
                  <a:pos x="10" y="28"/>
                </a:cxn>
                <a:cxn ang="0">
                  <a:pos x="10" y="28"/>
                </a:cxn>
                <a:cxn ang="0">
                  <a:pos x="10" y="22"/>
                </a:cxn>
                <a:cxn ang="0">
                  <a:pos x="12" y="22"/>
                </a:cxn>
                <a:cxn ang="0">
                  <a:pos x="14" y="20"/>
                </a:cxn>
                <a:cxn ang="0">
                  <a:pos x="14" y="20"/>
                </a:cxn>
                <a:cxn ang="0">
                  <a:pos x="16" y="22"/>
                </a:cxn>
                <a:cxn ang="0">
                  <a:pos x="16" y="22"/>
                </a:cxn>
                <a:cxn ang="0">
                  <a:pos x="16" y="26"/>
                </a:cxn>
                <a:cxn ang="0">
                  <a:pos x="16" y="26"/>
                </a:cxn>
                <a:cxn ang="0">
                  <a:pos x="18" y="34"/>
                </a:cxn>
                <a:cxn ang="0">
                  <a:pos x="20" y="38"/>
                </a:cxn>
                <a:cxn ang="0">
                  <a:pos x="24" y="40"/>
                </a:cxn>
                <a:cxn ang="0">
                  <a:pos x="28" y="40"/>
                </a:cxn>
                <a:cxn ang="0">
                  <a:pos x="28" y="40"/>
                </a:cxn>
                <a:cxn ang="0">
                  <a:pos x="28" y="32"/>
                </a:cxn>
                <a:cxn ang="0">
                  <a:pos x="28" y="32"/>
                </a:cxn>
                <a:cxn ang="0">
                  <a:pos x="24" y="26"/>
                </a:cxn>
                <a:cxn ang="0">
                  <a:pos x="22" y="18"/>
                </a:cxn>
                <a:cxn ang="0">
                  <a:pos x="22" y="14"/>
                </a:cxn>
                <a:cxn ang="0">
                  <a:pos x="22" y="10"/>
                </a:cxn>
                <a:cxn ang="0">
                  <a:pos x="26" y="6"/>
                </a:cxn>
                <a:cxn ang="0">
                  <a:pos x="30" y="2"/>
                </a:cxn>
                <a:cxn ang="0">
                  <a:pos x="30" y="2"/>
                </a:cxn>
                <a:cxn ang="0">
                  <a:pos x="30" y="2"/>
                </a:cxn>
                <a:cxn ang="0">
                  <a:pos x="28" y="0"/>
                </a:cxn>
                <a:cxn ang="0">
                  <a:pos x="28" y="0"/>
                </a:cxn>
                <a:cxn ang="0">
                  <a:pos x="24" y="2"/>
                </a:cxn>
                <a:cxn ang="0">
                  <a:pos x="18" y="4"/>
                </a:cxn>
                <a:cxn ang="0">
                  <a:pos x="14" y="6"/>
                </a:cxn>
                <a:cxn ang="0">
                  <a:pos x="10" y="4"/>
                </a:cxn>
                <a:cxn ang="0">
                  <a:pos x="8" y="2"/>
                </a:cxn>
                <a:cxn ang="0">
                  <a:pos x="8" y="2"/>
                </a:cxn>
                <a:cxn ang="0">
                  <a:pos x="8" y="0"/>
                </a:cxn>
                <a:cxn ang="0">
                  <a:pos x="6" y="2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4" y="12"/>
                </a:cxn>
                <a:cxn ang="0">
                  <a:pos x="0" y="18"/>
                </a:cxn>
                <a:cxn ang="0">
                  <a:pos x="0" y="26"/>
                </a:cxn>
                <a:cxn ang="0">
                  <a:pos x="2" y="30"/>
                </a:cxn>
                <a:cxn ang="0">
                  <a:pos x="4" y="32"/>
                </a:cxn>
                <a:cxn ang="0">
                  <a:pos x="4" y="32"/>
                </a:cxn>
              </a:cxnLst>
              <a:rect l="0" t="0" r="r" b="b"/>
              <a:pathLst>
                <a:path w="30" h="52">
                  <a:moveTo>
                    <a:pt x="4" y="32"/>
                  </a:moveTo>
                  <a:lnTo>
                    <a:pt x="4" y="32"/>
                  </a:lnTo>
                  <a:lnTo>
                    <a:pt x="6" y="36"/>
                  </a:lnTo>
                  <a:lnTo>
                    <a:pt x="4" y="42"/>
                  </a:lnTo>
                  <a:lnTo>
                    <a:pt x="4" y="42"/>
                  </a:lnTo>
                  <a:lnTo>
                    <a:pt x="4" y="48"/>
                  </a:lnTo>
                  <a:lnTo>
                    <a:pt x="4" y="50"/>
                  </a:lnTo>
                  <a:lnTo>
                    <a:pt x="8" y="52"/>
                  </a:lnTo>
                  <a:lnTo>
                    <a:pt x="8" y="52"/>
                  </a:lnTo>
                  <a:lnTo>
                    <a:pt x="10" y="46"/>
                  </a:lnTo>
                  <a:lnTo>
                    <a:pt x="10" y="40"/>
                  </a:lnTo>
                  <a:lnTo>
                    <a:pt x="10" y="28"/>
                  </a:lnTo>
                  <a:lnTo>
                    <a:pt x="10" y="28"/>
                  </a:lnTo>
                  <a:lnTo>
                    <a:pt x="10" y="22"/>
                  </a:lnTo>
                  <a:lnTo>
                    <a:pt x="12" y="22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6" y="22"/>
                  </a:lnTo>
                  <a:lnTo>
                    <a:pt x="16" y="22"/>
                  </a:lnTo>
                  <a:lnTo>
                    <a:pt x="16" y="26"/>
                  </a:lnTo>
                  <a:lnTo>
                    <a:pt x="16" y="26"/>
                  </a:lnTo>
                  <a:lnTo>
                    <a:pt x="18" y="34"/>
                  </a:lnTo>
                  <a:lnTo>
                    <a:pt x="20" y="38"/>
                  </a:lnTo>
                  <a:lnTo>
                    <a:pt x="24" y="40"/>
                  </a:lnTo>
                  <a:lnTo>
                    <a:pt x="28" y="40"/>
                  </a:lnTo>
                  <a:lnTo>
                    <a:pt x="28" y="40"/>
                  </a:lnTo>
                  <a:lnTo>
                    <a:pt x="28" y="32"/>
                  </a:lnTo>
                  <a:lnTo>
                    <a:pt x="28" y="32"/>
                  </a:lnTo>
                  <a:lnTo>
                    <a:pt x="24" y="26"/>
                  </a:lnTo>
                  <a:lnTo>
                    <a:pt x="22" y="18"/>
                  </a:lnTo>
                  <a:lnTo>
                    <a:pt x="22" y="14"/>
                  </a:lnTo>
                  <a:lnTo>
                    <a:pt x="22" y="10"/>
                  </a:lnTo>
                  <a:lnTo>
                    <a:pt x="26" y="6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4" y="2"/>
                  </a:lnTo>
                  <a:lnTo>
                    <a:pt x="18" y="4"/>
                  </a:lnTo>
                  <a:lnTo>
                    <a:pt x="14" y="6"/>
                  </a:lnTo>
                  <a:lnTo>
                    <a:pt x="10" y="4"/>
                  </a:lnTo>
                  <a:lnTo>
                    <a:pt x="8" y="2"/>
                  </a:lnTo>
                  <a:lnTo>
                    <a:pt x="8" y="2"/>
                  </a:lnTo>
                  <a:lnTo>
                    <a:pt x="8" y="0"/>
                  </a:lnTo>
                  <a:lnTo>
                    <a:pt x="6" y="2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12"/>
                  </a:lnTo>
                  <a:lnTo>
                    <a:pt x="0" y="18"/>
                  </a:lnTo>
                  <a:lnTo>
                    <a:pt x="0" y="26"/>
                  </a:lnTo>
                  <a:lnTo>
                    <a:pt x="2" y="30"/>
                  </a:lnTo>
                  <a:lnTo>
                    <a:pt x="4" y="32"/>
                  </a:lnTo>
                  <a:lnTo>
                    <a:pt x="4" y="3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pPr defTabSz="914309"/>
              <a:endParaRPr lang="zh-CN" altLang="en-US" sz="240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45" name="Freeform 88"/>
            <p:cNvSpPr>
              <a:spLocks/>
            </p:cNvSpPr>
            <p:nvPr/>
          </p:nvSpPr>
          <p:spPr bwMode="auto">
            <a:xfrm>
              <a:off x="7985125" y="1635125"/>
              <a:ext cx="1588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pPr defTabSz="914309"/>
              <a:endParaRPr lang="zh-CN" altLang="en-US" sz="240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49" name="Freeform 89"/>
            <p:cNvSpPr>
              <a:spLocks/>
            </p:cNvSpPr>
            <p:nvPr/>
          </p:nvSpPr>
          <p:spPr bwMode="auto">
            <a:xfrm>
              <a:off x="8626475" y="2171700"/>
              <a:ext cx="50800" cy="73025"/>
            </a:xfrm>
            <a:custGeom>
              <a:avLst/>
              <a:gdLst/>
              <a:ahLst/>
              <a:cxnLst>
                <a:cxn ang="0">
                  <a:pos x="14" y="6"/>
                </a:cxn>
                <a:cxn ang="0">
                  <a:pos x="14" y="6"/>
                </a:cxn>
                <a:cxn ang="0">
                  <a:pos x="10" y="2"/>
                </a:cxn>
                <a:cxn ang="0">
                  <a:pos x="8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4" y="10"/>
                </a:cxn>
                <a:cxn ang="0">
                  <a:pos x="4" y="10"/>
                </a:cxn>
                <a:cxn ang="0">
                  <a:pos x="2" y="16"/>
                </a:cxn>
                <a:cxn ang="0">
                  <a:pos x="0" y="22"/>
                </a:cxn>
                <a:cxn ang="0">
                  <a:pos x="0" y="26"/>
                </a:cxn>
                <a:cxn ang="0">
                  <a:pos x="0" y="28"/>
                </a:cxn>
                <a:cxn ang="0">
                  <a:pos x="2" y="30"/>
                </a:cxn>
                <a:cxn ang="0">
                  <a:pos x="8" y="34"/>
                </a:cxn>
                <a:cxn ang="0">
                  <a:pos x="8" y="34"/>
                </a:cxn>
                <a:cxn ang="0">
                  <a:pos x="8" y="36"/>
                </a:cxn>
                <a:cxn ang="0">
                  <a:pos x="6" y="40"/>
                </a:cxn>
                <a:cxn ang="0">
                  <a:pos x="6" y="40"/>
                </a:cxn>
                <a:cxn ang="0">
                  <a:pos x="4" y="44"/>
                </a:cxn>
                <a:cxn ang="0">
                  <a:pos x="8" y="46"/>
                </a:cxn>
                <a:cxn ang="0">
                  <a:pos x="8" y="46"/>
                </a:cxn>
                <a:cxn ang="0">
                  <a:pos x="10" y="46"/>
                </a:cxn>
                <a:cxn ang="0">
                  <a:pos x="12" y="44"/>
                </a:cxn>
                <a:cxn ang="0">
                  <a:pos x="12" y="44"/>
                </a:cxn>
                <a:cxn ang="0">
                  <a:pos x="32" y="10"/>
                </a:cxn>
                <a:cxn ang="0">
                  <a:pos x="32" y="10"/>
                </a:cxn>
                <a:cxn ang="0">
                  <a:pos x="30" y="6"/>
                </a:cxn>
                <a:cxn ang="0">
                  <a:pos x="30" y="6"/>
                </a:cxn>
                <a:cxn ang="0">
                  <a:pos x="26" y="8"/>
                </a:cxn>
                <a:cxn ang="0">
                  <a:pos x="22" y="10"/>
                </a:cxn>
                <a:cxn ang="0">
                  <a:pos x="18" y="10"/>
                </a:cxn>
                <a:cxn ang="0">
                  <a:pos x="14" y="6"/>
                </a:cxn>
                <a:cxn ang="0">
                  <a:pos x="14" y="6"/>
                </a:cxn>
              </a:cxnLst>
              <a:rect l="0" t="0" r="r" b="b"/>
              <a:pathLst>
                <a:path w="32" h="46">
                  <a:moveTo>
                    <a:pt x="14" y="6"/>
                  </a:moveTo>
                  <a:lnTo>
                    <a:pt x="14" y="6"/>
                  </a:lnTo>
                  <a:lnTo>
                    <a:pt x="10" y="2"/>
                  </a:lnTo>
                  <a:lnTo>
                    <a:pt x="8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6"/>
                  </a:lnTo>
                  <a:lnTo>
                    <a:pt x="0" y="28"/>
                  </a:lnTo>
                  <a:lnTo>
                    <a:pt x="2" y="30"/>
                  </a:lnTo>
                  <a:lnTo>
                    <a:pt x="8" y="34"/>
                  </a:lnTo>
                  <a:lnTo>
                    <a:pt x="8" y="34"/>
                  </a:lnTo>
                  <a:lnTo>
                    <a:pt x="8" y="36"/>
                  </a:lnTo>
                  <a:lnTo>
                    <a:pt x="6" y="40"/>
                  </a:lnTo>
                  <a:lnTo>
                    <a:pt x="6" y="40"/>
                  </a:lnTo>
                  <a:lnTo>
                    <a:pt x="4" y="44"/>
                  </a:lnTo>
                  <a:lnTo>
                    <a:pt x="8" y="46"/>
                  </a:lnTo>
                  <a:lnTo>
                    <a:pt x="8" y="46"/>
                  </a:lnTo>
                  <a:lnTo>
                    <a:pt x="10" y="46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32" y="10"/>
                  </a:lnTo>
                  <a:lnTo>
                    <a:pt x="32" y="10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26" y="8"/>
                  </a:lnTo>
                  <a:lnTo>
                    <a:pt x="22" y="10"/>
                  </a:lnTo>
                  <a:lnTo>
                    <a:pt x="18" y="10"/>
                  </a:lnTo>
                  <a:lnTo>
                    <a:pt x="14" y="6"/>
                  </a:lnTo>
                  <a:lnTo>
                    <a:pt x="14" y="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pPr defTabSz="914309"/>
              <a:endParaRPr lang="zh-CN" altLang="en-US" sz="240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54" name="Freeform 90"/>
            <p:cNvSpPr>
              <a:spLocks/>
            </p:cNvSpPr>
            <p:nvPr/>
          </p:nvSpPr>
          <p:spPr bwMode="auto">
            <a:xfrm>
              <a:off x="7775575" y="1660525"/>
              <a:ext cx="111125" cy="41275"/>
            </a:xfrm>
            <a:custGeom>
              <a:avLst/>
              <a:gdLst/>
              <a:ahLst/>
              <a:cxnLst>
                <a:cxn ang="0">
                  <a:pos x="70" y="22"/>
                </a:cxn>
                <a:cxn ang="0">
                  <a:pos x="70" y="22"/>
                </a:cxn>
                <a:cxn ang="0">
                  <a:pos x="68" y="18"/>
                </a:cxn>
                <a:cxn ang="0">
                  <a:pos x="68" y="18"/>
                </a:cxn>
                <a:cxn ang="0">
                  <a:pos x="62" y="18"/>
                </a:cxn>
                <a:cxn ang="0">
                  <a:pos x="58" y="14"/>
                </a:cxn>
                <a:cxn ang="0">
                  <a:pos x="54" y="12"/>
                </a:cxn>
                <a:cxn ang="0">
                  <a:pos x="52" y="10"/>
                </a:cxn>
                <a:cxn ang="0">
                  <a:pos x="52" y="10"/>
                </a:cxn>
                <a:cxn ang="0">
                  <a:pos x="28" y="6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2" y="4"/>
                </a:cxn>
                <a:cxn ang="0">
                  <a:pos x="2" y="4"/>
                </a:cxn>
                <a:cxn ang="0">
                  <a:pos x="0" y="6"/>
                </a:cxn>
                <a:cxn ang="0">
                  <a:pos x="2" y="8"/>
                </a:cxn>
                <a:cxn ang="0">
                  <a:pos x="4" y="8"/>
                </a:cxn>
                <a:cxn ang="0">
                  <a:pos x="4" y="8"/>
                </a:cxn>
                <a:cxn ang="0">
                  <a:pos x="18" y="16"/>
                </a:cxn>
                <a:cxn ang="0">
                  <a:pos x="34" y="20"/>
                </a:cxn>
                <a:cxn ang="0">
                  <a:pos x="66" y="26"/>
                </a:cxn>
                <a:cxn ang="0">
                  <a:pos x="66" y="26"/>
                </a:cxn>
                <a:cxn ang="0">
                  <a:pos x="68" y="24"/>
                </a:cxn>
                <a:cxn ang="0">
                  <a:pos x="70" y="22"/>
                </a:cxn>
                <a:cxn ang="0">
                  <a:pos x="70" y="22"/>
                </a:cxn>
              </a:cxnLst>
              <a:rect l="0" t="0" r="r" b="b"/>
              <a:pathLst>
                <a:path w="70" h="26">
                  <a:moveTo>
                    <a:pt x="70" y="22"/>
                  </a:moveTo>
                  <a:lnTo>
                    <a:pt x="70" y="22"/>
                  </a:lnTo>
                  <a:lnTo>
                    <a:pt x="68" y="18"/>
                  </a:lnTo>
                  <a:lnTo>
                    <a:pt x="68" y="18"/>
                  </a:lnTo>
                  <a:lnTo>
                    <a:pt x="62" y="18"/>
                  </a:lnTo>
                  <a:lnTo>
                    <a:pt x="58" y="14"/>
                  </a:lnTo>
                  <a:lnTo>
                    <a:pt x="54" y="12"/>
                  </a:lnTo>
                  <a:lnTo>
                    <a:pt x="52" y="10"/>
                  </a:lnTo>
                  <a:lnTo>
                    <a:pt x="52" y="10"/>
                  </a:lnTo>
                  <a:lnTo>
                    <a:pt x="28" y="6"/>
                  </a:lnTo>
                  <a:lnTo>
                    <a:pt x="6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4"/>
                  </a:lnTo>
                  <a:lnTo>
                    <a:pt x="2" y="4"/>
                  </a:lnTo>
                  <a:lnTo>
                    <a:pt x="0" y="6"/>
                  </a:lnTo>
                  <a:lnTo>
                    <a:pt x="2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18" y="16"/>
                  </a:lnTo>
                  <a:lnTo>
                    <a:pt x="34" y="20"/>
                  </a:lnTo>
                  <a:lnTo>
                    <a:pt x="66" y="26"/>
                  </a:lnTo>
                  <a:lnTo>
                    <a:pt x="66" y="26"/>
                  </a:lnTo>
                  <a:lnTo>
                    <a:pt x="68" y="24"/>
                  </a:lnTo>
                  <a:lnTo>
                    <a:pt x="70" y="22"/>
                  </a:lnTo>
                  <a:lnTo>
                    <a:pt x="70" y="2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pPr defTabSz="914309"/>
              <a:endParaRPr lang="zh-CN" altLang="en-US" sz="240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55" name="Freeform 91"/>
            <p:cNvSpPr>
              <a:spLocks/>
            </p:cNvSpPr>
            <p:nvPr/>
          </p:nvSpPr>
          <p:spPr bwMode="auto">
            <a:xfrm>
              <a:off x="7102475" y="288925"/>
              <a:ext cx="215900" cy="104775"/>
            </a:xfrm>
            <a:custGeom>
              <a:avLst/>
              <a:gdLst/>
              <a:ahLst/>
              <a:cxnLst>
                <a:cxn ang="0">
                  <a:pos x="44" y="64"/>
                </a:cxn>
                <a:cxn ang="0">
                  <a:pos x="44" y="64"/>
                </a:cxn>
                <a:cxn ang="0">
                  <a:pos x="38" y="60"/>
                </a:cxn>
                <a:cxn ang="0">
                  <a:pos x="34" y="56"/>
                </a:cxn>
                <a:cxn ang="0">
                  <a:pos x="32" y="54"/>
                </a:cxn>
                <a:cxn ang="0">
                  <a:pos x="32" y="52"/>
                </a:cxn>
                <a:cxn ang="0">
                  <a:pos x="32" y="48"/>
                </a:cxn>
                <a:cxn ang="0">
                  <a:pos x="36" y="44"/>
                </a:cxn>
                <a:cxn ang="0">
                  <a:pos x="36" y="44"/>
                </a:cxn>
                <a:cxn ang="0">
                  <a:pos x="44" y="38"/>
                </a:cxn>
                <a:cxn ang="0">
                  <a:pos x="44" y="38"/>
                </a:cxn>
                <a:cxn ang="0">
                  <a:pos x="54" y="30"/>
                </a:cxn>
                <a:cxn ang="0">
                  <a:pos x="66" y="24"/>
                </a:cxn>
                <a:cxn ang="0">
                  <a:pos x="78" y="18"/>
                </a:cxn>
                <a:cxn ang="0">
                  <a:pos x="90" y="16"/>
                </a:cxn>
                <a:cxn ang="0">
                  <a:pos x="90" y="16"/>
                </a:cxn>
                <a:cxn ang="0">
                  <a:pos x="128" y="8"/>
                </a:cxn>
                <a:cxn ang="0">
                  <a:pos x="128" y="8"/>
                </a:cxn>
                <a:cxn ang="0">
                  <a:pos x="134" y="6"/>
                </a:cxn>
                <a:cxn ang="0">
                  <a:pos x="134" y="6"/>
                </a:cxn>
                <a:cxn ang="0">
                  <a:pos x="136" y="4"/>
                </a:cxn>
                <a:cxn ang="0">
                  <a:pos x="136" y="4"/>
                </a:cxn>
                <a:cxn ang="0">
                  <a:pos x="134" y="0"/>
                </a:cxn>
                <a:cxn ang="0">
                  <a:pos x="132" y="0"/>
                </a:cxn>
                <a:cxn ang="0">
                  <a:pos x="128" y="0"/>
                </a:cxn>
                <a:cxn ang="0">
                  <a:pos x="128" y="0"/>
                </a:cxn>
                <a:cxn ang="0">
                  <a:pos x="102" y="6"/>
                </a:cxn>
                <a:cxn ang="0">
                  <a:pos x="76" y="10"/>
                </a:cxn>
                <a:cxn ang="0">
                  <a:pos x="76" y="10"/>
                </a:cxn>
                <a:cxn ang="0">
                  <a:pos x="64" y="12"/>
                </a:cxn>
                <a:cxn ang="0">
                  <a:pos x="52" y="16"/>
                </a:cxn>
                <a:cxn ang="0">
                  <a:pos x="40" y="22"/>
                </a:cxn>
                <a:cxn ang="0">
                  <a:pos x="28" y="30"/>
                </a:cxn>
                <a:cxn ang="0">
                  <a:pos x="28" y="30"/>
                </a:cxn>
                <a:cxn ang="0">
                  <a:pos x="26" y="32"/>
                </a:cxn>
                <a:cxn ang="0">
                  <a:pos x="24" y="32"/>
                </a:cxn>
                <a:cxn ang="0">
                  <a:pos x="24" y="32"/>
                </a:cxn>
                <a:cxn ang="0">
                  <a:pos x="20" y="40"/>
                </a:cxn>
                <a:cxn ang="0">
                  <a:pos x="14" y="46"/>
                </a:cxn>
                <a:cxn ang="0">
                  <a:pos x="0" y="56"/>
                </a:cxn>
                <a:cxn ang="0">
                  <a:pos x="0" y="56"/>
                </a:cxn>
                <a:cxn ang="0">
                  <a:pos x="6" y="56"/>
                </a:cxn>
                <a:cxn ang="0">
                  <a:pos x="12" y="58"/>
                </a:cxn>
                <a:cxn ang="0">
                  <a:pos x="22" y="62"/>
                </a:cxn>
                <a:cxn ang="0">
                  <a:pos x="32" y="66"/>
                </a:cxn>
                <a:cxn ang="0">
                  <a:pos x="38" y="66"/>
                </a:cxn>
                <a:cxn ang="0">
                  <a:pos x="44" y="64"/>
                </a:cxn>
                <a:cxn ang="0">
                  <a:pos x="44" y="64"/>
                </a:cxn>
              </a:cxnLst>
              <a:rect l="0" t="0" r="r" b="b"/>
              <a:pathLst>
                <a:path w="136" h="66">
                  <a:moveTo>
                    <a:pt x="44" y="64"/>
                  </a:moveTo>
                  <a:lnTo>
                    <a:pt x="44" y="64"/>
                  </a:lnTo>
                  <a:lnTo>
                    <a:pt x="38" y="60"/>
                  </a:lnTo>
                  <a:lnTo>
                    <a:pt x="34" y="56"/>
                  </a:lnTo>
                  <a:lnTo>
                    <a:pt x="32" y="54"/>
                  </a:lnTo>
                  <a:lnTo>
                    <a:pt x="32" y="52"/>
                  </a:lnTo>
                  <a:lnTo>
                    <a:pt x="32" y="48"/>
                  </a:lnTo>
                  <a:lnTo>
                    <a:pt x="36" y="44"/>
                  </a:lnTo>
                  <a:lnTo>
                    <a:pt x="36" y="44"/>
                  </a:lnTo>
                  <a:lnTo>
                    <a:pt x="44" y="38"/>
                  </a:lnTo>
                  <a:lnTo>
                    <a:pt x="44" y="38"/>
                  </a:lnTo>
                  <a:lnTo>
                    <a:pt x="54" y="30"/>
                  </a:lnTo>
                  <a:lnTo>
                    <a:pt x="66" y="24"/>
                  </a:lnTo>
                  <a:lnTo>
                    <a:pt x="78" y="18"/>
                  </a:lnTo>
                  <a:lnTo>
                    <a:pt x="90" y="16"/>
                  </a:lnTo>
                  <a:lnTo>
                    <a:pt x="90" y="16"/>
                  </a:lnTo>
                  <a:lnTo>
                    <a:pt x="128" y="8"/>
                  </a:lnTo>
                  <a:lnTo>
                    <a:pt x="128" y="8"/>
                  </a:lnTo>
                  <a:lnTo>
                    <a:pt x="134" y="6"/>
                  </a:lnTo>
                  <a:lnTo>
                    <a:pt x="134" y="6"/>
                  </a:lnTo>
                  <a:lnTo>
                    <a:pt x="136" y="4"/>
                  </a:lnTo>
                  <a:lnTo>
                    <a:pt x="136" y="4"/>
                  </a:lnTo>
                  <a:lnTo>
                    <a:pt x="134" y="0"/>
                  </a:lnTo>
                  <a:lnTo>
                    <a:pt x="132" y="0"/>
                  </a:lnTo>
                  <a:lnTo>
                    <a:pt x="128" y="0"/>
                  </a:lnTo>
                  <a:lnTo>
                    <a:pt x="128" y="0"/>
                  </a:lnTo>
                  <a:lnTo>
                    <a:pt x="102" y="6"/>
                  </a:lnTo>
                  <a:lnTo>
                    <a:pt x="76" y="10"/>
                  </a:lnTo>
                  <a:lnTo>
                    <a:pt x="76" y="10"/>
                  </a:lnTo>
                  <a:lnTo>
                    <a:pt x="64" y="12"/>
                  </a:lnTo>
                  <a:lnTo>
                    <a:pt x="52" y="16"/>
                  </a:lnTo>
                  <a:lnTo>
                    <a:pt x="40" y="22"/>
                  </a:lnTo>
                  <a:lnTo>
                    <a:pt x="28" y="30"/>
                  </a:lnTo>
                  <a:lnTo>
                    <a:pt x="28" y="30"/>
                  </a:lnTo>
                  <a:lnTo>
                    <a:pt x="26" y="32"/>
                  </a:lnTo>
                  <a:lnTo>
                    <a:pt x="24" y="32"/>
                  </a:lnTo>
                  <a:lnTo>
                    <a:pt x="24" y="32"/>
                  </a:lnTo>
                  <a:lnTo>
                    <a:pt x="20" y="40"/>
                  </a:lnTo>
                  <a:lnTo>
                    <a:pt x="14" y="46"/>
                  </a:lnTo>
                  <a:lnTo>
                    <a:pt x="0" y="56"/>
                  </a:lnTo>
                  <a:lnTo>
                    <a:pt x="0" y="56"/>
                  </a:lnTo>
                  <a:lnTo>
                    <a:pt x="6" y="56"/>
                  </a:lnTo>
                  <a:lnTo>
                    <a:pt x="12" y="58"/>
                  </a:lnTo>
                  <a:lnTo>
                    <a:pt x="22" y="62"/>
                  </a:lnTo>
                  <a:lnTo>
                    <a:pt x="32" y="66"/>
                  </a:lnTo>
                  <a:lnTo>
                    <a:pt x="38" y="66"/>
                  </a:lnTo>
                  <a:lnTo>
                    <a:pt x="44" y="64"/>
                  </a:lnTo>
                  <a:lnTo>
                    <a:pt x="44" y="6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pPr defTabSz="914309"/>
              <a:endParaRPr lang="zh-CN" altLang="en-US" sz="240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56" name="Freeform 92"/>
            <p:cNvSpPr>
              <a:spLocks/>
            </p:cNvSpPr>
            <p:nvPr/>
          </p:nvSpPr>
          <p:spPr bwMode="auto">
            <a:xfrm>
              <a:off x="5194300" y="339725"/>
              <a:ext cx="76200" cy="41275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0" y="14"/>
                </a:cxn>
                <a:cxn ang="0">
                  <a:pos x="6" y="14"/>
                </a:cxn>
                <a:cxn ang="0">
                  <a:pos x="10" y="16"/>
                </a:cxn>
                <a:cxn ang="0">
                  <a:pos x="22" y="22"/>
                </a:cxn>
                <a:cxn ang="0">
                  <a:pos x="32" y="26"/>
                </a:cxn>
                <a:cxn ang="0">
                  <a:pos x="38" y="26"/>
                </a:cxn>
                <a:cxn ang="0">
                  <a:pos x="44" y="24"/>
                </a:cxn>
                <a:cxn ang="0">
                  <a:pos x="44" y="24"/>
                </a:cxn>
                <a:cxn ang="0">
                  <a:pos x="46" y="20"/>
                </a:cxn>
                <a:cxn ang="0">
                  <a:pos x="48" y="18"/>
                </a:cxn>
                <a:cxn ang="0">
                  <a:pos x="48" y="18"/>
                </a:cxn>
                <a:cxn ang="0">
                  <a:pos x="48" y="14"/>
                </a:cxn>
                <a:cxn ang="0">
                  <a:pos x="48" y="14"/>
                </a:cxn>
                <a:cxn ang="0">
                  <a:pos x="44" y="12"/>
                </a:cxn>
                <a:cxn ang="0">
                  <a:pos x="44" y="12"/>
                </a:cxn>
                <a:cxn ang="0">
                  <a:pos x="42" y="12"/>
                </a:cxn>
                <a:cxn ang="0">
                  <a:pos x="40" y="10"/>
                </a:cxn>
                <a:cxn ang="0">
                  <a:pos x="38" y="10"/>
                </a:cxn>
                <a:cxn ang="0">
                  <a:pos x="36" y="8"/>
                </a:cxn>
                <a:cxn ang="0">
                  <a:pos x="36" y="8"/>
                </a:cxn>
                <a:cxn ang="0">
                  <a:pos x="42" y="2"/>
                </a:cxn>
                <a:cxn ang="0">
                  <a:pos x="42" y="2"/>
                </a:cxn>
                <a:cxn ang="0">
                  <a:pos x="40" y="0"/>
                </a:cxn>
                <a:cxn ang="0">
                  <a:pos x="38" y="0"/>
                </a:cxn>
                <a:cxn ang="0">
                  <a:pos x="32" y="0"/>
                </a:cxn>
                <a:cxn ang="0">
                  <a:pos x="28" y="2"/>
                </a:cxn>
                <a:cxn ang="0">
                  <a:pos x="22" y="0"/>
                </a:cxn>
                <a:cxn ang="0">
                  <a:pos x="22" y="0"/>
                </a:cxn>
                <a:cxn ang="0">
                  <a:pos x="16" y="0"/>
                </a:cxn>
                <a:cxn ang="0">
                  <a:pos x="12" y="4"/>
                </a:cxn>
                <a:cxn ang="0">
                  <a:pos x="12" y="4"/>
                </a:cxn>
                <a:cxn ang="0">
                  <a:pos x="16" y="6"/>
                </a:cxn>
                <a:cxn ang="0">
                  <a:pos x="20" y="8"/>
                </a:cxn>
                <a:cxn ang="0">
                  <a:pos x="20" y="8"/>
                </a:cxn>
                <a:cxn ang="0">
                  <a:pos x="18" y="12"/>
                </a:cxn>
                <a:cxn ang="0">
                  <a:pos x="16" y="12"/>
                </a:cxn>
                <a:cxn ang="0">
                  <a:pos x="12" y="12"/>
                </a:cxn>
                <a:cxn ang="0">
                  <a:pos x="6" y="12"/>
                </a:cxn>
                <a:cxn ang="0">
                  <a:pos x="2" y="12"/>
                </a:cxn>
                <a:cxn ang="0">
                  <a:pos x="0" y="14"/>
                </a:cxn>
                <a:cxn ang="0">
                  <a:pos x="0" y="14"/>
                </a:cxn>
              </a:cxnLst>
              <a:rect l="0" t="0" r="r" b="b"/>
              <a:pathLst>
                <a:path w="48" h="26">
                  <a:moveTo>
                    <a:pt x="0" y="14"/>
                  </a:moveTo>
                  <a:lnTo>
                    <a:pt x="0" y="14"/>
                  </a:lnTo>
                  <a:lnTo>
                    <a:pt x="6" y="14"/>
                  </a:lnTo>
                  <a:lnTo>
                    <a:pt x="10" y="16"/>
                  </a:lnTo>
                  <a:lnTo>
                    <a:pt x="22" y="22"/>
                  </a:lnTo>
                  <a:lnTo>
                    <a:pt x="32" y="26"/>
                  </a:lnTo>
                  <a:lnTo>
                    <a:pt x="38" y="26"/>
                  </a:lnTo>
                  <a:lnTo>
                    <a:pt x="44" y="24"/>
                  </a:lnTo>
                  <a:lnTo>
                    <a:pt x="44" y="24"/>
                  </a:lnTo>
                  <a:lnTo>
                    <a:pt x="46" y="20"/>
                  </a:lnTo>
                  <a:lnTo>
                    <a:pt x="48" y="18"/>
                  </a:lnTo>
                  <a:lnTo>
                    <a:pt x="48" y="18"/>
                  </a:lnTo>
                  <a:lnTo>
                    <a:pt x="48" y="14"/>
                  </a:lnTo>
                  <a:lnTo>
                    <a:pt x="48" y="14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2" y="12"/>
                  </a:lnTo>
                  <a:lnTo>
                    <a:pt x="40" y="10"/>
                  </a:lnTo>
                  <a:lnTo>
                    <a:pt x="38" y="10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0" y="0"/>
                  </a:lnTo>
                  <a:lnTo>
                    <a:pt x="38" y="0"/>
                  </a:lnTo>
                  <a:lnTo>
                    <a:pt x="32" y="0"/>
                  </a:lnTo>
                  <a:lnTo>
                    <a:pt x="28" y="2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16" y="0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6" y="6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18" y="12"/>
                  </a:lnTo>
                  <a:lnTo>
                    <a:pt x="16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2" y="12"/>
                  </a:lnTo>
                  <a:lnTo>
                    <a:pt x="0" y="14"/>
                  </a:lnTo>
                  <a:lnTo>
                    <a:pt x="0" y="1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pPr defTabSz="914309"/>
              <a:endParaRPr lang="zh-CN" altLang="en-US" sz="240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57" name="Freeform 93"/>
            <p:cNvSpPr>
              <a:spLocks/>
            </p:cNvSpPr>
            <p:nvPr/>
          </p:nvSpPr>
          <p:spPr bwMode="auto">
            <a:xfrm>
              <a:off x="5422900" y="1177925"/>
              <a:ext cx="120650" cy="53975"/>
            </a:xfrm>
            <a:custGeom>
              <a:avLst/>
              <a:gdLst/>
              <a:ahLst/>
              <a:cxnLst>
                <a:cxn ang="0">
                  <a:pos x="70" y="34"/>
                </a:cxn>
                <a:cxn ang="0">
                  <a:pos x="70" y="34"/>
                </a:cxn>
                <a:cxn ang="0">
                  <a:pos x="74" y="32"/>
                </a:cxn>
                <a:cxn ang="0">
                  <a:pos x="76" y="32"/>
                </a:cxn>
                <a:cxn ang="0">
                  <a:pos x="76" y="32"/>
                </a:cxn>
                <a:cxn ang="0">
                  <a:pos x="76" y="28"/>
                </a:cxn>
                <a:cxn ang="0">
                  <a:pos x="72" y="26"/>
                </a:cxn>
                <a:cxn ang="0">
                  <a:pos x="72" y="26"/>
                </a:cxn>
                <a:cxn ang="0">
                  <a:pos x="60" y="20"/>
                </a:cxn>
                <a:cxn ang="0">
                  <a:pos x="48" y="12"/>
                </a:cxn>
                <a:cxn ang="0">
                  <a:pos x="48" y="12"/>
                </a:cxn>
                <a:cxn ang="0">
                  <a:pos x="32" y="2"/>
                </a:cxn>
                <a:cxn ang="0">
                  <a:pos x="22" y="0"/>
                </a:cxn>
                <a:cxn ang="0">
                  <a:pos x="12" y="2"/>
                </a:cxn>
                <a:cxn ang="0">
                  <a:pos x="12" y="2"/>
                </a:cxn>
                <a:cxn ang="0">
                  <a:pos x="4" y="4"/>
                </a:cxn>
                <a:cxn ang="0">
                  <a:pos x="2" y="6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4" y="10"/>
                </a:cxn>
                <a:cxn ang="0">
                  <a:pos x="8" y="8"/>
                </a:cxn>
                <a:cxn ang="0">
                  <a:pos x="16" y="4"/>
                </a:cxn>
                <a:cxn ang="0">
                  <a:pos x="16" y="4"/>
                </a:cxn>
                <a:cxn ang="0">
                  <a:pos x="18" y="4"/>
                </a:cxn>
                <a:cxn ang="0">
                  <a:pos x="20" y="8"/>
                </a:cxn>
                <a:cxn ang="0">
                  <a:pos x="22" y="10"/>
                </a:cxn>
                <a:cxn ang="0">
                  <a:pos x="24" y="12"/>
                </a:cxn>
                <a:cxn ang="0">
                  <a:pos x="24" y="12"/>
                </a:cxn>
                <a:cxn ang="0">
                  <a:pos x="38" y="14"/>
                </a:cxn>
                <a:cxn ang="0">
                  <a:pos x="44" y="18"/>
                </a:cxn>
                <a:cxn ang="0">
                  <a:pos x="48" y="24"/>
                </a:cxn>
                <a:cxn ang="0">
                  <a:pos x="48" y="24"/>
                </a:cxn>
                <a:cxn ang="0">
                  <a:pos x="52" y="28"/>
                </a:cxn>
                <a:cxn ang="0">
                  <a:pos x="58" y="32"/>
                </a:cxn>
                <a:cxn ang="0">
                  <a:pos x="64" y="34"/>
                </a:cxn>
                <a:cxn ang="0">
                  <a:pos x="70" y="34"/>
                </a:cxn>
                <a:cxn ang="0">
                  <a:pos x="70" y="34"/>
                </a:cxn>
              </a:cxnLst>
              <a:rect l="0" t="0" r="r" b="b"/>
              <a:pathLst>
                <a:path w="76" h="34">
                  <a:moveTo>
                    <a:pt x="70" y="34"/>
                  </a:moveTo>
                  <a:lnTo>
                    <a:pt x="70" y="34"/>
                  </a:lnTo>
                  <a:lnTo>
                    <a:pt x="74" y="32"/>
                  </a:lnTo>
                  <a:lnTo>
                    <a:pt x="76" y="32"/>
                  </a:lnTo>
                  <a:lnTo>
                    <a:pt x="76" y="32"/>
                  </a:lnTo>
                  <a:lnTo>
                    <a:pt x="76" y="28"/>
                  </a:lnTo>
                  <a:lnTo>
                    <a:pt x="72" y="26"/>
                  </a:lnTo>
                  <a:lnTo>
                    <a:pt x="72" y="26"/>
                  </a:lnTo>
                  <a:lnTo>
                    <a:pt x="60" y="20"/>
                  </a:lnTo>
                  <a:lnTo>
                    <a:pt x="48" y="12"/>
                  </a:lnTo>
                  <a:lnTo>
                    <a:pt x="48" y="12"/>
                  </a:lnTo>
                  <a:lnTo>
                    <a:pt x="32" y="2"/>
                  </a:lnTo>
                  <a:lnTo>
                    <a:pt x="22" y="0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4" y="4"/>
                  </a:lnTo>
                  <a:lnTo>
                    <a:pt x="2" y="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4" y="10"/>
                  </a:lnTo>
                  <a:lnTo>
                    <a:pt x="8" y="8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8" y="4"/>
                  </a:lnTo>
                  <a:lnTo>
                    <a:pt x="20" y="8"/>
                  </a:lnTo>
                  <a:lnTo>
                    <a:pt x="22" y="10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38" y="14"/>
                  </a:lnTo>
                  <a:lnTo>
                    <a:pt x="44" y="18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52" y="28"/>
                  </a:lnTo>
                  <a:lnTo>
                    <a:pt x="58" y="32"/>
                  </a:lnTo>
                  <a:lnTo>
                    <a:pt x="64" y="34"/>
                  </a:lnTo>
                  <a:lnTo>
                    <a:pt x="70" y="34"/>
                  </a:lnTo>
                  <a:lnTo>
                    <a:pt x="70" y="3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pPr defTabSz="914309"/>
              <a:endParaRPr lang="zh-CN" altLang="en-US" sz="240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69" name="Freeform 94"/>
            <p:cNvSpPr>
              <a:spLocks/>
            </p:cNvSpPr>
            <p:nvPr/>
          </p:nvSpPr>
          <p:spPr bwMode="auto">
            <a:xfrm>
              <a:off x="8223250" y="676275"/>
              <a:ext cx="28575" cy="120650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0"/>
                </a:cxn>
                <a:cxn ang="0">
                  <a:pos x="4" y="2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0" y="14"/>
                </a:cxn>
                <a:cxn ang="0">
                  <a:pos x="2" y="20"/>
                </a:cxn>
                <a:cxn ang="0">
                  <a:pos x="4" y="28"/>
                </a:cxn>
                <a:cxn ang="0">
                  <a:pos x="4" y="34"/>
                </a:cxn>
                <a:cxn ang="0">
                  <a:pos x="4" y="34"/>
                </a:cxn>
                <a:cxn ang="0">
                  <a:pos x="2" y="44"/>
                </a:cxn>
                <a:cxn ang="0">
                  <a:pos x="2" y="50"/>
                </a:cxn>
                <a:cxn ang="0">
                  <a:pos x="4" y="56"/>
                </a:cxn>
                <a:cxn ang="0">
                  <a:pos x="4" y="56"/>
                </a:cxn>
                <a:cxn ang="0">
                  <a:pos x="2" y="66"/>
                </a:cxn>
                <a:cxn ang="0">
                  <a:pos x="2" y="76"/>
                </a:cxn>
                <a:cxn ang="0">
                  <a:pos x="2" y="76"/>
                </a:cxn>
                <a:cxn ang="0">
                  <a:pos x="6" y="74"/>
                </a:cxn>
                <a:cxn ang="0">
                  <a:pos x="8" y="70"/>
                </a:cxn>
                <a:cxn ang="0">
                  <a:pos x="10" y="66"/>
                </a:cxn>
                <a:cxn ang="0">
                  <a:pos x="6" y="62"/>
                </a:cxn>
                <a:cxn ang="0">
                  <a:pos x="6" y="62"/>
                </a:cxn>
                <a:cxn ang="0">
                  <a:pos x="6" y="58"/>
                </a:cxn>
                <a:cxn ang="0">
                  <a:pos x="6" y="56"/>
                </a:cxn>
                <a:cxn ang="0">
                  <a:pos x="6" y="56"/>
                </a:cxn>
                <a:cxn ang="0">
                  <a:pos x="8" y="50"/>
                </a:cxn>
                <a:cxn ang="0">
                  <a:pos x="10" y="48"/>
                </a:cxn>
                <a:cxn ang="0">
                  <a:pos x="10" y="48"/>
                </a:cxn>
                <a:cxn ang="0">
                  <a:pos x="14" y="46"/>
                </a:cxn>
                <a:cxn ang="0">
                  <a:pos x="16" y="42"/>
                </a:cxn>
                <a:cxn ang="0">
                  <a:pos x="18" y="40"/>
                </a:cxn>
                <a:cxn ang="0">
                  <a:pos x="18" y="36"/>
                </a:cxn>
                <a:cxn ang="0">
                  <a:pos x="14" y="30"/>
                </a:cxn>
                <a:cxn ang="0">
                  <a:pos x="12" y="24"/>
                </a:cxn>
                <a:cxn ang="0">
                  <a:pos x="12" y="24"/>
                </a:cxn>
                <a:cxn ang="0">
                  <a:pos x="12" y="16"/>
                </a:cxn>
                <a:cxn ang="0">
                  <a:pos x="12" y="8"/>
                </a:cxn>
                <a:cxn ang="0">
                  <a:pos x="12" y="8"/>
                </a:cxn>
                <a:cxn ang="0">
                  <a:pos x="12" y="2"/>
                </a:cxn>
                <a:cxn ang="0">
                  <a:pos x="10" y="0"/>
                </a:cxn>
                <a:cxn ang="0">
                  <a:pos x="8" y="0"/>
                </a:cxn>
                <a:cxn ang="0">
                  <a:pos x="8" y="0"/>
                </a:cxn>
              </a:cxnLst>
              <a:rect l="0" t="0" r="r" b="b"/>
              <a:pathLst>
                <a:path w="18" h="76">
                  <a:moveTo>
                    <a:pt x="8" y="0"/>
                  </a:moveTo>
                  <a:lnTo>
                    <a:pt x="8" y="0"/>
                  </a:lnTo>
                  <a:lnTo>
                    <a:pt x="4" y="2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14"/>
                  </a:lnTo>
                  <a:lnTo>
                    <a:pt x="2" y="20"/>
                  </a:lnTo>
                  <a:lnTo>
                    <a:pt x="4" y="28"/>
                  </a:lnTo>
                  <a:lnTo>
                    <a:pt x="4" y="34"/>
                  </a:lnTo>
                  <a:lnTo>
                    <a:pt x="4" y="34"/>
                  </a:lnTo>
                  <a:lnTo>
                    <a:pt x="2" y="44"/>
                  </a:lnTo>
                  <a:lnTo>
                    <a:pt x="2" y="50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2" y="66"/>
                  </a:lnTo>
                  <a:lnTo>
                    <a:pt x="2" y="76"/>
                  </a:lnTo>
                  <a:lnTo>
                    <a:pt x="2" y="76"/>
                  </a:lnTo>
                  <a:lnTo>
                    <a:pt x="6" y="74"/>
                  </a:lnTo>
                  <a:lnTo>
                    <a:pt x="8" y="70"/>
                  </a:lnTo>
                  <a:lnTo>
                    <a:pt x="10" y="66"/>
                  </a:lnTo>
                  <a:lnTo>
                    <a:pt x="6" y="62"/>
                  </a:lnTo>
                  <a:lnTo>
                    <a:pt x="6" y="62"/>
                  </a:lnTo>
                  <a:lnTo>
                    <a:pt x="6" y="58"/>
                  </a:lnTo>
                  <a:lnTo>
                    <a:pt x="6" y="56"/>
                  </a:lnTo>
                  <a:lnTo>
                    <a:pt x="6" y="56"/>
                  </a:lnTo>
                  <a:lnTo>
                    <a:pt x="8" y="50"/>
                  </a:lnTo>
                  <a:lnTo>
                    <a:pt x="10" y="48"/>
                  </a:lnTo>
                  <a:lnTo>
                    <a:pt x="10" y="48"/>
                  </a:lnTo>
                  <a:lnTo>
                    <a:pt x="14" y="46"/>
                  </a:lnTo>
                  <a:lnTo>
                    <a:pt x="16" y="42"/>
                  </a:lnTo>
                  <a:lnTo>
                    <a:pt x="18" y="40"/>
                  </a:lnTo>
                  <a:lnTo>
                    <a:pt x="18" y="36"/>
                  </a:lnTo>
                  <a:lnTo>
                    <a:pt x="14" y="30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16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2"/>
                  </a:lnTo>
                  <a:lnTo>
                    <a:pt x="10" y="0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pPr defTabSz="914309"/>
              <a:endParaRPr lang="zh-CN" altLang="en-US" sz="240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70" name="Freeform 95"/>
            <p:cNvSpPr>
              <a:spLocks/>
            </p:cNvSpPr>
            <p:nvPr/>
          </p:nvSpPr>
          <p:spPr bwMode="auto">
            <a:xfrm>
              <a:off x="7953375" y="1254125"/>
              <a:ext cx="34925" cy="79375"/>
            </a:xfrm>
            <a:custGeom>
              <a:avLst/>
              <a:gdLst/>
              <a:ahLst/>
              <a:cxnLst>
                <a:cxn ang="0">
                  <a:pos x="10" y="50"/>
                </a:cxn>
                <a:cxn ang="0">
                  <a:pos x="10" y="50"/>
                </a:cxn>
                <a:cxn ang="0">
                  <a:pos x="12" y="50"/>
                </a:cxn>
                <a:cxn ang="0">
                  <a:pos x="12" y="50"/>
                </a:cxn>
                <a:cxn ang="0">
                  <a:pos x="14" y="48"/>
                </a:cxn>
                <a:cxn ang="0">
                  <a:pos x="16" y="50"/>
                </a:cxn>
                <a:cxn ang="0">
                  <a:pos x="16" y="50"/>
                </a:cxn>
                <a:cxn ang="0">
                  <a:pos x="20" y="50"/>
                </a:cxn>
                <a:cxn ang="0">
                  <a:pos x="22" y="48"/>
                </a:cxn>
                <a:cxn ang="0">
                  <a:pos x="22" y="48"/>
                </a:cxn>
                <a:cxn ang="0">
                  <a:pos x="22" y="46"/>
                </a:cxn>
                <a:cxn ang="0">
                  <a:pos x="22" y="46"/>
                </a:cxn>
                <a:cxn ang="0">
                  <a:pos x="20" y="44"/>
                </a:cxn>
                <a:cxn ang="0">
                  <a:pos x="20" y="46"/>
                </a:cxn>
                <a:cxn ang="0">
                  <a:pos x="16" y="48"/>
                </a:cxn>
                <a:cxn ang="0">
                  <a:pos x="16" y="48"/>
                </a:cxn>
                <a:cxn ang="0">
                  <a:pos x="14" y="48"/>
                </a:cxn>
                <a:cxn ang="0">
                  <a:pos x="14" y="48"/>
                </a:cxn>
                <a:cxn ang="0">
                  <a:pos x="14" y="42"/>
                </a:cxn>
                <a:cxn ang="0">
                  <a:pos x="12" y="36"/>
                </a:cxn>
                <a:cxn ang="0">
                  <a:pos x="12" y="32"/>
                </a:cxn>
                <a:cxn ang="0">
                  <a:pos x="14" y="28"/>
                </a:cxn>
                <a:cxn ang="0">
                  <a:pos x="14" y="28"/>
                </a:cxn>
                <a:cxn ang="0">
                  <a:pos x="16" y="22"/>
                </a:cxn>
                <a:cxn ang="0">
                  <a:pos x="18" y="18"/>
                </a:cxn>
                <a:cxn ang="0">
                  <a:pos x="18" y="8"/>
                </a:cxn>
                <a:cxn ang="0">
                  <a:pos x="18" y="8"/>
                </a:cxn>
                <a:cxn ang="0">
                  <a:pos x="16" y="4"/>
                </a:cxn>
                <a:cxn ang="0">
                  <a:pos x="14" y="2"/>
                </a:cxn>
                <a:cxn ang="0">
                  <a:pos x="10" y="0"/>
                </a:cxn>
                <a:cxn ang="0">
                  <a:pos x="10" y="0"/>
                </a:cxn>
                <a:cxn ang="0">
                  <a:pos x="6" y="0"/>
                </a:cxn>
                <a:cxn ang="0">
                  <a:pos x="4" y="2"/>
                </a:cxn>
                <a:cxn ang="0">
                  <a:pos x="4" y="8"/>
                </a:cxn>
                <a:cxn ang="0">
                  <a:pos x="4" y="8"/>
                </a:cxn>
                <a:cxn ang="0">
                  <a:pos x="4" y="16"/>
                </a:cxn>
                <a:cxn ang="0">
                  <a:pos x="4" y="20"/>
                </a:cxn>
                <a:cxn ang="0">
                  <a:pos x="2" y="22"/>
                </a:cxn>
                <a:cxn ang="0">
                  <a:pos x="2" y="22"/>
                </a:cxn>
                <a:cxn ang="0">
                  <a:pos x="0" y="26"/>
                </a:cxn>
                <a:cxn ang="0">
                  <a:pos x="0" y="30"/>
                </a:cxn>
                <a:cxn ang="0">
                  <a:pos x="2" y="38"/>
                </a:cxn>
                <a:cxn ang="0">
                  <a:pos x="6" y="44"/>
                </a:cxn>
                <a:cxn ang="0">
                  <a:pos x="10" y="50"/>
                </a:cxn>
                <a:cxn ang="0">
                  <a:pos x="10" y="50"/>
                </a:cxn>
              </a:cxnLst>
              <a:rect l="0" t="0" r="r" b="b"/>
              <a:pathLst>
                <a:path w="22" h="50">
                  <a:moveTo>
                    <a:pt x="10" y="50"/>
                  </a:moveTo>
                  <a:lnTo>
                    <a:pt x="10" y="50"/>
                  </a:lnTo>
                  <a:lnTo>
                    <a:pt x="12" y="50"/>
                  </a:lnTo>
                  <a:lnTo>
                    <a:pt x="12" y="50"/>
                  </a:lnTo>
                  <a:lnTo>
                    <a:pt x="14" y="48"/>
                  </a:lnTo>
                  <a:lnTo>
                    <a:pt x="16" y="50"/>
                  </a:lnTo>
                  <a:lnTo>
                    <a:pt x="16" y="50"/>
                  </a:lnTo>
                  <a:lnTo>
                    <a:pt x="20" y="50"/>
                  </a:lnTo>
                  <a:lnTo>
                    <a:pt x="22" y="48"/>
                  </a:lnTo>
                  <a:lnTo>
                    <a:pt x="22" y="48"/>
                  </a:lnTo>
                  <a:lnTo>
                    <a:pt x="22" y="46"/>
                  </a:lnTo>
                  <a:lnTo>
                    <a:pt x="22" y="46"/>
                  </a:lnTo>
                  <a:lnTo>
                    <a:pt x="20" y="44"/>
                  </a:lnTo>
                  <a:lnTo>
                    <a:pt x="20" y="46"/>
                  </a:lnTo>
                  <a:lnTo>
                    <a:pt x="16" y="48"/>
                  </a:lnTo>
                  <a:lnTo>
                    <a:pt x="16" y="48"/>
                  </a:lnTo>
                  <a:lnTo>
                    <a:pt x="14" y="48"/>
                  </a:lnTo>
                  <a:lnTo>
                    <a:pt x="14" y="48"/>
                  </a:lnTo>
                  <a:lnTo>
                    <a:pt x="14" y="42"/>
                  </a:lnTo>
                  <a:lnTo>
                    <a:pt x="12" y="36"/>
                  </a:lnTo>
                  <a:lnTo>
                    <a:pt x="12" y="32"/>
                  </a:lnTo>
                  <a:lnTo>
                    <a:pt x="14" y="28"/>
                  </a:lnTo>
                  <a:lnTo>
                    <a:pt x="14" y="28"/>
                  </a:lnTo>
                  <a:lnTo>
                    <a:pt x="16" y="22"/>
                  </a:lnTo>
                  <a:lnTo>
                    <a:pt x="18" y="18"/>
                  </a:lnTo>
                  <a:lnTo>
                    <a:pt x="18" y="8"/>
                  </a:lnTo>
                  <a:lnTo>
                    <a:pt x="18" y="8"/>
                  </a:lnTo>
                  <a:lnTo>
                    <a:pt x="16" y="4"/>
                  </a:lnTo>
                  <a:lnTo>
                    <a:pt x="14" y="2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6" y="0"/>
                  </a:lnTo>
                  <a:lnTo>
                    <a:pt x="4" y="2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16"/>
                  </a:lnTo>
                  <a:lnTo>
                    <a:pt x="4" y="20"/>
                  </a:lnTo>
                  <a:lnTo>
                    <a:pt x="2" y="22"/>
                  </a:lnTo>
                  <a:lnTo>
                    <a:pt x="2" y="22"/>
                  </a:lnTo>
                  <a:lnTo>
                    <a:pt x="0" y="26"/>
                  </a:lnTo>
                  <a:lnTo>
                    <a:pt x="0" y="30"/>
                  </a:lnTo>
                  <a:lnTo>
                    <a:pt x="2" y="38"/>
                  </a:lnTo>
                  <a:lnTo>
                    <a:pt x="6" y="44"/>
                  </a:lnTo>
                  <a:lnTo>
                    <a:pt x="10" y="50"/>
                  </a:lnTo>
                  <a:lnTo>
                    <a:pt x="10" y="5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pPr defTabSz="914309"/>
              <a:endParaRPr lang="zh-CN" altLang="en-US" sz="240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71" name="Freeform 96"/>
            <p:cNvSpPr>
              <a:spLocks/>
            </p:cNvSpPr>
            <p:nvPr/>
          </p:nvSpPr>
          <p:spPr bwMode="auto">
            <a:xfrm>
              <a:off x="8261350" y="2235200"/>
              <a:ext cx="41275" cy="41275"/>
            </a:xfrm>
            <a:custGeom>
              <a:avLst/>
              <a:gdLst/>
              <a:ahLst/>
              <a:cxnLst>
                <a:cxn ang="0">
                  <a:pos x="20" y="2"/>
                </a:cxn>
                <a:cxn ang="0">
                  <a:pos x="20" y="2"/>
                </a:cxn>
                <a:cxn ang="0">
                  <a:pos x="14" y="4"/>
                </a:cxn>
                <a:cxn ang="0">
                  <a:pos x="8" y="2"/>
                </a:cxn>
                <a:cxn ang="0">
                  <a:pos x="8" y="2"/>
                </a:cxn>
                <a:cxn ang="0">
                  <a:pos x="4" y="0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0" y="6"/>
                </a:cxn>
                <a:cxn ang="0">
                  <a:pos x="2" y="10"/>
                </a:cxn>
                <a:cxn ang="0">
                  <a:pos x="2" y="10"/>
                </a:cxn>
                <a:cxn ang="0">
                  <a:pos x="4" y="16"/>
                </a:cxn>
                <a:cxn ang="0">
                  <a:pos x="4" y="16"/>
                </a:cxn>
                <a:cxn ang="0">
                  <a:pos x="8" y="24"/>
                </a:cxn>
                <a:cxn ang="0">
                  <a:pos x="10" y="26"/>
                </a:cxn>
                <a:cxn ang="0">
                  <a:pos x="12" y="26"/>
                </a:cxn>
                <a:cxn ang="0">
                  <a:pos x="12" y="26"/>
                </a:cxn>
                <a:cxn ang="0">
                  <a:pos x="16" y="26"/>
                </a:cxn>
                <a:cxn ang="0">
                  <a:pos x="20" y="24"/>
                </a:cxn>
                <a:cxn ang="0">
                  <a:pos x="24" y="18"/>
                </a:cxn>
                <a:cxn ang="0">
                  <a:pos x="24" y="18"/>
                </a:cxn>
                <a:cxn ang="0">
                  <a:pos x="26" y="12"/>
                </a:cxn>
                <a:cxn ang="0">
                  <a:pos x="26" y="8"/>
                </a:cxn>
                <a:cxn ang="0">
                  <a:pos x="26" y="8"/>
                </a:cxn>
                <a:cxn ang="0">
                  <a:pos x="26" y="2"/>
                </a:cxn>
                <a:cxn ang="0">
                  <a:pos x="24" y="0"/>
                </a:cxn>
                <a:cxn ang="0">
                  <a:pos x="20" y="2"/>
                </a:cxn>
                <a:cxn ang="0">
                  <a:pos x="20" y="2"/>
                </a:cxn>
              </a:cxnLst>
              <a:rect l="0" t="0" r="r" b="b"/>
              <a:pathLst>
                <a:path w="26" h="26">
                  <a:moveTo>
                    <a:pt x="20" y="2"/>
                  </a:moveTo>
                  <a:lnTo>
                    <a:pt x="20" y="2"/>
                  </a:lnTo>
                  <a:lnTo>
                    <a:pt x="14" y="4"/>
                  </a:lnTo>
                  <a:lnTo>
                    <a:pt x="8" y="2"/>
                  </a:lnTo>
                  <a:lnTo>
                    <a:pt x="8" y="2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6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8" y="24"/>
                  </a:lnTo>
                  <a:lnTo>
                    <a:pt x="10" y="26"/>
                  </a:lnTo>
                  <a:lnTo>
                    <a:pt x="12" y="26"/>
                  </a:lnTo>
                  <a:lnTo>
                    <a:pt x="12" y="26"/>
                  </a:lnTo>
                  <a:lnTo>
                    <a:pt x="16" y="26"/>
                  </a:lnTo>
                  <a:lnTo>
                    <a:pt x="20" y="24"/>
                  </a:lnTo>
                  <a:lnTo>
                    <a:pt x="24" y="18"/>
                  </a:lnTo>
                  <a:lnTo>
                    <a:pt x="24" y="18"/>
                  </a:lnTo>
                  <a:lnTo>
                    <a:pt x="26" y="12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2"/>
                  </a:lnTo>
                  <a:lnTo>
                    <a:pt x="24" y="0"/>
                  </a:lnTo>
                  <a:lnTo>
                    <a:pt x="20" y="2"/>
                  </a:lnTo>
                  <a:lnTo>
                    <a:pt x="20" y="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pPr defTabSz="914309"/>
              <a:endParaRPr lang="zh-CN" altLang="en-US" sz="240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72" name="Freeform 97"/>
            <p:cNvSpPr>
              <a:spLocks/>
            </p:cNvSpPr>
            <p:nvPr/>
          </p:nvSpPr>
          <p:spPr bwMode="auto">
            <a:xfrm>
              <a:off x="8086725" y="1568450"/>
              <a:ext cx="234950" cy="161925"/>
            </a:xfrm>
            <a:custGeom>
              <a:avLst/>
              <a:gdLst/>
              <a:ahLst/>
              <a:cxnLst>
                <a:cxn ang="0">
                  <a:pos x="124" y="56"/>
                </a:cxn>
                <a:cxn ang="0">
                  <a:pos x="118" y="50"/>
                </a:cxn>
                <a:cxn ang="0">
                  <a:pos x="114" y="42"/>
                </a:cxn>
                <a:cxn ang="0">
                  <a:pos x="94" y="30"/>
                </a:cxn>
                <a:cxn ang="0">
                  <a:pos x="80" y="24"/>
                </a:cxn>
                <a:cxn ang="0">
                  <a:pos x="68" y="18"/>
                </a:cxn>
                <a:cxn ang="0">
                  <a:pos x="52" y="14"/>
                </a:cxn>
                <a:cxn ang="0">
                  <a:pos x="42" y="24"/>
                </a:cxn>
                <a:cxn ang="0">
                  <a:pos x="38" y="28"/>
                </a:cxn>
                <a:cxn ang="0">
                  <a:pos x="32" y="26"/>
                </a:cxn>
                <a:cxn ang="0">
                  <a:pos x="28" y="22"/>
                </a:cxn>
                <a:cxn ang="0">
                  <a:pos x="26" y="16"/>
                </a:cxn>
                <a:cxn ang="0">
                  <a:pos x="24" y="4"/>
                </a:cxn>
                <a:cxn ang="0">
                  <a:pos x="20" y="2"/>
                </a:cxn>
                <a:cxn ang="0">
                  <a:pos x="10" y="2"/>
                </a:cxn>
                <a:cxn ang="0">
                  <a:pos x="0" y="8"/>
                </a:cxn>
                <a:cxn ang="0">
                  <a:pos x="8" y="12"/>
                </a:cxn>
                <a:cxn ang="0">
                  <a:pos x="14" y="18"/>
                </a:cxn>
                <a:cxn ang="0">
                  <a:pos x="16" y="22"/>
                </a:cxn>
                <a:cxn ang="0">
                  <a:pos x="14" y="28"/>
                </a:cxn>
                <a:cxn ang="0">
                  <a:pos x="16" y="30"/>
                </a:cxn>
                <a:cxn ang="0">
                  <a:pos x="16" y="36"/>
                </a:cxn>
                <a:cxn ang="0">
                  <a:pos x="18" y="36"/>
                </a:cxn>
                <a:cxn ang="0">
                  <a:pos x="20" y="36"/>
                </a:cxn>
                <a:cxn ang="0">
                  <a:pos x="22" y="32"/>
                </a:cxn>
                <a:cxn ang="0">
                  <a:pos x="50" y="46"/>
                </a:cxn>
                <a:cxn ang="0">
                  <a:pos x="60" y="60"/>
                </a:cxn>
                <a:cxn ang="0">
                  <a:pos x="58" y="76"/>
                </a:cxn>
                <a:cxn ang="0">
                  <a:pos x="56" y="78"/>
                </a:cxn>
                <a:cxn ang="0">
                  <a:pos x="56" y="80"/>
                </a:cxn>
                <a:cxn ang="0">
                  <a:pos x="60" y="80"/>
                </a:cxn>
                <a:cxn ang="0">
                  <a:pos x="70" y="80"/>
                </a:cxn>
                <a:cxn ang="0">
                  <a:pos x="78" y="86"/>
                </a:cxn>
                <a:cxn ang="0">
                  <a:pos x="80" y="90"/>
                </a:cxn>
                <a:cxn ang="0">
                  <a:pos x="86" y="90"/>
                </a:cxn>
                <a:cxn ang="0">
                  <a:pos x="92" y="90"/>
                </a:cxn>
                <a:cxn ang="0">
                  <a:pos x="94" y="82"/>
                </a:cxn>
                <a:cxn ang="0">
                  <a:pos x="104" y="76"/>
                </a:cxn>
                <a:cxn ang="0">
                  <a:pos x="120" y="78"/>
                </a:cxn>
                <a:cxn ang="0">
                  <a:pos x="126" y="90"/>
                </a:cxn>
                <a:cxn ang="0">
                  <a:pos x="132" y="98"/>
                </a:cxn>
                <a:cxn ang="0">
                  <a:pos x="140" y="102"/>
                </a:cxn>
                <a:cxn ang="0">
                  <a:pos x="146" y="100"/>
                </a:cxn>
                <a:cxn ang="0">
                  <a:pos x="146" y="96"/>
                </a:cxn>
                <a:cxn ang="0">
                  <a:pos x="142" y="90"/>
                </a:cxn>
                <a:cxn ang="0">
                  <a:pos x="138" y="88"/>
                </a:cxn>
                <a:cxn ang="0">
                  <a:pos x="128" y="72"/>
                </a:cxn>
                <a:cxn ang="0">
                  <a:pos x="126" y="70"/>
                </a:cxn>
                <a:cxn ang="0">
                  <a:pos x="128" y="64"/>
                </a:cxn>
                <a:cxn ang="0">
                  <a:pos x="130" y="60"/>
                </a:cxn>
                <a:cxn ang="0">
                  <a:pos x="124" y="56"/>
                </a:cxn>
              </a:cxnLst>
              <a:rect l="0" t="0" r="r" b="b"/>
              <a:pathLst>
                <a:path w="148" h="102">
                  <a:moveTo>
                    <a:pt x="124" y="56"/>
                  </a:moveTo>
                  <a:lnTo>
                    <a:pt x="124" y="56"/>
                  </a:lnTo>
                  <a:lnTo>
                    <a:pt x="120" y="54"/>
                  </a:lnTo>
                  <a:lnTo>
                    <a:pt x="118" y="50"/>
                  </a:lnTo>
                  <a:lnTo>
                    <a:pt x="118" y="50"/>
                  </a:lnTo>
                  <a:lnTo>
                    <a:pt x="114" y="42"/>
                  </a:lnTo>
                  <a:lnTo>
                    <a:pt x="108" y="36"/>
                  </a:lnTo>
                  <a:lnTo>
                    <a:pt x="94" y="30"/>
                  </a:lnTo>
                  <a:lnTo>
                    <a:pt x="94" y="30"/>
                  </a:lnTo>
                  <a:lnTo>
                    <a:pt x="80" y="24"/>
                  </a:lnTo>
                  <a:lnTo>
                    <a:pt x="68" y="18"/>
                  </a:lnTo>
                  <a:lnTo>
                    <a:pt x="68" y="18"/>
                  </a:lnTo>
                  <a:lnTo>
                    <a:pt x="60" y="14"/>
                  </a:lnTo>
                  <a:lnTo>
                    <a:pt x="52" y="14"/>
                  </a:lnTo>
                  <a:lnTo>
                    <a:pt x="46" y="18"/>
                  </a:lnTo>
                  <a:lnTo>
                    <a:pt x="42" y="24"/>
                  </a:lnTo>
                  <a:lnTo>
                    <a:pt x="42" y="24"/>
                  </a:lnTo>
                  <a:lnTo>
                    <a:pt x="38" y="28"/>
                  </a:lnTo>
                  <a:lnTo>
                    <a:pt x="34" y="30"/>
                  </a:lnTo>
                  <a:lnTo>
                    <a:pt x="32" y="26"/>
                  </a:lnTo>
                  <a:lnTo>
                    <a:pt x="28" y="22"/>
                  </a:lnTo>
                  <a:lnTo>
                    <a:pt x="28" y="22"/>
                  </a:lnTo>
                  <a:lnTo>
                    <a:pt x="26" y="16"/>
                  </a:lnTo>
                  <a:lnTo>
                    <a:pt x="26" y="16"/>
                  </a:lnTo>
                  <a:lnTo>
                    <a:pt x="26" y="8"/>
                  </a:lnTo>
                  <a:lnTo>
                    <a:pt x="24" y="4"/>
                  </a:lnTo>
                  <a:lnTo>
                    <a:pt x="20" y="2"/>
                  </a:lnTo>
                  <a:lnTo>
                    <a:pt x="20" y="2"/>
                  </a:lnTo>
                  <a:lnTo>
                    <a:pt x="14" y="0"/>
                  </a:lnTo>
                  <a:lnTo>
                    <a:pt x="10" y="2"/>
                  </a:lnTo>
                  <a:lnTo>
                    <a:pt x="0" y="8"/>
                  </a:lnTo>
                  <a:lnTo>
                    <a:pt x="0" y="8"/>
                  </a:lnTo>
                  <a:lnTo>
                    <a:pt x="4" y="10"/>
                  </a:lnTo>
                  <a:lnTo>
                    <a:pt x="8" y="12"/>
                  </a:lnTo>
                  <a:lnTo>
                    <a:pt x="14" y="18"/>
                  </a:lnTo>
                  <a:lnTo>
                    <a:pt x="14" y="18"/>
                  </a:lnTo>
                  <a:lnTo>
                    <a:pt x="16" y="22"/>
                  </a:lnTo>
                  <a:lnTo>
                    <a:pt x="16" y="22"/>
                  </a:lnTo>
                  <a:lnTo>
                    <a:pt x="14" y="26"/>
                  </a:lnTo>
                  <a:lnTo>
                    <a:pt x="14" y="28"/>
                  </a:lnTo>
                  <a:lnTo>
                    <a:pt x="16" y="30"/>
                  </a:lnTo>
                  <a:lnTo>
                    <a:pt x="16" y="30"/>
                  </a:lnTo>
                  <a:lnTo>
                    <a:pt x="16" y="34"/>
                  </a:lnTo>
                  <a:lnTo>
                    <a:pt x="16" y="36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20" y="36"/>
                  </a:lnTo>
                  <a:lnTo>
                    <a:pt x="20" y="36"/>
                  </a:lnTo>
                  <a:lnTo>
                    <a:pt x="22" y="32"/>
                  </a:lnTo>
                  <a:lnTo>
                    <a:pt x="22" y="32"/>
                  </a:lnTo>
                  <a:lnTo>
                    <a:pt x="50" y="46"/>
                  </a:lnTo>
                  <a:lnTo>
                    <a:pt x="50" y="46"/>
                  </a:lnTo>
                  <a:lnTo>
                    <a:pt x="56" y="52"/>
                  </a:lnTo>
                  <a:lnTo>
                    <a:pt x="60" y="60"/>
                  </a:lnTo>
                  <a:lnTo>
                    <a:pt x="60" y="66"/>
                  </a:lnTo>
                  <a:lnTo>
                    <a:pt x="58" y="76"/>
                  </a:lnTo>
                  <a:lnTo>
                    <a:pt x="58" y="76"/>
                  </a:lnTo>
                  <a:lnTo>
                    <a:pt x="56" y="78"/>
                  </a:lnTo>
                  <a:lnTo>
                    <a:pt x="56" y="80"/>
                  </a:lnTo>
                  <a:lnTo>
                    <a:pt x="56" y="80"/>
                  </a:lnTo>
                  <a:lnTo>
                    <a:pt x="60" y="80"/>
                  </a:lnTo>
                  <a:lnTo>
                    <a:pt x="60" y="80"/>
                  </a:lnTo>
                  <a:lnTo>
                    <a:pt x="66" y="78"/>
                  </a:lnTo>
                  <a:lnTo>
                    <a:pt x="70" y="80"/>
                  </a:lnTo>
                  <a:lnTo>
                    <a:pt x="74" y="82"/>
                  </a:lnTo>
                  <a:lnTo>
                    <a:pt x="78" y="86"/>
                  </a:lnTo>
                  <a:lnTo>
                    <a:pt x="78" y="86"/>
                  </a:lnTo>
                  <a:lnTo>
                    <a:pt x="80" y="90"/>
                  </a:lnTo>
                  <a:lnTo>
                    <a:pt x="86" y="90"/>
                  </a:lnTo>
                  <a:lnTo>
                    <a:pt x="86" y="90"/>
                  </a:lnTo>
                  <a:lnTo>
                    <a:pt x="88" y="90"/>
                  </a:lnTo>
                  <a:lnTo>
                    <a:pt x="92" y="90"/>
                  </a:lnTo>
                  <a:lnTo>
                    <a:pt x="94" y="82"/>
                  </a:lnTo>
                  <a:lnTo>
                    <a:pt x="94" y="82"/>
                  </a:lnTo>
                  <a:lnTo>
                    <a:pt x="98" y="78"/>
                  </a:lnTo>
                  <a:lnTo>
                    <a:pt x="104" y="76"/>
                  </a:lnTo>
                  <a:lnTo>
                    <a:pt x="112" y="76"/>
                  </a:lnTo>
                  <a:lnTo>
                    <a:pt x="120" y="78"/>
                  </a:lnTo>
                  <a:lnTo>
                    <a:pt x="120" y="78"/>
                  </a:lnTo>
                  <a:lnTo>
                    <a:pt x="126" y="90"/>
                  </a:lnTo>
                  <a:lnTo>
                    <a:pt x="132" y="98"/>
                  </a:lnTo>
                  <a:lnTo>
                    <a:pt x="132" y="98"/>
                  </a:lnTo>
                  <a:lnTo>
                    <a:pt x="136" y="100"/>
                  </a:lnTo>
                  <a:lnTo>
                    <a:pt x="140" y="102"/>
                  </a:lnTo>
                  <a:lnTo>
                    <a:pt x="146" y="100"/>
                  </a:lnTo>
                  <a:lnTo>
                    <a:pt x="146" y="100"/>
                  </a:lnTo>
                  <a:lnTo>
                    <a:pt x="148" y="98"/>
                  </a:lnTo>
                  <a:lnTo>
                    <a:pt x="146" y="96"/>
                  </a:lnTo>
                  <a:lnTo>
                    <a:pt x="146" y="96"/>
                  </a:lnTo>
                  <a:lnTo>
                    <a:pt x="142" y="90"/>
                  </a:lnTo>
                  <a:lnTo>
                    <a:pt x="138" y="88"/>
                  </a:lnTo>
                  <a:lnTo>
                    <a:pt x="138" y="88"/>
                  </a:lnTo>
                  <a:lnTo>
                    <a:pt x="134" y="80"/>
                  </a:lnTo>
                  <a:lnTo>
                    <a:pt x="128" y="72"/>
                  </a:lnTo>
                  <a:lnTo>
                    <a:pt x="128" y="72"/>
                  </a:lnTo>
                  <a:lnTo>
                    <a:pt x="126" y="7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30" y="62"/>
                  </a:lnTo>
                  <a:lnTo>
                    <a:pt x="130" y="60"/>
                  </a:lnTo>
                  <a:lnTo>
                    <a:pt x="124" y="56"/>
                  </a:lnTo>
                  <a:lnTo>
                    <a:pt x="124" y="5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pPr defTabSz="914309"/>
              <a:endParaRPr lang="zh-CN" altLang="en-US" sz="240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73" name="Freeform 98"/>
            <p:cNvSpPr>
              <a:spLocks/>
            </p:cNvSpPr>
            <p:nvPr/>
          </p:nvSpPr>
          <p:spPr bwMode="auto">
            <a:xfrm>
              <a:off x="8169275" y="304800"/>
              <a:ext cx="60325" cy="22225"/>
            </a:xfrm>
            <a:custGeom>
              <a:avLst/>
              <a:gdLst/>
              <a:ahLst/>
              <a:cxnLst>
                <a:cxn ang="0">
                  <a:pos x="10" y="14"/>
                </a:cxn>
                <a:cxn ang="0">
                  <a:pos x="10" y="14"/>
                </a:cxn>
                <a:cxn ang="0">
                  <a:pos x="38" y="10"/>
                </a:cxn>
                <a:cxn ang="0">
                  <a:pos x="38" y="10"/>
                </a:cxn>
                <a:cxn ang="0">
                  <a:pos x="38" y="8"/>
                </a:cxn>
                <a:cxn ang="0">
                  <a:pos x="38" y="4"/>
                </a:cxn>
                <a:cxn ang="0">
                  <a:pos x="38" y="0"/>
                </a:cxn>
                <a:cxn ang="0">
                  <a:pos x="34" y="0"/>
                </a:cxn>
                <a:cxn ang="0">
                  <a:pos x="34" y="0"/>
                </a:cxn>
                <a:cxn ang="0">
                  <a:pos x="28" y="2"/>
                </a:cxn>
                <a:cxn ang="0">
                  <a:pos x="22" y="2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4" y="0"/>
                </a:cxn>
                <a:cxn ang="0">
                  <a:pos x="0" y="2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0" y="10"/>
                </a:cxn>
                <a:cxn ang="0">
                  <a:pos x="2" y="12"/>
                </a:cxn>
                <a:cxn ang="0">
                  <a:pos x="10" y="14"/>
                </a:cxn>
                <a:cxn ang="0">
                  <a:pos x="10" y="14"/>
                </a:cxn>
              </a:cxnLst>
              <a:rect l="0" t="0" r="r" b="b"/>
              <a:pathLst>
                <a:path w="38" h="14">
                  <a:moveTo>
                    <a:pt x="10" y="14"/>
                  </a:moveTo>
                  <a:lnTo>
                    <a:pt x="10" y="14"/>
                  </a:lnTo>
                  <a:lnTo>
                    <a:pt x="38" y="10"/>
                  </a:lnTo>
                  <a:lnTo>
                    <a:pt x="38" y="10"/>
                  </a:lnTo>
                  <a:lnTo>
                    <a:pt x="38" y="8"/>
                  </a:lnTo>
                  <a:lnTo>
                    <a:pt x="38" y="4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28" y="2"/>
                  </a:lnTo>
                  <a:lnTo>
                    <a:pt x="22" y="2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4" y="0"/>
                  </a:lnTo>
                  <a:lnTo>
                    <a:pt x="0" y="2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10"/>
                  </a:lnTo>
                  <a:lnTo>
                    <a:pt x="2" y="12"/>
                  </a:lnTo>
                  <a:lnTo>
                    <a:pt x="10" y="14"/>
                  </a:lnTo>
                  <a:lnTo>
                    <a:pt x="10" y="1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pPr defTabSz="914309"/>
              <a:endParaRPr lang="zh-CN" altLang="en-US" sz="240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74" name="Freeform 99"/>
            <p:cNvSpPr>
              <a:spLocks/>
            </p:cNvSpPr>
            <p:nvPr/>
          </p:nvSpPr>
          <p:spPr bwMode="auto">
            <a:xfrm>
              <a:off x="4943475" y="282575"/>
              <a:ext cx="88900" cy="22225"/>
            </a:xfrm>
            <a:custGeom>
              <a:avLst/>
              <a:gdLst/>
              <a:ahLst/>
              <a:cxnLst>
                <a:cxn ang="0">
                  <a:pos x="36" y="8"/>
                </a:cxn>
                <a:cxn ang="0">
                  <a:pos x="36" y="8"/>
                </a:cxn>
                <a:cxn ang="0">
                  <a:pos x="38" y="8"/>
                </a:cxn>
                <a:cxn ang="0">
                  <a:pos x="38" y="8"/>
                </a:cxn>
                <a:cxn ang="0">
                  <a:pos x="46" y="8"/>
                </a:cxn>
                <a:cxn ang="0">
                  <a:pos x="50" y="8"/>
                </a:cxn>
                <a:cxn ang="0">
                  <a:pos x="52" y="6"/>
                </a:cxn>
                <a:cxn ang="0">
                  <a:pos x="56" y="0"/>
                </a:cxn>
                <a:cxn ang="0">
                  <a:pos x="56" y="0"/>
                </a:cxn>
                <a:cxn ang="0">
                  <a:pos x="42" y="0"/>
                </a:cxn>
                <a:cxn ang="0">
                  <a:pos x="28" y="4"/>
                </a:cxn>
                <a:cxn ang="0">
                  <a:pos x="14" y="8"/>
                </a:cxn>
                <a:cxn ang="0">
                  <a:pos x="0" y="14"/>
                </a:cxn>
                <a:cxn ang="0">
                  <a:pos x="0" y="14"/>
                </a:cxn>
                <a:cxn ang="0">
                  <a:pos x="20" y="14"/>
                </a:cxn>
                <a:cxn ang="0">
                  <a:pos x="28" y="14"/>
                </a:cxn>
                <a:cxn ang="0">
                  <a:pos x="36" y="8"/>
                </a:cxn>
                <a:cxn ang="0">
                  <a:pos x="36" y="8"/>
                </a:cxn>
              </a:cxnLst>
              <a:rect l="0" t="0" r="r" b="b"/>
              <a:pathLst>
                <a:path w="56" h="14">
                  <a:moveTo>
                    <a:pt x="36" y="8"/>
                  </a:moveTo>
                  <a:lnTo>
                    <a:pt x="36" y="8"/>
                  </a:lnTo>
                  <a:lnTo>
                    <a:pt x="38" y="8"/>
                  </a:lnTo>
                  <a:lnTo>
                    <a:pt x="38" y="8"/>
                  </a:lnTo>
                  <a:lnTo>
                    <a:pt x="46" y="8"/>
                  </a:lnTo>
                  <a:lnTo>
                    <a:pt x="50" y="8"/>
                  </a:lnTo>
                  <a:lnTo>
                    <a:pt x="52" y="6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42" y="0"/>
                  </a:lnTo>
                  <a:lnTo>
                    <a:pt x="28" y="4"/>
                  </a:lnTo>
                  <a:lnTo>
                    <a:pt x="14" y="8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20" y="14"/>
                  </a:lnTo>
                  <a:lnTo>
                    <a:pt x="28" y="14"/>
                  </a:lnTo>
                  <a:lnTo>
                    <a:pt x="36" y="8"/>
                  </a:lnTo>
                  <a:lnTo>
                    <a:pt x="36" y="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pPr defTabSz="914309"/>
              <a:endParaRPr lang="zh-CN" altLang="en-US" sz="240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75" name="Freeform 100"/>
            <p:cNvSpPr>
              <a:spLocks/>
            </p:cNvSpPr>
            <p:nvPr/>
          </p:nvSpPr>
          <p:spPr bwMode="auto">
            <a:xfrm>
              <a:off x="7458075" y="1400175"/>
              <a:ext cx="22225" cy="60325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4" y="0"/>
                </a:cxn>
                <a:cxn ang="0">
                  <a:pos x="0" y="10"/>
                </a:cxn>
                <a:cxn ang="0">
                  <a:pos x="0" y="18"/>
                </a:cxn>
                <a:cxn ang="0">
                  <a:pos x="0" y="34"/>
                </a:cxn>
                <a:cxn ang="0">
                  <a:pos x="0" y="34"/>
                </a:cxn>
                <a:cxn ang="0">
                  <a:pos x="2" y="36"/>
                </a:cxn>
                <a:cxn ang="0">
                  <a:pos x="4" y="38"/>
                </a:cxn>
                <a:cxn ang="0">
                  <a:pos x="6" y="38"/>
                </a:cxn>
                <a:cxn ang="0">
                  <a:pos x="10" y="36"/>
                </a:cxn>
                <a:cxn ang="0">
                  <a:pos x="10" y="36"/>
                </a:cxn>
                <a:cxn ang="0">
                  <a:pos x="12" y="34"/>
                </a:cxn>
                <a:cxn ang="0">
                  <a:pos x="14" y="30"/>
                </a:cxn>
                <a:cxn ang="0">
                  <a:pos x="14" y="26"/>
                </a:cxn>
                <a:cxn ang="0">
                  <a:pos x="14" y="22"/>
                </a:cxn>
                <a:cxn ang="0">
                  <a:pos x="14" y="22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14" h="38">
                  <a:moveTo>
                    <a:pt x="4" y="0"/>
                  </a:moveTo>
                  <a:lnTo>
                    <a:pt x="4" y="0"/>
                  </a:lnTo>
                  <a:lnTo>
                    <a:pt x="0" y="10"/>
                  </a:lnTo>
                  <a:lnTo>
                    <a:pt x="0" y="18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2" y="36"/>
                  </a:lnTo>
                  <a:lnTo>
                    <a:pt x="4" y="38"/>
                  </a:lnTo>
                  <a:lnTo>
                    <a:pt x="6" y="38"/>
                  </a:lnTo>
                  <a:lnTo>
                    <a:pt x="10" y="36"/>
                  </a:lnTo>
                  <a:lnTo>
                    <a:pt x="10" y="36"/>
                  </a:lnTo>
                  <a:lnTo>
                    <a:pt x="12" y="34"/>
                  </a:lnTo>
                  <a:lnTo>
                    <a:pt x="14" y="30"/>
                  </a:lnTo>
                  <a:lnTo>
                    <a:pt x="14" y="26"/>
                  </a:lnTo>
                  <a:lnTo>
                    <a:pt x="14" y="22"/>
                  </a:lnTo>
                  <a:lnTo>
                    <a:pt x="14" y="22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pPr defTabSz="914309"/>
              <a:endParaRPr lang="zh-CN" altLang="en-US" sz="240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76" name="Freeform 101"/>
            <p:cNvSpPr>
              <a:spLocks/>
            </p:cNvSpPr>
            <p:nvPr/>
          </p:nvSpPr>
          <p:spPr bwMode="auto">
            <a:xfrm>
              <a:off x="7600950" y="219075"/>
              <a:ext cx="101600" cy="38100"/>
            </a:xfrm>
            <a:custGeom>
              <a:avLst/>
              <a:gdLst/>
              <a:ahLst/>
              <a:cxnLst>
                <a:cxn ang="0">
                  <a:pos x="24" y="12"/>
                </a:cxn>
                <a:cxn ang="0">
                  <a:pos x="24" y="12"/>
                </a:cxn>
                <a:cxn ang="0">
                  <a:pos x="22" y="14"/>
                </a:cxn>
                <a:cxn ang="0">
                  <a:pos x="22" y="14"/>
                </a:cxn>
                <a:cxn ang="0">
                  <a:pos x="20" y="18"/>
                </a:cxn>
                <a:cxn ang="0">
                  <a:pos x="22" y="20"/>
                </a:cxn>
                <a:cxn ang="0">
                  <a:pos x="26" y="22"/>
                </a:cxn>
                <a:cxn ang="0">
                  <a:pos x="26" y="22"/>
                </a:cxn>
                <a:cxn ang="0">
                  <a:pos x="58" y="24"/>
                </a:cxn>
                <a:cxn ang="0">
                  <a:pos x="58" y="24"/>
                </a:cxn>
                <a:cxn ang="0">
                  <a:pos x="62" y="24"/>
                </a:cxn>
                <a:cxn ang="0">
                  <a:pos x="64" y="22"/>
                </a:cxn>
                <a:cxn ang="0">
                  <a:pos x="64" y="18"/>
                </a:cxn>
                <a:cxn ang="0">
                  <a:pos x="64" y="18"/>
                </a:cxn>
                <a:cxn ang="0">
                  <a:pos x="64" y="14"/>
                </a:cxn>
                <a:cxn ang="0">
                  <a:pos x="62" y="14"/>
                </a:cxn>
                <a:cxn ang="0">
                  <a:pos x="56" y="12"/>
                </a:cxn>
                <a:cxn ang="0">
                  <a:pos x="56" y="12"/>
                </a:cxn>
                <a:cxn ang="0">
                  <a:pos x="52" y="14"/>
                </a:cxn>
                <a:cxn ang="0">
                  <a:pos x="50" y="14"/>
                </a:cxn>
                <a:cxn ang="0">
                  <a:pos x="48" y="12"/>
                </a:cxn>
                <a:cxn ang="0">
                  <a:pos x="48" y="12"/>
                </a:cxn>
                <a:cxn ang="0">
                  <a:pos x="46" y="10"/>
                </a:cxn>
                <a:cxn ang="0">
                  <a:pos x="46" y="6"/>
                </a:cxn>
                <a:cxn ang="0">
                  <a:pos x="44" y="4"/>
                </a:cxn>
                <a:cxn ang="0">
                  <a:pos x="40" y="2"/>
                </a:cxn>
                <a:cxn ang="0">
                  <a:pos x="40" y="2"/>
                </a:cxn>
                <a:cxn ang="0">
                  <a:pos x="34" y="0"/>
                </a:cxn>
                <a:cxn ang="0">
                  <a:pos x="28" y="0"/>
                </a:cxn>
                <a:cxn ang="0">
                  <a:pos x="18" y="2"/>
                </a:cxn>
                <a:cxn ang="0">
                  <a:pos x="10" y="8"/>
                </a:cxn>
                <a:cxn ang="0">
                  <a:pos x="0" y="14"/>
                </a:cxn>
                <a:cxn ang="0">
                  <a:pos x="0" y="14"/>
                </a:cxn>
                <a:cxn ang="0">
                  <a:pos x="6" y="16"/>
                </a:cxn>
                <a:cxn ang="0">
                  <a:pos x="12" y="14"/>
                </a:cxn>
                <a:cxn ang="0">
                  <a:pos x="18" y="12"/>
                </a:cxn>
                <a:cxn ang="0">
                  <a:pos x="24" y="12"/>
                </a:cxn>
                <a:cxn ang="0">
                  <a:pos x="24" y="12"/>
                </a:cxn>
              </a:cxnLst>
              <a:rect l="0" t="0" r="r" b="b"/>
              <a:pathLst>
                <a:path w="64" h="24">
                  <a:moveTo>
                    <a:pt x="24" y="12"/>
                  </a:moveTo>
                  <a:lnTo>
                    <a:pt x="24" y="12"/>
                  </a:lnTo>
                  <a:lnTo>
                    <a:pt x="22" y="14"/>
                  </a:lnTo>
                  <a:lnTo>
                    <a:pt x="22" y="14"/>
                  </a:lnTo>
                  <a:lnTo>
                    <a:pt x="20" y="18"/>
                  </a:lnTo>
                  <a:lnTo>
                    <a:pt x="22" y="20"/>
                  </a:lnTo>
                  <a:lnTo>
                    <a:pt x="26" y="22"/>
                  </a:lnTo>
                  <a:lnTo>
                    <a:pt x="26" y="22"/>
                  </a:lnTo>
                  <a:lnTo>
                    <a:pt x="58" y="24"/>
                  </a:lnTo>
                  <a:lnTo>
                    <a:pt x="58" y="24"/>
                  </a:lnTo>
                  <a:lnTo>
                    <a:pt x="62" y="24"/>
                  </a:lnTo>
                  <a:lnTo>
                    <a:pt x="64" y="22"/>
                  </a:lnTo>
                  <a:lnTo>
                    <a:pt x="64" y="18"/>
                  </a:lnTo>
                  <a:lnTo>
                    <a:pt x="64" y="18"/>
                  </a:lnTo>
                  <a:lnTo>
                    <a:pt x="64" y="14"/>
                  </a:lnTo>
                  <a:lnTo>
                    <a:pt x="62" y="14"/>
                  </a:lnTo>
                  <a:lnTo>
                    <a:pt x="56" y="12"/>
                  </a:lnTo>
                  <a:lnTo>
                    <a:pt x="56" y="12"/>
                  </a:lnTo>
                  <a:lnTo>
                    <a:pt x="52" y="14"/>
                  </a:lnTo>
                  <a:lnTo>
                    <a:pt x="50" y="14"/>
                  </a:lnTo>
                  <a:lnTo>
                    <a:pt x="48" y="12"/>
                  </a:lnTo>
                  <a:lnTo>
                    <a:pt x="48" y="12"/>
                  </a:lnTo>
                  <a:lnTo>
                    <a:pt x="46" y="10"/>
                  </a:lnTo>
                  <a:lnTo>
                    <a:pt x="46" y="6"/>
                  </a:lnTo>
                  <a:lnTo>
                    <a:pt x="44" y="4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18" y="2"/>
                  </a:lnTo>
                  <a:lnTo>
                    <a:pt x="10" y="8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6" y="16"/>
                  </a:lnTo>
                  <a:lnTo>
                    <a:pt x="12" y="14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24" y="1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pPr defTabSz="914309"/>
              <a:endParaRPr lang="zh-CN" altLang="en-US" sz="240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77" name="Freeform 102"/>
            <p:cNvSpPr>
              <a:spLocks/>
            </p:cNvSpPr>
            <p:nvPr/>
          </p:nvSpPr>
          <p:spPr bwMode="auto">
            <a:xfrm>
              <a:off x="7705725" y="250825"/>
              <a:ext cx="66675" cy="19050"/>
            </a:xfrm>
            <a:custGeom>
              <a:avLst/>
              <a:gdLst/>
              <a:ahLst/>
              <a:cxnLst>
                <a:cxn ang="0">
                  <a:pos x="42" y="8"/>
                </a:cxn>
                <a:cxn ang="0">
                  <a:pos x="42" y="8"/>
                </a:cxn>
                <a:cxn ang="0">
                  <a:pos x="28" y="2"/>
                </a:cxn>
                <a:cxn ang="0">
                  <a:pos x="18" y="0"/>
                </a:cxn>
                <a:cxn ang="0">
                  <a:pos x="12" y="2"/>
                </a:cxn>
                <a:cxn ang="0">
                  <a:pos x="8" y="4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20" y="12"/>
                </a:cxn>
                <a:cxn ang="0">
                  <a:pos x="42" y="8"/>
                </a:cxn>
                <a:cxn ang="0">
                  <a:pos x="42" y="8"/>
                </a:cxn>
              </a:cxnLst>
              <a:rect l="0" t="0" r="r" b="b"/>
              <a:pathLst>
                <a:path w="42" h="12">
                  <a:moveTo>
                    <a:pt x="42" y="8"/>
                  </a:moveTo>
                  <a:lnTo>
                    <a:pt x="42" y="8"/>
                  </a:lnTo>
                  <a:lnTo>
                    <a:pt x="28" y="2"/>
                  </a:lnTo>
                  <a:lnTo>
                    <a:pt x="18" y="0"/>
                  </a:lnTo>
                  <a:lnTo>
                    <a:pt x="12" y="2"/>
                  </a:lnTo>
                  <a:lnTo>
                    <a:pt x="8" y="4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20" y="12"/>
                  </a:lnTo>
                  <a:lnTo>
                    <a:pt x="42" y="8"/>
                  </a:lnTo>
                  <a:lnTo>
                    <a:pt x="42" y="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pPr defTabSz="914309"/>
              <a:endParaRPr lang="zh-CN" altLang="en-US" sz="240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78" name="Freeform 103"/>
            <p:cNvSpPr>
              <a:spLocks/>
            </p:cNvSpPr>
            <p:nvPr/>
          </p:nvSpPr>
          <p:spPr bwMode="auto">
            <a:xfrm>
              <a:off x="5162550" y="250825"/>
              <a:ext cx="79375" cy="22225"/>
            </a:xfrm>
            <a:custGeom>
              <a:avLst/>
              <a:gdLst/>
              <a:ahLst/>
              <a:cxnLst>
                <a:cxn ang="0">
                  <a:pos x="12" y="8"/>
                </a:cxn>
                <a:cxn ang="0">
                  <a:pos x="12" y="8"/>
                </a:cxn>
                <a:cxn ang="0">
                  <a:pos x="4" y="8"/>
                </a:cxn>
                <a:cxn ang="0">
                  <a:pos x="4" y="8"/>
                </a:cxn>
                <a:cxn ang="0">
                  <a:pos x="6" y="10"/>
                </a:cxn>
                <a:cxn ang="0">
                  <a:pos x="10" y="12"/>
                </a:cxn>
                <a:cxn ang="0">
                  <a:pos x="16" y="10"/>
                </a:cxn>
                <a:cxn ang="0">
                  <a:pos x="16" y="10"/>
                </a:cxn>
                <a:cxn ang="0">
                  <a:pos x="24" y="10"/>
                </a:cxn>
                <a:cxn ang="0">
                  <a:pos x="32" y="12"/>
                </a:cxn>
                <a:cxn ang="0">
                  <a:pos x="40" y="14"/>
                </a:cxn>
                <a:cxn ang="0">
                  <a:pos x="50" y="14"/>
                </a:cxn>
                <a:cxn ang="0">
                  <a:pos x="50" y="14"/>
                </a:cxn>
                <a:cxn ang="0">
                  <a:pos x="38" y="6"/>
                </a:cxn>
                <a:cxn ang="0">
                  <a:pos x="26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4" y="4"/>
                </a:cxn>
                <a:cxn ang="0">
                  <a:pos x="6" y="4"/>
                </a:cxn>
                <a:cxn ang="0">
                  <a:pos x="10" y="4"/>
                </a:cxn>
                <a:cxn ang="0">
                  <a:pos x="12" y="8"/>
                </a:cxn>
                <a:cxn ang="0">
                  <a:pos x="12" y="8"/>
                </a:cxn>
              </a:cxnLst>
              <a:rect l="0" t="0" r="r" b="b"/>
              <a:pathLst>
                <a:path w="50" h="14">
                  <a:moveTo>
                    <a:pt x="12" y="8"/>
                  </a:moveTo>
                  <a:lnTo>
                    <a:pt x="12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6" y="10"/>
                  </a:lnTo>
                  <a:lnTo>
                    <a:pt x="10" y="12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24" y="10"/>
                  </a:lnTo>
                  <a:lnTo>
                    <a:pt x="32" y="12"/>
                  </a:lnTo>
                  <a:lnTo>
                    <a:pt x="40" y="14"/>
                  </a:lnTo>
                  <a:lnTo>
                    <a:pt x="50" y="14"/>
                  </a:lnTo>
                  <a:lnTo>
                    <a:pt x="50" y="14"/>
                  </a:lnTo>
                  <a:lnTo>
                    <a:pt x="38" y="6"/>
                  </a:lnTo>
                  <a:lnTo>
                    <a:pt x="26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4"/>
                  </a:lnTo>
                  <a:lnTo>
                    <a:pt x="6" y="4"/>
                  </a:lnTo>
                  <a:lnTo>
                    <a:pt x="10" y="4"/>
                  </a:lnTo>
                  <a:lnTo>
                    <a:pt x="12" y="8"/>
                  </a:lnTo>
                  <a:lnTo>
                    <a:pt x="12" y="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pPr defTabSz="914309"/>
              <a:endParaRPr lang="zh-CN" altLang="en-US" sz="240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79" name="Freeform 104"/>
            <p:cNvSpPr>
              <a:spLocks/>
            </p:cNvSpPr>
            <p:nvPr/>
          </p:nvSpPr>
          <p:spPr bwMode="auto">
            <a:xfrm>
              <a:off x="4886325" y="727075"/>
              <a:ext cx="50800" cy="31750"/>
            </a:xfrm>
            <a:custGeom>
              <a:avLst/>
              <a:gdLst/>
              <a:ahLst/>
              <a:cxnLst>
                <a:cxn ang="0">
                  <a:pos x="32" y="20"/>
                </a:cxn>
                <a:cxn ang="0">
                  <a:pos x="32" y="20"/>
                </a:cxn>
                <a:cxn ang="0">
                  <a:pos x="32" y="20"/>
                </a:cxn>
                <a:cxn ang="0">
                  <a:pos x="32" y="20"/>
                </a:cxn>
                <a:cxn ang="0">
                  <a:pos x="32" y="20"/>
                </a:cxn>
                <a:cxn ang="0">
                  <a:pos x="30" y="18"/>
                </a:cxn>
                <a:cxn ang="0">
                  <a:pos x="30" y="16"/>
                </a:cxn>
                <a:cxn ang="0">
                  <a:pos x="24" y="12"/>
                </a:cxn>
                <a:cxn ang="0">
                  <a:pos x="20" y="8"/>
                </a:cxn>
                <a:cxn ang="0">
                  <a:pos x="20" y="6"/>
                </a:cxn>
                <a:cxn ang="0">
                  <a:pos x="20" y="4"/>
                </a:cxn>
                <a:cxn ang="0">
                  <a:pos x="20" y="4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6" y="6"/>
                </a:cxn>
                <a:cxn ang="0">
                  <a:pos x="10" y="10"/>
                </a:cxn>
                <a:cxn ang="0">
                  <a:pos x="22" y="18"/>
                </a:cxn>
                <a:cxn ang="0">
                  <a:pos x="22" y="18"/>
                </a:cxn>
                <a:cxn ang="0">
                  <a:pos x="26" y="20"/>
                </a:cxn>
                <a:cxn ang="0">
                  <a:pos x="28" y="20"/>
                </a:cxn>
                <a:cxn ang="0">
                  <a:pos x="32" y="20"/>
                </a:cxn>
                <a:cxn ang="0">
                  <a:pos x="32" y="20"/>
                </a:cxn>
              </a:cxnLst>
              <a:rect l="0" t="0" r="r" b="b"/>
              <a:pathLst>
                <a:path w="32" h="20">
                  <a:moveTo>
                    <a:pt x="32" y="20"/>
                  </a:moveTo>
                  <a:lnTo>
                    <a:pt x="32" y="20"/>
                  </a:lnTo>
                  <a:lnTo>
                    <a:pt x="32" y="20"/>
                  </a:lnTo>
                  <a:lnTo>
                    <a:pt x="32" y="20"/>
                  </a:lnTo>
                  <a:lnTo>
                    <a:pt x="32" y="20"/>
                  </a:lnTo>
                  <a:lnTo>
                    <a:pt x="30" y="18"/>
                  </a:lnTo>
                  <a:lnTo>
                    <a:pt x="30" y="16"/>
                  </a:lnTo>
                  <a:lnTo>
                    <a:pt x="24" y="12"/>
                  </a:lnTo>
                  <a:lnTo>
                    <a:pt x="20" y="8"/>
                  </a:lnTo>
                  <a:lnTo>
                    <a:pt x="20" y="6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6" y="0"/>
                  </a:lnTo>
                  <a:lnTo>
                    <a:pt x="6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6" y="6"/>
                  </a:lnTo>
                  <a:lnTo>
                    <a:pt x="10" y="10"/>
                  </a:lnTo>
                  <a:lnTo>
                    <a:pt x="22" y="18"/>
                  </a:lnTo>
                  <a:lnTo>
                    <a:pt x="22" y="18"/>
                  </a:lnTo>
                  <a:lnTo>
                    <a:pt x="26" y="20"/>
                  </a:lnTo>
                  <a:lnTo>
                    <a:pt x="28" y="20"/>
                  </a:lnTo>
                  <a:lnTo>
                    <a:pt x="32" y="20"/>
                  </a:lnTo>
                  <a:lnTo>
                    <a:pt x="32" y="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pPr defTabSz="914309"/>
              <a:endParaRPr lang="zh-CN" altLang="en-US" sz="240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80" name="Freeform 105"/>
            <p:cNvSpPr>
              <a:spLocks/>
            </p:cNvSpPr>
            <p:nvPr/>
          </p:nvSpPr>
          <p:spPr bwMode="auto">
            <a:xfrm>
              <a:off x="8074025" y="1003300"/>
              <a:ext cx="25400" cy="38100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4"/>
                </a:cxn>
                <a:cxn ang="0">
                  <a:pos x="0" y="8"/>
                </a:cxn>
                <a:cxn ang="0">
                  <a:pos x="2" y="10"/>
                </a:cxn>
                <a:cxn ang="0">
                  <a:pos x="2" y="10"/>
                </a:cxn>
                <a:cxn ang="0">
                  <a:pos x="6" y="10"/>
                </a:cxn>
                <a:cxn ang="0">
                  <a:pos x="8" y="10"/>
                </a:cxn>
                <a:cxn ang="0">
                  <a:pos x="6" y="16"/>
                </a:cxn>
                <a:cxn ang="0">
                  <a:pos x="6" y="16"/>
                </a:cxn>
                <a:cxn ang="0">
                  <a:pos x="4" y="20"/>
                </a:cxn>
                <a:cxn ang="0">
                  <a:pos x="4" y="22"/>
                </a:cxn>
                <a:cxn ang="0">
                  <a:pos x="8" y="24"/>
                </a:cxn>
                <a:cxn ang="0">
                  <a:pos x="8" y="24"/>
                </a:cxn>
                <a:cxn ang="0">
                  <a:pos x="10" y="24"/>
                </a:cxn>
                <a:cxn ang="0">
                  <a:pos x="12" y="22"/>
                </a:cxn>
                <a:cxn ang="0">
                  <a:pos x="14" y="18"/>
                </a:cxn>
                <a:cxn ang="0">
                  <a:pos x="14" y="18"/>
                </a:cxn>
                <a:cxn ang="0">
                  <a:pos x="16" y="8"/>
                </a:cxn>
                <a:cxn ang="0">
                  <a:pos x="16" y="8"/>
                </a:cxn>
                <a:cxn ang="0">
                  <a:pos x="14" y="2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0" y="4"/>
                </a:cxn>
              </a:cxnLst>
              <a:rect l="0" t="0" r="r" b="b"/>
              <a:pathLst>
                <a:path w="16" h="24">
                  <a:moveTo>
                    <a:pt x="0" y="4"/>
                  </a:moveTo>
                  <a:lnTo>
                    <a:pt x="0" y="4"/>
                  </a:lnTo>
                  <a:lnTo>
                    <a:pt x="0" y="8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6" y="10"/>
                  </a:lnTo>
                  <a:lnTo>
                    <a:pt x="8" y="10"/>
                  </a:lnTo>
                  <a:lnTo>
                    <a:pt x="6" y="16"/>
                  </a:lnTo>
                  <a:lnTo>
                    <a:pt x="6" y="16"/>
                  </a:lnTo>
                  <a:lnTo>
                    <a:pt x="4" y="20"/>
                  </a:lnTo>
                  <a:lnTo>
                    <a:pt x="4" y="22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10" y="24"/>
                  </a:lnTo>
                  <a:lnTo>
                    <a:pt x="12" y="22"/>
                  </a:lnTo>
                  <a:lnTo>
                    <a:pt x="14" y="18"/>
                  </a:lnTo>
                  <a:lnTo>
                    <a:pt x="14" y="1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4" y="2"/>
                  </a:lnTo>
                  <a:lnTo>
                    <a:pt x="8" y="0"/>
                  </a:lnTo>
                  <a:lnTo>
                    <a:pt x="8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pPr defTabSz="914309"/>
              <a:endParaRPr lang="zh-CN" altLang="en-US" sz="240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81" name="Freeform 106"/>
            <p:cNvSpPr>
              <a:spLocks/>
            </p:cNvSpPr>
            <p:nvPr/>
          </p:nvSpPr>
          <p:spPr bwMode="auto">
            <a:xfrm>
              <a:off x="5175250" y="292100"/>
              <a:ext cx="82550" cy="31750"/>
            </a:xfrm>
            <a:custGeom>
              <a:avLst/>
              <a:gdLst/>
              <a:ahLst/>
              <a:cxnLst>
                <a:cxn ang="0">
                  <a:pos x="38" y="4"/>
                </a:cxn>
                <a:cxn ang="0">
                  <a:pos x="38" y="4"/>
                </a:cxn>
                <a:cxn ang="0">
                  <a:pos x="30" y="0"/>
                </a:cxn>
                <a:cxn ang="0">
                  <a:pos x="26" y="2"/>
                </a:cxn>
                <a:cxn ang="0">
                  <a:pos x="24" y="6"/>
                </a:cxn>
                <a:cxn ang="0">
                  <a:pos x="24" y="6"/>
                </a:cxn>
                <a:cxn ang="0">
                  <a:pos x="22" y="6"/>
                </a:cxn>
                <a:cxn ang="0">
                  <a:pos x="22" y="6"/>
                </a:cxn>
                <a:cxn ang="0">
                  <a:pos x="12" y="8"/>
                </a:cxn>
                <a:cxn ang="0">
                  <a:pos x="12" y="8"/>
                </a:cxn>
                <a:cxn ang="0">
                  <a:pos x="10" y="6"/>
                </a:cxn>
                <a:cxn ang="0">
                  <a:pos x="6" y="4"/>
                </a:cxn>
                <a:cxn ang="0">
                  <a:pos x="6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6"/>
                </a:cxn>
                <a:cxn ang="0">
                  <a:pos x="0" y="8"/>
                </a:cxn>
                <a:cxn ang="0">
                  <a:pos x="2" y="8"/>
                </a:cxn>
                <a:cxn ang="0">
                  <a:pos x="2" y="8"/>
                </a:cxn>
                <a:cxn ang="0">
                  <a:pos x="10" y="8"/>
                </a:cxn>
                <a:cxn ang="0">
                  <a:pos x="10" y="8"/>
                </a:cxn>
                <a:cxn ang="0">
                  <a:pos x="12" y="12"/>
                </a:cxn>
                <a:cxn ang="0">
                  <a:pos x="14" y="12"/>
                </a:cxn>
                <a:cxn ang="0">
                  <a:pos x="20" y="10"/>
                </a:cxn>
                <a:cxn ang="0">
                  <a:pos x="20" y="10"/>
                </a:cxn>
                <a:cxn ang="0">
                  <a:pos x="20" y="10"/>
                </a:cxn>
                <a:cxn ang="0">
                  <a:pos x="20" y="10"/>
                </a:cxn>
                <a:cxn ang="0">
                  <a:pos x="22" y="12"/>
                </a:cxn>
                <a:cxn ang="0">
                  <a:pos x="26" y="14"/>
                </a:cxn>
                <a:cxn ang="0">
                  <a:pos x="30" y="14"/>
                </a:cxn>
                <a:cxn ang="0">
                  <a:pos x="32" y="16"/>
                </a:cxn>
                <a:cxn ang="0">
                  <a:pos x="32" y="16"/>
                </a:cxn>
                <a:cxn ang="0">
                  <a:pos x="36" y="18"/>
                </a:cxn>
                <a:cxn ang="0">
                  <a:pos x="40" y="20"/>
                </a:cxn>
                <a:cxn ang="0">
                  <a:pos x="46" y="18"/>
                </a:cxn>
                <a:cxn ang="0">
                  <a:pos x="50" y="16"/>
                </a:cxn>
                <a:cxn ang="0">
                  <a:pos x="50" y="16"/>
                </a:cxn>
                <a:cxn ang="0">
                  <a:pos x="52" y="12"/>
                </a:cxn>
                <a:cxn ang="0">
                  <a:pos x="52" y="6"/>
                </a:cxn>
                <a:cxn ang="0">
                  <a:pos x="52" y="6"/>
                </a:cxn>
                <a:cxn ang="0">
                  <a:pos x="48" y="4"/>
                </a:cxn>
                <a:cxn ang="0">
                  <a:pos x="44" y="2"/>
                </a:cxn>
                <a:cxn ang="0">
                  <a:pos x="42" y="4"/>
                </a:cxn>
                <a:cxn ang="0">
                  <a:pos x="38" y="4"/>
                </a:cxn>
                <a:cxn ang="0">
                  <a:pos x="38" y="4"/>
                </a:cxn>
              </a:cxnLst>
              <a:rect l="0" t="0" r="r" b="b"/>
              <a:pathLst>
                <a:path w="52" h="20">
                  <a:moveTo>
                    <a:pt x="38" y="4"/>
                  </a:moveTo>
                  <a:lnTo>
                    <a:pt x="38" y="4"/>
                  </a:lnTo>
                  <a:lnTo>
                    <a:pt x="30" y="0"/>
                  </a:lnTo>
                  <a:lnTo>
                    <a:pt x="26" y="2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2" y="6"/>
                  </a:lnTo>
                  <a:lnTo>
                    <a:pt x="22" y="6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0" y="6"/>
                  </a:lnTo>
                  <a:lnTo>
                    <a:pt x="6" y="4"/>
                  </a:lnTo>
                  <a:lnTo>
                    <a:pt x="6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10" y="8"/>
                  </a:lnTo>
                  <a:lnTo>
                    <a:pt x="10" y="8"/>
                  </a:lnTo>
                  <a:lnTo>
                    <a:pt x="12" y="12"/>
                  </a:lnTo>
                  <a:lnTo>
                    <a:pt x="14" y="12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22" y="12"/>
                  </a:lnTo>
                  <a:lnTo>
                    <a:pt x="26" y="14"/>
                  </a:lnTo>
                  <a:lnTo>
                    <a:pt x="30" y="14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36" y="18"/>
                  </a:lnTo>
                  <a:lnTo>
                    <a:pt x="40" y="20"/>
                  </a:lnTo>
                  <a:lnTo>
                    <a:pt x="46" y="18"/>
                  </a:lnTo>
                  <a:lnTo>
                    <a:pt x="50" y="16"/>
                  </a:lnTo>
                  <a:lnTo>
                    <a:pt x="50" y="16"/>
                  </a:lnTo>
                  <a:lnTo>
                    <a:pt x="52" y="12"/>
                  </a:lnTo>
                  <a:lnTo>
                    <a:pt x="52" y="6"/>
                  </a:lnTo>
                  <a:lnTo>
                    <a:pt x="52" y="6"/>
                  </a:lnTo>
                  <a:lnTo>
                    <a:pt x="48" y="4"/>
                  </a:lnTo>
                  <a:lnTo>
                    <a:pt x="44" y="2"/>
                  </a:lnTo>
                  <a:lnTo>
                    <a:pt x="42" y="4"/>
                  </a:lnTo>
                  <a:lnTo>
                    <a:pt x="38" y="4"/>
                  </a:lnTo>
                  <a:lnTo>
                    <a:pt x="38" y="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pPr defTabSz="914309"/>
              <a:endParaRPr lang="zh-CN" altLang="en-US" sz="240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82" name="Freeform 107"/>
            <p:cNvSpPr>
              <a:spLocks/>
            </p:cNvSpPr>
            <p:nvPr/>
          </p:nvSpPr>
          <p:spPr bwMode="auto">
            <a:xfrm>
              <a:off x="7956550" y="1143000"/>
              <a:ext cx="19050" cy="47625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12" y="0"/>
                </a:cxn>
                <a:cxn ang="0">
                  <a:pos x="4" y="8"/>
                </a:cxn>
                <a:cxn ang="0">
                  <a:pos x="0" y="16"/>
                </a:cxn>
                <a:cxn ang="0">
                  <a:pos x="0" y="22"/>
                </a:cxn>
                <a:cxn ang="0">
                  <a:pos x="4" y="30"/>
                </a:cxn>
                <a:cxn ang="0">
                  <a:pos x="4" y="30"/>
                </a:cxn>
                <a:cxn ang="0">
                  <a:pos x="8" y="24"/>
                </a:cxn>
                <a:cxn ang="0">
                  <a:pos x="10" y="16"/>
                </a:cxn>
                <a:cxn ang="0">
                  <a:pos x="12" y="0"/>
                </a:cxn>
                <a:cxn ang="0">
                  <a:pos x="12" y="0"/>
                </a:cxn>
              </a:cxnLst>
              <a:rect l="0" t="0" r="r" b="b"/>
              <a:pathLst>
                <a:path w="12" h="30">
                  <a:moveTo>
                    <a:pt x="12" y="0"/>
                  </a:moveTo>
                  <a:lnTo>
                    <a:pt x="12" y="0"/>
                  </a:lnTo>
                  <a:lnTo>
                    <a:pt x="4" y="8"/>
                  </a:lnTo>
                  <a:lnTo>
                    <a:pt x="0" y="16"/>
                  </a:lnTo>
                  <a:lnTo>
                    <a:pt x="0" y="22"/>
                  </a:lnTo>
                  <a:lnTo>
                    <a:pt x="4" y="30"/>
                  </a:lnTo>
                  <a:lnTo>
                    <a:pt x="4" y="30"/>
                  </a:lnTo>
                  <a:lnTo>
                    <a:pt x="8" y="24"/>
                  </a:lnTo>
                  <a:lnTo>
                    <a:pt x="10" y="16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pPr defTabSz="914309"/>
              <a:endParaRPr lang="zh-CN" altLang="en-US" sz="240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83" name="Freeform 108"/>
            <p:cNvSpPr>
              <a:spLocks/>
            </p:cNvSpPr>
            <p:nvPr/>
          </p:nvSpPr>
          <p:spPr bwMode="auto">
            <a:xfrm>
              <a:off x="7813675" y="1231900"/>
              <a:ext cx="28575" cy="25400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18" y="0"/>
                </a:cxn>
                <a:cxn ang="0">
                  <a:pos x="12" y="0"/>
                </a:cxn>
                <a:cxn ang="0">
                  <a:pos x="6" y="0"/>
                </a:cxn>
                <a:cxn ang="0">
                  <a:pos x="2" y="4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0" y="14"/>
                </a:cxn>
                <a:cxn ang="0">
                  <a:pos x="2" y="16"/>
                </a:cxn>
                <a:cxn ang="0">
                  <a:pos x="4" y="16"/>
                </a:cxn>
                <a:cxn ang="0">
                  <a:pos x="4" y="16"/>
                </a:cxn>
                <a:cxn ang="0">
                  <a:pos x="10" y="14"/>
                </a:cxn>
                <a:cxn ang="0">
                  <a:pos x="14" y="10"/>
                </a:cxn>
                <a:cxn ang="0">
                  <a:pos x="18" y="0"/>
                </a:cxn>
                <a:cxn ang="0">
                  <a:pos x="18" y="0"/>
                </a:cxn>
              </a:cxnLst>
              <a:rect l="0" t="0" r="r" b="b"/>
              <a:pathLst>
                <a:path w="18" h="16">
                  <a:moveTo>
                    <a:pt x="18" y="0"/>
                  </a:move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2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4"/>
                  </a:lnTo>
                  <a:lnTo>
                    <a:pt x="2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10" y="14"/>
                  </a:lnTo>
                  <a:lnTo>
                    <a:pt x="14" y="10"/>
                  </a:lnTo>
                  <a:lnTo>
                    <a:pt x="18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pPr defTabSz="914309"/>
              <a:endParaRPr lang="zh-CN" altLang="en-US" sz="240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84" name="Freeform 109"/>
            <p:cNvSpPr>
              <a:spLocks/>
            </p:cNvSpPr>
            <p:nvPr/>
          </p:nvSpPr>
          <p:spPr bwMode="auto">
            <a:xfrm>
              <a:off x="6572250" y="882650"/>
              <a:ext cx="15875" cy="34925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0" y="6"/>
                </a:cxn>
                <a:cxn ang="0">
                  <a:pos x="0" y="22"/>
                </a:cxn>
                <a:cxn ang="0">
                  <a:pos x="0" y="22"/>
                </a:cxn>
                <a:cxn ang="0">
                  <a:pos x="6" y="20"/>
                </a:cxn>
                <a:cxn ang="0">
                  <a:pos x="10" y="14"/>
                </a:cxn>
                <a:cxn ang="0">
                  <a:pos x="10" y="4"/>
                </a:cxn>
                <a:cxn ang="0">
                  <a:pos x="10" y="4"/>
                </a:cxn>
                <a:cxn ang="0">
                  <a:pos x="8" y="2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0" y="6"/>
                </a:cxn>
                <a:cxn ang="0">
                  <a:pos x="0" y="6"/>
                </a:cxn>
              </a:cxnLst>
              <a:rect l="0" t="0" r="r" b="b"/>
              <a:pathLst>
                <a:path w="10" h="22">
                  <a:moveTo>
                    <a:pt x="0" y="6"/>
                  </a:moveTo>
                  <a:lnTo>
                    <a:pt x="0" y="6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6" y="20"/>
                  </a:lnTo>
                  <a:lnTo>
                    <a:pt x="10" y="14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8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pPr defTabSz="914309"/>
              <a:endParaRPr lang="zh-CN" altLang="en-US" sz="240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85" name="Freeform 110"/>
            <p:cNvSpPr>
              <a:spLocks/>
            </p:cNvSpPr>
            <p:nvPr/>
          </p:nvSpPr>
          <p:spPr bwMode="auto">
            <a:xfrm>
              <a:off x="7953375" y="1543050"/>
              <a:ext cx="57150" cy="9525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0" y="6"/>
                </a:cxn>
                <a:cxn ang="0">
                  <a:pos x="28" y="6"/>
                </a:cxn>
                <a:cxn ang="0">
                  <a:pos x="32" y="6"/>
                </a:cxn>
                <a:cxn ang="0">
                  <a:pos x="36" y="2"/>
                </a:cxn>
                <a:cxn ang="0">
                  <a:pos x="36" y="2"/>
                </a:cxn>
                <a:cxn ang="0">
                  <a:pos x="32" y="2"/>
                </a:cxn>
                <a:cxn ang="0">
                  <a:pos x="28" y="2"/>
                </a:cxn>
                <a:cxn ang="0">
                  <a:pos x="18" y="0"/>
                </a:cxn>
                <a:cxn ang="0">
                  <a:pos x="10" y="0"/>
                </a:cxn>
                <a:cxn ang="0">
                  <a:pos x="6" y="2"/>
                </a:cxn>
                <a:cxn ang="0">
                  <a:pos x="0" y="6"/>
                </a:cxn>
                <a:cxn ang="0">
                  <a:pos x="0" y="6"/>
                </a:cxn>
              </a:cxnLst>
              <a:rect l="0" t="0" r="r" b="b"/>
              <a:pathLst>
                <a:path w="36" h="6">
                  <a:moveTo>
                    <a:pt x="0" y="6"/>
                  </a:moveTo>
                  <a:lnTo>
                    <a:pt x="0" y="6"/>
                  </a:lnTo>
                  <a:lnTo>
                    <a:pt x="28" y="6"/>
                  </a:lnTo>
                  <a:lnTo>
                    <a:pt x="32" y="6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2" y="2"/>
                  </a:lnTo>
                  <a:lnTo>
                    <a:pt x="28" y="2"/>
                  </a:lnTo>
                  <a:lnTo>
                    <a:pt x="18" y="0"/>
                  </a:lnTo>
                  <a:lnTo>
                    <a:pt x="10" y="0"/>
                  </a:lnTo>
                  <a:lnTo>
                    <a:pt x="6" y="2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pPr defTabSz="914309"/>
              <a:endParaRPr lang="zh-CN" altLang="en-US" sz="240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86" name="Freeform 111"/>
            <p:cNvSpPr>
              <a:spLocks/>
            </p:cNvSpPr>
            <p:nvPr/>
          </p:nvSpPr>
          <p:spPr bwMode="auto">
            <a:xfrm>
              <a:off x="6619875" y="930275"/>
              <a:ext cx="38100" cy="25400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24" y="0"/>
                </a:cxn>
                <a:cxn ang="0">
                  <a:pos x="18" y="2"/>
                </a:cxn>
                <a:cxn ang="0">
                  <a:pos x="12" y="2"/>
                </a:cxn>
                <a:cxn ang="0">
                  <a:pos x="6" y="2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20" y="16"/>
                </a:cxn>
                <a:cxn ang="0">
                  <a:pos x="20" y="16"/>
                </a:cxn>
                <a:cxn ang="0">
                  <a:pos x="24" y="0"/>
                </a:cxn>
                <a:cxn ang="0">
                  <a:pos x="24" y="0"/>
                </a:cxn>
              </a:cxnLst>
              <a:rect l="0" t="0" r="r" b="b"/>
              <a:pathLst>
                <a:path w="24" h="16">
                  <a:moveTo>
                    <a:pt x="24" y="0"/>
                  </a:moveTo>
                  <a:lnTo>
                    <a:pt x="24" y="0"/>
                  </a:lnTo>
                  <a:lnTo>
                    <a:pt x="18" y="2"/>
                  </a:lnTo>
                  <a:lnTo>
                    <a:pt x="12" y="2"/>
                  </a:lnTo>
                  <a:lnTo>
                    <a:pt x="6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4" y="0"/>
                  </a:lnTo>
                  <a:lnTo>
                    <a:pt x="24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pPr defTabSz="914309"/>
              <a:endParaRPr lang="zh-CN" altLang="en-US" sz="240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87" name="Freeform 112"/>
            <p:cNvSpPr>
              <a:spLocks/>
            </p:cNvSpPr>
            <p:nvPr/>
          </p:nvSpPr>
          <p:spPr bwMode="auto">
            <a:xfrm>
              <a:off x="7997825" y="1701800"/>
              <a:ext cx="41275" cy="28575"/>
            </a:xfrm>
            <a:custGeom>
              <a:avLst/>
              <a:gdLst/>
              <a:ahLst/>
              <a:cxnLst>
                <a:cxn ang="0">
                  <a:pos x="6" y="16"/>
                </a:cxn>
                <a:cxn ang="0">
                  <a:pos x="6" y="16"/>
                </a:cxn>
                <a:cxn ang="0">
                  <a:pos x="10" y="12"/>
                </a:cxn>
                <a:cxn ang="0">
                  <a:pos x="14" y="8"/>
                </a:cxn>
                <a:cxn ang="0">
                  <a:pos x="26" y="0"/>
                </a:cxn>
                <a:cxn ang="0">
                  <a:pos x="26" y="0"/>
                </a:cxn>
                <a:cxn ang="0">
                  <a:pos x="18" y="0"/>
                </a:cxn>
                <a:cxn ang="0">
                  <a:pos x="12" y="2"/>
                </a:cxn>
                <a:cxn ang="0">
                  <a:pos x="2" y="10"/>
                </a:cxn>
                <a:cxn ang="0">
                  <a:pos x="2" y="10"/>
                </a:cxn>
                <a:cxn ang="0">
                  <a:pos x="0" y="12"/>
                </a:cxn>
                <a:cxn ang="0">
                  <a:pos x="2" y="16"/>
                </a:cxn>
                <a:cxn ang="0">
                  <a:pos x="2" y="16"/>
                </a:cxn>
                <a:cxn ang="0">
                  <a:pos x="4" y="18"/>
                </a:cxn>
                <a:cxn ang="0">
                  <a:pos x="6" y="16"/>
                </a:cxn>
                <a:cxn ang="0">
                  <a:pos x="6" y="16"/>
                </a:cxn>
              </a:cxnLst>
              <a:rect l="0" t="0" r="r" b="b"/>
              <a:pathLst>
                <a:path w="26" h="18">
                  <a:moveTo>
                    <a:pt x="6" y="16"/>
                  </a:moveTo>
                  <a:lnTo>
                    <a:pt x="6" y="16"/>
                  </a:lnTo>
                  <a:lnTo>
                    <a:pt x="10" y="12"/>
                  </a:lnTo>
                  <a:lnTo>
                    <a:pt x="14" y="8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18" y="0"/>
                  </a:lnTo>
                  <a:lnTo>
                    <a:pt x="12" y="2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0" y="12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4" y="18"/>
                  </a:lnTo>
                  <a:lnTo>
                    <a:pt x="6" y="16"/>
                  </a:lnTo>
                  <a:lnTo>
                    <a:pt x="6" y="1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pPr defTabSz="914309"/>
              <a:endParaRPr lang="zh-CN" altLang="en-US" sz="240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88" name="Freeform 113"/>
            <p:cNvSpPr>
              <a:spLocks/>
            </p:cNvSpPr>
            <p:nvPr/>
          </p:nvSpPr>
          <p:spPr bwMode="auto">
            <a:xfrm>
              <a:off x="5276850" y="311150"/>
              <a:ext cx="31750" cy="19050"/>
            </a:xfrm>
            <a:custGeom>
              <a:avLst/>
              <a:gdLst/>
              <a:ahLst/>
              <a:cxnLst>
                <a:cxn ang="0">
                  <a:pos x="6" y="2"/>
                </a:cxn>
                <a:cxn ang="0">
                  <a:pos x="6" y="2"/>
                </a:cxn>
                <a:cxn ang="0">
                  <a:pos x="2" y="4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4" y="8"/>
                </a:cxn>
                <a:cxn ang="0">
                  <a:pos x="8" y="10"/>
                </a:cxn>
                <a:cxn ang="0">
                  <a:pos x="8" y="10"/>
                </a:cxn>
                <a:cxn ang="0">
                  <a:pos x="14" y="12"/>
                </a:cxn>
                <a:cxn ang="0">
                  <a:pos x="16" y="10"/>
                </a:cxn>
                <a:cxn ang="0">
                  <a:pos x="20" y="8"/>
                </a:cxn>
                <a:cxn ang="0">
                  <a:pos x="20" y="8"/>
                </a:cxn>
                <a:cxn ang="0">
                  <a:pos x="18" y="4"/>
                </a:cxn>
                <a:cxn ang="0">
                  <a:pos x="18" y="4"/>
                </a:cxn>
                <a:cxn ang="0">
                  <a:pos x="16" y="2"/>
                </a:cxn>
                <a:cxn ang="0">
                  <a:pos x="12" y="0"/>
                </a:cxn>
                <a:cxn ang="0">
                  <a:pos x="6" y="2"/>
                </a:cxn>
                <a:cxn ang="0">
                  <a:pos x="6" y="2"/>
                </a:cxn>
              </a:cxnLst>
              <a:rect l="0" t="0" r="r" b="b"/>
              <a:pathLst>
                <a:path w="20" h="12">
                  <a:moveTo>
                    <a:pt x="6" y="2"/>
                  </a:moveTo>
                  <a:lnTo>
                    <a:pt x="6" y="2"/>
                  </a:lnTo>
                  <a:lnTo>
                    <a:pt x="2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4" y="8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14" y="12"/>
                  </a:lnTo>
                  <a:lnTo>
                    <a:pt x="16" y="10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6" y="2"/>
                  </a:lnTo>
                  <a:lnTo>
                    <a:pt x="12" y="0"/>
                  </a:lnTo>
                  <a:lnTo>
                    <a:pt x="6" y="2"/>
                  </a:lnTo>
                  <a:lnTo>
                    <a:pt x="6" y="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pPr defTabSz="914309"/>
              <a:endParaRPr lang="zh-CN" altLang="en-US" sz="240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89" name="Freeform 114"/>
            <p:cNvSpPr>
              <a:spLocks/>
            </p:cNvSpPr>
            <p:nvPr/>
          </p:nvSpPr>
          <p:spPr bwMode="auto">
            <a:xfrm>
              <a:off x="5248275" y="260350"/>
              <a:ext cx="41275" cy="15875"/>
            </a:xfrm>
            <a:custGeom>
              <a:avLst/>
              <a:gdLst/>
              <a:ahLst/>
              <a:cxnLst>
                <a:cxn ang="0">
                  <a:pos x="22" y="10"/>
                </a:cxn>
                <a:cxn ang="0">
                  <a:pos x="22" y="10"/>
                </a:cxn>
                <a:cxn ang="0">
                  <a:pos x="26" y="6"/>
                </a:cxn>
                <a:cxn ang="0">
                  <a:pos x="26" y="6"/>
                </a:cxn>
                <a:cxn ang="0">
                  <a:pos x="26" y="4"/>
                </a:cxn>
                <a:cxn ang="0">
                  <a:pos x="24" y="4"/>
                </a:cxn>
                <a:cxn ang="0">
                  <a:pos x="24" y="4"/>
                </a:cxn>
                <a:cxn ang="0">
                  <a:pos x="12" y="0"/>
                </a:cxn>
                <a:cxn ang="0">
                  <a:pos x="6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6" y="6"/>
                </a:cxn>
                <a:cxn ang="0">
                  <a:pos x="10" y="8"/>
                </a:cxn>
                <a:cxn ang="0">
                  <a:pos x="16" y="10"/>
                </a:cxn>
                <a:cxn ang="0">
                  <a:pos x="22" y="10"/>
                </a:cxn>
                <a:cxn ang="0">
                  <a:pos x="22" y="10"/>
                </a:cxn>
              </a:cxnLst>
              <a:rect l="0" t="0" r="r" b="b"/>
              <a:pathLst>
                <a:path w="26" h="10">
                  <a:moveTo>
                    <a:pt x="22" y="10"/>
                  </a:moveTo>
                  <a:lnTo>
                    <a:pt x="22" y="10"/>
                  </a:lnTo>
                  <a:lnTo>
                    <a:pt x="26" y="6"/>
                  </a:lnTo>
                  <a:lnTo>
                    <a:pt x="26" y="6"/>
                  </a:lnTo>
                  <a:lnTo>
                    <a:pt x="26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10" y="8"/>
                  </a:lnTo>
                  <a:lnTo>
                    <a:pt x="16" y="10"/>
                  </a:lnTo>
                  <a:lnTo>
                    <a:pt x="22" y="10"/>
                  </a:lnTo>
                  <a:lnTo>
                    <a:pt x="22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pPr defTabSz="914309"/>
              <a:endParaRPr lang="zh-CN" altLang="en-US" sz="240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90" name="Freeform 115"/>
            <p:cNvSpPr>
              <a:spLocks/>
            </p:cNvSpPr>
            <p:nvPr/>
          </p:nvSpPr>
          <p:spPr bwMode="auto">
            <a:xfrm>
              <a:off x="8277225" y="317500"/>
              <a:ext cx="53975" cy="6350"/>
            </a:xfrm>
            <a:custGeom>
              <a:avLst/>
              <a:gdLst/>
              <a:ahLst/>
              <a:cxnLst>
                <a:cxn ang="0">
                  <a:pos x="34" y="4"/>
                </a:cxn>
                <a:cxn ang="0">
                  <a:pos x="34" y="4"/>
                </a:cxn>
                <a:cxn ang="0">
                  <a:pos x="18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8" y="4"/>
                </a:cxn>
                <a:cxn ang="0">
                  <a:pos x="26" y="4"/>
                </a:cxn>
                <a:cxn ang="0">
                  <a:pos x="34" y="4"/>
                </a:cxn>
                <a:cxn ang="0">
                  <a:pos x="34" y="4"/>
                </a:cxn>
              </a:cxnLst>
              <a:rect l="0" t="0" r="r" b="b"/>
              <a:pathLst>
                <a:path w="34" h="4">
                  <a:moveTo>
                    <a:pt x="34" y="4"/>
                  </a:moveTo>
                  <a:lnTo>
                    <a:pt x="34" y="4"/>
                  </a:lnTo>
                  <a:lnTo>
                    <a:pt x="1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8" y="4"/>
                  </a:lnTo>
                  <a:lnTo>
                    <a:pt x="26" y="4"/>
                  </a:lnTo>
                  <a:lnTo>
                    <a:pt x="34" y="4"/>
                  </a:lnTo>
                  <a:lnTo>
                    <a:pt x="34" y="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pPr defTabSz="914309"/>
              <a:endParaRPr lang="zh-CN" altLang="en-US" sz="240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91" name="Freeform 116"/>
            <p:cNvSpPr>
              <a:spLocks/>
            </p:cNvSpPr>
            <p:nvPr/>
          </p:nvSpPr>
          <p:spPr bwMode="auto">
            <a:xfrm>
              <a:off x="5511800" y="434975"/>
              <a:ext cx="25400" cy="15875"/>
            </a:xfrm>
            <a:custGeom>
              <a:avLst/>
              <a:gdLst/>
              <a:ahLst/>
              <a:cxnLst>
                <a:cxn ang="0">
                  <a:pos x="8" y="10"/>
                </a:cxn>
                <a:cxn ang="0">
                  <a:pos x="8" y="10"/>
                </a:cxn>
                <a:cxn ang="0">
                  <a:pos x="12" y="8"/>
                </a:cxn>
                <a:cxn ang="0">
                  <a:pos x="14" y="8"/>
                </a:cxn>
                <a:cxn ang="0">
                  <a:pos x="16" y="4"/>
                </a:cxn>
                <a:cxn ang="0">
                  <a:pos x="16" y="4"/>
                </a:cxn>
                <a:cxn ang="0">
                  <a:pos x="16" y="2"/>
                </a:cxn>
                <a:cxn ang="0">
                  <a:pos x="14" y="0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2" y="0"/>
                </a:cxn>
                <a:cxn ang="0">
                  <a:pos x="0" y="2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0" y="8"/>
                </a:cxn>
                <a:cxn ang="0">
                  <a:pos x="2" y="10"/>
                </a:cxn>
                <a:cxn ang="0">
                  <a:pos x="8" y="10"/>
                </a:cxn>
                <a:cxn ang="0">
                  <a:pos x="8" y="10"/>
                </a:cxn>
              </a:cxnLst>
              <a:rect l="0" t="0" r="r" b="b"/>
              <a:pathLst>
                <a:path w="16" h="10">
                  <a:moveTo>
                    <a:pt x="8" y="10"/>
                  </a:moveTo>
                  <a:lnTo>
                    <a:pt x="8" y="10"/>
                  </a:lnTo>
                  <a:lnTo>
                    <a:pt x="12" y="8"/>
                  </a:lnTo>
                  <a:lnTo>
                    <a:pt x="14" y="8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2"/>
                  </a:lnTo>
                  <a:lnTo>
                    <a:pt x="14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10"/>
                  </a:lnTo>
                  <a:lnTo>
                    <a:pt x="8" y="10"/>
                  </a:lnTo>
                  <a:lnTo>
                    <a:pt x="8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pPr defTabSz="914309"/>
              <a:endParaRPr lang="zh-CN" altLang="en-US" sz="240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92" name="Freeform 117"/>
            <p:cNvSpPr>
              <a:spLocks/>
            </p:cNvSpPr>
            <p:nvPr/>
          </p:nvSpPr>
          <p:spPr bwMode="auto">
            <a:xfrm>
              <a:off x="8108950" y="996950"/>
              <a:ext cx="25400" cy="22225"/>
            </a:xfrm>
            <a:custGeom>
              <a:avLst/>
              <a:gdLst/>
              <a:ahLst/>
              <a:cxnLst>
                <a:cxn ang="0">
                  <a:pos x="14" y="6"/>
                </a:cxn>
                <a:cxn ang="0">
                  <a:pos x="14" y="6"/>
                </a:cxn>
                <a:cxn ang="0">
                  <a:pos x="16" y="4"/>
                </a:cxn>
                <a:cxn ang="0">
                  <a:pos x="16" y="2"/>
                </a:cxn>
                <a:cxn ang="0">
                  <a:pos x="16" y="2"/>
                </a:cxn>
                <a:cxn ang="0">
                  <a:pos x="14" y="0"/>
                </a:cxn>
                <a:cxn ang="0">
                  <a:pos x="14" y="0"/>
                </a:cxn>
                <a:cxn ang="0">
                  <a:pos x="8" y="0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0" y="4"/>
                </a:cxn>
                <a:cxn ang="0">
                  <a:pos x="0" y="8"/>
                </a:cxn>
                <a:cxn ang="0">
                  <a:pos x="0" y="10"/>
                </a:cxn>
                <a:cxn ang="0">
                  <a:pos x="2" y="14"/>
                </a:cxn>
                <a:cxn ang="0">
                  <a:pos x="2" y="14"/>
                </a:cxn>
                <a:cxn ang="0">
                  <a:pos x="6" y="8"/>
                </a:cxn>
                <a:cxn ang="0">
                  <a:pos x="10" y="6"/>
                </a:cxn>
                <a:cxn ang="0">
                  <a:pos x="14" y="6"/>
                </a:cxn>
                <a:cxn ang="0">
                  <a:pos x="14" y="6"/>
                </a:cxn>
              </a:cxnLst>
              <a:rect l="0" t="0" r="r" b="b"/>
              <a:pathLst>
                <a:path w="16" h="14">
                  <a:moveTo>
                    <a:pt x="14" y="6"/>
                  </a:moveTo>
                  <a:lnTo>
                    <a:pt x="14" y="6"/>
                  </a:lnTo>
                  <a:lnTo>
                    <a:pt x="16" y="4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8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8"/>
                  </a:lnTo>
                  <a:lnTo>
                    <a:pt x="0" y="10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6" y="8"/>
                  </a:lnTo>
                  <a:lnTo>
                    <a:pt x="10" y="6"/>
                  </a:lnTo>
                  <a:lnTo>
                    <a:pt x="14" y="6"/>
                  </a:lnTo>
                  <a:lnTo>
                    <a:pt x="14" y="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pPr defTabSz="914309"/>
              <a:endParaRPr lang="zh-CN" altLang="en-US" sz="240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93" name="Freeform 118"/>
            <p:cNvSpPr>
              <a:spLocks/>
            </p:cNvSpPr>
            <p:nvPr/>
          </p:nvSpPr>
          <p:spPr bwMode="auto">
            <a:xfrm>
              <a:off x="8229600" y="320675"/>
              <a:ext cx="1588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pPr defTabSz="914309"/>
              <a:endParaRPr lang="zh-CN" altLang="en-US" sz="240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94" name="Freeform 119"/>
            <p:cNvSpPr>
              <a:spLocks/>
            </p:cNvSpPr>
            <p:nvPr/>
          </p:nvSpPr>
          <p:spPr bwMode="auto">
            <a:xfrm>
              <a:off x="8229600" y="307975"/>
              <a:ext cx="31750" cy="15875"/>
            </a:xfrm>
            <a:custGeom>
              <a:avLst/>
              <a:gdLst/>
              <a:ahLst/>
              <a:cxnLst>
                <a:cxn ang="0">
                  <a:pos x="18" y="8"/>
                </a:cxn>
                <a:cxn ang="0">
                  <a:pos x="18" y="8"/>
                </a:cxn>
                <a:cxn ang="0">
                  <a:pos x="20" y="4"/>
                </a:cxn>
                <a:cxn ang="0">
                  <a:pos x="20" y="4"/>
                </a:cxn>
                <a:cxn ang="0">
                  <a:pos x="18" y="2"/>
                </a:cxn>
                <a:cxn ang="0">
                  <a:pos x="16" y="2"/>
                </a:cxn>
                <a:cxn ang="0">
                  <a:pos x="16" y="2"/>
                </a:cxn>
                <a:cxn ang="0">
                  <a:pos x="12" y="0"/>
                </a:cxn>
                <a:cxn ang="0">
                  <a:pos x="8" y="2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4" y="10"/>
                </a:cxn>
                <a:cxn ang="0">
                  <a:pos x="8" y="10"/>
                </a:cxn>
                <a:cxn ang="0">
                  <a:pos x="14" y="8"/>
                </a:cxn>
                <a:cxn ang="0">
                  <a:pos x="18" y="8"/>
                </a:cxn>
                <a:cxn ang="0">
                  <a:pos x="18" y="8"/>
                </a:cxn>
              </a:cxnLst>
              <a:rect l="0" t="0" r="r" b="b"/>
              <a:pathLst>
                <a:path w="20" h="10">
                  <a:moveTo>
                    <a:pt x="18" y="8"/>
                  </a:moveTo>
                  <a:lnTo>
                    <a:pt x="18" y="8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18" y="2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2" y="0"/>
                  </a:lnTo>
                  <a:lnTo>
                    <a:pt x="8" y="2"/>
                  </a:lnTo>
                  <a:lnTo>
                    <a:pt x="0" y="8"/>
                  </a:lnTo>
                  <a:lnTo>
                    <a:pt x="0" y="8"/>
                  </a:lnTo>
                  <a:lnTo>
                    <a:pt x="4" y="10"/>
                  </a:lnTo>
                  <a:lnTo>
                    <a:pt x="8" y="10"/>
                  </a:lnTo>
                  <a:lnTo>
                    <a:pt x="14" y="8"/>
                  </a:lnTo>
                  <a:lnTo>
                    <a:pt x="18" y="8"/>
                  </a:lnTo>
                  <a:lnTo>
                    <a:pt x="18" y="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pPr defTabSz="914309"/>
              <a:endParaRPr lang="zh-CN" altLang="en-US" sz="240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95" name="Freeform 120"/>
            <p:cNvSpPr>
              <a:spLocks/>
            </p:cNvSpPr>
            <p:nvPr/>
          </p:nvSpPr>
          <p:spPr bwMode="auto">
            <a:xfrm>
              <a:off x="4552950" y="600075"/>
              <a:ext cx="25400" cy="19050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0" y="12"/>
                </a:cxn>
                <a:cxn ang="0">
                  <a:pos x="6" y="12"/>
                </a:cxn>
                <a:cxn ang="0">
                  <a:pos x="10" y="12"/>
                </a:cxn>
                <a:cxn ang="0">
                  <a:pos x="16" y="6"/>
                </a:cxn>
                <a:cxn ang="0">
                  <a:pos x="16" y="6"/>
                </a:cxn>
                <a:cxn ang="0">
                  <a:pos x="14" y="0"/>
                </a:cxn>
                <a:cxn ang="0">
                  <a:pos x="14" y="0"/>
                </a:cxn>
                <a:cxn ang="0">
                  <a:pos x="10" y="4"/>
                </a:cxn>
                <a:cxn ang="0">
                  <a:pos x="6" y="4"/>
                </a:cxn>
                <a:cxn ang="0">
                  <a:pos x="2" y="8"/>
                </a:cxn>
                <a:cxn ang="0">
                  <a:pos x="0" y="12"/>
                </a:cxn>
                <a:cxn ang="0">
                  <a:pos x="0" y="12"/>
                </a:cxn>
              </a:cxnLst>
              <a:rect l="0" t="0" r="r" b="b"/>
              <a:pathLst>
                <a:path w="16" h="12">
                  <a:moveTo>
                    <a:pt x="0" y="12"/>
                  </a:moveTo>
                  <a:lnTo>
                    <a:pt x="0" y="12"/>
                  </a:lnTo>
                  <a:lnTo>
                    <a:pt x="6" y="12"/>
                  </a:lnTo>
                  <a:lnTo>
                    <a:pt x="10" y="12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0" y="4"/>
                  </a:lnTo>
                  <a:lnTo>
                    <a:pt x="6" y="4"/>
                  </a:lnTo>
                  <a:lnTo>
                    <a:pt x="2" y="8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pPr defTabSz="914309"/>
              <a:endParaRPr lang="zh-CN" altLang="en-US" sz="240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96" name="Freeform 121"/>
            <p:cNvSpPr>
              <a:spLocks/>
            </p:cNvSpPr>
            <p:nvPr/>
          </p:nvSpPr>
          <p:spPr bwMode="auto">
            <a:xfrm>
              <a:off x="8054975" y="1606550"/>
              <a:ext cx="28575" cy="9525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0" y="6"/>
                </a:cxn>
                <a:cxn ang="0">
                  <a:pos x="10" y="6"/>
                </a:cxn>
                <a:cxn ang="0">
                  <a:pos x="18" y="6"/>
                </a:cxn>
                <a:cxn ang="0">
                  <a:pos x="18" y="6"/>
                </a:cxn>
                <a:cxn ang="0">
                  <a:pos x="12" y="2"/>
                </a:cxn>
                <a:cxn ang="0">
                  <a:pos x="8" y="0"/>
                </a:cxn>
                <a:cxn ang="0">
                  <a:pos x="4" y="2"/>
                </a:cxn>
                <a:cxn ang="0">
                  <a:pos x="0" y="6"/>
                </a:cxn>
                <a:cxn ang="0">
                  <a:pos x="0" y="6"/>
                </a:cxn>
              </a:cxnLst>
              <a:rect l="0" t="0" r="r" b="b"/>
              <a:pathLst>
                <a:path w="18" h="6">
                  <a:moveTo>
                    <a:pt x="0" y="6"/>
                  </a:moveTo>
                  <a:lnTo>
                    <a:pt x="0" y="6"/>
                  </a:lnTo>
                  <a:lnTo>
                    <a:pt x="10" y="6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12" y="2"/>
                  </a:lnTo>
                  <a:lnTo>
                    <a:pt x="8" y="0"/>
                  </a:lnTo>
                  <a:lnTo>
                    <a:pt x="4" y="2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pPr defTabSz="914309"/>
              <a:endParaRPr lang="zh-CN" altLang="en-US" sz="240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97" name="Freeform 122"/>
            <p:cNvSpPr>
              <a:spLocks/>
            </p:cNvSpPr>
            <p:nvPr/>
          </p:nvSpPr>
          <p:spPr bwMode="auto">
            <a:xfrm>
              <a:off x="8207375" y="339725"/>
              <a:ext cx="34925" cy="12700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0" y="6"/>
                </a:cxn>
                <a:cxn ang="0">
                  <a:pos x="22" y="8"/>
                </a:cxn>
                <a:cxn ang="0">
                  <a:pos x="22" y="8"/>
                </a:cxn>
                <a:cxn ang="0">
                  <a:pos x="18" y="4"/>
                </a:cxn>
                <a:cxn ang="0">
                  <a:pos x="12" y="0"/>
                </a:cxn>
                <a:cxn ang="0">
                  <a:pos x="6" y="2"/>
                </a:cxn>
                <a:cxn ang="0">
                  <a:pos x="0" y="6"/>
                </a:cxn>
                <a:cxn ang="0">
                  <a:pos x="0" y="6"/>
                </a:cxn>
              </a:cxnLst>
              <a:rect l="0" t="0" r="r" b="b"/>
              <a:pathLst>
                <a:path w="22" h="8">
                  <a:moveTo>
                    <a:pt x="0" y="6"/>
                  </a:moveTo>
                  <a:lnTo>
                    <a:pt x="0" y="6"/>
                  </a:lnTo>
                  <a:lnTo>
                    <a:pt x="22" y="8"/>
                  </a:lnTo>
                  <a:lnTo>
                    <a:pt x="22" y="8"/>
                  </a:lnTo>
                  <a:lnTo>
                    <a:pt x="18" y="4"/>
                  </a:lnTo>
                  <a:lnTo>
                    <a:pt x="12" y="0"/>
                  </a:lnTo>
                  <a:lnTo>
                    <a:pt x="6" y="2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pPr defTabSz="914309"/>
              <a:endParaRPr lang="zh-CN" altLang="en-US" sz="240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98" name="Freeform 123"/>
            <p:cNvSpPr>
              <a:spLocks/>
            </p:cNvSpPr>
            <p:nvPr/>
          </p:nvSpPr>
          <p:spPr bwMode="auto">
            <a:xfrm>
              <a:off x="5067300" y="260350"/>
              <a:ext cx="44450" cy="22225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20" y="10"/>
                </a:cxn>
                <a:cxn ang="0">
                  <a:pos x="22" y="8"/>
                </a:cxn>
                <a:cxn ang="0">
                  <a:pos x="24" y="8"/>
                </a:cxn>
                <a:cxn ang="0">
                  <a:pos x="24" y="6"/>
                </a:cxn>
                <a:cxn ang="0">
                  <a:pos x="24" y="6"/>
                </a:cxn>
                <a:cxn ang="0">
                  <a:pos x="22" y="6"/>
                </a:cxn>
                <a:cxn ang="0">
                  <a:pos x="18" y="6"/>
                </a:cxn>
                <a:cxn ang="0">
                  <a:pos x="14" y="6"/>
                </a:cxn>
                <a:cxn ang="0">
                  <a:pos x="12" y="4"/>
                </a:cxn>
                <a:cxn ang="0">
                  <a:pos x="12" y="4"/>
                </a:cxn>
                <a:cxn ang="0">
                  <a:pos x="20" y="4"/>
                </a:cxn>
                <a:cxn ang="0">
                  <a:pos x="24" y="4"/>
                </a:cxn>
                <a:cxn ang="0">
                  <a:pos x="28" y="2"/>
                </a:cxn>
                <a:cxn ang="0">
                  <a:pos x="28" y="2"/>
                </a:cxn>
                <a:cxn ang="0">
                  <a:pos x="20" y="0"/>
                </a:cxn>
                <a:cxn ang="0">
                  <a:pos x="12" y="2"/>
                </a:cxn>
                <a:cxn ang="0">
                  <a:pos x="12" y="2"/>
                </a:cxn>
                <a:cxn ang="0">
                  <a:pos x="8" y="2"/>
                </a:cxn>
                <a:cxn ang="0">
                  <a:pos x="8" y="4"/>
                </a:cxn>
                <a:cxn ang="0">
                  <a:pos x="8" y="6"/>
                </a:cxn>
                <a:cxn ang="0">
                  <a:pos x="8" y="8"/>
                </a:cxn>
                <a:cxn ang="0">
                  <a:pos x="8" y="8"/>
                </a:cxn>
                <a:cxn ang="0">
                  <a:pos x="2" y="8"/>
                </a:cxn>
                <a:cxn ang="0">
                  <a:pos x="0" y="8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2" y="14"/>
                </a:cxn>
                <a:cxn ang="0">
                  <a:pos x="8" y="14"/>
                </a:cxn>
                <a:cxn ang="0">
                  <a:pos x="16" y="14"/>
                </a:cxn>
                <a:cxn ang="0">
                  <a:pos x="20" y="10"/>
                </a:cxn>
                <a:cxn ang="0">
                  <a:pos x="20" y="10"/>
                </a:cxn>
              </a:cxnLst>
              <a:rect l="0" t="0" r="r" b="b"/>
              <a:pathLst>
                <a:path w="28" h="14">
                  <a:moveTo>
                    <a:pt x="20" y="10"/>
                  </a:moveTo>
                  <a:lnTo>
                    <a:pt x="20" y="10"/>
                  </a:lnTo>
                  <a:lnTo>
                    <a:pt x="22" y="8"/>
                  </a:lnTo>
                  <a:lnTo>
                    <a:pt x="24" y="8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2" y="6"/>
                  </a:lnTo>
                  <a:lnTo>
                    <a:pt x="18" y="6"/>
                  </a:lnTo>
                  <a:lnTo>
                    <a:pt x="14" y="6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20" y="4"/>
                  </a:lnTo>
                  <a:lnTo>
                    <a:pt x="24" y="4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0" y="0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8" y="2"/>
                  </a:lnTo>
                  <a:lnTo>
                    <a:pt x="8" y="4"/>
                  </a:lnTo>
                  <a:lnTo>
                    <a:pt x="8" y="6"/>
                  </a:lnTo>
                  <a:lnTo>
                    <a:pt x="8" y="8"/>
                  </a:lnTo>
                  <a:lnTo>
                    <a:pt x="8" y="8"/>
                  </a:lnTo>
                  <a:lnTo>
                    <a:pt x="2" y="8"/>
                  </a:lnTo>
                  <a:lnTo>
                    <a:pt x="0" y="8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2" y="14"/>
                  </a:lnTo>
                  <a:lnTo>
                    <a:pt x="8" y="14"/>
                  </a:lnTo>
                  <a:lnTo>
                    <a:pt x="16" y="14"/>
                  </a:lnTo>
                  <a:lnTo>
                    <a:pt x="20" y="10"/>
                  </a:lnTo>
                  <a:lnTo>
                    <a:pt x="20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pPr defTabSz="914309"/>
              <a:endParaRPr lang="zh-CN" altLang="en-US" sz="240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99" name="Freeform 124"/>
            <p:cNvSpPr>
              <a:spLocks/>
            </p:cNvSpPr>
            <p:nvPr/>
          </p:nvSpPr>
          <p:spPr bwMode="auto">
            <a:xfrm>
              <a:off x="8007350" y="1352550"/>
              <a:ext cx="15875" cy="38100"/>
            </a:xfrm>
            <a:custGeom>
              <a:avLst/>
              <a:gdLst/>
              <a:ahLst/>
              <a:cxnLst>
                <a:cxn ang="0">
                  <a:pos x="6" y="24"/>
                </a:cxn>
                <a:cxn ang="0">
                  <a:pos x="6" y="24"/>
                </a:cxn>
                <a:cxn ang="0">
                  <a:pos x="6" y="14"/>
                </a:cxn>
                <a:cxn ang="0">
                  <a:pos x="6" y="14"/>
                </a:cxn>
                <a:cxn ang="0">
                  <a:pos x="10" y="12"/>
                </a:cxn>
                <a:cxn ang="0">
                  <a:pos x="10" y="8"/>
                </a:cxn>
                <a:cxn ang="0">
                  <a:pos x="6" y="2"/>
                </a:cxn>
                <a:cxn ang="0">
                  <a:pos x="6" y="2"/>
                </a:cxn>
                <a:cxn ang="0">
                  <a:pos x="4" y="0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4"/>
                </a:cxn>
                <a:cxn ang="0">
                  <a:pos x="2" y="6"/>
                </a:cxn>
                <a:cxn ang="0">
                  <a:pos x="4" y="10"/>
                </a:cxn>
                <a:cxn ang="0">
                  <a:pos x="4" y="10"/>
                </a:cxn>
                <a:cxn ang="0">
                  <a:pos x="4" y="12"/>
                </a:cxn>
                <a:cxn ang="0">
                  <a:pos x="4" y="12"/>
                </a:cxn>
                <a:cxn ang="0">
                  <a:pos x="0" y="16"/>
                </a:cxn>
                <a:cxn ang="0">
                  <a:pos x="2" y="18"/>
                </a:cxn>
                <a:cxn ang="0">
                  <a:pos x="4" y="20"/>
                </a:cxn>
                <a:cxn ang="0">
                  <a:pos x="6" y="24"/>
                </a:cxn>
                <a:cxn ang="0">
                  <a:pos x="6" y="24"/>
                </a:cxn>
              </a:cxnLst>
              <a:rect l="0" t="0" r="r" b="b"/>
              <a:pathLst>
                <a:path w="10" h="24">
                  <a:moveTo>
                    <a:pt x="6" y="24"/>
                  </a:moveTo>
                  <a:lnTo>
                    <a:pt x="6" y="24"/>
                  </a:lnTo>
                  <a:lnTo>
                    <a:pt x="6" y="14"/>
                  </a:lnTo>
                  <a:lnTo>
                    <a:pt x="6" y="14"/>
                  </a:lnTo>
                  <a:lnTo>
                    <a:pt x="10" y="12"/>
                  </a:lnTo>
                  <a:lnTo>
                    <a:pt x="10" y="8"/>
                  </a:lnTo>
                  <a:lnTo>
                    <a:pt x="6" y="2"/>
                  </a:lnTo>
                  <a:lnTo>
                    <a:pt x="6" y="2"/>
                  </a:lnTo>
                  <a:lnTo>
                    <a:pt x="4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6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0" y="16"/>
                  </a:lnTo>
                  <a:lnTo>
                    <a:pt x="2" y="18"/>
                  </a:lnTo>
                  <a:lnTo>
                    <a:pt x="4" y="20"/>
                  </a:lnTo>
                  <a:lnTo>
                    <a:pt x="6" y="24"/>
                  </a:lnTo>
                  <a:lnTo>
                    <a:pt x="6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pPr defTabSz="914309"/>
              <a:endParaRPr lang="zh-CN" altLang="en-US" sz="240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100" name="Freeform 125"/>
            <p:cNvSpPr>
              <a:spLocks/>
            </p:cNvSpPr>
            <p:nvPr/>
          </p:nvSpPr>
          <p:spPr bwMode="auto">
            <a:xfrm>
              <a:off x="5016500" y="292100"/>
              <a:ext cx="142875" cy="41275"/>
            </a:xfrm>
            <a:custGeom>
              <a:avLst/>
              <a:gdLst/>
              <a:ahLst/>
              <a:cxnLst>
                <a:cxn ang="0">
                  <a:pos x="4" y="10"/>
                </a:cxn>
                <a:cxn ang="0">
                  <a:pos x="4" y="10"/>
                </a:cxn>
                <a:cxn ang="0">
                  <a:pos x="0" y="12"/>
                </a:cxn>
                <a:cxn ang="0">
                  <a:pos x="0" y="14"/>
                </a:cxn>
                <a:cxn ang="0">
                  <a:pos x="0" y="16"/>
                </a:cxn>
                <a:cxn ang="0">
                  <a:pos x="0" y="16"/>
                </a:cxn>
                <a:cxn ang="0">
                  <a:pos x="0" y="18"/>
                </a:cxn>
                <a:cxn ang="0">
                  <a:pos x="2" y="18"/>
                </a:cxn>
                <a:cxn ang="0">
                  <a:pos x="6" y="18"/>
                </a:cxn>
                <a:cxn ang="0">
                  <a:pos x="6" y="18"/>
                </a:cxn>
                <a:cxn ang="0">
                  <a:pos x="16" y="18"/>
                </a:cxn>
                <a:cxn ang="0">
                  <a:pos x="16" y="18"/>
                </a:cxn>
                <a:cxn ang="0">
                  <a:pos x="20" y="16"/>
                </a:cxn>
                <a:cxn ang="0">
                  <a:pos x="24" y="16"/>
                </a:cxn>
                <a:cxn ang="0">
                  <a:pos x="30" y="18"/>
                </a:cxn>
                <a:cxn ang="0">
                  <a:pos x="30" y="18"/>
                </a:cxn>
                <a:cxn ang="0">
                  <a:pos x="30" y="20"/>
                </a:cxn>
                <a:cxn ang="0">
                  <a:pos x="30" y="20"/>
                </a:cxn>
                <a:cxn ang="0">
                  <a:pos x="28" y="20"/>
                </a:cxn>
                <a:cxn ang="0">
                  <a:pos x="24" y="22"/>
                </a:cxn>
                <a:cxn ang="0">
                  <a:pos x="24" y="22"/>
                </a:cxn>
                <a:cxn ang="0">
                  <a:pos x="28" y="24"/>
                </a:cxn>
                <a:cxn ang="0">
                  <a:pos x="34" y="26"/>
                </a:cxn>
                <a:cxn ang="0">
                  <a:pos x="44" y="24"/>
                </a:cxn>
                <a:cxn ang="0">
                  <a:pos x="44" y="24"/>
                </a:cxn>
                <a:cxn ang="0">
                  <a:pos x="62" y="20"/>
                </a:cxn>
                <a:cxn ang="0">
                  <a:pos x="70" y="18"/>
                </a:cxn>
                <a:cxn ang="0">
                  <a:pos x="80" y="18"/>
                </a:cxn>
                <a:cxn ang="0">
                  <a:pos x="80" y="18"/>
                </a:cxn>
                <a:cxn ang="0">
                  <a:pos x="86" y="18"/>
                </a:cxn>
                <a:cxn ang="0">
                  <a:pos x="90" y="14"/>
                </a:cxn>
                <a:cxn ang="0">
                  <a:pos x="90" y="14"/>
                </a:cxn>
                <a:cxn ang="0">
                  <a:pos x="90" y="10"/>
                </a:cxn>
                <a:cxn ang="0">
                  <a:pos x="88" y="10"/>
                </a:cxn>
                <a:cxn ang="0">
                  <a:pos x="88" y="10"/>
                </a:cxn>
                <a:cxn ang="0">
                  <a:pos x="80" y="10"/>
                </a:cxn>
                <a:cxn ang="0">
                  <a:pos x="74" y="10"/>
                </a:cxn>
                <a:cxn ang="0">
                  <a:pos x="68" y="6"/>
                </a:cxn>
                <a:cxn ang="0">
                  <a:pos x="62" y="0"/>
                </a:cxn>
                <a:cxn ang="0">
                  <a:pos x="62" y="0"/>
                </a:cxn>
                <a:cxn ang="0">
                  <a:pos x="60" y="2"/>
                </a:cxn>
                <a:cxn ang="0">
                  <a:pos x="60" y="2"/>
                </a:cxn>
                <a:cxn ang="0">
                  <a:pos x="58" y="2"/>
                </a:cxn>
                <a:cxn ang="0">
                  <a:pos x="56" y="4"/>
                </a:cxn>
                <a:cxn ang="0">
                  <a:pos x="58" y="8"/>
                </a:cxn>
                <a:cxn ang="0">
                  <a:pos x="62" y="10"/>
                </a:cxn>
                <a:cxn ang="0">
                  <a:pos x="62" y="12"/>
                </a:cxn>
                <a:cxn ang="0">
                  <a:pos x="62" y="14"/>
                </a:cxn>
                <a:cxn ang="0">
                  <a:pos x="62" y="14"/>
                </a:cxn>
                <a:cxn ang="0">
                  <a:pos x="48" y="12"/>
                </a:cxn>
                <a:cxn ang="0">
                  <a:pos x="36" y="8"/>
                </a:cxn>
                <a:cxn ang="0">
                  <a:pos x="36" y="8"/>
                </a:cxn>
                <a:cxn ang="0">
                  <a:pos x="34" y="6"/>
                </a:cxn>
                <a:cxn ang="0">
                  <a:pos x="30" y="6"/>
                </a:cxn>
                <a:cxn ang="0">
                  <a:pos x="24" y="6"/>
                </a:cxn>
                <a:cxn ang="0">
                  <a:pos x="24" y="6"/>
                </a:cxn>
                <a:cxn ang="0">
                  <a:pos x="20" y="4"/>
                </a:cxn>
                <a:cxn ang="0">
                  <a:pos x="14" y="4"/>
                </a:cxn>
                <a:cxn ang="0">
                  <a:pos x="14" y="4"/>
                </a:cxn>
                <a:cxn ang="0">
                  <a:pos x="8" y="6"/>
                </a:cxn>
                <a:cxn ang="0">
                  <a:pos x="6" y="8"/>
                </a:cxn>
                <a:cxn ang="0">
                  <a:pos x="4" y="10"/>
                </a:cxn>
                <a:cxn ang="0">
                  <a:pos x="4" y="10"/>
                </a:cxn>
              </a:cxnLst>
              <a:rect l="0" t="0" r="r" b="b"/>
              <a:pathLst>
                <a:path w="90" h="26">
                  <a:moveTo>
                    <a:pt x="4" y="10"/>
                  </a:moveTo>
                  <a:lnTo>
                    <a:pt x="4" y="10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2" y="18"/>
                  </a:lnTo>
                  <a:lnTo>
                    <a:pt x="6" y="18"/>
                  </a:lnTo>
                  <a:lnTo>
                    <a:pt x="6" y="18"/>
                  </a:lnTo>
                  <a:lnTo>
                    <a:pt x="16" y="18"/>
                  </a:lnTo>
                  <a:lnTo>
                    <a:pt x="16" y="18"/>
                  </a:lnTo>
                  <a:lnTo>
                    <a:pt x="20" y="16"/>
                  </a:lnTo>
                  <a:lnTo>
                    <a:pt x="24" y="16"/>
                  </a:lnTo>
                  <a:lnTo>
                    <a:pt x="30" y="18"/>
                  </a:lnTo>
                  <a:lnTo>
                    <a:pt x="30" y="18"/>
                  </a:lnTo>
                  <a:lnTo>
                    <a:pt x="30" y="20"/>
                  </a:lnTo>
                  <a:lnTo>
                    <a:pt x="30" y="20"/>
                  </a:lnTo>
                  <a:lnTo>
                    <a:pt x="28" y="20"/>
                  </a:lnTo>
                  <a:lnTo>
                    <a:pt x="24" y="22"/>
                  </a:lnTo>
                  <a:lnTo>
                    <a:pt x="24" y="22"/>
                  </a:lnTo>
                  <a:lnTo>
                    <a:pt x="28" y="24"/>
                  </a:lnTo>
                  <a:lnTo>
                    <a:pt x="34" y="26"/>
                  </a:lnTo>
                  <a:lnTo>
                    <a:pt x="44" y="24"/>
                  </a:lnTo>
                  <a:lnTo>
                    <a:pt x="44" y="24"/>
                  </a:lnTo>
                  <a:lnTo>
                    <a:pt x="62" y="20"/>
                  </a:lnTo>
                  <a:lnTo>
                    <a:pt x="70" y="18"/>
                  </a:lnTo>
                  <a:lnTo>
                    <a:pt x="80" y="18"/>
                  </a:lnTo>
                  <a:lnTo>
                    <a:pt x="80" y="18"/>
                  </a:lnTo>
                  <a:lnTo>
                    <a:pt x="86" y="18"/>
                  </a:lnTo>
                  <a:lnTo>
                    <a:pt x="90" y="14"/>
                  </a:lnTo>
                  <a:lnTo>
                    <a:pt x="90" y="14"/>
                  </a:lnTo>
                  <a:lnTo>
                    <a:pt x="90" y="10"/>
                  </a:lnTo>
                  <a:lnTo>
                    <a:pt x="88" y="10"/>
                  </a:lnTo>
                  <a:lnTo>
                    <a:pt x="88" y="10"/>
                  </a:lnTo>
                  <a:lnTo>
                    <a:pt x="80" y="10"/>
                  </a:lnTo>
                  <a:lnTo>
                    <a:pt x="74" y="10"/>
                  </a:lnTo>
                  <a:lnTo>
                    <a:pt x="68" y="6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58" y="2"/>
                  </a:lnTo>
                  <a:lnTo>
                    <a:pt x="56" y="4"/>
                  </a:lnTo>
                  <a:lnTo>
                    <a:pt x="58" y="8"/>
                  </a:lnTo>
                  <a:lnTo>
                    <a:pt x="62" y="10"/>
                  </a:lnTo>
                  <a:lnTo>
                    <a:pt x="62" y="12"/>
                  </a:lnTo>
                  <a:lnTo>
                    <a:pt x="62" y="14"/>
                  </a:lnTo>
                  <a:lnTo>
                    <a:pt x="62" y="14"/>
                  </a:lnTo>
                  <a:lnTo>
                    <a:pt x="48" y="12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4" y="6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0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8" y="6"/>
                  </a:lnTo>
                  <a:lnTo>
                    <a:pt x="6" y="8"/>
                  </a:lnTo>
                  <a:lnTo>
                    <a:pt x="4" y="10"/>
                  </a:lnTo>
                  <a:lnTo>
                    <a:pt x="4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pPr defTabSz="914309"/>
              <a:endParaRPr lang="zh-CN" altLang="en-US" sz="240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101" name="Freeform 126"/>
            <p:cNvSpPr>
              <a:spLocks/>
            </p:cNvSpPr>
            <p:nvPr/>
          </p:nvSpPr>
          <p:spPr bwMode="auto">
            <a:xfrm>
              <a:off x="7064375" y="412750"/>
              <a:ext cx="25400" cy="12700"/>
            </a:xfrm>
            <a:custGeom>
              <a:avLst/>
              <a:gdLst/>
              <a:ahLst/>
              <a:cxnLst>
                <a:cxn ang="0">
                  <a:pos x="2" y="6"/>
                </a:cxn>
                <a:cxn ang="0">
                  <a:pos x="2" y="6"/>
                </a:cxn>
                <a:cxn ang="0">
                  <a:pos x="6" y="8"/>
                </a:cxn>
                <a:cxn ang="0">
                  <a:pos x="8" y="8"/>
                </a:cxn>
                <a:cxn ang="0">
                  <a:pos x="16" y="4"/>
                </a:cxn>
                <a:cxn ang="0">
                  <a:pos x="16" y="4"/>
                </a:cxn>
                <a:cxn ang="0">
                  <a:pos x="8" y="0"/>
                </a:cxn>
                <a:cxn ang="0">
                  <a:pos x="4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0" y="4"/>
                </a:cxn>
                <a:cxn ang="0">
                  <a:pos x="2" y="6"/>
                </a:cxn>
                <a:cxn ang="0">
                  <a:pos x="2" y="6"/>
                </a:cxn>
              </a:cxnLst>
              <a:rect l="0" t="0" r="r" b="b"/>
              <a:pathLst>
                <a:path w="16" h="8">
                  <a:moveTo>
                    <a:pt x="2" y="6"/>
                  </a:moveTo>
                  <a:lnTo>
                    <a:pt x="2" y="6"/>
                  </a:lnTo>
                  <a:lnTo>
                    <a:pt x="6" y="8"/>
                  </a:lnTo>
                  <a:lnTo>
                    <a:pt x="8" y="8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8" y="0"/>
                  </a:lnTo>
                  <a:lnTo>
                    <a:pt x="4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4"/>
                  </a:lnTo>
                  <a:lnTo>
                    <a:pt x="2" y="6"/>
                  </a:lnTo>
                  <a:lnTo>
                    <a:pt x="2" y="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pPr defTabSz="914309"/>
              <a:endParaRPr lang="zh-CN" altLang="en-US" sz="240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102" name="Freeform 127"/>
            <p:cNvSpPr>
              <a:spLocks/>
            </p:cNvSpPr>
            <p:nvPr/>
          </p:nvSpPr>
          <p:spPr bwMode="auto">
            <a:xfrm>
              <a:off x="8045450" y="1530350"/>
              <a:ext cx="9525" cy="38100"/>
            </a:xfrm>
            <a:custGeom>
              <a:avLst/>
              <a:gdLst/>
              <a:ahLst/>
              <a:cxnLst>
                <a:cxn ang="0">
                  <a:pos x="2" y="14"/>
                </a:cxn>
                <a:cxn ang="0">
                  <a:pos x="2" y="14"/>
                </a:cxn>
                <a:cxn ang="0">
                  <a:pos x="2" y="18"/>
                </a:cxn>
                <a:cxn ang="0">
                  <a:pos x="2" y="22"/>
                </a:cxn>
                <a:cxn ang="0">
                  <a:pos x="4" y="24"/>
                </a:cxn>
                <a:cxn ang="0">
                  <a:pos x="4" y="24"/>
                </a:cxn>
                <a:cxn ang="0">
                  <a:pos x="6" y="12"/>
                </a:cxn>
                <a:cxn ang="0">
                  <a:pos x="6" y="12"/>
                </a:cxn>
                <a:cxn ang="0">
                  <a:pos x="6" y="8"/>
                </a:cxn>
                <a:cxn ang="0">
                  <a:pos x="6" y="6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0" y="10"/>
                </a:cxn>
                <a:cxn ang="0">
                  <a:pos x="2" y="14"/>
                </a:cxn>
                <a:cxn ang="0">
                  <a:pos x="2" y="14"/>
                </a:cxn>
              </a:cxnLst>
              <a:rect l="0" t="0" r="r" b="b"/>
              <a:pathLst>
                <a:path w="6" h="24">
                  <a:moveTo>
                    <a:pt x="2" y="14"/>
                  </a:moveTo>
                  <a:lnTo>
                    <a:pt x="2" y="14"/>
                  </a:lnTo>
                  <a:lnTo>
                    <a:pt x="2" y="18"/>
                  </a:lnTo>
                  <a:lnTo>
                    <a:pt x="2" y="22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6" y="8"/>
                  </a:lnTo>
                  <a:lnTo>
                    <a:pt x="6" y="6"/>
                  </a:lnTo>
                  <a:lnTo>
                    <a:pt x="4" y="0"/>
                  </a:lnTo>
                  <a:lnTo>
                    <a:pt x="4" y="0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10"/>
                  </a:lnTo>
                  <a:lnTo>
                    <a:pt x="2" y="14"/>
                  </a:lnTo>
                  <a:lnTo>
                    <a:pt x="2" y="1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pPr defTabSz="914309"/>
              <a:endParaRPr lang="zh-CN" altLang="en-US" sz="240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103" name="Freeform 128"/>
            <p:cNvSpPr>
              <a:spLocks/>
            </p:cNvSpPr>
            <p:nvPr/>
          </p:nvSpPr>
          <p:spPr bwMode="auto">
            <a:xfrm>
              <a:off x="5429250" y="520700"/>
              <a:ext cx="19050" cy="12700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0"/>
                </a:cxn>
                <a:cxn ang="0">
                  <a:pos x="4" y="2"/>
                </a:cxn>
                <a:cxn ang="0">
                  <a:pos x="2" y="4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2" y="8"/>
                </a:cxn>
                <a:cxn ang="0">
                  <a:pos x="4" y="8"/>
                </a:cxn>
                <a:cxn ang="0">
                  <a:pos x="4" y="8"/>
                </a:cxn>
                <a:cxn ang="0">
                  <a:pos x="8" y="6"/>
                </a:cxn>
                <a:cxn ang="0">
                  <a:pos x="12" y="2"/>
                </a:cxn>
                <a:cxn ang="0">
                  <a:pos x="12" y="2"/>
                </a:cxn>
                <a:cxn ang="0">
                  <a:pos x="10" y="2"/>
                </a:cxn>
                <a:cxn ang="0">
                  <a:pos x="8" y="0"/>
                </a:cxn>
                <a:cxn ang="0">
                  <a:pos x="8" y="0"/>
                </a:cxn>
              </a:cxnLst>
              <a:rect l="0" t="0" r="r" b="b"/>
              <a:pathLst>
                <a:path w="12" h="8">
                  <a:moveTo>
                    <a:pt x="8" y="0"/>
                  </a:moveTo>
                  <a:lnTo>
                    <a:pt x="8" y="0"/>
                  </a:lnTo>
                  <a:lnTo>
                    <a:pt x="4" y="2"/>
                  </a:lnTo>
                  <a:lnTo>
                    <a:pt x="2" y="4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8" y="6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0" y="2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pPr defTabSz="914309"/>
              <a:endParaRPr lang="zh-CN" altLang="en-US" sz="240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104" name="Freeform 129"/>
            <p:cNvSpPr>
              <a:spLocks/>
            </p:cNvSpPr>
            <p:nvPr/>
          </p:nvSpPr>
          <p:spPr bwMode="auto">
            <a:xfrm>
              <a:off x="6870700" y="977900"/>
              <a:ext cx="19050" cy="9525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12" y="0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4" y="6"/>
                </a:cxn>
                <a:cxn ang="0">
                  <a:pos x="6" y="6"/>
                </a:cxn>
                <a:cxn ang="0">
                  <a:pos x="12" y="0"/>
                </a:cxn>
                <a:cxn ang="0">
                  <a:pos x="12" y="0"/>
                </a:cxn>
              </a:cxnLst>
              <a:rect l="0" t="0" r="r" b="b"/>
              <a:pathLst>
                <a:path w="12" h="6">
                  <a:moveTo>
                    <a:pt x="12" y="0"/>
                  </a:moveTo>
                  <a:lnTo>
                    <a:pt x="12" y="0"/>
                  </a:lnTo>
                  <a:lnTo>
                    <a:pt x="4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6"/>
                  </a:lnTo>
                  <a:lnTo>
                    <a:pt x="4" y="6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pPr defTabSz="914309"/>
              <a:endParaRPr lang="zh-CN" altLang="en-US" sz="240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105" name="Freeform 130"/>
            <p:cNvSpPr>
              <a:spLocks/>
            </p:cNvSpPr>
            <p:nvPr/>
          </p:nvSpPr>
          <p:spPr bwMode="auto">
            <a:xfrm>
              <a:off x="5499100" y="1254125"/>
              <a:ext cx="22225" cy="12700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0"/>
                </a:cxn>
                <a:cxn ang="0">
                  <a:pos x="0" y="2"/>
                </a:cxn>
                <a:cxn ang="0">
                  <a:pos x="2" y="4"/>
                </a:cxn>
                <a:cxn ang="0">
                  <a:pos x="2" y="4"/>
                </a:cxn>
                <a:cxn ang="0">
                  <a:pos x="4" y="6"/>
                </a:cxn>
                <a:cxn ang="0">
                  <a:pos x="8" y="8"/>
                </a:cxn>
                <a:cxn ang="0">
                  <a:pos x="14" y="6"/>
                </a:cxn>
                <a:cxn ang="0">
                  <a:pos x="14" y="6"/>
                </a:cxn>
                <a:cxn ang="0">
                  <a:pos x="8" y="2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14" h="8">
                  <a:moveTo>
                    <a:pt x="2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2" y="4"/>
                  </a:lnTo>
                  <a:lnTo>
                    <a:pt x="2" y="4"/>
                  </a:lnTo>
                  <a:lnTo>
                    <a:pt x="4" y="6"/>
                  </a:lnTo>
                  <a:lnTo>
                    <a:pt x="8" y="8"/>
                  </a:lnTo>
                  <a:lnTo>
                    <a:pt x="14" y="6"/>
                  </a:lnTo>
                  <a:lnTo>
                    <a:pt x="14" y="6"/>
                  </a:lnTo>
                  <a:lnTo>
                    <a:pt x="8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pPr defTabSz="914309"/>
              <a:endParaRPr lang="zh-CN" altLang="en-US" sz="240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106" name="Freeform 131"/>
            <p:cNvSpPr>
              <a:spLocks/>
            </p:cNvSpPr>
            <p:nvPr/>
          </p:nvSpPr>
          <p:spPr bwMode="auto">
            <a:xfrm>
              <a:off x="5711825" y="781050"/>
              <a:ext cx="9525" cy="22225"/>
            </a:xfrm>
            <a:custGeom>
              <a:avLst/>
              <a:gdLst/>
              <a:ahLst/>
              <a:cxnLst>
                <a:cxn ang="0">
                  <a:pos x="4" y="14"/>
                </a:cxn>
                <a:cxn ang="0">
                  <a:pos x="4" y="14"/>
                </a:cxn>
                <a:cxn ang="0">
                  <a:pos x="6" y="10"/>
                </a:cxn>
                <a:cxn ang="0">
                  <a:pos x="6" y="8"/>
                </a:cxn>
                <a:cxn ang="0">
                  <a:pos x="6" y="4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0" y="8"/>
                </a:cxn>
                <a:cxn ang="0">
                  <a:pos x="0" y="10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4" y="14"/>
                </a:cxn>
                <a:cxn ang="0">
                  <a:pos x="4" y="14"/>
                </a:cxn>
              </a:cxnLst>
              <a:rect l="0" t="0" r="r" b="b"/>
              <a:pathLst>
                <a:path w="6" h="14">
                  <a:moveTo>
                    <a:pt x="4" y="14"/>
                  </a:moveTo>
                  <a:lnTo>
                    <a:pt x="4" y="14"/>
                  </a:lnTo>
                  <a:lnTo>
                    <a:pt x="6" y="10"/>
                  </a:lnTo>
                  <a:lnTo>
                    <a:pt x="6" y="8"/>
                  </a:lnTo>
                  <a:lnTo>
                    <a:pt x="6" y="4"/>
                  </a:lnTo>
                  <a:lnTo>
                    <a:pt x="6" y="0"/>
                  </a:lnTo>
                  <a:lnTo>
                    <a:pt x="6" y="0"/>
                  </a:lnTo>
                  <a:lnTo>
                    <a:pt x="0" y="8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4" y="14"/>
                  </a:lnTo>
                  <a:lnTo>
                    <a:pt x="4" y="1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pPr defTabSz="914309"/>
              <a:endParaRPr lang="zh-CN" altLang="en-US" sz="240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107" name="Freeform 132"/>
            <p:cNvSpPr>
              <a:spLocks/>
            </p:cNvSpPr>
            <p:nvPr/>
          </p:nvSpPr>
          <p:spPr bwMode="auto">
            <a:xfrm>
              <a:off x="5797550" y="774700"/>
              <a:ext cx="15875" cy="12700"/>
            </a:xfrm>
            <a:custGeom>
              <a:avLst/>
              <a:gdLst/>
              <a:ahLst/>
              <a:cxnLst>
                <a:cxn ang="0">
                  <a:pos x="8" y="8"/>
                </a:cxn>
                <a:cxn ang="0">
                  <a:pos x="8" y="8"/>
                </a:cxn>
                <a:cxn ang="0">
                  <a:pos x="8" y="6"/>
                </a:cxn>
                <a:cxn ang="0">
                  <a:pos x="10" y="2"/>
                </a:cxn>
                <a:cxn ang="0">
                  <a:pos x="10" y="2"/>
                </a:cxn>
                <a:cxn ang="0">
                  <a:pos x="10" y="0"/>
                </a:cxn>
                <a:cxn ang="0">
                  <a:pos x="8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2" y="0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4" y="8"/>
                </a:cxn>
                <a:cxn ang="0">
                  <a:pos x="8" y="8"/>
                </a:cxn>
                <a:cxn ang="0">
                  <a:pos x="8" y="8"/>
                </a:cxn>
              </a:cxnLst>
              <a:rect l="0" t="0" r="r" b="b"/>
              <a:pathLst>
                <a:path w="10" h="8">
                  <a:moveTo>
                    <a:pt x="8" y="8"/>
                  </a:moveTo>
                  <a:lnTo>
                    <a:pt x="8" y="8"/>
                  </a:lnTo>
                  <a:lnTo>
                    <a:pt x="8" y="6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0" y="0"/>
                  </a:lnTo>
                  <a:lnTo>
                    <a:pt x="8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4" y="8"/>
                  </a:lnTo>
                  <a:lnTo>
                    <a:pt x="8" y="8"/>
                  </a:lnTo>
                  <a:lnTo>
                    <a:pt x="8" y="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pPr defTabSz="914309"/>
              <a:endParaRPr lang="zh-CN" altLang="en-US" sz="240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108" name="Freeform 133"/>
            <p:cNvSpPr>
              <a:spLocks/>
            </p:cNvSpPr>
            <p:nvPr/>
          </p:nvSpPr>
          <p:spPr bwMode="auto">
            <a:xfrm>
              <a:off x="5556250" y="2251075"/>
              <a:ext cx="1588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pPr defTabSz="914309"/>
              <a:endParaRPr lang="zh-CN" altLang="en-US" sz="240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109" name="Freeform 134"/>
            <p:cNvSpPr>
              <a:spLocks/>
            </p:cNvSpPr>
            <p:nvPr/>
          </p:nvSpPr>
          <p:spPr bwMode="auto">
            <a:xfrm>
              <a:off x="5549900" y="2251075"/>
              <a:ext cx="6350" cy="22225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0" y="14"/>
                </a:cxn>
                <a:cxn ang="0">
                  <a:pos x="2" y="10"/>
                </a:cxn>
                <a:cxn ang="0">
                  <a:pos x="4" y="8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0" y="2"/>
                </a:cxn>
                <a:cxn ang="0">
                  <a:pos x="0" y="6"/>
                </a:cxn>
                <a:cxn ang="0">
                  <a:pos x="0" y="14"/>
                </a:cxn>
                <a:cxn ang="0">
                  <a:pos x="0" y="14"/>
                </a:cxn>
              </a:cxnLst>
              <a:rect l="0" t="0" r="r" b="b"/>
              <a:pathLst>
                <a:path w="4" h="14">
                  <a:moveTo>
                    <a:pt x="0" y="14"/>
                  </a:moveTo>
                  <a:lnTo>
                    <a:pt x="0" y="14"/>
                  </a:lnTo>
                  <a:lnTo>
                    <a:pt x="2" y="10"/>
                  </a:lnTo>
                  <a:lnTo>
                    <a:pt x="4" y="8"/>
                  </a:lnTo>
                  <a:lnTo>
                    <a:pt x="4" y="0"/>
                  </a:lnTo>
                  <a:lnTo>
                    <a:pt x="4" y="0"/>
                  </a:lnTo>
                  <a:lnTo>
                    <a:pt x="0" y="2"/>
                  </a:lnTo>
                  <a:lnTo>
                    <a:pt x="0" y="6"/>
                  </a:lnTo>
                  <a:lnTo>
                    <a:pt x="0" y="14"/>
                  </a:lnTo>
                  <a:lnTo>
                    <a:pt x="0" y="1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pPr defTabSz="914309"/>
              <a:endParaRPr lang="zh-CN" altLang="en-US" sz="240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110" name="Freeform 135"/>
            <p:cNvSpPr>
              <a:spLocks/>
            </p:cNvSpPr>
            <p:nvPr/>
          </p:nvSpPr>
          <p:spPr bwMode="auto">
            <a:xfrm>
              <a:off x="7991475" y="1377950"/>
              <a:ext cx="1588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pPr defTabSz="914309"/>
              <a:endParaRPr lang="zh-CN" altLang="en-US" sz="240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111" name="Freeform 136"/>
            <p:cNvSpPr>
              <a:spLocks/>
            </p:cNvSpPr>
            <p:nvPr/>
          </p:nvSpPr>
          <p:spPr bwMode="auto">
            <a:xfrm>
              <a:off x="7978775" y="1368425"/>
              <a:ext cx="12700" cy="15875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0"/>
                </a:cxn>
                <a:cxn ang="0">
                  <a:pos x="0" y="4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2" y="10"/>
                </a:cxn>
                <a:cxn ang="0">
                  <a:pos x="4" y="8"/>
                </a:cxn>
                <a:cxn ang="0">
                  <a:pos x="8" y="6"/>
                </a:cxn>
                <a:cxn ang="0">
                  <a:pos x="8" y="6"/>
                </a:cxn>
                <a:cxn ang="0">
                  <a:pos x="6" y="2"/>
                </a:cxn>
                <a:cxn ang="0">
                  <a:pos x="4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2" y="0"/>
                  </a:lnTo>
                  <a:lnTo>
                    <a:pt x="0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2" y="10"/>
                  </a:lnTo>
                  <a:lnTo>
                    <a:pt x="4" y="8"/>
                  </a:lnTo>
                  <a:lnTo>
                    <a:pt x="8" y="6"/>
                  </a:lnTo>
                  <a:lnTo>
                    <a:pt x="8" y="6"/>
                  </a:lnTo>
                  <a:lnTo>
                    <a:pt x="6" y="2"/>
                  </a:lnTo>
                  <a:lnTo>
                    <a:pt x="4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pPr defTabSz="914309"/>
              <a:endParaRPr lang="zh-CN" altLang="en-US" sz="240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112" name="Freeform 137"/>
            <p:cNvSpPr>
              <a:spLocks/>
            </p:cNvSpPr>
            <p:nvPr/>
          </p:nvSpPr>
          <p:spPr bwMode="auto">
            <a:xfrm>
              <a:off x="6607175" y="638175"/>
              <a:ext cx="15875" cy="12700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1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0" y="8"/>
                </a:cxn>
                <a:cxn ang="0">
                  <a:pos x="4" y="8"/>
                </a:cxn>
                <a:cxn ang="0">
                  <a:pos x="4" y="8"/>
                </a:cxn>
                <a:cxn ang="0">
                  <a:pos x="6" y="8"/>
                </a:cxn>
                <a:cxn ang="0">
                  <a:pos x="8" y="6"/>
                </a:cxn>
                <a:cxn ang="0">
                  <a:pos x="10" y="0"/>
                </a:cxn>
                <a:cxn ang="0">
                  <a:pos x="10" y="0"/>
                </a:cxn>
              </a:cxnLst>
              <a:rect l="0" t="0" r="r" b="b"/>
              <a:pathLst>
                <a:path w="10" h="8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6" y="8"/>
                  </a:lnTo>
                  <a:lnTo>
                    <a:pt x="8" y="6"/>
                  </a:lnTo>
                  <a:lnTo>
                    <a:pt x="10" y="0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pPr defTabSz="914309"/>
              <a:endParaRPr lang="zh-CN" altLang="en-US" sz="240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113" name="Freeform 138"/>
            <p:cNvSpPr>
              <a:spLocks/>
            </p:cNvSpPr>
            <p:nvPr/>
          </p:nvSpPr>
          <p:spPr bwMode="auto">
            <a:xfrm>
              <a:off x="7194550" y="400050"/>
              <a:ext cx="19050" cy="127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2" y="4"/>
                </a:cxn>
                <a:cxn ang="0">
                  <a:pos x="6" y="4"/>
                </a:cxn>
                <a:cxn ang="0">
                  <a:pos x="10" y="6"/>
                </a:cxn>
                <a:cxn ang="0">
                  <a:pos x="12" y="8"/>
                </a:cxn>
                <a:cxn ang="0">
                  <a:pos x="12" y="8"/>
                </a:cxn>
                <a:cxn ang="0">
                  <a:pos x="10" y="2"/>
                </a:cxn>
                <a:cxn ang="0">
                  <a:pos x="8" y="2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" h="8">
                  <a:moveTo>
                    <a:pt x="0" y="0"/>
                  </a:moveTo>
                  <a:lnTo>
                    <a:pt x="0" y="0"/>
                  </a:lnTo>
                  <a:lnTo>
                    <a:pt x="2" y="4"/>
                  </a:lnTo>
                  <a:lnTo>
                    <a:pt x="6" y="4"/>
                  </a:lnTo>
                  <a:lnTo>
                    <a:pt x="10" y="6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0" y="2"/>
                  </a:lnTo>
                  <a:lnTo>
                    <a:pt x="8" y="2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pPr defTabSz="914309"/>
              <a:endParaRPr lang="zh-CN" altLang="en-US" sz="240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114" name="Freeform 139"/>
            <p:cNvSpPr>
              <a:spLocks/>
            </p:cNvSpPr>
            <p:nvPr/>
          </p:nvSpPr>
          <p:spPr bwMode="auto">
            <a:xfrm>
              <a:off x="7213600" y="412750"/>
              <a:ext cx="1588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pPr defTabSz="914309"/>
              <a:endParaRPr lang="zh-CN" altLang="en-US" sz="240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115" name="Freeform 140"/>
            <p:cNvSpPr>
              <a:spLocks/>
            </p:cNvSpPr>
            <p:nvPr/>
          </p:nvSpPr>
          <p:spPr bwMode="auto">
            <a:xfrm>
              <a:off x="4816475" y="669925"/>
              <a:ext cx="15875" cy="127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4" y="4"/>
                </a:cxn>
                <a:cxn ang="0">
                  <a:pos x="8" y="8"/>
                </a:cxn>
                <a:cxn ang="0">
                  <a:pos x="8" y="8"/>
                </a:cxn>
                <a:cxn ang="0">
                  <a:pos x="10" y="4"/>
                </a:cxn>
                <a:cxn ang="0">
                  <a:pos x="10" y="0"/>
                </a:cxn>
                <a:cxn ang="0">
                  <a:pos x="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" h="8">
                  <a:moveTo>
                    <a:pt x="0" y="0"/>
                  </a:moveTo>
                  <a:lnTo>
                    <a:pt x="0" y="0"/>
                  </a:lnTo>
                  <a:lnTo>
                    <a:pt x="4" y="4"/>
                  </a:lnTo>
                  <a:lnTo>
                    <a:pt x="8" y="8"/>
                  </a:lnTo>
                  <a:lnTo>
                    <a:pt x="8" y="8"/>
                  </a:lnTo>
                  <a:lnTo>
                    <a:pt x="10" y="4"/>
                  </a:lnTo>
                  <a:lnTo>
                    <a:pt x="10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pPr defTabSz="914309"/>
              <a:endParaRPr lang="zh-CN" altLang="en-US" sz="240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116" name="Freeform 141"/>
            <p:cNvSpPr>
              <a:spLocks/>
            </p:cNvSpPr>
            <p:nvPr/>
          </p:nvSpPr>
          <p:spPr bwMode="auto">
            <a:xfrm>
              <a:off x="8308975" y="1641475"/>
              <a:ext cx="41275" cy="22225"/>
            </a:xfrm>
            <a:custGeom>
              <a:avLst/>
              <a:gdLst/>
              <a:ahLst/>
              <a:cxnLst>
                <a:cxn ang="0">
                  <a:pos x="14" y="12"/>
                </a:cxn>
                <a:cxn ang="0">
                  <a:pos x="14" y="12"/>
                </a:cxn>
                <a:cxn ang="0">
                  <a:pos x="18" y="12"/>
                </a:cxn>
                <a:cxn ang="0">
                  <a:pos x="20" y="10"/>
                </a:cxn>
                <a:cxn ang="0">
                  <a:pos x="20" y="10"/>
                </a:cxn>
                <a:cxn ang="0">
                  <a:pos x="24" y="6"/>
                </a:cxn>
                <a:cxn ang="0">
                  <a:pos x="26" y="4"/>
                </a:cxn>
                <a:cxn ang="0">
                  <a:pos x="24" y="2"/>
                </a:cxn>
                <a:cxn ang="0">
                  <a:pos x="24" y="2"/>
                </a:cxn>
                <a:cxn ang="0">
                  <a:pos x="22" y="0"/>
                </a:cxn>
                <a:cxn ang="0">
                  <a:pos x="20" y="0"/>
                </a:cxn>
                <a:cxn ang="0">
                  <a:pos x="20" y="4"/>
                </a:cxn>
                <a:cxn ang="0">
                  <a:pos x="20" y="4"/>
                </a:cxn>
                <a:cxn ang="0">
                  <a:pos x="16" y="6"/>
                </a:cxn>
                <a:cxn ang="0">
                  <a:pos x="14" y="6"/>
                </a:cxn>
                <a:cxn ang="0">
                  <a:pos x="12" y="6"/>
                </a:cxn>
                <a:cxn ang="0">
                  <a:pos x="8" y="8"/>
                </a:cxn>
                <a:cxn ang="0">
                  <a:pos x="8" y="8"/>
                </a:cxn>
                <a:cxn ang="0">
                  <a:pos x="4" y="8"/>
                </a:cxn>
                <a:cxn ang="0">
                  <a:pos x="2" y="8"/>
                </a:cxn>
                <a:cxn ang="0">
                  <a:pos x="0" y="10"/>
                </a:cxn>
                <a:cxn ang="0">
                  <a:pos x="0" y="10"/>
                </a:cxn>
                <a:cxn ang="0">
                  <a:pos x="4" y="12"/>
                </a:cxn>
                <a:cxn ang="0">
                  <a:pos x="6" y="14"/>
                </a:cxn>
                <a:cxn ang="0">
                  <a:pos x="14" y="12"/>
                </a:cxn>
                <a:cxn ang="0">
                  <a:pos x="14" y="12"/>
                </a:cxn>
              </a:cxnLst>
              <a:rect l="0" t="0" r="r" b="b"/>
              <a:pathLst>
                <a:path w="26" h="14">
                  <a:moveTo>
                    <a:pt x="14" y="12"/>
                  </a:moveTo>
                  <a:lnTo>
                    <a:pt x="14" y="12"/>
                  </a:lnTo>
                  <a:lnTo>
                    <a:pt x="18" y="12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24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2" y="0"/>
                  </a:lnTo>
                  <a:lnTo>
                    <a:pt x="20" y="0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16" y="6"/>
                  </a:lnTo>
                  <a:lnTo>
                    <a:pt x="14" y="6"/>
                  </a:lnTo>
                  <a:lnTo>
                    <a:pt x="12" y="6"/>
                  </a:lnTo>
                  <a:lnTo>
                    <a:pt x="8" y="8"/>
                  </a:lnTo>
                  <a:lnTo>
                    <a:pt x="8" y="8"/>
                  </a:lnTo>
                  <a:lnTo>
                    <a:pt x="4" y="8"/>
                  </a:lnTo>
                  <a:lnTo>
                    <a:pt x="2" y="8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4" y="12"/>
                  </a:lnTo>
                  <a:lnTo>
                    <a:pt x="6" y="14"/>
                  </a:lnTo>
                  <a:lnTo>
                    <a:pt x="14" y="12"/>
                  </a:lnTo>
                  <a:lnTo>
                    <a:pt x="14" y="1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pPr defTabSz="914309"/>
              <a:endParaRPr lang="zh-CN" altLang="en-US" sz="240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117" name="Freeform 142"/>
            <p:cNvSpPr>
              <a:spLocks/>
            </p:cNvSpPr>
            <p:nvPr/>
          </p:nvSpPr>
          <p:spPr bwMode="auto">
            <a:xfrm>
              <a:off x="4791075" y="609600"/>
              <a:ext cx="12700" cy="19050"/>
            </a:xfrm>
            <a:custGeom>
              <a:avLst/>
              <a:gdLst/>
              <a:ahLst/>
              <a:cxnLst>
                <a:cxn ang="0">
                  <a:pos x="6" y="4"/>
                </a:cxn>
                <a:cxn ang="0">
                  <a:pos x="6" y="4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8"/>
                </a:cxn>
                <a:cxn ang="0">
                  <a:pos x="2" y="12"/>
                </a:cxn>
                <a:cxn ang="0">
                  <a:pos x="6" y="12"/>
                </a:cxn>
                <a:cxn ang="0">
                  <a:pos x="6" y="12"/>
                </a:cxn>
                <a:cxn ang="0">
                  <a:pos x="6" y="10"/>
                </a:cxn>
                <a:cxn ang="0">
                  <a:pos x="6" y="10"/>
                </a:cxn>
                <a:cxn ang="0">
                  <a:pos x="8" y="6"/>
                </a:cxn>
                <a:cxn ang="0">
                  <a:pos x="8" y="6"/>
                </a:cxn>
                <a:cxn ang="0">
                  <a:pos x="6" y="4"/>
                </a:cxn>
                <a:cxn ang="0">
                  <a:pos x="6" y="4"/>
                </a:cxn>
              </a:cxnLst>
              <a:rect l="0" t="0" r="r" b="b"/>
              <a:pathLst>
                <a:path w="8" h="12">
                  <a:moveTo>
                    <a:pt x="6" y="4"/>
                  </a:moveTo>
                  <a:lnTo>
                    <a:pt x="6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8"/>
                  </a:lnTo>
                  <a:lnTo>
                    <a:pt x="2" y="12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8" y="6"/>
                  </a:lnTo>
                  <a:lnTo>
                    <a:pt x="8" y="6"/>
                  </a:lnTo>
                  <a:lnTo>
                    <a:pt x="6" y="4"/>
                  </a:lnTo>
                  <a:lnTo>
                    <a:pt x="6" y="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pPr defTabSz="914309"/>
              <a:endParaRPr lang="zh-CN" altLang="en-US" sz="240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118" name="Freeform 143"/>
            <p:cNvSpPr>
              <a:spLocks/>
            </p:cNvSpPr>
            <p:nvPr/>
          </p:nvSpPr>
          <p:spPr bwMode="auto">
            <a:xfrm>
              <a:off x="6394450" y="593725"/>
              <a:ext cx="92075" cy="136525"/>
            </a:xfrm>
            <a:custGeom>
              <a:avLst/>
              <a:gdLst/>
              <a:ahLst/>
              <a:cxnLst>
                <a:cxn ang="0">
                  <a:pos x="2" y="32"/>
                </a:cxn>
                <a:cxn ang="0">
                  <a:pos x="6" y="30"/>
                </a:cxn>
                <a:cxn ang="0">
                  <a:pos x="6" y="26"/>
                </a:cxn>
                <a:cxn ang="0">
                  <a:pos x="8" y="28"/>
                </a:cxn>
                <a:cxn ang="0">
                  <a:pos x="12" y="38"/>
                </a:cxn>
                <a:cxn ang="0">
                  <a:pos x="18" y="38"/>
                </a:cxn>
                <a:cxn ang="0">
                  <a:pos x="22" y="50"/>
                </a:cxn>
                <a:cxn ang="0">
                  <a:pos x="22" y="54"/>
                </a:cxn>
                <a:cxn ang="0">
                  <a:pos x="16" y="56"/>
                </a:cxn>
                <a:cxn ang="0">
                  <a:pos x="12" y="56"/>
                </a:cxn>
                <a:cxn ang="0">
                  <a:pos x="12" y="58"/>
                </a:cxn>
                <a:cxn ang="0">
                  <a:pos x="14" y="66"/>
                </a:cxn>
                <a:cxn ang="0">
                  <a:pos x="8" y="70"/>
                </a:cxn>
                <a:cxn ang="0">
                  <a:pos x="16" y="72"/>
                </a:cxn>
                <a:cxn ang="0">
                  <a:pos x="26" y="74"/>
                </a:cxn>
                <a:cxn ang="0">
                  <a:pos x="14" y="78"/>
                </a:cxn>
                <a:cxn ang="0">
                  <a:pos x="8" y="86"/>
                </a:cxn>
                <a:cxn ang="0">
                  <a:pos x="30" y="82"/>
                </a:cxn>
                <a:cxn ang="0">
                  <a:pos x="50" y="78"/>
                </a:cxn>
                <a:cxn ang="0">
                  <a:pos x="56" y="72"/>
                </a:cxn>
                <a:cxn ang="0">
                  <a:pos x="58" y="62"/>
                </a:cxn>
                <a:cxn ang="0">
                  <a:pos x="54" y="58"/>
                </a:cxn>
                <a:cxn ang="0">
                  <a:pos x="50" y="60"/>
                </a:cxn>
                <a:cxn ang="0">
                  <a:pos x="46" y="52"/>
                </a:cxn>
                <a:cxn ang="0">
                  <a:pos x="38" y="40"/>
                </a:cxn>
                <a:cxn ang="0">
                  <a:pos x="28" y="28"/>
                </a:cxn>
                <a:cxn ang="0">
                  <a:pos x="24" y="20"/>
                </a:cxn>
                <a:cxn ang="0">
                  <a:pos x="28" y="16"/>
                </a:cxn>
                <a:cxn ang="0">
                  <a:pos x="30" y="12"/>
                </a:cxn>
                <a:cxn ang="0">
                  <a:pos x="28" y="10"/>
                </a:cxn>
                <a:cxn ang="0">
                  <a:pos x="22" y="10"/>
                </a:cxn>
                <a:cxn ang="0">
                  <a:pos x="16" y="10"/>
                </a:cxn>
                <a:cxn ang="0">
                  <a:pos x="16" y="6"/>
                </a:cxn>
                <a:cxn ang="0">
                  <a:pos x="20" y="2"/>
                </a:cxn>
                <a:cxn ang="0">
                  <a:pos x="10" y="2"/>
                </a:cxn>
                <a:cxn ang="0">
                  <a:pos x="4" y="4"/>
                </a:cxn>
                <a:cxn ang="0">
                  <a:pos x="0" y="18"/>
                </a:cxn>
                <a:cxn ang="0">
                  <a:pos x="0" y="28"/>
                </a:cxn>
                <a:cxn ang="0">
                  <a:pos x="0" y="30"/>
                </a:cxn>
                <a:cxn ang="0">
                  <a:pos x="2" y="32"/>
                </a:cxn>
              </a:cxnLst>
              <a:rect l="0" t="0" r="r" b="b"/>
              <a:pathLst>
                <a:path w="58" h="86">
                  <a:moveTo>
                    <a:pt x="2" y="32"/>
                  </a:moveTo>
                  <a:lnTo>
                    <a:pt x="2" y="32"/>
                  </a:lnTo>
                  <a:lnTo>
                    <a:pt x="4" y="32"/>
                  </a:lnTo>
                  <a:lnTo>
                    <a:pt x="6" y="30"/>
                  </a:lnTo>
                  <a:lnTo>
                    <a:pt x="6" y="26"/>
                  </a:lnTo>
                  <a:lnTo>
                    <a:pt x="6" y="26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36"/>
                  </a:lnTo>
                  <a:lnTo>
                    <a:pt x="12" y="38"/>
                  </a:lnTo>
                  <a:lnTo>
                    <a:pt x="18" y="38"/>
                  </a:lnTo>
                  <a:lnTo>
                    <a:pt x="18" y="38"/>
                  </a:lnTo>
                  <a:lnTo>
                    <a:pt x="20" y="42"/>
                  </a:lnTo>
                  <a:lnTo>
                    <a:pt x="22" y="50"/>
                  </a:lnTo>
                  <a:lnTo>
                    <a:pt x="22" y="50"/>
                  </a:lnTo>
                  <a:lnTo>
                    <a:pt x="22" y="54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14" y="62"/>
                  </a:lnTo>
                  <a:lnTo>
                    <a:pt x="14" y="66"/>
                  </a:lnTo>
                  <a:lnTo>
                    <a:pt x="10" y="68"/>
                  </a:lnTo>
                  <a:lnTo>
                    <a:pt x="8" y="70"/>
                  </a:lnTo>
                  <a:lnTo>
                    <a:pt x="8" y="70"/>
                  </a:lnTo>
                  <a:lnTo>
                    <a:pt x="16" y="72"/>
                  </a:lnTo>
                  <a:lnTo>
                    <a:pt x="26" y="74"/>
                  </a:lnTo>
                  <a:lnTo>
                    <a:pt x="26" y="74"/>
                  </a:lnTo>
                  <a:lnTo>
                    <a:pt x="20" y="76"/>
                  </a:lnTo>
                  <a:lnTo>
                    <a:pt x="14" y="78"/>
                  </a:lnTo>
                  <a:lnTo>
                    <a:pt x="10" y="80"/>
                  </a:lnTo>
                  <a:lnTo>
                    <a:pt x="8" y="86"/>
                  </a:lnTo>
                  <a:lnTo>
                    <a:pt x="8" y="86"/>
                  </a:lnTo>
                  <a:lnTo>
                    <a:pt x="30" y="82"/>
                  </a:lnTo>
                  <a:lnTo>
                    <a:pt x="50" y="78"/>
                  </a:lnTo>
                  <a:lnTo>
                    <a:pt x="50" y="78"/>
                  </a:lnTo>
                  <a:lnTo>
                    <a:pt x="54" y="76"/>
                  </a:lnTo>
                  <a:lnTo>
                    <a:pt x="56" y="72"/>
                  </a:lnTo>
                  <a:lnTo>
                    <a:pt x="58" y="62"/>
                  </a:lnTo>
                  <a:lnTo>
                    <a:pt x="58" y="62"/>
                  </a:lnTo>
                  <a:lnTo>
                    <a:pt x="56" y="60"/>
                  </a:lnTo>
                  <a:lnTo>
                    <a:pt x="54" y="58"/>
                  </a:lnTo>
                  <a:lnTo>
                    <a:pt x="54" y="58"/>
                  </a:lnTo>
                  <a:lnTo>
                    <a:pt x="50" y="60"/>
                  </a:lnTo>
                  <a:lnTo>
                    <a:pt x="48" y="58"/>
                  </a:lnTo>
                  <a:lnTo>
                    <a:pt x="46" y="52"/>
                  </a:lnTo>
                  <a:lnTo>
                    <a:pt x="46" y="52"/>
                  </a:lnTo>
                  <a:lnTo>
                    <a:pt x="38" y="40"/>
                  </a:lnTo>
                  <a:lnTo>
                    <a:pt x="28" y="28"/>
                  </a:lnTo>
                  <a:lnTo>
                    <a:pt x="28" y="28"/>
                  </a:lnTo>
                  <a:lnTo>
                    <a:pt x="26" y="24"/>
                  </a:lnTo>
                  <a:lnTo>
                    <a:pt x="24" y="20"/>
                  </a:lnTo>
                  <a:lnTo>
                    <a:pt x="24" y="20"/>
                  </a:lnTo>
                  <a:lnTo>
                    <a:pt x="28" y="16"/>
                  </a:lnTo>
                  <a:lnTo>
                    <a:pt x="30" y="14"/>
                  </a:lnTo>
                  <a:lnTo>
                    <a:pt x="30" y="12"/>
                  </a:lnTo>
                  <a:lnTo>
                    <a:pt x="30" y="12"/>
                  </a:lnTo>
                  <a:lnTo>
                    <a:pt x="28" y="10"/>
                  </a:lnTo>
                  <a:lnTo>
                    <a:pt x="26" y="8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16" y="10"/>
                  </a:lnTo>
                  <a:lnTo>
                    <a:pt x="16" y="8"/>
                  </a:lnTo>
                  <a:lnTo>
                    <a:pt x="16" y="6"/>
                  </a:lnTo>
                  <a:lnTo>
                    <a:pt x="20" y="2"/>
                  </a:lnTo>
                  <a:lnTo>
                    <a:pt x="20" y="2"/>
                  </a:lnTo>
                  <a:lnTo>
                    <a:pt x="14" y="0"/>
                  </a:lnTo>
                  <a:lnTo>
                    <a:pt x="10" y="2"/>
                  </a:lnTo>
                  <a:lnTo>
                    <a:pt x="8" y="2"/>
                  </a:lnTo>
                  <a:lnTo>
                    <a:pt x="4" y="4"/>
                  </a:lnTo>
                  <a:lnTo>
                    <a:pt x="2" y="10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30"/>
                  </a:lnTo>
                  <a:lnTo>
                    <a:pt x="2" y="32"/>
                  </a:lnTo>
                  <a:lnTo>
                    <a:pt x="2" y="3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pPr defTabSz="914309"/>
              <a:endParaRPr lang="zh-CN" altLang="en-US" sz="240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119" name="Freeform 144"/>
            <p:cNvSpPr>
              <a:spLocks/>
            </p:cNvSpPr>
            <p:nvPr/>
          </p:nvSpPr>
          <p:spPr bwMode="auto">
            <a:xfrm>
              <a:off x="7950200" y="1698625"/>
              <a:ext cx="22225" cy="6350"/>
            </a:xfrm>
            <a:custGeom>
              <a:avLst/>
              <a:gdLst/>
              <a:ahLst/>
              <a:cxnLst>
                <a:cxn ang="0">
                  <a:pos x="14" y="4"/>
                </a:cxn>
                <a:cxn ang="0">
                  <a:pos x="14" y="4"/>
                </a:cxn>
                <a:cxn ang="0">
                  <a:pos x="8" y="0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8" y="4"/>
                </a:cxn>
                <a:cxn ang="0">
                  <a:pos x="10" y="4"/>
                </a:cxn>
                <a:cxn ang="0">
                  <a:pos x="14" y="4"/>
                </a:cxn>
                <a:cxn ang="0">
                  <a:pos x="14" y="4"/>
                </a:cxn>
              </a:cxnLst>
              <a:rect l="0" t="0" r="r" b="b"/>
              <a:pathLst>
                <a:path w="14" h="4">
                  <a:moveTo>
                    <a:pt x="14" y="4"/>
                  </a:moveTo>
                  <a:lnTo>
                    <a:pt x="14" y="4"/>
                  </a:lnTo>
                  <a:lnTo>
                    <a:pt x="8" y="0"/>
                  </a:lnTo>
                  <a:lnTo>
                    <a:pt x="4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8" y="4"/>
                  </a:lnTo>
                  <a:lnTo>
                    <a:pt x="10" y="4"/>
                  </a:lnTo>
                  <a:lnTo>
                    <a:pt x="14" y="4"/>
                  </a:lnTo>
                  <a:lnTo>
                    <a:pt x="14" y="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pPr defTabSz="914309"/>
              <a:endParaRPr lang="zh-CN" altLang="en-US" sz="240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120" name="Freeform 145"/>
            <p:cNvSpPr>
              <a:spLocks/>
            </p:cNvSpPr>
            <p:nvPr/>
          </p:nvSpPr>
          <p:spPr bwMode="auto">
            <a:xfrm>
              <a:off x="5391150" y="473075"/>
              <a:ext cx="79375" cy="44450"/>
            </a:xfrm>
            <a:custGeom>
              <a:avLst/>
              <a:gdLst/>
              <a:ahLst/>
              <a:cxnLst>
                <a:cxn ang="0">
                  <a:pos x="50" y="20"/>
                </a:cxn>
                <a:cxn ang="0">
                  <a:pos x="50" y="20"/>
                </a:cxn>
                <a:cxn ang="0">
                  <a:pos x="40" y="18"/>
                </a:cxn>
                <a:cxn ang="0">
                  <a:pos x="40" y="18"/>
                </a:cxn>
                <a:cxn ang="0">
                  <a:pos x="38" y="14"/>
                </a:cxn>
                <a:cxn ang="0">
                  <a:pos x="38" y="14"/>
                </a:cxn>
                <a:cxn ang="0">
                  <a:pos x="32" y="10"/>
                </a:cxn>
                <a:cxn ang="0">
                  <a:pos x="24" y="8"/>
                </a:cxn>
                <a:cxn ang="0">
                  <a:pos x="16" y="6"/>
                </a:cxn>
                <a:cxn ang="0">
                  <a:pos x="10" y="0"/>
                </a:cxn>
                <a:cxn ang="0">
                  <a:pos x="10" y="0"/>
                </a:cxn>
                <a:cxn ang="0">
                  <a:pos x="8" y="2"/>
                </a:cxn>
                <a:cxn ang="0">
                  <a:pos x="8" y="2"/>
                </a:cxn>
                <a:cxn ang="0">
                  <a:pos x="6" y="6"/>
                </a:cxn>
                <a:cxn ang="0">
                  <a:pos x="6" y="12"/>
                </a:cxn>
                <a:cxn ang="0">
                  <a:pos x="4" y="18"/>
                </a:cxn>
                <a:cxn ang="0">
                  <a:pos x="0" y="22"/>
                </a:cxn>
                <a:cxn ang="0">
                  <a:pos x="0" y="22"/>
                </a:cxn>
                <a:cxn ang="0">
                  <a:pos x="2" y="22"/>
                </a:cxn>
                <a:cxn ang="0">
                  <a:pos x="6" y="22"/>
                </a:cxn>
                <a:cxn ang="0">
                  <a:pos x="8" y="22"/>
                </a:cxn>
                <a:cxn ang="0">
                  <a:pos x="10" y="24"/>
                </a:cxn>
                <a:cxn ang="0">
                  <a:pos x="10" y="24"/>
                </a:cxn>
                <a:cxn ang="0">
                  <a:pos x="14" y="28"/>
                </a:cxn>
                <a:cxn ang="0">
                  <a:pos x="16" y="28"/>
                </a:cxn>
                <a:cxn ang="0">
                  <a:pos x="22" y="22"/>
                </a:cxn>
                <a:cxn ang="0">
                  <a:pos x="22" y="22"/>
                </a:cxn>
                <a:cxn ang="0">
                  <a:pos x="28" y="18"/>
                </a:cxn>
                <a:cxn ang="0">
                  <a:pos x="32" y="18"/>
                </a:cxn>
                <a:cxn ang="0">
                  <a:pos x="34" y="20"/>
                </a:cxn>
                <a:cxn ang="0">
                  <a:pos x="34" y="20"/>
                </a:cxn>
                <a:cxn ang="0">
                  <a:pos x="42" y="24"/>
                </a:cxn>
                <a:cxn ang="0">
                  <a:pos x="46" y="24"/>
                </a:cxn>
                <a:cxn ang="0">
                  <a:pos x="50" y="20"/>
                </a:cxn>
                <a:cxn ang="0">
                  <a:pos x="50" y="20"/>
                </a:cxn>
              </a:cxnLst>
              <a:rect l="0" t="0" r="r" b="b"/>
              <a:pathLst>
                <a:path w="50" h="28">
                  <a:moveTo>
                    <a:pt x="50" y="20"/>
                  </a:moveTo>
                  <a:lnTo>
                    <a:pt x="50" y="20"/>
                  </a:lnTo>
                  <a:lnTo>
                    <a:pt x="40" y="18"/>
                  </a:lnTo>
                  <a:lnTo>
                    <a:pt x="40" y="18"/>
                  </a:lnTo>
                  <a:lnTo>
                    <a:pt x="38" y="14"/>
                  </a:lnTo>
                  <a:lnTo>
                    <a:pt x="38" y="14"/>
                  </a:lnTo>
                  <a:lnTo>
                    <a:pt x="32" y="10"/>
                  </a:lnTo>
                  <a:lnTo>
                    <a:pt x="24" y="8"/>
                  </a:lnTo>
                  <a:lnTo>
                    <a:pt x="16" y="6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8" y="2"/>
                  </a:lnTo>
                  <a:lnTo>
                    <a:pt x="8" y="2"/>
                  </a:lnTo>
                  <a:lnTo>
                    <a:pt x="6" y="6"/>
                  </a:lnTo>
                  <a:lnTo>
                    <a:pt x="6" y="12"/>
                  </a:lnTo>
                  <a:lnTo>
                    <a:pt x="4" y="18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2" y="22"/>
                  </a:lnTo>
                  <a:lnTo>
                    <a:pt x="6" y="22"/>
                  </a:lnTo>
                  <a:lnTo>
                    <a:pt x="8" y="22"/>
                  </a:lnTo>
                  <a:lnTo>
                    <a:pt x="10" y="24"/>
                  </a:lnTo>
                  <a:lnTo>
                    <a:pt x="10" y="24"/>
                  </a:lnTo>
                  <a:lnTo>
                    <a:pt x="14" y="28"/>
                  </a:lnTo>
                  <a:lnTo>
                    <a:pt x="16" y="28"/>
                  </a:lnTo>
                  <a:lnTo>
                    <a:pt x="22" y="22"/>
                  </a:lnTo>
                  <a:lnTo>
                    <a:pt x="22" y="22"/>
                  </a:lnTo>
                  <a:lnTo>
                    <a:pt x="28" y="18"/>
                  </a:lnTo>
                  <a:lnTo>
                    <a:pt x="32" y="18"/>
                  </a:lnTo>
                  <a:lnTo>
                    <a:pt x="34" y="20"/>
                  </a:lnTo>
                  <a:lnTo>
                    <a:pt x="34" y="20"/>
                  </a:lnTo>
                  <a:lnTo>
                    <a:pt x="42" y="24"/>
                  </a:lnTo>
                  <a:lnTo>
                    <a:pt x="46" y="24"/>
                  </a:lnTo>
                  <a:lnTo>
                    <a:pt x="50" y="20"/>
                  </a:lnTo>
                  <a:lnTo>
                    <a:pt x="50" y="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pPr defTabSz="914309"/>
              <a:endParaRPr lang="zh-CN" altLang="en-US" sz="240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121" name="Freeform 146"/>
            <p:cNvSpPr>
              <a:spLocks/>
            </p:cNvSpPr>
            <p:nvPr/>
          </p:nvSpPr>
          <p:spPr bwMode="auto">
            <a:xfrm>
              <a:off x="8613775" y="2139950"/>
              <a:ext cx="19050" cy="28575"/>
            </a:xfrm>
            <a:custGeom>
              <a:avLst/>
              <a:gdLst/>
              <a:ahLst/>
              <a:cxnLst>
                <a:cxn ang="0">
                  <a:pos x="12" y="18"/>
                </a:cxn>
                <a:cxn ang="0">
                  <a:pos x="12" y="18"/>
                </a:cxn>
                <a:cxn ang="0">
                  <a:pos x="10" y="10"/>
                </a:cxn>
                <a:cxn ang="0">
                  <a:pos x="8" y="2"/>
                </a:cxn>
                <a:cxn ang="0">
                  <a:pos x="8" y="2"/>
                </a:cxn>
                <a:cxn ang="0">
                  <a:pos x="4" y="0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2" y="6"/>
                </a:cxn>
                <a:cxn ang="0">
                  <a:pos x="2" y="6"/>
                </a:cxn>
                <a:cxn ang="0">
                  <a:pos x="6" y="10"/>
                </a:cxn>
                <a:cxn ang="0">
                  <a:pos x="6" y="10"/>
                </a:cxn>
                <a:cxn ang="0">
                  <a:pos x="8" y="14"/>
                </a:cxn>
                <a:cxn ang="0">
                  <a:pos x="8" y="16"/>
                </a:cxn>
                <a:cxn ang="0">
                  <a:pos x="12" y="18"/>
                </a:cxn>
                <a:cxn ang="0">
                  <a:pos x="12" y="18"/>
                </a:cxn>
              </a:cxnLst>
              <a:rect l="0" t="0" r="r" b="b"/>
              <a:pathLst>
                <a:path w="12" h="18">
                  <a:moveTo>
                    <a:pt x="12" y="18"/>
                  </a:moveTo>
                  <a:lnTo>
                    <a:pt x="12" y="18"/>
                  </a:lnTo>
                  <a:lnTo>
                    <a:pt x="10" y="10"/>
                  </a:lnTo>
                  <a:lnTo>
                    <a:pt x="8" y="2"/>
                  </a:lnTo>
                  <a:lnTo>
                    <a:pt x="8" y="2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6"/>
                  </a:lnTo>
                  <a:lnTo>
                    <a:pt x="2" y="6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8" y="14"/>
                  </a:lnTo>
                  <a:lnTo>
                    <a:pt x="8" y="16"/>
                  </a:lnTo>
                  <a:lnTo>
                    <a:pt x="12" y="18"/>
                  </a:lnTo>
                  <a:lnTo>
                    <a:pt x="12" y="1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pPr defTabSz="914309"/>
              <a:endParaRPr lang="zh-CN" altLang="en-US" sz="240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122" name="Freeform 147"/>
            <p:cNvSpPr>
              <a:spLocks/>
            </p:cNvSpPr>
            <p:nvPr/>
          </p:nvSpPr>
          <p:spPr bwMode="auto">
            <a:xfrm>
              <a:off x="5635625" y="1254125"/>
              <a:ext cx="19050" cy="9525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4"/>
                </a:cxn>
                <a:cxn ang="0">
                  <a:pos x="4" y="6"/>
                </a:cxn>
                <a:cxn ang="0">
                  <a:pos x="12" y="4"/>
                </a:cxn>
                <a:cxn ang="0">
                  <a:pos x="12" y="4"/>
                </a:cxn>
                <a:cxn ang="0">
                  <a:pos x="4" y="0"/>
                </a:cxn>
                <a:cxn ang="0">
                  <a:pos x="2" y="2"/>
                </a:cxn>
                <a:cxn ang="0">
                  <a:pos x="0" y="4"/>
                </a:cxn>
                <a:cxn ang="0">
                  <a:pos x="0" y="4"/>
                </a:cxn>
              </a:cxnLst>
              <a:rect l="0" t="0" r="r" b="b"/>
              <a:pathLst>
                <a:path w="12" h="6">
                  <a:moveTo>
                    <a:pt x="0" y="4"/>
                  </a:moveTo>
                  <a:lnTo>
                    <a:pt x="0" y="4"/>
                  </a:lnTo>
                  <a:lnTo>
                    <a:pt x="4" y="6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4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pPr defTabSz="914309"/>
              <a:endParaRPr lang="zh-CN" altLang="en-US" sz="240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123" name="Freeform 148"/>
            <p:cNvSpPr>
              <a:spLocks/>
            </p:cNvSpPr>
            <p:nvPr/>
          </p:nvSpPr>
          <p:spPr bwMode="auto">
            <a:xfrm>
              <a:off x="6575425" y="854075"/>
              <a:ext cx="9525" cy="22225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4" y="14"/>
                </a:cxn>
                <a:cxn ang="0">
                  <a:pos x="4" y="14"/>
                </a:cxn>
                <a:cxn ang="0">
                  <a:pos x="6" y="6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6" h="14">
                  <a:moveTo>
                    <a:pt x="4" y="0"/>
                  </a:moveTo>
                  <a:lnTo>
                    <a:pt x="4" y="0"/>
                  </a:lnTo>
                  <a:lnTo>
                    <a:pt x="0" y="4"/>
                  </a:lnTo>
                  <a:lnTo>
                    <a:pt x="0" y="6"/>
                  </a:lnTo>
                  <a:lnTo>
                    <a:pt x="4" y="14"/>
                  </a:lnTo>
                  <a:lnTo>
                    <a:pt x="4" y="14"/>
                  </a:lnTo>
                  <a:lnTo>
                    <a:pt x="6" y="6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pPr defTabSz="914309"/>
              <a:endParaRPr lang="zh-CN" altLang="en-US" sz="240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124" name="Freeform 149"/>
            <p:cNvSpPr>
              <a:spLocks/>
            </p:cNvSpPr>
            <p:nvPr/>
          </p:nvSpPr>
          <p:spPr bwMode="auto">
            <a:xfrm>
              <a:off x="5546725" y="1231900"/>
              <a:ext cx="73025" cy="31750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0" y="16"/>
                </a:cxn>
                <a:cxn ang="0">
                  <a:pos x="2" y="18"/>
                </a:cxn>
                <a:cxn ang="0">
                  <a:pos x="6" y="18"/>
                </a:cxn>
                <a:cxn ang="0">
                  <a:pos x="14" y="16"/>
                </a:cxn>
                <a:cxn ang="0">
                  <a:pos x="14" y="16"/>
                </a:cxn>
                <a:cxn ang="0">
                  <a:pos x="18" y="18"/>
                </a:cxn>
                <a:cxn ang="0">
                  <a:pos x="22" y="20"/>
                </a:cxn>
                <a:cxn ang="0">
                  <a:pos x="30" y="18"/>
                </a:cxn>
                <a:cxn ang="0">
                  <a:pos x="38" y="14"/>
                </a:cxn>
                <a:cxn ang="0">
                  <a:pos x="42" y="14"/>
                </a:cxn>
                <a:cxn ang="0">
                  <a:pos x="46" y="14"/>
                </a:cxn>
                <a:cxn ang="0">
                  <a:pos x="46" y="14"/>
                </a:cxn>
                <a:cxn ang="0">
                  <a:pos x="38" y="8"/>
                </a:cxn>
                <a:cxn ang="0">
                  <a:pos x="30" y="2"/>
                </a:cxn>
                <a:cxn ang="0">
                  <a:pos x="20" y="0"/>
                </a:cxn>
                <a:cxn ang="0">
                  <a:pos x="10" y="2"/>
                </a:cxn>
                <a:cxn ang="0">
                  <a:pos x="10" y="2"/>
                </a:cxn>
                <a:cxn ang="0">
                  <a:pos x="14" y="8"/>
                </a:cxn>
                <a:cxn ang="0">
                  <a:pos x="14" y="12"/>
                </a:cxn>
                <a:cxn ang="0">
                  <a:pos x="14" y="14"/>
                </a:cxn>
                <a:cxn ang="0">
                  <a:pos x="14" y="14"/>
                </a:cxn>
                <a:cxn ang="0">
                  <a:pos x="6" y="14"/>
                </a:cxn>
                <a:cxn ang="0">
                  <a:pos x="2" y="14"/>
                </a:cxn>
                <a:cxn ang="0">
                  <a:pos x="0" y="16"/>
                </a:cxn>
                <a:cxn ang="0">
                  <a:pos x="0" y="16"/>
                </a:cxn>
              </a:cxnLst>
              <a:rect l="0" t="0" r="r" b="b"/>
              <a:pathLst>
                <a:path w="46" h="20">
                  <a:moveTo>
                    <a:pt x="0" y="16"/>
                  </a:moveTo>
                  <a:lnTo>
                    <a:pt x="0" y="16"/>
                  </a:lnTo>
                  <a:lnTo>
                    <a:pt x="2" y="18"/>
                  </a:lnTo>
                  <a:lnTo>
                    <a:pt x="6" y="18"/>
                  </a:lnTo>
                  <a:lnTo>
                    <a:pt x="14" y="16"/>
                  </a:lnTo>
                  <a:lnTo>
                    <a:pt x="14" y="16"/>
                  </a:lnTo>
                  <a:lnTo>
                    <a:pt x="18" y="18"/>
                  </a:lnTo>
                  <a:lnTo>
                    <a:pt x="22" y="20"/>
                  </a:lnTo>
                  <a:lnTo>
                    <a:pt x="30" y="18"/>
                  </a:lnTo>
                  <a:lnTo>
                    <a:pt x="38" y="14"/>
                  </a:lnTo>
                  <a:lnTo>
                    <a:pt x="42" y="14"/>
                  </a:lnTo>
                  <a:lnTo>
                    <a:pt x="46" y="14"/>
                  </a:lnTo>
                  <a:lnTo>
                    <a:pt x="46" y="14"/>
                  </a:lnTo>
                  <a:lnTo>
                    <a:pt x="38" y="8"/>
                  </a:lnTo>
                  <a:lnTo>
                    <a:pt x="30" y="2"/>
                  </a:lnTo>
                  <a:lnTo>
                    <a:pt x="20" y="0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4" y="8"/>
                  </a:lnTo>
                  <a:lnTo>
                    <a:pt x="14" y="12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6" y="14"/>
                  </a:lnTo>
                  <a:lnTo>
                    <a:pt x="2" y="14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pPr defTabSz="914309"/>
              <a:endParaRPr lang="zh-CN" altLang="en-US" sz="240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125" name="Freeform 150"/>
            <p:cNvSpPr>
              <a:spLocks/>
            </p:cNvSpPr>
            <p:nvPr/>
          </p:nvSpPr>
          <p:spPr bwMode="auto">
            <a:xfrm>
              <a:off x="8029575" y="1609725"/>
              <a:ext cx="12700" cy="12700"/>
            </a:xfrm>
            <a:custGeom>
              <a:avLst/>
              <a:gdLst/>
              <a:ahLst/>
              <a:cxnLst>
                <a:cxn ang="0">
                  <a:pos x="8" y="6"/>
                </a:cxn>
                <a:cxn ang="0">
                  <a:pos x="8" y="6"/>
                </a:cxn>
                <a:cxn ang="0">
                  <a:pos x="6" y="2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0" y="2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2" y="6"/>
                </a:cxn>
                <a:cxn ang="0">
                  <a:pos x="4" y="8"/>
                </a:cxn>
                <a:cxn ang="0">
                  <a:pos x="4" y="8"/>
                </a:cxn>
                <a:cxn ang="0">
                  <a:pos x="8" y="8"/>
                </a:cxn>
                <a:cxn ang="0">
                  <a:pos x="8" y="6"/>
                </a:cxn>
                <a:cxn ang="0">
                  <a:pos x="8" y="6"/>
                </a:cxn>
              </a:cxnLst>
              <a:rect l="0" t="0" r="r" b="b"/>
              <a:pathLst>
                <a:path w="8" h="8">
                  <a:moveTo>
                    <a:pt x="8" y="6"/>
                  </a:moveTo>
                  <a:lnTo>
                    <a:pt x="8" y="6"/>
                  </a:lnTo>
                  <a:lnTo>
                    <a:pt x="6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6"/>
                  </a:lnTo>
                  <a:lnTo>
                    <a:pt x="4" y="8"/>
                  </a:lnTo>
                  <a:lnTo>
                    <a:pt x="4" y="8"/>
                  </a:lnTo>
                  <a:lnTo>
                    <a:pt x="8" y="8"/>
                  </a:lnTo>
                  <a:lnTo>
                    <a:pt x="8" y="6"/>
                  </a:lnTo>
                  <a:lnTo>
                    <a:pt x="8" y="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pPr defTabSz="914309"/>
              <a:endParaRPr lang="zh-CN" altLang="en-US" sz="240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126" name="Freeform 151"/>
            <p:cNvSpPr>
              <a:spLocks/>
            </p:cNvSpPr>
            <p:nvPr/>
          </p:nvSpPr>
          <p:spPr bwMode="auto">
            <a:xfrm>
              <a:off x="7981950" y="1635125"/>
              <a:ext cx="9525" cy="12700"/>
            </a:xfrm>
            <a:custGeom>
              <a:avLst/>
              <a:gdLst/>
              <a:ahLst/>
              <a:cxnLst>
                <a:cxn ang="0">
                  <a:pos x="2" y="8"/>
                </a:cxn>
                <a:cxn ang="0">
                  <a:pos x="2" y="8"/>
                </a:cxn>
                <a:cxn ang="0">
                  <a:pos x="6" y="8"/>
                </a:cxn>
                <a:cxn ang="0">
                  <a:pos x="6" y="8"/>
                </a:cxn>
                <a:cxn ang="0">
                  <a:pos x="6" y="2"/>
                </a:cxn>
                <a:cxn ang="0">
                  <a:pos x="6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2" y="8"/>
                </a:cxn>
                <a:cxn ang="0">
                  <a:pos x="2" y="8"/>
                </a:cxn>
              </a:cxnLst>
              <a:rect l="0" t="0" r="r" b="b"/>
              <a:pathLst>
                <a:path w="6" h="8">
                  <a:moveTo>
                    <a:pt x="2" y="8"/>
                  </a:moveTo>
                  <a:lnTo>
                    <a:pt x="2" y="8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2"/>
                  </a:lnTo>
                  <a:lnTo>
                    <a:pt x="6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4"/>
                  </a:lnTo>
                  <a:lnTo>
                    <a:pt x="0" y="6"/>
                  </a:lnTo>
                  <a:lnTo>
                    <a:pt x="2" y="8"/>
                  </a:lnTo>
                  <a:lnTo>
                    <a:pt x="2" y="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pPr defTabSz="914309"/>
              <a:endParaRPr lang="zh-CN" altLang="en-US" sz="240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127" name="Freeform 152"/>
            <p:cNvSpPr>
              <a:spLocks/>
            </p:cNvSpPr>
            <p:nvPr/>
          </p:nvSpPr>
          <p:spPr bwMode="auto">
            <a:xfrm>
              <a:off x="7985125" y="1635125"/>
              <a:ext cx="1588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pPr defTabSz="914309"/>
              <a:endParaRPr lang="zh-CN" altLang="en-US" sz="240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128" name="Freeform 153"/>
            <p:cNvSpPr>
              <a:spLocks/>
            </p:cNvSpPr>
            <p:nvPr/>
          </p:nvSpPr>
          <p:spPr bwMode="auto">
            <a:xfrm>
              <a:off x="7778750" y="1606550"/>
              <a:ext cx="1588" cy="31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pPr defTabSz="914309"/>
              <a:endParaRPr lang="zh-CN" altLang="en-US" sz="240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129" name="Freeform 154"/>
            <p:cNvSpPr>
              <a:spLocks/>
            </p:cNvSpPr>
            <p:nvPr/>
          </p:nvSpPr>
          <p:spPr bwMode="auto">
            <a:xfrm>
              <a:off x="7772400" y="1587500"/>
              <a:ext cx="9525" cy="19050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4" y="0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4"/>
                </a:cxn>
                <a:cxn ang="0">
                  <a:pos x="2" y="6"/>
                </a:cxn>
                <a:cxn ang="0">
                  <a:pos x="4" y="6"/>
                </a:cxn>
                <a:cxn ang="0">
                  <a:pos x="4" y="10"/>
                </a:cxn>
                <a:cxn ang="0">
                  <a:pos x="4" y="10"/>
                </a:cxn>
                <a:cxn ang="0">
                  <a:pos x="4" y="12"/>
                </a:cxn>
                <a:cxn ang="0">
                  <a:pos x="4" y="12"/>
                </a:cxn>
                <a:cxn ang="0">
                  <a:pos x="6" y="10"/>
                </a:cxn>
                <a:cxn ang="0">
                  <a:pos x="6" y="6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6" h="12">
                  <a:moveTo>
                    <a:pt x="4" y="0"/>
                  </a:moveTo>
                  <a:lnTo>
                    <a:pt x="4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4"/>
                  </a:lnTo>
                  <a:lnTo>
                    <a:pt x="2" y="6"/>
                  </a:lnTo>
                  <a:lnTo>
                    <a:pt x="4" y="6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6" y="10"/>
                  </a:lnTo>
                  <a:lnTo>
                    <a:pt x="6" y="6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pPr defTabSz="914309"/>
              <a:endParaRPr lang="zh-CN" altLang="en-US" sz="240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130" name="Freeform 155"/>
            <p:cNvSpPr>
              <a:spLocks/>
            </p:cNvSpPr>
            <p:nvPr/>
          </p:nvSpPr>
          <p:spPr bwMode="auto">
            <a:xfrm>
              <a:off x="5280025" y="215900"/>
              <a:ext cx="130175" cy="53975"/>
            </a:xfrm>
            <a:custGeom>
              <a:avLst/>
              <a:gdLst/>
              <a:ahLst/>
              <a:cxnLst>
                <a:cxn ang="0">
                  <a:pos x="6" y="22"/>
                </a:cxn>
                <a:cxn ang="0">
                  <a:pos x="6" y="22"/>
                </a:cxn>
                <a:cxn ang="0">
                  <a:pos x="16" y="22"/>
                </a:cxn>
                <a:cxn ang="0">
                  <a:pos x="20" y="22"/>
                </a:cxn>
                <a:cxn ang="0">
                  <a:pos x="26" y="24"/>
                </a:cxn>
                <a:cxn ang="0">
                  <a:pos x="26" y="24"/>
                </a:cxn>
                <a:cxn ang="0">
                  <a:pos x="16" y="26"/>
                </a:cxn>
                <a:cxn ang="0">
                  <a:pos x="16" y="26"/>
                </a:cxn>
                <a:cxn ang="0">
                  <a:pos x="28" y="32"/>
                </a:cxn>
                <a:cxn ang="0">
                  <a:pos x="40" y="34"/>
                </a:cxn>
                <a:cxn ang="0">
                  <a:pos x="54" y="30"/>
                </a:cxn>
                <a:cxn ang="0">
                  <a:pos x="70" y="24"/>
                </a:cxn>
                <a:cxn ang="0">
                  <a:pos x="70" y="24"/>
                </a:cxn>
                <a:cxn ang="0">
                  <a:pos x="82" y="22"/>
                </a:cxn>
                <a:cxn ang="0">
                  <a:pos x="82" y="22"/>
                </a:cxn>
                <a:cxn ang="0">
                  <a:pos x="80" y="20"/>
                </a:cxn>
                <a:cxn ang="0">
                  <a:pos x="78" y="20"/>
                </a:cxn>
                <a:cxn ang="0">
                  <a:pos x="72" y="18"/>
                </a:cxn>
                <a:cxn ang="0">
                  <a:pos x="72" y="18"/>
                </a:cxn>
                <a:cxn ang="0">
                  <a:pos x="64" y="14"/>
                </a:cxn>
                <a:cxn ang="0">
                  <a:pos x="58" y="12"/>
                </a:cxn>
                <a:cxn ang="0">
                  <a:pos x="52" y="12"/>
                </a:cxn>
                <a:cxn ang="0">
                  <a:pos x="52" y="12"/>
                </a:cxn>
                <a:cxn ang="0">
                  <a:pos x="24" y="2"/>
                </a:cxn>
                <a:cxn ang="0">
                  <a:pos x="24" y="2"/>
                </a:cxn>
                <a:cxn ang="0">
                  <a:pos x="18" y="0"/>
                </a:cxn>
                <a:cxn ang="0">
                  <a:pos x="14" y="0"/>
                </a:cxn>
                <a:cxn ang="0">
                  <a:pos x="14" y="4"/>
                </a:cxn>
                <a:cxn ang="0">
                  <a:pos x="14" y="4"/>
                </a:cxn>
                <a:cxn ang="0">
                  <a:pos x="10" y="4"/>
                </a:cxn>
                <a:cxn ang="0">
                  <a:pos x="8" y="4"/>
                </a:cxn>
                <a:cxn ang="0">
                  <a:pos x="6" y="6"/>
                </a:cxn>
                <a:cxn ang="0">
                  <a:pos x="6" y="6"/>
                </a:cxn>
                <a:cxn ang="0">
                  <a:pos x="10" y="8"/>
                </a:cxn>
                <a:cxn ang="0">
                  <a:pos x="10" y="8"/>
                </a:cxn>
                <a:cxn ang="0">
                  <a:pos x="2" y="10"/>
                </a:cxn>
                <a:cxn ang="0">
                  <a:pos x="0" y="12"/>
                </a:cxn>
                <a:cxn ang="0">
                  <a:pos x="0" y="16"/>
                </a:cxn>
                <a:cxn ang="0">
                  <a:pos x="0" y="16"/>
                </a:cxn>
                <a:cxn ang="0">
                  <a:pos x="2" y="20"/>
                </a:cxn>
                <a:cxn ang="0">
                  <a:pos x="6" y="22"/>
                </a:cxn>
                <a:cxn ang="0">
                  <a:pos x="6" y="22"/>
                </a:cxn>
              </a:cxnLst>
              <a:rect l="0" t="0" r="r" b="b"/>
              <a:pathLst>
                <a:path w="82" h="34">
                  <a:moveTo>
                    <a:pt x="6" y="22"/>
                  </a:moveTo>
                  <a:lnTo>
                    <a:pt x="6" y="22"/>
                  </a:lnTo>
                  <a:lnTo>
                    <a:pt x="16" y="22"/>
                  </a:lnTo>
                  <a:lnTo>
                    <a:pt x="20" y="22"/>
                  </a:lnTo>
                  <a:lnTo>
                    <a:pt x="26" y="24"/>
                  </a:lnTo>
                  <a:lnTo>
                    <a:pt x="26" y="24"/>
                  </a:lnTo>
                  <a:lnTo>
                    <a:pt x="16" y="26"/>
                  </a:lnTo>
                  <a:lnTo>
                    <a:pt x="16" y="26"/>
                  </a:lnTo>
                  <a:lnTo>
                    <a:pt x="28" y="32"/>
                  </a:lnTo>
                  <a:lnTo>
                    <a:pt x="40" y="34"/>
                  </a:lnTo>
                  <a:lnTo>
                    <a:pt x="54" y="30"/>
                  </a:lnTo>
                  <a:lnTo>
                    <a:pt x="70" y="24"/>
                  </a:lnTo>
                  <a:lnTo>
                    <a:pt x="70" y="24"/>
                  </a:lnTo>
                  <a:lnTo>
                    <a:pt x="82" y="22"/>
                  </a:lnTo>
                  <a:lnTo>
                    <a:pt x="82" y="22"/>
                  </a:lnTo>
                  <a:lnTo>
                    <a:pt x="80" y="20"/>
                  </a:lnTo>
                  <a:lnTo>
                    <a:pt x="78" y="20"/>
                  </a:lnTo>
                  <a:lnTo>
                    <a:pt x="72" y="18"/>
                  </a:lnTo>
                  <a:lnTo>
                    <a:pt x="72" y="18"/>
                  </a:lnTo>
                  <a:lnTo>
                    <a:pt x="64" y="14"/>
                  </a:lnTo>
                  <a:lnTo>
                    <a:pt x="58" y="12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18" y="0"/>
                  </a:lnTo>
                  <a:lnTo>
                    <a:pt x="14" y="0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0" y="4"/>
                  </a:lnTo>
                  <a:lnTo>
                    <a:pt x="8" y="4"/>
                  </a:lnTo>
                  <a:lnTo>
                    <a:pt x="6" y="6"/>
                  </a:lnTo>
                  <a:lnTo>
                    <a:pt x="6" y="6"/>
                  </a:lnTo>
                  <a:lnTo>
                    <a:pt x="10" y="8"/>
                  </a:lnTo>
                  <a:lnTo>
                    <a:pt x="10" y="8"/>
                  </a:lnTo>
                  <a:lnTo>
                    <a:pt x="2" y="10"/>
                  </a:lnTo>
                  <a:lnTo>
                    <a:pt x="0" y="12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2" y="20"/>
                  </a:lnTo>
                  <a:lnTo>
                    <a:pt x="6" y="22"/>
                  </a:lnTo>
                  <a:lnTo>
                    <a:pt x="6" y="2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pPr defTabSz="914309"/>
              <a:endParaRPr lang="zh-CN" altLang="en-US" sz="240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131" name="Freeform 156"/>
            <p:cNvSpPr>
              <a:spLocks/>
            </p:cNvSpPr>
            <p:nvPr/>
          </p:nvSpPr>
          <p:spPr bwMode="auto">
            <a:xfrm>
              <a:off x="5346700" y="190500"/>
              <a:ext cx="361950" cy="107950"/>
            </a:xfrm>
            <a:custGeom>
              <a:avLst/>
              <a:gdLst/>
              <a:ahLst/>
              <a:cxnLst>
                <a:cxn ang="0">
                  <a:pos x="10" y="16"/>
                </a:cxn>
                <a:cxn ang="0">
                  <a:pos x="14" y="16"/>
                </a:cxn>
                <a:cxn ang="0">
                  <a:pos x="18" y="18"/>
                </a:cxn>
                <a:cxn ang="0">
                  <a:pos x="40" y="18"/>
                </a:cxn>
                <a:cxn ang="0">
                  <a:pos x="36" y="22"/>
                </a:cxn>
                <a:cxn ang="0">
                  <a:pos x="42" y="26"/>
                </a:cxn>
                <a:cxn ang="0">
                  <a:pos x="54" y="24"/>
                </a:cxn>
                <a:cxn ang="0">
                  <a:pos x="60" y="26"/>
                </a:cxn>
                <a:cxn ang="0">
                  <a:pos x="70" y="24"/>
                </a:cxn>
                <a:cxn ang="0">
                  <a:pos x="78" y="24"/>
                </a:cxn>
                <a:cxn ang="0">
                  <a:pos x="90" y="24"/>
                </a:cxn>
                <a:cxn ang="0">
                  <a:pos x="84" y="26"/>
                </a:cxn>
                <a:cxn ang="0">
                  <a:pos x="74" y="28"/>
                </a:cxn>
                <a:cxn ang="0">
                  <a:pos x="62" y="28"/>
                </a:cxn>
                <a:cxn ang="0">
                  <a:pos x="68" y="30"/>
                </a:cxn>
                <a:cxn ang="0">
                  <a:pos x="70" y="34"/>
                </a:cxn>
                <a:cxn ang="0">
                  <a:pos x="60" y="30"/>
                </a:cxn>
                <a:cxn ang="0">
                  <a:pos x="38" y="28"/>
                </a:cxn>
                <a:cxn ang="0">
                  <a:pos x="34" y="32"/>
                </a:cxn>
                <a:cxn ang="0">
                  <a:pos x="40" y="34"/>
                </a:cxn>
                <a:cxn ang="0">
                  <a:pos x="48" y="38"/>
                </a:cxn>
                <a:cxn ang="0">
                  <a:pos x="64" y="44"/>
                </a:cxn>
                <a:cxn ang="0">
                  <a:pos x="50" y="42"/>
                </a:cxn>
                <a:cxn ang="0">
                  <a:pos x="28" y="44"/>
                </a:cxn>
                <a:cxn ang="0">
                  <a:pos x="24" y="48"/>
                </a:cxn>
                <a:cxn ang="0">
                  <a:pos x="26" y="50"/>
                </a:cxn>
                <a:cxn ang="0">
                  <a:pos x="36" y="50"/>
                </a:cxn>
                <a:cxn ang="0">
                  <a:pos x="42" y="58"/>
                </a:cxn>
                <a:cxn ang="0">
                  <a:pos x="36" y="56"/>
                </a:cxn>
                <a:cxn ang="0">
                  <a:pos x="24" y="54"/>
                </a:cxn>
                <a:cxn ang="0">
                  <a:pos x="22" y="56"/>
                </a:cxn>
                <a:cxn ang="0">
                  <a:pos x="22" y="62"/>
                </a:cxn>
                <a:cxn ang="0">
                  <a:pos x="16" y="62"/>
                </a:cxn>
                <a:cxn ang="0">
                  <a:pos x="8" y="68"/>
                </a:cxn>
                <a:cxn ang="0">
                  <a:pos x="76" y="68"/>
                </a:cxn>
                <a:cxn ang="0">
                  <a:pos x="96" y="64"/>
                </a:cxn>
                <a:cxn ang="0">
                  <a:pos x="88" y="60"/>
                </a:cxn>
                <a:cxn ang="0">
                  <a:pos x="92" y="58"/>
                </a:cxn>
                <a:cxn ang="0">
                  <a:pos x="98" y="54"/>
                </a:cxn>
                <a:cxn ang="0">
                  <a:pos x="102" y="52"/>
                </a:cxn>
                <a:cxn ang="0">
                  <a:pos x="122" y="44"/>
                </a:cxn>
                <a:cxn ang="0">
                  <a:pos x="126" y="38"/>
                </a:cxn>
                <a:cxn ang="0">
                  <a:pos x="132" y="34"/>
                </a:cxn>
                <a:cxn ang="0">
                  <a:pos x="144" y="34"/>
                </a:cxn>
                <a:cxn ang="0">
                  <a:pos x="164" y="26"/>
                </a:cxn>
                <a:cxn ang="0">
                  <a:pos x="186" y="20"/>
                </a:cxn>
                <a:cxn ang="0">
                  <a:pos x="188" y="14"/>
                </a:cxn>
                <a:cxn ang="0">
                  <a:pos x="228" y="6"/>
                </a:cxn>
                <a:cxn ang="0">
                  <a:pos x="192" y="0"/>
                </a:cxn>
                <a:cxn ang="0">
                  <a:pos x="112" y="0"/>
                </a:cxn>
                <a:cxn ang="0">
                  <a:pos x="68" y="4"/>
                </a:cxn>
                <a:cxn ang="0">
                  <a:pos x="58" y="8"/>
                </a:cxn>
                <a:cxn ang="0">
                  <a:pos x="46" y="6"/>
                </a:cxn>
                <a:cxn ang="0">
                  <a:pos x="10" y="12"/>
                </a:cxn>
                <a:cxn ang="0">
                  <a:pos x="0" y="12"/>
                </a:cxn>
                <a:cxn ang="0">
                  <a:pos x="6" y="16"/>
                </a:cxn>
              </a:cxnLst>
              <a:rect l="0" t="0" r="r" b="b"/>
              <a:pathLst>
                <a:path w="228" h="68">
                  <a:moveTo>
                    <a:pt x="8" y="18"/>
                  </a:moveTo>
                  <a:lnTo>
                    <a:pt x="8" y="18"/>
                  </a:lnTo>
                  <a:lnTo>
                    <a:pt x="10" y="16"/>
                  </a:lnTo>
                  <a:lnTo>
                    <a:pt x="10" y="16"/>
                  </a:lnTo>
                  <a:lnTo>
                    <a:pt x="14" y="16"/>
                  </a:lnTo>
                  <a:lnTo>
                    <a:pt x="14" y="16"/>
                  </a:lnTo>
                  <a:lnTo>
                    <a:pt x="14" y="16"/>
                  </a:lnTo>
                  <a:lnTo>
                    <a:pt x="16" y="18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24" y="18"/>
                  </a:lnTo>
                  <a:lnTo>
                    <a:pt x="40" y="18"/>
                  </a:lnTo>
                  <a:lnTo>
                    <a:pt x="40" y="18"/>
                  </a:lnTo>
                  <a:lnTo>
                    <a:pt x="38" y="22"/>
                  </a:lnTo>
                  <a:lnTo>
                    <a:pt x="36" y="22"/>
                  </a:lnTo>
                  <a:lnTo>
                    <a:pt x="36" y="22"/>
                  </a:lnTo>
                  <a:lnTo>
                    <a:pt x="38" y="26"/>
                  </a:lnTo>
                  <a:lnTo>
                    <a:pt x="42" y="26"/>
                  </a:lnTo>
                  <a:lnTo>
                    <a:pt x="48" y="26"/>
                  </a:lnTo>
                  <a:lnTo>
                    <a:pt x="48" y="26"/>
                  </a:lnTo>
                  <a:lnTo>
                    <a:pt x="54" y="24"/>
                  </a:lnTo>
                  <a:lnTo>
                    <a:pt x="58" y="24"/>
                  </a:lnTo>
                  <a:lnTo>
                    <a:pt x="60" y="26"/>
                  </a:lnTo>
                  <a:lnTo>
                    <a:pt x="60" y="26"/>
                  </a:lnTo>
                  <a:lnTo>
                    <a:pt x="62" y="26"/>
                  </a:lnTo>
                  <a:lnTo>
                    <a:pt x="62" y="26"/>
                  </a:lnTo>
                  <a:lnTo>
                    <a:pt x="70" y="24"/>
                  </a:lnTo>
                  <a:lnTo>
                    <a:pt x="70" y="24"/>
                  </a:lnTo>
                  <a:lnTo>
                    <a:pt x="78" y="24"/>
                  </a:lnTo>
                  <a:lnTo>
                    <a:pt x="78" y="24"/>
                  </a:lnTo>
                  <a:lnTo>
                    <a:pt x="88" y="20"/>
                  </a:lnTo>
                  <a:lnTo>
                    <a:pt x="88" y="20"/>
                  </a:lnTo>
                  <a:lnTo>
                    <a:pt x="90" y="24"/>
                  </a:lnTo>
                  <a:lnTo>
                    <a:pt x="90" y="24"/>
                  </a:lnTo>
                  <a:lnTo>
                    <a:pt x="88" y="24"/>
                  </a:lnTo>
                  <a:lnTo>
                    <a:pt x="84" y="26"/>
                  </a:lnTo>
                  <a:lnTo>
                    <a:pt x="78" y="26"/>
                  </a:lnTo>
                  <a:lnTo>
                    <a:pt x="78" y="26"/>
                  </a:lnTo>
                  <a:lnTo>
                    <a:pt x="74" y="28"/>
                  </a:lnTo>
                  <a:lnTo>
                    <a:pt x="70" y="28"/>
                  </a:lnTo>
                  <a:lnTo>
                    <a:pt x="62" y="28"/>
                  </a:lnTo>
                  <a:lnTo>
                    <a:pt x="62" y="28"/>
                  </a:lnTo>
                  <a:lnTo>
                    <a:pt x="64" y="30"/>
                  </a:lnTo>
                  <a:lnTo>
                    <a:pt x="66" y="30"/>
                  </a:lnTo>
                  <a:lnTo>
                    <a:pt x="68" y="30"/>
                  </a:lnTo>
                  <a:lnTo>
                    <a:pt x="70" y="32"/>
                  </a:lnTo>
                  <a:lnTo>
                    <a:pt x="70" y="32"/>
                  </a:lnTo>
                  <a:lnTo>
                    <a:pt x="70" y="34"/>
                  </a:lnTo>
                  <a:lnTo>
                    <a:pt x="70" y="34"/>
                  </a:lnTo>
                  <a:lnTo>
                    <a:pt x="64" y="34"/>
                  </a:lnTo>
                  <a:lnTo>
                    <a:pt x="60" y="30"/>
                  </a:lnTo>
                  <a:lnTo>
                    <a:pt x="60" y="30"/>
                  </a:lnTo>
                  <a:lnTo>
                    <a:pt x="46" y="28"/>
                  </a:lnTo>
                  <a:lnTo>
                    <a:pt x="38" y="28"/>
                  </a:lnTo>
                  <a:lnTo>
                    <a:pt x="30" y="30"/>
                  </a:lnTo>
                  <a:lnTo>
                    <a:pt x="30" y="30"/>
                  </a:lnTo>
                  <a:lnTo>
                    <a:pt x="34" y="32"/>
                  </a:lnTo>
                  <a:lnTo>
                    <a:pt x="36" y="32"/>
                  </a:lnTo>
                  <a:lnTo>
                    <a:pt x="38" y="32"/>
                  </a:lnTo>
                  <a:lnTo>
                    <a:pt x="40" y="34"/>
                  </a:lnTo>
                  <a:lnTo>
                    <a:pt x="40" y="34"/>
                  </a:lnTo>
                  <a:lnTo>
                    <a:pt x="44" y="36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64" y="44"/>
                  </a:lnTo>
                  <a:lnTo>
                    <a:pt x="64" y="44"/>
                  </a:lnTo>
                  <a:lnTo>
                    <a:pt x="58" y="46"/>
                  </a:lnTo>
                  <a:lnTo>
                    <a:pt x="54" y="44"/>
                  </a:lnTo>
                  <a:lnTo>
                    <a:pt x="50" y="42"/>
                  </a:lnTo>
                  <a:lnTo>
                    <a:pt x="46" y="42"/>
                  </a:lnTo>
                  <a:lnTo>
                    <a:pt x="46" y="42"/>
                  </a:lnTo>
                  <a:lnTo>
                    <a:pt x="28" y="44"/>
                  </a:lnTo>
                  <a:lnTo>
                    <a:pt x="28" y="44"/>
                  </a:lnTo>
                  <a:lnTo>
                    <a:pt x="26" y="46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24" y="50"/>
                  </a:lnTo>
                  <a:lnTo>
                    <a:pt x="26" y="50"/>
                  </a:lnTo>
                  <a:lnTo>
                    <a:pt x="28" y="50"/>
                  </a:lnTo>
                  <a:lnTo>
                    <a:pt x="28" y="50"/>
                  </a:lnTo>
                  <a:lnTo>
                    <a:pt x="36" y="50"/>
                  </a:lnTo>
                  <a:lnTo>
                    <a:pt x="42" y="56"/>
                  </a:lnTo>
                  <a:lnTo>
                    <a:pt x="42" y="56"/>
                  </a:lnTo>
                  <a:lnTo>
                    <a:pt x="42" y="58"/>
                  </a:lnTo>
                  <a:lnTo>
                    <a:pt x="42" y="58"/>
                  </a:lnTo>
                  <a:lnTo>
                    <a:pt x="38" y="58"/>
                  </a:lnTo>
                  <a:lnTo>
                    <a:pt x="36" y="56"/>
                  </a:lnTo>
                  <a:lnTo>
                    <a:pt x="30" y="54"/>
                  </a:lnTo>
                  <a:lnTo>
                    <a:pt x="30" y="54"/>
                  </a:lnTo>
                  <a:lnTo>
                    <a:pt x="24" y="54"/>
                  </a:lnTo>
                  <a:lnTo>
                    <a:pt x="22" y="54"/>
                  </a:lnTo>
                  <a:lnTo>
                    <a:pt x="22" y="56"/>
                  </a:lnTo>
                  <a:lnTo>
                    <a:pt x="22" y="56"/>
                  </a:lnTo>
                  <a:lnTo>
                    <a:pt x="24" y="62"/>
                  </a:lnTo>
                  <a:lnTo>
                    <a:pt x="24" y="62"/>
                  </a:lnTo>
                  <a:lnTo>
                    <a:pt x="22" y="62"/>
                  </a:lnTo>
                  <a:lnTo>
                    <a:pt x="18" y="62"/>
                  </a:lnTo>
                  <a:lnTo>
                    <a:pt x="16" y="62"/>
                  </a:lnTo>
                  <a:lnTo>
                    <a:pt x="16" y="62"/>
                  </a:lnTo>
                  <a:lnTo>
                    <a:pt x="12" y="62"/>
                  </a:lnTo>
                  <a:lnTo>
                    <a:pt x="10" y="64"/>
                  </a:lnTo>
                  <a:lnTo>
                    <a:pt x="8" y="68"/>
                  </a:lnTo>
                  <a:lnTo>
                    <a:pt x="8" y="68"/>
                  </a:lnTo>
                  <a:lnTo>
                    <a:pt x="54" y="68"/>
                  </a:lnTo>
                  <a:lnTo>
                    <a:pt x="76" y="68"/>
                  </a:lnTo>
                  <a:lnTo>
                    <a:pt x="100" y="66"/>
                  </a:lnTo>
                  <a:lnTo>
                    <a:pt x="100" y="66"/>
                  </a:lnTo>
                  <a:lnTo>
                    <a:pt x="96" y="64"/>
                  </a:lnTo>
                  <a:lnTo>
                    <a:pt x="92" y="64"/>
                  </a:lnTo>
                  <a:lnTo>
                    <a:pt x="90" y="64"/>
                  </a:lnTo>
                  <a:lnTo>
                    <a:pt x="88" y="60"/>
                  </a:lnTo>
                  <a:lnTo>
                    <a:pt x="88" y="60"/>
                  </a:lnTo>
                  <a:lnTo>
                    <a:pt x="90" y="60"/>
                  </a:lnTo>
                  <a:lnTo>
                    <a:pt x="92" y="58"/>
                  </a:lnTo>
                  <a:lnTo>
                    <a:pt x="92" y="58"/>
                  </a:lnTo>
                  <a:lnTo>
                    <a:pt x="96" y="58"/>
                  </a:lnTo>
                  <a:lnTo>
                    <a:pt x="98" y="54"/>
                  </a:lnTo>
                  <a:lnTo>
                    <a:pt x="100" y="52"/>
                  </a:lnTo>
                  <a:lnTo>
                    <a:pt x="102" y="52"/>
                  </a:lnTo>
                  <a:lnTo>
                    <a:pt x="102" y="52"/>
                  </a:lnTo>
                  <a:lnTo>
                    <a:pt x="108" y="52"/>
                  </a:lnTo>
                  <a:lnTo>
                    <a:pt x="114" y="50"/>
                  </a:lnTo>
                  <a:lnTo>
                    <a:pt x="122" y="44"/>
                  </a:lnTo>
                  <a:lnTo>
                    <a:pt x="122" y="44"/>
                  </a:lnTo>
                  <a:lnTo>
                    <a:pt x="122" y="40"/>
                  </a:lnTo>
                  <a:lnTo>
                    <a:pt x="126" y="38"/>
                  </a:lnTo>
                  <a:lnTo>
                    <a:pt x="130" y="38"/>
                  </a:lnTo>
                  <a:lnTo>
                    <a:pt x="132" y="34"/>
                  </a:lnTo>
                  <a:lnTo>
                    <a:pt x="132" y="34"/>
                  </a:lnTo>
                  <a:lnTo>
                    <a:pt x="136" y="34"/>
                  </a:lnTo>
                  <a:lnTo>
                    <a:pt x="140" y="34"/>
                  </a:lnTo>
                  <a:lnTo>
                    <a:pt x="144" y="34"/>
                  </a:lnTo>
                  <a:lnTo>
                    <a:pt x="148" y="32"/>
                  </a:lnTo>
                  <a:lnTo>
                    <a:pt x="148" y="32"/>
                  </a:lnTo>
                  <a:lnTo>
                    <a:pt x="164" y="26"/>
                  </a:lnTo>
                  <a:lnTo>
                    <a:pt x="164" y="26"/>
                  </a:lnTo>
                  <a:lnTo>
                    <a:pt x="186" y="20"/>
                  </a:lnTo>
                  <a:lnTo>
                    <a:pt x="186" y="20"/>
                  </a:lnTo>
                  <a:lnTo>
                    <a:pt x="188" y="18"/>
                  </a:lnTo>
                  <a:lnTo>
                    <a:pt x="188" y="18"/>
                  </a:lnTo>
                  <a:lnTo>
                    <a:pt x="188" y="14"/>
                  </a:lnTo>
                  <a:lnTo>
                    <a:pt x="188" y="14"/>
                  </a:lnTo>
                  <a:lnTo>
                    <a:pt x="208" y="12"/>
                  </a:lnTo>
                  <a:lnTo>
                    <a:pt x="228" y="6"/>
                  </a:lnTo>
                  <a:lnTo>
                    <a:pt x="228" y="6"/>
                  </a:lnTo>
                  <a:lnTo>
                    <a:pt x="210" y="4"/>
                  </a:lnTo>
                  <a:lnTo>
                    <a:pt x="192" y="0"/>
                  </a:lnTo>
                  <a:lnTo>
                    <a:pt x="156" y="0"/>
                  </a:lnTo>
                  <a:lnTo>
                    <a:pt x="156" y="0"/>
                  </a:lnTo>
                  <a:lnTo>
                    <a:pt x="112" y="0"/>
                  </a:lnTo>
                  <a:lnTo>
                    <a:pt x="90" y="2"/>
                  </a:lnTo>
                  <a:lnTo>
                    <a:pt x="68" y="4"/>
                  </a:lnTo>
                  <a:lnTo>
                    <a:pt x="68" y="4"/>
                  </a:lnTo>
                  <a:lnTo>
                    <a:pt x="64" y="4"/>
                  </a:lnTo>
                  <a:lnTo>
                    <a:pt x="62" y="6"/>
                  </a:lnTo>
                  <a:lnTo>
                    <a:pt x="58" y="8"/>
                  </a:lnTo>
                  <a:lnTo>
                    <a:pt x="58" y="8"/>
                  </a:lnTo>
                  <a:lnTo>
                    <a:pt x="52" y="6"/>
                  </a:lnTo>
                  <a:lnTo>
                    <a:pt x="46" y="6"/>
                  </a:lnTo>
                  <a:lnTo>
                    <a:pt x="34" y="8"/>
                  </a:lnTo>
                  <a:lnTo>
                    <a:pt x="22" y="10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2" y="14"/>
                  </a:lnTo>
                  <a:lnTo>
                    <a:pt x="4" y="16"/>
                  </a:lnTo>
                  <a:lnTo>
                    <a:pt x="6" y="16"/>
                  </a:lnTo>
                  <a:lnTo>
                    <a:pt x="8" y="18"/>
                  </a:lnTo>
                  <a:lnTo>
                    <a:pt x="8" y="1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pPr defTabSz="914309"/>
              <a:endParaRPr lang="zh-CN" altLang="en-US" sz="240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132" name="Freeform 157"/>
            <p:cNvSpPr>
              <a:spLocks/>
            </p:cNvSpPr>
            <p:nvPr/>
          </p:nvSpPr>
          <p:spPr bwMode="auto">
            <a:xfrm>
              <a:off x="7985125" y="1377950"/>
              <a:ext cx="12700" cy="31750"/>
            </a:xfrm>
            <a:custGeom>
              <a:avLst/>
              <a:gdLst/>
              <a:ahLst/>
              <a:cxnLst>
                <a:cxn ang="0">
                  <a:pos x="4" y="20"/>
                </a:cxn>
                <a:cxn ang="0">
                  <a:pos x="4" y="20"/>
                </a:cxn>
                <a:cxn ang="0">
                  <a:pos x="6" y="16"/>
                </a:cxn>
                <a:cxn ang="0">
                  <a:pos x="4" y="12"/>
                </a:cxn>
                <a:cxn ang="0">
                  <a:pos x="4" y="12"/>
                </a:cxn>
                <a:cxn ang="0">
                  <a:pos x="6" y="8"/>
                </a:cxn>
                <a:cxn ang="0">
                  <a:pos x="8" y="6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10"/>
                </a:cxn>
                <a:cxn ang="0">
                  <a:pos x="4" y="10"/>
                </a:cxn>
                <a:cxn ang="0">
                  <a:pos x="0" y="14"/>
                </a:cxn>
                <a:cxn ang="0">
                  <a:pos x="0" y="16"/>
                </a:cxn>
                <a:cxn ang="0">
                  <a:pos x="4" y="20"/>
                </a:cxn>
                <a:cxn ang="0">
                  <a:pos x="4" y="20"/>
                </a:cxn>
              </a:cxnLst>
              <a:rect l="0" t="0" r="r" b="b"/>
              <a:pathLst>
                <a:path w="8" h="20">
                  <a:moveTo>
                    <a:pt x="4" y="20"/>
                  </a:moveTo>
                  <a:lnTo>
                    <a:pt x="4" y="20"/>
                  </a:lnTo>
                  <a:lnTo>
                    <a:pt x="6" y="16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6" y="8"/>
                  </a:lnTo>
                  <a:lnTo>
                    <a:pt x="8" y="6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0" y="14"/>
                  </a:lnTo>
                  <a:lnTo>
                    <a:pt x="0" y="16"/>
                  </a:lnTo>
                  <a:lnTo>
                    <a:pt x="4" y="20"/>
                  </a:lnTo>
                  <a:lnTo>
                    <a:pt x="4" y="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pPr defTabSz="914309"/>
              <a:endParaRPr lang="zh-CN" altLang="en-US" sz="240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133" name="Freeform 158"/>
            <p:cNvSpPr>
              <a:spLocks/>
            </p:cNvSpPr>
            <p:nvPr/>
          </p:nvSpPr>
          <p:spPr bwMode="auto">
            <a:xfrm>
              <a:off x="6765925" y="974725"/>
              <a:ext cx="19050" cy="9525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4" y="4"/>
                </a:cxn>
                <a:cxn ang="0">
                  <a:pos x="8" y="6"/>
                </a:cxn>
                <a:cxn ang="0">
                  <a:pos x="12" y="4"/>
                </a:cxn>
                <a:cxn ang="0">
                  <a:pos x="12" y="4"/>
                </a:cxn>
                <a:cxn ang="0">
                  <a:pos x="6" y="0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12" h="6">
                  <a:moveTo>
                    <a:pt x="0" y="2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4" y="4"/>
                  </a:lnTo>
                  <a:lnTo>
                    <a:pt x="8" y="6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6" y="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pPr defTabSz="914309"/>
              <a:endParaRPr lang="zh-CN" altLang="en-US" sz="240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134" name="Freeform 159"/>
            <p:cNvSpPr>
              <a:spLocks/>
            </p:cNvSpPr>
            <p:nvPr/>
          </p:nvSpPr>
          <p:spPr bwMode="auto">
            <a:xfrm>
              <a:off x="7962900" y="1343025"/>
              <a:ext cx="9525" cy="12700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4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0" y="4"/>
                </a:cxn>
                <a:cxn ang="0">
                  <a:pos x="4" y="8"/>
                </a:cxn>
                <a:cxn ang="0">
                  <a:pos x="4" y="8"/>
                </a:cxn>
                <a:cxn ang="0">
                  <a:pos x="6" y="4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6" h="8">
                  <a:moveTo>
                    <a:pt x="4" y="0"/>
                  </a:moveTo>
                  <a:lnTo>
                    <a:pt x="4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4"/>
                  </a:lnTo>
                  <a:lnTo>
                    <a:pt x="4" y="8"/>
                  </a:lnTo>
                  <a:lnTo>
                    <a:pt x="4" y="8"/>
                  </a:lnTo>
                  <a:lnTo>
                    <a:pt x="6" y="4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pPr defTabSz="914309"/>
              <a:endParaRPr lang="zh-CN" altLang="en-US" sz="240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135" name="Freeform 160"/>
            <p:cNvSpPr>
              <a:spLocks/>
            </p:cNvSpPr>
            <p:nvPr/>
          </p:nvSpPr>
          <p:spPr bwMode="auto">
            <a:xfrm>
              <a:off x="4451350" y="638175"/>
              <a:ext cx="25400" cy="12700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4" y="2"/>
                </a:cxn>
                <a:cxn ang="0">
                  <a:pos x="2" y="4"/>
                </a:cxn>
                <a:cxn ang="0">
                  <a:pos x="0" y="6"/>
                </a:cxn>
                <a:cxn ang="0">
                  <a:pos x="2" y="8"/>
                </a:cxn>
                <a:cxn ang="0">
                  <a:pos x="2" y="8"/>
                </a:cxn>
                <a:cxn ang="0">
                  <a:pos x="4" y="8"/>
                </a:cxn>
                <a:cxn ang="0">
                  <a:pos x="6" y="6"/>
                </a:cxn>
                <a:cxn ang="0">
                  <a:pos x="6" y="6"/>
                </a:cxn>
                <a:cxn ang="0">
                  <a:pos x="8" y="4"/>
                </a:cxn>
                <a:cxn ang="0">
                  <a:pos x="12" y="4"/>
                </a:cxn>
                <a:cxn ang="0">
                  <a:pos x="14" y="4"/>
                </a:cxn>
                <a:cxn ang="0">
                  <a:pos x="16" y="0"/>
                </a:cxn>
                <a:cxn ang="0">
                  <a:pos x="16" y="0"/>
                </a:cxn>
                <a:cxn ang="0">
                  <a:pos x="10" y="0"/>
                </a:cxn>
                <a:cxn ang="0">
                  <a:pos x="6" y="0"/>
                </a:cxn>
                <a:cxn ang="0">
                  <a:pos x="4" y="2"/>
                </a:cxn>
                <a:cxn ang="0">
                  <a:pos x="4" y="2"/>
                </a:cxn>
              </a:cxnLst>
              <a:rect l="0" t="0" r="r" b="b"/>
              <a:pathLst>
                <a:path w="16" h="8">
                  <a:moveTo>
                    <a:pt x="4" y="2"/>
                  </a:moveTo>
                  <a:lnTo>
                    <a:pt x="4" y="2"/>
                  </a:lnTo>
                  <a:lnTo>
                    <a:pt x="2" y="4"/>
                  </a:lnTo>
                  <a:lnTo>
                    <a:pt x="0" y="6"/>
                  </a:lnTo>
                  <a:lnTo>
                    <a:pt x="2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6" y="6"/>
                  </a:lnTo>
                  <a:lnTo>
                    <a:pt x="8" y="4"/>
                  </a:lnTo>
                  <a:lnTo>
                    <a:pt x="12" y="4"/>
                  </a:lnTo>
                  <a:lnTo>
                    <a:pt x="14" y="4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0" y="0"/>
                  </a:lnTo>
                  <a:lnTo>
                    <a:pt x="6" y="0"/>
                  </a:lnTo>
                  <a:lnTo>
                    <a:pt x="4" y="2"/>
                  </a:lnTo>
                  <a:lnTo>
                    <a:pt x="4" y="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pPr defTabSz="914309"/>
              <a:endParaRPr lang="zh-CN" altLang="en-US" sz="240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136" name="Freeform 161"/>
            <p:cNvSpPr>
              <a:spLocks/>
            </p:cNvSpPr>
            <p:nvPr/>
          </p:nvSpPr>
          <p:spPr bwMode="auto">
            <a:xfrm>
              <a:off x="8080375" y="1749425"/>
              <a:ext cx="12700" cy="6350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6" y="0"/>
                </a:cxn>
                <a:cxn ang="0">
                  <a:pos x="2" y="0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2" y="4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8" y="4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6" y="0"/>
                </a:cxn>
                <a:cxn ang="0">
                  <a:pos x="6" y="0"/>
                </a:cxn>
              </a:cxnLst>
              <a:rect l="0" t="0" r="r" b="b"/>
              <a:pathLst>
                <a:path w="8" h="4">
                  <a:moveTo>
                    <a:pt x="6" y="0"/>
                  </a:moveTo>
                  <a:lnTo>
                    <a:pt x="6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8" y="4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pPr defTabSz="914309"/>
              <a:endParaRPr lang="zh-CN" altLang="en-US" sz="240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137" name="Freeform 162"/>
            <p:cNvSpPr>
              <a:spLocks/>
            </p:cNvSpPr>
            <p:nvPr/>
          </p:nvSpPr>
          <p:spPr bwMode="auto">
            <a:xfrm>
              <a:off x="7943850" y="1717675"/>
              <a:ext cx="19050" cy="95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6" y="4"/>
                </a:cxn>
                <a:cxn ang="0">
                  <a:pos x="8" y="6"/>
                </a:cxn>
                <a:cxn ang="0">
                  <a:pos x="12" y="6"/>
                </a:cxn>
                <a:cxn ang="0">
                  <a:pos x="12" y="6"/>
                </a:cxn>
                <a:cxn ang="0">
                  <a:pos x="8" y="0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" h="6">
                  <a:moveTo>
                    <a:pt x="0" y="0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6" y="4"/>
                  </a:lnTo>
                  <a:lnTo>
                    <a:pt x="8" y="6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8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pPr defTabSz="914309"/>
              <a:endParaRPr lang="zh-CN" altLang="en-US" sz="240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138" name="Freeform 163"/>
            <p:cNvSpPr>
              <a:spLocks/>
            </p:cNvSpPr>
            <p:nvPr/>
          </p:nvSpPr>
          <p:spPr bwMode="auto">
            <a:xfrm>
              <a:off x="7915275" y="1701800"/>
              <a:ext cx="15875" cy="6350"/>
            </a:xfrm>
            <a:custGeom>
              <a:avLst/>
              <a:gdLst/>
              <a:ahLst/>
              <a:cxnLst>
                <a:cxn ang="0">
                  <a:pos x="10" y="4"/>
                </a:cxn>
                <a:cxn ang="0">
                  <a:pos x="10" y="4"/>
                </a:cxn>
                <a:cxn ang="0">
                  <a:pos x="6" y="2"/>
                </a:cxn>
                <a:cxn ang="0">
                  <a:pos x="6" y="2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2" y="4"/>
                </a:cxn>
                <a:cxn ang="0">
                  <a:pos x="4" y="4"/>
                </a:cxn>
                <a:cxn ang="0">
                  <a:pos x="6" y="4"/>
                </a:cxn>
                <a:cxn ang="0">
                  <a:pos x="6" y="4"/>
                </a:cxn>
                <a:cxn ang="0">
                  <a:pos x="10" y="4"/>
                </a:cxn>
                <a:cxn ang="0">
                  <a:pos x="10" y="4"/>
                </a:cxn>
                <a:cxn ang="0">
                  <a:pos x="10" y="4"/>
                </a:cxn>
                <a:cxn ang="0">
                  <a:pos x="10" y="4"/>
                </a:cxn>
                <a:cxn ang="0">
                  <a:pos x="10" y="4"/>
                </a:cxn>
                <a:cxn ang="0">
                  <a:pos x="10" y="4"/>
                </a:cxn>
                <a:cxn ang="0">
                  <a:pos x="10" y="2"/>
                </a:cxn>
                <a:cxn ang="0">
                  <a:pos x="10" y="2"/>
                </a:cxn>
                <a:cxn ang="0">
                  <a:pos x="10" y="4"/>
                </a:cxn>
                <a:cxn ang="0">
                  <a:pos x="10" y="4"/>
                </a:cxn>
              </a:cxnLst>
              <a:rect l="0" t="0" r="r" b="b"/>
              <a:pathLst>
                <a:path w="10" h="4">
                  <a:moveTo>
                    <a:pt x="10" y="4"/>
                  </a:moveTo>
                  <a:lnTo>
                    <a:pt x="10" y="4"/>
                  </a:lnTo>
                  <a:lnTo>
                    <a:pt x="6" y="2"/>
                  </a:lnTo>
                  <a:lnTo>
                    <a:pt x="6" y="2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4"/>
                  </a:lnTo>
                  <a:lnTo>
                    <a:pt x="4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0" y="4"/>
                  </a:lnTo>
                  <a:lnTo>
                    <a:pt x="10" y="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pPr defTabSz="914309"/>
              <a:endParaRPr lang="zh-CN" altLang="en-US" sz="240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139" name="Freeform 164"/>
            <p:cNvSpPr>
              <a:spLocks/>
            </p:cNvSpPr>
            <p:nvPr/>
          </p:nvSpPr>
          <p:spPr bwMode="auto">
            <a:xfrm>
              <a:off x="7931150" y="1698625"/>
              <a:ext cx="9525" cy="6350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4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4" y="4"/>
                </a:cxn>
                <a:cxn ang="0">
                  <a:pos x="6" y="4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6" h="4">
                  <a:moveTo>
                    <a:pt x="4" y="0"/>
                  </a:moveTo>
                  <a:lnTo>
                    <a:pt x="4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4" y="4"/>
                  </a:lnTo>
                  <a:lnTo>
                    <a:pt x="6" y="4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pPr defTabSz="914309"/>
              <a:endParaRPr lang="zh-CN" altLang="en-US" sz="240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140" name="Freeform 165"/>
            <p:cNvSpPr>
              <a:spLocks/>
            </p:cNvSpPr>
            <p:nvPr/>
          </p:nvSpPr>
          <p:spPr bwMode="auto">
            <a:xfrm>
              <a:off x="5473700" y="530225"/>
              <a:ext cx="9525" cy="9525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4"/>
                </a:cxn>
                <a:cxn ang="0">
                  <a:pos x="2" y="6"/>
                </a:cxn>
                <a:cxn ang="0">
                  <a:pos x="2" y="6"/>
                </a:cxn>
                <a:cxn ang="0">
                  <a:pos x="6" y="6"/>
                </a:cxn>
                <a:cxn ang="0">
                  <a:pos x="6" y="4"/>
                </a:cxn>
                <a:cxn ang="0">
                  <a:pos x="6" y="4"/>
                </a:cxn>
                <a:cxn ang="0">
                  <a:pos x="6" y="2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2" y="2"/>
                </a:cxn>
                <a:cxn ang="0">
                  <a:pos x="0" y="4"/>
                </a:cxn>
                <a:cxn ang="0">
                  <a:pos x="0" y="4"/>
                </a:cxn>
              </a:cxnLst>
              <a:rect l="0" t="0" r="r" b="b"/>
              <a:pathLst>
                <a:path w="6" h="6">
                  <a:moveTo>
                    <a:pt x="0" y="4"/>
                  </a:moveTo>
                  <a:lnTo>
                    <a:pt x="0" y="4"/>
                  </a:lnTo>
                  <a:lnTo>
                    <a:pt x="2" y="6"/>
                  </a:lnTo>
                  <a:lnTo>
                    <a:pt x="2" y="6"/>
                  </a:lnTo>
                  <a:lnTo>
                    <a:pt x="6" y="6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pPr defTabSz="914309"/>
              <a:endParaRPr lang="zh-CN" altLang="en-US" sz="240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141" name="Freeform 166"/>
            <p:cNvSpPr>
              <a:spLocks/>
            </p:cNvSpPr>
            <p:nvPr/>
          </p:nvSpPr>
          <p:spPr bwMode="auto">
            <a:xfrm>
              <a:off x="8201025" y="809625"/>
              <a:ext cx="66675" cy="60325"/>
            </a:xfrm>
            <a:custGeom>
              <a:avLst/>
              <a:gdLst/>
              <a:ahLst/>
              <a:cxnLst>
                <a:cxn ang="0">
                  <a:pos x="4" y="38"/>
                </a:cxn>
                <a:cxn ang="0">
                  <a:pos x="4" y="38"/>
                </a:cxn>
                <a:cxn ang="0">
                  <a:pos x="4" y="30"/>
                </a:cxn>
                <a:cxn ang="0">
                  <a:pos x="4" y="30"/>
                </a:cxn>
                <a:cxn ang="0">
                  <a:pos x="20" y="32"/>
                </a:cxn>
                <a:cxn ang="0">
                  <a:pos x="20" y="32"/>
                </a:cxn>
                <a:cxn ang="0">
                  <a:pos x="26" y="32"/>
                </a:cxn>
                <a:cxn ang="0">
                  <a:pos x="32" y="28"/>
                </a:cxn>
                <a:cxn ang="0">
                  <a:pos x="42" y="22"/>
                </a:cxn>
                <a:cxn ang="0">
                  <a:pos x="42" y="22"/>
                </a:cxn>
                <a:cxn ang="0">
                  <a:pos x="38" y="16"/>
                </a:cxn>
                <a:cxn ang="0">
                  <a:pos x="38" y="16"/>
                </a:cxn>
                <a:cxn ang="0">
                  <a:pos x="32" y="16"/>
                </a:cxn>
                <a:cxn ang="0">
                  <a:pos x="24" y="10"/>
                </a:cxn>
                <a:cxn ang="0">
                  <a:pos x="18" y="4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4" y="4"/>
                </a:cxn>
                <a:cxn ang="0">
                  <a:pos x="14" y="10"/>
                </a:cxn>
                <a:cxn ang="0">
                  <a:pos x="12" y="18"/>
                </a:cxn>
                <a:cxn ang="0">
                  <a:pos x="6" y="24"/>
                </a:cxn>
                <a:cxn ang="0">
                  <a:pos x="0" y="30"/>
                </a:cxn>
                <a:cxn ang="0">
                  <a:pos x="0" y="30"/>
                </a:cxn>
                <a:cxn ang="0">
                  <a:pos x="0" y="34"/>
                </a:cxn>
                <a:cxn ang="0">
                  <a:pos x="0" y="36"/>
                </a:cxn>
                <a:cxn ang="0">
                  <a:pos x="4" y="38"/>
                </a:cxn>
                <a:cxn ang="0">
                  <a:pos x="4" y="38"/>
                </a:cxn>
              </a:cxnLst>
              <a:rect l="0" t="0" r="r" b="b"/>
              <a:pathLst>
                <a:path w="42" h="38">
                  <a:moveTo>
                    <a:pt x="4" y="38"/>
                  </a:moveTo>
                  <a:lnTo>
                    <a:pt x="4" y="38"/>
                  </a:lnTo>
                  <a:lnTo>
                    <a:pt x="4" y="30"/>
                  </a:lnTo>
                  <a:lnTo>
                    <a:pt x="4" y="30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6" y="32"/>
                  </a:lnTo>
                  <a:lnTo>
                    <a:pt x="32" y="28"/>
                  </a:lnTo>
                  <a:lnTo>
                    <a:pt x="42" y="22"/>
                  </a:lnTo>
                  <a:lnTo>
                    <a:pt x="42" y="22"/>
                  </a:lnTo>
                  <a:lnTo>
                    <a:pt x="38" y="16"/>
                  </a:lnTo>
                  <a:lnTo>
                    <a:pt x="38" y="16"/>
                  </a:lnTo>
                  <a:lnTo>
                    <a:pt x="32" y="16"/>
                  </a:lnTo>
                  <a:lnTo>
                    <a:pt x="24" y="10"/>
                  </a:lnTo>
                  <a:lnTo>
                    <a:pt x="18" y="4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4" y="4"/>
                  </a:lnTo>
                  <a:lnTo>
                    <a:pt x="14" y="10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0" y="34"/>
                  </a:lnTo>
                  <a:lnTo>
                    <a:pt x="0" y="36"/>
                  </a:lnTo>
                  <a:lnTo>
                    <a:pt x="4" y="38"/>
                  </a:lnTo>
                  <a:lnTo>
                    <a:pt x="4" y="3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pPr defTabSz="914309"/>
              <a:endParaRPr lang="zh-CN" altLang="en-US" sz="240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142" name="Freeform 167"/>
            <p:cNvSpPr>
              <a:spLocks/>
            </p:cNvSpPr>
            <p:nvPr/>
          </p:nvSpPr>
          <p:spPr bwMode="auto">
            <a:xfrm>
              <a:off x="7870825" y="1736725"/>
              <a:ext cx="495300" cy="463550"/>
            </a:xfrm>
            <a:custGeom>
              <a:avLst/>
              <a:gdLst/>
              <a:ahLst/>
              <a:cxnLst>
                <a:cxn ang="0">
                  <a:pos x="312" y="152"/>
                </a:cxn>
                <a:cxn ang="0">
                  <a:pos x="284" y="120"/>
                </a:cxn>
                <a:cxn ang="0">
                  <a:pos x="266" y="92"/>
                </a:cxn>
                <a:cxn ang="0">
                  <a:pos x="256" y="74"/>
                </a:cxn>
                <a:cxn ang="0">
                  <a:pos x="246" y="44"/>
                </a:cxn>
                <a:cxn ang="0">
                  <a:pos x="232" y="16"/>
                </a:cxn>
                <a:cxn ang="0">
                  <a:pos x="222" y="20"/>
                </a:cxn>
                <a:cxn ang="0">
                  <a:pos x="216" y="68"/>
                </a:cxn>
                <a:cxn ang="0">
                  <a:pos x="208" y="74"/>
                </a:cxn>
                <a:cxn ang="0">
                  <a:pos x="176" y="48"/>
                </a:cxn>
                <a:cxn ang="0">
                  <a:pos x="176" y="32"/>
                </a:cxn>
                <a:cxn ang="0">
                  <a:pos x="182" y="18"/>
                </a:cxn>
                <a:cxn ang="0">
                  <a:pos x="162" y="14"/>
                </a:cxn>
                <a:cxn ang="0">
                  <a:pos x="150" y="14"/>
                </a:cxn>
                <a:cxn ang="0">
                  <a:pos x="140" y="18"/>
                </a:cxn>
                <a:cxn ang="0">
                  <a:pos x="128" y="40"/>
                </a:cxn>
                <a:cxn ang="0">
                  <a:pos x="126" y="44"/>
                </a:cxn>
                <a:cxn ang="0">
                  <a:pos x="116" y="44"/>
                </a:cxn>
                <a:cxn ang="0">
                  <a:pos x="100" y="38"/>
                </a:cxn>
                <a:cxn ang="0">
                  <a:pos x="86" y="60"/>
                </a:cxn>
                <a:cxn ang="0">
                  <a:pos x="72" y="66"/>
                </a:cxn>
                <a:cxn ang="0">
                  <a:pos x="68" y="80"/>
                </a:cxn>
                <a:cxn ang="0">
                  <a:pos x="54" y="96"/>
                </a:cxn>
                <a:cxn ang="0">
                  <a:pos x="10" y="116"/>
                </a:cxn>
                <a:cxn ang="0">
                  <a:pos x="2" y="144"/>
                </a:cxn>
                <a:cxn ang="0">
                  <a:pos x="0" y="166"/>
                </a:cxn>
                <a:cxn ang="0">
                  <a:pos x="12" y="194"/>
                </a:cxn>
                <a:cxn ang="0">
                  <a:pos x="20" y="232"/>
                </a:cxn>
                <a:cxn ang="0">
                  <a:pos x="14" y="244"/>
                </a:cxn>
                <a:cxn ang="0">
                  <a:pos x="30" y="254"/>
                </a:cxn>
                <a:cxn ang="0">
                  <a:pos x="48" y="244"/>
                </a:cxn>
                <a:cxn ang="0">
                  <a:pos x="72" y="242"/>
                </a:cxn>
                <a:cxn ang="0">
                  <a:pos x="82" y="236"/>
                </a:cxn>
                <a:cxn ang="0">
                  <a:pos x="112" y="222"/>
                </a:cxn>
                <a:cxn ang="0">
                  <a:pos x="150" y="220"/>
                </a:cxn>
                <a:cxn ang="0">
                  <a:pos x="170" y="238"/>
                </a:cxn>
                <a:cxn ang="0">
                  <a:pos x="178" y="248"/>
                </a:cxn>
                <a:cxn ang="0">
                  <a:pos x="192" y="230"/>
                </a:cxn>
                <a:cxn ang="0">
                  <a:pos x="190" y="242"/>
                </a:cxn>
                <a:cxn ang="0">
                  <a:pos x="196" y="258"/>
                </a:cxn>
                <a:cxn ang="0">
                  <a:pos x="206" y="268"/>
                </a:cxn>
                <a:cxn ang="0">
                  <a:pos x="216" y="284"/>
                </a:cxn>
                <a:cxn ang="0">
                  <a:pos x="238" y="288"/>
                </a:cxn>
                <a:cxn ang="0">
                  <a:pos x="248" y="284"/>
                </a:cxn>
                <a:cxn ang="0">
                  <a:pos x="258" y="292"/>
                </a:cxn>
                <a:cxn ang="0">
                  <a:pos x="276" y="280"/>
                </a:cxn>
                <a:cxn ang="0">
                  <a:pos x="284" y="280"/>
                </a:cxn>
                <a:cxn ang="0">
                  <a:pos x="286" y="272"/>
                </a:cxn>
                <a:cxn ang="0">
                  <a:pos x="304" y="228"/>
                </a:cxn>
                <a:cxn ang="0">
                  <a:pos x="312" y="196"/>
                </a:cxn>
                <a:cxn ang="0">
                  <a:pos x="310" y="158"/>
                </a:cxn>
              </a:cxnLst>
              <a:rect l="0" t="0" r="r" b="b"/>
              <a:pathLst>
                <a:path w="312" h="292">
                  <a:moveTo>
                    <a:pt x="310" y="158"/>
                  </a:moveTo>
                  <a:lnTo>
                    <a:pt x="310" y="158"/>
                  </a:lnTo>
                  <a:lnTo>
                    <a:pt x="312" y="152"/>
                  </a:lnTo>
                  <a:lnTo>
                    <a:pt x="312" y="152"/>
                  </a:lnTo>
                  <a:lnTo>
                    <a:pt x="308" y="150"/>
                  </a:lnTo>
                  <a:lnTo>
                    <a:pt x="308" y="150"/>
                  </a:lnTo>
                  <a:lnTo>
                    <a:pt x="292" y="130"/>
                  </a:lnTo>
                  <a:lnTo>
                    <a:pt x="284" y="120"/>
                  </a:lnTo>
                  <a:lnTo>
                    <a:pt x="278" y="108"/>
                  </a:lnTo>
                  <a:lnTo>
                    <a:pt x="278" y="108"/>
                  </a:lnTo>
                  <a:lnTo>
                    <a:pt x="274" y="98"/>
                  </a:lnTo>
                  <a:lnTo>
                    <a:pt x="266" y="92"/>
                  </a:lnTo>
                  <a:lnTo>
                    <a:pt x="266" y="92"/>
                  </a:lnTo>
                  <a:lnTo>
                    <a:pt x="260" y="88"/>
                  </a:lnTo>
                  <a:lnTo>
                    <a:pt x="258" y="84"/>
                  </a:lnTo>
                  <a:lnTo>
                    <a:pt x="256" y="74"/>
                  </a:lnTo>
                  <a:lnTo>
                    <a:pt x="256" y="74"/>
                  </a:lnTo>
                  <a:lnTo>
                    <a:pt x="252" y="56"/>
                  </a:lnTo>
                  <a:lnTo>
                    <a:pt x="250" y="48"/>
                  </a:lnTo>
                  <a:lnTo>
                    <a:pt x="246" y="44"/>
                  </a:lnTo>
                  <a:lnTo>
                    <a:pt x="246" y="44"/>
                  </a:lnTo>
                  <a:lnTo>
                    <a:pt x="240" y="38"/>
                  </a:lnTo>
                  <a:lnTo>
                    <a:pt x="236" y="30"/>
                  </a:lnTo>
                  <a:lnTo>
                    <a:pt x="232" y="16"/>
                  </a:lnTo>
                  <a:lnTo>
                    <a:pt x="232" y="16"/>
                  </a:lnTo>
                  <a:lnTo>
                    <a:pt x="228" y="0"/>
                  </a:lnTo>
                  <a:lnTo>
                    <a:pt x="228" y="0"/>
                  </a:lnTo>
                  <a:lnTo>
                    <a:pt x="222" y="20"/>
                  </a:lnTo>
                  <a:lnTo>
                    <a:pt x="222" y="40"/>
                  </a:lnTo>
                  <a:lnTo>
                    <a:pt x="222" y="40"/>
                  </a:lnTo>
                  <a:lnTo>
                    <a:pt x="220" y="54"/>
                  </a:lnTo>
                  <a:lnTo>
                    <a:pt x="216" y="68"/>
                  </a:lnTo>
                  <a:lnTo>
                    <a:pt x="216" y="68"/>
                  </a:lnTo>
                  <a:lnTo>
                    <a:pt x="214" y="72"/>
                  </a:lnTo>
                  <a:lnTo>
                    <a:pt x="212" y="74"/>
                  </a:lnTo>
                  <a:lnTo>
                    <a:pt x="208" y="74"/>
                  </a:lnTo>
                  <a:lnTo>
                    <a:pt x="206" y="72"/>
                  </a:lnTo>
                  <a:lnTo>
                    <a:pt x="206" y="72"/>
                  </a:lnTo>
                  <a:lnTo>
                    <a:pt x="176" y="48"/>
                  </a:lnTo>
                  <a:lnTo>
                    <a:pt x="176" y="48"/>
                  </a:lnTo>
                  <a:lnTo>
                    <a:pt x="174" y="44"/>
                  </a:lnTo>
                  <a:lnTo>
                    <a:pt x="174" y="38"/>
                  </a:lnTo>
                  <a:lnTo>
                    <a:pt x="174" y="38"/>
                  </a:lnTo>
                  <a:lnTo>
                    <a:pt x="176" y="32"/>
                  </a:lnTo>
                  <a:lnTo>
                    <a:pt x="180" y="28"/>
                  </a:lnTo>
                  <a:lnTo>
                    <a:pt x="182" y="22"/>
                  </a:lnTo>
                  <a:lnTo>
                    <a:pt x="182" y="18"/>
                  </a:lnTo>
                  <a:lnTo>
                    <a:pt x="182" y="18"/>
                  </a:lnTo>
                  <a:lnTo>
                    <a:pt x="178" y="16"/>
                  </a:lnTo>
                  <a:lnTo>
                    <a:pt x="174" y="16"/>
                  </a:lnTo>
                  <a:lnTo>
                    <a:pt x="168" y="16"/>
                  </a:lnTo>
                  <a:lnTo>
                    <a:pt x="162" y="14"/>
                  </a:lnTo>
                  <a:lnTo>
                    <a:pt x="162" y="14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50" y="14"/>
                  </a:lnTo>
                  <a:lnTo>
                    <a:pt x="150" y="16"/>
                  </a:lnTo>
                  <a:lnTo>
                    <a:pt x="146" y="18"/>
                  </a:lnTo>
                  <a:lnTo>
                    <a:pt x="146" y="18"/>
                  </a:lnTo>
                  <a:lnTo>
                    <a:pt x="140" y="18"/>
                  </a:lnTo>
                  <a:lnTo>
                    <a:pt x="136" y="20"/>
                  </a:lnTo>
                  <a:lnTo>
                    <a:pt x="132" y="24"/>
                  </a:lnTo>
                  <a:lnTo>
                    <a:pt x="130" y="32"/>
                  </a:lnTo>
                  <a:lnTo>
                    <a:pt x="128" y="40"/>
                  </a:lnTo>
                  <a:lnTo>
                    <a:pt x="128" y="40"/>
                  </a:lnTo>
                  <a:lnTo>
                    <a:pt x="128" y="44"/>
                  </a:lnTo>
                  <a:lnTo>
                    <a:pt x="126" y="44"/>
                  </a:lnTo>
                  <a:lnTo>
                    <a:pt x="126" y="44"/>
                  </a:lnTo>
                  <a:lnTo>
                    <a:pt x="126" y="44"/>
                  </a:lnTo>
                  <a:lnTo>
                    <a:pt x="120" y="44"/>
                  </a:lnTo>
                  <a:lnTo>
                    <a:pt x="118" y="46"/>
                  </a:lnTo>
                  <a:lnTo>
                    <a:pt x="116" y="44"/>
                  </a:lnTo>
                  <a:lnTo>
                    <a:pt x="116" y="44"/>
                  </a:lnTo>
                  <a:lnTo>
                    <a:pt x="108" y="38"/>
                  </a:lnTo>
                  <a:lnTo>
                    <a:pt x="104" y="36"/>
                  </a:lnTo>
                  <a:lnTo>
                    <a:pt x="100" y="38"/>
                  </a:lnTo>
                  <a:lnTo>
                    <a:pt x="92" y="46"/>
                  </a:lnTo>
                  <a:lnTo>
                    <a:pt x="92" y="46"/>
                  </a:lnTo>
                  <a:lnTo>
                    <a:pt x="88" y="52"/>
                  </a:lnTo>
                  <a:lnTo>
                    <a:pt x="86" y="60"/>
                  </a:lnTo>
                  <a:lnTo>
                    <a:pt x="84" y="62"/>
                  </a:lnTo>
                  <a:lnTo>
                    <a:pt x="82" y="64"/>
                  </a:lnTo>
                  <a:lnTo>
                    <a:pt x="78" y="66"/>
                  </a:lnTo>
                  <a:lnTo>
                    <a:pt x="72" y="66"/>
                  </a:lnTo>
                  <a:lnTo>
                    <a:pt x="72" y="66"/>
                  </a:lnTo>
                  <a:lnTo>
                    <a:pt x="70" y="72"/>
                  </a:lnTo>
                  <a:lnTo>
                    <a:pt x="70" y="72"/>
                  </a:lnTo>
                  <a:lnTo>
                    <a:pt x="68" y="80"/>
                  </a:lnTo>
                  <a:lnTo>
                    <a:pt x="68" y="80"/>
                  </a:lnTo>
                  <a:lnTo>
                    <a:pt x="66" y="86"/>
                  </a:lnTo>
                  <a:lnTo>
                    <a:pt x="62" y="90"/>
                  </a:lnTo>
                  <a:lnTo>
                    <a:pt x="54" y="96"/>
                  </a:lnTo>
                  <a:lnTo>
                    <a:pt x="34" y="104"/>
                  </a:lnTo>
                  <a:lnTo>
                    <a:pt x="34" y="104"/>
                  </a:lnTo>
                  <a:lnTo>
                    <a:pt x="16" y="112"/>
                  </a:lnTo>
                  <a:lnTo>
                    <a:pt x="10" y="116"/>
                  </a:lnTo>
                  <a:lnTo>
                    <a:pt x="6" y="122"/>
                  </a:lnTo>
                  <a:lnTo>
                    <a:pt x="4" y="128"/>
                  </a:lnTo>
                  <a:lnTo>
                    <a:pt x="2" y="136"/>
                  </a:lnTo>
                  <a:lnTo>
                    <a:pt x="2" y="144"/>
                  </a:lnTo>
                  <a:lnTo>
                    <a:pt x="4" y="152"/>
                  </a:lnTo>
                  <a:lnTo>
                    <a:pt x="4" y="152"/>
                  </a:lnTo>
                  <a:lnTo>
                    <a:pt x="0" y="162"/>
                  </a:lnTo>
                  <a:lnTo>
                    <a:pt x="0" y="166"/>
                  </a:lnTo>
                  <a:lnTo>
                    <a:pt x="4" y="170"/>
                  </a:lnTo>
                  <a:lnTo>
                    <a:pt x="4" y="170"/>
                  </a:lnTo>
                  <a:lnTo>
                    <a:pt x="8" y="182"/>
                  </a:lnTo>
                  <a:lnTo>
                    <a:pt x="12" y="194"/>
                  </a:lnTo>
                  <a:lnTo>
                    <a:pt x="18" y="220"/>
                  </a:lnTo>
                  <a:lnTo>
                    <a:pt x="18" y="220"/>
                  </a:lnTo>
                  <a:lnTo>
                    <a:pt x="20" y="228"/>
                  </a:lnTo>
                  <a:lnTo>
                    <a:pt x="20" y="232"/>
                  </a:lnTo>
                  <a:lnTo>
                    <a:pt x="18" y="236"/>
                  </a:lnTo>
                  <a:lnTo>
                    <a:pt x="18" y="236"/>
                  </a:lnTo>
                  <a:lnTo>
                    <a:pt x="14" y="240"/>
                  </a:lnTo>
                  <a:lnTo>
                    <a:pt x="14" y="244"/>
                  </a:lnTo>
                  <a:lnTo>
                    <a:pt x="18" y="248"/>
                  </a:lnTo>
                  <a:lnTo>
                    <a:pt x="18" y="248"/>
                  </a:lnTo>
                  <a:lnTo>
                    <a:pt x="24" y="252"/>
                  </a:lnTo>
                  <a:lnTo>
                    <a:pt x="30" y="254"/>
                  </a:lnTo>
                  <a:lnTo>
                    <a:pt x="36" y="252"/>
                  </a:lnTo>
                  <a:lnTo>
                    <a:pt x="40" y="250"/>
                  </a:lnTo>
                  <a:lnTo>
                    <a:pt x="40" y="250"/>
                  </a:lnTo>
                  <a:lnTo>
                    <a:pt x="48" y="244"/>
                  </a:lnTo>
                  <a:lnTo>
                    <a:pt x="56" y="242"/>
                  </a:lnTo>
                  <a:lnTo>
                    <a:pt x="62" y="240"/>
                  </a:lnTo>
                  <a:lnTo>
                    <a:pt x="72" y="242"/>
                  </a:lnTo>
                  <a:lnTo>
                    <a:pt x="72" y="242"/>
                  </a:lnTo>
                  <a:lnTo>
                    <a:pt x="78" y="242"/>
                  </a:lnTo>
                  <a:lnTo>
                    <a:pt x="82" y="240"/>
                  </a:lnTo>
                  <a:lnTo>
                    <a:pt x="82" y="236"/>
                  </a:lnTo>
                  <a:lnTo>
                    <a:pt x="82" y="236"/>
                  </a:lnTo>
                  <a:lnTo>
                    <a:pt x="86" y="232"/>
                  </a:lnTo>
                  <a:lnTo>
                    <a:pt x="90" y="230"/>
                  </a:lnTo>
                  <a:lnTo>
                    <a:pt x="90" y="230"/>
                  </a:lnTo>
                  <a:lnTo>
                    <a:pt x="112" y="222"/>
                  </a:lnTo>
                  <a:lnTo>
                    <a:pt x="124" y="218"/>
                  </a:lnTo>
                  <a:lnTo>
                    <a:pt x="136" y="218"/>
                  </a:lnTo>
                  <a:lnTo>
                    <a:pt x="136" y="218"/>
                  </a:lnTo>
                  <a:lnTo>
                    <a:pt x="150" y="220"/>
                  </a:lnTo>
                  <a:lnTo>
                    <a:pt x="156" y="222"/>
                  </a:lnTo>
                  <a:lnTo>
                    <a:pt x="162" y="228"/>
                  </a:lnTo>
                  <a:lnTo>
                    <a:pt x="162" y="228"/>
                  </a:lnTo>
                  <a:lnTo>
                    <a:pt x="170" y="238"/>
                  </a:lnTo>
                  <a:lnTo>
                    <a:pt x="172" y="246"/>
                  </a:lnTo>
                  <a:lnTo>
                    <a:pt x="174" y="254"/>
                  </a:lnTo>
                  <a:lnTo>
                    <a:pt x="174" y="254"/>
                  </a:lnTo>
                  <a:lnTo>
                    <a:pt x="178" y="248"/>
                  </a:lnTo>
                  <a:lnTo>
                    <a:pt x="182" y="242"/>
                  </a:lnTo>
                  <a:lnTo>
                    <a:pt x="188" y="236"/>
                  </a:lnTo>
                  <a:lnTo>
                    <a:pt x="192" y="230"/>
                  </a:lnTo>
                  <a:lnTo>
                    <a:pt x="192" y="230"/>
                  </a:lnTo>
                  <a:lnTo>
                    <a:pt x="192" y="236"/>
                  </a:lnTo>
                  <a:lnTo>
                    <a:pt x="192" y="236"/>
                  </a:lnTo>
                  <a:lnTo>
                    <a:pt x="190" y="240"/>
                  </a:lnTo>
                  <a:lnTo>
                    <a:pt x="190" y="242"/>
                  </a:lnTo>
                  <a:lnTo>
                    <a:pt x="194" y="248"/>
                  </a:lnTo>
                  <a:lnTo>
                    <a:pt x="196" y="252"/>
                  </a:lnTo>
                  <a:lnTo>
                    <a:pt x="198" y="254"/>
                  </a:lnTo>
                  <a:lnTo>
                    <a:pt x="196" y="258"/>
                  </a:lnTo>
                  <a:lnTo>
                    <a:pt x="196" y="258"/>
                  </a:lnTo>
                  <a:lnTo>
                    <a:pt x="202" y="258"/>
                  </a:lnTo>
                  <a:lnTo>
                    <a:pt x="204" y="260"/>
                  </a:lnTo>
                  <a:lnTo>
                    <a:pt x="206" y="268"/>
                  </a:lnTo>
                  <a:lnTo>
                    <a:pt x="206" y="268"/>
                  </a:lnTo>
                  <a:lnTo>
                    <a:pt x="208" y="274"/>
                  </a:lnTo>
                  <a:lnTo>
                    <a:pt x="212" y="280"/>
                  </a:lnTo>
                  <a:lnTo>
                    <a:pt x="216" y="284"/>
                  </a:lnTo>
                  <a:lnTo>
                    <a:pt x="220" y="288"/>
                  </a:lnTo>
                  <a:lnTo>
                    <a:pt x="226" y="290"/>
                  </a:lnTo>
                  <a:lnTo>
                    <a:pt x="232" y="290"/>
                  </a:lnTo>
                  <a:lnTo>
                    <a:pt x="238" y="288"/>
                  </a:lnTo>
                  <a:lnTo>
                    <a:pt x="244" y="286"/>
                  </a:lnTo>
                  <a:lnTo>
                    <a:pt x="244" y="286"/>
                  </a:lnTo>
                  <a:lnTo>
                    <a:pt x="246" y="284"/>
                  </a:lnTo>
                  <a:lnTo>
                    <a:pt x="248" y="284"/>
                  </a:lnTo>
                  <a:lnTo>
                    <a:pt x="250" y="288"/>
                  </a:lnTo>
                  <a:lnTo>
                    <a:pt x="250" y="288"/>
                  </a:lnTo>
                  <a:lnTo>
                    <a:pt x="254" y="290"/>
                  </a:lnTo>
                  <a:lnTo>
                    <a:pt x="258" y="292"/>
                  </a:lnTo>
                  <a:lnTo>
                    <a:pt x="262" y="290"/>
                  </a:lnTo>
                  <a:lnTo>
                    <a:pt x="266" y="288"/>
                  </a:lnTo>
                  <a:lnTo>
                    <a:pt x="272" y="282"/>
                  </a:lnTo>
                  <a:lnTo>
                    <a:pt x="276" y="280"/>
                  </a:lnTo>
                  <a:lnTo>
                    <a:pt x="280" y="282"/>
                  </a:lnTo>
                  <a:lnTo>
                    <a:pt x="280" y="282"/>
                  </a:lnTo>
                  <a:lnTo>
                    <a:pt x="282" y="282"/>
                  </a:lnTo>
                  <a:lnTo>
                    <a:pt x="284" y="280"/>
                  </a:lnTo>
                  <a:lnTo>
                    <a:pt x="286" y="274"/>
                  </a:lnTo>
                  <a:lnTo>
                    <a:pt x="286" y="274"/>
                  </a:lnTo>
                  <a:lnTo>
                    <a:pt x="286" y="272"/>
                  </a:lnTo>
                  <a:lnTo>
                    <a:pt x="286" y="272"/>
                  </a:lnTo>
                  <a:lnTo>
                    <a:pt x="292" y="250"/>
                  </a:lnTo>
                  <a:lnTo>
                    <a:pt x="296" y="238"/>
                  </a:lnTo>
                  <a:lnTo>
                    <a:pt x="304" y="228"/>
                  </a:lnTo>
                  <a:lnTo>
                    <a:pt x="304" y="228"/>
                  </a:lnTo>
                  <a:lnTo>
                    <a:pt x="308" y="218"/>
                  </a:lnTo>
                  <a:lnTo>
                    <a:pt x="310" y="208"/>
                  </a:lnTo>
                  <a:lnTo>
                    <a:pt x="310" y="208"/>
                  </a:lnTo>
                  <a:lnTo>
                    <a:pt x="312" y="196"/>
                  </a:lnTo>
                  <a:lnTo>
                    <a:pt x="312" y="184"/>
                  </a:lnTo>
                  <a:lnTo>
                    <a:pt x="310" y="158"/>
                  </a:lnTo>
                  <a:lnTo>
                    <a:pt x="310" y="158"/>
                  </a:lnTo>
                  <a:lnTo>
                    <a:pt x="310" y="158"/>
                  </a:lnTo>
                  <a:lnTo>
                    <a:pt x="310" y="15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pPr defTabSz="914309"/>
              <a:endParaRPr lang="zh-CN" altLang="en-US" sz="240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143" name="Freeform 168"/>
            <p:cNvSpPr>
              <a:spLocks/>
            </p:cNvSpPr>
            <p:nvPr/>
          </p:nvSpPr>
          <p:spPr bwMode="auto">
            <a:xfrm>
              <a:off x="5556250" y="2438400"/>
              <a:ext cx="1588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pPr defTabSz="914309"/>
              <a:endParaRPr lang="zh-CN" altLang="en-US" sz="240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144" name="Freeform 169"/>
            <p:cNvSpPr>
              <a:spLocks/>
            </p:cNvSpPr>
            <p:nvPr/>
          </p:nvSpPr>
          <p:spPr bwMode="auto">
            <a:xfrm>
              <a:off x="5543550" y="2432050"/>
              <a:ext cx="12700" cy="63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4" y="4"/>
                </a:cxn>
                <a:cxn ang="0">
                  <a:pos x="8" y="4"/>
                </a:cxn>
                <a:cxn ang="0">
                  <a:pos x="8" y="4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8" h="4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4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pPr defTabSz="914309"/>
              <a:endParaRPr lang="zh-CN" altLang="en-US" sz="240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145" name="Freeform 170"/>
            <p:cNvSpPr>
              <a:spLocks/>
            </p:cNvSpPr>
            <p:nvPr/>
          </p:nvSpPr>
          <p:spPr bwMode="auto">
            <a:xfrm>
              <a:off x="7978775" y="1403350"/>
              <a:ext cx="57150" cy="57150"/>
            </a:xfrm>
            <a:custGeom>
              <a:avLst/>
              <a:gdLst/>
              <a:ahLst/>
              <a:cxnLst>
                <a:cxn ang="0">
                  <a:pos x="0" y="24"/>
                </a:cxn>
                <a:cxn ang="0">
                  <a:pos x="0" y="24"/>
                </a:cxn>
                <a:cxn ang="0">
                  <a:pos x="8" y="20"/>
                </a:cxn>
                <a:cxn ang="0">
                  <a:pos x="8" y="20"/>
                </a:cxn>
                <a:cxn ang="0">
                  <a:pos x="12" y="18"/>
                </a:cxn>
                <a:cxn ang="0">
                  <a:pos x="16" y="18"/>
                </a:cxn>
                <a:cxn ang="0">
                  <a:pos x="16" y="22"/>
                </a:cxn>
                <a:cxn ang="0">
                  <a:pos x="16" y="26"/>
                </a:cxn>
                <a:cxn ang="0">
                  <a:pos x="16" y="26"/>
                </a:cxn>
                <a:cxn ang="0">
                  <a:pos x="16" y="30"/>
                </a:cxn>
                <a:cxn ang="0">
                  <a:pos x="16" y="34"/>
                </a:cxn>
                <a:cxn ang="0">
                  <a:pos x="20" y="36"/>
                </a:cxn>
                <a:cxn ang="0">
                  <a:pos x="24" y="36"/>
                </a:cxn>
                <a:cxn ang="0">
                  <a:pos x="24" y="36"/>
                </a:cxn>
                <a:cxn ang="0">
                  <a:pos x="28" y="36"/>
                </a:cxn>
                <a:cxn ang="0">
                  <a:pos x="28" y="34"/>
                </a:cxn>
                <a:cxn ang="0">
                  <a:pos x="26" y="30"/>
                </a:cxn>
                <a:cxn ang="0">
                  <a:pos x="26" y="30"/>
                </a:cxn>
                <a:cxn ang="0">
                  <a:pos x="28" y="26"/>
                </a:cxn>
                <a:cxn ang="0">
                  <a:pos x="28" y="26"/>
                </a:cxn>
                <a:cxn ang="0">
                  <a:pos x="34" y="26"/>
                </a:cxn>
                <a:cxn ang="0">
                  <a:pos x="36" y="22"/>
                </a:cxn>
                <a:cxn ang="0">
                  <a:pos x="34" y="16"/>
                </a:cxn>
                <a:cxn ang="0">
                  <a:pos x="34" y="16"/>
                </a:cxn>
                <a:cxn ang="0">
                  <a:pos x="32" y="8"/>
                </a:cxn>
                <a:cxn ang="0">
                  <a:pos x="32" y="4"/>
                </a:cxn>
                <a:cxn ang="0">
                  <a:pos x="30" y="0"/>
                </a:cxn>
                <a:cxn ang="0">
                  <a:pos x="30" y="0"/>
                </a:cxn>
                <a:cxn ang="0">
                  <a:pos x="26" y="4"/>
                </a:cxn>
                <a:cxn ang="0">
                  <a:pos x="24" y="8"/>
                </a:cxn>
                <a:cxn ang="0">
                  <a:pos x="16" y="10"/>
                </a:cxn>
                <a:cxn ang="0">
                  <a:pos x="10" y="12"/>
                </a:cxn>
                <a:cxn ang="0">
                  <a:pos x="2" y="18"/>
                </a:cxn>
                <a:cxn ang="0">
                  <a:pos x="2" y="18"/>
                </a:cxn>
                <a:cxn ang="0">
                  <a:pos x="0" y="20"/>
                </a:cxn>
                <a:cxn ang="0">
                  <a:pos x="0" y="24"/>
                </a:cxn>
                <a:cxn ang="0">
                  <a:pos x="0" y="24"/>
                </a:cxn>
              </a:cxnLst>
              <a:rect l="0" t="0" r="r" b="b"/>
              <a:pathLst>
                <a:path w="36" h="36">
                  <a:moveTo>
                    <a:pt x="0" y="24"/>
                  </a:moveTo>
                  <a:lnTo>
                    <a:pt x="0" y="24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12" y="18"/>
                  </a:lnTo>
                  <a:lnTo>
                    <a:pt x="16" y="18"/>
                  </a:lnTo>
                  <a:lnTo>
                    <a:pt x="16" y="22"/>
                  </a:lnTo>
                  <a:lnTo>
                    <a:pt x="16" y="26"/>
                  </a:lnTo>
                  <a:lnTo>
                    <a:pt x="16" y="26"/>
                  </a:lnTo>
                  <a:lnTo>
                    <a:pt x="16" y="30"/>
                  </a:lnTo>
                  <a:lnTo>
                    <a:pt x="16" y="34"/>
                  </a:lnTo>
                  <a:lnTo>
                    <a:pt x="20" y="36"/>
                  </a:lnTo>
                  <a:lnTo>
                    <a:pt x="24" y="36"/>
                  </a:lnTo>
                  <a:lnTo>
                    <a:pt x="24" y="36"/>
                  </a:lnTo>
                  <a:lnTo>
                    <a:pt x="28" y="36"/>
                  </a:lnTo>
                  <a:lnTo>
                    <a:pt x="28" y="34"/>
                  </a:lnTo>
                  <a:lnTo>
                    <a:pt x="26" y="30"/>
                  </a:lnTo>
                  <a:lnTo>
                    <a:pt x="26" y="30"/>
                  </a:lnTo>
                  <a:lnTo>
                    <a:pt x="28" y="26"/>
                  </a:lnTo>
                  <a:lnTo>
                    <a:pt x="28" y="26"/>
                  </a:lnTo>
                  <a:lnTo>
                    <a:pt x="34" y="26"/>
                  </a:lnTo>
                  <a:lnTo>
                    <a:pt x="36" y="22"/>
                  </a:lnTo>
                  <a:lnTo>
                    <a:pt x="34" y="16"/>
                  </a:lnTo>
                  <a:lnTo>
                    <a:pt x="34" y="16"/>
                  </a:lnTo>
                  <a:lnTo>
                    <a:pt x="32" y="8"/>
                  </a:lnTo>
                  <a:lnTo>
                    <a:pt x="32" y="4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6" y="4"/>
                  </a:lnTo>
                  <a:lnTo>
                    <a:pt x="24" y="8"/>
                  </a:lnTo>
                  <a:lnTo>
                    <a:pt x="16" y="10"/>
                  </a:lnTo>
                  <a:lnTo>
                    <a:pt x="10" y="12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0" y="20"/>
                  </a:lnTo>
                  <a:lnTo>
                    <a:pt x="0" y="24"/>
                  </a:lnTo>
                  <a:lnTo>
                    <a:pt x="0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pPr defTabSz="914309"/>
              <a:endParaRPr lang="zh-CN" altLang="en-US" sz="240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146" name="Freeform 171"/>
            <p:cNvSpPr>
              <a:spLocks/>
            </p:cNvSpPr>
            <p:nvPr/>
          </p:nvSpPr>
          <p:spPr bwMode="auto">
            <a:xfrm>
              <a:off x="6499225" y="901700"/>
              <a:ext cx="9525" cy="6350"/>
            </a:xfrm>
            <a:custGeom>
              <a:avLst/>
              <a:gdLst/>
              <a:ahLst/>
              <a:cxnLst>
                <a:cxn ang="0">
                  <a:pos x="6" y="2"/>
                </a:cxn>
                <a:cxn ang="0">
                  <a:pos x="6" y="2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4"/>
                </a:cxn>
                <a:cxn ang="0">
                  <a:pos x="4" y="4"/>
                </a:cxn>
                <a:cxn ang="0">
                  <a:pos x="6" y="2"/>
                </a:cxn>
                <a:cxn ang="0">
                  <a:pos x="6" y="2"/>
                </a:cxn>
              </a:cxnLst>
              <a:rect l="0" t="0" r="r" b="b"/>
              <a:pathLst>
                <a:path w="6" h="4">
                  <a:moveTo>
                    <a:pt x="6" y="2"/>
                  </a:move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4" y="4"/>
                  </a:lnTo>
                  <a:lnTo>
                    <a:pt x="6" y="2"/>
                  </a:lnTo>
                  <a:lnTo>
                    <a:pt x="6" y="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pPr defTabSz="914309"/>
              <a:endParaRPr lang="zh-CN" altLang="en-US" sz="240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147" name="Freeform 172"/>
            <p:cNvSpPr>
              <a:spLocks/>
            </p:cNvSpPr>
            <p:nvPr/>
          </p:nvSpPr>
          <p:spPr bwMode="auto">
            <a:xfrm>
              <a:off x="7854950" y="330200"/>
              <a:ext cx="9525" cy="6350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0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4" y="4"/>
                </a:cxn>
                <a:cxn ang="0">
                  <a:pos x="6" y="4"/>
                </a:cxn>
                <a:cxn ang="0">
                  <a:pos x="6" y="2"/>
                </a:cxn>
                <a:cxn ang="0">
                  <a:pos x="6" y="2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6" h="4">
                  <a:moveTo>
                    <a:pt x="2" y="0"/>
                  </a:moveTo>
                  <a:lnTo>
                    <a:pt x="2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4" y="4"/>
                  </a:lnTo>
                  <a:lnTo>
                    <a:pt x="6" y="4"/>
                  </a:lnTo>
                  <a:lnTo>
                    <a:pt x="6" y="2"/>
                  </a:lnTo>
                  <a:lnTo>
                    <a:pt x="6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pPr defTabSz="914309"/>
              <a:endParaRPr lang="zh-CN" altLang="en-US" sz="240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148" name="Freeform 173"/>
            <p:cNvSpPr>
              <a:spLocks/>
            </p:cNvSpPr>
            <p:nvPr/>
          </p:nvSpPr>
          <p:spPr bwMode="auto">
            <a:xfrm>
              <a:off x="5705475" y="1384300"/>
              <a:ext cx="6350" cy="9525"/>
            </a:xfrm>
            <a:custGeom>
              <a:avLst/>
              <a:gdLst/>
              <a:ahLst/>
              <a:cxnLst>
                <a:cxn ang="0">
                  <a:pos x="2" y="6"/>
                </a:cxn>
                <a:cxn ang="0">
                  <a:pos x="2" y="6"/>
                </a:cxn>
                <a:cxn ang="0">
                  <a:pos x="4" y="2"/>
                </a:cxn>
                <a:cxn ang="0">
                  <a:pos x="4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2" y="6"/>
                </a:cxn>
                <a:cxn ang="0">
                  <a:pos x="2" y="6"/>
                </a:cxn>
              </a:cxnLst>
              <a:rect l="0" t="0" r="r" b="b"/>
              <a:pathLst>
                <a:path w="4" h="6">
                  <a:moveTo>
                    <a:pt x="2" y="6"/>
                  </a:moveTo>
                  <a:lnTo>
                    <a:pt x="2" y="6"/>
                  </a:lnTo>
                  <a:lnTo>
                    <a:pt x="4" y="2"/>
                  </a:lnTo>
                  <a:lnTo>
                    <a:pt x="4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6"/>
                  </a:lnTo>
                  <a:lnTo>
                    <a:pt x="2" y="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pPr defTabSz="914309"/>
              <a:endParaRPr lang="zh-CN" altLang="en-US" sz="240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149" name="Freeform 174"/>
            <p:cNvSpPr>
              <a:spLocks/>
            </p:cNvSpPr>
            <p:nvPr/>
          </p:nvSpPr>
          <p:spPr bwMode="auto">
            <a:xfrm>
              <a:off x="7991475" y="1377950"/>
              <a:ext cx="1588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pPr defTabSz="914309"/>
              <a:endParaRPr lang="zh-CN" altLang="en-US" sz="240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150" name="Freeform 175"/>
            <p:cNvSpPr>
              <a:spLocks/>
            </p:cNvSpPr>
            <p:nvPr/>
          </p:nvSpPr>
          <p:spPr bwMode="auto">
            <a:xfrm>
              <a:off x="7943850" y="1381125"/>
              <a:ext cx="9525" cy="9525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0" y="6"/>
                </a:cxn>
                <a:cxn ang="0">
                  <a:pos x="6" y="4"/>
                </a:cxn>
                <a:cxn ang="0">
                  <a:pos x="6" y="4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0" y="6"/>
                </a:cxn>
              </a:cxnLst>
              <a:rect l="0" t="0" r="r" b="b"/>
              <a:pathLst>
                <a:path w="6" h="6">
                  <a:moveTo>
                    <a:pt x="0" y="6"/>
                  </a:moveTo>
                  <a:lnTo>
                    <a:pt x="0" y="6"/>
                  </a:lnTo>
                  <a:lnTo>
                    <a:pt x="6" y="4"/>
                  </a:lnTo>
                  <a:lnTo>
                    <a:pt x="6" y="4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pPr defTabSz="914309"/>
              <a:endParaRPr lang="zh-CN" altLang="en-US" sz="240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151" name="Freeform 176"/>
            <p:cNvSpPr>
              <a:spLocks/>
            </p:cNvSpPr>
            <p:nvPr/>
          </p:nvSpPr>
          <p:spPr bwMode="auto">
            <a:xfrm>
              <a:off x="5276850" y="276225"/>
              <a:ext cx="22225" cy="6350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6" y="4"/>
                </a:cxn>
                <a:cxn ang="0">
                  <a:pos x="14" y="2"/>
                </a:cxn>
                <a:cxn ang="0">
                  <a:pos x="14" y="2"/>
                </a:cxn>
                <a:cxn ang="0">
                  <a:pos x="6" y="0"/>
                </a:cxn>
                <a:cxn ang="0">
                  <a:pos x="4" y="2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14" h="4">
                  <a:moveTo>
                    <a:pt x="0" y="2"/>
                  </a:moveTo>
                  <a:lnTo>
                    <a:pt x="0" y="2"/>
                  </a:lnTo>
                  <a:lnTo>
                    <a:pt x="6" y="4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6" y="0"/>
                  </a:lnTo>
                  <a:lnTo>
                    <a:pt x="4" y="2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pPr defTabSz="914309"/>
              <a:endParaRPr lang="zh-CN" altLang="en-US" sz="240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152" name="Freeform 177"/>
            <p:cNvSpPr>
              <a:spLocks/>
            </p:cNvSpPr>
            <p:nvPr/>
          </p:nvSpPr>
          <p:spPr bwMode="auto">
            <a:xfrm>
              <a:off x="5670550" y="736600"/>
              <a:ext cx="28575" cy="12700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6" y="4"/>
                </a:cxn>
                <a:cxn ang="0">
                  <a:pos x="6" y="4"/>
                </a:cxn>
                <a:cxn ang="0">
                  <a:pos x="12" y="8"/>
                </a:cxn>
                <a:cxn ang="0">
                  <a:pos x="18" y="8"/>
                </a:cxn>
                <a:cxn ang="0">
                  <a:pos x="18" y="8"/>
                </a:cxn>
                <a:cxn ang="0">
                  <a:pos x="14" y="4"/>
                </a:cxn>
                <a:cxn ang="0">
                  <a:pos x="10" y="2"/>
                </a:cxn>
                <a:cxn ang="0">
                  <a:pos x="10" y="2"/>
                </a:cxn>
                <a:cxn ang="0">
                  <a:pos x="6" y="0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18" h="8">
                  <a:moveTo>
                    <a:pt x="0" y="2"/>
                  </a:moveTo>
                  <a:lnTo>
                    <a:pt x="0" y="2"/>
                  </a:lnTo>
                  <a:lnTo>
                    <a:pt x="6" y="4"/>
                  </a:lnTo>
                  <a:lnTo>
                    <a:pt x="6" y="4"/>
                  </a:lnTo>
                  <a:lnTo>
                    <a:pt x="12" y="8"/>
                  </a:lnTo>
                  <a:lnTo>
                    <a:pt x="18" y="8"/>
                  </a:lnTo>
                  <a:lnTo>
                    <a:pt x="18" y="8"/>
                  </a:lnTo>
                  <a:lnTo>
                    <a:pt x="14" y="4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6" y="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pPr defTabSz="914309"/>
              <a:endParaRPr lang="zh-CN" altLang="en-US" sz="240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153" name="Freeform 178"/>
            <p:cNvSpPr>
              <a:spLocks/>
            </p:cNvSpPr>
            <p:nvPr/>
          </p:nvSpPr>
          <p:spPr bwMode="auto">
            <a:xfrm>
              <a:off x="8083550" y="1558925"/>
              <a:ext cx="6350" cy="6350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4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2" y="4"/>
                </a:cxn>
                <a:cxn ang="0">
                  <a:pos x="2" y="4"/>
                </a:cxn>
                <a:cxn ang="0">
                  <a:pos x="4" y="4"/>
                </a:cxn>
                <a:cxn ang="0">
                  <a:pos x="4" y="2"/>
                </a:cxn>
                <a:cxn ang="0">
                  <a:pos x="4" y="2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lnTo>
                    <a:pt x="4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4"/>
                  </a:lnTo>
                  <a:lnTo>
                    <a:pt x="2" y="4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pPr defTabSz="914309"/>
              <a:endParaRPr lang="zh-CN" altLang="en-US" sz="240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70" name="文字方塊 169"/>
          <p:cNvSpPr txBox="1"/>
          <p:nvPr/>
        </p:nvSpPr>
        <p:spPr>
          <a:xfrm>
            <a:off x="5091246" y="341015"/>
            <a:ext cx="3793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zh-TW" alt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zh-TW" altLang="en-US" sz="3600" dirty="0">
                <a:solidFill>
                  <a:schemeClr val="bg1"/>
                </a:solidFill>
              </a:rPr>
              <a:t>募書時間地點</a:t>
            </a:r>
          </a:p>
        </p:txBody>
      </p:sp>
      <p:sp>
        <p:nvSpPr>
          <p:cNvPr id="176" name="文字方塊 175"/>
          <p:cNvSpPr txBox="1"/>
          <p:nvPr/>
        </p:nvSpPr>
        <p:spPr>
          <a:xfrm>
            <a:off x="3310738" y="1437516"/>
            <a:ext cx="79356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150000"/>
              </a:lnSpc>
            </a:pPr>
            <a:r>
              <a:rPr lang="zh-TW" altLang="en-US" sz="3600" b="1" dirty="0" smtClean="0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</a:t>
            </a:r>
            <a:r>
              <a:rPr lang="en-US" altLang="zh-TW" sz="3600" b="1" dirty="0" smtClean="0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109</a:t>
            </a:r>
            <a:r>
              <a:rPr lang="zh-TW" altLang="en-US" sz="3600" b="1" dirty="0" smtClean="0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3600" b="1" dirty="0" smtClean="0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9</a:t>
            </a:r>
            <a:r>
              <a:rPr lang="zh-TW" altLang="en-US" sz="3600" b="1" dirty="0" smtClean="0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3600" b="1" dirty="0" smtClean="0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16</a:t>
            </a:r>
            <a:r>
              <a:rPr lang="zh-TW" altLang="en-US" sz="3600" b="1" dirty="0" smtClean="0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日至</a:t>
            </a:r>
            <a:r>
              <a:rPr lang="en-US" altLang="zh-TW" sz="3600" b="1" dirty="0" smtClean="0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</a:t>
            </a:r>
            <a:r>
              <a:rPr lang="zh-TW" altLang="en-US" sz="3600" b="1" dirty="0" smtClean="0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3600" b="1" dirty="0" smtClean="0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18</a:t>
            </a:r>
            <a:r>
              <a:rPr lang="zh-TW" altLang="en-US" sz="3600" b="1" dirty="0" smtClean="0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</a:t>
            </a:r>
            <a:endParaRPr lang="en-US" altLang="zh-TW" sz="3600" b="1" dirty="0" smtClean="0">
              <a:solidFill>
                <a:schemeClr val="bg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457200">
              <a:lnSpc>
                <a:spcPct val="150000"/>
              </a:lnSpc>
            </a:pPr>
            <a:r>
              <a:rPr lang="zh-TW" altLang="en-US" sz="3600" b="1" dirty="0" smtClean="0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  圖書館</a:t>
            </a:r>
          </a:p>
        </p:txBody>
      </p:sp>
      <p:sp>
        <p:nvSpPr>
          <p:cNvPr id="177" name="文字方塊 176"/>
          <p:cNvSpPr txBox="1"/>
          <p:nvPr/>
        </p:nvSpPr>
        <p:spPr>
          <a:xfrm>
            <a:off x="4059741" y="5846828"/>
            <a:ext cx="6674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zh-TW" alt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zh-TW" altLang="en-US" sz="3600" b="1" dirty="0" smtClean="0">
                <a:solidFill>
                  <a:schemeClr val="bg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推動世界的閱讀  從鶯歌出發</a:t>
            </a:r>
            <a:endParaRPr lang="zh-TW" altLang="en-US" sz="3600" b="1" dirty="0">
              <a:solidFill>
                <a:schemeClr val="bg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0118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任意形状 1"/>
          <p:cNvSpPr/>
          <p:nvPr/>
        </p:nvSpPr>
        <p:spPr>
          <a:xfrm>
            <a:off x="-710035" y="4789922"/>
            <a:ext cx="2857691" cy="754486"/>
          </a:xfrm>
          <a:custGeom>
            <a:avLst/>
            <a:gdLst>
              <a:gd name="connsiteX0" fmla="*/ 0 w 6893804"/>
              <a:gd name="connsiteY0" fmla="*/ 0 h 900000"/>
              <a:gd name="connsiteX1" fmla="*/ 6045131 w 6893804"/>
              <a:gd name="connsiteY1" fmla="*/ 0 h 900000"/>
              <a:gd name="connsiteX2" fmla="*/ 6244468 w 6893804"/>
              <a:gd name="connsiteY2" fmla="*/ 0 h 900000"/>
              <a:gd name="connsiteX3" fmla="*/ 6893804 w 6893804"/>
              <a:gd name="connsiteY3" fmla="*/ 0 h 900000"/>
              <a:gd name="connsiteX4" fmla="*/ 6443804 w 6893804"/>
              <a:gd name="connsiteY4" fmla="*/ 450000 h 900000"/>
              <a:gd name="connsiteX5" fmla="*/ 6893804 w 6893804"/>
              <a:gd name="connsiteY5" fmla="*/ 900000 h 900000"/>
              <a:gd name="connsiteX6" fmla="*/ 6244468 w 6893804"/>
              <a:gd name="connsiteY6" fmla="*/ 900000 h 900000"/>
              <a:gd name="connsiteX7" fmla="*/ 6045131 w 6893804"/>
              <a:gd name="connsiteY7" fmla="*/ 900000 h 900000"/>
              <a:gd name="connsiteX8" fmla="*/ 0 w 6893804"/>
              <a:gd name="connsiteY8" fmla="*/ 900000 h 9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93804" h="900000">
                <a:moveTo>
                  <a:pt x="0" y="0"/>
                </a:moveTo>
                <a:lnTo>
                  <a:pt x="6045131" y="0"/>
                </a:lnTo>
                <a:lnTo>
                  <a:pt x="6244468" y="0"/>
                </a:lnTo>
                <a:lnTo>
                  <a:pt x="6893804" y="0"/>
                </a:lnTo>
                <a:lnTo>
                  <a:pt x="6443804" y="450000"/>
                </a:lnTo>
                <a:lnTo>
                  <a:pt x="6893804" y="900000"/>
                </a:lnTo>
                <a:lnTo>
                  <a:pt x="6244468" y="900000"/>
                </a:lnTo>
                <a:lnTo>
                  <a:pt x="6045131" y="900000"/>
                </a:lnTo>
                <a:lnTo>
                  <a:pt x="0" y="90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/>
            <a:endParaRPr kumimoji="1" lang="zh-CN" altLang="en-US" sz="2400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sp>
        <p:nvSpPr>
          <p:cNvPr id="170" name="文字方塊 169"/>
          <p:cNvSpPr txBox="1"/>
          <p:nvPr/>
        </p:nvSpPr>
        <p:spPr>
          <a:xfrm>
            <a:off x="2491200" y="283415"/>
            <a:ext cx="838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zh-TW" altLang="en-US" sz="3600" dirty="0" smtClean="0">
                <a:solidFill>
                  <a:schemeClr val="bg1"/>
                </a:solidFill>
              </a:rPr>
              <a:t>       送</a:t>
            </a:r>
            <a:r>
              <a:rPr lang="zh-TW" altLang="en-US" sz="3600" dirty="0">
                <a:solidFill>
                  <a:schemeClr val="bg1"/>
                </a:solidFill>
              </a:rPr>
              <a:t>愛到緬北    有你有我</a:t>
            </a:r>
          </a:p>
        </p:txBody>
      </p:sp>
      <p:sp>
        <p:nvSpPr>
          <p:cNvPr id="176" name="文字方塊 175"/>
          <p:cNvSpPr txBox="1"/>
          <p:nvPr/>
        </p:nvSpPr>
        <p:spPr>
          <a:xfrm>
            <a:off x="3310738" y="1437516"/>
            <a:ext cx="7935662" cy="8215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150000"/>
              </a:lnSpc>
            </a:pPr>
            <a:r>
              <a:rPr lang="zh-TW" altLang="en-US" sz="3600" b="1" dirty="0" smtClean="0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</a:t>
            </a:r>
          </a:p>
        </p:txBody>
      </p:sp>
      <p:pic>
        <p:nvPicPr>
          <p:cNvPr id="6" name="Picture 2" descr="C:\Windows\System32\config\systemprofile\Downloads\IMG_20190501_1021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2043" y="1367074"/>
            <a:ext cx="3293978" cy="2470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Windows\System32\config\systemprofile\Downloads\IMG_20190506_1015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82896" y="1732331"/>
            <a:ext cx="326350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:\Windows\System32\config\systemprofile\Downloads\IMG_20190508_075318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4751" y="4235359"/>
            <a:ext cx="3122539" cy="2341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8967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任意形状 1"/>
          <p:cNvSpPr/>
          <p:nvPr/>
        </p:nvSpPr>
        <p:spPr>
          <a:xfrm>
            <a:off x="-710035" y="1292049"/>
            <a:ext cx="2857691" cy="754486"/>
          </a:xfrm>
          <a:custGeom>
            <a:avLst/>
            <a:gdLst>
              <a:gd name="connsiteX0" fmla="*/ 0 w 6893804"/>
              <a:gd name="connsiteY0" fmla="*/ 0 h 900000"/>
              <a:gd name="connsiteX1" fmla="*/ 6045131 w 6893804"/>
              <a:gd name="connsiteY1" fmla="*/ 0 h 900000"/>
              <a:gd name="connsiteX2" fmla="*/ 6244468 w 6893804"/>
              <a:gd name="connsiteY2" fmla="*/ 0 h 900000"/>
              <a:gd name="connsiteX3" fmla="*/ 6893804 w 6893804"/>
              <a:gd name="connsiteY3" fmla="*/ 0 h 900000"/>
              <a:gd name="connsiteX4" fmla="*/ 6443804 w 6893804"/>
              <a:gd name="connsiteY4" fmla="*/ 450000 h 900000"/>
              <a:gd name="connsiteX5" fmla="*/ 6893804 w 6893804"/>
              <a:gd name="connsiteY5" fmla="*/ 900000 h 900000"/>
              <a:gd name="connsiteX6" fmla="*/ 6244468 w 6893804"/>
              <a:gd name="connsiteY6" fmla="*/ 900000 h 900000"/>
              <a:gd name="connsiteX7" fmla="*/ 6045131 w 6893804"/>
              <a:gd name="connsiteY7" fmla="*/ 900000 h 900000"/>
              <a:gd name="connsiteX8" fmla="*/ 0 w 6893804"/>
              <a:gd name="connsiteY8" fmla="*/ 900000 h 9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93804" h="900000">
                <a:moveTo>
                  <a:pt x="0" y="0"/>
                </a:moveTo>
                <a:lnTo>
                  <a:pt x="6045131" y="0"/>
                </a:lnTo>
                <a:lnTo>
                  <a:pt x="6244468" y="0"/>
                </a:lnTo>
                <a:lnTo>
                  <a:pt x="6893804" y="0"/>
                </a:lnTo>
                <a:lnTo>
                  <a:pt x="6443804" y="450000"/>
                </a:lnTo>
                <a:lnTo>
                  <a:pt x="6893804" y="900000"/>
                </a:lnTo>
                <a:lnTo>
                  <a:pt x="6244468" y="900000"/>
                </a:lnTo>
                <a:lnTo>
                  <a:pt x="6045131" y="900000"/>
                </a:lnTo>
                <a:lnTo>
                  <a:pt x="0" y="90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/>
            <a:endParaRPr kumimoji="1" lang="zh-CN" altLang="en-US" sz="2400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grpSp>
        <p:nvGrpSpPr>
          <p:cNvPr id="25" name="组合 112"/>
          <p:cNvGrpSpPr/>
          <p:nvPr/>
        </p:nvGrpSpPr>
        <p:grpSpPr>
          <a:xfrm>
            <a:off x="6117961" y="2880087"/>
            <a:ext cx="337937" cy="332498"/>
            <a:chOff x="9258152" y="7085327"/>
            <a:chExt cx="540197" cy="531499"/>
          </a:xfrm>
        </p:grpSpPr>
        <p:sp>
          <p:nvSpPr>
            <p:cNvPr id="40" name="椭圆 39"/>
            <p:cNvSpPr/>
            <p:nvPr/>
          </p:nvSpPr>
          <p:spPr>
            <a:xfrm>
              <a:off x="9328145" y="7213010"/>
              <a:ext cx="403816" cy="403816"/>
            </a:xfrm>
            <a:prstGeom prst="ellipse">
              <a:avLst/>
            </a:prstGeom>
            <a:noFill/>
            <a:ln w="3492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41"/>
              <a:endParaRPr lang="zh-CN" altLang="en-US" sz="1867" kern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grpSp>
          <p:nvGrpSpPr>
            <p:cNvPr id="43" name="组合 111"/>
            <p:cNvGrpSpPr/>
            <p:nvPr/>
          </p:nvGrpSpPr>
          <p:grpSpPr>
            <a:xfrm>
              <a:off x="9258152" y="7085327"/>
              <a:ext cx="540197" cy="412485"/>
              <a:chOff x="11172373" y="6982090"/>
              <a:chExt cx="540197" cy="412485"/>
            </a:xfrm>
          </p:grpSpPr>
          <p:cxnSp>
            <p:nvCxnSpPr>
              <p:cNvPr id="45" name="直接连接符 77"/>
              <p:cNvCxnSpPr/>
              <p:nvPr/>
            </p:nvCxnSpPr>
            <p:spPr>
              <a:xfrm>
                <a:off x="11172373" y="7244556"/>
                <a:ext cx="271901" cy="150019"/>
              </a:xfrm>
              <a:prstGeom prst="line">
                <a:avLst/>
              </a:prstGeom>
              <a:ln w="44450" cap="rnd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128"/>
              <p:cNvCxnSpPr/>
              <p:nvPr/>
            </p:nvCxnSpPr>
            <p:spPr>
              <a:xfrm flipV="1">
                <a:off x="11444274" y="6982090"/>
                <a:ext cx="268296" cy="411690"/>
              </a:xfrm>
              <a:prstGeom prst="line">
                <a:avLst/>
              </a:prstGeom>
              <a:ln w="44450" cap="rnd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6" name="组合 135"/>
          <p:cNvGrpSpPr/>
          <p:nvPr/>
        </p:nvGrpSpPr>
        <p:grpSpPr>
          <a:xfrm>
            <a:off x="6117961" y="3494983"/>
            <a:ext cx="337937" cy="332498"/>
            <a:chOff x="9258152" y="7085327"/>
            <a:chExt cx="540197" cy="531499"/>
          </a:xfrm>
        </p:grpSpPr>
        <p:sp>
          <p:nvSpPr>
            <p:cNvPr id="33" name="椭圆 32"/>
            <p:cNvSpPr/>
            <p:nvPr/>
          </p:nvSpPr>
          <p:spPr>
            <a:xfrm>
              <a:off x="9328145" y="7213010"/>
              <a:ext cx="403816" cy="403816"/>
            </a:xfrm>
            <a:prstGeom prst="ellipse">
              <a:avLst/>
            </a:prstGeom>
            <a:noFill/>
            <a:ln w="3492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41"/>
              <a:endParaRPr lang="zh-CN" altLang="en-US" sz="1867" kern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grpSp>
          <p:nvGrpSpPr>
            <p:cNvPr id="35" name="组合 137"/>
            <p:cNvGrpSpPr/>
            <p:nvPr/>
          </p:nvGrpSpPr>
          <p:grpSpPr>
            <a:xfrm>
              <a:off x="9258152" y="7085327"/>
              <a:ext cx="540197" cy="412485"/>
              <a:chOff x="11172373" y="6982090"/>
              <a:chExt cx="540197" cy="412485"/>
            </a:xfrm>
          </p:grpSpPr>
          <p:cxnSp>
            <p:nvCxnSpPr>
              <p:cNvPr id="36" name="直接连接符 138"/>
              <p:cNvCxnSpPr/>
              <p:nvPr/>
            </p:nvCxnSpPr>
            <p:spPr>
              <a:xfrm>
                <a:off x="11172373" y="7244556"/>
                <a:ext cx="271901" cy="150019"/>
              </a:xfrm>
              <a:prstGeom prst="line">
                <a:avLst/>
              </a:prstGeom>
              <a:ln w="44450" cap="rnd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接连接符 139"/>
              <p:cNvCxnSpPr/>
              <p:nvPr/>
            </p:nvCxnSpPr>
            <p:spPr>
              <a:xfrm flipV="1">
                <a:off x="11444274" y="6982090"/>
                <a:ext cx="268296" cy="411690"/>
              </a:xfrm>
              <a:prstGeom prst="line">
                <a:avLst/>
              </a:prstGeom>
              <a:ln w="44450" cap="rnd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7" name="组合 140"/>
          <p:cNvGrpSpPr/>
          <p:nvPr/>
        </p:nvGrpSpPr>
        <p:grpSpPr>
          <a:xfrm>
            <a:off x="6117961" y="4109879"/>
            <a:ext cx="337937" cy="332498"/>
            <a:chOff x="9258152" y="7085327"/>
            <a:chExt cx="540197" cy="531499"/>
          </a:xfrm>
        </p:grpSpPr>
        <p:sp>
          <p:nvSpPr>
            <p:cNvPr id="29" name="椭圆 28"/>
            <p:cNvSpPr/>
            <p:nvPr/>
          </p:nvSpPr>
          <p:spPr>
            <a:xfrm>
              <a:off x="9328145" y="7213010"/>
              <a:ext cx="403816" cy="403816"/>
            </a:xfrm>
            <a:prstGeom prst="ellipse">
              <a:avLst/>
            </a:prstGeom>
            <a:noFill/>
            <a:ln w="3492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41"/>
              <a:endParaRPr lang="zh-CN" altLang="en-US" sz="1867" kern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grpSp>
          <p:nvGrpSpPr>
            <p:cNvPr id="30" name="组合 142"/>
            <p:cNvGrpSpPr/>
            <p:nvPr/>
          </p:nvGrpSpPr>
          <p:grpSpPr>
            <a:xfrm>
              <a:off x="9258152" y="7085327"/>
              <a:ext cx="540197" cy="412485"/>
              <a:chOff x="11172373" y="6982090"/>
              <a:chExt cx="540197" cy="412485"/>
            </a:xfrm>
          </p:grpSpPr>
          <p:cxnSp>
            <p:nvCxnSpPr>
              <p:cNvPr id="31" name="直接连接符 143"/>
              <p:cNvCxnSpPr/>
              <p:nvPr/>
            </p:nvCxnSpPr>
            <p:spPr>
              <a:xfrm>
                <a:off x="11172373" y="7244556"/>
                <a:ext cx="271901" cy="150019"/>
              </a:xfrm>
              <a:prstGeom prst="line">
                <a:avLst/>
              </a:prstGeom>
              <a:ln w="44450" cap="rnd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144"/>
              <p:cNvCxnSpPr/>
              <p:nvPr/>
            </p:nvCxnSpPr>
            <p:spPr>
              <a:xfrm flipV="1">
                <a:off x="11444274" y="6982090"/>
                <a:ext cx="268296" cy="411690"/>
              </a:xfrm>
              <a:prstGeom prst="line">
                <a:avLst/>
              </a:prstGeom>
              <a:ln w="44450" cap="rnd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3" name="组合 145"/>
          <p:cNvGrpSpPr/>
          <p:nvPr/>
        </p:nvGrpSpPr>
        <p:grpSpPr>
          <a:xfrm>
            <a:off x="8253452" y="2895182"/>
            <a:ext cx="337937" cy="332498"/>
            <a:chOff x="9258152" y="7085327"/>
            <a:chExt cx="540197" cy="531499"/>
          </a:xfrm>
        </p:grpSpPr>
        <p:sp>
          <p:nvSpPr>
            <p:cNvPr id="59" name="椭圆 58"/>
            <p:cNvSpPr/>
            <p:nvPr/>
          </p:nvSpPr>
          <p:spPr>
            <a:xfrm>
              <a:off x="9328145" y="7213010"/>
              <a:ext cx="403816" cy="403816"/>
            </a:xfrm>
            <a:prstGeom prst="ellipse">
              <a:avLst/>
            </a:prstGeom>
            <a:noFill/>
            <a:ln w="3492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41"/>
              <a:endParaRPr lang="zh-CN" altLang="en-US" sz="1867" kern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grpSp>
          <p:nvGrpSpPr>
            <p:cNvPr id="60" name="组合 147"/>
            <p:cNvGrpSpPr/>
            <p:nvPr/>
          </p:nvGrpSpPr>
          <p:grpSpPr>
            <a:xfrm>
              <a:off x="9258152" y="7085327"/>
              <a:ext cx="540197" cy="412485"/>
              <a:chOff x="11172373" y="6982090"/>
              <a:chExt cx="540197" cy="412485"/>
            </a:xfrm>
          </p:grpSpPr>
          <p:cxnSp>
            <p:nvCxnSpPr>
              <p:cNvPr id="61" name="直接连接符 148"/>
              <p:cNvCxnSpPr/>
              <p:nvPr/>
            </p:nvCxnSpPr>
            <p:spPr>
              <a:xfrm>
                <a:off x="11172373" y="7244556"/>
                <a:ext cx="271901" cy="150019"/>
              </a:xfrm>
              <a:prstGeom prst="line">
                <a:avLst/>
              </a:prstGeom>
              <a:ln w="44450" cap="rnd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149"/>
              <p:cNvCxnSpPr/>
              <p:nvPr/>
            </p:nvCxnSpPr>
            <p:spPr>
              <a:xfrm flipV="1">
                <a:off x="11444274" y="6982090"/>
                <a:ext cx="268296" cy="411690"/>
              </a:xfrm>
              <a:prstGeom prst="line">
                <a:avLst/>
              </a:prstGeom>
              <a:ln w="44450" cap="rnd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4" name="组合 150"/>
          <p:cNvGrpSpPr/>
          <p:nvPr/>
        </p:nvGrpSpPr>
        <p:grpSpPr>
          <a:xfrm>
            <a:off x="8253452" y="3510078"/>
            <a:ext cx="337937" cy="332498"/>
            <a:chOff x="9258152" y="7085327"/>
            <a:chExt cx="540197" cy="531498"/>
          </a:xfrm>
        </p:grpSpPr>
        <p:sp>
          <p:nvSpPr>
            <p:cNvPr id="55" name="椭圆 54"/>
            <p:cNvSpPr/>
            <p:nvPr/>
          </p:nvSpPr>
          <p:spPr>
            <a:xfrm>
              <a:off x="9328145" y="7213009"/>
              <a:ext cx="403816" cy="403816"/>
            </a:xfrm>
            <a:prstGeom prst="ellipse">
              <a:avLst/>
            </a:prstGeom>
            <a:noFill/>
            <a:ln w="3492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41"/>
              <a:endParaRPr lang="zh-CN" altLang="en-US" sz="1867" kern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grpSp>
          <p:nvGrpSpPr>
            <p:cNvPr id="56" name="组合 152"/>
            <p:cNvGrpSpPr/>
            <p:nvPr/>
          </p:nvGrpSpPr>
          <p:grpSpPr>
            <a:xfrm>
              <a:off x="9258152" y="7085327"/>
              <a:ext cx="540197" cy="412485"/>
              <a:chOff x="11172373" y="6982090"/>
              <a:chExt cx="540197" cy="412485"/>
            </a:xfrm>
          </p:grpSpPr>
          <p:cxnSp>
            <p:nvCxnSpPr>
              <p:cNvPr id="57" name="直接连接符 153"/>
              <p:cNvCxnSpPr/>
              <p:nvPr/>
            </p:nvCxnSpPr>
            <p:spPr>
              <a:xfrm>
                <a:off x="11172373" y="7244556"/>
                <a:ext cx="271901" cy="150019"/>
              </a:xfrm>
              <a:prstGeom prst="line">
                <a:avLst/>
              </a:prstGeom>
              <a:ln w="44450" cap="rnd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154"/>
              <p:cNvCxnSpPr/>
              <p:nvPr/>
            </p:nvCxnSpPr>
            <p:spPr>
              <a:xfrm flipV="1">
                <a:off x="11444274" y="6982090"/>
                <a:ext cx="268296" cy="411690"/>
              </a:xfrm>
              <a:prstGeom prst="line">
                <a:avLst/>
              </a:prstGeom>
              <a:ln w="44450" cap="rnd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4" name="组合 155"/>
          <p:cNvGrpSpPr/>
          <p:nvPr/>
        </p:nvGrpSpPr>
        <p:grpSpPr>
          <a:xfrm>
            <a:off x="10388946" y="2895182"/>
            <a:ext cx="337937" cy="332498"/>
            <a:chOff x="9258152" y="7085327"/>
            <a:chExt cx="540197" cy="531498"/>
          </a:xfrm>
        </p:grpSpPr>
        <p:sp>
          <p:nvSpPr>
            <p:cNvPr id="85" name="椭圆 84"/>
            <p:cNvSpPr/>
            <p:nvPr/>
          </p:nvSpPr>
          <p:spPr>
            <a:xfrm>
              <a:off x="9328145" y="7213009"/>
              <a:ext cx="403816" cy="403816"/>
            </a:xfrm>
            <a:prstGeom prst="ellipse">
              <a:avLst/>
            </a:prstGeom>
            <a:noFill/>
            <a:ln w="3492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41"/>
              <a:endParaRPr lang="zh-CN" altLang="en-US" sz="1867" kern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grpSp>
          <p:nvGrpSpPr>
            <p:cNvPr id="86" name="组合 157"/>
            <p:cNvGrpSpPr/>
            <p:nvPr/>
          </p:nvGrpSpPr>
          <p:grpSpPr>
            <a:xfrm>
              <a:off x="9258152" y="7085327"/>
              <a:ext cx="540197" cy="412485"/>
              <a:chOff x="11172373" y="6982090"/>
              <a:chExt cx="540197" cy="412485"/>
            </a:xfrm>
          </p:grpSpPr>
          <p:cxnSp>
            <p:nvCxnSpPr>
              <p:cNvPr id="87" name="直接连接符 158"/>
              <p:cNvCxnSpPr/>
              <p:nvPr/>
            </p:nvCxnSpPr>
            <p:spPr>
              <a:xfrm>
                <a:off x="11172373" y="7244556"/>
                <a:ext cx="271901" cy="150019"/>
              </a:xfrm>
              <a:prstGeom prst="line">
                <a:avLst/>
              </a:prstGeom>
              <a:ln w="44450" cap="rnd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直接连接符 159"/>
              <p:cNvCxnSpPr/>
              <p:nvPr/>
            </p:nvCxnSpPr>
            <p:spPr>
              <a:xfrm flipV="1">
                <a:off x="11444274" y="6982090"/>
                <a:ext cx="268296" cy="411690"/>
              </a:xfrm>
              <a:prstGeom prst="line">
                <a:avLst/>
              </a:prstGeom>
              <a:ln w="44450" cap="rnd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5" name="组合 160"/>
          <p:cNvGrpSpPr/>
          <p:nvPr/>
        </p:nvGrpSpPr>
        <p:grpSpPr>
          <a:xfrm>
            <a:off x="10388946" y="3510081"/>
            <a:ext cx="337937" cy="332498"/>
            <a:chOff x="9258152" y="7085327"/>
            <a:chExt cx="540197" cy="531498"/>
          </a:xfrm>
        </p:grpSpPr>
        <p:sp>
          <p:nvSpPr>
            <p:cNvPr id="81" name="椭圆 80"/>
            <p:cNvSpPr/>
            <p:nvPr/>
          </p:nvSpPr>
          <p:spPr>
            <a:xfrm>
              <a:off x="9328145" y="7213009"/>
              <a:ext cx="403816" cy="403816"/>
            </a:xfrm>
            <a:prstGeom prst="ellipse">
              <a:avLst/>
            </a:prstGeom>
            <a:noFill/>
            <a:ln w="3492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41"/>
              <a:endParaRPr lang="zh-CN" altLang="en-US" sz="1867" kern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grpSp>
          <p:nvGrpSpPr>
            <p:cNvPr id="82" name="组合 162"/>
            <p:cNvGrpSpPr/>
            <p:nvPr/>
          </p:nvGrpSpPr>
          <p:grpSpPr>
            <a:xfrm>
              <a:off x="9258152" y="7085327"/>
              <a:ext cx="540197" cy="412485"/>
              <a:chOff x="11172373" y="6982090"/>
              <a:chExt cx="540197" cy="412485"/>
            </a:xfrm>
          </p:grpSpPr>
          <p:cxnSp>
            <p:nvCxnSpPr>
              <p:cNvPr id="83" name="直接连接符 163"/>
              <p:cNvCxnSpPr/>
              <p:nvPr/>
            </p:nvCxnSpPr>
            <p:spPr>
              <a:xfrm>
                <a:off x="11172373" y="7244556"/>
                <a:ext cx="271901" cy="150019"/>
              </a:xfrm>
              <a:prstGeom prst="line">
                <a:avLst/>
              </a:prstGeom>
              <a:ln w="44450" cap="rnd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直接连接符 164"/>
              <p:cNvCxnSpPr/>
              <p:nvPr/>
            </p:nvCxnSpPr>
            <p:spPr>
              <a:xfrm flipV="1">
                <a:off x="11444274" y="6982090"/>
                <a:ext cx="268296" cy="411690"/>
              </a:xfrm>
              <a:prstGeom prst="line">
                <a:avLst/>
              </a:prstGeom>
              <a:ln w="44450" cap="rnd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6" name="组合 165"/>
          <p:cNvGrpSpPr/>
          <p:nvPr/>
        </p:nvGrpSpPr>
        <p:grpSpPr>
          <a:xfrm>
            <a:off x="10388946" y="4124978"/>
            <a:ext cx="337937" cy="332498"/>
            <a:chOff x="9258152" y="7085327"/>
            <a:chExt cx="540197" cy="531498"/>
          </a:xfrm>
        </p:grpSpPr>
        <p:sp>
          <p:nvSpPr>
            <p:cNvPr id="77" name="椭圆 76"/>
            <p:cNvSpPr/>
            <p:nvPr/>
          </p:nvSpPr>
          <p:spPr>
            <a:xfrm>
              <a:off x="9328145" y="7213009"/>
              <a:ext cx="403816" cy="403816"/>
            </a:xfrm>
            <a:prstGeom prst="ellipse">
              <a:avLst/>
            </a:prstGeom>
            <a:noFill/>
            <a:ln w="3492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41"/>
              <a:endParaRPr lang="zh-CN" altLang="en-US" sz="1867" kern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grpSp>
          <p:nvGrpSpPr>
            <p:cNvPr id="78" name="组合 167"/>
            <p:cNvGrpSpPr/>
            <p:nvPr/>
          </p:nvGrpSpPr>
          <p:grpSpPr>
            <a:xfrm>
              <a:off x="9258152" y="7085327"/>
              <a:ext cx="540197" cy="412485"/>
              <a:chOff x="11172373" y="6982090"/>
              <a:chExt cx="540197" cy="412485"/>
            </a:xfrm>
          </p:grpSpPr>
          <p:cxnSp>
            <p:nvCxnSpPr>
              <p:cNvPr id="79" name="直接连接符 168"/>
              <p:cNvCxnSpPr/>
              <p:nvPr/>
            </p:nvCxnSpPr>
            <p:spPr>
              <a:xfrm>
                <a:off x="11172373" y="7244556"/>
                <a:ext cx="271901" cy="150019"/>
              </a:xfrm>
              <a:prstGeom prst="line">
                <a:avLst/>
              </a:prstGeom>
              <a:ln w="44450" cap="rnd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直接连接符 169"/>
              <p:cNvCxnSpPr/>
              <p:nvPr/>
            </p:nvCxnSpPr>
            <p:spPr>
              <a:xfrm flipV="1">
                <a:off x="11444274" y="6982090"/>
                <a:ext cx="268296" cy="411690"/>
              </a:xfrm>
              <a:prstGeom prst="line">
                <a:avLst/>
              </a:prstGeom>
              <a:ln w="44450" cap="rnd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7" name="组合 170"/>
          <p:cNvGrpSpPr/>
          <p:nvPr/>
        </p:nvGrpSpPr>
        <p:grpSpPr>
          <a:xfrm>
            <a:off x="10388946" y="4739874"/>
            <a:ext cx="337937" cy="332498"/>
            <a:chOff x="9258152" y="7085327"/>
            <a:chExt cx="540197" cy="531498"/>
          </a:xfrm>
        </p:grpSpPr>
        <p:sp>
          <p:nvSpPr>
            <p:cNvPr id="73" name="椭圆 72"/>
            <p:cNvSpPr/>
            <p:nvPr/>
          </p:nvSpPr>
          <p:spPr>
            <a:xfrm>
              <a:off x="9328145" y="7213009"/>
              <a:ext cx="403816" cy="403816"/>
            </a:xfrm>
            <a:prstGeom prst="ellipse">
              <a:avLst/>
            </a:prstGeom>
            <a:noFill/>
            <a:ln w="3492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41"/>
              <a:endParaRPr lang="zh-CN" altLang="en-US" sz="1867" kern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grpSp>
          <p:nvGrpSpPr>
            <p:cNvPr id="74" name="组合 172"/>
            <p:cNvGrpSpPr/>
            <p:nvPr/>
          </p:nvGrpSpPr>
          <p:grpSpPr>
            <a:xfrm>
              <a:off x="9258152" y="7085327"/>
              <a:ext cx="540197" cy="412485"/>
              <a:chOff x="11172373" y="6982090"/>
              <a:chExt cx="540197" cy="412485"/>
            </a:xfrm>
          </p:grpSpPr>
          <p:cxnSp>
            <p:nvCxnSpPr>
              <p:cNvPr id="75" name="直接连接符 173"/>
              <p:cNvCxnSpPr/>
              <p:nvPr/>
            </p:nvCxnSpPr>
            <p:spPr>
              <a:xfrm>
                <a:off x="11172373" y="7244556"/>
                <a:ext cx="271901" cy="150019"/>
              </a:xfrm>
              <a:prstGeom prst="line">
                <a:avLst/>
              </a:prstGeom>
              <a:ln w="44450" cap="rnd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直接连接符 174"/>
              <p:cNvCxnSpPr/>
              <p:nvPr/>
            </p:nvCxnSpPr>
            <p:spPr>
              <a:xfrm flipV="1">
                <a:off x="11444274" y="6982090"/>
                <a:ext cx="268296" cy="411690"/>
              </a:xfrm>
              <a:prstGeom prst="line">
                <a:avLst/>
              </a:prstGeom>
              <a:ln w="44450" cap="rnd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8" name="组合 175"/>
          <p:cNvGrpSpPr/>
          <p:nvPr/>
        </p:nvGrpSpPr>
        <p:grpSpPr>
          <a:xfrm>
            <a:off x="10388946" y="5354770"/>
            <a:ext cx="337937" cy="332498"/>
            <a:chOff x="9258152" y="7085327"/>
            <a:chExt cx="540197" cy="531498"/>
          </a:xfrm>
        </p:grpSpPr>
        <p:sp>
          <p:nvSpPr>
            <p:cNvPr id="69" name="椭圆 68"/>
            <p:cNvSpPr/>
            <p:nvPr/>
          </p:nvSpPr>
          <p:spPr>
            <a:xfrm>
              <a:off x="9328145" y="7213009"/>
              <a:ext cx="403816" cy="403816"/>
            </a:xfrm>
            <a:prstGeom prst="ellipse">
              <a:avLst/>
            </a:prstGeom>
            <a:noFill/>
            <a:ln w="3492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41"/>
              <a:endParaRPr lang="zh-CN" altLang="en-US" sz="1867" kern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grpSp>
          <p:nvGrpSpPr>
            <p:cNvPr id="70" name="组合 177"/>
            <p:cNvGrpSpPr/>
            <p:nvPr/>
          </p:nvGrpSpPr>
          <p:grpSpPr>
            <a:xfrm>
              <a:off x="9258152" y="7085327"/>
              <a:ext cx="540197" cy="412485"/>
              <a:chOff x="11172373" y="6982090"/>
              <a:chExt cx="540197" cy="412485"/>
            </a:xfrm>
          </p:grpSpPr>
          <p:cxnSp>
            <p:nvCxnSpPr>
              <p:cNvPr id="71" name="直接连接符 178"/>
              <p:cNvCxnSpPr/>
              <p:nvPr/>
            </p:nvCxnSpPr>
            <p:spPr>
              <a:xfrm>
                <a:off x="11172373" y="7244556"/>
                <a:ext cx="271901" cy="150019"/>
              </a:xfrm>
              <a:prstGeom prst="line">
                <a:avLst/>
              </a:prstGeom>
              <a:ln w="44450" cap="rnd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直接连接符 179"/>
              <p:cNvCxnSpPr/>
              <p:nvPr/>
            </p:nvCxnSpPr>
            <p:spPr>
              <a:xfrm flipV="1">
                <a:off x="11444274" y="6982090"/>
                <a:ext cx="268296" cy="411690"/>
              </a:xfrm>
              <a:prstGeom prst="line">
                <a:avLst/>
              </a:prstGeom>
              <a:ln w="44450" cap="rnd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90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1319159" y="64439"/>
            <a:ext cx="4613641" cy="1089529"/>
          </a:xfrm>
        </p:spPr>
        <p:txBody>
          <a:bodyPr/>
          <a:lstStyle/>
          <a:p>
            <a:r>
              <a:rPr kumimoji="1" lang="zh-TW" altLang="en-US" sz="3600" kern="0" dirty="0" smtClean="0">
                <a:cs typeface="+mn-ea"/>
                <a:sym typeface="+mn-lt"/>
              </a:rPr>
              <a:t>我們與緬北的距離</a:t>
            </a:r>
            <a:endParaRPr kumimoji="1" lang="zh-CN" altLang="en-US" sz="3600" kern="0" dirty="0">
              <a:cs typeface="+mn-ea"/>
              <a:sym typeface="+mn-lt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7517"/>
            <a:ext cx="7685892" cy="5308693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998" y="2094989"/>
            <a:ext cx="4502777" cy="4358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11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sz="quarter" idx="11"/>
          </p:nvPr>
        </p:nvSpPr>
        <p:spPr>
          <a:xfrm>
            <a:off x="210359" y="1442847"/>
            <a:ext cx="1937297" cy="452432"/>
          </a:xfrm>
        </p:spPr>
        <p:txBody>
          <a:bodyPr/>
          <a:lstStyle/>
          <a:p>
            <a:r>
              <a:rPr lang="zh-TW" altLang="en-US" dirty="0" smtClean="0"/>
              <a:t>募書時間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sz="quarter" idx="12"/>
          </p:nvPr>
        </p:nvSpPr>
        <p:spPr>
          <a:xfrm>
            <a:off x="210359" y="2608881"/>
            <a:ext cx="1937297" cy="452432"/>
          </a:xfrm>
        </p:spPr>
        <p:txBody>
          <a:bodyPr/>
          <a:lstStyle/>
          <a:p>
            <a:r>
              <a:rPr lang="zh-TW" altLang="en-US" dirty="0" smtClean="0"/>
              <a:t>送書地點</a:t>
            </a:r>
            <a:endParaRPr lang="zh-TW" alt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2273432" y="1245011"/>
            <a:ext cx="1001027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150000"/>
              </a:lnSpc>
            </a:pPr>
            <a:r>
              <a:rPr lang="en-US" altLang="zh-TW" sz="3200" b="1" dirty="0" smtClean="0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9</a:t>
            </a:r>
            <a:r>
              <a:rPr lang="zh-TW" altLang="en-US" sz="3200" b="1" dirty="0" smtClean="0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3200" b="1" dirty="0" smtClean="0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16</a:t>
            </a:r>
            <a:r>
              <a:rPr lang="zh-TW" altLang="en-US" sz="3200" b="1" dirty="0" smtClean="0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日至</a:t>
            </a:r>
            <a:r>
              <a:rPr lang="en-US" altLang="zh-TW" sz="3200" b="1" dirty="0" smtClean="0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</a:t>
            </a:r>
            <a:r>
              <a:rPr lang="zh-TW" altLang="en-US" sz="3200" b="1" dirty="0" smtClean="0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3200" b="1" dirty="0" smtClean="0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18</a:t>
            </a:r>
            <a:r>
              <a:rPr lang="zh-TW" altLang="en-US" sz="3200" b="1" dirty="0" smtClean="0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日下班前</a:t>
            </a:r>
            <a:endParaRPr lang="zh-TW" altLang="en-US" sz="3200" b="1" dirty="0">
              <a:solidFill>
                <a:schemeClr val="bg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457200">
              <a:lnSpc>
                <a:spcPct val="150000"/>
              </a:lnSpc>
            </a:pPr>
            <a:endParaRPr lang="en-US" altLang="zh-TW" sz="3200" b="1" dirty="0" smtClean="0">
              <a:solidFill>
                <a:schemeClr val="bg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457200">
              <a:lnSpc>
                <a:spcPct val="150000"/>
              </a:lnSpc>
            </a:pPr>
            <a:r>
              <a:rPr lang="zh-TW" altLang="en-US" sz="3200" b="1" dirty="0" smtClean="0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小朋友送到圖書館</a:t>
            </a:r>
            <a:endParaRPr lang="en-US" altLang="zh-TW" sz="3200" b="1" dirty="0" smtClean="0">
              <a:solidFill>
                <a:schemeClr val="bg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457200">
              <a:lnSpc>
                <a:spcPct val="150000"/>
              </a:lnSpc>
            </a:pPr>
            <a:r>
              <a:rPr lang="zh-TW" altLang="en-US" sz="3200" b="1" dirty="0" smtClean="0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家長送到警衛室</a:t>
            </a:r>
            <a:endParaRPr lang="en-US" altLang="zh-TW" sz="3200" b="1" dirty="0" smtClean="0">
              <a:solidFill>
                <a:schemeClr val="bg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457200">
              <a:lnSpc>
                <a:spcPct val="150000"/>
              </a:lnSpc>
            </a:pPr>
            <a:r>
              <a:rPr lang="zh-TW" altLang="en-US" sz="3200" b="1" dirty="0" smtClean="0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可書寫給當地小朋友的一段話，送書時，請在書封面上註明，附贈書人的小卡片</a:t>
            </a:r>
            <a:endParaRPr lang="en-US" altLang="zh-TW" sz="3200" b="1" dirty="0" smtClean="0">
              <a:solidFill>
                <a:schemeClr val="bg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457200">
              <a:lnSpc>
                <a:spcPct val="150000"/>
              </a:lnSpc>
            </a:pPr>
            <a:endParaRPr lang="zh-TW" altLang="en-US" sz="3200" b="1" dirty="0" smtClean="0">
              <a:solidFill>
                <a:schemeClr val="bg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75036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角三角形 3"/>
          <p:cNvSpPr/>
          <p:nvPr/>
        </p:nvSpPr>
        <p:spPr>
          <a:xfrm rot="15891969" flipH="1">
            <a:off x="2751142" y="3088808"/>
            <a:ext cx="694189" cy="3233098"/>
          </a:xfrm>
          <a:prstGeom prst="rtTriangl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kumimoji="1" lang="zh-CN" altLang="en-US" sz="2400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grpSp>
        <p:nvGrpSpPr>
          <p:cNvPr id="13" name="组 12"/>
          <p:cNvGrpSpPr/>
          <p:nvPr/>
        </p:nvGrpSpPr>
        <p:grpSpPr>
          <a:xfrm>
            <a:off x="2471215" y="465793"/>
            <a:ext cx="5709681" cy="5709681"/>
            <a:chOff x="1339663" y="773596"/>
            <a:chExt cx="4282818" cy="4282818"/>
          </a:xfrm>
        </p:grpSpPr>
        <p:sp>
          <p:nvSpPr>
            <p:cNvPr id="12" name="椭圆 11"/>
            <p:cNvSpPr/>
            <p:nvPr/>
          </p:nvSpPr>
          <p:spPr>
            <a:xfrm>
              <a:off x="1381966" y="814819"/>
              <a:ext cx="4203344" cy="4203344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endParaRPr kumimoji="1" lang="zh-CN" altLang="en-US" sz="240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3" name="Freeform 13"/>
            <p:cNvSpPr>
              <a:spLocks noEditPoints="1"/>
            </p:cNvSpPr>
            <p:nvPr/>
          </p:nvSpPr>
          <p:spPr bwMode="auto">
            <a:xfrm>
              <a:off x="1339663" y="773596"/>
              <a:ext cx="4282818" cy="4282818"/>
            </a:xfrm>
            <a:custGeom>
              <a:avLst/>
              <a:gdLst/>
              <a:ahLst/>
              <a:cxnLst>
                <a:cxn ang="0">
                  <a:pos x="226" y="180"/>
                </a:cxn>
                <a:cxn ang="0">
                  <a:pos x="0" y="690"/>
                </a:cxn>
                <a:cxn ang="0">
                  <a:pos x="202" y="1180"/>
                </a:cxn>
                <a:cxn ang="0">
                  <a:pos x="690" y="1382"/>
                </a:cxn>
                <a:cxn ang="0">
                  <a:pos x="1202" y="1156"/>
                </a:cxn>
                <a:cxn ang="0">
                  <a:pos x="1380" y="654"/>
                </a:cxn>
                <a:cxn ang="0">
                  <a:pos x="1130" y="158"/>
                </a:cxn>
                <a:cxn ang="0">
                  <a:pos x="1346" y="684"/>
                </a:cxn>
                <a:cxn ang="0">
                  <a:pos x="1152" y="232"/>
                </a:cxn>
                <a:cxn ang="0">
                  <a:pos x="308" y="168"/>
                </a:cxn>
                <a:cxn ang="0">
                  <a:pos x="102" y="648"/>
                </a:cxn>
                <a:cxn ang="0">
                  <a:pos x="186" y="718"/>
                </a:cxn>
                <a:cxn ang="0">
                  <a:pos x="320" y="946"/>
                </a:cxn>
                <a:cxn ang="0">
                  <a:pos x="350" y="1250"/>
                </a:cxn>
                <a:cxn ang="0">
                  <a:pos x="1278" y="980"/>
                </a:cxn>
                <a:cxn ang="0">
                  <a:pos x="1098" y="1202"/>
                </a:cxn>
                <a:cxn ang="0">
                  <a:pos x="532" y="1326"/>
                </a:cxn>
                <a:cxn ang="0">
                  <a:pos x="496" y="1176"/>
                </a:cxn>
                <a:cxn ang="0">
                  <a:pos x="628" y="1002"/>
                </a:cxn>
                <a:cxn ang="0">
                  <a:pos x="472" y="792"/>
                </a:cxn>
                <a:cxn ang="0">
                  <a:pos x="324" y="778"/>
                </a:cxn>
                <a:cxn ang="0">
                  <a:pos x="264" y="700"/>
                </a:cxn>
                <a:cxn ang="0">
                  <a:pos x="204" y="674"/>
                </a:cxn>
                <a:cxn ang="0">
                  <a:pos x="304" y="618"/>
                </a:cxn>
                <a:cxn ang="0">
                  <a:pos x="358" y="554"/>
                </a:cxn>
                <a:cxn ang="0">
                  <a:pos x="466" y="428"/>
                </a:cxn>
                <a:cxn ang="0">
                  <a:pos x="520" y="380"/>
                </a:cxn>
                <a:cxn ang="0">
                  <a:pos x="542" y="428"/>
                </a:cxn>
                <a:cxn ang="0">
                  <a:pos x="472" y="296"/>
                </a:cxn>
                <a:cxn ang="0">
                  <a:pos x="400" y="250"/>
                </a:cxn>
                <a:cxn ang="0">
                  <a:pos x="346" y="332"/>
                </a:cxn>
                <a:cxn ang="0">
                  <a:pos x="344" y="238"/>
                </a:cxn>
                <a:cxn ang="0">
                  <a:pos x="390" y="244"/>
                </a:cxn>
                <a:cxn ang="0">
                  <a:pos x="428" y="168"/>
                </a:cxn>
                <a:cxn ang="0">
                  <a:pos x="438" y="242"/>
                </a:cxn>
                <a:cxn ang="0">
                  <a:pos x="478" y="220"/>
                </a:cxn>
                <a:cxn ang="0">
                  <a:pos x="472" y="150"/>
                </a:cxn>
                <a:cxn ang="0">
                  <a:pos x="428" y="118"/>
                </a:cxn>
                <a:cxn ang="0">
                  <a:pos x="370" y="170"/>
                </a:cxn>
                <a:cxn ang="0">
                  <a:pos x="322" y="150"/>
                </a:cxn>
                <a:cxn ang="0">
                  <a:pos x="570" y="118"/>
                </a:cxn>
                <a:cxn ang="0">
                  <a:pos x="578" y="186"/>
                </a:cxn>
                <a:cxn ang="0">
                  <a:pos x="672" y="224"/>
                </a:cxn>
                <a:cxn ang="0">
                  <a:pos x="802" y="98"/>
                </a:cxn>
                <a:cxn ang="0">
                  <a:pos x="862" y="58"/>
                </a:cxn>
                <a:cxn ang="0">
                  <a:pos x="996" y="252"/>
                </a:cxn>
                <a:cxn ang="0">
                  <a:pos x="1022" y="336"/>
                </a:cxn>
                <a:cxn ang="0">
                  <a:pos x="944" y="398"/>
                </a:cxn>
                <a:cxn ang="0">
                  <a:pos x="918" y="466"/>
                </a:cxn>
                <a:cxn ang="0">
                  <a:pos x="862" y="516"/>
                </a:cxn>
                <a:cxn ang="0">
                  <a:pos x="994" y="466"/>
                </a:cxn>
                <a:cxn ang="0">
                  <a:pos x="1044" y="524"/>
                </a:cxn>
                <a:cxn ang="0">
                  <a:pos x="1090" y="534"/>
                </a:cxn>
                <a:cxn ang="0">
                  <a:pos x="1128" y="532"/>
                </a:cxn>
                <a:cxn ang="0">
                  <a:pos x="1172" y="592"/>
                </a:cxn>
                <a:cxn ang="0">
                  <a:pos x="1076" y="598"/>
                </a:cxn>
                <a:cxn ang="0">
                  <a:pos x="866" y="574"/>
                </a:cxn>
                <a:cxn ang="0">
                  <a:pos x="814" y="778"/>
                </a:cxn>
                <a:cxn ang="0">
                  <a:pos x="998" y="840"/>
                </a:cxn>
                <a:cxn ang="0">
                  <a:pos x="1026" y="1056"/>
                </a:cxn>
                <a:cxn ang="0">
                  <a:pos x="1210" y="1016"/>
                </a:cxn>
                <a:cxn ang="0">
                  <a:pos x="1278" y="776"/>
                </a:cxn>
                <a:cxn ang="0">
                  <a:pos x="1342" y="768"/>
                </a:cxn>
              </a:cxnLst>
              <a:rect l="0" t="0" r="r" b="b"/>
              <a:pathLst>
                <a:path w="1382" h="1382">
                  <a:moveTo>
                    <a:pt x="690" y="0"/>
                  </a:moveTo>
                  <a:lnTo>
                    <a:pt x="690" y="0"/>
                  </a:lnTo>
                  <a:lnTo>
                    <a:pt x="656" y="0"/>
                  </a:lnTo>
                  <a:lnTo>
                    <a:pt x="620" y="4"/>
                  </a:lnTo>
                  <a:lnTo>
                    <a:pt x="586" y="8"/>
                  </a:lnTo>
                  <a:lnTo>
                    <a:pt x="552" y="14"/>
                  </a:lnTo>
                  <a:lnTo>
                    <a:pt x="518" y="22"/>
                  </a:lnTo>
                  <a:lnTo>
                    <a:pt x="486" y="30"/>
                  </a:lnTo>
                  <a:lnTo>
                    <a:pt x="454" y="42"/>
                  </a:lnTo>
                  <a:lnTo>
                    <a:pt x="422" y="54"/>
                  </a:lnTo>
                  <a:lnTo>
                    <a:pt x="392" y="68"/>
                  </a:lnTo>
                  <a:lnTo>
                    <a:pt x="362" y="84"/>
                  </a:lnTo>
                  <a:lnTo>
                    <a:pt x="332" y="100"/>
                  </a:lnTo>
                  <a:lnTo>
                    <a:pt x="304" y="118"/>
                  </a:lnTo>
                  <a:lnTo>
                    <a:pt x="278" y="136"/>
                  </a:lnTo>
                  <a:lnTo>
                    <a:pt x="252" y="158"/>
                  </a:lnTo>
                  <a:lnTo>
                    <a:pt x="226" y="180"/>
                  </a:lnTo>
                  <a:lnTo>
                    <a:pt x="202" y="202"/>
                  </a:lnTo>
                  <a:lnTo>
                    <a:pt x="180" y="226"/>
                  </a:lnTo>
                  <a:lnTo>
                    <a:pt x="158" y="252"/>
                  </a:lnTo>
                  <a:lnTo>
                    <a:pt x="138" y="278"/>
                  </a:lnTo>
                  <a:lnTo>
                    <a:pt x="118" y="304"/>
                  </a:lnTo>
                  <a:lnTo>
                    <a:pt x="100" y="332"/>
                  </a:lnTo>
                  <a:lnTo>
                    <a:pt x="84" y="362"/>
                  </a:lnTo>
                  <a:lnTo>
                    <a:pt x="68" y="390"/>
                  </a:lnTo>
                  <a:lnTo>
                    <a:pt x="54" y="422"/>
                  </a:lnTo>
                  <a:lnTo>
                    <a:pt x="42" y="452"/>
                  </a:lnTo>
                  <a:lnTo>
                    <a:pt x="32" y="486"/>
                  </a:lnTo>
                  <a:lnTo>
                    <a:pt x="22" y="518"/>
                  </a:lnTo>
                  <a:lnTo>
                    <a:pt x="14" y="552"/>
                  </a:lnTo>
                  <a:lnTo>
                    <a:pt x="8" y="586"/>
                  </a:lnTo>
                  <a:lnTo>
                    <a:pt x="4" y="620"/>
                  </a:lnTo>
                  <a:lnTo>
                    <a:pt x="0" y="654"/>
                  </a:lnTo>
                  <a:lnTo>
                    <a:pt x="0" y="690"/>
                  </a:lnTo>
                  <a:lnTo>
                    <a:pt x="0" y="690"/>
                  </a:lnTo>
                  <a:lnTo>
                    <a:pt x="0" y="726"/>
                  </a:lnTo>
                  <a:lnTo>
                    <a:pt x="4" y="762"/>
                  </a:lnTo>
                  <a:lnTo>
                    <a:pt x="8" y="796"/>
                  </a:lnTo>
                  <a:lnTo>
                    <a:pt x="14" y="830"/>
                  </a:lnTo>
                  <a:lnTo>
                    <a:pt x="22" y="864"/>
                  </a:lnTo>
                  <a:lnTo>
                    <a:pt x="32" y="896"/>
                  </a:lnTo>
                  <a:lnTo>
                    <a:pt x="42" y="928"/>
                  </a:lnTo>
                  <a:lnTo>
                    <a:pt x="54" y="960"/>
                  </a:lnTo>
                  <a:lnTo>
                    <a:pt x="68" y="990"/>
                  </a:lnTo>
                  <a:lnTo>
                    <a:pt x="84" y="1020"/>
                  </a:lnTo>
                  <a:lnTo>
                    <a:pt x="100" y="1048"/>
                  </a:lnTo>
                  <a:lnTo>
                    <a:pt x="118" y="1076"/>
                  </a:lnTo>
                  <a:lnTo>
                    <a:pt x="138" y="1104"/>
                  </a:lnTo>
                  <a:lnTo>
                    <a:pt x="158" y="1130"/>
                  </a:lnTo>
                  <a:lnTo>
                    <a:pt x="180" y="1156"/>
                  </a:lnTo>
                  <a:lnTo>
                    <a:pt x="202" y="1180"/>
                  </a:lnTo>
                  <a:lnTo>
                    <a:pt x="226" y="1202"/>
                  </a:lnTo>
                  <a:lnTo>
                    <a:pt x="252" y="1224"/>
                  </a:lnTo>
                  <a:lnTo>
                    <a:pt x="278" y="1244"/>
                  </a:lnTo>
                  <a:lnTo>
                    <a:pt x="304" y="1264"/>
                  </a:lnTo>
                  <a:lnTo>
                    <a:pt x="332" y="1282"/>
                  </a:lnTo>
                  <a:lnTo>
                    <a:pt x="362" y="1298"/>
                  </a:lnTo>
                  <a:lnTo>
                    <a:pt x="392" y="1314"/>
                  </a:lnTo>
                  <a:lnTo>
                    <a:pt x="422" y="1328"/>
                  </a:lnTo>
                  <a:lnTo>
                    <a:pt x="454" y="1340"/>
                  </a:lnTo>
                  <a:lnTo>
                    <a:pt x="486" y="1350"/>
                  </a:lnTo>
                  <a:lnTo>
                    <a:pt x="518" y="1360"/>
                  </a:lnTo>
                  <a:lnTo>
                    <a:pt x="552" y="1368"/>
                  </a:lnTo>
                  <a:lnTo>
                    <a:pt x="586" y="1374"/>
                  </a:lnTo>
                  <a:lnTo>
                    <a:pt x="620" y="1378"/>
                  </a:lnTo>
                  <a:lnTo>
                    <a:pt x="656" y="1380"/>
                  </a:lnTo>
                  <a:lnTo>
                    <a:pt x="690" y="1382"/>
                  </a:lnTo>
                  <a:lnTo>
                    <a:pt x="690" y="1382"/>
                  </a:lnTo>
                  <a:lnTo>
                    <a:pt x="726" y="1380"/>
                  </a:lnTo>
                  <a:lnTo>
                    <a:pt x="762" y="1378"/>
                  </a:lnTo>
                  <a:lnTo>
                    <a:pt x="796" y="1374"/>
                  </a:lnTo>
                  <a:lnTo>
                    <a:pt x="830" y="1368"/>
                  </a:lnTo>
                  <a:lnTo>
                    <a:pt x="864" y="1360"/>
                  </a:lnTo>
                  <a:lnTo>
                    <a:pt x="896" y="1350"/>
                  </a:lnTo>
                  <a:lnTo>
                    <a:pt x="928" y="1340"/>
                  </a:lnTo>
                  <a:lnTo>
                    <a:pt x="960" y="1328"/>
                  </a:lnTo>
                  <a:lnTo>
                    <a:pt x="990" y="1314"/>
                  </a:lnTo>
                  <a:lnTo>
                    <a:pt x="1020" y="1298"/>
                  </a:lnTo>
                  <a:lnTo>
                    <a:pt x="1050" y="1282"/>
                  </a:lnTo>
                  <a:lnTo>
                    <a:pt x="1078" y="1264"/>
                  </a:lnTo>
                  <a:lnTo>
                    <a:pt x="1104" y="1244"/>
                  </a:lnTo>
                  <a:lnTo>
                    <a:pt x="1130" y="1224"/>
                  </a:lnTo>
                  <a:lnTo>
                    <a:pt x="1156" y="1202"/>
                  </a:lnTo>
                  <a:lnTo>
                    <a:pt x="1180" y="1180"/>
                  </a:lnTo>
                  <a:lnTo>
                    <a:pt x="1202" y="1156"/>
                  </a:lnTo>
                  <a:lnTo>
                    <a:pt x="1224" y="1130"/>
                  </a:lnTo>
                  <a:lnTo>
                    <a:pt x="1244" y="1104"/>
                  </a:lnTo>
                  <a:lnTo>
                    <a:pt x="1264" y="1076"/>
                  </a:lnTo>
                  <a:lnTo>
                    <a:pt x="1282" y="1048"/>
                  </a:lnTo>
                  <a:lnTo>
                    <a:pt x="1298" y="1020"/>
                  </a:lnTo>
                  <a:lnTo>
                    <a:pt x="1314" y="990"/>
                  </a:lnTo>
                  <a:lnTo>
                    <a:pt x="1328" y="960"/>
                  </a:lnTo>
                  <a:lnTo>
                    <a:pt x="1340" y="928"/>
                  </a:lnTo>
                  <a:lnTo>
                    <a:pt x="1350" y="896"/>
                  </a:lnTo>
                  <a:lnTo>
                    <a:pt x="1360" y="864"/>
                  </a:lnTo>
                  <a:lnTo>
                    <a:pt x="1368" y="830"/>
                  </a:lnTo>
                  <a:lnTo>
                    <a:pt x="1374" y="796"/>
                  </a:lnTo>
                  <a:lnTo>
                    <a:pt x="1378" y="762"/>
                  </a:lnTo>
                  <a:lnTo>
                    <a:pt x="1380" y="726"/>
                  </a:lnTo>
                  <a:lnTo>
                    <a:pt x="1382" y="690"/>
                  </a:lnTo>
                  <a:lnTo>
                    <a:pt x="1382" y="690"/>
                  </a:lnTo>
                  <a:lnTo>
                    <a:pt x="1380" y="654"/>
                  </a:lnTo>
                  <a:lnTo>
                    <a:pt x="1378" y="620"/>
                  </a:lnTo>
                  <a:lnTo>
                    <a:pt x="1374" y="586"/>
                  </a:lnTo>
                  <a:lnTo>
                    <a:pt x="1368" y="552"/>
                  </a:lnTo>
                  <a:lnTo>
                    <a:pt x="1360" y="518"/>
                  </a:lnTo>
                  <a:lnTo>
                    <a:pt x="1350" y="486"/>
                  </a:lnTo>
                  <a:lnTo>
                    <a:pt x="1340" y="452"/>
                  </a:lnTo>
                  <a:lnTo>
                    <a:pt x="1328" y="422"/>
                  </a:lnTo>
                  <a:lnTo>
                    <a:pt x="1314" y="390"/>
                  </a:lnTo>
                  <a:lnTo>
                    <a:pt x="1298" y="362"/>
                  </a:lnTo>
                  <a:lnTo>
                    <a:pt x="1282" y="332"/>
                  </a:lnTo>
                  <a:lnTo>
                    <a:pt x="1264" y="304"/>
                  </a:lnTo>
                  <a:lnTo>
                    <a:pt x="1244" y="278"/>
                  </a:lnTo>
                  <a:lnTo>
                    <a:pt x="1224" y="252"/>
                  </a:lnTo>
                  <a:lnTo>
                    <a:pt x="1202" y="226"/>
                  </a:lnTo>
                  <a:lnTo>
                    <a:pt x="1180" y="202"/>
                  </a:lnTo>
                  <a:lnTo>
                    <a:pt x="1156" y="180"/>
                  </a:lnTo>
                  <a:lnTo>
                    <a:pt x="1130" y="158"/>
                  </a:lnTo>
                  <a:lnTo>
                    <a:pt x="1104" y="136"/>
                  </a:lnTo>
                  <a:lnTo>
                    <a:pt x="1078" y="118"/>
                  </a:lnTo>
                  <a:lnTo>
                    <a:pt x="1050" y="100"/>
                  </a:lnTo>
                  <a:lnTo>
                    <a:pt x="1020" y="84"/>
                  </a:lnTo>
                  <a:lnTo>
                    <a:pt x="990" y="68"/>
                  </a:lnTo>
                  <a:lnTo>
                    <a:pt x="960" y="54"/>
                  </a:lnTo>
                  <a:lnTo>
                    <a:pt x="928" y="42"/>
                  </a:lnTo>
                  <a:lnTo>
                    <a:pt x="896" y="30"/>
                  </a:lnTo>
                  <a:lnTo>
                    <a:pt x="864" y="22"/>
                  </a:lnTo>
                  <a:lnTo>
                    <a:pt x="830" y="14"/>
                  </a:lnTo>
                  <a:lnTo>
                    <a:pt x="796" y="8"/>
                  </a:lnTo>
                  <a:lnTo>
                    <a:pt x="762" y="4"/>
                  </a:lnTo>
                  <a:lnTo>
                    <a:pt x="726" y="0"/>
                  </a:lnTo>
                  <a:lnTo>
                    <a:pt x="690" y="0"/>
                  </a:lnTo>
                  <a:lnTo>
                    <a:pt x="690" y="0"/>
                  </a:lnTo>
                  <a:close/>
                  <a:moveTo>
                    <a:pt x="1346" y="684"/>
                  </a:moveTo>
                  <a:lnTo>
                    <a:pt x="1346" y="684"/>
                  </a:lnTo>
                  <a:lnTo>
                    <a:pt x="1342" y="670"/>
                  </a:lnTo>
                  <a:lnTo>
                    <a:pt x="1336" y="654"/>
                  </a:lnTo>
                  <a:lnTo>
                    <a:pt x="1336" y="654"/>
                  </a:lnTo>
                  <a:lnTo>
                    <a:pt x="1344" y="654"/>
                  </a:lnTo>
                  <a:lnTo>
                    <a:pt x="1344" y="654"/>
                  </a:lnTo>
                  <a:lnTo>
                    <a:pt x="1346" y="684"/>
                  </a:lnTo>
                  <a:lnTo>
                    <a:pt x="1346" y="684"/>
                  </a:lnTo>
                  <a:close/>
                  <a:moveTo>
                    <a:pt x="1158" y="232"/>
                  </a:moveTo>
                  <a:lnTo>
                    <a:pt x="1158" y="232"/>
                  </a:lnTo>
                  <a:lnTo>
                    <a:pt x="1176" y="252"/>
                  </a:lnTo>
                  <a:lnTo>
                    <a:pt x="1176" y="252"/>
                  </a:lnTo>
                  <a:lnTo>
                    <a:pt x="1172" y="254"/>
                  </a:lnTo>
                  <a:lnTo>
                    <a:pt x="1168" y="256"/>
                  </a:lnTo>
                  <a:lnTo>
                    <a:pt x="1164" y="254"/>
                  </a:lnTo>
                  <a:lnTo>
                    <a:pt x="1162" y="250"/>
                  </a:lnTo>
                  <a:lnTo>
                    <a:pt x="1156" y="242"/>
                  </a:lnTo>
                  <a:lnTo>
                    <a:pt x="1152" y="232"/>
                  </a:lnTo>
                  <a:lnTo>
                    <a:pt x="1152" y="232"/>
                  </a:lnTo>
                  <a:lnTo>
                    <a:pt x="1158" y="232"/>
                  </a:lnTo>
                  <a:lnTo>
                    <a:pt x="1158" y="232"/>
                  </a:lnTo>
                  <a:close/>
                  <a:moveTo>
                    <a:pt x="314" y="188"/>
                  </a:moveTo>
                  <a:lnTo>
                    <a:pt x="314" y="188"/>
                  </a:lnTo>
                  <a:lnTo>
                    <a:pt x="306" y="180"/>
                  </a:lnTo>
                  <a:lnTo>
                    <a:pt x="300" y="178"/>
                  </a:lnTo>
                  <a:lnTo>
                    <a:pt x="294" y="178"/>
                  </a:lnTo>
                  <a:lnTo>
                    <a:pt x="290" y="180"/>
                  </a:lnTo>
                  <a:lnTo>
                    <a:pt x="278" y="190"/>
                  </a:lnTo>
                  <a:lnTo>
                    <a:pt x="270" y="194"/>
                  </a:lnTo>
                  <a:lnTo>
                    <a:pt x="262" y="196"/>
                  </a:lnTo>
                  <a:lnTo>
                    <a:pt x="262" y="196"/>
                  </a:lnTo>
                  <a:lnTo>
                    <a:pt x="284" y="178"/>
                  </a:lnTo>
                  <a:lnTo>
                    <a:pt x="306" y="160"/>
                  </a:lnTo>
                  <a:lnTo>
                    <a:pt x="306" y="160"/>
                  </a:lnTo>
                  <a:lnTo>
                    <a:pt x="308" y="168"/>
                  </a:lnTo>
                  <a:lnTo>
                    <a:pt x="310" y="174"/>
                  </a:lnTo>
                  <a:lnTo>
                    <a:pt x="314" y="180"/>
                  </a:lnTo>
                  <a:lnTo>
                    <a:pt x="314" y="188"/>
                  </a:lnTo>
                  <a:lnTo>
                    <a:pt x="314" y="188"/>
                  </a:lnTo>
                  <a:close/>
                  <a:moveTo>
                    <a:pt x="36" y="690"/>
                  </a:moveTo>
                  <a:lnTo>
                    <a:pt x="36" y="690"/>
                  </a:lnTo>
                  <a:lnTo>
                    <a:pt x="38" y="648"/>
                  </a:lnTo>
                  <a:lnTo>
                    <a:pt x="42" y="608"/>
                  </a:lnTo>
                  <a:lnTo>
                    <a:pt x="48" y="568"/>
                  </a:lnTo>
                  <a:lnTo>
                    <a:pt x="56" y="528"/>
                  </a:lnTo>
                  <a:lnTo>
                    <a:pt x="56" y="528"/>
                  </a:lnTo>
                  <a:lnTo>
                    <a:pt x="64" y="566"/>
                  </a:lnTo>
                  <a:lnTo>
                    <a:pt x="68" y="584"/>
                  </a:lnTo>
                  <a:lnTo>
                    <a:pt x="76" y="600"/>
                  </a:lnTo>
                  <a:lnTo>
                    <a:pt x="84" y="618"/>
                  </a:lnTo>
                  <a:lnTo>
                    <a:pt x="92" y="634"/>
                  </a:lnTo>
                  <a:lnTo>
                    <a:pt x="102" y="648"/>
                  </a:lnTo>
                  <a:lnTo>
                    <a:pt x="116" y="662"/>
                  </a:lnTo>
                  <a:lnTo>
                    <a:pt x="116" y="662"/>
                  </a:lnTo>
                  <a:lnTo>
                    <a:pt x="112" y="650"/>
                  </a:lnTo>
                  <a:lnTo>
                    <a:pt x="108" y="640"/>
                  </a:lnTo>
                  <a:lnTo>
                    <a:pt x="104" y="630"/>
                  </a:lnTo>
                  <a:lnTo>
                    <a:pt x="102" y="618"/>
                  </a:lnTo>
                  <a:lnTo>
                    <a:pt x="102" y="618"/>
                  </a:lnTo>
                  <a:lnTo>
                    <a:pt x="116" y="630"/>
                  </a:lnTo>
                  <a:lnTo>
                    <a:pt x="122" y="636"/>
                  </a:lnTo>
                  <a:lnTo>
                    <a:pt x="126" y="644"/>
                  </a:lnTo>
                  <a:lnTo>
                    <a:pt x="130" y="652"/>
                  </a:lnTo>
                  <a:lnTo>
                    <a:pt x="132" y="662"/>
                  </a:lnTo>
                  <a:lnTo>
                    <a:pt x="134" y="674"/>
                  </a:lnTo>
                  <a:lnTo>
                    <a:pt x="134" y="686"/>
                  </a:lnTo>
                  <a:lnTo>
                    <a:pt x="134" y="686"/>
                  </a:lnTo>
                  <a:lnTo>
                    <a:pt x="160" y="704"/>
                  </a:lnTo>
                  <a:lnTo>
                    <a:pt x="186" y="718"/>
                  </a:lnTo>
                  <a:lnTo>
                    <a:pt x="240" y="748"/>
                  </a:lnTo>
                  <a:lnTo>
                    <a:pt x="268" y="764"/>
                  </a:lnTo>
                  <a:lnTo>
                    <a:pt x="292" y="780"/>
                  </a:lnTo>
                  <a:lnTo>
                    <a:pt x="314" y="800"/>
                  </a:lnTo>
                  <a:lnTo>
                    <a:pt x="324" y="812"/>
                  </a:lnTo>
                  <a:lnTo>
                    <a:pt x="334" y="824"/>
                  </a:lnTo>
                  <a:lnTo>
                    <a:pt x="334" y="824"/>
                  </a:lnTo>
                  <a:lnTo>
                    <a:pt x="328" y="836"/>
                  </a:lnTo>
                  <a:lnTo>
                    <a:pt x="320" y="848"/>
                  </a:lnTo>
                  <a:lnTo>
                    <a:pt x="302" y="868"/>
                  </a:lnTo>
                  <a:lnTo>
                    <a:pt x="302" y="868"/>
                  </a:lnTo>
                  <a:lnTo>
                    <a:pt x="300" y="882"/>
                  </a:lnTo>
                  <a:lnTo>
                    <a:pt x="300" y="896"/>
                  </a:lnTo>
                  <a:lnTo>
                    <a:pt x="304" y="910"/>
                  </a:lnTo>
                  <a:lnTo>
                    <a:pt x="308" y="922"/>
                  </a:lnTo>
                  <a:lnTo>
                    <a:pt x="314" y="934"/>
                  </a:lnTo>
                  <a:lnTo>
                    <a:pt x="320" y="946"/>
                  </a:lnTo>
                  <a:lnTo>
                    <a:pt x="338" y="968"/>
                  </a:lnTo>
                  <a:lnTo>
                    <a:pt x="356" y="990"/>
                  </a:lnTo>
                  <a:lnTo>
                    <a:pt x="374" y="1012"/>
                  </a:lnTo>
                  <a:lnTo>
                    <a:pt x="382" y="1024"/>
                  </a:lnTo>
                  <a:lnTo>
                    <a:pt x="388" y="1036"/>
                  </a:lnTo>
                  <a:lnTo>
                    <a:pt x="392" y="1048"/>
                  </a:lnTo>
                  <a:lnTo>
                    <a:pt x="396" y="1060"/>
                  </a:lnTo>
                  <a:lnTo>
                    <a:pt x="396" y="1060"/>
                  </a:lnTo>
                  <a:lnTo>
                    <a:pt x="398" y="1090"/>
                  </a:lnTo>
                  <a:lnTo>
                    <a:pt x="398" y="1120"/>
                  </a:lnTo>
                  <a:lnTo>
                    <a:pt x="396" y="1148"/>
                  </a:lnTo>
                  <a:lnTo>
                    <a:pt x="394" y="1176"/>
                  </a:lnTo>
                  <a:lnTo>
                    <a:pt x="386" y="1228"/>
                  </a:lnTo>
                  <a:lnTo>
                    <a:pt x="386" y="1250"/>
                  </a:lnTo>
                  <a:lnTo>
                    <a:pt x="388" y="1270"/>
                  </a:lnTo>
                  <a:lnTo>
                    <a:pt x="388" y="1270"/>
                  </a:lnTo>
                  <a:lnTo>
                    <a:pt x="350" y="1250"/>
                  </a:lnTo>
                  <a:lnTo>
                    <a:pt x="312" y="1224"/>
                  </a:lnTo>
                  <a:lnTo>
                    <a:pt x="278" y="1198"/>
                  </a:lnTo>
                  <a:lnTo>
                    <a:pt x="244" y="1170"/>
                  </a:lnTo>
                  <a:lnTo>
                    <a:pt x="214" y="1138"/>
                  </a:lnTo>
                  <a:lnTo>
                    <a:pt x="184" y="1106"/>
                  </a:lnTo>
                  <a:lnTo>
                    <a:pt x="158" y="1070"/>
                  </a:lnTo>
                  <a:lnTo>
                    <a:pt x="134" y="1034"/>
                  </a:lnTo>
                  <a:lnTo>
                    <a:pt x="112" y="996"/>
                  </a:lnTo>
                  <a:lnTo>
                    <a:pt x="92" y="956"/>
                  </a:lnTo>
                  <a:lnTo>
                    <a:pt x="76" y="914"/>
                  </a:lnTo>
                  <a:lnTo>
                    <a:pt x="62" y="872"/>
                  </a:lnTo>
                  <a:lnTo>
                    <a:pt x="50" y="828"/>
                  </a:lnTo>
                  <a:lnTo>
                    <a:pt x="42" y="784"/>
                  </a:lnTo>
                  <a:lnTo>
                    <a:pt x="38" y="738"/>
                  </a:lnTo>
                  <a:lnTo>
                    <a:pt x="36" y="690"/>
                  </a:lnTo>
                  <a:lnTo>
                    <a:pt x="36" y="690"/>
                  </a:lnTo>
                  <a:close/>
                  <a:moveTo>
                    <a:pt x="1278" y="980"/>
                  </a:moveTo>
                  <a:lnTo>
                    <a:pt x="1278" y="980"/>
                  </a:lnTo>
                  <a:lnTo>
                    <a:pt x="1276" y="974"/>
                  </a:lnTo>
                  <a:lnTo>
                    <a:pt x="1272" y="970"/>
                  </a:lnTo>
                  <a:lnTo>
                    <a:pt x="1272" y="970"/>
                  </a:lnTo>
                  <a:lnTo>
                    <a:pt x="1266" y="982"/>
                  </a:lnTo>
                  <a:lnTo>
                    <a:pt x="1258" y="994"/>
                  </a:lnTo>
                  <a:lnTo>
                    <a:pt x="1244" y="1014"/>
                  </a:lnTo>
                  <a:lnTo>
                    <a:pt x="1238" y="1024"/>
                  </a:lnTo>
                  <a:lnTo>
                    <a:pt x="1232" y="1036"/>
                  </a:lnTo>
                  <a:lnTo>
                    <a:pt x="1230" y="1048"/>
                  </a:lnTo>
                  <a:lnTo>
                    <a:pt x="1230" y="1060"/>
                  </a:lnTo>
                  <a:lnTo>
                    <a:pt x="1230" y="1060"/>
                  </a:lnTo>
                  <a:lnTo>
                    <a:pt x="1208" y="1092"/>
                  </a:lnTo>
                  <a:lnTo>
                    <a:pt x="1182" y="1122"/>
                  </a:lnTo>
                  <a:lnTo>
                    <a:pt x="1156" y="1150"/>
                  </a:lnTo>
                  <a:lnTo>
                    <a:pt x="1128" y="1178"/>
                  </a:lnTo>
                  <a:lnTo>
                    <a:pt x="1098" y="1202"/>
                  </a:lnTo>
                  <a:lnTo>
                    <a:pt x="1068" y="1226"/>
                  </a:lnTo>
                  <a:lnTo>
                    <a:pt x="1034" y="1248"/>
                  </a:lnTo>
                  <a:lnTo>
                    <a:pt x="1000" y="1268"/>
                  </a:lnTo>
                  <a:lnTo>
                    <a:pt x="966" y="1284"/>
                  </a:lnTo>
                  <a:lnTo>
                    <a:pt x="928" y="1300"/>
                  </a:lnTo>
                  <a:lnTo>
                    <a:pt x="892" y="1314"/>
                  </a:lnTo>
                  <a:lnTo>
                    <a:pt x="854" y="1324"/>
                  </a:lnTo>
                  <a:lnTo>
                    <a:pt x="814" y="1334"/>
                  </a:lnTo>
                  <a:lnTo>
                    <a:pt x="774" y="1340"/>
                  </a:lnTo>
                  <a:lnTo>
                    <a:pt x="732" y="1344"/>
                  </a:lnTo>
                  <a:lnTo>
                    <a:pt x="690" y="1346"/>
                  </a:lnTo>
                  <a:lnTo>
                    <a:pt x="690" y="1346"/>
                  </a:lnTo>
                  <a:lnTo>
                    <a:pt x="658" y="1344"/>
                  </a:lnTo>
                  <a:lnTo>
                    <a:pt x="626" y="1342"/>
                  </a:lnTo>
                  <a:lnTo>
                    <a:pt x="594" y="1338"/>
                  </a:lnTo>
                  <a:lnTo>
                    <a:pt x="564" y="1332"/>
                  </a:lnTo>
                  <a:lnTo>
                    <a:pt x="532" y="1326"/>
                  </a:lnTo>
                  <a:lnTo>
                    <a:pt x="502" y="1318"/>
                  </a:lnTo>
                  <a:lnTo>
                    <a:pt x="474" y="1308"/>
                  </a:lnTo>
                  <a:lnTo>
                    <a:pt x="444" y="1298"/>
                  </a:lnTo>
                  <a:lnTo>
                    <a:pt x="444" y="1298"/>
                  </a:lnTo>
                  <a:lnTo>
                    <a:pt x="448" y="1266"/>
                  </a:lnTo>
                  <a:lnTo>
                    <a:pt x="450" y="1252"/>
                  </a:lnTo>
                  <a:lnTo>
                    <a:pt x="454" y="1240"/>
                  </a:lnTo>
                  <a:lnTo>
                    <a:pt x="460" y="1228"/>
                  </a:lnTo>
                  <a:lnTo>
                    <a:pt x="470" y="1218"/>
                  </a:lnTo>
                  <a:lnTo>
                    <a:pt x="484" y="1210"/>
                  </a:lnTo>
                  <a:lnTo>
                    <a:pt x="502" y="1202"/>
                  </a:lnTo>
                  <a:lnTo>
                    <a:pt x="502" y="1202"/>
                  </a:lnTo>
                  <a:lnTo>
                    <a:pt x="504" y="1196"/>
                  </a:lnTo>
                  <a:lnTo>
                    <a:pt x="504" y="1192"/>
                  </a:lnTo>
                  <a:lnTo>
                    <a:pt x="500" y="1186"/>
                  </a:lnTo>
                  <a:lnTo>
                    <a:pt x="498" y="1180"/>
                  </a:lnTo>
                  <a:lnTo>
                    <a:pt x="496" y="1176"/>
                  </a:lnTo>
                  <a:lnTo>
                    <a:pt x="496" y="1172"/>
                  </a:lnTo>
                  <a:lnTo>
                    <a:pt x="496" y="1172"/>
                  </a:lnTo>
                  <a:lnTo>
                    <a:pt x="504" y="1172"/>
                  </a:lnTo>
                  <a:lnTo>
                    <a:pt x="510" y="1172"/>
                  </a:lnTo>
                  <a:lnTo>
                    <a:pt x="522" y="1168"/>
                  </a:lnTo>
                  <a:lnTo>
                    <a:pt x="532" y="1160"/>
                  </a:lnTo>
                  <a:lnTo>
                    <a:pt x="542" y="1150"/>
                  </a:lnTo>
                  <a:lnTo>
                    <a:pt x="550" y="1136"/>
                  </a:lnTo>
                  <a:lnTo>
                    <a:pt x="558" y="1122"/>
                  </a:lnTo>
                  <a:lnTo>
                    <a:pt x="562" y="1106"/>
                  </a:lnTo>
                  <a:lnTo>
                    <a:pt x="566" y="1090"/>
                  </a:lnTo>
                  <a:lnTo>
                    <a:pt x="566" y="1090"/>
                  </a:lnTo>
                  <a:lnTo>
                    <a:pt x="616" y="1064"/>
                  </a:lnTo>
                  <a:lnTo>
                    <a:pt x="616" y="1064"/>
                  </a:lnTo>
                  <a:lnTo>
                    <a:pt x="618" y="1042"/>
                  </a:lnTo>
                  <a:lnTo>
                    <a:pt x="622" y="1020"/>
                  </a:lnTo>
                  <a:lnTo>
                    <a:pt x="628" y="1002"/>
                  </a:lnTo>
                  <a:lnTo>
                    <a:pt x="636" y="986"/>
                  </a:lnTo>
                  <a:lnTo>
                    <a:pt x="650" y="952"/>
                  </a:lnTo>
                  <a:lnTo>
                    <a:pt x="656" y="934"/>
                  </a:lnTo>
                  <a:lnTo>
                    <a:pt x="660" y="912"/>
                  </a:lnTo>
                  <a:lnTo>
                    <a:pt x="660" y="912"/>
                  </a:lnTo>
                  <a:lnTo>
                    <a:pt x="630" y="900"/>
                  </a:lnTo>
                  <a:lnTo>
                    <a:pt x="602" y="886"/>
                  </a:lnTo>
                  <a:lnTo>
                    <a:pt x="572" y="874"/>
                  </a:lnTo>
                  <a:lnTo>
                    <a:pt x="540" y="862"/>
                  </a:lnTo>
                  <a:lnTo>
                    <a:pt x="540" y="862"/>
                  </a:lnTo>
                  <a:lnTo>
                    <a:pt x="540" y="830"/>
                  </a:lnTo>
                  <a:lnTo>
                    <a:pt x="540" y="830"/>
                  </a:lnTo>
                  <a:lnTo>
                    <a:pt x="530" y="824"/>
                  </a:lnTo>
                  <a:lnTo>
                    <a:pt x="518" y="816"/>
                  </a:lnTo>
                  <a:lnTo>
                    <a:pt x="494" y="806"/>
                  </a:lnTo>
                  <a:lnTo>
                    <a:pt x="482" y="800"/>
                  </a:lnTo>
                  <a:lnTo>
                    <a:pt x="472" y="792"/>
                  </a:lnTo>
                  <a:lnTo>
                    <a:pt x="464" y="780"/>
                  </a:lnTo>
                  <a:lnTo>
                    <a:pt x="458" y="768"/>
                  </a:lnTo>
                  <a:lnTo>
                    <a:pt x="458" y="768"/>
                  </a:lnTo>
                  <a:lnTo>
                    <a:pt x="430" y="766"/>
                  </a:lnTo>
                  <a:lnTo>
                    <a:pt x="408" y="764"/>
                  </a:lnTo>
                  <a:lnTo>
                    <a:pt x="390" y="758"/>
                  </a:lnTo>
                  <a:lnTo>
                    <a:pt x="382" y="754"/>
                  </a:lnTo>
                  <a:lnTo>
                    <a:pt x="376" y="748"/>
                  </a:lnTo>
                  <a:lnTo>
                    <a:pt x="376" y="748"/>
                  </a:lnTo>
                  <a:lnTo>
                    <a:pt x="368" y="752"/>
                  </a:lnTo>
                  <a:lnTo>
                    <a:pt x="362" y="756"/>
                  </a:lnTo>
                  <a:lnTo>
                    <a:pt x="352" y="766"/>
                  </a:lnTo>
                  <a:lnTo>
                    <a:pt x="342" y="774"/>
                  </a:lnTo>
                  <a:lnTo>
                    <a:pt x="334" y="778"/>
                  </a:lnTo>
                  <a:lnTo>
                    <a:pt x="326" y="780"/>
                  </a:lnTo>
                  <a:lnTo>
                    <a:pt x="326" y="780"/>
                  </a:lnTo>
                  <a:lnTo>
                    <a:pt x="324" y="778"/>
                  </a:lnTo>
                  <a:lnTo>
                    <a:pt x="322" y="776"/>
                  </a:lnTo>
                  <a:lnTo>
                    <a:pt x="314" y="774"/>
                  </a:lnTo>
                  <a:lnTo>
                    <a:pt x="314" y="774"/>
                  </a:lnTo>
                  <a:lnTo>
                    <a:pt x="304" y="772"/>
                  </a:lnTo>
                  <a:lnTo>
                    <a:pt x="296" y="768"/>
                  </a:lnTo>
                  <a:lnTo>
                    <a:pt x="294" y="762"/>
                  </a:lnTo>
                  <a:lnTo>
                    <a:pt x="292" y="754"/>
                  </a:lnTo>
                  <a:lnTo>
                    <a:pt x="292" y="738"/>
                  </a:lnTo>
                  <a:lnTo>
                    <a:pt x="294" y="718"/>
                  </a:lnTo>
                  <a:lnTo>
                    <a:pt x="294" y="718"/>
                  </a:lnTo>
                  <a:lnTo>
                    <a:pt x="286" y="716"/>
                  </a:lnTo>
                  <a:lnTo>
                    <a:pt x="276" y="718"/>
                  </a:lnTo>
                  <a:lnTo>
                    <a:pt x="266" y="718"/>
                  </a:lnTo>
                  <a:lnTo>
                    <a:pt x="264" y="716"/>
                  </a:lnTo>
                  <a:lnTo>
                    <a:pt x="264" y="712"/>
                  </a:lnTo>
                  <a:lnTo>
                    <a:pt x="264" y="712"/>
                  </a:lnTo>
                  <a:lnTo>
                    <a:pt x="264" y="700"/>
                  </a:lnTo>
                  <a:lnTo>
                    <a:pt x="266" y="692"/>
                  </a:lnTo>
                  <a:lnTo>
                    <a:pt x="270" y="684"/>
                  </a:lnTo>
                  <a:lnTo>
                    <a:pt x="276" y="680"/>
                  </a:lnTo>
                  <a:lnTo>
                    <a:pt x="276" y="680"/>
                  </a:lnTo>
                  <a:lnTo>
                    <a:pt x="274" y="672"/>
                  </a:lnTo>
                  <a:lnTo>
                    <a:pt x="268" y="668"/>
                  </a:lnTo>
                  <a:lnTo>
                    <a:pt x="262" y="666"/>
                  </a:lnTo>
                  <a:lnTo>
                    <a:pt x="254" y="666"/>
                  </a:lnTo>
                  <a:lnTo>
                    <a:pt x="248" y="670"/>
                  </a:lnTo>
                  <a:lnTo>
                    <a:pt x="242" y="674"/>
                  </a:lnTo>
                  <a:lnTo>
                    <a:pt x="238" y="678"/>
                  </a:lnTo>
                  <a:lnTo>
                    <a:pt x="238" y="686"/>
                  </a:lnTo>
                  <a:lnTo>
                    <a:pt x="238" y="686"/>
                  </a:lnTo>
                  <a:lnTo>
                    <a:pt x="232" y="686"/>
                  </a:lnTo>
                  <a:lnTo>
                    <a:pt x="232" y="686"/>
                  </a:lnTo>
                  <a:lnTo>
                    <a:pt x="216" y="680"/>
                  </a:lnTo>
                  <a:lnTo>
                    <a:pt x="204" y="674"/>
                  </a:lnTo>
                  <a:lnTo>
                    <a:pt x="196" y="666"/>
                  </a:lnTo>
                  <a:lnTo>
                    <a:pt x="192" y="656"/>
                  </a:lnTo>
                  <a:lnTo>
                    <a:pt x="192" y="648"/>
                  </a:lnTo>
                  <a:lnTo>
                    <a:pt x="194" y="638"/>
                  </a:lnTo>
                  <a:lnTo>
                    <a:pt x="198" y="628"/>
                  </a:lnTo>
                  <a:lnTo>
                    <a:pt x="204" y="618"/>
                  </a:lnTo>
                  <a:lnTo>
                    <a:pt x="214" y="608"/>
                  </a:lnTo>
                  <a:lnTo>
                    <a:pt x="224" y="600"/>
                  </a:lnTo>
                  <a:lnTo>
                    <a:pt x="234" y="594"/>
                  </a:lnTo>
                  <a:lnTo>
                    <a:pt x="246" y="588"/>
                  </a:lnTo>
                  <a:lnTo>
                    <a:pt x="260" y="586"/>
                  </a:lnTo>
                  <a:lnTo>
                    <a:pt x="272" y="584"/>
                  </a:lnTo>
                  <a:lnTo>
                    <a:pt x="284" y="586"/>
                  </a:lnTo>
                  <a:lnTo>
                    <a:pt x="294" y="592"/>
                  </a:lnTo>
                  <a:lnTo>
                    <a:pt x="294" y="592"/>
                  </a:lnTo>
                  <a:lnTo>
                    <a:pt x="298" y="604"/>
                  </a:lnTo>
                  <a:lnTo>
                    <a:pt x="304" y="618"/>
                  </a:lnTo>
                  <a:lnTo>
                    <a:pt x="310" y="628"/>
                  </a:lnTo>
                  <a:lnTo>
                    <a:pt x="314" y="632"/>
                  </a:lnTo>
                  <a:lnTo>
                    <a:pt x="320" y="636"/>
                  </a:lnTo>
                  <a:lnTo>
                    <a:pt x="320" y="636"/>
                  </a:lnTo>
                  <a:lnTo>
                    <a:pt x="326" y="630"/>
                  </a:lnTo>
                  <a:lnTo>
                    <a:pt x="328" y="622"/>
                  </a:lnTo>
                  <a:lnTo>
                    <a:pt x="326" y="614"/>
                  </a:lnTo>
                  <a:lnTo>
                    <a:pt x="326" y="604"/>
                  </a:lnTo>
                  <a:lnTo>
                    <a:pt x="322" y="588"/>
                  </a:lnTo>
                  <a:lnTo>
                    <a:pt x="322" y="582"/>
                  </a:lnTo>
                  <a:lnTo>
                    <a:pt x="326" y="578"/>
                  </a:lnTo>
                  <a:lnTo>
                    <a:pt x="326" y="578"/>
                  </a:lnTo>
                  <a:lnTo>
                    <a:pt x="332" y="570"/>
                  </a:lnTo>
                  <a:lnTo>
                    <a:pt x="338" y="562"/>
                  </a:lnTo>
                  <a:lnTo>
                    <a:pt x="346" y="556"/>
                  </a:lnTo>
                  <a:lnTo>
                    <a:pt x="352" y="554"/>
                  </a:lnTo>
                  <a:lnTo>
                    <a:pt x="358" y="554"/>
                  </a:lnTo>
                  <a:lnTo>
                    <a:pt x="358" y="554"/>
                  </a:lnTo>
                  <a:lnTo>
                    <a:pt x="360" y="540"/>
                  </a:lnTo>
                  <a:lnTo>
                    <a:pt x="366" y="528"/>
                  </a:lnTo>
                  <a:lnTo>
                    <a:pt x="370" y="518"/>
                  </a:lnTo>
                  <a:lnTo>
                    <a:pt x="378" y="508"/>
                  </a:lnTo>
                  <a:lnTo>
                    <a:pt x="392" y="492"/>
                  </a:lnTo>
                  <a:lnTo>
                    <a:pt x="410" y="478"/>
                  </a:lnTo>
                  <a:lnTo>
                    <a:pt x="430" y="466"/>
                  </a:lnTo>
                  <a:lnTo>
                    <a:pt x="448" y="456"/>
                  </a:lnTo>
                  <a:lnTo>
                    <a:pt x="478" y="440"/>
                  </a:lnTo>
                  <a:lnTo>
                    <a:pt x="478" y="440"/>
                  </a:lnTo>
                  <a:lnTo>
                    <a:pt x="478" y="434"/>
                  </a:lnTo>
                  <a:lnTo>
                    <a:pt x="478" y="434"/>
                  </a:lnTo>
                  <a:lnTo>
                    <a:pt x="476" y="430"/>
                  </a:lnTo>
                  <a:lnTo>
                    <a:pt x="474" y="428"/>
                  </a:lnTo>
                  <a:lnTo>
                    <a:pt x="466" y="428"/>
                  </a:lnTo>
                  <a:lnTo>
                    <a:pt x="466" y="428"/>
                  </a:lnTo>
                  <a:lnTo>
                    <a:pt x="460" y="426"/>
                  </a:lnTo>
                  <a:lnTo>
                    <a:pt x="458" y="424"/>
                  </a:lnTo>
                  <a:lnTo>
                    <a:pt x="458" y="422"/>
                  </a:lnTo>
                  <a:lnTo>
                    <a:pt x="458" y="422"/>
                  </a:lnTo>
                  <a:lnTo>
                    <a:pt x="458" y="416"/>
                  </a:lnTo>
                  <a:lnTo>
                    <a:pt x="460" y="412"/>
                  </a:lnTo>
                  <a:lnTo>
                    <a:pt x="462" y="406"/>
                  </a:lnTo>
                  <a:lnTo>
                    <a:pt x="466" y="400"/>
                  </a:lnTo>
                  <a:lnTo>
                    <a:pt x="466" y="396"/>
                  </a:lnTo>
                  <a:lnTo>
                    <a:pt x="466" y="390"/>
                  </a:lnTo>
                  <a:lnTo>
                    <a:pt x="466" y="390"/>
                  </a:lnTo>
                  <a:lnTo>
                    <a:pt x="472" y="396"/>
                  </a:lnTo>
                  <a:lnTo>
                    <a:pt x="480" y="400"/>
                  </a:lnTo>
                  <a:lnTo>
                    <a:pt x="488" y="398"/>
                  </a:lnTo>
                  <a:lnTo>
                    <a:pt x="496" y="396"/>
                  </a:lnTo>
                  <a:lnTo>
                    <a:pt x="512" y="386"/>
                  </a:lnTo>
                  <a:lnTo>
                    <a:pt x="520" y="380"/>
                  </a:lnTo>
                  <a:lnTo>
                    <a:pt x="528" y="376"/>
                  </a:lnTo>
                  <a:lnTo>
                    <a:pt x="528" y="376"/>
                  </a:lnTo>
                  <a:lnTo>
                    <a:pt x="524" y="384"/>
                  </a:lnTo>
                  <a:lnTo>
                    <a:pt x="520" y="388"/>
                  </a:lnTo>
                  <a:lnTo>
                    <a:pt x="516" y="392"/>
                  </a:lnTo>
                  <a:lnTo>
                    <a:pt x="510" y="396"/>
                  </a:lnTo>
                  <a:lnTo>
                    <a:pt x="510" y="396"/>
                  </a:lnTo>
                  <a:lnTo>
                    <a:pt x="506" y="402"/>
                  </a:lnTo>
                  <a:lnTo>
                    <a:pt x="502" y="412"/>
                  </a:lnTo>
                  <a:lnTo>
                    <a:pt x="502" y="416"/>
                  </a:lnTo>
                  <a:lnTo>
                    <a:pt x="504" y="420"/>
                  </a:lnTo>
                  <a:lnTo>
                    <a:pt x="508" y="422"/>
                  </a:lnTo>
                  <a:lnTo>
                    <a:pt x="516" y="422"/>
                  </a:lnTo>
                  <a:lnTo>
                    <a:pt x="516" y="422"/>
                  </a:lnTo>
                  <a:lnTo>
                    <a:pt x="524" y="422"/>
                  </a:lnTo>
                  <a:lnTo>
                    <a:pt x="532" y="426"/>
                  </a:lnTo>
                  <a:lnTo>
                    <a:pt x="542" y="428"/>
                  </a:lnTo>
                  <a:lnTo>
                    <a:pt x="554" y="428"/>
                  </a:lnTo>
                  <a:lnTo>
                    <a:pt x="554" y="428"/>
                  </a:lnTo>
                  <a:lnTo>
                    <a:pt x="548" y="408"/>
                  </a:lnTo>
                  <a:lnTo>
                    <a:pt x="542" y="390"/>
                  </a:lnTo>
                  <a:lnTo>
                    <a:pt x="534" y="372"/>
                  </a:lnTo>
                  <a:lnTo>
                    <a:pt x="526" y="356"/>
                  </a:lnTo>
                  <a:lnTo>
                    <a:pt x="508" y="322"/>
                  </a:lnTo>
                  <a:lnTo>
                    <a:pt x="498" y="304"/>
                  </a:lnTo>
                  <a:lnTo>
                    <a:pt x="490" y="282"/>
                  </a:lnTo>
                  <a:lnTo>
                    <a:pt x="490" y="282"/>
                  </a:lnTo>
                  <a:lnTo>
                    <a:pt x="484" y="280"/>
                  </a:lnTo>
                  <a:lnTo>
                    <a:pt x="480" y="282"/>
                  </a:lnTo>
                  <a:lnTo>
                    <a:pt x="478" y="284"/>
                  </a:lnTo>
                  <a:lnTo>
                    <a:pt x="478" y="288"/>
                  </a:lnTo>
                  <a:lnTo>
                    <a:pt x="476" y="292"/>
                  </a:lnTo>
                  <a:lnTo>
                    <a:pt x="474" y="296"/>
                  </a:lnTo>
                  <a:lnTo>
                    <a:pt x="472" y="296"/>
                  </a:lnTo>
                  <a:lnTo>
                    <a:pt x="464" y="294"/>
                  </a:lnTo>
                  <a:lnTo>
                    <a:pt x="464" y="294"/>
                  </a:lnTo>
                  <a:lnTo>
                    <a:pt x="458" y="294"/>
                  </a:lnTo>
                  <a:lnTo>
                    <a:pt x="454" y="290"/>
                  </a:lnTo>
                  <a:lnTo>
                    <a:pt x="452" y="284"/>
                  </a:lnTo>
                  <a:lnTo>
                    <a:pt x="450" y="278"/>
                  </a:lnTo>
                  <a:lnTo>
                    <a:pt x="448" y="266"/>
                  </a:lnTo>
                  <a:lnTo>
                    <a:pt x="444" y="260"/>
                  </a:lnTo>
                  <a:lnTo>
                    <a:pt x="440" y="258"/>
                  </a:lnTo>
                  <a:lnTo>
                    <a:pt x="440" y="258"/>
                  </a:lnTo>
                  <a:lnTo>
                    <a:pt x="432" y="258"/>
                  </a:lnTo>
                  <a:lnTo>
                    <a:pt x="426" y="256"/>
                  </a:lnTo>
                  <a:lnTo>
                    <a:pt x="414" y="252"/>
                  </a:lnTo>
                  <a:lnTo>
                    <a:pt x="408" y="246"/>
                  </a:lnTo>
                  <a:lnTo>
                    <a:pt x="402" y="244"/>
                  </a:lnTo>
                  <a:lnTo>
                    <a:pt x="402" y="244"/>
                  </a:lnTo>
                  <a:lnTo>
                    <a:pt x="400" y="250"/>
                  </a:lnTo>
                  <a:lnTo>
                    <a:pt x="398" y="250"/>
                  </a:lnTo>
                  <a:lnTo>
                    <a:pt x="396" y="250"/>
                  </a:lnTo>
                  <a:lnTo>
                    <a:pt x="396" y="250"/>
                  </a:lnTo>
                  <a:lnTo>
                    <a:pt x="396" y="278"/>
                  </a:lnTo>
                  <a:lnTo>
                    <a:pt x="394" y="298"/>
                  </a:lnTo>
                  <a:lnTo>
                    <a:pt x="390" y="312"/>
                  </a:lnTo>
                  <a:lnTo>
                    <a:pt x="386" y="322"/>
                  </a:lnTo>
                  <a:lnTo>
                    <a:pt x="374" y="342"/>
                  </a:lnTo>
                  <a:lnTo>
                    <a:pt x="366" y="354"/>
                  </a:lnTo>
                  <a:lnTo>
                    <a:pt x="358" y="370"/>
                  </a:lnTo>
                  <a:lnTo>
                    <a:pt x="358" y="370"/>
                  </a:lnTo>
                  <a:lnTo>
                    <a:pt x="356" y="362"/>
                  </a:lnTo>
                  <a:lnTo>
                    <a:pt x="354" y="354"/>
                  </a:lnTo>
                  <a:lnTo>
                    <a:pt x="350" y="344"/>
                  </a:lnTo>
                  <a:lnTo>
                    <a:pt x="352" y="332"/>
                  </a:lnTo>
                  <a:lnTo>
                    <a:pt x="352" y="332"/>
                  </a:lnTo>
                  <a:lnTo>
                    <a:pt x="346" y="332"/>
                  </a:lnTo>
                  <a:lnTo>
                    <a:pt x="340" y="330"/>
                  </a:lnTo>
                  <a:lnTo>
                    <a:pt x="332" y="326"/>
                  </a:lnTo>
                  <a:lnTo>
                    <a:pt x="332" y="326"/>
                  </a:lnTo>
                  <a:lnTo>
                    <a:pt x="316" y="320"/>
                  </a:lnTo>
                  <a:lnTo>
                    <a:pt x="302" y="314"/>
                  </a:lnTo>
                  <a:lnTo>
                    <a:pt x="294" y="308"/>
                  </a:lnTo>
                  <a:lnTo>
                    <a:pt x="290" y="304"/>
                  </a:lnTo>
                  <a:lnTo>
                    <a:pt x="286" y="296"/>
                  </a:lnTo>
                  <a:lnTo>
                    <a:pt x="282" y="288"/>
                  </a:lnTo>
                  <a:lnTo>
                    <a:pt x="282" y="288"/>
                  </a:lnTo>
                  <a:lnTo>
                    <a:pt x="296" y="272"/>
                  </a:lnTo>
                  <a:lnTo>
                    <a:pt x="310" y="256"/>
                  </a:lnTo>
                  <a:lnTo>
                    <a:pt x="326" y="242"/>
                  </a:lnTo>
                  <a:lnTo>
                    <a:pt x="334" y="236"/>
                  </a:lnTo>
                  <a:lnTo>
                    <a:pt x="346" y="232"/>
                  </a:lnTo>
                  <a:lnTo>
                    <a:pt x="346" y="232"/>
                  </a:lnTo>
                  <a:lnTo>
                    <a:pt x="344" y="238"/>
                  </a:lnTo>
                  <a:lnTo>
                    <a:pt x="346" y="244"/>
                  </a:lnTo>
                  <a:lnTo>
                    <a:pt x="350" y="248"/>
                  </a:lnTo>
                  <a:lnTo>
                    <a:pt x="356" y="252"/>
                  </a:lnTo>
                  <a:lnTo>
                    <a:pt x="360" y="254"/>
                  </a:lnTo>
                  <a:lnTo>
                    <a:pt x="366" y="254"/>
                  </a:lnTo>
                  <a:lnTo>
                    <a:pt x="368" y="254"/>
                  </a:lnTo>
                  <a:lnTo>
                    <a:pt x="370" y="250"/>
                  </a:lnTo>
                  <a:lnTo>
                    <a:pt x="370" y="250"/>
                  </a:lnTo>
                  <a:lnTo>
                    <a:pt x="366" y="250"/>
                  </a:lnTo>
                  <a:lnTo>
                    <a:pt x="366" y="246"/>
                  </a:lnTo>
                  <a:lnTo>
                    <a:pt x="366" y="240"/>
                  </a:lnTo>
                  <a:lnTo>
                    <a:pt x="370" y="238"/>
                  </a:lnTo>
                  <a:lnTo>
                    <a:pt x="370" y="238"/>
                  </a:lnTo>
                  <a:lnTo>
                    <a:pt x="376" y="238"/>
                  </a:lnTo>
                  <a:lnTo>
                    <a:pt x="382" y="240"/>
                  </a:lnTo>
                  <a:lnTo>
                    <a:pt x="390" y="244"/>
                  </a:lnTo>
                  <a:lnTo>
                    <a:pt x="390" y="244"/>
                  </a:lnTo>
                  <a:lnTo>
                    <a:pt x="388" y="234"/>
                  </a:lnTo>
                  <a:lnTo>
                    <a:pt x="384" y="228"/>
                  </a:lnTo>
                  <a:lnTo>
                    <a:pt x="378" y="224"/>
                  </a:lnTo>
                  <a:lnTo>
                    <a:pt x="370" y="220"/>
                  </a:lnTo>
                  <a:lnTo>
                    <a:pt x="370" y="220"/>
                  </a:lnTo>
                  <a:lnTo>
                    <a:pt x="374" y="214"/>
                  </a:lnTo>
                  <a:lnTo>
                    <a:pt x="378" y="210"/>
                  </a:lnTo>
                  <a:lnTo>
                    <a:pt x="388" y="202"/>
                  </a:lnTo>
                  <a:lnTo>
                    <a:pt x="392" y="198"/>
                  </a:lnTo>
                  <a:lnTo>
                    <a:pt x="394" y="192"/>
                  </a:lnTo>
                  <a:lnTo>
                    <a:pt x="396" y="184"/>
                  </a:lnTo>
                  <a:lnTo>
                    <a:pt x="396" y="176"/>
                  </a:lnTo>
                  <a:lnTo>
                    <a:pt x="396" y="176"/>
                  </a:lnTo>
                  <a:lnTo>
                    <a:pt x="390" y="172"/>
                  </a:lnTo>
                  <a:lnTo>
                    <a:pt x="390" y="170"/>
                  </a:lnTo>
                  <a:lnTo>
                    <a:pt x="400" y="168"/>
                  </a:lnTo>
                  <a:lnTo>
                    <a:pt x="428" y="168"/>
                  </a:lnTo>
                  <a:lnTo>
                    <a:pt x="428" y="168"/>
                  </a:lnTo>
                  <a:lnTo>
                    <a:pt x="426" y="174"/>
                  </a:lnTo>
                  <a:lnTo>
                    <a:pt x="428" y="180"/>
                  </a:lnTo>
                  <a:lnTo>
                    <a:pt x="434" y="184"/>
                  </a:lnTo>
                  <a:lnTo>
                    <a:pt x="440" y="190"/>
                  </a:lnTo>
                  <a:lnTo>
                    <a:pt x="440" y="194"/>
                  </a:lnTo>
                  <a:lnTo>
                    <a:pt x="440" y="200"/>
                  </a:lnTo>
                  <a:lnTo>
                    <a:pt x="440" y="200"/>
                  </a:lnTo>
                  <a:lnTo>
                    <a:pt x="438" y="206"/>
                  </a:lnTo>
                  <a:lnTo>
                    <a:pt x="436" y="212"/>
                  </a:lnTo>
                  <a:lnTo>
                    <a:pt x="432" y="216"/>
                  </a:lnTo>
                  <a:lnTo>
                    <a:pt x="426" y="218"/>
                  </a:lnTo>
                  <a:lnTo>
                    <a:pt x="414" y="222"/>
                  </a:lnTo>
                  <a:lnTo>
                    <a:pt x="402" y="226"/>
                  </a:lnTo>
                  <a:lnTo>
                    <a:pt x="402" y="226"/>
                  </a:lnTo>
                  <a:lnTo>
                    <a:pt x="422" y="234"/>
                  </a:lnTo>
                  <a:lnTo>
                    <a:pt x="438" y="242"/>
                  </a:lnTo>
                  <a:lnTo>
                    <a:pt x="454" y="254"/>
                  </a:lnTo>
                  <a:lnTo>
                    <a:pt x="472" y="264"/>
                  </a:lnTo>
                  <a:lnTo>
                    <a:pt x="472" y="264"/>
                  </a:lnTo>
                  <a:lnTo>
                    <a:pt x="476" y="260"/>
                  </a:lnTo>
                  <a:lnTo>
                    <a:pt x="476" y="256"/>
                  </a:lnTo>
                  <a:lnTo>
                    <a:pt x="474" y="248"/>
                  </a:lnTo>
                  <a:lnTo>
                    <a:pt x="474" y="248"/>
                  </a:lnTo>
                  <a:lnTo>
                    <a:pt x="476" y="246"/>
                  </a:lnTo>
                  <a:lnTo>
                    <a:pt x="490" y="250"/>
                  </a:lnTo>
                  <a:lnTo>
                    <a:pt x="490" y="250"/>
                  </a:lnTo>
                  <a:lnTo>
                    <a:pt x="490" y="240"/>
                  </a:lnTo>
                  <a:lnTo>
                    <a:pt x="490" y="230"/>
                  </a:lnTo>
                  <a:lnTo>
                    <a:pt x="488" y="226"/>
                  </a:lnTo>
                  <a:lnTo>
                    <a:pt x="486" y="222"/>
                  </a:lnTo>
                  <a:lnTo>
                    <a:pt x="482" y="220"/>
                  </a:lnTo>
                  <a:lnTo>
                    <a:pt x="478" y="220"/>
                  </a:lnTo>
                  <a:lnTo>
                    <a:pt x="478" y="220"/>
                  </a:lnTo>
                  <a:lnTo>
                    <a:pt x="480" y="214"/>
                  </a:lnTo>
                  <a:lnTo>
                    <a:pt x="484" y="212"/>
                  </a:lnTo>
                  <a:lnTo>
                    <a:pt x="486" y="214"/>
                  </a:lnTo>
                  <a:lnTo>
                    <a:pt x="490" y="216"/>
                  </a:lnTo>
                  <a:lnTo>
                    <a:pt x="496" y="222"/>
                  </a:lnTo>
                  <a:lnTo>
                    <a:pt x="500" y="224"/>
                  </a:lnTo>
                  <a:lnTo>
                    <a:pt x="502" y="226"/>
                  </a:lnTo>
                  <a:lnTo>
                    <a:pt x="502" y="226"/>
                  </a:lnTo>
                  <a:lnTo>
                    <a:pt x="506" y="222"/>
                  </a:lnTo>
                  <a:lnTo>
                    <a:pt x="510" y="218"/>
                  </a:lnTo>
                  <a:lnTo>
                    <a:pt x="514" y="214"/>
                  </a:lnTo>
                  <a:lnTo>
                    <a:pt x="522" y="214"/>
                  </a:lnTo>
                  <a:lnTo>
                    <a:pt x="522" y="214"/>
                  </a:lnTo>
                  <a:lnTo>
                    <a:pt x="510" y="200"/>
                  </a:lnTo>
                  <a:lnTo>
                    <a:pt x="500" y="186"/>
                  </a:lnTo>
                  <a:lnTo>
                    <a:pt x="482" y="160"/>
                  </a:lnTo>
                  <a:lnTo>
                    <a:pt x="472" y="150"/>
                  </a:lnTo>
                  <a:lnTo>
                    <a:pt x="458" y="142"/>
                  </a:lnTo>
                  <a:lnTo>
                    <a:pt x="450" y="140"/>
                  </a:lnTo>
                  <a:lnTo>
                    <a:pt x="442" y="138"/>
                  </a:lnTo>
                  <a:lnTo>
                    <a:pt x="432" y="136"/>
                  </a:lnTo>
                  <a:lnTo>
                    <a:pt x="420" y="138"/>
                  </a:lnTo>
                  <a:lnTo>
                    <a:pt x="420" y="138"/>
                  </a:lnTo>
                  <a:lnTo>
                    <a:pt x="416" y="134"/>
                  </a:lnTo>
                  <a:lnTo>
                    <a:pt x="416" y="134"/>
                  </a:lnTo>
                  <a:lnTo>
                    <a:pt x="422" y="132"/>
                  </a:lnTo>
                  <a:lnTo>
                    <a:pt x="446" y="132"/>
                  </a:lnTo>
                  <a:lnTo>
                    <a:pt x="446" y="132"/>
                  </a:lnTo>
                  <a:lnTo>
                    <a:pt x="444" y="128"/>
                  </a:lnTo>
                  <a:lnTo>
                    <a:pt x="442" y="126"/>
                  </a:lnTo>
                  <a:lnTo>
                    <a:pt x="436" y="126"/>
                  </a:lnTo>
                  <a:lnTo>
                    <a:pt x="430" y="124"/>
                  </a:lnTo>
                  <a:lnTo>
                    <a:pt x="428" y="122"/>
                  </a:lnTo>
                  <a:lnTo>
                    <a:pt x="428" y="118"/>
                  </a:lnTo>
                  <a:lnTo>
                    <a:pt x="428" y="118"/>
                  </a:lnTo>
                  <a:lnTo>
                    <a:pt x="418" y="122"/>
                  </a:lnTo>
                  <a:lnTo>
                    <a:pt x="406" y="124"/>
                  </a:lnTo>
                  <a:lnTo>
                    <a:pt x="382" y="126"/>
                  </a:lnTo>
                  <a:lnTo>
                    <a:pt x="370" y="128"/>
                  </a:lnTo>
                  <a:lnTo>
                    <a:pt x="360" y="132"/>
                  </a:lnTo>
                  <a:lnTo>
                    <a:pt x="356" y="136"/>
                  </a:lnTo>
                  <a:lnTo>
                    <a:pt x="354" y="140"/>
                  </a:lnTo>
                  <a:lnTo>
                    <a:pt x="352" y="144"/>
                  </a:lnTo>
                  <a:lnTo>
                    <a:pt x="352" y="150"/>
                  </a:lnTo>
                  <a:lnTo>
                    <a:pt x="352" y="150"/>
                  </a:lnTo>
                  <a:lnTo>
                    <a:pt x="352" y="156"/>
                  </a:lnTo>
                  <a:lnTo>
                    <a:pt x="354" y="160"/>
                  </a:lnTo>
                  <a:lnTo>
                    <a:pt x="358" y="164"/>
                  </a:lnTo>
                  <a:lnTo>
                    <a:pt x="362" y="164"/>
                  </a:lnTo>
                  <a:lnTo>
                    <a:pt x="366" y="166"/>
                  </a:lnTo>
                  <a:lnTo>
                    <a:pt x="370" y="170"/>
                  </a:lnTo>
                  <a:lnTo>
                    <a:pt x="372" y="174"/>
                  </a:lnTo>
                  <a:lnTo>
                    <a:pt x="370" y="182"/>
                  </a:lnTo>
                  <a:lnTo>
                    <a:pt x="370" y="182"/>
                  </a:lnTo>
                  <a:lnTo>
                    <a:pt x="362" y="186"/>
                  </a:lnTo>
                  <a:lnTo>
                    <a:pt x="360" y="190"/>
                  </a:lnTo>
                  <a:lnTo>
                    <a:pt x="358" y="194"/>
                  </a:lnTo>
                  <a:lnTo>
                    <a:pt x="358" y="194"/>
                  </a:lnTo>
                  <a:lnTo>
                    <a:pt x="354" y="186"/>
                  </a:lnTo>
                  <a:lnTo>
                    <a:pt x="350" y="182"/>
                  </a:lnTo>
                  <a:lnTo>
                    <a:pt x="340" y="176"/>
                  </a:lnTo>
                  <a:lnTo>
                    <a:pt x="336" y="174"/>
                  </a:lnTo>
                  <a:lnTo>
                    <a:pt x="332" y="168"/>
                  </a:lnTo>
                  <a:lnTo>
                    <a:pt x="328" y="162"/>
                  </a:lnTo>
                  <a:lnTo>
                    <a:pt x="326" y="150"/>
                  </a:lnTo>
                  <a:lnTo>
                    <a:pt x="326" y="150"/>
                  </a:lnTo>
                  <a:lnTo>
                    <a:pt x="322" y="150"/>
                  </a:lnTo>
                  <a:lnTo>
                    <a:pt x="322" y="150"/>
                  </a:lnTo>
                  <a:lnTo>
                    <a:pt x="350" y="132"/>
                  </a:lnTo>
                  <a:lnTo>
                    <a:pt x="378" y="116"/>
                  </a:lnTo>
                  <a:lnTo>
                    <a:pt x="378" y="116"/>
                  </a:lnTo>
                  <a:lnTo>
                    <a:pt x="402" y="114"/>
                  </a:lnTo>
                  <a:lnTo>
                    <a:pt x="428" y="112"/>
                  </a:lnTo>
                  <a:lnTo>
                    <a:pt x="428" y="112"/>
                  </a:lnTo>
                  <a:lnTo>
                    <a:pt x="436" y="96"/>
                  </a:lnTo>
                  <a:lnTo>
                    <a:pt x="446" y="82"/>
                  </a:lnTo>
                  <a:lnTo>
                    <a:pt x="446" y="82"/>
                  </a:lnTo>
                  <a:lnTo>
                    <a:pt x="488" y="68"/>
                  </a:lnTo>
                  <a:lnTo>
                    <a:pt x="488" y="68"/>
                  </a:lnTo>
                  <a:lnTo>
                    <a:pt x="492" y="74"/>
                  </a:lnTo>
                  <a:lnTo>
                    <a:pt x="498" y="80"/>
                  </a:lnTo>
                  <a:lnTo>
                    <a:pt x="514" y="90"/>
                  </a:lnTo>
                  <a:lnTo>
                    <a:pt x="548" y="104"/>
                  </a:lnTo>
                  <a:lnTo>
                    <a:pt x="564" y="112"/>
                  </a:lnTo>
                  <a:lnTo>
                    <a:pt x="570" y="118"/>
                  </a:lnTo>
                  <a:lnTo>
                    <a:pt x="574" y="126"/>
                  </a:lnTo>
                  <a:lnTo>
                    <a:pt x="576" y="134"/>
                  </a:lnTo>
                  <a:lnTo>
                    <a:pt x="578" y="144"/>
                  </a:lnTo>
                  <a:lnTo>
                    <a:pt x="576" y="154"/>
                  </a:lnTo>
                  <a:lnTo>
                    <a:pt x="572" y="168"/>
                  </a:lnTo>
                  <a:lnTo>
                    <a:pt x="572" y="168"/>
                  </a:lnTo>
                  <a:lnTo>
                    <a:pt x="574" y="172"/>
                  </a:lnTo>
                  <a:lnTo>
                    <a:pt x="576" y="174"/>
                  </a:lnTo>
                  <a:lnTo>
                    <a:pt x="580" y="174"/>
                  </a:lnTo>
                  <a:lnTo>
                    <a:pt x="582" y="172"/>
                  </a:lnTo>
                  <a:lnTo>
                    <a:pt x="582" y="172"/>
                  </a:lnTo>
                  <a:lnTo>
                    <a:pt x="584" y="168"/>
                  </a:lnTo>
                  <a:lnTo>
                    <a:pt x="584" y="168"/>
                  </a:lnTo>
                  <a:lnTo>
                    <a:pt x="584" y="172"/>
                  </a:lnTo>
                  <a:lnTo>
                    <a:pt x="582" y="172"/>
                  </a:lnTo>
                  <a:lnTo>
                    <a:pt x="582" y="172"/>
                  </a:lnTo>
                  <a:lnTo>
                    <a:pt x="578" y="186"/>
                  </a:lnTo>
                  <a:lnTo>
                    <a:pt x="576" y="202"/>
                  </a:lnTo>
                  <a:lnTo>
                    <a:pt x="578" y="218"/>
                  </a:lnTo>
                  <a:lnTo>
                    <a:pt x="580" y="236"/>
                  </a:lnTo>
                  <a:lnTo>
                    <a:pt x="586" y="254"/>
                  </a:lnTo>
                  <a:lnTo>
                    <a:pt x="596" y="270"/>
                  </a:lnTo>
                  <a:lnTo>
                    <a:pt x="602" y="276"/>
                  </a:lnTo>
                  <a:lnTo>
                    <a:pt x="608" y="282"/>
                  </a:lnTo>
                  <a:lnTo>
                    <a:pt x="614" y="286"/>
                  </a:lnTo>
                  <a:lnTo>
                    <a:pt x="622" y="288"/>
                  </a:lnTo>
                  <a:lnTo>
                    <a:pt x="622" y="288"/>
                  </a:lnTo>
                  <a:lnTo>
                    <a:pt x="628" y="284"/>
                  </a:lnTo>
                  <a:lnTo>
                    <a:pt x="634" y="278"/>
                  </a:lnTo>
                  <a:lnTo>
                    <a:pt x="644" y="264"/>
                  </a:lnTo>
                  <a:lnTo>
                    <a:pt x="652" y="252"/>
                  </a:lnTo>
                  <a:lnTo>
                    <a:pt x="660" y="238"/>
                  </a:lnTo>
                  <a:lnTo>
                    <a:pt x="660" y="238"/>
                  </a:lnTo>
                  <a:lnTo>
                    <a:pt x="672" y="224"/>
                  </a:lnTo>
                  <a:lnTo>
                    <a:pt x="688" y="214"/>
                  </a:lnTo>
                  <a:lnTo>
                    <a:pt x="704" y="204"/>
                  </a:lnTo>
                  <a:lnTo>
                    <a:pt x="724" y="196"/>
                  </a:lnTo>
                  <a:lnTo>
                    <a:pt x="762" y="184"/>
                  </a:lnTo>
                  <a:lnTo>
                    <a:pt x="782" y="176"/>
                  </a:lnTo>
                  <a:lnTo>
                    <a:pt x="800" y="168"/>
                  </a:lnTo>
                  <a:lnTo>
                    <a:pt x="800" y="168"/>
                  </a:lnTo>
                  <a:lnTo>
                    <a:pt x="794" y="164"/>
                  </a:lnTo>
                  <a:lnTo>
                    <a:pt x="792" y="160"/>
                  </a:lnTo>
                  <a:lnTo>
                    <a:pt x="790" y="156"/>
                  </a:lnTo>
                  <a:lnTo>
                    <a:pt x="790" y="150"/>
                  </a:lnTo>
                  <a:lnTo>
                    <a:pt x="792" y="142"/>
                  </a:lnTo>
                  <a:lnTo>
                    <a:pt x="796" y="132"/>
                  </a:lnTo>
                  <a:lnTo>
                    <a:pt x="800" y="124"/>
                  </a:lnTo>
                  <a:lnTo>
                    <a:pt x="804" y="114"/>
                  </a:lnTo>
                  <a:lnTo>
                    <a:pt x="804" y="104"/>
                  </a:lnTo>
                  <a:lnTo>
                    <a:pt x="802" y="98"/>
                  </a:lnTo>
                  <a:lnTo>
                    <a:pt x="800" y="94"/>
                  </a:lnTo>
                  <a:lnTo>
                    <a:pt x="800" y="94"/>
                  </a:lnTo>
                  <a:lnTo>
                    <a:pt x="800" y="90"/>
                  </a:lnTo>
                  <a:lnTo>
                    <a:pt x="802" y="90"/>
                  </a:lnTo>
                  <a:lnTo>
                    <a:pt x="806" y="90"/>
                  </a:lnTo>
                  <a:lnTo>
                    <a:pt x="810" y="92"/>
                  </a:lnTo>
                  <a:lnTo>
                    <a:pt x="818" y="94"/>
                  </a:lnTo>
                  <a:lnTo>
                    <a:pt x="818" y="94"/>
                  </a:lnTo>
                  <a:lnTo>
                    <a:pt x="816" y="84"/>
                  </a:lnTo>
                  <a:lnTo>
                    <a:pt x="814" y="76"/>
                  </a:lnTo>
                  <a:lnTo>
                    <a:pt x="810" y="68"/>
                  </a:lnTo>
                  <a:lnTo>
                    <a:pt x="812" y="56"/>
                  </a:lnTo>
                  <a:lnTo>
                    <a:pt x="812" y="56"/>
                  </a:lnTo>
                  <a:lnTo>
                    <a:pt x="818" y="54"/>
                  </a:lnTo>
                  <a:lnTo>
                    <a:pt x="824" y="50"/>
                  </a:lnTo>
                  <a:lnTo>
                    <a:pt x="824" y="50"/>
                  </a:lnTo>
                  <a:lnTo>
                    <a:pt x="862" y="58"/>
                  </a:lnTo>
                  <a:lnTo>
                    <a:pt x="898" y="70"/>
                  </a:lnTo>
                  <a:lnTo>
                    <a:pt x="934" y="82"/>
                  </a:lnTo>
                  <a:lnTo>
                    <a:pt x="970" y="98"/>
                  </a:lnTo>
                  <a:lnTo>
                    <a:pt x="1004" y="116"/>
                  </a:lnTo>
                  <a:lnTo>
                    <a:pt x="1036" y="134"/>
                  </a:lnTo>
                  <a:lnTo>
                    <a:pt x="1068" y="154"/>
                  </a:lnTo>
                  <a:lnTo>
                    <a:pt x="1098" y="178"/>
                  </a:lnTo>
                  <a:lnTo>
                    <a:pt x="1098" y="178"/>
                  </a:lnTo>
                  <a:lnTo>
                    <a:pt x="1090" y="176"/>
                  </a:lnTo>
                  <a:lnTo>
                    <a:pt x="1090" y="176"/>
                  </a:lnTo>
                  <a:lnTo>
                    <a:pt x="1078" y="178"/>
                  </a:lnTo>
                  <a:lnTo>
                    <a:pt x="1066" y="180"/>
                  </a:lnTo>
                  <a:lnTo>
                    <a:pt x="1056" y="184"/>
                  </a:lnTo>
                  <a:lnTo>
                    <a:pt x="1048" y="190"/>
                  </a:lnTo>
                  <a:lnTo>
                    <a:pt x="1032" y="204"/>
                  </a:lnTo>
                  <a:lnTo>
                    <a:pt x="1018" y="218"/>
                  </a:lnTo>
                  <a:lnTo>
                    <a:pt x="996" y="252"/>
                  </a:lnTo>
                  <a:lnTo>
                    <a:pt x="984" y="268"/>
                  </a:lnTo>
                  <a:lnTo>
                    <a:pt x="970" y="282"/>
                  </a:lnTo>
                  <a:lnTo>
                    <a:pt x="970" y="282"/>
                  </a:lnTo>
                  <a:lnTo>
                    <a:pt x="972" y="286"/>
                  </a:lnTo>
                  <a:lnTo>
                    <a:pt x="974" y="290"/>
                  </a:lnTo>
                  <a:lnTo>
                    <a:pt x="976" y="302"/>
                  </a:lnTo>
                  <a:lnTo>
                    <a:pt x="978" y="312"/>
                  </a:lnTo>
                  <a:lnTo>
                    <a:pt x="980" y="316"/>
                  </a:lnTo>
                  <a:lnTo>
                    <a:pt x="982" y="320"/>
                  </a:lnTo>
                  <a:lnTo>
                    <a:pt x="982" y="320"/>
                  </a:lnTo>
                  <a:lnTo>
                    <a:pt x="988" y="316"/>
                  </a:lnTo>
                  <a:lnTo>
                    <a:pt x="996" y="314"/>
                  </a:lnTo>
                  <a:lnTo>
                    <a:pt x="1004" y="314"/>
                  </a:lnTo>
                  <a:lnTo>
                    <a:pt x="1014" y="314"/>
                  </a:lnTo>
                  <a:lnTo>
                    <a:pt x="1014" y="314"/>
                  </a:lnTo>
                  <a:lnTo>
                    <a:pt x="1018" y="322"/>
                  </a:lnTo>
                  <a:lnTo>
                    <a:pt x="1022" y="336"/>
                  </a:lnTo>
                  <a:lnTo>
                    <a:pt x="1020" y="344"/>
                  </a:lnTo>
                  <a:lnTo>
                    <a:pt x="1018" y="348"/>
                  </a:lnTo>
                  <a:lnTo>
                    <a:pt x="1014" y="352"/>
                  </a:lnTo>
                  <a:lnTo>
                    <a:pt x="1008" y="352"/>
                  </a:lnTo>
                  <a:lnTo>
                    <a:pt x="1008" y="352"/>
                  </a:lnTo>
                  <a:lnTo>
                    <a:pt x="1006" y="342"/>
                  </a:lnTo>
                  <a:lnTo>
                    <a:pt x="1008" y="334"/>
                  </a:lnTo>
                  <a:lnTo>
                    <a:pt x="1010" y="326"/>
                  </a:lnTo>
                  <a:lnTo>
                    <a:pt x="1014" y="320"/>
                  </a:lnTo>
                  <a:lnTo>
                    <a:pt x="1014" y="320"/>
                  </a:lnTo>
                  <a:lnTo>
                    <a:pt x="1002" y="330"/>
                  </a:lnTo>
                  <a:lnTo>
                    <a:pt x="994" y="342"/>
                  </a:lnTo>
                  <a:lnTo>
                    <a:pt x="978" y="368"/>
                  </a:lnTo>
                  <a:lnTo>
                    <a:pt x="968" y="382"/>
                  </a:lnTo>
                  <a:lnTo>
                    <a:pt x="958" y="392"/>
                  </a:lnTo>
                  <a:lnTo>
                    <a:pt x="950" y="396"/>
                  </a:lnTo>
                  <a:lnTo>
                    <a:pt x="944" y="398"/>
                  </a:lnTo>
                  <a:lnTo>
                    <a:pt x="934" y="402"/>
                  </a:lnTo>
                  <a:lnTo>
                    <a:pt x="926" y="402"/>
                  </a:lnTo>
                  <a:lnTo>
                    <a:pt x="926" y="402"/>
                  </a:lnTo>
                  <a:lnTo>
                    <a:pt x="926" y="406"/>
                  </a:lnTo>
                  <a:lnTo>
                    <a:pt x="924" y="410"/>
                  </a:lnTo>
                  <a:lnTo>
                    <a:pt x="916" y="412"/>
                  </a:lnTo>
                  <a:lnTo>
                    <a:pt x="910" y="416"/>
                  </a:lnTo>
                  <a:lnTo>
                    <a:pt x="908" y="418"/>
                  </a:lnTo>
                  <a:lnTo>
                    <a:pt x="906" y="422"/>
                  </a:lnTo>
                  <a:lnTo>
                    <a:pt x="906" y="422"/>
                  </a:lnTo>
                  <a:lnTo>
                    <a:pt x="912" y="430"/>
                  </a:lnTo>
                  <a:lnTo>
                    <a:pt x="920" y="440"/>
                  </a:lnTo>
                  <a:lnTo>
                    <a:pt x="924" y="450"/>
                  </a:lnTo>
                  <a:lnTo>
                    <a:pt x="926" y="458"/>
                  </a:lnTo>
                  <a:lnTo>
                    <a:pt x="926" y="466"/>
                  </a:lnTo>
                  <a:lnTo>
                    <a:pt x="926" y="466"/>
                  </a:lnTo>
                  <a:lnTo>
                    <a:pt x="918" y="466"/>
                  </a:lnTo>
                  <a:lnTo>
                    <a:pt x="918" y="466"/>
                  </a:lnTo>
                  <a:lnTo>
                    <a:pt x="916" y="470"/>
                  </a:lnTo>
                  <a:lnTo>
                    <a:pt x="914" y="472"/>
                  </a:lnTo>
                  <a:lnTo>
                    <a:pt x="910" y="470"/>
                  </a:lnTo>
                  <a:lnTo>
                    <a:pt x="904" y="468"/>
                  </a:lnTo>
                  <a:lnTo>
                    <a:pt x="894" y="464"/>
                  </a:lnTo>
                  <a:lnTo>
                    <a:pt x="888" y="464"/>
                  </a:lnTo>
                  <a:lnTo>
                    <a:pt x="882" y="466"/>
                  </a:lnTo>
                  <a:lnTo>
                    <a:pt x="882" y="466"/>
                  </a:lnTo>
                  <a:lnTo>
                    <a:pt x="876" y="468"/>
                  </a:lnTo>
                  <a:lnTo>
                    <a:pt x="872" y="472"/>
                  </a:lnTo>
                  <a:lnTo>
                    <a:pt x="868" y="480"/>
                  </a:lnTo>
                  <a:lnTo>
                    <a:pt x="868" y="486"/>
                  </a:lnTo>
                  <a:lnTo>
                    <a:pt x="866" y="502"/>
                  </a:lnTo>
                  <a:lnTo>
                    <a:pt x="864" y="510"/>
                  </a:lnTo>
                  <a:lnTo>
                    <a:pt x="862" y="516"/>
                  </a:lnTo>
                  <a:lnTo>
                    <a:pt x="862" y="516"/>
                  </a:lnTo>
                  <a:lnTo>
                    <a:pt x="862" y="522"/>
                  </a:lnTo>
                  <a:lnTo>
                    <a:pt x="864" y="526"/>
                  </a:lnTo>
                  <a:lnTo>
                    <a:pt x="868" y="530"/>
                  </a:lnTo>
                  <a:lnTo>
                    <a:pt x="868" y="534"/>
                  </a:lnTo>
                  <a:lnTo>
                    <a:pt x="868" y="534"/>
                  </a:lnTo>
                  <a:lnTo>
                    <a:pt x="926" y="534"/>
                  </a:lnTo>
                  <a:lnTo>
                    <a:pt x="926" y="534"/>
                  </a:lnTo>
                  <a:lnTo>
                    <a:pt x="928" y="530"/>
                  </a:lnTo>
                  <a:lnTo>
                    <a:pt x="930" y="526"/>
                  </a:lnTo>
                  <a:lnTo>
                    <a:pt x="938" y="522"/>
                  </a:lnTo>
                  <a:lnTo>
                    <a:pt x="938" y="522"/>
                  </a:lnTo>
                  <a:lnTo>
                    <a:pt x="938" y="496"/>
                  </a:lnTo>
                  <a:lnTo>
                    <a:pt x="938" y="496"/>
                  </a:lnTo>
                  <a:lnTo>
                    <a:pt x="952" y="488"/>
                  </a:lnTo>
                  <a:lnTo>
                    <a:pt x="966" y="480"/>
                  </a:lnTo>
                  <a:lnTo>
                    <a:pt x="980" y="472"/>
                  </a:lnTo>
                  <a:lnTo>
                    <a:pt x="994" y="466"/>
                  </a:lnTo>
                  <a:lnTo>
                    <a:pt x="994" y="466"/>
                  </a:lnTo>
                  <a:lnTo>
                    <a:pt x="998" y="466"/>
                  </a:lnTo>
                  <a:lnTo>
                    <a:pt x="1000" y="468"/>
                  </a:lnTo>
                  <a:lnTo>
                    <a:pt x="1000" y="476"/>
                  </a:lnTo>
                  <a:lnTo>
                    <a:pt x="1000" y="490"/>
                  </a:lnTo>
                  <a:lnTo>
                    <a:pt x="1000" y="490"/>
                  </a:lnTo>
                  <a:lnTo>
                    <a:pt x="1002" y="486"/>
                  </a:lnTo>
                  <a:lnTo>
                    <a:pt x="1006" y="484"/>
                  </a:lnTo>
                  <a:lnTo>
                    <a:pt x="1010" y="484"/>
                  </a:lnTo>
                  <a:lnTo>
                    <a:pt x="1014" y="484"/>
                  </a:lnTo>
                  <a:lnTo>
                    <a:pt x="1026" y="490"/>
                  </a:lnTo>
                  <a:lnTo>
                    <a:pt x="1036" y="496"/>
                  </a:lnTo>
                  <a:lnTo>
                    <a:pt x="1044" y="506"/>
                  </a:lnTo>
                  <a:lnTo>
                    <a:pt x="1046" y="512"/>
                  </a:lnTo>
                  <a:lnTo>
                    <a:pt x="1048" y="516"/>
                  </a:lnTo>
                  <a:lnTo>
                    <a:pt x="1046" y="520"/>
                  </a:lnTo>
                  <a:lnTo>
                    <a:pt x="1044" y="524"/>
                  </a:lnTo>
                  <a:lnTo>
                    <a:pt x="1040" y="526"/>
                  </a:lnTo>
                  <a:lnTo>
                    <a:pt x="1032" y="528"/>
                  </a:lnTo>
                  <a:lnTo>
                    <a:pt x="1032" y="528"/>
                  </a:lnTo>
                  <a:lnTo>
                    <a:pt x="1040" y="534"/>
                  </a:lnTo>
                  <a:lnTo>
                    <a:pt x="1046" y="536"/>
                  </a:lnTo>
                  <a:lnTo>
                    <a:pt x="1050" y="532"/>
                  </a:lnTo>
                  <a:lnTo>
                    <a:pt x="1056" y="528"/>
                  </a:lnTo>
                  <a:lnTo>
                    <a:pt x="1064" y="516"/>
                  </a:lnTo>
                  <a:lnTo>
                    <a:pt x="1070" y="510"/>
                  </a:lnTo>
                  <a:lnTo>
                    <a:pt x="1076" y="510"/>
                  </a:lnTo>
                  <a:lnTo>
                    <a:pt x="1076" y="510"/>
                  </a:lnTo>
                  <a:lnTo>
                    <a:pt x="1078" y="514"/>
                  </a:lnTo>
                  <a:lnTo>
                    <a:pt x="1080" y="516"/>
                  </a:lnTo>
                  <a:lnTo>
                    <a:pt x="1086" y="522"/>
                  </a:lnTo>
                  <a:lnTo>
                    <a:pt x="1088" y="526"/>
                  </a:lnTo>
                  <a:lnTo>
                    <a:pt x="1090" y="530"/>
                  </a:lnTo>
                  <a:lnTo>
                    <a:pt x="1090" y="534"/>
                  </a:lnTo>
                  <a:lnTo>
                    <a:pt x="1090" y="540"/>
                  </a:lnTo>
                  <a:lnTo>
                    <a:pt x="1090" y="540"/>
                  </a:lnTo>
                  <a:lnTo>
                    <a:pt x="1102" y="540"/>
                  </a:lnTo>
                  <a:lnTo>
                    <a:pt x="1102" y="540"/>
                  </a:lnTo>
                  <a:lnTo>
                    <a:pt x="1108" y="538"/>
                  </a:lnTo>
                  <a:lnTo>
                    <a:pt x="1112" y="532"/>
                  </a:lnTo>
                  <a:lnTo>
                    <a:pt x="1112" y="524"/>
                  </a:lnTo>
                  <a:lnTo>
                    <a:pt x="1112" y="518"/>
                  </a:lnTo>
                  <a:lnTo>
                    <a:pt x="1112" y="512"/>
                  </a:lnTo>
                  <a:lnTo>
                    <a:pt x="1114" y="506"/>
                  </a:lnTo>
                  <a:lnTo>
                    <a:pt x="1122" y="504"/>
                  </a:lnTo>
                  <a:lnTo>
                    <a:pt x="1134" y="504"/>
                  </a:lnTo>
                  <a:lnTo>
                    <a:pt x="1134" y="504"/>
                  </a:lnTo>
                  <a:lnTo>
                    <a:pt x="1130" y="506"/>
                  </a:lnTo>
                  <a:lnTo>
                    <a:pt x="1128" y="512"/>
                  </a:lnTo>
                  <a:lnTo>
                    <a:pt x="1126" y="522"/>
                  </a:lnTo>
                  <a:lnTo>
                    <a:pt x="1128" y="532"/>
                  </a:lnTo>
                  <a:lnTo>
                    <a:pt x="1130" y="538"/>
                  </a:lnTo>
                  <a:lnTo>
                    <a:pt x="1134" y="540"/>
                  </a:lnTo>
                  <a:lnTo>
                    <a:pt x="1134" y="540"/>
                  </a:lnTo>
                  <a:lnTo>
                    <a:pt x="1140" y="544"/>
                  </a:lnTo>
                  <a:lnTo>
                    <a:pt x="1148" y="546"/>
                  </a:lnTo>
                  <a:lnTo>
                    <a:pt x="1166" y="548"/>
                  </a:lnTo>
                  <a:lnTo>
                    <a:pt x="1174" y="552"/>
                  </a:lnTo>
                  <a:lnTo>
                    <a:pt x="1182" y="554"/>
                  </a:lnTo>
                  <a:lnTo>
                    <a:pt x="1186" y="560"/>
                  </a:lnTo>
                  <a:lnTo>
                    <a:pt x="1190" y="566"/>
                  </a:lnTo>
                  <a:lnTo>
                    <a:pt x="1190" y="566"/>
                  </a:lnTo>
                  <a:lnTo>
                    <a:pt x="1186" y="584"/>
                  </a:lnTo>
                  <a:lnTo>
                    <a:pt x="1182" y="592"/>
                  </a:lnTo>
                  <a:lnTo>
                    <a:pt x="1178" y="598"/>
                  </a:lnTo>
                  <a:lnTo>
                    <a:pt x="1178" y="598"/>
                  </a:lnTo>
                  <a:lnTo>
                    <a:pt x="1176" y="594"/>
                  </a:lnTo>
                  <a:lnTo>
                    <a:pt x="1172" y="592"/>
                  </a:lnTo>
                  <a:lnTo>
                    <a:pt x="1162" y="590"/>
                  </a:lnTo>
                  <a:lnTo>
                    <a:pt x="1150" y="592"/>
                  </a:lnTo>
                  <a:lnTo>
                    <a:pt x="1140" y="592"/>
                  </a:lnTo>
                  <a:lnTo>
                    <a:pt x="1140" y="592"/>
                  </a:lnTo>
                  <a:lnTo>
                    <a:pt x="1130" y="594"/>
                  </a:lnTo>
                  <a:lnTo>
                    <a:pt x="1122" y="594"/>
                  </a:lnTo>
                  <a:lnTo>
                    <a:pt x="1118" y="594"/>
                  </a:lnTo>
                  <a:lnTo>
                    <a:pt x="1114" y="590"/>
                  </a:lnTo>
                  <a:lnTo>
                    <a:pt x="1106" y="582"/>
                  </a:lnTo>
                  <a:lnTo>
                    <a:pt x="1102" y="578"/>
                  </a:lnTo>
                  <a:lnTo>
                    <a:pt x="1096" y="572"/>
                  </a:lnTo>
                  <a:lnTo>
                    <a:pt x="1096" y="572"/>
                  </a:lnTo>
                  <a:lnTo>
                    <a:pt x="1088" y="576"/>
                  </a:lnTo>
                  <a:lnTo>
                    <a:pt x="1082" y="582"/>
                  </a:lnTo>
                  <a:lnTo>
                    <a:pt x="1078" y="588"/>
                  </a:lnTo>
                  <a:lnTo>
                    <a:pt x="1076" y="598"/>
                  </a:lnTo>
                  <a:lnTo>
                    <a:pt x="1076" y="598"/>
                  </a:lnTo>
                  <a:lnTo>
                    <a:pt x="1062" y="590"/>
                  </a:lnTo>
                  <a:lnTo>
                    <a:pt x="1050" y="580"/>
                  </a:lnTo>
                  <a:lnTo>
                    <a:pt x="1036" y="572"/>
                  </a:lnTo>
                  <a:lnTo>
                    <a:pt x="1028" y="568"/>
                  </a:lnTo>
                  <a:lnTo>
                    <a:pt x="1020" y="566"/>
                  </a:lnTo>
                  <a:lnTo>
                    <a:pt x="1020" y="566"/>
                  </a:lnTo>
                  <a:lnTo>
                    <a:pt x="1020" y="540"/>
                  </a:lnTo>
                  <a:lnTo>
                    <a:pt x="1020" y="540"/>
                  </a:lnTo>
                  <a:lnTo>
                    <a:pt x="998" y="536"/>
                  </a:lnTo>
                  <a:lnTo>
                    <a:pt x="974" y="534"/>
                  </a:lnTo>
                  <a:lnTo>
                    <a:pt x="946" y="536"/>
                  </a:lnTo>
                  <a:lnTo>
                    <a:pt x="918" y="540"/>
                  </a:lnTo>
                  <a:lnTo>
                    <a:pt x="906" y="546"/>
                  </a:lnTo>
                  <a:lnTo>
                    <a:pt x="894" y="550"/>
                  </a:lnTo>
                  <a:lnTo>
                    <a:pt x="882" y="558"/>
                  </a:lnTo>
                  <a:lnTo>
                    <a:pt x="874" y="566"/>
                  </a:lnTo>
                  <a:lnTo>
                    <a:pt x="866" y="574"/>
                  </a:lnTo>
                  <a:lnTo>
                    <a:pt x="860" y="586"/>
                  </a:lnTo>
                  <a:lnTo>
                    <a:pt x="856" y="596"/>
                  </a:lnTo>
                  <a:lnTo>
                    <a:pt x="856" y="610"/>
                  </a:lnTo>
                  <a:lnTo>
                    <a:pt x="856" y="610"/>
                  </a:lnTo>
                  <a:lnTo>
                    <a:pt x="844" y="616"/>
                  </a:lnTo>
                  <a:lnTo>
                    <a:pt x="834" y="622"/>
                  </a:lnTo>
                  <a:lnTo>
                    <a:pt x="826" y="628"/>
                  </a:lnTo>
                  <a:lnTo>
                    <a:pt x="820" y="636"/>
                  </a:lnTo>
                  <a:lnTo>
                    <a:pt x="816" y="644"/>
                  </a:lnTo>
                  <a:lnTo>
                    <a:pt x="812" y="654"/>
                  </a:lnTo>
                  <a:lnTo>
                    <a:pt x="810" y="672"/>
                  </a:lnTo>
                  <a:lnTo>
                    <a:pt x="808" y="716"/>
                  </a:lnTo>
                  <a:lnTo>
                    <a:pt x="804" y="738"/>
                  </a:lnTo>
                  <a:lnTo>
                    <a:pt x="800" y="762"/>
                  </a:lnTo>
                  <a:lnTo>
                    <a:pt x="800" y="762"/>
                  </a:lnTo>
                  <a:lnTo>
                    <a:pt x="808" y="770"/>
                  </a:lnTo>
                  <a:lnTo>
                    <a:pt x="814" y="778"/>
                  </a:lnTo>
                  <a:lnTo>
                    <a:pt x="828" y="798"/>
                  </a:lnTo>
                  <a:lnTo>
                    <a:pt x="844" y="816"/>
                  </a:lnTo>
                  <a:lnTo>
                    <a:pt x="852" y="824"/>
                  </a:lnTo>
                  <a:lnTo>
                    <a:pt x="862" y="830"/>
                  </a:lnTo>
                  <a:lnTo>
                    <a:pt x="862" y="830"/>
                  </a:lnTo>
                  <a:lnTo>
                    <a:pt x="890" y="828"/>
                  </a:lnTo>
                  <a:lnTo>
                    <a:pt x="916" y="828"/>
                  </a:lnTo>
                  <a:lnTo>
                    <a:pt x="942" y="826"/>
                  </a:lnTo>
                  <a:lnTo>
                    <a:pt x="956" y="822"/>
                  </a:lnTo>
                  <a:lnTo>
                    <a:pt x="970" y="818"/>
                  </a:lnTo>
                  <a:lnTo>
                    <a:pt x="970" y="818"/>
                  </a:lnTo>
                  <a:lnTo>
                    <a:pt x="970" y="824"/>
                  </a:lnTo>
                  <a:lnTo>
                    <a:pt x="972" y="830"/>
                  </a:lnTo>
                  <a:lnTo>
                    <a:pt x="976" y="832"/>
                  </a:lnTo>
                  <a:lnTo>
                    <a:pt x="982" y="834"/>
                  </a:lnTo>
                  <a:lnTo>
                    <a:pt x="992" y="838"/>
                  </a:lnTo>
                  <a:lnTo>
                    <a:pt x="998" y="840"/>
                  </a:lnTo>
                  <a:lnTo>
                    <a:pt x="1000" y="844"/>
                  </a:lnTo>
                  <a:lnTo>
                    <a:pt x="1000" y="844"/>
                  </a:lnTo>
                  <a:lnTo>
                    <a:pt x="1000" y="858"/>
                  </a:lnTo>
                  <a:lnTo>
                    <a:pt x="1002" y="870"/>
                  </a:lnTo>
                  <a:lnTo>
                    <a:pt x="1006" y="894"/>
                  </a:lnTo>
                  <a:lnTo>
                    <a:pt x="1014" y="916"/>
                  </a:lnTo>
                  <a:lnTo>
                    <a:pt x="1022" y="938"/>
                  </a:lnTo>
                  <a:lnTo>
                    <a:pt x="1026" y="958"/>
                  </a:lnTo>
                  <a:lnTo>
                    <a:pt x="1028" y="968"/>
                  </a:lnTo>
                  <a:lnTo>
                    <a:pt x="1028" y="978"/>
                  </a:lnTo>
                  <a:lnTo>
                    <a:pt x="1028" y="988"/>
                  </a:lnTo>
                  <a:lnTo>
                    <a:pt x="1024" y="998"/>
                  </a:lnTo>
                  <a:lnTo>
                    <a:pt x="1020" y="1008"/>
                  </a:lnTo>
                  <a:lnTo>
                    <a:pt x="1014" y="1020"/>
                  </a:lnTo>
                  <a:lnTo>
                    <a:pt x="1014" y="1020"/>
                  </a:lnTo>
                  <a:lnTo>
                    <a:pt x="1020" y="1036"/>
                  </a:lnTo>
                  <a:lnTo>
                    <a:pt x="1026" y="1056"/>
                  </a:lnTo>
                  <a:lnTo>
                    <a:pt x="1034" y="1094"/>
                  </a:lnTo>
                  <a:lnTo>
                    <a:pt x="1042" y="1134"/>
                  </a:lnTo>
                  <a:lnTo>
                    <a:pt x="1046" y="1154"/>
                  </a:lnTo>
                  <a:lnTo>
                    <a:pt x="1052" y="1172"/>
                  </a:lnTo>
                  <a:lnTo>
                    <a:pt x="1052" y="1172"/>
                  </a:lnTo>
                  <a:lnTo>
                    <a:pt x="1070" y="1172"/>
                  </a:lnTo>
                  <a:lnTo>
                    <a:pt x="1086" y="1170"/>
                  </a:lnTo>
                  <a:lnTo>
                    <a:pt x="1100" y="1166"/>
                  </a:lnTo>
                  <a:lnTo>
                    <a:pt x="1112" y="1158"/>
                  </a:lnTo>
                  <a:lnTo>
                    <a:pt x="1124" y="1148"/>
                  </a:lnTo>
                  <a:lnTo>
                    <a:pt x="1134" y="1138"/>
                  </a:lnTo>
                  <a:lnTo>
                    <a:pt x="1142" y="1126"/>
                  </a:lnTo>
                  <a:lnTo>
                    <a:pt x="1150" y="1112"/>
                  </a:lnTo>
                  <a:lnTo>
                    <a:pt x="1182" y="1054"/>
                  </a:lnTo>
                  <a:lnTo>
                    <a:pt x="1190" y="1040"/>
                  </a:lnTo>
                  <a:lnTo>
                    <a:pt x="1200" y="1028"/>
                  </a:lnTo>
                  <a:lnTo>
                    <a:pt x="1210" y="1016"/>
                  </a:lnTo>
                  <a:lnTo>
                    <a:pt x="1222" y="1008"/>
                  </a:lnTo>
                  <a:lnTo>
                    <a:pt x="1222" y="1008"/>
                  </a:lnTo>
                  <a:lnTo>
                    <a:pt x="1224" y="978"/>
                  </a:lnTo>
                  <a:lnTo>
                    <a:pt x="1224" y="954"/>
                  </a:lnTo>
                  <a:lnTo>
                    <a:pt x="1222" y="900"/>
                  </a:lnTo>
                  <a:lnTo>
                    <a:pt x="1222" y="900"/>
                  </a:lnTo>
                  <a:lnTo>
                    <a:pt x="1234" y="886"/>
                  </a:lnTo>
                  <a:lnTo>
                    <a:pt x="1246" y="874"/>
                  </a:lnTo>
                  <a:lnTo>
                    <a:pt x="1272" y="846"/>
                  </a:lnTo>
                  <a:lnTo>
                    <a:pt x="1284" y="832"/>
                  </a:lnTo>
                  <a:lnTo>
                    <a:pt x="1292" y="816"/>
                  </a:lnTo>
                  <a:lnTo>
                    <a:pt x="1300" y="796"/>
                  </a:lnTo>
                  <a:lnTo>
                    <a:pt x="1304" y="774"/>
                  </a:lnTo>
                  <a:lnTo>
                    <a:pt x="1304" y="774"/>
                  </a:lnTo>
                  <a:lnTo>
                    <a:pt x="1298" y="770"/>
                  </a:lnTo>
                  <a:lnTo>
                    <a:pt x="1292" y="770"/>
                  </a:lnTo>
                  <a:lnTo>
                    <a:pt x="1278" y="776"/>
                  </a:lnTo>
                  <a:lnTo>
                    <a:pt x="1270" y="778"/>
                  </a:lnTo>
                  <a:lnTo>
                    <a:pt x="1264" y="778"/>
                  </a:lnTo>
                  <a:lnTo>
                    <a:pt x="1258" y="776"/>
                  </a:lnTo>
                  <a:lnTo>
                    <a:pt x="1254" y="768"/>
                  </a:lnTo>
                  <a:lnTo>
                    <a:pt x="1254" y="768"/>
                  </a:lnTo>
                  <a:lnTo>
                    <a:pt x="1280" y="752"/>
                  </a:lnTo>
                  <a:lnTo>
                    <a:pt x="1310" y="734"/>
                  </a:lnTo>
                  <a:lnTo>
                    <a:pt x="1324" y="724"/>
                  </a:lnTo>
                  <a:lnTo>
                    <a:pt x="1334" y="712"/>
                  </a:lnTo>
                  <a:lnTo>
                    <a:pt x="1342" y="700"/>
                  </a:lnTo>
                  <a:lnTo>
                    <a:pt x="1344" y="694"/>
                  </a:lnTo>
                  <a:lnTo>
                    <a:pt x="1346" y="686"/>
                  </a:lnTo>
                  <a:lnTo>
                    <a:pt x="1346" y="686"/>
                  </a:lnTo>
                  <a:lnTo>
                    <a:pt x="1346" y="690"/>
                  </a:lnTo>
                  <a:lnTo>
                    <a:pt x="1346" y="690"/>
                  </a:lnTo>
                  <a:lnTo>
                    <a:pt x="1344" y="730"/>
                  </a:lnTo>
                  <a:lnTo>
                    <a:pt x="1342" y="768"/>
                  </a:lnTo>
                  <a:lnTo>
                    <a:pt x="1336" y="804"/>
                  </a:lnTo>
                  <a:lnTo>
                    <a:pt x="1328" y="842"/>
                  </a:lnTo>
                  <a:lnTo>
                    <a:pt x="1318" y="878"/>
                  </a:lnTo>
                  <a:lnTo>
                    <a:pt x="1306" y="912"/>
                  </a:lnTo>
                  <a:lnTo>
                    <a:pt x="1294" y="946"/>
                  </a:lnTo>
                  <a:lnTo>
                    <a:pt x="1278" y="980"/>
                  </a:lnTo>
                  <a:lnTo>
                    <a:pt x="1278" y="98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pPr defTabSz="914309"/>
              <a:endParaRPr lang="zh-CN" altLang="en-US" sz="240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1376341" y="2463082"/>
            <a:ext cx="9265281" cy="1647003"/>
            <a:chOff x="1031793" y="1847215"/>
            <a:chExt cx="6949865" cy="1235413"/>
          </a:xfrm>
        </p:grpSpPr>
        <p:sp>
          <p:nvSpPr>
            <p:cNvPr id="11" name="任意形状 10"/>
            <p:cNvSpPr/>
            <p:nvPr/>
          </p:nvSpPr>
          <p:spPr>
            <a:xfrm rot="21300000">
              <a:off x="1031793" y="1847215"/>
              <a:ext cx="6949865" cy="1235413"/>
            </a:xfrm>
            <a:custGeom>
              <a:avLst/>
              <a:gdLst>
                <a:gd name="connsiteX0" fmla="*/ 0 w 6893804"/>
                <a:gd name="connsiteY0" fmla="*/ 0 h 900000"/>
                <a:gd name="connsiteX1" fmla="*/ 6045131 w 6893804"/>
                <a:gd name="connsiteY1" fmla="*/ 0 h 900000"/>
                <a:gd name="connsiteX2" fmla="*/ 6244468 w 6893804"/>
                <a:gd name="connsiteY2" fmla="*/ 0 h 900000"/>
                <a:gd name="connsiteX3" fmla="*/ 6893804 w 6893804"/>
                <a:gd name="connsiteY3" fmla="*/ 0 h 900000"/>
                <a:gd name="connsiteX4" fmla="*/ 6443804 w 6893804"/>
                <a:gd name="connsiteY4" fmla="*/ 450000 h 900000"/>
                <a:gd name="connsiteX5" fmla="*/ 6893804 w 6893804"/>
                <a:gd name="connsiteY5" fmla="*/ 900000 h 900000"/>
                <a:gd name="connsiteX6" fmla="*/ 6244468 w 6893804"/>
                <a:gd name="connsiteY6" fmla="*/ 900000 h 900000"/>
                <a:gd name="connsiteX7" fmla="*/ 6045131 w 6893804"/>
                <a:gd name="connsiteY7" fmla="*/ 900000 h 900000"/>
                <a:gd name="connsiteX8" fmla="*/ 0 w 6893804"/>
                <a:gd name="connsiteY8" fmla="*/ 90000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93804" h="900000">
                  <a:moveTo>
                    <a:pt x="0" y="0"/>
                  </a:moveTo>
                  <a:lnTo>
                    <a:pt x="6045131" y="0"/>
                  </a:lnTo>
                  <a:lnTo>
                    <a:pt x="6244468" y="0"/>
                  </a:lnTo>
                  <a:lnTo>
                    <a:pt x="6893804" y="0"/>
                  </a:lnTo>
                  <a:lnTo>
                    <a:pt x="6443804" y="450000"/>
                  </a:lnTo>
                  <a:lnTo>
                    <a:pt x="6893804" y="900000"/>
                  </a:lnTo>
                  <a:lnTo>
                    <a:pt x="6244468" y="900000"/>
                  </a:lnTo>
                  <a:lnTo>
                    <a:pt x="6045131" y="900000"/>
                  </a:lnTo>
                  <a:lnTo>
                    <a:pt x="0" y="90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309"/>
              <a:endParaRPr kumimoji="1" lang="zh-CN" altLang="en-US" sz="240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 rot="21291969">
              <a:off x="2216222" y="2025620"/>
              <a:ext cx="4196101" cy="9002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09"/>
              <a:r>
                <a:rPr kumimoji="1" lang="en-US" altLang="zh-CN" sz="7199" b="1" kern="0" dirty="0">
                  <a:solidFill>
                    <a:srgbClr val="FFFFFF"/>
                  </a:solidFill>
                  <a:cs typeface="+mn-ea"/>
                  <a:sym typeface="+mn-lt"/>
                </a:rPr>
                <a:t>THANK</a:t>
              </a:r>
              <a:r>
                <a:rPr kumimoji="1" lang="zh-CN" altLang="en-US" sz="7199" b="1" kern="0" dirty="0">
                  <a:solidFill>
                    <a:srgbClr val="FFFFFF"/>
                  </a:solidFill>
                  <a:cs typeface="+mn-ea"/>
                  <a:sym typeface="+mn-lt"/>
                </a:rPr>
                <a:t> </a:t>
              </a:r>
              <a:r>
                <a:rPr kumimoji="1" lang="en-US" altLang="zh-CN" sz="7199" b="1" kern="0" dirty="0">
                  <a:solidFill>
                    <a:srgbClr val="FFFFFF"/>
                  </a:solidFill>
                  <a:cs typeface="+mn-ea"/>
                  <a:sym typeface="+mn-lt"/>
                </a:rPr>
                <a:t>YOU!</a:t>
              </a:r>
              <a:endParaRPr kumimoji="1" lang="zh-CN" altLang="en-US" sz="7199" b="1" kern="0" dirty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0075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標題 1"/>
          <p:cNvSpPr>
            <a:spLocks noGrp="1"/>
          </p:cNvSpPr>
          <p:nvPr>
            <p:ph type="title"/>
          </p:nvPr>
        </p:nvSpPr>
        <p:spPr>
          <a:xfrm>
            <a:off x="1216025" y="2869365"/>
            <a:ext cx="10975975" cy="1141412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歡迎來圖書館閱讀緬甸</a:t>
            </a:r>
          </a:p>
        </p:txBody>
      </p:sp>
      <p:pic>
        <p:nvPicPr>
          <p:cNvPr id="29699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880"/>
          <a:stretch>
            <a:fillRect/>
          </a:stretch>
        </p:blipFill>
        <p:spPr bwMode="auto">
          <a:xfrm>
            <a:off x="-33338" y="-23813"/>
            <a:ext cx="1284288" cy="688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C:\Windows\System32\config\systemprofile\Desktop\getIma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5301" y="472031"/>
            <a:ext cx="5676083" cy="479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864059"/>
          </a:xfrm>
        </p:spPr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54923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圖片 3" descr="DSC_5326.JPG"/>
          <p:cNvPicPr>
            <a:picLocks noChangeAspect="1"/>
          </p:cNvPicPr>
          <p:nvPr/>
        </p:nvPicPr>
        <p:blipFill>
          <a:blip r:embed="rId2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12192000" cy="6858000"/>
          </a:xfrm>
          <a:prstGeom prst="rect">
            <a:avLst/>
          </a:prstGeom>
          <a:blipFill dpi="0" rotWithShape="1">
            <a:blip r:embed="rId3">
              <a:lum bright="10000"/>
            </a:blip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標題 1"/>
          <p:cNvSpPr>
            <a:spLocks noGrp="1"/>
          </p:cNvSpPr>
          <p:nvPr>
            <p:ph type="ctrTitle"/>
          </p:nvPr>
        </p:nvSpPr>
        <p:spPr>
          <a:xfrm>
            <a:off x="3175" y="2141538"/>
            <a:ext cx="12192000" cy="2914650"/>
          </a:xfrm>
          <a:solidFill>
            <a:srgbClr val="FFFFFF">
              <a:alpha val="60000"/>
            </a:srgbClr>
          </a:solidFill>
        </p:spPr>
        <p:txBody>
          <a:bodyPr rtlCol="0" anchor="ctr">
            <a:normAutofit/>
          </a:bodyPr>
          <a:lstStyle/>
          <a:p>
            <a:pPr defTabSz="1088299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6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</a:t>
            </a:r>
            <a:r>
              <a:rPr lang="zh-TW" altLang="en-US" sz="6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緬甸</a:t>
            </a:r>
            <a:r>
              <a:rPr lang="en-US" altLang="zh-TW" sz="6600" b="1" spc="595" dirty="0" smtClean="0">
                <a:solidFill>
                  <a:schemeClr val="bg2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</a:t>
            </a:r>
            <a:r>
              <a:rPr lang="zh-TW" altLang="en-US" sz="6600" b="1" spc="595" dirty="0" smtClean="0">
                <a:solidFill>
                  <a:schemeClr val="bg2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學校是什麼樣子</a:t>
            </a:r>
            <a:r>
              <a:rPr lang="en-US" altLang="zh-TW" sz="6600" b="1" spc="595" dirty="0" smtClean="0">
                <a:solidFill>
                  <a:schemeClr val="bg2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r>
              <a:rPr lang="zh-TW" altLang="en-US" sz="3333" b="1" spc="595" dirty="0">
                <a:solidFill>
                  <a:schemeClr val="bg2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　</a:t>
            </a:r>
            <a:r>
              <a:rPr lang="zh-TW" altLang="en-US" sz="3333" spc="595" dirty="0">
                <a:solidFill>
                  <a:schemeClr val="bg2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　　　　　　　　　</a:t>
            </a:r>
            <a:endParaRPr lang="zh-TW" altLang="en-US" sz="2121" spc="595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076" name="副標題 2"/>
          <p:cNvSpPr txBox="1">
            <a:spLocks/>
          </p:cNvSpPr>
          <p:nvPr/>
        </p:nvSpPr>
        <p:spPr bwMode="auto">
          <a:xfrm>
            <a:off x="1017588" y="5803900"/>
            <a:ext cx="9974262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28" tIns="54416" rIns="108828" bIns="54416"/>
          <a:lstStyle>
            <a:lvl1pPr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fontAlgn="auto" hangingPunct="1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kumimoji="0" lang="zh-TW" altLang="en-US" sz="4242" b="1" smtClean="0">
              <a:solidFill>
                <a:schemeClr val="bg1"/>
              </a:solidFill>
              <a:latin typeface="華康雅風體W3" pitchFamily="65" charset="-120"/>
              <a:ea typeface="華康雅風體W3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52989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fld id="{F804B3A5-2193-4FD2-BE0C-E14681EAB6ED}" type="slidenum">
              <a:rPr lang="zh-TW" altLang="en-US">
                <a:solidFill>
                  <a:srgbClr val="898989"/>
                </a:solidFill>
              </a:rPr>
              <a:pPr/>
              <a:t>5</a:t>
            </a:fld>
            <a:endParaRPr lang="zh-TW" altLang="en-US">
              <a:solidFill>
                <a:srgbClr val="898989"/>
              </a:solidFill>
            </a:endParaRPr>
          </a:p>
        </p:txBody>
      </p:sp>
      <p:pic>
        <p:nvPicPr>
          <p:cNvPr id="8195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195263"/>
            <a:ext cx="5702300" cy="320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450" y="195263"/>
            <a:ext cx="5913438" cy="320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圖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3521075"/>
            <a:ext cx="57023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圖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6150" y="3521075"/>
            <a:ext cx="5900738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橢圓 6"/>
          <p:cNvSpPr/>
          <p:nvPr/>
        </p:nvSpPr>
        <p:spPr>
          <a:xfrm>
            <a:off x="1089025" y="2887663"/>
            <a:ext cx="1949450" cy="1222375"/>
          </a:xfrm>
          <a:prstGeom prst="ellipse">
            <a:avLst/>
          </a:prstGeom>
          <a:solidFill>
            <a:srgbClr val="FFFF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4" tIns="54408" rIns="108814" bIns="54408" anchor="ctr"/>
          <a:lstStyle/>
          <a:p>
            <a:pPr algn="ctr" defTabSz="108816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4242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簡單</a:t>
            </a:r>
          </a:p>
        </p:txBody>
      </p:sp>
      <p:sp>
        <p:nvSpPr>
          <p:cNvPr id="8" name="橢圓 7"/>
          <p:cNvSpPr/>
          <p:nvPr/>
        </p:nvSpPr>
        <p:spPr>
          <a:xfrm>
            <a:off x="3424238" y="2909888"/>
            <a:ext cx="1949450" cy="1222375"/>
          </a:xfrm>
          <a:prstGeom prst="ellipse">
            <a:avLst/>
          </a:prstGeom>
          <a:solidFill>
            <a:srgbClr val="00B0F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4" tIns="54408" rIns="108814" bIns="54408" anchor="ctr"/>
          <a:lstStyle/>
          <a:p>
            <a:pPr algn="ctr" defTabSz="108816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4242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擁擠</a:t>
            </a:r>
          </a:p>
        </p:txBody>
      </p:sp>
      <p:sp>
        <p:nvSpPr>
          <p:cNvPr id="9" name="橢圓 8"/>
          <p:cNvSpPr/>
          <p:nvPr/>
        </p:nvSpPr>
        <p:spPr>
          <a:xfrm>
            <a:off x="6664325" y="2881313"/>
            <a:ext cx="1949450" cy="1222375"/>
          </a:xfrm>
          <a:prstGeom prst="ellipse">
            <a:avLst/>
          </a:prstGeom>
          <a:solidFill>
            <a:srgbClr val="00B05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4" tIns="54408" rIns="108814" bIns="54408" anchor="ctr"/>
          <a:lstStyle/>
          <a:p>
            <a:pPr algn="ctr" defTabSz="108816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4242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悶熱</a:t>
            </a:r>
          </a:p>
        </p:txBody>
      </p:sp>
      <p:sp>
        <p:nvSpPr>
          <p:cNvPr id="10" name="橢圓 9"/>
          <p:cNvSpPr/>
          <p:nvPr/>
        </p:nvSpPr>
        <p:spPr>
          <a:xfrm>
            <a:off x="9250363" y="2851150"/>
            <a:ext cx="1949450" cy="1222375"/>
          </a:xfrm>
          <a:prstGeom prst="ellipse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4" tIns="54408" rIns="108814" bIns="54408" anchor="ctr"/>
          <a:lstStyle/>
          <a:p>
            <a:pPr algn="ctr" defTabSz="108816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4242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漏水！</a:t>
            </a:r>
          </a:p>
        </p:txBody>
      </p:sp>
    </p:spTree>
    <p:extLst>
      <p:ext uri="{BB962C8B-B14F-4D97-AF65-F5344CB8AC3E}">
        <p14:creationId xmlns:p14="http://schemas.microsoft.com/office/powerpoint/2010/main" val="3904473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85763" y="2197100"/>
            <a:ext cx="7632700" cy="1143000"/>
          </a:xfrm>
          <a:solidFill>
            <a:schemeClr val="accent4">
              <a:lumMod val="40000"/>
              <a:lumOff val="60000"/>
            </a:schemeClr>
          </a:solidFill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哇！他們用的課本居然是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……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243" name="圖片 4" descr="DSC_528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" y="3646488"/>
            <a:ext cx="11253788" cy="285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4088" y="309563"/>
            <a:ext cx="4219575" cy="316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標題 1"/>
          <p:cNvSpPr txBox="1">
            <a:spLocks/>
          </p:cNvSpPr>
          <p:nvPr/>
        </p:nvSpPr>
        <p:spPr bwMode="auto">
          <a:xfrm>
            <a:off x="385763" y="7493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fontAlgn="base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fontAlgn="base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fontAlgn="base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fontAlgn="base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zh-TW" altLang="en-US" sz="4000" b="1">
                <a:latin typeface="微軟正黑體" pitchFamily="34" charset="-120"/>
                <a:ea typeface="微軟正黑體" pitchFamily="34" charset="-120"/>
              </a:rPr>
              <a:t>在緬甸，</a:t>
            </a:r>
            <a:endParaRPr lang="en-US" altLang="zh-TW" sz="4000" b="1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lnSpc>
                <a:spcPct val="90000"/>
              </a:lnSpc>
            </a:pPr>
            <a:r>
              <a:rPr lang="zh-TW" altLang="en-US" sz="4000" b="1">
                <a:latin typeface="微軟正黑體" pitchFamily="34" charset="-120"/>
                <a:ea typeface="微軟正黑體" pitchFamily="34" charset="-120"/>
              </a:rPr>
              <a:t>跟小朋友要說什麼語言？</a:t>
            </a:r>
          </a:p>
        </p:txBody>
      </p:sp>
      <p:sp>
        <p:nvSpPr>
          <p:cNvPr id="6" name="標題 1"/>
          <p:cNvSpPr txBox="1">
            <a:spLocks/>
          </p:cNvSpPr>
          <p:nvPr/>
        </p:nvSpPr>
        <p:spPr bwMode="auto">
          <a:xfrm>
            <a:off x="8439150" y="5943600"/>
            <a:ext cx="3752850" cy="9144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zh-TW" altLang="en-US" sz="4400" b="1">
                <a:latin typeface="微軟正黑體" pitchFamily="34" charset="-120"/>
                <a:ea typeface="微軟正黑體" pitchFamily="34" charset="-120"/>
              </a:rPr>
              <a:t>國立編譯館！</a:t>
            </a:r>
          </a:p>
        </p:txBody>
      </p:sp>
    </p:spTree>
    <p:extLst>
      <p:ext uri="{BB962C8B-B14F-4D97-AF65-F5344CB8AC3E}">
        <p14:creationId xmlns:p14="http://schemas.microsoft.com/office/powerpoint/2010/main" val="391747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35"/>
          <a:stretch>
            <a:fillRect/>
          </a:stretch>
        </p:blipFill>
        <p:spPr>
          <a:xfrm>
            <a:off x="249238" y="0"/>
            <a:ext cx="4545012" cy="6845300"/>
          </a:xfrm>
        </p:spPr>
      </p:pic>
      <p:sp>
        <p:nvSpPr>
          <p:cNvPr id="5" name="標題 1"/>
          <p:cNvSpPr txBox="1">
            <a:spLocks/>
          </p:cNvSpPr>
          <p:nvPr/>
        </p:nvSpPr>
        <p:spPr bwMode="auto">
          <a:xfrm>
            <a:off x="4794250" y="685800"/>
            <a:ext cx="8569325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心中有一種使命感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…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「緬甸境內</a:t>
            </a:r>
            <a:r>
              <a:rPr lang="en-US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,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有超過</a:t>
            </a:r>
            <a:r>
              <a:rPr lang="en-US" altLang="zh-TW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600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所中文學校」</a:t>
            </a:r>
            <a:endParaRPr lang="en-US" altLang="zh-TW" sz="3600" b="1" dirty="0"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「他們和我們一樣說中文」</a:t>
            </a:r>
            <a:endParaRPr lang="en-US" altLang="zh-TW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「和你們一樣渴望長大</a:t>
            </a:r>
            <a:r>
              <a:rPr lang="en-US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,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喜歡學習」</a:t>
            </a:r>
            <a:endParaRPr lang="en-US" altLang="zh-TW" sz="3600" b="1" dirty="0"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pic>
        <p:nvPicPr>
          <p:cNvPr id="11268" name="圖片 5"/>
          <p:cNvPicPr>
            <a:picLocks noChangeAspect="1"/>
          </p:cNvPicPr>
          <p:nvPr/>
        </p:nvPicPr>
        <p:blipFill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81"/>
          <a:stretch>
            <a:fillRect/>
          </a:stretch>
        </p:blipFill>
        <p:spPr bwMode="auto">
          <a:xfrm>
            <a:off x="10102850" y="4668838"/>
            <a:ext cx="1223963" cy="217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263" y="3720008"/>
            <a:ext cx="4284617" cy="28275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77378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 txBox="1">
            <a:spLocks/>
          </p:cNvSpPr>
          <p:nvPr/>
        </p:nvSpPr>
        <p:spPr bwMode="auto">
          <a:xfrm>
            <a:off x="869950" y="2843213"/>
            <a:ext cx="6837363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「但他們沒有我們這麼幸運</a:t>
            </a:r>
            <a:r>
              <a:rPr lang="en-US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…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」</a:t>
            </a:r>
          </a:p>
        </p:txBody>
      </p:sp>
      <p:pic>
        <p:nvPicPr>
          <p:cNvPr id="12291" name="Picture 6" descr="ååè£¡å¯è½æå¤©ç©ºãæ¶å¤åå¤§èªç¶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588" y="3748088"/>
            <a:ext cx="3949700" cy="297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8" descr="ååè£¡å¯è½æ1 äººãåä¸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050" y="0"/>
            <a:ext cx="3605213" cy="241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圖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3" y="3660775"/>
            <a:ext cx="4154487" cy="319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圖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" y="0"/>
            <a:ext cx="4048125" cy="303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圖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438" y="0"/>
            <a:ext cx="3841750" cy="303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圖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050" y="2533650"/>
            <a:ext cx="3605213" cy="418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圖片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8" y="0"/>
            <a:ext cx="4049712" cy="303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8" name="圖片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950" y="0"/>
            <a:ext cx="3843338" cy="303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9933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圖片 3" descr="DSC_5326.JPG"/>
          <p:cNvPicPr>
            <a:picLocks noChangeAspect="1"/>
          </p:cNvPicPr>
          <p:nvPr/>
        </p:nvPicPr>
        <p:blipFill>
          <a:blip r:embed="rId2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標題 1"/>
          <p:cNvSpPr>
            <a:spLocks noGrp="1"/>
          </p:cNvSpPr>
          <p:nvPr>
            <p:ph type="ctrTitle"/>
          </p:nvPr>
        </p:nvSpPr>
        <p:spPr>
          <a:xfrm>
            <a:off x="0" y="2260600"/>
            <a:ext cx="12192000" cy="2143125"/>
          </a:xfrm>
          <a:solidFill>
            <a:srgbClr val="FFFFFF">
              <a:alpha val="60000"/>
            </a:srgbClr>
          </a:solidFill>
        </p:spPr>
        <p:txBody>
          <a:bodyPr rtlCol="0">
            <a:normAutofit fontScale="90000"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5300" b="1" spc="500" dirty="0" smtClean="0">
                <a:solidFill>
                  <a:schemeClr val="bg2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你可以</a:t>
            </a:r>
            <a:r>
              <a:rPr lang="en-US" altLang="zh-TW" sz="5300" b="1" spc="500" dirty="0" smtClean="0">
                <a:solidFill>
                  <a:schemeClr val="bg2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5300" b="1" spc="500" dirty="0" smtClean="0">
                <a:solidFill>
                  <a:schemeClr val="bg2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5300" b="1" spc="500" dirty="0" smtClean="0">
                <a:solidFill>
                  <a:schemeClr val="bg2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為他們做些什麼？</a:t>
            </a:r>
            <a:r>
              <a:rPr lang="zh-TW" altLang="en-US" sz="2000" spc="500" dirty="0">
                <a:solidFill>
                  <a:schemeClr val="bg2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　　　　　　　　　　　　</a:t>
            </a:r>
            <a:endParaRPr lang="zh-TW" altLang="en-US" sz="1400" spc="5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316" name="副標題 2"/>
          <p:cNvSpPr txBox="1">
            <a:spLocks/>
          </p:cNvSpPr>
          <p:nvPr/>
        </p:nvSpPr>
        <p:spPr bwMode="auto">
          <a:xfrm>
            <a:off x="2287588" y="5805488"/>
            <a:ext cx="74803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fontAlgn="base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fontAlgn="base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fontAlgn="base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fontAlgn="base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pitchFamily="34" charset="0"/>
              <a:buNone/>
            </a:pPr>
            <a:endParaRPr lang="zh-TW" altLang="en-US" sz="3600" b="1">
              <a:solidFill>
                <a:schemeClr val="bg1"/>
              </a:solidFill>
              <a:latin typeface="華康雅風體W3" pitchFamily="65" charset="-120"/>
              <a:ea typeface="華康雅風體W3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9718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自定义 108">
      <a:dk1>
        <a:srgbClr val="000000"/>
      </a:dk1>
      <a:lt1>
        <a:srgbClr val="FFFFFF"/>
      </a:lt1>
      <a:dk2>
        <a:srgbClr val="000000"/>
      </a:dk2>
      <a:lt2>
        <a:srgbClr val="FFFDFD"/>
      </a:lt2>
      <a:accent1>
        <a:srgbClr val="00AA63"/>
      </a:accent1>
      <a:accent2>
        <a:srgbClr val="00D891"/>
      </a:accent2>
      <a:accent3>
        <a:srgbClr val="2FFBC2"/>
      </a:accent3>
      <a:accent4>
        <a:srgbClr val="515151"/>
      </a:accent4>
      <a:accent5>
        <a:srgbClr val="919191"/>
      </a:accent5>
      <a:accent6>
        <a:srgbClr val="CACACA"/>
      </a:accent6>
      <a:hlink>
        <a:srgbClr val="0563C1"/>
      </a:hlink>
      <a:folHlink>
        <a:srgbClr val="954F72"/>
      </a:folHlink>
    </a:clrScheme>
    <a:fontScheme name="Temp">
      <a:majorFont>
        <a:latin typeface="Century Gothic"/>
        <a:ea typeface="微软雅黑"/>
        <a:cs typeface=""/>
      </a:majorFont>
      <a:minorFont>
        <a:latin typeface="Century Gothic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lnSpc>
            <a:spcPct val="130000"/>
          </a:lnSpc>
          <a:defRPr sz="1200" dirty="0"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lnSpc>
            <a:spcPct val="130000"/>
          </a:lnSpc>
          <a:spcBef>
            <a:spcPts val="600"/>
          </a:spcBef>
          <a:defRPr sz="1200" kern="0" dirty="0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  <a:cs typeface="+mn-ea"/>
            <a:sym typeface="+mn-lt"/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PLUS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289</TotalTime>
  <Words>584</Words>
  <Application>Microsoft Office PowerPoint</Application>
  <PresentationFormat>自訂</PresentationFormat>
  <Paragraphs>111</Paragraphs>
  <Slides>32</Slides>
  <Notes>12</Notes>
  <HiddenSlides>0</HiddenSlides>
  <MMClips>0</MMClips>
  <ScaleCrop>false</ScaleCrop>
  <HeadingPairs>
    <vt:vector size="4" baseType="variant">
      <vt:variant>
        <vt:lpstr>佈景主題</vt:lpstr>
      </vt:variant>
      <vt:variant>
        <vt:i4>2</vt:i4>
      </vt:variant>
      <vt:variant>
        <vt:lpstr>投影片標題</vt:lpstr>
      </vt:variant>
      <vt:variant>
        <vt:i4>32</vt:i4>
      </vt:variant>
    </vt:vector>
  </HeadingPairs>
  <TitlesOfParts>
    <vt:vector size="34" baseType="lpstr">
      <vt:lpstr>Office 主题</vt:lpstr>
      <vt:lpstr>OfficePLUS</vt:lpstr>
      <vt:lpstr>PowerPoint 簡報</vt:lpstr>
      <vt:lpstr>PowerPoint 簡報</vt:lpstr>
      <vt:lpstr>PowerPoint 簡報</vt:lpstr>
      <vt:lpstr>在緬甸,學校是什麼樣子?　　　　　　　　　　</vt:lpstr>
      <vt:lpstr>PowerPoint 簡報</vt:lpstr>
      <vt:lpstr>哇！他們用的課本居然是……</vt:lpstr>
      <vt:lpstr>PowerPoint 簡報</vt:lpstr>
      <vt:lpstr>PowerPoint 簡報</vt:lpstr>
      <vt:lpstr>你可以 為他們做些什麼？　　　　　　　　　　　　</vt:lpstr>
      <vt:lpstr>PowerPoint 簡報</vt:lpstr>
      <vt:lpstr>PowerPoint 簡報</vt:lpstr>
      <vt:lpstr>PowerPoint 簡報</vt:lpstr>
      <vt:lpstr>你可以 為他們做些什麼？　　　　　　　　　　　　</vt:lpstr>
      <vt:lpstr>你願意為他們做些什麼　　　　　　　　　　　　</vt:lpstr>
      <vt:lpstr>PowerPoint 簡報</vt:lpstr>
      <vt:lpstr>PowerPoint 簡報</vt:lpstr>
      <vt:lpstr>PowerPoint 簡報</vt:lpstr>
      <vt:lpstr>關於今年暑假… 書本旅行到緬北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資源有限 響應之餘... 孩子們,請仔細過濾及整理 你要捐出去的東西喔！　　　　　　　　　　　　</vt:lpstr>
      <vt:lpstr>PowerPoint 簡報</vt:lpstr>
      <vt:lpstr>PowerPoint 簡報</vt:lpstr>
      <vt:lpstr>PowerPoint 簡報</vt:lpstr>
      <vt:lpstr>PowerPoint 簡報</vt:lpstr>
      <vt:lpstr>PowerPoint 簡報</vt:lpstr>
      <vt:lpstr>歡迎來圖書館閱讀緬甸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OfficePLUS</dc:creator>
  <cp:lastModifiedBy>teacher</cp:lastModifiedBy>
  <cp:revision>104</cp:revision>
  <dcterms:created xsi:type="dcterms:W3CDTF">2015-08-18T02:51:41Z</dcterms:created>
  <dcterms:modified xsi:type="dcterms:W3CDTF">2019-09-09T02:06:39Z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2aa342-8706-4288-bd11-ebb85995028c_Enabled">
    <vt:lpwstr>True</vt:lpwstr>
  </property>
  <property fmtid="{D5CDD505-2E9C-101B-9397-08002B2CF9AE}" pid="3" name="MSIP_Label_f42aa342-8706-4288-bd11-ebb85995028c_SiteId">
    <vt:lpwstr>72f988bf-86f1-41af-91ab-2d7cd011db47</vt:lpwstr>
  </property>
  <property fmtid="{D5CDD505-2E9C-101B-9397-08002B2CF9AE}" pid="4" name="MSIP_Label_f42aa342-8706-4288-bd11-ebb85995028c_Owner">
    <vt:lpwstr>v-yunxl@microsoft.com</vt:lpwstr>
  </property>
  <property fmtid="{D5CDD505-2E9C-101B-9397-08002B2CF9AE}" pid="5" name="MSIP_Label_f42aa342-8706-4288-bd11-ebb85995028c_SetDate">
    <vt:lpwstr>2017-12-21T06:56:12.9219787Z</vt:lpwstr>
  </property>
  <property fmtid="{D5CDD505-2E9C-101B-9397-08002B2CF9AE}" pid="6" name="MSIP_Label_f42aa342-8706-4288-bd11-ebb85995028c_Name">
    <vt:lpwstr>General</vt:lpwstr>
  </property>
  <property fmtid="{D5CDD505-2E9C-101B-9397-08002B2CF9AE}" pid="7" name="MSIP_Label_f42aa342-8706-4288-bd11-ebb85995028c_Application">
    <vt:lpwstr>Microsoft Azure Information Protection</vt:lpwstr>
  </property>
  <property fmtid="{D5CDD505-2E9C-101B-9397-08002B2CF9AE}" pid="8" name="MSIP_Label_f42aa342-8706-4288-bd11-ebb85995028c_Extended_MSFT_Method">
    <vt:lpwstr>Automatic</vt:lpwstr>
  </property>
  <property fmtid="{D5CDD505-2E9C-101B-9397-08002B2CF9AE}" pid="9" name="Sensitivity">
    <vt:lpwstr>General</vt:lpwstr>
  </property>
</Properties>
</file>