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316" r:id="rId8"/>
    <p:sldId id="261" r:id="rId9"/>
    <p:sldId id="292" r:id="rId10"/>
    <p:sldId id="317" r:id="rId11"/>
    <p:sldId id="318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88BC1-DAB3-4969-825A-346AD6D04F10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519CB-FB29-49BE-B8CD-6B9AD97500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8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>
            <a:extLst>
              <a:ext uri="{FF2B5EF4-FFF2-40B4-BE49-F238E27FC236}">
                <a16:creationId xmlns:a16="http://schemas.microsoft.com/office/drawing/2014/main" id="{7744BB88-EB58-415A-A771-3AF16812D9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340802C0-7B37-4F34-8FC4-0700A965AA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06ADF77F-4926-4F44-B427-49512A65C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907896D-C399-4B65-BDDC-A99780963249}" type="slidenum">
              <a:rPr lang="zh-TW" altLang="en-US"/>
              <a:pPr>
                <a:spcBef>
                  <a:spcPct val="0"/>
                </a:spcBef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B42588-6DBA-4714-BEF2-04F6C5ED8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1283852-C566-4795-9D03-EE7CD11DF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63E12D-E345-47C6-A14B-0FA18938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1CBE69-6EE4-46C1-B31A-0FE87509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59B883-C4D6-4ED8-AD3D-9195F94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87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1B336-24B0-4579-A0C9-E69317E2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DBB0764-6223-4734-A37E-9909B76D8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9A587C-87C7-487C-BA21-B1A2A3D8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260413-34E3-4CDF-8F29-743E0545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075408-95CD-43DF-8C69-C1F0005B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73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7E086C1-C2C9-45E8-9C7B-2F18FC7FD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C2BF5D-8F1B-4925-A616-786FEF15F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208C05-7938-44F2-9FBF-8478CC27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8E72A4-D699-4964-BA74-B5029B6A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25D38F-27A1-46FD-A128-73CC760C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2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9DBCB4-0A40-4831-95BB-8EAAA1C6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5B84B-206F-4C47-B157-B9A9284CC5C8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07F19B-61F1-4C0B-BED8-B1ADD1F4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B521CA-986D-4780-A4C0-C538A86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C1EE-4C6B-45BD-9447-9414481CA8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554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D46755-2091-48D6-87F9-9135DFDB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DA2C-588D-46A0-A4A2-97B558CD7982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994FC3-A1B4-487D-87D7-544E3CDB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C40DC1-A012-4EC7-8ACA-5A2F5A1A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65EA-D0D1-4E9C-AB83-E1DA2D7B2F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51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8AE9F4-BAAD-4D0D-90A4-AB98A86D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32F7-A512-4EFD-A830-D2C2B7D148C3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7C43CF-9953-4C46-8035-1E4F1EB3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686E5F-54A6-4C62-9347-98063EFE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A6DA-C31D-4831-8C5D-3776023794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4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EEF9242C-09D1-4CC0-BF3E-B067F6C8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E008-7F18-4518-9440-A3DF038CCFB8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B6E13E-F7C2-4194-AB46-7A3AEAFB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0ED6F734-C1F2-4790-ADF7-199C285A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8B44-C854-4228-8FF6-715B0176CE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64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C367C07B-23CA-4050-A4D2-A96F4743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FE0D-3CD6-4BD5-AC8E-C9A7097952BE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6D1D6FA5-17B7-4204-829C-C0868625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BDC8D55E-DC93-4DCD-80F5-D0101A1F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1D19-2258-41C9-97E1-474D94EAC2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14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DBD0C056-A85A-4F1F-9962-C0F8C243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78306-9553-4498-BB53-E34134BDFEE7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8AD927B-C6C4-4BA2-9325-DEC87A9E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30249215-B731-4307-AB36-0C3CEB44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F163-51E0-41AF-B424-FA816FD4B2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85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D329B444-6128-4210-AD2C-3010FF8C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DBA8-6E16-4D3B-9C2B-91E28B55227F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C522127B-4DA4-40EC-8BF9-EABE625F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9EACBD95-507A-486E-A857-D1BBC464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42BD-02C3-4534-AFDD-B23457AD27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701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31695413-07E3-43E9-BDDE-15161B9A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BCB8-3535-4BDD-B770-D333DE88A9AC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B7E4894C-BB1D-4DD2-ABC0-FB67DD20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FEC46D3-12D9-4426-88F8-FDCE4068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421B-3FC7-4B0D-B580-C789458FD1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51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D981BF-2BD1-4E36-9484-954E24BC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B26E03-651D-475A-BFA9-606660D8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0C1627-48CA-4009-BFBD-1249BCB1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58A665-A10D-4312-82FE-9D5FF896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3B0638-BB32-4F1A-AB2C-11C385C3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793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C8B468B-C0E6-4E96-A563-D8664C41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20AA-0127-497E-8196-59A45939D274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9DC2CC3-FFB6-4631-B472-3FAFD8B0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B22815CE-75C4-48EC-9562-E318B1E3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979EB-BA20-43AB-8AF0-1CC1D217CE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560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8B234D-532A-415E-A45B-772C2838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0224-0957-41CE-B9E7-FA7073B2B33E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EC9D76-73CF-4340-BC1C-AD13BE54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178229-012E-4899-BAD0-45B6B8A3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DE14-0321-43D5-9315-D4F616F381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00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7D9E11-398C-406D-A71D-C546F18B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7186-5432-486A-A22E-80E7E1D8BFFA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10846-E1AC-4F49-9D07-3FF828A7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0A64A9-4BDC-4020-94E7-49DC3527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3A677-DD85-4D02-BEA6-AD834C15EB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31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B27F7F-B6CF-4052-9EE6-E80E6B0A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0B6810-38CC-4B5A-9779-3BDAD85C9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FD5EF4-49C6-41F8-A0AA-6EFE83CA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868A6A-3D5B-4C92-A2C6-5A29FB0F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F300BE-7B5B-4D7D-A679-FA280203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99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202041-DA43-4475-88CA-56067C6B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C0EA10-F00E-4A78-81CD-1E2F2BB76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6082E6-5575-46EE-BE24-0CF83DA1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45AC905-A61A-4BB6-B9C3-C43C0B24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EF7EEE-0FFE-48C2-B4BC-A128249B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BBC1A29-D7A8-41DE-B4F2-692BEEB3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1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22BBC1-FB2A-4223-B067-4817E625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3D7634-1064-4277-A3B1-B60FF81F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AFEE8B-E21C-4D44-AA7D-1BA967CEA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D789D32-6C78-4A9A-9B51-A27F436E3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A2DB5CC-49E2-4243-876C-407278B12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265F7D9-8F0E-4A22-8A52-934EAF3C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35EF68-26DC-4393-86A9-FC75105B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C2723-FA5D-44D7-ADD2-31F5C7D4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9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8F2F47-DB6B-4CD7-9F10-160CB7EF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AEAB10D-C290-4952-9DFF-7FA5D369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B6F397-EE1A-422B-8616-7BDD064A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1C9A186-3672-4FDC-8B4C-8AE50F88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82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6849B09-2D30-4B38-9AD4-3A5F4F29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096B7AB-72D7-4C71-BAD3-9123915D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E8776CE-114C-47FF-B0AD-13DA0570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0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D4D74D-AB92-4D26-BD54-97F43AE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3A1283-B07D-46DE-8A43-5D9E97245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1EE251-D298-4899-A9CD-A730178CA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1F4A0A-7E87-42E0-A288-8B9D5AB7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FDC0A7F-6D9A-4ECB-A4B6-AAA21C08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A189C7-6E43-4053-9BDB-47897F64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59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4F5D23-2C54-4E76-8097-4025E414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50F56EA-FF52-4846-B20E-652B6EFF6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0C792CB-0C8A-4E4B-8769-0CF3330C0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8F9DE0-F2D4-40AA-91F2-1978B055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4C0D87-9628-4975-ADB4-FE3920A4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6B2D4B4-CDF3-4CB9-90A1-89030E0C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08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3A72F82-9D34-4E31-99C2-30AA7AB2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13D0CF-5D7A-41C9-A3D2-F257072C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656AC7-5CA0-4510-8492-33A9CA55D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75A79-586C-42CA-9212-4FED7DEE1156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E77A9D-540F-401C-AEC6-0D5898E7E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418C29-6D97-4CE7-A478-0117DEF41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8B02-C96F-4F65-B754-9FD2BF3BD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79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D2CCA93B-B512-48C0-AAB2-A9D85FB86E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85F42075-C6E0-4CC7-993B-2F843D4098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BF13FC-3474-412F-AD75-001472982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43E8C6-5742-47AC-9ABC-67ECF647631F}" type="datetimeFigureOut">
              <a:rPr lang="zh-TW" altLang="en-US"/>
              <a:pPr>
                <a:defRPr/>
              </a:pPr>
              <a:t>2020/3/27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31F56D-A4F1-40F2-B75C-7EE97C1F8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BC28A5-335D-4337-AFDA-68BBC5DED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04FF39-1E5F-4E64-9135-7239A096C3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0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BE23EB-921C-4111-950F-A409948CE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作文</a:t>
            </a:r>
            <a:r>
              <a:rPr lang="en-US" altLang="zh-TW" dirty="0"/>
              <a:t>—</a:t>
            </a:r>
            <a:r>
              <a:rPr lang="zh-TW" altLang="en-US" dirty="0"/>
              <a:t>愛的力量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5875C4B-AEE1-411E-90E2-290CECE6A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846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91825A-115A-437E-8CDF-913F8353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L2">
            <a:extLst>
              <a:ext uri="{FF2B5EF4-FFF2-40B4-BE49-F238E27FC236}">
                <a16:creationId xmlns:a16="http://schemas.microsoft.com/office/drawing/2014/main" id="{FE46C453-4707-46E2-ACAA-719C7244FE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9"/>
          <a:stretch>
            <a:fillRect/>
          </a:stretch>
        </p:blipFill>
        <p:spPr bwMode="auto">
          <a:xfrm>
            <a:off x="7588320" y="454024"/>
            <a:ext cx="4368632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2">
            <a:extLst>
              <a:ext uri="{FF2B5EF4-FFF2-40B4-BE49-F238E27FC236}">
                <a16:creationId xmlns:a16="http://schemas.microsoft.com/office/drawing/2014/main" id="{7659BCF9-9819-47A9-B2F1-EB0D64F2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5"/>
          <a:stretch>
            <a:fillRect/>
          </a:stretch>
        </p:blipFill>
        <p:spPr bwMode="auto">
          <a:xfrm>
            <a:off x="0" y="454025"/>
            <a:ext cx="758832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94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4F0255-CB1E-4942-9FAD-E258D037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99D357-1FD5-4CA1-BB2D-A9A743AB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愛，是世上最美的一朵花，它能陪我們走過生命的幽谷，陪我們度過困頓與挫折。人間有愛，所以生命更圓滿。愛的故事能帶來正面的力量，能溫暖你我的心房。</a:t>
            </a:r>
            <a:b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你見識過愛的力量嗎？</a:t>
            </a:r>
            <a:b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看過關於愛的故事嗎？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123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994E69-4DC9-4E5F-8127-A33C6312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題目</a:t>
            </a:r>
            <a:r>
              <a:rPr lang="zh-TW" altLang="en-US" dirty="0">
                <a:solidFill>
                  <a:prstClr val="black"/>
                </a:solidFill>
              </a:rPr>
              <a:t>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愛的力量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5FE764-F8AA-4745-8891-646B24FD8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人間有愛，生命將更圓滿。</a:t>
            </a:r>
            <a:r>
              <a:rPr lang="zh-TW" altLang="en-US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一個微笑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一個擁抱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>
                <a:solidFill>
                  <a:srgbClr val="F79646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一句溫暖的話語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一股支持的力量</a:t>
            </a: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這些都是愛的行動。許多人因為有這些愛的陪伴，度過生命的幽谷。愛的故事能帶來</a:t>
            </a:r>
            <a:r>
              <a:rPr lang="zh-TW" altLang="en-US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正向的力量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，溫暖你我的心房。請你觀察身邊的人，寫下一篇文章，分享愛的力量。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30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F8EF4D-F1DB-40BE-BB7D-D0A2B0CA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思考方向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5A2573-C85A-4CBF-895B-74F273957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⑴你聽過或經歷過哪些感人的事蹟？這些善心人士是誰？他們做了什麼善事？至少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舉出兩個例子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。可從報章雜誌、新聞、網路或書籍，蒐集散播溫情、助人為樂的故事。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⑵舉例時，增強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人物、事件、情節的敘述與描寫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，讓文章更有感染力。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⑶他們的事蹟對你或他人產生</a:t>
            </a:r>
            <a:r>
              <a:rPr lang="zh-TW" altLang="en-US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怎樣的影響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？帶給你怎樣的</a:t>
            </a:r>
            <a:r>
              <a:rPr lang="zh-TW" altLang="en-US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感動或啟示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808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5F9BA1-DD3B-4FEF-A522-21B80059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A00099-6B1A-40F2-B066-284B45796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⒈第一段先破題：「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」有什麼樣的力量，能讓你我感受到什麼樣的溫暖與感動。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</a:t>
            </a:r>
            <a:r>
              <a:rPr lang="zh-TW" altLang="zh-TW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愛的力量溫暖永恆！</a:t>
            </a:r>
            <a:endParaRPr lang="en-US" altLang="zh-TW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/>
              <a:t>⒉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你聽過或經歷過哪些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的事蹟？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</a:t>
            </a:r>
            <a:r>
              <a:rPr lang="zh-TW" altLang="zh-TW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從災難事件看到人們的付出。</a:t>
            </a:r>
            <a:endParaRPr lang="en-US" altLang="zh-TW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⒊這些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善心人士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是誰？他們做了什麼事？過程是如何？產生了什麼結果？至少舉出</a:t>
            </a:r>
            <a:r>
              <a:rPr lang="zh-TW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兩個例子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。可從報章雜誌、新聞、網路或書籍，蒐集散播溫情、助人為樂的故事。舉例時，要增強人物、事件、情的敘述與描寫，讓文章更有感染力。</a:t>
            </a:r>
            <a:endParaRPr lang="zh-TW" altLang="zh-TW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590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摺角紙張 3">
            <a:extLst>
              <a:ext uri="{FF2B5EF4-FFF2-40B4-BE49-F238E27FC236}">
                <a16:creationId xmlns:a16="http://schemas.microsoft.com/office/drawing/2014/main" id="{9598A56E-A4B3-46D1-95F9-7BB70A5A063D}"/>
              </a:ext>
            </a:extLst>
          </p:cNvPr>
          <p:cNvSpPr/>
          <p:nvPr/>
        </p:nvSpPr>
        <p:spPr>
          <a:xfrm>
            <a:off x="9012239" y="188914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en-US" sz="7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710CF6E-FEEB-4032-9E7D-77B5C6E4C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zh-TW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2AD63DD-EDF6-42EA-BAA2-075D46062379}"/>
              </a:ext>
            </a:extLst>
          </p:cNvPr>
          <p:cNvGraphicFramePr>
            <a:graphicFrameLocks noGrp="1"/>
          </p:cNvGraphicFramePr>
          <p:nvPr/>
        </p:nvGraphicFramePr>
        <p:xfrm>
          <a:off x="3359151" y="115888"/>
          <a:ext cx="5184775" cy="6675438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7925"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舉例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舉例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例子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0"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什麼人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3413"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做了什麼事</a:t>
                      </a: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2350"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有什麼成果</a:t>
                      </a: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5814" marR="65814" marT="0" marB="0" vert="eaVert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55" name="文字方塊 2">
            <a:extLst>
              <a:ext uri="{FF2B5EF4-FFF2-40B4-BE49-F238E27FC236}">
                <a16:creationId xmlns:a16="http://schemas.microsoft.com/office/drawing/2014/main" id="{7795C06F-6EAD-4FFF-858D-EB29EA708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881" y="188914"/>
            <a:ext cx="138499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zh-TW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＊小提醒：這些舉出事蹟要和主旨相符，</a:t>
            </a:r>
            <a:endParaRPr lang="en-US" altLang="zh-TW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例如：愛的力量溫暖永恆，就要舉出相關</a:t>
            </a:r>
            <a:endParaRPr lang="en-US" altLang="zh-TW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的例子。</a:t>
            </a:r>
            <a:endParaRPr lang="zh-TW" altLang="en-US" sz="1800" dirty="0">
              <a:solidFill>
                <a:srgbClr val="7030A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A756509-D0F3-40CA-9F64-99BE82C9615B}"/>
              </a:ext>
            </a:extLst>
          </p:cNvPr>
          <p:cNvSpPr txBox="1"/>
          <p:nvPr/>
        </p:nvSpPr>
        <p:spPr>
          <a:xfrm>
            <a:off x="6189702" y="1358900"/>
            <a:ext cx="553998" cy="20701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zh-TW" sz="2400" u="sng" dirty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陳樹菊</a:t>
            </a:r>
            <a:endParaRPr lang="zh-TW" altLang="en-US" sz="2400" dirty="0">
              <a:solidFill>
                <a:srgbClr val="F79646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54FF4E3-EB8B-4979-A912-12D3120C8BB3}"/>
              </a:ext>
            </a:extLst>
          </p:cNvPr>
          <p:cNvSpPr txBox="1"/>
          <p:nvPr/>
        </p:nvSpPr>
        <p:spPr>
          <a:xfrm>
            <a:off x="4079915" y="1341438"/>
            <a:ext cx="553998" cy="2068512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無名英雄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C857926-92D0-4D05-A1F1-12BFF1B389EA}"/>
              </a:ext>
            </a:extLst>
          </p:cNvPr>
          <p:cNvSpPr txBox="1"/>
          <p:nvPr/>
        </p:nvSpPr>
        <p:spPr>
          <a:xfrm>
            <a:off x="5952133" y="2708275"/>
            <a:ext cx="923330" cy="1728788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累積賣菜的捐款</a:t>
            </a:r>
            <a:endParaRPr lang="zh-TW" altLang="en-US" sz="2400" dirty="0">
              <a:solidFill>
                <a:srgbClr val="F79646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885A01A-ABD3-464C-B9A0-D72FC2AA544E}"/>
              </a:ext>
            </a:extLst>
          </p:cNvPr>
          <p:cNvSpPr txBox="1"/>
          <p:nvPr/>
        </p:nvSpPr>
        <p:spPr>
          <a:xfrm>
            <a:off x="6033095" y="4589464"/>
            <a:ext cx="923330" cy="2268537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全球百大最具影響力人物</a:t>
            </a:r>
            <a:endParaRPr lang="zh-TW" altLang="en-US" sz="2400" dirty="0">
              <a:solidFill>
                <a:srgbClr val="F79646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B765A33-107D-4BCD-964A-DF973116A9E9}"/>
              </a:ext>
            </a:extLst>
          </p:cNvPr>
          <p:cNvSpPr txBox="1"/>
          <p:nvPr/>
        </p:nvSpPr>
        <p:spPr>
          <a:xfrm>
            <a:off x="3894733" y="2852739"/>
            <a:ext cx="923330" cy="1728787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默默行善、為民服務</a:t>
            </a:r>
            <a:endParaRPr lang="zh-TW" altLang="en-US" sz="2400" dirty="0">
              <a:solidFill>
                <a:srgbClr val="F79646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8E381F2-2A78-4A5C-A772-5E206321C8DF}"/>
              </a:ext>
            </a:extLst>
          </p:cNvPr>
          <p:cNvSpPr txBox="1"/>
          <p:nvPr/>
        </p:nvSpPr>
        <p:spPr>
          <a:xfrm>
            <a:off x="4079915" y="4691063"/>
            <a:ext cx="553998" cy="22669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zh-TW" sz="2400" dirty="0">
                <a:solidFill>
                  <a:srgbClr val="F79646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使世界更美好</a:t>
            </a:r>
            <a:endParaRPr lang="zh-TW" altLang="en-US" sz="2400" dirty="0">
              <a:solidFill>
                <a:srgbClr val="F79646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562" name="圖片 13">
            <a:extLst>
              <a:ext uri="{FF2B5EF4-FFF2-40B4-BE49-F238E27FC236}">
                <a16:creationId xmlns:a16="http://schemas.microsoft.com/office/drawing/2014/main" id="{B4A24274-6BC0-4FE2-9C24-4D0EC68C7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1" y="5157789"/>
            <a:ext cx="21685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0139C6-8F5B-449C-9C6D-521D8F8C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51624F-0EED-4063-AE13-F1BF459D8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⒋他們的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對你或他人</a:t>
            </a:r>
            <a:r>
              <a:rPr lang="zh-TW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產生什麼影響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？帶給你什麼樣的感動或啟示？看到這些故事，我（大家）覺得（知道、學到、感恩、受到的影響……）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</a:t>
            </a:r>
            <a:r>
              <a:rPr lang="zh-TW" altLang="zh-TW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奉獻愛的方法很多。</a:t>
            </a:r>
            <a:endParaRPr lang="en-US" altLang="zh-TW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⒌在我目前的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能力範圍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裡，我可以做些什麼？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</a:t>
            </a:r>
            <a:r>
              <a:rPr lang="zh-TW" altLang="zh-TW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存錢、捐款、</a:t>
            </a:r>
            <a:r>
              <a:rPr lang="zh-TW" altLang="en-US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擔任志工、</a:t>
            </a:r>
            <a:r>
              <a:rPr lang="zh-TW" altLang="zh-TW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幫助別人。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⒍「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」（大家）從他們身上學到了什麼？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</a:t>
            </a:r>
            <a:r>
              <a:rPr lang="zh-TW" altLang="zh-TW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把愛分享給別人會很快樂。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TW" altLang="zh-TW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59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摺角紙張 3">
            <a:extLst>
              <a:ext uri="{FF2B5EF4-FFF2-40B4-BE49-F238E27FC236}">
                <a16:creationId xmlns:a16="http://schemas.microsoft.com/office/drawing/2014/main" id="{63F311A7-A57A-4762-AEE1-1B24B3D2C7B3}"/>
              </a:ext>
            </a:extLst>
          </p:cNvPr>
          <p:cNvSpPr/>
          <p:nvPr/>
        </p:nvSpPr>
        <p:spPr>
          <a:xfrm>
            <a:off x="9012239" y="239714"/>
            <a:ext cx="1476375" cy="6264275"/>
          </a:xfrm>
          <a:prstGeom prst="foldedCorner">
            <a:avLst>
              <a:gd name="adj" fmla="val 331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寫作計畫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E825746-2336-49B7-9824-3A6027BAA6C5}"/>
              </a:ext>
            </a:extLst>
          </p:cNvPr>
          <p:cNvSpPr txBox="1"/>
          <p:nvPr/>
        </p:nvSpPr>
        <p:spPr>
          <a:xfrm>
            <a:off x="8175507" y="206375"/>
            <a:ext cx="800219" cy="39433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TW" altLang="zh-TW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完成寫作大綱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298E4AC8-35C7-4FD0-969D-065FD0C93216}"/>
              </a:ext>
            </a:extLst>
          </p:cNvPr>
          <p:cNvGraphicFramePr>
            <a:graphicFrameLocks noGrp="1"/>
          </p:cNvGraphicFramePr>
          <p:nvPr/>
        </p:nvGraphicFramePr>
        <p:xfrm>
          <a:off x="2014539" y="115888"/>
          <a:ext cx="6111875" cy="66421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2500"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第五段</a:t>
                      </a: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第四段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第三段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第二段</a:t>
                      </a:r>
                      <a:endParaRPr kumimoji="0" lang="zh-TW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第一段</a:t>
                      </a:r>
                      <a:endParaRPr kumimoji="0" lang="zh-TW" altLang="zh-TW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段落</a:t>
                      </a:r>
                      <a:endParaRPr kumimoji="0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25"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結語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對我（大家）的影響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舉例</a:t>
                      </a: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0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2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舉例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0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破題</a:t>
                      </a:r>
                      <a:endParaRPr kumimoji="0" lang="zh-TW" altLang="zh-TW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大綱</a:t>
                      </a:r>
                      <a:endParaRPr kumimoji="0" lang="zh-TW" altLang="zh-TW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175"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0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充實自己，幫助更多人。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0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社會更和諧、世界更美好。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0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無名英雄的付出。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0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sng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陳樹菊</a:t>
                      </a:r>
                      <a:r>
                        <a:rPr kumimoji="0" lang="zh-TW" altLang="zh-TW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的事蹟。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301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30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愛的力量溫暖永恆！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142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</a:p>
                  </a:txBody>
                  <a:tcPr marL="16931" marR="16931" marT="0" marB="0" vert="eaVert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8" name="圖片 1">
            <a:extLst>
              <a:ext uri="{FF2B5EF4-FFF2-40B4-BE49-F238E27FC236}">
                <a16:creationId xmlns:a16="http://schemas.microsoft.com/office/drawing/2014/main" id="{6814C031-0590-4B37-9973-03C299EB7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311" r="25000" b="47736"/>
          <a:stretch>
            <a:fillRect/>
          </a:stretch>
        </p:blipFill>
        <p:spPr bwMode="auto">
          <a:xfrm>
            <a:off x="4405313" y="5462589"/>
            <a:ext cx="10969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圖片 4">
            <a:extLst>
              <a:ext uri="{FF2B5EF4-FFF2-40B4-BE49-F238E27FC236}">
                <a16:creationId xmlns:a16="http://schemas.microsoft.com/office/drawing/2014/main" id="{45762717-19E8-4CC6-98EE-C490A9F64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105025"/>
            <a:ext cx="857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13A433-6C4A-4F0C-BB6D-B0590B1D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名言佳句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9F3146-99E7-4D1C-ADB1-C96C9CE09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zh-TW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⒈施比受更有福。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⒉寧願做一個手心向下的人，而不是一個手心向上的人。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⒊愛是自然流溢出來的奉獻。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⒋人們的愉悅就是我的報酬。</a:t>
            </a:r>
            <a:endParaRPr lang="en-US" altLang="zh-TW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⒌可以做一棵大樹，就不要只做一片葉子。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⒍人生的價值，並不是用時間，而是用深度去衡量的。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⒎心靈不在它生活的地方，但在它所愛的地方。</a:t>
            </a:r>
            <a:endParaRPr lang="en-US" altLang="zh-TW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⒏愛的力量是和平，從不顧理性、成規和榮辱，它能使一切恐懼、震驚和痛苦在身受時化作甜蜜。（</a:t>
            </a:r>
            <a:r>
              <a:rPr lang="zh-TW" altLang="zh-TW" u="sng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莎士比亞</a:t>
            </a:r>
            <a:r>
              <a:rPr lang="zh-TW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TW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⒐愛，首先意味著奉獻，意味著把自己心靈的力量獻給所愛的人，為所愛的人創造幸福。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594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782</Words>
  <Application>Microsoft Office PowerPoint</Application>
  <PresentationFormat>寬螢幕</PresentationFormat>
  <Paragraphs>72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1_Office 佈景主題</vt:lpstr>
      <vt:lpstr>作文—愛的力量</vt:lpstr>
      <vt:lpstr>前言</vt:lpstr>
      <vt:lpstr>題目：愛的力量</vt:lpstr>
      <vt:lpstr>思考方向</vt:lpstr>
      <vt:lpstr>PowerPoint 簡報</vt:lpstr>
      <vt:lpstr>PowerPoint 簡報</vt:lpstr>
      <vt:lpstr>PowerPoint 簡報</vt:lpstr>
      <vt:lpstr>PowerPoint 簡報</vt:lpstr>
      <vt:lpstr>名言佳句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2</cp:revision>
  <dcterms:created xsi:type="dcterms:W3CDTF">2020-03-27T03:08:58Z</dcterms:created>
  <dcterms:modified xsi:type="dcterms:W3CDTF">2020-03-27T03:11:32Z</dcterms:modified>
</cp:coreProperties>
</file>