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6"/>
  </p:notesMasterIdLst>
  <p:sldIdLst>
    <p:sldId id="256" r:id="rId2"/>
    <p:sldId id="494" r:id="rId3"/>
    <p:sldId id="506" r:id="rId4"/>
    <p:sldId id="510" r:id="rId5"/>
    <p:sldId id="507" r:id="rId6"/>
    <p:sldId id="508" r:id="rId7"/>
    <p:sldId id="509" r:id="rId8"/>
    <p:sldId id="322" r:id="rId9"/>
    <p:sldId id="377" r:id="rId10"/>
    <p:sldId id="420" r:id="rId11"/>
    <p:sldId id="421" r:id="rId12"/>
    <p:sldId id="512" r:id="rId13"/>
    <p:sldId id="368" r:id="rId14"/>
    <p:sldId id="51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B0FA20-961E-4B4C-A841-5119C57124EF}" type="datetimeFigureOut">
              <a:rPr lang="zh-TW" altLang="en-US" smtClean="0"/>
              <a:t>2017/3/9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35690A-6B9E-40DE-9C10-3AAB58A043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3907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690A-6B9E-40DE-9C10-3AAB58A043D6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32474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690A-6B9E-40DE-9C10-3AAB58A043D6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46279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690A-6B9E-40DE-9C10-3AAB58A043D6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61030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690A-6B9E-40DE-9C10-3AAB58A043D6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12420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690A-6B9E-40DE-9C10-3AAB58A043D6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55921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690A-6B9E-40DE-9C10-3AAB58A043D6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2377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690A-6B9E-40DE-9C10-3AAB58A043D6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917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690A-6B9E-40DE-9C10-3AAB58A043D6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9435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690A-6B9E-40DE-9C10-3AAB58A043D6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833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690A-6B9E-40DE-9C10-3AAB58A043D6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6578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690A-6B9E-40DE-9C10-3AAB58A043D6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66110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690A-6B9E-40DE-9C10-3AAB58A043D6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55300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690A-6B9E-40DE-9C10-3AAB58A043D6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61230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690A-6B9E-40DE-9C10-3AAB58A043D6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852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五、恆久的美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4716016" y="872330"/>
            <a:ext cx="90011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假設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6228184" y="692150"/>
            <a:ext cx="1872207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要是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你口渴了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那麼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他們會給你水喝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b="1" dirty="0" smtClean="0">
                <a:solidFill>
                  <a:srgbClr val="0000FF"/>
                </a:solidFill>
              </a:rPr>
              <a:t>句型練習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47664" y="620688"/>
            <a:ext cx="2448271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要是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我在考試交卷前能多檢查幾遍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那麼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我就可以拿到滿分了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868143" y="620688"/>
            <a:ext cx="2448273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要是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我能在說話前多思考一下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那麼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好朋友就不會被我傷害到了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12360" y="1052512"/>
            <a:ext cx="936104" cy="511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類疊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  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940152" y="836885"/>
            <a:ext cx="10081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一片黃澄澄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稻田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779912" y="836885"/>
            <a:ext cx="10081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一串串飽滿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稻穗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583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12360" y="1052512"/>
            <a:ext cx="936104" cy="511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引用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  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419872" y="764704"/>
            <a:ext cx="4392488" cy="532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聖經上有句話說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：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「富有的人啊！在收割麥田之後，不要帶走掉在地上的麥穗，請留給更窮的人去撿。」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83568" y="836712"/>
            <a:ext cx="2376264" cy="532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想一想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現實生活中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，有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那些真實事件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可以呼應這句話？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12360" y="1052512"/>
            <a:ext cx="936104" cy="511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排比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  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627784" y="764704"/>
            <a:ext cx="4392488" cy="532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拾穗很美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美在土地的寬闊厚重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美在艱難生活中頑強存活的意志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美在慷慨分享生活物質的高貴情操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01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6876256" y="836885"/>
            <a:ext cx="10081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一片黃澄澄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稻田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dirty="0" smtClean="0">
                <a:solidFill>
                  <a:srgbClr val="0000FF"/>
                </a:solidFill>
              </a:rPr>
              <a:t>短語練習</a:t>
            </a:r>
            <a:endParaRPr lang="zh-TW" altLang="en-US" sz="4000" dirty="0">
              <a:solidFill>
                <a:srgbClr val="0000FF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076056" y="836712"/>
            <a:ext cx="10081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一顆圓滾滾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臉蛋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059832" y="836712"/>
            <a:ext cx="10081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一輛亮晶晶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跑車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6876256" y="836885"/>
            <a:ext cx="10081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一串串飽滿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稻穗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076056" y="836712"/>
            <a:ext cx="10081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一朵朵美麗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玫瑰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059832" y="836712"/>
            <a:ext cx="10081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一層層陡峭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岩壁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502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6876256" y="836885"/>
            <a:ext cx="10081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刻畫農民樸實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生活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004048" y="836712"/>
            <a:ext cx="10081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展現舞者優美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姿態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843808" y="836712"/>
            <a:ext cx="10081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描繪鄉村悠閒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生活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79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7361976" y="908720"/>
            <a:ext cx="936104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形容詞  </a:t>
            </a:r>
            <a:r>
              <a:rPr lang="en-US" altLang="zh-TW" sz="4400" b="1" dirty="0" smtClean="0">
                <a:solidFill>
                  <a:srgbClr val="0000FF"/>
                </a:solidFill>
              </a:rPr>
              <a:t>+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  名詞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715795" y="908720"/>
            <a:ext cx="936104" cy="324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飽滿的稻穗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843808" y="908720"/>
            <a:ext cx="2376264" cy="532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找一找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作者在本課中還運用了那些類似寫作技巧的語詞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？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36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7308304" y="1124917"/>
            <a:ext cx="936104" cy="324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豐收的喜悅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868144" y="1124744"/>
            <a:ext cx="936104" cy="324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童年的記憶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355976" y="1124744"/>
            <a:ext cx="936104" cy="324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樸實的生活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771800" y="1124744"/>
            <a:ext cx="936104" cy="324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忙碌的工作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115616" y="1124744"/>
            <a:ext cx="936104" cy="324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收割的麥草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79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  <p:bldP spid="6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7740352" y="1124917"/>
            <a:ext cx="936104" cy="324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撿拾的動作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444208" y="1124744"/>
            <a:ext cx="936104" cy="324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遺漏的麥穗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076056" y="1124744"/>
            <a:ext cx="936104" cy="324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內心的感動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779912" y="1124744"/>
            <a:ext cx="936104" cy="324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樸素的筆法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2339752" y="1124744"/>
            <a:ext cx="936104" cy="324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生命的尊嚴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899592" y="1124744"/>
            <a:ext cx="936104" cy="324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枯竭的心靈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403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  <p:bldP spid="6" grpId="0"/>
      <p:bldP spid="9" grpId="0"/>
      <p:bldP spid="10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357017" y="476672"/>
            <a:ext cx="3311327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過年前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，媽媽整天忙著大掃除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，因此晚上睡覺時經常感到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 pitchFamily="18" charset="-120"/>
              </a:rPr>
              <a:t>腰痠背痛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10500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腰痠背痛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47664" y="629072"/>
            <a:ext cx="2591247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農夫雖然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腰痠背痛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，仍然必須彎著腰繼續插秧與除草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355976" y="692696"/>
            <a:ext cx="3311649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無論是晴天或下雨天，校門口的導護志工都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任勞任怨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的維護大家的安全。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8352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任勞任怨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95536" y="764704"/>
            <a:ext cx="3743697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班上的</a:t>
            </a:r>
            <a:r>
              <a:rPr lang="zh-TW" altLang="en-US" sz="4800" b="1" u="sng" dirty="0" smtClean="0">
                <a:solidFill>
                  <a:srgbClr val="0000FF"/>
                </a:solidFill>
              </a:rPr>
              <a:t>小白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總是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任勞任怨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的主動分擔大家的掃除工作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，因而成為同學心目中的好夥伴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3330</TotalTime>
  <Words>367</Words>
  <Application>Microsoft Office PowerPoint</Application>
  <PresentationFormat>如螢幕大小 (4:3)</PresentationFormat>
  <Paragraphs>58</Paragraphs>
  <Slides>14</Slides>
  <Notes>14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9" baseType="lpstr">
      <vt:lpstr>新細明體</vt:lpstr>
      <vt:lpstr>Calibri</vt:lpstr>
      <vt:lpstr>Times New Roman</vt:lpstr>
      <vt:lpstr>Wingdings</vt:lpstr>
      <vt:lpstr>gwall</vt:lpstr>
      <vt:lpstr>五、恆久的美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667</cp:revision>
  <cp:lastPrinted>1601-01-01T00:00:00Z</cp:lastPrinted>
  <dcterms:created xsi:type="dcterms:W3CDTF">2005-09-11T13:17:35Z</dcterms:created>
  <dcterms:modified xsi:type="dcterms:W3CDTF">2017-03-09T08:00:53Z</dcterms:modified>
</cp:coreProperties>
</file>