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62" r:id="rId8"/>
    <p:sldId id="260" r:id="rId9"/>
  </p:sldIdLst>
  <p:sldSz cx="12192000" cy="6858000"/>
  <p:notesSz cx="6858000" cy="9144000"/>
  <p:defaultTextStyle>
    <a:defPPr rtl="0"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05" autoAdjust="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334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數列 1</c:v>
                </c:pt>
              </c:strCache>
            </c:strRef>
          </c:tx>
          <c:dPt>
            <c:idx val="0"/>
            <c:bubble3D val="0"/>
            <c:spPr>
              <a:blipFill>
                <a:blip xmlns:r="http://schemas.openxmlformats.org/officeDocument/2006/relationships" r:embed="rId3">
                  <a:duotone>
                    <a:schemeClr val="accent1">
                      <a:shade val="88000"/>
                      <a:lumMod val="88000"/>
                    </a:schemeClr>
                    <a:schemeClr val="accent1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EE6-43E0-BF5D-36F597F53A2C}"/>
              </c:ext>
            </c:extLst>
          </c:dPt>
          <c:dPt>
            <c:idx val="1"/>
            <c:bubble3D val="0"/>
            <c:spPr>
              <a:blipFill>
                <a:blip xmlns:r="http://schemas.openxmlformats.org/officeDocument/2006/relationships" r:embed="rId3">
                  <a:duotone>
                    <a:schemeClr val="accent2">
                      <a:shade val="88000"/>
                      <a:lumMod val="88000"/>
                    </a:schemeClr>
                    <a:schemeClr val="accent2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EE6-43E0-BF5D-36F597F53A2C}"/>
              </c:ext>
            </c:extLst>
          </c:dPt>
          <c:dPt>
            <c:idx val="2"/>
            <c:bubble3D val="0"/>
            <c:spPr>
              <a:blipFill>
                <a:blip xmlns:r="http://schemas.openxmlformats.org/officeDocument/2006/relationships" r:embed="rId3">
                  <a:duotone>
                    <a:schemeClr val="accent3">
                      <a:shade val="88000"/>
                      <a:lumMod val="88000"/>
                    </a:schemeClr>
                    <a:schemeClr val="accent3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EE6-43E0-BF5D-36F597F53A2C}"/>
              </c:ext>
            </c:extLst>
          </c:dPt>
          <c:dPt>
            <c:idx val="3"/>
            <c:bubble3D val="0"/>
            <c:spPr>
              <a:blipFill>
                <a:blip xmlns:r="http://schemas.openxmlformats.org/officeDocument/2006/relationships" r:embed="rId3">
                  <a:duotone>
                    <a:schemeClr val="accent4">
                      <a:shade val="88000"/>
                      <a:lumMod val="88000"/>
                    </a:schemeClr>
                    <a:schemeClr val="accent4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EE6-43E0-BF5D-36F597F53A2C}"/>
              </c:ext>
            </c:extLst>
          </c:dPt>
          <c:cat>
            <c:strRef>
              <c:f>Sheet1!$A$2:$A$5</c:f>
              <c:strCache>
                <c:ptCount val="4"/>
                <c:pt idx="0">
                  <c:v>電子樂</c:v>
                </c:pt>
                <c:pt idx="1">
                  <c:v>原音樂</c:v>
                </c:pt>
                <c:pt idx="2">
                  <c:v>現代樂</c:v>
                </c:pt>
                <c:pt idx="3">
                  <c:v>古典樂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4B-4F23-93E0-02D2196C19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數列 2</c:v>
                </c:pt>
              </c:strCache>
            </c:strRef>
          </c:tx>
          <c:dPt>
            <c:idx val="0"/>
            <c:bubble3D val="0"/>
            <c:spPr>
              <a:blipFill>
                <a:blip xmlns:r="http://schemas.openxmlformats.org/officeDocument/2006/relationships" r:embed="rId3">
                  <a:duotone>
                    <a:schemeClr val="accent1">
                      <a:shade val="88000"/>
                      <a:lumMod val="88000"/>
                    </a:schemeClr>
                    <a:schemeClr val="accent1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EE6-43E0-BF5D-36F597F53A2C}"/>
              </c:ext>
            </c:extLst>
          </c:dPt>
          <c:dPt>
            <c:idx val="1"/>
            <c:bubble3D val="0"/>
            <c:spPr>
              <a:blipFill>
                <a:blip xmlns:r="http://schemas.openxmlformats.org/officeDocument/2006/relationships" r:embed="rId3">
                  <a:duotone>
                    <a:schemeClr val="accent2">
                      <a:shade val="88000"/>
                      <a:lumMod val="88000"/>
                    </a:schemeClr>
                    <a:schemeClr val="accent2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EE6-43E0-BF5D-36F597F53A2C}"/>
              </c:ext>
            </c:extLst>
          </c:dPt>
          <c:dPt>
            <c:idx val="2"/>
            <c:bubble3D val="0"/>
            <c:spPr>
              <a:blipFill>
                <a:blip xmlns:r="http://schemas.openxmlformats.org/officeDocument/2006/relationships" r:embed="rId3">
                  <a:duotone>
                    <a:schemeClr val="accent3">
                      <a:shade val="88000"/>
                      <a:lumMod val="88000"/>
                    </a:schemeClr>
                    <a:schemeClr val="accent3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EE6-43E0-BF5D-36F597F53A2C}"/>
              </c:ext>
            </c:extLst>
          </c:dPt>
          <c:dPt>
            <c:idx val="3"/>
            <c:bubble3D val="0"/>
            <c:spPr>
              <a:blipFill>
                <a:blip xmlns:r="http://schemas.openxmlformats.org/officeDocument/2006/relationships" r:embed="rId3">
                  <a:duotone>
                    <a:schemeClr val="accent4">
                      <a:shade val="88000"/>
                      <a:lumMod val="88000"/>
                    </a:schemeClr>
                    <a:schemeClr val="accent4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EE6-43E0-BF5D-36F597F53A2C}"/>
              </c:ext>
            </c:extLst>
          </c:dPt>
          <c:cat>
            <c:strRef>
              <c:f>Sheet1!$A$2:$A$5</c:f>
              <c:strCache>
                <c:ptCount val="4"/>
                <c:pt idx="0">
                  <c:v>電子樂</c:v>
                </c:pt>
                <c:pt idx="1">
                  <c:v>原音樂</c:v>
                </c:pt>
                <c:pt idx="2">
                  <c:v>現代樂</c:v>
                </c:pt>
                <c:pt idx="3">
                  <c:v>古典樂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4B-4F23-93E0-02D2196C19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數列 3</c:v>
                </c:pt>
              </c:strCache>
            </c:strRef>
          </c:tx>
          <c:dPt>
            <c:idx val="0"/>
            <c:bubble3D val="0"/>
            <c:spPr>
              <a:blipFill>
                <a:blip xmlns:r="http://schemas.openxmlformats.org/officeDocument/2006/relationships" r:embed="rId3">
                  <a:duotone>
                    <a:schemeClr val="accent1">
                      <a:shade val="88000"/>
                      <a:lumMod val="88000"/>
                    </a:schemeClr>
                    <a:schemeClr val="accent1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EE6-43E0-BF5D-36F597F53A2C}"/>
              </c:ext>
            </c:extLst>
          </c:dPt>
          <c:dPt>
            <c:idx val="1"/>
            <c:bubble3D val="0"/>
            <c:spPr>
              <a:blipFill>
                <a:blip xmlns:r="http://schemas.openxmlformats.org/officeDocument/2006/relationships" r:embed="rId3">
                  <a:duotone>
                    <a:schemeClr val="accent2">
                      <a:shade val="88000"/>
                      <a:lumMod val="88000"/>
                    </a:schemeClr>
                    <a:schemeClr val="accent2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EE6-43E0-BF5D-36F597F53A2C}"/>
              </c:ext>
            </c:extLst>
          </c:dPt>
          <c:dPt>
            <c:idx val="2"/>
            <c:bubble3D val="0"/>
            <c:spPr>
              <a:blipFill>
                <a:blip xmlns:r="http://schemas.openxmlformats.org/officeDocument/2006/relationships" r:embed="rId3">
                  <a:duotone>
                    <a:schemeClr val="accent3">
                      <a:shade val="88000"/>
                      <a:lumMod val="88000"/>
                    </a:schemeClr>
                    <a:schemeClr val="accent3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4EE6-43E0-BF5D-36F597F53A2C}"/>
              </c:ext>
            </c:extLst>
          </c:dPt>
          <c:dPt>
            <c:idx val="3"/>
            <c:bubble3D val="0"/>
            <c:spPr>
              <a:blipFill>
                <a:blip xmlns:r="http://schemas.openxmlformats.org/officeDocument/2006/relationships" r:embed="rId3">
                  <a:duotone>
                    <a:schemeClr val="accent4">
                      <a:shade val="88000"/>
                      <a:lumMod val="88000"/>
                    </a:schemeClr>
                    <a:schemeClr val="accent4"/>
                  </a:duotone>
                </a:blip>
                <a:tile tx="0" ty="0" sx="100000" sy="100000" flip="none" algn="tl"/>
              </a:blipFill>
              <a:ln>
                <a:noFill/>
              </a:ln>
              <a:effectLst>
                <a:outerShdw blurRad="25400" dist="127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4EE6-43E0-BF5D-36F597F53A2C}"/>
              </c:ext>
            </c:extLst>
          </c:dPt>
          <c:cat>
            <c:strRef>
              <c:f>Sheet1!$A$2:$A$5</c:f>
              <c:strCache>
                <c:ptCount val="4"/>
                <c:pt idx="0">
                  <c:v>電子樂</c:v>
                </c:pt>
                <c:pt idx="1">
                  <c:v>原音樂</c:v>
                </c:pt>
                <c:pt idx="2">
                  <c:v>現代樂</c:v>
                </c:pt>
                <c:pt idx="3">
                  <c:v>古典樂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4B-4F23-93E0-02D2196C1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lt1">
                  <a:lumMod val="85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>
          <a:latin typeface="Microsoft JhengHei UI" panose="020B0604030504040204" pitchFamily="34" charset="-120"/>
          <a:ea typeface="Microsoft JhengHei UI" panose="020B0604030504040204" pitchFamily="34" charset="-120"/>
        </a:defRPr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8.png"/><Relationship Id="rId6" Type="http://schemas.openxmlformats.org/officeDocument/2006/relationships/image" Target="../media/image12.svg"/><Relationship Id="rId5" Type="http://schemas.openxmlformats.org/officeDocument/2006/relationships/image" Target="../media/image10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8.png"/><Relationship Id="rId6" Type="http://schemas.openxmlformats.org/officeDocument/2006/relationships/image" Target="../media/image12.svg"/><Relationship Id="rId5" Type="http://schemas.openxmlformats.org/officeDocument/2006/relationships/image" Target="../media/image10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20856-93F0-4CC7-B7FD-2466914A11D4}" type="doc">
      <dgm:prSet loTypeId="urn:microsoft.com/office/officeart/2018/5/layout/IconLeafLabelList" loCatId="icon" qsTypeId="urn:microsoft.com/office/officeart/2005/8/quickstyle/simple4" qsCatId="simple" csTypeId="urn:microsoft.com/office/officeart/2018/5/colors/Iconchunking_neutralicon_colorful5" csCatId="colorful" phldr="1"/>
      <dgm:spPr/>
    </dgm:pt>
    <dgm:pt modelId="{4AF52931-E4CA-4429-AACB-B8747CDB2409}">
      <dgm:prSet phldrT="[Text]" custT="1"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zh-TW" altLang="en-US" sz="3200" b="1" noProof="0" dirty="0" smtClean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學習任務</a:t>
          </a:r>
          <a:endParaRPr lang="zh-TW" altLang="en-US" sz="3200" b="1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67B2FC97-2FAE-4EFE-9DEE-E4216C657F35}" type="parTrans" cxnId="{F82329C8-C3B2-4E9B-9033-528488D72705}">
      <dgm:prSet/>
      <dgm:spPr/>
      <dgm:t>
        <a:bodyPr rtlCol="0"/>
        <a:lstStyle/>
        <a:p>
          <a:pPr rtl="0"/>
          <a:endParaRPr lang="zh-TW" altLang="en-US" sz="1400" noProof="0" dirty="0"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D86AF01C-9CBC-41F8-9354-48CD82BDFDC9}" type="sibTrans" cxnId="{F82329C8-C3B2-4E9B-9033-528488D72705}">
      <dgm:prSet/>
      <dgm:spPr/>
      <dgm:t>
        <a:bodyPr rtlCol="0"/>
        <a:lstStyle/>
        <a:p>
          <a:pPr rtl="0"/>
          <a:endParaRPr lang="zh-TW" altLang="en-US" sz="1400" noProof="0" dirty="0"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81BEB84D-9A77-49C6-9301-B3359FCAC75F}">
      <dgm:prSet phldrT="[Text]" custT="1"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zh-TW" altLang="en-US" sz="3200" b="1" noProof="0" dirty="0" smtClean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程式設計</a:t>
          </a:r>
          <a:endParaRPr lang="zh-TW" altLang="en-US" sz="3200" b="1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AE4D0D43-0332-4F79-8D35-BCD8C10758AE}" type="parTrans" cxnId="{420EF6C4-7321-43BE-A2FC-253606B1E06A}">
      <dgm:prSet/>
      <dgm:spPr/>
      <dgm:t>
        <a:bodyPr rtlCol="0"/>
        <a:lstStyle/>
        <a:p>
          <a:pPr rtl="0"/>
          <a:endParaRPr lang="zh-TW" altLang="en-US" sz="1400" noProof="0" dirty="0"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5D260F18-25D2-4074-87F1-7E78DDA61C58}" type="sibTrans" cxnId="{420EF6C4-7321-43BE-A2FC-253606B1E06A}">
      <dgm:prSet/>
      <dgm:spPr/>
      <dgm:t>
        <a:bodyPr rtlCol="0"/>
        <a:lstStyle/>
        <a:p>
          <a:pPr rtl="0"/>
          <a:endParaRPr lang="zh-TW" altLang="en-US" sz="1400" noProof="0" dirty="0"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BFF9359E-E9B1-4B73-BACC-2C7988765B16}">
      <dgm:prSet phldrT="[Text]" custT="1"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zh-TW" altLang="en-US" sz="3200" b="1" noProof="0" dirty="0" smtClean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創作靈感</a:t>
          </a:r>
          <a:endParaRPr lang="zh-TW" altLang="en-US" sz="3200" b="1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6E0A40FA-1B79-4089-8B9A-3BA22865FE4E}" type="parTrans" cxnId="{516EC545-1971-48B3-978C-4756FCDCCFD9}">
      <dgm:prSet/>
      <dgm:spPr/>
      <dgm:t>
        <a:bodyPr rtlCol="0"/>
        <a:lstStyle/>
        <a:p>
          <a:pPr rtl="0"/>
          <a:endParaRPr lang="zh-TW" altLang="en-US" sz="1400" noProof="0" dirty="0"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1CEF1965-C516-4C44-BAE3-2FA3F5116930}" type="sibTrans" cxnId="{516EC545-1971-48B3-978C-4756FCDCCFD9}">
      <dgm:prSet/>
      <dgm:spPr/>
      <dgm:t>
        <a:bodyPr rtlCol="0"/>
        <a:lstStyle/>
        <a:p>
          <a:pPr rtl="0"/>
          <a:endParaRPr lang="zh-TW" altLang="en-US" sz="1400" noProof="0" dirty="0"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29BB62C3-8DAE-49E7-A154-FB8CDD20BD56}" type="pres">
      <dgm:prSet presAssocID="{C7720856-93F0-4CC7-B7FD-2466914A11D4}" presName="root" presStyleCnt="0">
        <dgm:presLayoutVars>
          <dgm:dir/>
          <dgm:resizeHandles val="exact"/>
        </dgm:presLayoutVars>
      </dgm:prSet>
      <dgm:spPr/>
    </dgm:pt>
    <dgm:pt modelId="{FDCF1FF3-A522-43E2-ADBB-4D937E5D4C8B}" type="pres">
      <dgm:prSet presAssocID="{4AF52931-E4CA-4429-AACB-B8747CDB2409}" presName="compNode" presStyleCnt="0"/>
      <dgm:spPr/>
    </dgm:pt>
    <dgm:pt modelId="{4404E5A3-F3AE-4794-ABE8-672905731E8A}" type="pres">
      <dgm:prSet presAssocID="{4AF52931-E4CA-4429-AACB-B8747CDB2409}" presName="iconBgRect" presStyleLbl="bgShp" presStyleIdx="0" presStyleCnt="3" custAng="16200000"/>
      <dgm:spPr>
        <a:prstGeom prst="teardrop">
          <a:avLst/>
        </a:prstGeom>
        <a:noFill/>
      </dgm:spPr>
    </dgm:pt>
    <dgm:pt modelId="{66E983A8-4726-42A4-977A-7FF40FC16E6F}" type="pres">
      <dgm:prSet presAssocID="{4AF52931-E4CA-4429-AACB-B8747CDB2409}" presName="iconRect" presStyleLbl="node1" presStyleIdx="0" presStyleCnt="3" custScaleX="182968" custScaleY="18296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uitar"/>
        </a:ext>
      </dgm:extLst>
    </dgm:pt>
    <dgm:pt modelId="{816F14CD-531F-4A61-BE1E-1AB8218315CD}" type="pres">
      <dgm:prSet presAssocID="{4AF52931-E4CA-4429-AACB-B8747CDB2409}" presName="spaceRect" presStyleCnt="0"/>
      <dgm:spPr/>
    </dgm:pt>
    <dgm:pt modelId="{D004084F-AAF0-4394-A4B8-1C80AB3016EE}" type="pres">
      <dgm:prSet presAssocID="{4AF52931-E4CA-4429-AACB-B8747CDB2409}" presName="textRect" presStyleLbl="revTx" presStyleIdx="0" presStyleCnt="3" custLinFactNeighborY="34145">
        <dgm:presLayoutVars>
          <dgm:chMax val="1"/>
          <dgm:chPref val="1"/>
        </dgm:presLayoutVars>
      </dgm:prSet>
      <dgm:spPr/>
      <dgm:t>
        <a:bodyPr/>
        <a:lstStyle/>
        <a:p>
          <a:endParaRPr lang="zh-TW" altLang="en-US"/>
        </a:p>
      </dgm:t>
    </dgm:pt>
    <dgm:pt modelId="{F18176B8-4648-41E0-BE74-D3A38454740A}" type="pres">
      <dgm:prSet presAssocID="{D86AF01C-9CBC-41F8-9354-48CD82BDFDC9}" presName="sibTrans" presStyleCnt="0"/>
      <dgm:spPr/>
    </dgm:pt>
    <dgm:pt modelId="{852075D9-1865-4DCB-B7BC-419821E8D39E}" type="pres">
      <dgm:prSet presAssocID="{81BEB84D-9A77-49C6-9301-B3359FCAC75F}" presName="compNode" presStyleCnt="0"/>
      <dgm:spPr/>
    </dgm:pt>
    <dgm:pt modelId="{F7FA26C2-9A7D-456E-A3F1-57C85E3B8944}" type="pres">
      <dgm:prSet presAssocID="{81BEB84D-9A77-49C6-9301-B3359FCAC75F}" presName="iconBgRect" presStyleLbl="bgShp" presStyleIdx="1" presStyleCnt="3" custAng="16200000"/>
      <dgm:spPr>
        <a:prstGeom prst="teardrop">
          <a:avLst/>
        </a:prstGeom>
        <a:noFill/>
        <a:ln>
          <a:noFill/>
        </a:ln>
      </dgm:spPr>
    </dgm:pt>
    <dgm:pt modelId="{8D027E61-512C-4C5C-B861-C214EB2B7051}" type="pres">
      <dgm:prSet presAssocID="{81BEB84D-9A77-49C6-9301-B3359FCAC75F}" presName="iconRect" presStyleLbl="node1" presStyleIdx="1" presStyleCnt="3" custScaleX="182968" custScaleY="18296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ano"/>
        </a:ext>
      </dgm:extLst>
    </dgm:pt>
    <dgm:pt modelId="{80D50278-A184-474B-BE1F-D445925966D1}" type="pres">
      <dgm:prSet presAssocID="{81BEB84D-9A77-49C6-9301-B3359FCAC75F}" presName="spaceRect" presStyleCnt="0"/>
      <dgm:spPr/>
    </dgm:pt>
    <dgm:pt modelId="{4A3CA5A9-4015-4F4C-A300-8CD9B37F28EC}" type="pres">
      <dgm:prSet presAssocID="{81BEB84D-9A77-49C6-9301-B3359FCAC75F}" presName="textRect" presStyleLbl="revTx" presStyleIdx="1" presStyleCnt="3" custLinFactNeighborY="34145">
        <dgm:presLayoutVars>
          <dgm:chMax val="1"/>
          <dgm:chPref val="1"/>
        </dgm:presLayoutVars>
      </dgm:prSet>
      <dgm:spPr/>
      <dgm:t>
        <a:bodyPr/>
        <a:lstStyle/>
        <a:p>
          <a:endParaRPr lang="zh-TW" altLang="en-US"/>
        </a:p>
      </dgm:t>
    </dgm:pt>
    <dgm:pt modelId="{1226883D-D094-4C40-8CCE-4CC35ABC012F}" type="pres">
      <dgm:prSet presAssocID="{5D260F18-25D2-4074-87F1-7E78DDA61C58}" presName="sibTrans" presStyleCnt="0"/>
      <dgm:spPr/>
    </dgm:pt>
    <dgm:pt modelId="{AB01B044-5881-4A3A-96FC-B42D55A09448}" type="pres">
      <dgm:prSet presAssocID="{BFF9359E-E9B1-4B73-BACC-2C7988765B16}" presName="compNode" presStyleCnt="0"/>
      <dgm:spPr/>
    </dgm:pt>
    <dgm:pt modelId="{6E502D37-0C18-4C1D-B5B6-1EE0F7480188}" type="pres">
      <dgm:prSet presAssocID="{BFF9359E-E9B1-4B73-BACC-2C7988765B16}" presName="iconBgRect" presStyleLbl="bgShp" presStyleIdx="2" presStyleCnt="3" custAng="16200000"/>
      <dgm:spPr>
        <a:prstGeom prst="teardrop">
          <a:avLst/>
        </a:prstGeom>
        <a:noFill/>
      </dgm:spPr>
    </dgm:pt>
    <dgm:pt modelId="{7291F4F3-1EE7-4DA5-9945-2BDB8BB6DF14}" type="pres">
      <dgm:prSet presAssocID="{BFF9359E-E9B1-4B73-BACC-2C7988765B16}" presName="iconRect" presStyleLbl="node1" presStyleIdx="2" presStyleCnt="3" custScaleX="182968" custScaleY="18296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"/>
        </a:ext>
      </dgm:extLst>
    </dgm:pt>
    <dgm:pt modelId="{D10C2546-83E9-4D63-9C0E-CEAB56718E16}" type="pres">
      <dgm:prSet presAssocID="{BFF9359E-E9B1-4B73-BACC-2C7988765B16}" presName="spaceRect" presStyleCnt="0"/>
      <dgm:spPr/>
    </dgm:pt>
    <dgm:pt modelId="{2D3AA4CD-88DE-4BAA-9BCF-1DE9D253FCAA}" type="pres">
      <dgm:prSet presAssocID="{BFF9359E-E9B1-4B73-BACC-2C7988765B16}" presName="textRect" presStyleLbl="revTx" presStyleIdx="2" presStyleCnt="3" custLinFactNeighborY="34145">
        <dgm:presLayoutVars>
          <dgm:chMax val="1"/>
          <dgm:chPref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20EF6C4-7321-43BE-A2FC-253606B1E06A}" srcId="{C7720856-93F0-4CC7-B7FD-2466914A11D4}" destId="{81BEB84D-9A77-49C6-9301-B3359FCAC75F}" srcOrd="1" destOrd="0" parTransId="{AE4D0D43-0332-4F79-8D35-BCD8C10758AE}" sibTransId="{5D260F18-25D2-4074-87F1-7E78DDA61C58}"/>
    <dgm:cxn modelId="{516EC545-1971-48B3-978C-4756FCDCCFD9}" srcId="{C7720856-93F0-4CC7-B7FD-2466914A11D4}" destId="{BFF9359E-E9B1-4B73-BACC-2C7988765B16}" srcOrd="2" destOrd="0" parTransId="{6E0A40FA-1B79-4089-8B9A-3BA22865FE4E}" sibTransId="{1CEF1965-C516-4C44-BAE3-2FA3F5116930}"/>
    <dgm:cxn modelId="{888B9FBC-F4A1-4A8B-B703-D87865A65BD0}" type="presOf" srcId="{BFF9359E-E9B1-4B73-BACC-2C7988765B16}" destId="{2D3AA4CD-88DE-4BAA-9BCF-1DE9D253FCAA}" srcOrd="0" destOrd="0" presId="urn:microsoft.com/office/officeart/2018/5/layout/IconLeafLabelList"/>
    <dgm:cxn modelId="{9DFFC12E-9EC7-415F-AF62-C13E19722337}" type="presOf" srcId="{4AF52931-E4CA-4429-AACB-B8747CDB2409}" destId="{D004084F-AAF0-4394-A4B8-1C80AB3016EE}" srcOrd="0" destOrd="0" presId="urn:microsoft.com/office/officeart/2018/5/layout/IconLeafLabelList"/>
    <dgm:cxn modelId="{F82329C8-C3B2-4E9B-9033-528488D72705}" srcId="{C7720856-93F0-4CC7-B7FD-2466914A11D4}" destId="{4AF52931-E4CA-4429-AACB-B8747CDB2409}" srcOrd="0" destOrd="0" parTransId="{67B2FC97-2FAE-4EFE-9DEE-E4216C657F35}" sibTransId="{D86AF01C-9CBC-41F8-9354-48CD82BDFDC9}"/>
    <dgm:cxn modelId="{656B1851-13C8-4201-B702-5947529A0870}" type="presOf" srcId="{C7720856-93F0-4CC7-B7FD-2466914A11D4}" destId="{29BB62C3-8DAE-49E7-A154-FB8CDD20BD56}" srcOrd="0" destOrd="0" presId="urn:microsoft.com/office/officeart/2018/5/layout/IconLeafLabelList"/>
    <dgm:cxn modelId="{7F6D8240-3F76-4B70-803C-C0023D804140}" type="presOf" srcId="{81BEB84D-9A77-49C6-9301-B3359FCAC75F}" destId="{4A3CA5A9-4015-4F4C-A300-8CD9B37F28EC}" srcOrd="0" destOrd="0" presId="urn:microsoft.com/office/officeart/2018/5/layout/IconLeafLabelList"/>
    <dgm:cxn modelId="{3F2044FB-E33A-4D48-99CA-0445F424817E}" type="presParOf" srcId="{29BB62C3-8DAE-49E7-A154-FB8CDD20BD56}" destId="{FDCF1FF3-A522-43E2-ADBB-4D937E5D4C8B}" srcOrd="0" destOrd="0" presId="urn:microsoft.com/office/officeart/2018/5/layout/IconLeafLabelList"/>
    <dgm:cxn modelId="{8EBEBDEA-C728-40C7-A500-45AAE044D48A}" type="presParOf" srcId="{FDCF1FF3-A522-43E2-ADBB-4D937E5D4C8B}" destId="{4404E5A3-F3AE-4794-ABE8-672905731E8A}" srcOrd="0" destOrd="0" presId="urn:microsoft.com/office/officeart/2018/5/layout/IconLeafLabelList"/>
    <dgm:cxn modelId="{210C2635-EFBE-4087-8A06-CBDDD1A40B20}" type="presParOf" srcId="{FDCF1FF3-A522-43E2-ADBB-4D937E5D4C8B}" destId="{66E983A8-4726-42A4-977A-7FF40FC16E6F}" srcOrd="1" destOrd="0" presId="urn:microsoft.com/office/officeart/2018/5/layout/IconLeafLabelList"/>
    <dgm:cxn modelId="{255544D8-259D-4D93-AADB-48214076CE87}" type="presParOf" srcId="{FDCF1FF3-A522-43E2-ADBB-4D937E5D4C8B}" destId="{816F14CD-531F-4A61-BE1E-1AB8218315CD}" srcOrd="2" destOrd="0" presId="urn:microsoft.com/office/officeart/2018/5/layout/IconLeafLabelList"/>
    <dgm:cxn modelId="{75E893F9-4E62-48F2-9C80-C2B211FD72A7}" type="presParOf" srcId="{FDCF1FF3-A522-43E2-ADBB-4D937E5D4C8B}" destId="{D004084F-AAF0-4394-A4B8-1C80AB3016EE}" srcOrd="3" destOrd="0" presId="urn:microsoft.com/office/officeart/2018/5/layout/IconLeafLabelList"/>
    <dgm:cxn modelId="{C861A5A0-34EA-4D31-8AB0-14505D90A258}" type="presParOf" srcId="{29BB62C3-8DAE-49E7-A154-FB8CDD20BD56}" destId="{F18176B8-4648-41E0-BE74-D3A38454740A}" srcOrd="1" destOrd="0" presId="urn:microsoft.com/office/officeart/2018/5/layout/IconLeafLabelList"/>
    <dgm:cxn modelId="{F1025440-F45A-49AD-8ACD-D6CBEFFD176A}" type="presParOf" srcId="{29BB62C3-8DAE-49E7-A154-FB8CDD20BD56}" destId="{852075D9-1865-4DCB-B7BC-419821E8D39E}" srcOrd="2" destOrd="0" presId="urn:microsoft.com/office/officeart/2018/5/layout/IconLeafLabelList"/>
    <dgm:cxn modelId="{4E0D6DED-5324-4EAB-A18D-B82CD8C0B661}" type="presParOf" srcId="{852075D9-1865-4DCB-B7BC-419821E8D39E}" destId="{F7FA26C2-9A7D-456E-A3F1-57C85E3B8944}" srcOrd="0" destOrd="0" presId="urn:microsoft.com/office/officeart/2018/5/layout/IconLeafLabelList"/>
    <dgm:cxn modelId="{C479A7F5-7C12-4315-B942-CBEA9BC48C5B}" type="presParOf" srcId="{852075D9-1865-4DCB-B7BC-419821E8D39E}" destId="{8D027E61-512C-4C5C-B861-C214EB2B7051}" srcOrd="1" destOrd="0" presId="urn:microsoft.com/office/officeart/2018/5/layout/IconLeafLabelList"/>
    <dgm:cxn modelId="{8A7B0371-E017-432F-84B1-A5868FC44181}" type="presParOf" srcId="{852075D9-1865-4DCB-B7BC-419821E8D39E}" destId="{80D50278-A184-474B-BE1F-D445925966D1}" srcOrd="2" destOrd="0" presId="urn:microsoft.com/office/officeart/2018/5/layout/IconLeafLabelList"/>
    <dgm:cxn modelId="{682FF9C3-C79A-4334-AAE6-6960E2F1CC3A}" type="presParOf" srcId="{852075D9-1865-4DCB-B7BC-419821E8D39E}" destId="{4A3CA5A9-4015-4F4C-A300-8CD9B37F28EC}" srcOrd="3" destOrd="0" presId="urn:microsoft.com/office/officeart/2018/5/layout/IconLeafLabelList"/>
    <dgm:cxn modelId="{D0FB4BF6-4142-4C49-9D81-EC1E04A003A7}" type="presParOf" srcId="{29BB62C3-8DAE-49E7-A154-FB8CDD20BD56}" destId="{1226883D-D094-4C40-8CCE-4CC35ABC012F}" srcOrd="3" destOrd="0" presId="urn:microsoft.com/office/officeart/2018/5/layout/IconLeafLabelList"/>
    <dgm:cxn modelId="{73C2163B-A42F-451B-A59A-AD037C1E51A0}" type="presParOf" srcId="{29BB62C3-8DAE-49E7-A154-FB8CDD20BD56}" destId="{AB01B044-5881-4A3A-96FC-B42D55A09448}" srcOrd="4" destOrd="0" presId="urn:microsoft.com/office/officeart/2018/5/layout/IconLeafLabelList"/>
    <dgm:cxn modelId="{1F109E53-B825-44B8-8CE6-F518A007B81B}" type="presParOf" srcId="{AB01B044-5881-4A3A-96FC-B42D55A09448}" destId="{6E502D37-0C18-4C1D-B5B6-1EE0F7480188}" srcOrd="0" destOrd="0" presId="urn:microsoft.com/office/officeart/2018/5/layout/IconLeafLabelList"/>
    <dgm:cxn modelId="{216E2022-AAA0-4710-9842-2FF0FCE38A9B}" type="presParOf" srcId="{AB01B044-5881-4A3A-96FC-B42D55A09448}" destId="{7291F4F3-1EE7-4DA5-9945-2BDB8BB6DF14}" srcOrd="1" destOrd="0" presId="urn:microsoft.com/office/officeart/2018/5/layout/IconLeafLabelList"/>
    <dgm:cxn modelId="{67F22EF7-F70F-4CD6-8168-8782AFA33100}" type="presParOf" srcId="{AB01B044-5881-4A3A-96FC-B42D55A09448}" destId="{D10C2546-83E9-4D63-9C0E-CEAB56718E16}" srcOrd="2" destOrd="0" presId="urn:microsoft.com/office/officeart/2018/5/layout/IconLeafLabelList"/>
    <dgm:cxn modelId="{C4F521B0-CF88-49A3-877D-1D085FB5FCB0}" type="presParOf" srcId="{AB01B044-5881-4A3A-96FC-B42D55A09448}" destId="{2D3AA4CD-88DE-4BAA-9BCF-1DE9D253FCA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503D04-C97E-4622-AE07-D0307CB3B4CA}" type="doc">
      <dgm:prSet loTypeId="urn:microsoft.com/office/officeart/2005/8/layout/cycle1" loCatId="cycle" qsTypeId="urn:microsoft.com/office/officeart/2005/8/quickstyle/simple4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AAC263CB-8256-4B03-92FE-1622698FB3E9}">
      <dgm:prSet/>
      <dgm:spPr/>
      <dgm:t>
        <a:bodyPr rtlCol="0"/>
        <a:lstStyle/>
        <a:p>
          <a:pPr rtl="0"/>
          <a:r>
            <a:rPr lang="zh-TW" altLang="en-US" b="1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選取</a:t>
          </a:r>
        </a:p>
      </dgm:t>
    </dgm:pt>
    <dgm:pt modelId="{0BEED663-FC38-4EAD-940F-4C475D2C87DB}" type="parTrans" cxnId="{C5E94186-9CB6-4C42-92B3-C546CC53A7B9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808B76D0-8EC7-469A-93AC-7A6017188A9D}" type="sibTrans" cxnId="{C5E94186-9CB6-4C42-92B3-C546CC53A7B9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4E8D2E69-0173-4BD3-B96A-7A9C5DD12B47}">
      <dgm:prSet/>
      <dgm:spPr/>
      <dgm:t>
        <a:bodyPr rtlCol="0"/>
        <a:lstStyle/>
        <a:p>
          <a:pPr rtl="0"/>
          <a:r>
            <a:rPr lang="zh-TW" altLang="en-US" b="1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品質</a:t>
          </a:r>
        </a:p>
      </dgm:t>
    </dgm:pt>
    <dgm:pt modelId="{B954BF22-E3B3-4A1C-802E-590228BE2D9C}" type="parTrans" cxnId="{0F866C41-EB5F-47BD-A2CD-A58671F15B67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FEF1E80E-8A9E-4B0A-817C-2A4CFDCF3FB2}" type="sibTrans" cxnId="{0F866C41-EB5F-47BD-A2CD-A58671F15B67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93A6A030-ABAB-4EFA-B539-0FDB3E07C1EF}">
      <dgm:prSet/>
      <dgm:spPr/>
      <dgm:t>
        <a:bodyPr rtlCol="0"/>
        <a:lstStyle/>
        <a:p>
          <a:pPr rtl="0"/>
          <a:r>
            <a:rPr lang="zh-TW" altLang="en-US" b="1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設備</a:t>
          </a:r>
        </a:p>
      </dgm:t>
    </dgm:pt>
    <dgm:pt modelId="{3D674B97-6DC6-4A12-85BA-0976D3064237}" type="parTrans" cxnId="{4B40C8DC-6B57-4F5B-8440-7241C649700B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BFE0749E-E343-4A6F-BD09-2810EE6B4BD7}" type="sibTrans" cxnId="{4B40C8DC-6B57-4F5B-8440-7241C649700B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76D56F19-2708-49DB-8F92-D8AC45F23A9A}">
      <dgm:prSet/>
      <dgm:spPr/>
      <dgm:t>
        <a:bodyPr rtlCol="0"/>
        <a:lstStyle/>
        <a:p>
          <a:pPr rtl="0"/>
          <a:r>
            <a:rPr lang="zh-TW" altLang="en-US" b="1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音效</a:t>
          </a:r>
        </a:p>
      </dgm:t>
    </dgm:pt>
    <dgm:pt modelId="{9D5610C2-0A12-494A-AC46-8DD17C08B09F}" type="parTrans" cxnId="{32E90211-17E0-4DDF-9274-DD3E46D811B8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EC8965A1-F755-4945-8AAC-DCF1F68F011E}" type="sibTrans" cxnId="{32E90211-17E0-4DDF-9274-DD3E46D811B8}">
      <dgm:prSet/>
      <dgm:spPr/>
      <dgm:t>
        <a:bodyPr rtlCol="0"/>
        <a:lstStyle/>
        <a:p>
          <a:pPr rtl="0"/>
          <a:endParaRPr lang="zh-TW" altLang="en-US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gm:t>
    </dgm:pt>
    <dgm:pt modelId="{22967A1D-BDE9-4D0A-AB78-7F20721E7F68}" type="pres">
      <dgm:prSet presAssocID="{D4503D04-C97E-4622-AE07-D0307CB3B4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60870CA-AA1C-4001-A9B1-BC470B34BF11}" type="pres">
      <dgm:prSet presAssocID="{AAC263CB-8256-4B03-92FE-1622698FB3E9}" presName="dummy" presStyleCnt="0"/>
      <dgm:spPr/>
    </dgm:pt>
    <dgm:pt modelId="{6ECBF5E3-372F-40D1-8262-3C42AD90050B}" type="pres">
      <dgm:prSet presAssocID="{AAC263CB-8256-4B03-92FE-1622698FB3E9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F95BF2-4284-419C-B2F3-E6C482802D89}" type="pres">
      <dgm:prSet presAssocID="{808B76D0-8EC7-469A-93AC-7A6017188A9D}" presName="sibTrans" presStyleLbl="node1" presStyleIdx="0" presStyleCnt="4"/>
      <dgm:spPr/>
      <dgm:t>
        <a:bodyPr/>
        <a:lstStyle/>
        <a:p>
          <a:endParaRPr lang="zh-TW" altLang="en-US"/>
        </a:p>
      </dgm:t>
    </dgm:pt>
    <dgm:pt modelId="{32774DA1-BC5B-48DD-BCCF-86A7A2295026}" type="pres">
      <dgm:prSet presAssocID="{4E8D2E69-0173-4BD3-B96A-7A9C5DD12B47}" presName="dummy" presStyleCnt="0"/>
      <dgm:spPr/>
    </dgm:pt>
    <dgm:pt modelId="{B15D1C63-BF69-4994-8B9D-1F6821D95BC2}" type="pres">
      <dgm:prSet presAssocID="{4E8D2E69-0173-4BD3-B96A-7A9C5DD12B47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69000F-A956-47EA-A969-4661AC406802}" type="pres">
      <dgm:prSet presAssocID="{FEF1E80E-8A9E-4B0A-817C-2A4CFDCF3FB2}" presName="sibTrans" presStyleLbl="node1" presStyleIdx="1" presStyleCnt="4"/>
      <dgm:spPr/>
      <dgm:t>
        <a:bodyPr/>
        <a:lstStyle/>
        <a:p>
          <a:endParaRPr lang="zh-TW" altLang="en-US"/>
        </a:p>
      </dgm:t>
    </dgm:pt>
    <dgm:pt modelId="{D2AA8E45-BE37-4478-A0FA-17F65557D513}" type="pres">
      <dgm:prSet presAssocID="{93A6A030-ABAB-4EFA-B539-0FDB3E07C1EF}" presName="dummy" presStyleCnt="0"/>
      <dgm:spPr/>
    </dgm:pt>
    <dgm:pt modelId="{E4724251-EF51-4929-BF86-870033DF1ACB}" type="pres">
      <dgm:prSet presAssocID="{93A6A030-ABAB-4EFA-B539-0FDB3E07C1EF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3AA551-0C05-43C8-9BF9-819F82BFE20C}" type="pres">
      <dgm:prSet presAssocID="{BFE0749E-E343-4A6F-BD09-2810EE6B4BD7}" presName="sibTrans" presStyleLbl="node1" presStyleIdx="2" presStyleCnt="4"/>
      <dgm:spPr/>
      <dgm:t>
        <a:bodyPr/>
        <a:lstStyle/>
        <a:p>
          <a:endParaRPr lang="zh-TW" altLang="en-US"/>
        </a:p>
      </dgm:t>
    </dgm:pt>
    <dgm:pt modelId="{7ACF83FA-6BA3-4354-AEBD-E5776D2970B0}" type="pres">
      <dgm:prSet presAssocID="{76D56F19-2708-49DB-8F92-D8AC45F23A9A}" presName="dummy" presStyleCnt="0"/>
      <dgm:spPr/>
    </dgm:pt>
    <dgm:pt modelId="{C20DC859-DC51-4B80-8CEB-5A5C09BE6656}" type="pres">
      <dgm:prSet presAssocID="{76D56F19-2708-49DB-8F92-D8AC45F23A9A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4FE96F-EE64-4955-A49D-015F95733893}" type="pres">
      <dgm:prSet presAssocID="{EC8965A1-F755-4945-8AAC-DCF1F68F011E}" presName="sibTrans" presStyleLbl="node1" presStyleIdx="3" presStyleCnt="4"/>
      <dgm:spPr/>
      <dgm:t>
        <a:bodyPr/>
        <a:lstStyle/>
        <a:p>
          <a:endParaRPr lang="zh-TW" altLang="en-US"/>
        </a:p>
      </dgm:t>
    </dgm:pt>
  </dgm:ptLst>
  <dgm:cxnLst>
    <dgm:cxn modelId="{1D8D96E4-B141-4F48-9B3E-9F2601DA2BAA}" type="presOf" srcId="{FEF1E80E-8A9E-4B0A-817C-2A4CFDCF3FB2}" destId="{7569000F-A956-47EA-A969-4661AC406802}" srcOrd="0" destOrd="0" presId="urn:microsoft.com/office/officeart/2005/8/layout/cycle1"/>
    <dgm:cxn modelId="{C5E94186-9CB6-4C42-92B3-C546CC53A7B9}" srcId="{D4503D04-C97E-4622-AE07-D0307CB3B4CA}" destId="{AAC263CB-8256-4B03-92FE-1622698FB3E9}" srcOrd="0" destOrd="0" parTransId="{0BEED663-FC38-4EAD-940F-4C475D2C87DB}" sibTransId="{808B76D0-8EC7-469A-93AC-7A6017188A9D}"/>
    <dgm:cxn modelId="{0F866C41-EB5F-47BD-A2CD-A58671F15B67}" srcId="{D4503D04-C97E-4622-AE07-D0307CB3B4CA}" destId="{4E8D2E69-0173-4BD3-B96A-7A9C5DD12B47}" srcOrd="1" destOrd="0" parTransId="{B954BF22-E3B3-4A1C-802E-590228BE2D9C}" sibTransId="{FEF1E80E-8A9E-4B0A-817C-2A4CFDCF3FB2}"/>
    <dgm:cxn modelId="{21416C90-F8A6-494E-8497-75CC37F37BA3}" type="presOf" srcId="{D4503D04-C97E-4622-AE07-D0307CB3B4CA}" destId="{22967A1D-BDE9-4D0A-AB78-7F20721E7F68}" srcOrd="0" destOrd="0" presId="urn:microsoft.com/office/officeart/2005/8/layout/cycle1"/>
    <dgm:cxn modelId="{B7C0ED41-8B89-4E71-A8FC-A2A177A507B8}" type="presOf" srcId="{93A6A030-ABAB-4EFA-B539-0FDB3E07C1EF}" destId="{E4724251-EF51-4929-BF86-870033DF1ACB}" srcOrd="0" destOrd="0" presId="urn:microsoft.com/office/officeart/2005/8/layout/cycle1"/>
    <dgm:cxn modelId="{EABF1793-6A40-4EF8-A78C-912CA8939CF3}" type="presOf" srcId="{AAC263CB-8256-4B03-92FE-1622698FB3E9}" destId="{6ECBF5E3-372F-40D1-8262-3C42AD90050B}" srcOrd="0" destOrd="0" presId="urn:microsoft.com/office/officeart/2005/8/layout/cycle1"/>
    <dgm:cxn modelId="{ABF993B1-36F9-4E05-B066-9F607FE3C104}" type="presOf" srcId="{808B76D0-8EC7-469A-93AC-7A6017188A9D}" destId="{47F95BF2-4284-419C-B2F3-E6C482802D89}" srcOrd="0" destOrd="0" presId="urn:microsoft.com/office/officeart/2005/8/layout/cycle1"/>
    <dgm:cxn modelId="{763C5224-98D6-4138-8C6E-2EE0625435E0}" type="presOf" srcId="{EC8965A1-F755-4945-8AAC-DCF1F68F011E}" destId="{F44FE96F-EE64-4955-A49D-015F95733893}" srcOrd="0" destOrd="0" presId="urn:microsoft.com/office/officeart/2005/8/layout/cycle1"/>
    <dgm:cxn modelId="{32E90211-17E0-4DDF-9274-DD3E46D811B8}" srcId="{D4503D04-C97E-4622-AE07-D0307CB3B4CA}" destId="{76D56F19-2708-49DB-8F92-D8AC45F23A9A}" srcOrd="3" destOrd="0" parTransId="{9D5610C2-0A12-494A-AC46-8DD17C08B09F}" sibTransId="{EC8965A1-F755-4945-8AAC-DCF1F68F011E}"/>
    <dgm:cxn modelId="{BB4B07D2-E593-42AA-B6CB-3A6DD4333649}" type="presOf" srcId="{4E8D2E69-0173-4BD3-B96A-7A9C5DD12B47}" destId="{B15D1C63-BF69-4994-8B9D-1F6821D95BC2}" srcOrd="0" destOrd="0" presId="urn:microsoft.com/office/officeart/2005/8/layout/cycle1"/>
    <dgm:cxn modelId="{DEF4E8B3-174B-48A7-AE36-668F6B71AA62}" type="presOf" srcId="{76D56F19-2708-49DB-8F92-D8AC45F23A9A}" destId="{C20DC859-DC51-4B80-8CEB-5A5C09BE6656}" srcOrd="0" destOrd="0" presId="urn:microsoft.com/office/officeart/2005/8/layout/cycle1"/>
    <dgm:cxn modelId="{4B40C8DC-6B57-4F5B-8440-7241C649700B}" srcId="{D4503D04-C97E-4622-AE07-D0307CB3B4CA}" destId="{93A6A030-ABAB-4EFA-B539-0FDB3E07C1EF}" srcOrd="2" destOrd="0" parTransId="{3D674B97-6DC6-4A12-85BA-0976D3064237}" sibTransId="{BFE0749E-E343-4A6F-BD09-2810EE6B4BD7}"/>
    <dgm:cxn modelId="{361F0EF2-F346-4F11-B365-FB412EB4C7AD}" type="presOf" srcId="{BFE0749E-E343-4A6F-BD09-2810EE6B4BD7}" destId="{D43AA551-0C05-43C8-9BF9-819F82BFE20C}" srcOrd="0" destOrd="0" presId="urn:microsoft.com/office/officeart/2005/8/layout/cycle1"/>
    <dgm:cxn modelId="{E1F72FF3-B0F3-4D58-A2E1-A49C149E3A65}" type="presParOf" srcId="{22967A1D-BDE9-4D0A-AB78-7F20721E7F68}" destId="{660870CA-AA1C-4001-A9B1-BC470B34BF11}" srcOrd="0" destOrd="0" presId="urn:microsoft.com/office/officeart/2005/8/layout/cycle1"/>
    <dgm:cxn modelId="{D5A1226D-DA15-4039-89C7-F6843DC1A926}" type="presParOf" srcId="{22967A1D-BDE9-4D0A-AB78-7F20721E7F68}" destId="{6ECBF5E3-372F-40D1-8262-3C42AD90050B}" srcOrd="1" destOrd="0" presId="urn:microsoft.com/office/officeart/2005/8/layout/cycle1"/>
    <dgm:cxn modelId="{06510B07-E3C3-4F48-AFC9-A13C4FF8642E}" type="presParOf" srcId="{22967A1D-BDE9-4D0A-AB78-7F20721E7F68}" destId="{47F95BF2-4284-419C-B2F3-E6C482802D89}" srcOrd="2" destOrd="0" presId="urn:microsoft.com/office/officeart/2005/8/layout/cycle1"/>
    <dgm:cxn modelId="{B757F51F-2E47-4F93-880F-6793A93D6B50}" type="presParOf" srcId="{22967A1D-BDE9-4D0A-AB78-7F20721E7F68}" destId="{32774DA1-BC5B-48DD-BCCF-86A7A2295026}" srcOrd="3" destOrd="0" presId="urn:microsoft.com/office/officeart/2005/8/layout/cycle1"/>
    <dgm:cxn modelId="{07C13167-8209-4911-BB2E-0EBE84AF21D7}" type="presParOf" srcId="{22967A1D-BDE9-4D0A-AB78-7F20721E7F68}" destId="{B15D1C63-BF69-4994-8B9D-1F6821D95BC2}" srcOrd="4" destOrd="0" presId="urn:microsoft.com/office/officeart/2005/8/layout/cycle1"/>
    <dgm:cxn modelId="{48576321-3AB2-449C-BAD9-14B91D13E9EF}" type="presParOf" srcId="{22967A1D-BDE9-4D0A-AB78-7F20721E7F68}" destId="{7569000F-A956-47EA-A969-4661AC406802}" srcOrd="5" destOrd="0" presId="urn:microsoft.com/office/officeart/2005/8/layout/cycle1"/>
    <dgm:cxn modelId="{5B6DB4CD-0EC1-4C7D-9ABA-244E0EA191DB}" type="presParOf" srcId="{22967A1D-BDE9-4D0A-AB78-7F20721E7F68}" destId="{D2AA8E45-BE37-4478-A0FA-17F65557D513}" srcOrd="6" destOrd="0" presId="urn:microsoft.com/office/officeart/2005/8/layout/cycle1"/>
    <dgm:cxn modelId="{4292A2B6-A9FF-4420-831A-E7EA27F8BB67}" type="presParOf" srcId="{22967A1D-BDE9-4D0A-AB78-7F20721E7F68}" destId="{E4724251-EF51-4929-BF86-870033DF1ACB}" srcOrd="7" destOrd="0" presId="urn:microsoft.com/office/officeart/2005/8/layout/cycle1"/>
    <dgm:cxn modelId="{A8394B41-BC99-488B-A198-54CF90FBF425}" type="presParOf" srcId="{22967A1D-BDE9-4D0A-AB78-7F20721E7F68}" destId="{D43AA551-0C05-43C8-9BF9-819F82BFE20C}" srcOrd="8" destOrd="0" presId="urn:microsoft.com/office/officeart/2005/8/layout/cycle1"/>
    <dgm:cxn modelId="{179B318E-47C2-486F-B896-B89C74AC3567}" type="presParOf" srcId="{22967A1D-BDE9-4D0A-AB78-7F20721E7F68}" destId="{7ACF83FA-6BA3-4354-AEBD-E5776D2970B0}" srcOrd="9" destOrd="0" presId="urn:microsoft.com/office/officeart/2005/8/layout/cycle1"/>
    <dgm:cxn modelId="{22ED0E4B-9C78-45BB-80A7-7A57C6AFBE61}" type="presParOf" srcId="{22967A1D-BDE9-4D0A-AB78-7F20721E7F68}" destId="{C20DC859-DC51-4B80-8CEB-5A5C09BE6656}" srcOrd="10" destOrd="0" presId="urn:microsoft.com/office/officeart/2005/8/layout/cycle1"/>
    <dgm:cxn modelId="{D44C6042-EA5B-477E-A482-25327495BA61}" type="presParOf" srcId="{22967A1D-BDE9-4D0A-AB78-7F20721E7F68}" destId="{F44FE96F-EE64-4955-A49D-015F95733893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4E5A3-F3AE-4794-ABE8-672905731E8A}">
      <dsp:nvSpPr>
        <dsp:cNvPr id="0" name=""/>
        <dsp:cNvSpPr/>
      </dsp:nvSpPr>
      <dsp:spPr>
        <a:xfrm rot="16200000">
          <a:off x="398766" y="637775"/>
          <a:ext cx="1200937" cy="1200937"/>
        </a:xfrm>
        <a:prstGeom prst="teardrop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E983A8-4726-42A4-977A-7FF40FC16E6F}">
      <dsp:nvSpPr>
        <dsp:cNvPr id="0" name=""/>
        <dsp:cNvSpPr/>
      </dsp:nvSpPr>
      <dsp:spPr>
        <a:xfrm>
          <a:off x="368852" y="607861"/>
          <a:ext cx="1260763" cy="12607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04084F-AAF0-4394-A4B8-1C80AB3016EE}">
      <dsp:nvSpPr>
        <dsp:cNvPr id="0" name=""/>
        <dsp:cNvSpPr/>
      </dsp:nvSpPr>
      <dsp:spPr>
        <a:xfrm>
          <a:off x="14859" y="2458619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zh-TW" altLang="en-US" sz="3200" b="1" kern="1200" noProof="0" dirty="0" smtClean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學習任務</a:t>
          </a:r>
          <a:endParaRPr lang="zh-TW" altLang="en-US" sz="3200" b="1" kern="1200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sp:txBody>
      <dsp:txXfrm>
        <a:off x="14859" y="2458619"/>
        <a:ext cx="1968750" cy="720000"/>
      </dsp:txXfrm>
    </dsp:sp>
    <dsp:sp modelId="{F7FA26C2-9A7D-456E-A3F1-57C85E3B8944}">
      <dsp:nvSpPr>
        <dsp:cNvPr id="0" name=""/>
        <dsp:cNvSpPr/>
      </dsp:nvSpPr>
      <dsp:spPr>
        <a:xfrm rot="16200000">
          <a:off x="2712047" y="637775"/>
          <a:ext cx="1200937" cy="1200937"/>
        </a:xfrm>
        <a:prstGeom prst="teardrop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D027E61-512C-4C5C-B861-C214EB2B7051}">
      <dsp:nvSpPr>
        <dsp:cNvPr id="0" name=""/>
        <dsp:cNvSpPr/>
      </dsp:nvSpPr>
      <dsp:spPr>
        <a:xfrm>
          <a:off x="2682134" y="607861"/>
          <a:ext cx="1260763" cy="12607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3CA5A9-4015-4F4C-A300-8CD9B37F28EC}">
      <dsp:nvSpPr>
        <dsp:cNvPr id="0" name=""/>
        <dsp:cNvSpPr/>
      </dsp:nvSpPr>
      <dsp:spPr>
        <a:xfrm>
          <a:off x="2328141" y="2458619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zh-TW" altLang="en-US" sz="3200" b="1" kern="1200" noProof="0" dirty="0" smtClean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程式設計</a:t>
          </a:r>
          <a:endParaRPr lang="zh-TW" altLang="en-US" sz="3200" b="1" kern="1200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sp:txBody>
      <dsp:txXfrm>
        <a:off x="2328141" y="2458619"/>
        <a:ext cx="1968750" cy="720000"/>
      </dsp:txXfrm>
    </dsp:sp>
    <dsp:sp modelId="{6E502D37-0C18-4C1D-B5B6-1EE0F7480188}">
      <dsp:nvSpPr>
        <dsp:cNvPr id="0" name=""/>
        <dsp:cNvSpPr/>
      </dsp:nvSpPr>
      <dsp:spPr>
        <a:xfrm rot="16200000">
          <a:off x="5025328" y="637775"/>
          <a:ext cx="1200937" cy="1200937"/>
        </a:xfrm>
        <a:prstGeom prst="teardrop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91F4F3-1EE7-4DA5-9945-2BDB8BB6DF14}">
      <dsp:nvSpPr>
        <dsp:cNvPr id="0" name=""/>
        <dsp:cNvSpPr/>
      </dsp:nvSpPr>
      <dsp:spPr>
        <a:xfrm>
          <a:off x="4995415" y="607861"/>
          <a:ext cx="1260763" cy="12607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3AA4CD-88DE-4BAA-9BCF-1DE9D253FCAA}">
      <dsp:nvSpPr>
        <dsp:cNvPr id="0" name=""/>
        <dsp:cNvSpPr/>
      </dsp:nvSpPr>
      <dsp:spPr>
        <a:xfrm>
          <a:off x="4641422" y="2458619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lvl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zh-TW" altLang="en-US" sz="3200" b="1" kern="1200" noProof="0" dirty="0" smtClean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創作靈感</a:t>
          </a:r>
          <a:endParaRPr lang="zh-TW" altLang="en-US" sz="3200" b="1" kern="1200" noProof="0" dirty="0">
            <a:solidFill>
              <a:schemeClr val="bg1"/>
            </a:solidFill>
            <a:latin typeface="Microsoft JhengHei UI" panose="020B0604030504040204" pitchFamily="34" charset="-120"/>
            <a:ea typeface="Microsoft JhengHei UI" panose="020B0604030504040204" pitchFamily="34" charset="-120"/>
          </a:endParaRPr>
        </a:p>
      </dsp:txBody>
      <dsp:txXfrm>
        <a:off x="4641422" y="2458619"/>
        <a:ext cx="196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BF5E3-372F-40D1-8262-3C42AD90050B}">
      <dsp:nvSpPr>
        <dsp:cNvPr id="0" name=""/>
        <dsp:cNvSpPr/>
      </dsp:nvSpPr>
      <dsp:spPr>
        <a:xfrm>
          <a:off x="4283798" y="76609"/>
          <a:ext cx="1240912" cy="12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rtlCol="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選取</a:t>
          </a:r>
        </a:p>
      </dsp:txBody>
      <dsp:txXfrm>
        <a:off x="4283798" y="76609"/>
        <a:ext cx="1240912" cy="1240912"/>
      </dsp:txXfrm>
    </dsp:sp>
    <dsp:sp modelId="{47F95BF2-4284-419C-B2F3-E6C482802D89}">
      <dsp:nvSpPr>
        <dsp:cNvPr id="0" name=""/>
        <dsp:cNvSpPr/>
      </dsp:nvSpPr>
      <dsp:spPr>
        <a:xfrm>
          <a:off x="2098339" y="-1519"/>
          <a:ext cx="3504500" cy="3504500"/>
        </a:xfrm>
        <a:prstGeom prst="circularArrow">
          <a:avLst>
            <a:gd name="adj1" fmla="val 6905"/>
            <a:gd name="adj2" fmla="val 465568"/>
            <a:gd name="adj3" fmla="val 548508"/>
            <a:gd name="adj4" fmla="val 20585925"/>
            <a:gd name="adj5" fmla="val 8056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2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5D1C63-BF69-4994-8B9D-1F6821D95BC2}">
      <dsp:nvSpPr>
        <dsp:cNvPr id="0" name=""/>
        <dsp:cNvSpPr/>
      </dsp:nvSpPr>
      <dsp:spPr>
        <a:xfrm>
          <a:off x="4283798" y="2183939"/>
          <a:ext cx="1240912" cy="12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rtlCol="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品質</a:t>
          </a:r>
        </a:p>
      </dsp:txBody>
      <dsp:txXfrm>
        <a:off x="4283798" y="2183939"/>
        <a:ext cx="1240912" cy="1240912"/>
      </dsp:txXfrm>
    </dsp:sp>
    <dsp:sp modelId="{7569000F-A956-47EA-A969-4661AC406802}">
      <dsp:nvSpPr>
        <dsp:cNvPr id="0" name=""/>
        <dsp:cNvSpPr/>
      </dsp:nvSpPr>
      <dsp:spPr>
        <a:xfrm>
          <a:off x="2098339" y="-1519"/>
          <a:ext cx="3504500" cy="3504500"/>
        </a:xfrm>
        <a:prstGeom prst="circularArrow">
          <a:avLst>
            <a:gd name="adj1" fmla="val 6905"/>
            <a:gd name="adj2" fmla="val 465568"/>
            <a:gd name="adj3" fmla="val 5948508"/>
            <a:gd name="adj4" fmla="val 4385925"/>
            <a:gd name="adj5" fmla="val 8056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3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24251-EF51-4929-BF86-870033DF1ACB}">
      <dsp:nvSpPr>
        <dsp:cNvPr id="0" name=""/>
        <dsp:cNvSpPr/>
      </dsp:nvSpPr>
      <dsp:spPr>
        <a:xfrm>
          <a:off x="2176468" y="2183939"/>
          <a:ext cx="1240912" cy="12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rtlCol="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設備</a:t>
          </a:r>
        </a:p>
      </dsp:txBody>
      <dsp:txXfrm>
        <a:off x="2176468" y="2183939"/>
        <a:ext cx="1240912" cy="1240912"/>
      </dsp:txXfrm>
    </dsp:sp>
    <dsp:sp modelId="{D43AA551-0C05-43C8-9BF9-819F82BFE20C}">
      <dsp:nvSpPr>
        <dsp:cNvPr id="0" name=""/>
        <dsp:cNvSpPr/>
      </dsp:nvSpPr>
      <dsp:spPr>
        <a:xfrm>
          <a:off x="2098339" y="-1519"/>
          <a:ext cx="3504500" cy="3504500"/>
        </a:xfrm>
        <a:prstGeom prst="circularArrow">
          <a:avLst>
            <a:gd name="adj1" fmla="val 6905"/>
            <a:gd name="adj2" fmla="val 465568"/>
            <a:gd name="adj3" fmla="val 11348508"/>
            <a:gd name="adj4" fmla="val 9785925"/>
            <a:gd name="adj5" fmla="val 8056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4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0DC859-DC51-4B80-8CEB-5A5C09BE6656}">
      <dsp:nvSpPr>
        <dsp:cNvPr id="0" name=""/>
        <dsp:cNvSpPr/>
      </dsp:nvSpPr>
      <dsp:spPr>
        <a:xfrm>
          <a:off x="2176468" y="76609"/>
          <a:ext cx="1240912" cy="12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rtlCol="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1" kern="1200" noProof="0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rPr>
            <a:t>音效</a:t>
          </a:r>
        </a:p>
      </dsp:txBody>
      <dsp:txXfrm>
        <a:off x="2176468" y="76609"/>
        <a:ext cx="1240912" cy="1240912"/>
      </dsp:txXfrm>
    </dsp:sp>
    <dsp:sp modelId="{F44FE96F-EE64-4955-A49D-015F95733893}">
      <dsp:nvSpPr>
        <dsp:cNvPr id="0" name=""/>
        <dsp:cNvSpPr/>
      </dsp:nvSpPr>
      <dsp:spPr>
        <a:xfrm>
          <a:off x="2098339" y="-1519"/>
          <a:ext cx="3504500" cy="3504500"/>
        </a:xfrm>
        <a:prstGeom prst="circularArrow">
          <a:avLst>
            <a:gd name="adj1" fmla="val 6905"/>
            <a:gd name="adj2" fmla="val 465568"/>
            <a:gd name="adj3" fmla="val 16748508"/>
            <a:gd name="adj4" fmla="val 15185925"/>
            <a:gd name="adj5" fmla="val 8056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88000"/>
                <a:lumMod val="88000"/>
              </a:schemeClr>
              <a:schemeClr val="accent5">
                <a:hueOff val="0"/>
                <a:satOff val="0"/>
                <a:lumOff val="0"/>
                <a:alphaOff val="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668C358-25EC-4D4E-9074-98AD723006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2EAAD9E-B617-4FEF-B588-D675E5A9BC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81801-5BB2-40B4-8563-05677E51E82C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2021/4/28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B5430C0-3837-40D4-A502-64F7656452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B880E95-C0FE-4D45-BD9B-F1BE844F69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204CE-9FD2-405F-81E1-A0B4F8E7E9BA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2570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441EABF-05DA-411D-B081-A5A30F82F181}" type="datetime1">
              <a:rPr lang="zh-TW" altLang="en-US" smtClean="0"/>
              <a:pPr/>
              <a:t>2021/4/28</a:t>
            </a:fld>
            <a:endParaRPr lang="zh-TW" alt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dirty="0"/>
              <a:t>編輯母片文字樣式</a:t>
            </a:r>
          </a:p>
          <a:p>
            <a:pPr lvl="1"/>
            <a:r>
              <a:rPr lang="zh-TW" altLang="en-US" noProof="0" dirty="0"/>
              <a:t>第二層</a:t>
            </a:r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553DFB0-6E63-4B01-B799-227DE1120AC9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67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3DFB0-6E63-4B01-B799-227DE1120AC9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880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3DFB0-6E63-4B01-B799-227DE1120AC9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444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3DFB0-6E63-4B01-B799-227DE1120AC9}" type="slidenum">
              <a:rPr lang="en-US" altLang="zh-TW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3737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3DFB0-6E63-4B01-B799-227DE1120AC9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603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3DFB0-6E63-4B01-B799-227DE1120AC9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21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砌磚-HD-R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手繪多邊形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手繪多邊形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手繪多邊形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手繪多邊形​​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21420000">
            <a:off x="891201" y="662656"/>
            <a:ext cx="9755187" cy="2766528"/>
          </a:xfrm>
        </p:spPr>
        <p:txBody>
          <a:bodyPr rtlCol="0" anchor="b">
            <a:normAutofit/>
          </a:bodyPr>
          <a:lstStyle>
            <a:lvl1pPr algn="r">
              <a:defRPr sz="80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 rot="21420000">
            <a:off x="983062" y="3505209"/>
            <a:ext cx="9755187" cy="550333"/>
          </a:xfrm>
        </p:spPr>
        <p:txBody>
          <a:bodyPr rtlCol="0"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 rtlCol="0"/>
          <a:lstStyle>
            <a:lvl1pPr algn="ctr">
              <a:defRPr sz="5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FCABD6DF-2268-4178-A443-8ED94A78FFD8}" type="datetime1">
              <a:rPr lang="zh-TW" altLang="en-US" noProof="0" smtClean="0"/>
              <a:t>2021/4/28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>
          <a:xfrm rot="21420000">
            <a:off x="-9144" y="4882896"/>
            <a:ext cx="4050792" cy="1197864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 rtlCol="0"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25" name="五角星形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全景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685780" y="4702923"/>
            <a:ext cx="10394728" cy="682472"/>
          </a:xfrm>
        </p:spPr>
        <p:txBody>
          <a:bodyPr rtlCol="0"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D78B46-9224-4F49-BC08-B12C8E0D8A7A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</p:spPr>
        <p:txBody>
          <a:bodyPr rtlCol="0" anchor="ctr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685779" y="4106333"/>
            <a:ext cx="10394729" cy="1273606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8548FC-3DF4-4EFF-974B-04DDA765FEF0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1732" y="685800"/>
            <a:ext cx="9525020" cy="2916704"/>
          </a:xfrm>
        </p:spPr>
        <p:txBody>
          <a:bodyPr rtlCol="0" anchor="ctr">
            <a:normAutofit/>
          </a:bodyPr>
          <a:lstStyle>
            <a:lvl1pPr algn="ctr">
              <a:defRPr sz="4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12" name="文字預留位置 3"/>
          <p:cNvSpPr>
            <a:spLocks noGrp="1"/>
          </p:cNvSpPr>
          <p:nvPr>
            <p:ph type="body" sz="half" idx="13" hasCustomPrompt="1"/>
          </p:nvPr>
        </p:nvSpPr>
        <p:spPr>
          <a:xfrm>
            <a:off x="1550264" y="3610032"/>
            <a:ext cx="8667956" cy="37776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685801" y="4106334"/>
            <a:ext cx="10396882" cy="126825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AA0AA5E-3B54-4630-980D-DD75E7B4A554}" type="datetime1">
              <a:rPr lang="zh-TW" altLang="en-US" smtClean="0"/>
              <a:t>2021/4/28</a:t>
            </a:fld>
            <a:endParaRPr lang="zh-TW" altLang="en-US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zh-TW" altLang="en-US" sz="8000" noProof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zh-TW" altLang="en-US" sz="8000" noProof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1723854"/>
            <a:ext cx="10394707" cy="2511835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4247468"/>
            <a:ext cx="10394707" cy="114064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EDC40A-6AD6-4CD2-8290-FA2E90075567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7" name="文字預留位置 2"/>
          <p:cNvSpPr>
            <a:spLocks noGrp="1"/>
          </p:cNvSpPr>
          <p:nvPr>
            <p:ph type="body" idx="1" hasCustomPrompt="1"/>
          </p:nvPr>
        </p:nvSpPr>
        <p:spPr>
          <a:xfrm>
            <a:off x="685802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8" name="文字預留位置 3"/>
          <p:cNvSpPr>
            <a:spLocks noGrp="1"/>
          </p:cNvSpPr>
          <p:nvPr>
            <p:ph type="body" sz="half" idx="15" hasCustomPrompt="1"/>
          </p:nvPr>
        </p:nvSpPr>
        <p:spPr>
          <a:xfrm>
            <a:off x="685802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9" name="文字預留位置 4"/>
          <p:cNvSpPr>
            <a:spLocks noGrp="1"/>
          </p:cNvSpPr>
          <p:nvPr>
            <p:ph type="body" sz="quarter" idx="3" hasCustomPrompt="1"/>
          </p:nvPr>
        </p:nvSpPr>
        <p:spPr>
          <a:xfrm>
            <a:off x="4234622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10" name="文字預留位置 3"/>
          <p:cNvSpPr>
            <a:spLocks noGrp="1"/>
          </p:cNvSpPr>
          <p:nvPr>
            <p:ph type="body" sz="half" idx="16" hasCustomPrompt="1"/>
          </p:nvPr>
        </p:nvSpPr>
        <p:spPr>
          <a:xfrm>
            <a:off x="4234621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11" name="文字預留位置 4"/>
          <p:cNvSpPr>
            <a:spLocks noGrp="1"/>
          </p:cNvSpPr>
          <p:nvPr>
            <p:ph type="body" sz="quarter" idx="13" hasCustomPrompt="1"/>
          </p:nvPr>
        </p:nvSpPr>
        <p:spPr>
          <a:xfrm>
            <a:off x="7770380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12" name="文字預留位置 3"/>
          <p:cNvSpPr>
            <a:spLocks noGrp="1"/>
          </p:cNvSpPr>
          <p:nvPr>
            <p:ph type="body" sz="half" idx="17" hasCustomPrompt="1"/>
          </p:nvPr>
        </p:nvSpPr>
        <p:spPr>
          <a:xfrm>
            <a:off x="7770380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7944F9-946C-49C6-8F86-F5A21EF53BF6}" type="datetime1">
              <a:rPr lang="zh-TW" altLang="en-US" noProof="0" smtClean="0"/>
              <a:t>2021/4/28</a:t>
            </a:fld>
            <a:endParaRPr lang="zh-TW" altLang="en-US" noProof="0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19" name="文字預留位置 2"/>
          <p:cNvSpPr>
            <a:spLocks noGrp="1"/>
          </p:cNvSpPr>
          <p:nvPr>
            <p:ph type="body" idx="1" hasCustomPrompt="1"/>
          </p:nvPr>
        </p:nvSpPr>
        <p:spPr>
          <a:xfrm>
            <a:off x="691840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20" name="圖片預留位置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21" name="文字預留位置 3"/>
          <p:cNvSpPr>
            <a:spLocks noGrp="1"/>
          </p:cNvSpPr>
          <p:nvPr>
            <p:ph type="body" sz="half" idx="18" hasCustomPrompt="1"/>
          </p:nvPr>
        </p:nvSpPr>
        <p:spPr>
          <a:xfrm>
            <a:off x="691840" y="4389287"/>
            <a:ext cx="3310128" cy="98529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22" name="文字預留位置 4"/>
          <p:cNvSpPr>
            <a:spLocks noGrp="1"/>
          </p:cNvSpPr>
          <p:nvPr>
            <p:ph type="body" sz="quarter" idx="3" hasCustomPrompt="1"/>
          </p:nvPr>
        </p:nvSpPr>
        <p:spPr>
          <a:xfrm>
            <a:off x="4237410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23" name="圖片預留位置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24" name="文字預留位置 3"/>
          <p:cNvSpPr>
            <a:spLocks noGrp="1"/>
          </p:cNvSpPr>
          <p:nvPr>
            <p:ph type="body" sz="half" idx="19" hasCustomPrompt="1"/>
          </p:nvPr>
        </p:nvSpPr>
        <p:spPr>
          <a:xfrm>
            <a:off x="4235999" y="4389286"/>
            <a:ext cx="3310128" cy="9853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25" name="文字預留位置 4"/>
          <p:cNvSpPr>
            <a:spLocks noGrp="1"/>
          </p:cNvSpPr>
          <p:nvPr>
            <p:ph type="body" sz="quarter" idx="13" hasCustomPrompt="1"/>
          </p:nvPr>
        </p:nvSpPr>
        <p:spPr>
          <a:xfrm>
            <a:off x="7768944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26" name="圖片預留位置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27" name="文字預留位置 3"/>
          <p:cNvSpPr>
            <a:spLocks noGrp="1"/>
          </p:cNvSpPr>
          <p:nvPr>
            <p:ph type="body" sz="half" idx="20" hasCustomPrompt="1"/>
          </p:nvPr>
        </p:nvSpPr>
        <p:spPr>
          <a:xfrm>
            <a:off x="7768819" y="4389284"/>
            <a:ext cx="3310128" cy="98530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BD70C-3B23-4CE8-AAC9-11EA1FBD63D0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11" name="直排文字預留位置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800" y="2063396"/>
            <a:ext cx="10394707" cy="3311190"/>
          </a:xfrm>
        </p:spPr>
        <p:txBody>
          <a:bodyPr vert="eaVert"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64EABD-EDD5-4E62-A38B-222BA4F6BA1E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15862" y="685800"/>
            <a:ext cx="2264646" cy="4688785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8" name="直排文字預留位置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800" y="685800"/>
            <a:ext cx="7904431" cy="4688785"/>
          </a:xfrm>
        </p:spPr>
        <p:txBody>
          <a:bodyPr vert="eaVert"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3AEC49-5BF7-4C5A-BD6F-8BE7779FC028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12" name="內容預留位置 2"/>
          <p:cNvSpPr>
            <a:spLocks noGrp="1"/>
          </p:cNvSpPr>
          <p:nvPr>
            <p:ph sz="quarter" idx="13" hasCustomPrompt="1"/>
          </p:nvPr>
        </p:nvSpPr>
        <p:spPr>
          <a:xfrm>
            <a:off x="685800" y="2063396"/>
            <a:ext cx="10394707" cy="3311189"/>
          </a:xfrm>
        </p:spPr>
        <p:txBody>
          <a:bodyPr rtlCol="0"/>
          <a:lstStyle/>
          <a:p>
            <a:pPr lvl="0" rtl="0"/>
            <a:r>
              <a:rPr lang="zh-TW" altLang="en-US" noProof="0" dirty="0"/>
              <a:t>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EB3BF6-D944-4690-93DC-747788659259}" type="datetime1">
              <a:rPr lang="zh-TW" altLang="en-US" noProof="0" smtClean="0"/>
              <a:t>2021/4/28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3193487"/>
          </a:xfrm>
        </p:spPr>
        <p:txBody>
          <a:bodyPr rtlCol="0" anchor="b">
            <a:normAutofit/>
          </a:bodyPr>
          <a:lstStyle>
            <a:lvl1pPr algn="l">
              <a:defRPr sz="54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 hasCustomPrompt="1"/>
          </p:nvPr>
        </p:nvSpPr>
        <p:spPr>
          <a:xfrm>
            <a:off x="685801" y="3742267"/>
            <a:ext cx="10394707" cy="16396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3A8D4B-B5D4-4BF8-A887-AB53B9ED07D6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</p:spPr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12" name="內容預留位置 2"/>
          <p:cNvSpPr>
            <a:spLocks noGrp="1"/>
          </p:cNvSpPr>
          <p:nvPr>
            <p:ph sz="quarter" idx="13" hasCustomPrompt="1"/>
          </p:nvPr>
        </p:nvSpPr>
        <p:spPr>
          <a:xfrm>
            <a:off x="685800" y="2063396"/>
            <a:ext cx="5088714" cy="3311189"/>
          </a:xfrm>
        </p:spPr>
        <p:txBody>
          <a:bodyPr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13" name="內容預留位置 3"/>
          <p:cNvSpPr>
            <a:spLocks noGrp="1"/>
          </p:cNvSpPr>
          <p:nvPr>
            <p:ph sz="quarter" idx="14" hasCustomPrompt="1"/>
          </p:nvPr>
        </p:nvSpPr>
        <p:spPr>
          <a:xfrm>
            <a:off x="5993971" y="2063396"/>
            <a:ext cx="5086538" cy="3311189"/>
          </a:xfrm>
        </p:spPr>
        <p:txBody>
          <a:bodyPr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DD1EAA-92B5-4391-AEF7-C4F8B51DEAA6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1158140"/>
          </a:xfrm>
        </p:spPr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 hasCustomPrompt="1"/>
          </p:nvPr>
        </p:nvSpPr>
        <p:spPr>
          <a:xfrm>
            <a:off x="918356" y="2063396"/>
            <a:ext cx="4856158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12" name="內容預留位置 3"/>
          <p:cNvSpPr>
            <a:spLocks noGrp="1"/>
          </p:cNvSpPr>
          <p:nvPr>
            <p:ph sz="quarter" idx="13" hasCustomPrompt="1"/>
          </p:nvPr>
        </p:nvSpPr>
        <p:spPr>
          <a:xfrm>
            <a:off x="685802" y="2861733"/>
            <a:ext cx="5088712" cy="2512852"/>
          </a:xfrm>
        </p:spPr>
        <p:txBody>
          <a:bodyPr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 hasCustomPrompt="1"/>
          </p:nvPr>
        </p:nvSpPr>
        <p:spPr>
          <a:xfrm>
            <a:off x="6218191" y="2063396"/>
            <a:ext cx="4864491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13" name="內容預留位置 5"/>
          <p:cNvSpPr>
            <a:spLocks noGrp="1"/>
          </p:cNvSpPr>
          <p:nvPr>
            <p:ph sz="quarter" idx="14" hasCustomPrompt="1"/>
          </p:nvPr>
        </p:nvSpPr>
        <p:spPr>
          <a:xfrm>
            <a:off x="5993969" y="2861733"/>
            <a:ext cx="5088713" cy="2512852"/>
          </a:xfrm>
        </p:spPr>
        <p:txBody>
          <a:bodyPr rtlCol="0" anchor="t"/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4FF9BB-3FCA-48C7-8AF1-D7F963AFE4C1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C4434C-F9C1-420D-AC3E-CFA480F9A63D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A96D0C-20CC-4745-9392-5A303E3E2D04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643" y="685800"/>
            <a:ext cx="4126860" cy="2023252"/>
          </a:xfrm>
        </p:spPr>
        <p:txBody>
          <a:bodyPr rtlCol="0" anchor="b">
            <a:normAutofit/>
          </a:bodyPr>
          <a:lstStyle>
            <a:lvl1pPr algn="ctr">
              <a:defRPr sz="36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10" name="內容預留位置 2"/>
          <p:cNvSpPr>
            <a:spLocks noGrp="1"/>
          </p:cNvSpPr>
          <p:nvPr>
            <p:ph sz="quarter" idx="13" hasCustomPrompt="1"/>
          </p:nvPr>
        </p:nvSpPr>
        <p:spPr>
          <a:xfrm>
            <a:off x="5046132" y="685800"/>
            <a:ext cx="6034375" cy="4688785"/>
          </a:xfrm>
        </p:spPr>
        <p:txBody>
          <a:bodyPr rtlCol="0"/>
          <a:lstStyle/>
          <a:p>
            <a:pPr lvl="0" rtl="0"/>
            <a:r>
              <a:rPr lang="zh-TW" altLang="en-US" noProof="0" dirty="0"/>
              <a:t>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693642" y="2709052"/>
            <a:ext cx="4126861" cy="2665533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 dirty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9D6C6D-6BEA-4972-B9BC-C285A8E29B1B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345302" cy="2023252"/>
          </a:xfrm>
        </p:spPr>
        <p:txBody>
          <a:bodyPr rtlCol="0" anchor="b">
            <a:normAutofit/>
          </a:bodyPr>
          <a:lstStyle>
            <a:lvl1pPr algn="ctr">
              <a:defRPr sz="36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/>
          </a:p>
        </p:txBody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685801" y="2709052"/>
            <a:ext cx="6345301" cy="236248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B1D5F7-8028-456D-8F14-C55C86E749CD}" type="datetime1">
              <a:rPr lang="zh-TW" altLang="en-US" noProof="0" smtClean="0"/>
              <a:t>2021/4/28</a:t>
            </a:fld>
            <a:endParaRPr lang="zh-TW" altLang="en-US" noProof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砌磚-HD-R1a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矩形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手繪多邊形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矩形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 cap="all" baseline="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902AC64-C918-4468-9786-E1DAC3C03E14}" type="datetime1">
              <a:rPr lang="zh-TW" altLang="en-US" noProof="0" smtClean="0"/>
              <a:t>2021/4/28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b="1" cap="all" baseline="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b="1" cap="all" baseline="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 cap="all" baseline="0">
          <a:solidFill>
            <a:schemeClr val="accent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b="1" kern="1200" cap="all" baseline="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b="1" kern="1200" cap="all" baseline="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b="1" kern="1200" cap="all" baseline="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b="1" kern="1200" cap="all" baseline="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b="1" kern="1200" cap="all" baseline="0">
          <a:solidFill>
            <a:schemeClr val="tx1"/>
          </a:solidFill>
          <a:effectLst/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6.png"/><Relationship Id="rId5" Type="http://schemas.openxmlformats.org/officeDocument/2006/relationships/image" Target="../media/image7.jpeg"/><Relationship Id="rId10" Type="http://schemas.microsoft.com/office/2007/relationships/diagramDrawing" Target="../diagrams/drawing1.xml"/><Relationship Id="rId4" Type="http://schemas.openxmlformats.org/officeDocument/2006/relationships/image" Target="../media/image3.jpe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12.png"/><Relationship Id="rId4" Type="http://schemas.openxmlformats.org/officeDocument/2006/relationships/image" Target="../media/image11.jpe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>
            <a:extLst>
              <a:ext uri="{FF2B5EF4-FFF2-40B4-BE49-F238E27FC236}">
                <a16:creationId xmlns:a16="http://schemas.microsoft.com/office/drawing/2014/main" id="{42D1525B-4547-4D1B-9851-1E544B2AF4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5" name="矩形 24">
            <a:extLst>
              <a:ext uri="{FF2B5EF4-FFF2-40B4-BE49-F238E27FC236}">
                <a16:creationId xmlns:a16="http://schemas.microsoft.com/office/drawing/2014/main" id="{BD4EAD20-33A5-46F5-A616-E1A84F3F95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6974"/>
            <a:ext cx="12188952" cy="2601025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027D09F-2F1E-4DAD-B786-189E47A2A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547" y="4716401"/>
            <a:ext cx="10805790" cy="1073627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zh-TW" altLang="en-US" dirty="0" smtClean="0"/>
              <a:t>跟著</a:t>
            </a:r>
            <a:r>
              <a:rPr lang="en-US" altLang="zh-TW" dirty="0" smtClean="0"/>
              <a:t>[</a:t>
            </a:r>
            <a:r>
              <a:rPr lang="zh-TW" altLang="en-US" dirty="0" smtClean="0"/>
              <a:t>資訊科技</a:t>
            </a:r>
            <a:r>
              <a:rPr lang="en-US" altLang="zh-TW" dirty="0" smtClean="0"/>
              <a:t>]</a:t>
            </a:r>
            <a:r>
              <a:rPr lang="zh-TW" altLang="en-US" dirty="0" smtClean="0"/>
              <a:t>去旅行</a:t>
            </a: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7" name="五角星形 31">
            <a:extLst>
              <a:ext uri="{FF2B5EF4-FFF2-40B4-BE49-F238E27FC236}">
                <a16:creationId xmlns:a16="http://schemas.microsoft.com/office/drawing/2014/main" id="{ADCCECA8-1C81-4A56-B427-3863A2F344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03408" y="6388943"/>
            <a:ext cx="373049" cy="373049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F96823-18E9-4FD7-A8FB-A5248AAB3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957" y="5790868"/>
            <a:ext cx="10792448" cy="562506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zh-TW" altLang="en-US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莊碧雯老師</a:t>
            </a: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F7699AD-901F-4BB3-B188-BA6FACB7E0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54" y="457201"/>
            <a:ext cx="11261749" cy="3343894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5" name="圖片 4" descr="鋼琴">
            <a:extLst>
              <a:ext uri="{FF2B5EF4-FFF2-40B4-BE49-F238E27FC236}">
                <a16:creationId xmlns:a16="http://schemas.microsoft.com/office/drawing/2014/main" id="{1408D6ED-00BD-4F1D-9B16-DF0CD8E63D6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 rot="21600000">
            <a:off x="691547" y="691546"/>
            <a:ext cx="10805789" cy="2874505"/>
          </a:xfrm>
          <a:prstGeom prst="rect">
            <a:avLst/>
          </a:prstGeom>
        </p:spPr>
      </p:pic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E995B1FF-4519-489E-98AD-9BF76D7330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2134" y="4491323"/>
            <a:ext cx="12201086" cy="0"/>
          </a:xfrm>
          <a:prstGeom prst="line">
            <a:avLst/>
          </a:pr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圖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6100" y="771525"/>
            <a:ext cx="2674850" cy="272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284D9E6E-1488-4C48-96E2-5AD22DB15A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5" name="矩形 14">
            <a:extLst>
              <a:ext uri="{FF2B5EF4-FFF2-40B4-BE49-F238E27FC236}">
                <a16:creationId xmlns:a16="http://schemas.microsoft.com/office/drawing/2014/main" id="{259A489D-D09D-415E-86FC-38C9FDE754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979952" cy="6644081"/>
          </a:xfrm>
          <a:prstGeom prst="rect">
            <a:avLst/>
          </a:pr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內容預留位置 4" descr="吉他">
            <a:extLst>
              <a:ext uri="{FF2B5EF4-FFF2-40B4-BE49-F238E27FC236}">
                <a16:creationId xmlns:a16="http://schemas.microsoft.com/office/drawing/2014/main" id="{150CE2A5-651E-4827-9FE3-B4DD9A8631F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3391" y="234347"/>
            <a:ext cx="3680817" cy="5903415"/>
          </a:xfrm>
          <a:prstGeom prst="rect">
            <a:avLst/>
          </a:prstGeom>
          <a:ln>
            <a:noFill/>
          </a:ln>
        </p:spPr>
      </p:pic>
      <p:sp>
        <p:nvSpPr>
          <p:cNvPr id="17" name="手繪多邊形​ 9">
            <a:extLst>
              <a:ext uri="{FF2B5EF4-FFF2-40B4-BE49-F238E27FC236}">
                <a16:creationId xmlns:a16="http://schemas.microsoft.com/office/drawing/2014/main" id="{519759D8-4786-4286-B5C6-BA530F880F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397" y="0"/>
            <a:ext cx="11773291" cy="6419514"/>
          </a:xfrm>
          <a:custGeom>
            <a:avLst/>
            <a:gdLst/>
            <a:ahLst/>
            <a:cxnLst/>
            <a:rect l="l" t="t" r="r" b="b"/>
            <a:pathLst>
              <a:path w="11773291" h="6419514">
                <a:moveTo>
                  <a:pt x="11750059" y="0"/>
                </a:moveTo>
                <a:lnTo>
                  <a:pt x="11773291" y="6419514"/>
                </a:lnTo>
                <a:lnTo>
                  <a:pt x="0" y="641104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36BB43D-3044-4A61-A858-BB2E2A3C4A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7554139" cy="6380796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05" y="1147679"/>
            <a:ext cx="6625031" cy="1146825"/>
          </a:xfrm>
        </p:spPr>
        <p:txBody>
          <a:bodyPr rtlCol="0">
            <a:normAutofit/>
          </a:bodyPr>
          <a:lstStyle/>
          <a:p>
            <a:pPr algn="ctr" rtl="0"/>
            <a:r>
              <a:rPr lang="zh-TW" altLang="en-US" b="1" dirty="0" smtClean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評分項目</a:t>
            </a:r>
            <a:endParaRPr lang="zh-TW" altLang="en-US" b="1" dirty="0">
              <a:solidFill>
                <a:schemeClr val="bg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aphicFrame>
        <p:nvGraphicFramePr>
          <p:cNvPr id="11" name="內容預留位置 8" descr="Smart Art 圖示">
            <a:extLst>
              <a:ext uri="{FF2B5EF4-FFF2-40B4-BE49-F238E27FC236}">
                <a16:creationId xmlns:a16="http://schemas.microsoft.com/office/drawing/2014/main" id="{A69EFAEB-7803-4570-BF4F-2A2B33D063D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38905702"/>
              </p:ext>
            </p:extLst>
          </p:nvPr>
        </p:nvGraphicFramePr>
        <p:xfrm>
          <a:off x="444106" y="2063750"/>
          <a:ext cx="6625032" cy="3540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矩形 2"/>
          <p:cNvSpPr/>
          <p:nvPr/>
        </p:nvSpPr>
        <p:spPr>
          <a:xfrm>
            <a:off x="517021" y="36647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/>
              <a:t>https://class.tn.edu.tw/modules/tad_web/index.php?WebID=10524</a:t>
            </a:r>
          </a:p>
        </p:txBody>
      </p:sp>
      <p:sp>
        <p:nvSpPr>
          <p:cNvPr id="4" name="雲朵形圖說文字 3"/>
          <p:cNvSpPr/>
          <p:nvPr/>
        </p:nvSpPr>
        <p:spPr>
          <a:xfrm>
            <a:off x="6825068" y="195629"/>
            <a:ext cx="4203763" cy="1429635"/>
          </a:xfrm>
          <a:prstGeom prst="cloudCallout">
            <a:avLst>
              <a:gd name="adj1" fmla="val -79354"/>
              <a:gd name="adj2" fmla="val 6477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碧雯老師的雲端教學網站</a:t>
            </a:r>
            <a:endParaRPr lang="zh-TW" altLang="en-US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82049" y="1926289"/>
            <a:ext cx="3303500" cy="336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圖片 43">
            <a:extLst>
              <a:ext uri="{FF2B5EF4-FFF2-40B4-BE49-F238E27FC236}">
                <a16:creationId xmlns:a16="http://schemas.microsoft.com/office/drawing/2014/main" id="{0B973B8B-2EBF-4FD2-8C3E-AEE09A6F53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46" name="矩形 45">
            <a:extLst>
              <a:ext uri="{FF2B5EF4-FFF2-40B4-BE49-F238E27FC236}">
                <a16:creationId xmlns:a16="http://schemas.microsoft.com/office/drawing/2014/main" id="{65EA80E6-CA50-4A41-AF47-BFAB29EFCE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979952" cy="6644081"/>
          </a:xfrm>
          <a:prstGeom prst="rect">
            <a:avLst/>
          </a:pr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手繪多邊形​ 9">
            <a:extLst>
              <a:ext uri="{FF2B5EF4-FFF2-40B4-BE49-F238E27FC236}">
                <a16:creationId xmlns:a16="http://schemas.microsoft.com/office/drawing/2014/main" id="{0E06742D-F338-4339-913D-701F85793C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397" y="0"/>
            <a:ext cx="11773291" cy="6419514"/>
          </a:xfrm>
          <a:custGeom>
            <a:avLst/>
            <a:gdLst/>
            <a:ahLst/>
            <a:cxnLst/>
            <a:rect l="l" t="t" r="r" b="b"/>
            <a:pathLst>
              <a:path w="11773291" h="6419514">
                <a:moveTo>
                  <a:pt x="11750059" y="0"/>
                </a:moveTo>
                <a:lnTo>
                  <a:pt x="11773291" y="6419514"/>
                </a:lnTo>
                <a:lnTo>
                  <a:pt x="0" y="641104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2ACA667E-B49F-44D8-B914-85FAAC6949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54296" cy="6380796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7" y="2779115"/>
            <a:ext cx="3381946" cy="1085850"/>
          </a:xfrm>
        </p:spPr>
        <p:txBody>
          <a:bodyPr rtlCol="0">
            <a:normAutofit/>
          </a:bodyPr>
          <a:lstStyle/>
          <a:p>
            <a:pPr algn="ctr" rtl="0"/>
            <a:r>
              <a:rPr lang="zh-TW" altLang="en-US" sz="4400" dirty="0" smtClean="0">
                <a:solidFill>
                  <a:srgbClr val="FFFFFF"/>
                </a:solidFill>
              </a:rPr>
              <a:t>大家抽奬囉</a:t>
            </a:r>
            <a:endParaRPr lang="zh-TW" altLang="en-US" sz="4400" b="1" dirty="0">
              <a:solidFill>
                <a:srgbClr val="FFFFFF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aphicFrame>
        <p:nvGraphicFramePr>
          <p:cNvPr id="6" name="內容預留位置 5" descr="圖形">
            <a:extLst>
              <a:ext uri="{FF2B5EF4-FFF2-40B4-BE49-F238E27FC236}">
                <a16:creationId xmlns:a16="http://schemas.microsoft.com/office/drawing/2014/main" id="{F91D2A01-63B6-47E1-9184-FA333E9E488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71691044"/>
              </p:ext>
            </p:extLst>
          </p:nvPr>
        </p:nvGraphicFramePr>
        <p:xfrm>
          <a:off x="5294108" y="685800"/>
          <a:ext cx="5759656" cy="4846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標題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 txBox="1">
            <a:spLocks/>
          </p:cNvSpPr>
          <p:nvPr/>
        </p:nvSpPr>
        <p:spPr>
          <a:xfrm>
            <a:off x="636175" y="652463"/>
            <a:ext cx="3381946" cy="1085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cap="all" baseline="0">
                <a:solidFill>
                  <a:schemeClr val="accent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defRPr>
            </a:lvl1pPr>
          </a:lstStyle>
          <a:p>
            <a:pPr algn="ctr"/>
            <a:r>
              <a:rPr lang="en-US" altLang="zh-TW" sz="4400" smtClean="0">
                <a:solidFill>
                  <a:srgbClr val="FFFFFF"/>
                </a:solidFill>
              </a:rPr>
              <a:t>110.04.28</a:t>
            </a:r>
            <a:br>
              <a:rPr lang="en-US" altLang="zh-TW" sz="4400" smtClean="0">
                <a:solidFill>
                  <a:srgbClr val="FFFFFF"/>
                </a:solidFill>
              </a:rPr>
            </a:br>
            <a:r>
              <a:rPr lang="zh-TW" altLang="en-US" sz="4400" smtClean="0">
                <a:solidFill>
                  <a:srgbClr val="FFFFFF"/>
                </a:solidFill>
              </a:rPr>
              <a:t>課程內容</a:t>
            </a:r>
            <a:endParaRPr lang="zh-TW" alt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89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預留位置 4" descr="樂譜">
            <a:extLst>
              <a:ext uri="{FF2B5EF4-FFF2-40B4-BE49-F238E27FC236}">
                <a16:creationId xmlns:a16="http://schemas.microsoft.com/office/drawing/2014/main" id="{150CE2A5-651E-4827-9FE3-B4DD9A8631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04780" y="66685"/>
            <a:ext cx="12191980" cy="6857990"/>
          </a:xfrm>
          <a:prstGeom prst="rect">
            <a:avLst/>
          </a:prstGeom>
        </p:spPr>
      </p:pic>
      <p:sp>
        <p:nvSpPr>
          <p:cNvPr id="44" name="矩形 10">
            <a:extLst>
              <a:ext uri="{FF2B5EF4-FFF2-40B4-BE49-F238E27FC236}">
                <a16:creationId xmlns:a16="http://schemas.microsoft.com/office/drawing/2014/main" id="{522A3B49-07A4-4A7B-A39D-DC5ED0FFD6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rot="21420000">
            <a:off x="4300962" y="605592"/>
            <a:ext cx="8044106" cy="5638800"/>
          </a:xfrm>
          <a:custGeom>
            <a:avLst/>
            <a:gdLst/>
            <a:ahLst/>
            <a:cxnLst/>
            <a:rect l="l" t="t" r="r" b="b"/>
            <a:pathLst>
              <a:path w="8044106" h="5638800">
                <a:moveTo>
                  <a:pt x="8044106" y="0"/>
                </a:moveTo>
                <a:lnTo>
                  <a:pt x="7748589" y="5638800"/>
                </a:lnTo>
                <a:lnTo>
                  <a:pt x="0" y="563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8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1941825-9472-4B27-9F6F-14975494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20000">
            <a:off x="4677415" y="1010443"/>
            <a:ext cx="6851126" cy="1151965"/>
          </a:xfrm>
        </p:spPr>
        <p:txBody>
          <a:bodyPr rtlCol="0">
            <a:normAutofit/>
          </a:bodyPr>
          <a:lstStyle/>
          <a:p>
            <a:pPr algn="ctr" rtl="0"/>
            <a:r>
              <a:rPr lang="zh-TW" altLang="en-US" b="1" dirty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音景</a:t>
            </a:r>
          </a:p>
        </p:txBody>
      </p:sp>
      <p:graphicFrame>
        <p:nvGraphicFramePr>
          <p:cNvPr id="6" name="內容預留位置 2" descr="Smart Art">
            <a:extLst>
              <a:ext uri="{FF2B5EF4-FFF2-40B4-BE49-F238E27FC236}">
                <a16:creationId xmlns:a16="http://schemas.microsoft.com/office/drawing/2014/main" id="{EF55FACC-BA2B-4481-BDCC-AA2BB41EAB6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1415110"/>
              </p:ext>
            </p:extLst>
          </p:nvPr>
        </p:nvGraphicFramePr>
        <p:xfrm>
          <a:off x="4532673" y="2477730"/>
          <a:ext cx="7701180" cy="3501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10"/>
          <a:srcRect l="3874" t="4508" b="15237"/>
          <a:stretch/>
        </p:blipFill>
        <p:spPr>
          <a:xfrm>
            <a:off x="235825" y="280992"/>
            <a:ext cx="11318166" cy="6429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8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手繪多邊形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手繪多邊形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手繪多邊形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手繪多邊形​​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五角星形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圖片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矩形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6" name="手繪多邊形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96" y="579148"/>
            <a:ext cx="3781424" cy="58184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US" altLang="zh-TW" sz="3600" b="1" dirty="0" smtClean="0">
                <a:solidFill>
                  <a:schemeClr val="tx1"/>
                </a:solidFill>
              </a:rPr>
              <a:t>1.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清單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: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摸彩箱</a:t>
            </a:r>
            <a:r>
              <a:rPr lang="en-US" altLang="zh-TW" sz="3600" b="1" dirty="0" smtClean="0">
                <a:solidFill>
                  <a:schemeClr val="tx1"/>
                </a:solidFill>
              </a:rPr>
              <a:t/>
            </a:r>
            <a:br>
              <a:rPr lang="en-US" altLang="zh-TW" sz="3600" b="1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>2.</a:t>
            </a:r>
            <a:r>
              <a:rPr lang="zh-TW" altLang="en-US" sz="3600" dirty="0" smtClean="0">
                <a:solidFill>
                  <a:schemeClr val="tx1"/>
                </a:solidFill>
              </a:rPr>
              <a:t>變數</a:t>
            </a:r>
            <a:r>
              <a:rPr lang="en-US" altLang="zh-TW" sz="3600" dirty="0" smtClean="0">
                <a:solidFill>
                  <a:schemeClr val="tx1"/>
                </a:solidFill>
              </a:rPr>
              <a:t>:</a:t>
            </a:r>
            <a:r>
              <a:rPr lang="zh-TW" altLang="en-US" sz="3600" dirty="0" smtClean="0">
                <a:solidFill>
                  <a:schemeClr val="tx1"/>
                </a:solidFill>
              </a:rPr>
              <a:t>號碼</a:t>
            </a: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rgbClr val="FFCCFF"/>
                </a:solidFill>
              </a:rPr>
              <a:t>3.</a:t>
            </a:r>
            <a:r>
              <a:rPr lang="zh-TW" altLang="en-US" sz="3600" dirty="0" smtClean="0">
                <a:solidFill>
                  <a:srgbClr val="FFCCFF"/>
                </a:solidFill>
              </a:rPr>
              <a:t>迴圈</a:t>
            </a:r>
            <a:r>
              <a:rPr lang="en-US" altLang="zh-TW" sz="3600" dirty="0" smtClean="0">
                <a:solidFill>
                  <a:srgbClr val="FFCCFF"/>
                </a:solidFill>
              </a:rPr>
              <a:t>:</a:t>
            </a:r>
            <a:r>
              <a:rPr lang="zh-TW" altLang="en-US" sz="3600" dirty="0" smtClean="0">
                <a:solidFill>
                  <a:srgbClr val="FFCCFF"/>
                </a:solidFill>
              </a:rPr>
              <a:t>計次式 </a:t>
            </a:r>
            <a:r>
              <a:rPr lang="en-US" altLang="zh-TW" sz="3600" dirty="0" smtClean="0">
                <a:solidFill>
                  <a:srgbClr val="FFCCFF"/>
                </a:solidFill>
              </a:rPr>
              <a:t/>
            </a:r>
            <a:br>
              <a:rPr lang="en-US" altLang="zh-TW" sz="3600" dirty="0" smtClean="0">
                <a:solidFill>
                  <a:srgbClr val="FFCCFF"/>
                </a:solidFill>
              </a:rPr>
            </a:br>
            <a:r>
              <a:rPr lang="en-US" altLang="zh-TW" sz="3600" dirty="0">
                <a:solidFill>
                  <a:srgbClr val="FFCCFF"/>
                </a:solidFill>
              </a:rPr>
              <a:t> </a:t>
            </a:r>
            <a:r>
              <a:rPr lang="en-US" altLang="zh-TW" sz="3600" dirty="0" smtClean="0">
                <a:solidFill>
                  <a:srgbClr val="FFCCFF"/>
                </a:solidFill>
              </a:rPr>
              <a:t>            </a:t>
            </a:r>
            <a:r>
              <a:rPr lang="zh-TW" altLang="en-US" sz="3600" dirty="0" smtClean="0">
                <a:solidFill>
                  <a:srgbClr val="FFCCFF"/>
                </a:solidFill>
              </a:rPr>
              <a:t>條件式</a:t>
            </a:r>
            <a:r>
              <a:rPr lang="en-US" altLang="zh-TW" sz="3600" dirty="0" smtClean="0">
                <a:solidFill>
                  <a:srgbClr val="FFCCFF"/>
                </a:solidFill>
              </a:rPr>
              <a:t/>
            </a:r>
            <a:br>
              <a:rPr lang="en-US" altLang="zh-TW" sz="3600" dirty="0" smtClean="0">
                <a:solidFill>
                  <a:srgbClr val="FFCCFF"/>
                </a:solidFill>
              </a:rPr>
            </a:br>
            <a:r>
              <a:rPr lang="en-US" altLang="zh-TW" sz="3600" dirty="0">
                <a:solidFill>
                  <a:srgbClr val="FFCCFF"/>
                </a:solidFill>
              </a:rPr>
              <a:t> </a:t>
            </a:r>
            <a:r>
              <a:rPr lang="en-US" altLang="zh-TW" sz="3600" dirty="0" smtClean="0">
                <a:solidFill>
                  <a:srgbClr val="FFCCFF"/>
                </a:solidFill>
              </a:rPr>
              <a:t>             </a:t>
            </a:r>
            <a:r>
              <a:rPr lang="zh-TW" altLang="en-US" sz="3600" dirty="0" smtClean="0">
                <a:solidFill>
                  <a:srgbClr val="FFCCFF"/>
                </a:solidFill>
              </a:rPr>
              <a:t>無窮</a:t>
            </a:r>
            <a:r>
              <a:rPr lang="en-US" altLang="zh-TW" sz="3600" dirty="0" smtClean="0">
                <a:solidFill>
                  <a:srgbClr val="FFCCFF"/>
                </a:solidFill>
              </a:rPr>
              <a:t/>
            </a:r>
            <a:br>
              <a:rPr lang="en-US" altLang="zh-TW" sz="3600" dirty="0" smtClean="0">
                <a:solidFill>
                  <a:srgbClr val="FFCCFF"/>
                </a:solidFill>
              </a:rPr>
            </a:br>
            <a:r>
              <a:rPr lang="en-US" altLang="zh-TW" sz="3600" dirty="0" smtClean="0">
                <a:solidFill>
                  <a:srgbClr val="FFCCFF"/>
                </a:solidFill>
              </a:rPr>
              <a:t>             (</a:t>
            </a:r>
            <a:r>
              <a:rPr lang="zh-TW" altLang="en-US" sz="3600" dirty="0" smtClean="0">
                <a:solidFill>
                  <a:srgbClr val="FFCCFF"/>
                </a:solidFill>
              </a:rPr>
              <a:t>哪一個</a:t>
            </a:r>
            <a:r>
              <a:rPr lang="en-US" altLang="zh-TW" sz="3600" dirty="0" smtClean="0">
                <a:solidFill>
                  <a:srgbClr val="FFCCFF"/>
                </a:solidFill>
              </a:rPr>
              <a:t>)</a:t>
            </a:r>
            <a:br>
              <a:rPr lang="en-US" altLang="zh-TW" sz="3600" dirty="0" smtClean="0">
                <a:solidFill>
                  <a:srgbClr val="FFCCFF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>4.</a:t>
            </a:r>
            <a:r>
              <a:rPr lang="zh-TW" altLang="en-US" sz="3600" dirty="0" smtClean="0">
                <a:solidFill>
                  <a:schemeClr val="tx1"/>
                </a:solidFill>
              </a:rPr>
              <a:t>如何將</a:t>
            </a:r>
            <a:r>
              <a:rPr lang="en-US" altLang="zh-TW" sz="3600" dirty="0" smtClean="0">
                <a:solidFill>
                  <a:schemeClr val="tx1"/>
                </a:solidFill>
              </a:rPr>
              <a:t>30</a:t>
            </a:r>
            <a:r>
              <a:rPr lang="zh-TW" altLang="en-US" sz="3600" dirty="0" smtClean="0">
                <a:solidFill>
                  <a:schemeClr val="tx1"/>
                </a:solidFill>
              </a:rPr>
              <a:t>張摸彩券放入措彩箱</a:t>
            </a:r>
            <a:r>
              <a:rPr lang="en-US" altLang="zh-TW" sz="3600" dirty="0" smtClean="0">
                <a:solidFill>
                  <a:schemeClr val="tx1"/>
                </a:solidFill>
              </a:rPr>
              <a:t>?</a:t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>5.</a:t>
            </a:r>
            <a:r>
              <a:rPr lang="zh-TW" altLang="en-US" sz="3600" dirty="0" smtClean="0">
                <a:solidFill>
                  <a:schemeClr val="tx1"/>
                </a:solidFill>
              </a:rPr>
              <a:t>如何將</a:t>
            </a:r>
            <a:r>
              <a:rPr lang="en-US" altLang="zh-TW" sz="3600" dirty="0" smtClean="0">
                <a:solidFill>
                  <a:schemeClr val="tx1"/>
                </a:solidFill>
              </a:rPr>
              <a:t>30</a:t>
            </a:r>
            <a:r>
              <a:rPr lang="zh-TW" altLang="en-US" sz="3600" dirty="0" smtClean="0">
                <a:solidFill>
                  <a:schemeClr val="tx1"/>
                </a:solidFill>
              </a:rPr>
              <a:t>張摸彩券打亂</a:t>
            </a:r>
            <a:r>
              <a:rPr lang="en-US" altLang="zh-TW" sz="3600" dirty="0" smtClean="0">
                <a:solidFill>
                  <a:schemeClr val="tx1"/>
                </a:solidFill>
              </a:rPr>
              <a:t>?</a:t>
            </a:r>
            <a:r>
              <a:rPr lang="en-US" altLang="zh-TW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/>
            </a:r>
            <a:br>
              <a:rPr lang="en-US" altLang="zh-TW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</a:b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5" name="圖片 4" descr="小提琴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要賽事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EE8011"/>
      </a:accent1>
      <a:accent2>
        <a:srgbClr val="CEC079"/>
      </a:accent2>
      <a:accent3>
        <a:srgbClr val="93A569"/>
      </a:accent3>
      <a:accent4>
        <a:srgbClr val="69A58B"/>
      </a:accent4>
      <a:accent5>
        <a:srgbClr val="6DAABD"/>
      </a:accent5>
      <a:accent6>
        <a:srgbClr val="B24A4B"/>
      </a:accent6>
      <a:hlink>
        <a:srgbClr val="EE8E11"/>
      </a:hlink>
      <a:folHlink>
        <a:srgbClr val="BFAE7F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686B1E04-F35C-4AB5-985D-0C358CA11055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68C62A6-95A4-4DDC-9D4F-FF5C972F4E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452741-975E-49BC-A72F-CF13CB9BE6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700A91-53C3-470F-BB93-E76B726C15F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音樂主要賽事設計</Template>
  <TotalTime>0</TotalTime>
  <Words>84</Words>
  <Application>Microsoft Office PowerPoint</Application>
  <PresentationFormat>寬螢幕</PresentationFormat>
  <Paragraphs>21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Microsoft JhengHei UI</vt:lpstr>
      <vt:lpstr>新細明體</vt:lpstr>
      <vt:lpstr>Arial</vt:lpstr>
      <vt:lpstr>Impact</vt:lpstr>
      <vt:lpstr>主要賽事</vt:lpstr>
      <vt:lpstr>跟著[資訊科技]去旅行</vt:lpstr>
      <vt:lpstr>評分項目</vt:lpstr>
      <vt:lpstr>大家抽奬囉</vt:lpstr>
      <vt:lpstr>音景</vt:lpstr>
      <vt:lpstr>1.清單:摸彩箱 2.變數:號碼 3.迴圈:計次式               條件式               無窮              (哪一個) 4.如何將30張摸彩券放入措彩箱? 5.如何將30張摸彩券打亂?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2021-04-27T23:47:26Z</dcterms:created>
  <dcterms:modified xsi:type="dcterms:W3CDTF">2021-04-28T02:27:55Z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