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553" r:id="rId3"/>
    <p:sldId id="562" r:id="rId4"/>
    <p:sldId id="569" r:id="rId5"/>
    <p:sldId id="566" r:id="rId6"/>
    <p:sldId id="567" r:id="rId7"/>
    <p:sldId id="568" r:id="rId8"/>
    <p:sldId id="570" r:id="rId9"/>
    <p:sldId id="571" r:id="rId10"/>
    <p:sldId id="550" r:id="rId11"/>
    <p:sldId id="572" r:id="rId12"/>
    <p:sldId id="50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2017/3/27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56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222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09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0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172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093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362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186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895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002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4-4</a:t>
            </a:r>
            <a:br>
              <a:rPr lang="en-US" altLang="zh-TW" dirty="0" smtClean="0"/>
            </a:br>
            <a:r>
              <a:rPr lang="zh-TW" altLang="en-US" dirty="0" smtClean="0"/>
              <a:t>不規則物體</a:t>
            </a:r>
            <a:r>
              <a:rPr lang="zh-TW" altLang="en-US" dirty="0"/>
              <a:t>的</a:t>
            </a:r>
            <a:r>
              <a:rPr lang="zh-TW" altLang="en-US" dirty="0" smtClean="0"/>
              <a:t>體積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-4370" y="1412776"/>
            <a:ext cx="9000953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u="sng" dirty="0" smtClean="0"/>
              <a:t>小聰明</a:t>
            </a:r>
            <a:r>
              <a:rPr lang="zh-TW" altLang="en-US" dirty="0" smtClean="0"/>
              <a:t>家有</a:t>
            </a:r>
            <a:r>
              <a:rPr lang="zh-TW" altLang="en-US" dirty="0" smtClean="0"/>
              <a:t>一個</a:t>
            </a:r>
            <a:r>
              <a:rPr lang="zh-TW" altLang="en-US" dirty="0" smtClean="0"/>
              <a:t>長方體水槽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，裡面放了一塊鐵塊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，如果把鐵塊拿出來後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，水槽的水位會變成多少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99302"/>
            <a:ext cx="2088232" cy="224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887786"/>
              </p:ext>
            </p:extLst>
          </p:nvPr>
        </p:nvGraphicFramePr>
        <p:xfrm>
          <a:off x="4932039" y="2708920"/>
          <a:ext cx="4104456" cy="3903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Picture" r:id="rId5" imgW="1727288" imgH="1637597" progId="Word.Picture.8">
                  <p:embed/>
                </p:oleObj>
              </mc:Choice>
              <mc:Fallback>
                <p:oleObj name="Picture" r:id="rId5" imgW="1727288" imgH="1637597" progId="Word.Picture.8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39" y="2708920"/>
                        <a:ext cx="4104456" cy="39039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35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有一個長方體的水箱</a:t>
            </a:r>
            <a:r>
              <a:rPr lang="zh-TW" altLang="en-US" dirty="0">
                <a:latin typeface="新細明體" panose="02020500000000000000" pitchFamily="18" charset="-120"/>
              </a:rPr>
              <a:t>，容器內部的</a:t>
            </a:r>
            <a:r>
              <a:rPr lang="zh-TW" altLang="en-US" dirty="0" smtClean="0">
                <a:latin typeface="新細明體" panose="02020500000000000000" pitchFamily="18" charset="-120"/>
              </a:rPr>
              <a:t>長寬高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如圖一</a:t>
            </a:r>
            <a:r>
              <a:rPr lang="en-US" altLang="zh-TW" dirty="0" smtClean="0"/>
              <a:t>)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。若將一個長方體鐵塊垂直放入水箱底部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如圖二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，則水深會變成多少公分？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880" y="4869160"/>
            <a:ext cx="140463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10338"/>
              </p:ext>
            </p:extLst>
          </p:nvPr>
        </p:nvGraphicFramePr>
        <p:xfrm>
          <a:off x="395288" y="3429000"/>
          <a:ext cx="5791582" cy="32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Picture" r:id="rId5" imgW="3025280" imgH="1666030" progId="Word.Picture.8">
                  <p:embed/>
                </p:oleObj>
              </mc:Choice>
              <mc:Fallback>
                <p:oleObj name="Picture" r:id="rId5" imgW="3025280" imgH="166603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429000"/>
                        <a:ext cx="5791582" cy="3201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28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628800"/>
            <a:ext cx="9107777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將</a:t>
            </a:r>
            <a:r>
              <a:rPr lang="zh-TW" altLang="en-US" dirty="0" smtClean="0"/>
              <a:t>石頭丟入裝滿</a:t>
            </a:r>
            <a:r>
              <a:rPr lang="zh-TW" altLang="en-US" dirty="0" smtClean="0"/>
              <a:t>水的燒杯中，水會溢出來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，再將溢出來的水倒入量杯中測量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如下圖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，則石頭的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631039"/>
              </p:ext>
            </p:extLst>
          </p:nvPr>
        </p:nvGraphicFramePr>
        <p:xfrm>
          <a:off x="3059832" y="3488241"/>
          <a:ext cx="5688632" cy="3181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Picture" r:id="rId4" imgW="2567123" imgH="1428129" progId="Word.Picture.8">
                  <p:embed/>
                </p:oleObj>
              </mc:Choice>
              <mc:Fallback>
                <p:oleObj name="Picture" r:id="rId4" imgW="2567123" imgH="1428129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488241"/>
                        <a:ext cx="5688632" cy="31811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0" y="1667791"/>
            <a:ext cx="9107777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將</a:t>
            </a:r>
            <a:r>
              <a:rPr lang="zh-TW" altLang="en-US" dirty="0" smtClean="0"/>
              <a:t>一顆石頭放入裝了一半水的容器中，石頭有一些部分露出水面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，則水上升的體積就是整個石頭的體積。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1600" y="3785305"/>
            <a:ext cx="120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YES</a:t>
            </a:r>
            <a:endParaRPr lang="zh-TW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74210" y="3785305"/>
            <a:ext cx="1109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NO</a:t>
            </a:r>
            <a:endParaRPr lang="zh-TW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10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628800"/>
            <a:ext cx="9107777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把一個鐵製的人偶</a:t>
            </a:r>
            <a:r>
              <a:rPr lang="zh-TW" altLang="en-US" dirty="0" smtClean="0"/>
              <a:t>丟入裝滿</a:t>
            </a:r>
            <a:r>
              <a:rPr lang="zh-TW" altLang="en-US" dirty="0" smtClean="0"/>
              <a:t>水的燒杯中，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溢出來的水有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0.52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公升，則此鐵製人偶的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97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一個內部底面積為</a:t>
            </a:r>
            <a:r>
              <a:rPr lang="en-US" altLang="zh-TW" dirty="0" smtClean="0"/>
              <a:t>50</a:t>
            </a:r>
            <a:r>
              <a:rPr lang="zh-TW" altLang="en-US" dirty="0" smtClean="0"/>
              <a:t>平方公分的容器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，將一顆石頭放進容器後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，水面上升了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公分，則這顆石頭的體積是多少立方公分？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516" y="4725144"/>
            <a:ext cx="2033307" cy="173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498305" y="6241809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23241"/>
              </p:ext>
            </p:extLst>
          </p:nvPr>
        </p:nvGraphicFramePr>
        <p:xfrm>
          <a:off x="539552" y="3501007"/>
          <a:ext cx="2650883" cy="2959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Picture" r:id="rId5" imgW="982693" imgH="1094851" progId="Word.Picture.8">
                  <p:embed/>
                </p:oleObj>
              </mc:Choice>
              <mc:Fallback>
                <p:oleObj name="Picture" r:id="rId5" imgW="982693" imgH="109485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1007"/>
                        <a:ext cx="2650883" cy="2959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681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</a:t>
            </a:r>
            <a:r>
              <a:rPr lang="zh-TW" altLang="en-US" dirty="0" smtClean="0"/>
              <a:t>一個</a:t>
            </a:r>
            <a:r>
              <a:rPr lang="zh-TW" altLang="en-US" dirty="0" smtClean="0"/>
              <a:t>水族箱</a:t>
            </a:r>
            <a:r>
              <a:rPr lang="zh-TW" altLang="en-US" dirty="0" smtClean="0"/>
              <a:t>內部</a:t>
            </a:r>
            <a:r>
              <a:rPr lang="zh-TW" altLang="en-US" dirty="0" smtClean="0"/>
              <a:t>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20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公分，水面高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若放入一條體積為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600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立方公分的魚後，水族箱的水面高度會變成幾公分？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4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</a:t>
            </a:r>
            <a:r>
              <a:rPr lang="zh-TW" altLang="en-US" dirty="0" smtClean="0"/>
              <a:t>一個正方體</a:t>
            </a:r>
            <a:r>
              <a:rPr lang="zh-TW" altLang="en-US" dirty="0" smtClean="0"/>
              <a:t>容器，容器內部</a:t>
            </a:r>
            <a:r>
              <a:rPr lang="zh-TW" altLang="en-US" dirty="0" smtClean="0"/>
              <a:t>的邊長為</a:t>
            </a:r>
            <a:r>
              <a:rPr lang="en-US" altLang="zh-TW" dirty="0" smtClean="0"/>
              <a:t>32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，原本水深是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21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公分，將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條體積一樣大的魚放入水裡後，水位上升到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公分，則一條魚的體積是多少立方公分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51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</a:t>
            </a:r>
            <a:r>
              <a:rPr lang="zh-TW" altLang="en-US" dirty="0" smtClean="0"/>
              <a:t>一個長方體的容器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，裡面已放入一顆完全沉入水中的鉛球，容器</a:t>
            </a:r>
            <a:r>
              <a:rPr lang="zh-TW" altLang="en-US" dirty="0" smtClean="0"/>
              <a:t>內部</a:t>
            </a:r>
            <a:r>
              <a:rPr lang="zh-TW" altLang="en-US" dirty="0" smtClean="0"/>
              <a:t>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20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公分，水面高為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31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若取出鉛球後，水面下降了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公分，則這顆鉛球的體積是多少立方公分？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77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有一個長方體的水族箱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/>
              <a:t>玻璃的厚度是</a:t>
            </a:r>
            <a:r>
              <a:rPr lang="en-US" altLang="zh-TW" dirty="0" smtClean="0"/>
              <a:t>1</a:t>
            </a:r>
            <a:r>
              <a:rPr lang="zh-TW" altLang="en-US" dirty="0" smtClean="0"/>
              <a:t>公分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，則鐵球的體積是多少立方公分？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880" y="4869160"/>
            <a:ext cx="140463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865938"/>
              </p:ext>
            </p:extLst>
          </p:nvPr>
        </p:nvGraphicFramePr>
        <p:xfrm>
          <a:off x="0" y="4293096"/>
          <a:ext cx="6408712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Picture" r:id="rId5" imgW="3397578" imgH="1104208" progId="Word.Picture.8">
                  <p:embed/>
                </p:oleObj>
              </mc:Choice>
              <mc:Fallback>
                <p:oleObj name="Picture" r:id="rId5" imgW="3397578" imgH="1104208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293096"/>
                        <a:ext cx="6408712" cy="20882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005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468</Words>
  <Application>Microsoft Office PowerPoint</Application>
  <PresentationFormat>如螢幕大小 (4:3)</PresentationFormat>
  <Paragraphs>40</Paragraphs>
  <Slides>12</Slides>
  <Notes>12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新細明體</vt:lpstr>
      <vt:lpstr>標楷體</vt:lpstr>
      <vt:lpstr>Arial</vt:lpstr>
      <vt:lpstr>Calibri</vt:lpstr>
      <vt:lpstr>Microsoft New Tai Lue</vt:lpstr>
      <vt:lpstr>Engineering-PowerPoint-Template</vt:lpstr>
      <vt:lpstr>Microsoft Word Picture</vt:lpstr>
      <vt:lpstr>4-4 不規則物體的體積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364</cp:revision>
  <dcterms:created xsi:type="dcterms:W3CDTF">2015-02-23T02:08:32Z</dcterms:created>
  <dcterms:modified xsi:type="dcterms:W3CDTF">2017-03-27T09:32:51Z</dcterms:modified>
</cp:coreProperties>
</file>