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8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80FE08-61A1-4A88-ACE0-C170C87AB125}">
  <a:tblStyle styleId="{E580FE08-61A1-4A88-ACE0-C170C87AB1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22e87c689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22e87c689_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7a4009271_0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7a4009271_0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7a4009271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67a4009271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7a4009271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67a4009271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67a4009271_0_2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67a4009271_0_2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7a4009271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67a4009271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7a4009271_0_2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67a4009271_0_2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22e87c689_1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22e87c689_1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7a4009271_0_1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7a4009271_0_1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7a4009271_0_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7a4009271_0_1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7a4009271_0_1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7a4009271_0_1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7a4009271_0_1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67a4009271_0_1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7a4009271_0_2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67a4009271_0_2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7a4009271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7a4009271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7a4009271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7a4009271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gsyan888.github.io/html5_fun/html5_stroke_parts/html5_stroke_parts.html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s://gsyan888.github.io/html5_fun/html5_stroke_parts/html5_stroke_parts.html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筆順練習QRCode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{{QRCode}}</a:t>
            </a: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57" name="Google Shape;57;p13" title="雄筆順-圖示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{{title}}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9" name="Google Shape;59;p13" title="{{生字清單}}"/>
          <p:cNvGraphicFramePr/>
          <p:nvPr/>
        </p:nvGraphicFramePr>
        <p:xfrm>
          <a:off x="4737463" y="164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筆順練習QRCode">
  <p:cSld name="CUSTO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{{QRCode}}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71" name="Google Shape;71;p15" title="雄筆順-圖示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{{title}}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73" name="Google Shape;73;p15" title="{{生字清單}}"/>
          <p:cNvGraphicFramePr/>
          <p:nvPr/>
        </p:nvGraphicFramePr>
        <p:xfrm>
          <a:off x="4737463" y="164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6"/>
          <p:cNvGrpSpPr/>
          <p:nvPr/>
        </p:nvGrpSpPr>
        <p:grpSpPr>
          <a:xfrm>
            <a:off x="-2124000" y="0"/>
            <a:ext cx="13620243" cy="7830269"/>
            <a:chOff x="-4134433" y="0"/>
            <a:chExt cx="27061879" cy="15604362"/>
          </a:xfrm>
        </p:grpSpPr>
        <p:sp>
          <p:nvSpPr>
            <p:cNvPr id="76" name="Google Shape;76;p16"/>
            <p:cNvSpPr/>
            <p:nvPr/>
          </p:nvSpPr>
          <p:spPr>
            <a:xfrm rot="-2700000">
              <a:off x="15004450" y="1861687"/>
              <a:ext cx="6563624" cy="656362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</p:sp>
        <p:sp>
          <p:nvSpPr>
            <p:cNvPr id="77" name="Google Shape;77;p16"/>
            <p:cNvSpPr/>
            <p:nvPr/>
          </p:nvSpPr>
          <p:spPr>
            <a:xfrm rot="2700000">
              <a:off x="11143392" y="8163280"/>
              <a:ext cx="6164394" cy="616439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  <a:ln>
              <a:noFill/>
            </a:ln>
          </p:spPr>
        </p:sp>
        <p:sp>
          <p:nvSpPr>
            <p:cNvPr id="78" name="Google Shape;78;p16"/>
            <p:cNvSpPr/>
            <p:nvPr/>
          </p:nvSpPr>
          <p:spPr>
            <a:xfrm>
              <a:off x="-4134433" y="1004889"/>
              <a:ext cx="12993464" cy="2102579"/>
            </a:xfrm>
            <a:custGeom>
              <a:avLst/>
              <a:gdLst/>
              <a:ahLst/>
              <a:cxnLst/>
              <a:rect l="l" t="t" r="r" b="b"/>
              <a:pathLst>
                <a:path w="12993464" h="2102579" extrusionOk="0">
                  <a:moveTo>
                    <a:pt x="0" y="0"/>
                  </a:moveTo>
                  <a:lnTo>
                    <a:pt x="12993465" y="0"/>
                  </a:lnTo>
                  <a:lnTo>
                    <a:pt x="12993465" y="2102578"/>
                  </a:lnTo>
                  <a:lnTo>
                    <a:pt x="0" y="21025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9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" name="Google Shape;79;p16"/>
            <p:cNvSpPr/>
            <p:nvPr/>
          </p:nvSpPr>
          <p:spPr>
            <a:xfrm>
              <a:off x="0" y="0"/>
              <a:ext cx="541484" cy="10284745"/>
            </a:xfrm>
            <a:custGeom>
              <a:avLst/>
              <a:gdLst/>
              <a:ahLst/>
              <a:cxnLst/>
              <a:rect l="l" t="t" r="r" b="b"/>
              <a:pathLst>
                <a:path w="157867" h="2998468" extrusionOk="0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  <a:ln>
              <a:noFill/>
            </a:ln>
          </p:spPr>
        </p:sp>
      </p:grp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 amt="25000"/>
          </a:blip>
          <a:srcRect t="13472"/>
          <a:stretch/>
        </p:blipFill>
        <p:spPr>
          <a:xfrm>
            <a:off x="1721975" y="45107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360350" y="45107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692701" y="744575"/>
            <a:ext cx="724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5200"/>
              <a:buNone/>
              <a:defRPr sz="5200" b="1">
                <a:solidFill>
                  <a:srgbClr val="5271F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768900" y="2834125"/>
            <a:ext cx="70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A9D"/>
              </a:buClr>
              <a:buSzPts val="2800"/>
              <a:buNone/>
              <a:defRPr sz="2800" b="1">
                <a:solidFill>
                  <a:srgbClr val="2B4A9D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" name="Google Shape;85;p16" title="雄筆順-圖示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6100" y="426613"/>
            <a:ext cx="496125" cy="4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046275" y="394850"/>
            <a:ext cx="358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>
                <a:solidFill>
                  <a:schemeClr val="accent3"/>
                </a:solidFill>
              </a:rPr>
              <a:t>HTML5 FUN</a:t>
            </a:r>
            <a:endParaRPr sz="22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disc3.hle.com.tw/edisc_v3/index.ht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88%B6%E8%82%B2%E5%A5%87%E5%B8%B6%E7%AD%92%E5%91%B3%E7%A5%96%E7%9B%92%E5%AE%A2%E6%B8%85%E7%AF%80%E4%BF%9D%E5%B9%B3%E5%AE%89%E5%8D%97%E6%B4%BB%E5%89%9B%E6%A0%A1%E8%86%9C%E8%89%BE%E7%B2%84%E6%8D%B2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9%A3%9F%E5%88%86%E4%BA%AB%E5%9C%93%E5%BD%A2%E7%B1%B3%E8%BB%9F%E6%90%B6%E6%9D%90%E8%9D%A6%E7%B7%9A%E5%90%84%E7%A8%AE%E8%8F%9C%E6%8E%A5%E8%80%81%E5%B8%AB%E6%9B%B4%E7%B4%99%E8%AE%8A%E8%88%89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B6%BC%E9%BB%83%E6%B2%96%E5%93%AA%E7%B2%92%E7%86%B1%E6%B5%B4%E8%92%B8%E8%83%96%E5%90%8D%E8%8B%94%E8%9B%8B%E9%80%9A%E7%B4%B0%E6%B7%A1%E6%9C%80%E7%B7%8A%E8%98%BF%E8%94%94%E8%94%AC%E9%BB%8F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B8%9B%E8%A1%A8%E5%BC%9F%E8%AE%80%E8%AA%8D%E8%AD%98%E8%AC%8E%E7%AD%94%E6%90%96%E7%99%BE%E5%93%A5%E9%A1%8C%E8%B6%95%E7%8E%8B%E7%AA%81%E7%95%B0%E5%8F%A3%E8%88%88%E5%98%9F%E5%98%B4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80%AA%E6%89%87%E7%AB%8B%E5%88%BB%E9%96%92%E6%85%8C%E9%97%96%E4%BB%94%E8%AE%8A%E4%B8%BB%E6%92%AD%E5%A0%B1%E5%8A%9B%E7%AB%9F%E5%B7%B4%E5%BA%95%E5%A6%96%E6%93%A0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9%B5%9D%E5%BF%B5%E6%9B%B2%E9%A0%85%E6%AD%8C%E6%B5%AE%E6%8E%8C%E6%92%A5%E6%B3%A2%E8%A9%A9%E9%A6%96%E8%84%96%E5%94%B1%E9%AB%94%E9%9A%BB%E7%BF%BB%E5%80%92%E8%82%9A%E8%A9%A0%E9%A7%B1%E8%B3%93%E6%AD%B2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83%85%E5%80%99%E9%B3%A5%E9%A3%9B%E5%85%94%E9%81%A0%E6%85%A2%E6%BB%BF%E9%A0%AD%E6%B1%97%E8%85%B3%E7%AE%8F%E7%94%B1%E8%BC%95%E9%A3%84%E8%BD%89%E7%97%A0%E7%8C%B4%E5%9C%88%E7%9B%AA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9%81%8A%E6%88%B2%E5%A7%8B%E4%BD%9C%E9%A6%AC%E8%80%B3%E5%8D%BB%E5%88%A5%E6%8C%87%E8%A6%8F%E7%B4%85%E8%87%89%E5%91%BC%E5%AE%88%E5%89%87%E4%BD%8E%E8%BA%AB%E6%AC%A1%E8%B8%A9%E5%BD%B1%E7%8A%AF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8%AC%9D%E9%87%8D%E6%96%B0%E4%BE%BF%E8%81%BD%E9%BB%9E%E8%A8%80%E8%AA%9E%E8%81%B2%E5%AE%B9%E6%98%93%E8%A2%AB%E9%82%8A%E8%BA%B2%E7%82%BA%E6%AD%A1%E8%B6%A3%E5%91%80%E9%81%B5%E9%9A%A8%E8%A7%80%E5%AF%9F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5%91%B1%E5%8F%AA%E5%BD%B1%E7%8C%9C%E9%9D%A0%E8%BF%91%E5%88%92%E6%8A%93%E5%A6%82%E6%9E%9C%E4%B9%96%E5%81%B7%E8%85%A6%E8%A2%8B%E7%93%9C%E8%AD%89%E6%98%8E%E9%A0%82%E8%9D%A6%E8%9F%86%E6%92%A5%E6%93%94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B2%99%E6%B5%B7%E9%80%80%E6%B4%9E%E6%84%9B%E6%B3%A8%E6%80%8E%E5%A6%B9%E5%A4%95%E7%85%A7%E9%96%83%E7%99%BC%E4%B8%AB%E7%95%99%E5%8D%B0%E6%8C%96%E7%BE%8E%E9%BA%97%E7%81%98%E8%9E%83%E8%9F%B9%E6%A9%AB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syan888.github.io/html5_fun/html5_stroke_parts/html5_stroke_parts.html" TargetMode="External"/><Relationship Id="rId3" Type="http://schemas.openxmlformats.org/officeDocument/2006/relationships/hyperlink" Target="https://gsyan888.github.io/html5_fun/html5_stroke_parts/html5_stroke_parts.html?words=%E6%99%B4%E6%94%BE%E5%A5%B6%E6%99%9A%E9%A3%AF%E6%95%A3%E7%A9%BF%E5%B1%8B%E7%AB%B9%E6%9E%97%E6%97%81%E6%9A%97%E7%9C%BC%E7%9D%9B%E9%82%A3%E6%88%90%E9%9B%B2%E9%A1%86%E5%8F%A2%E7%9B%A1%E6%BA%AA%E8%81%9A&amp;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t="13472"/>
          <a:stretch/>
        </p:blipFill>
        <p:spPr>
          <a:xfrm>
            <a:off x="609850" y="2358500"/>
            <a:ext cx="1770625" cy="4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50" y="1619294"/>
            <a:ext cx="1160675" cy="53820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" name="Google Shape;140;p27"/>
          <p:cNvSpPr txBox="1"/>
          <p:nvPr/>
        </p:nvSpPr>
        <p:spPr>
          <a:xfrm>
            <a:off x="2532150" y="1485877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FFFFFF"/>
                </a:solidFill>
              </a:rPr>
              <a:t>GS Yan 顏國雄老師 HTML5 FUN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rgbClr val="FFFFFF"/>
                </a:solidFill>
              </a:rPr>
              <a:t>筆順練習</a:t>
            </a:r>
            <a:r>
              <a:rPr lang="zh-TW" sz="3000">
                <a:solidFill>
                  <a:srgbClr val="FFFFFF"/>
                </a:solidFill>
              </a:rPr>
              <a:t>(第三版)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41" name="Google Shape;141;p27" title="雄筆順-圖示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4725" y="1532299"/>
            <a:ext cx="1249128" cy="12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298125" y="2978150"/>
            <a:ext cx="5451300" cy="156963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翰林版112上</a:t>
            </a:r>
            <a:r>
              <a:rPr lang="zh-TW" sz="3000" dirty="0">
                <a:solidFill>
                  <a:srgbClr val="0000FF"/>
                </a:solidFill>
              </a:rPr>
              <a:t>國小國語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 </a:t>
            </a:r>
            <a:r>
              <a:rPr lang="zh-TW" sz="3000" dirty="0">
                <a:solidFill>
                  <a:schemeClr val="dk1"/>
                </a:solidFill>
              </a:rPr>
              <a:t>筆順練習</a:t>
            </a:r>
            <a:r>
              <a:rPr lang="zh-TW" sz="3000" dirty="0">
                <a:solidFill>
                  <a:srgbClr val="FF0000"/>
                </a:solidFill>
              </a:rPr>
              <a:t> QRCode</a:t>
            </a:r>
            <a:endParaRPr sz="3000" dirty="0"/>
          </a:p>
        </p:txBody>
      </p:sp>
      <p:sp>
        <p:nvSpPr>
          <p:cNvPr id="143" name="Google Shape;143;p27"/>
          <p:cNvSpPr txBox="1"/>
          <p:nvPr/>
        </p:nvSpPr>
        <p:spPr>
          <a:xfrm>
            <a:off x="526725" y="4545275"/>
            <a:ext cx="80262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噗浪許願池 2023年 8月12日更新，協力： 白居易 glglace 、老嫗 fun fun、天使 gsyan</a:t>
            </a:r>
            <a:r>
              <a:rPr lang="zh-TW">
                <a:solidFill>
                  <a:schemeClr val="dk1"/>
                </a:solidFill>
              </a:rPr>
              <a:t>、若喬</a:t>
            </a:r>
            <a:endParaRPr/>
          </a:p>
        </p:txBody>
      </p:sp>
      <p:pic>
        <p:nvPicPr>
          <p:cNvPr id="144" name="Google Shape;144;p2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r="17444"/>
          <a:stretch/>
        </p:blipFill>
        <p:spPr>
          <a:xfrm>
            <a:off x="5806925" y="3005600"/>
            <a:ext cx="3183500" cy="1277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5" title="112翰林國語二上L7:戶育奇帶筒味祖盒客清節保平安南活剛校膜艾粄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45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46" name="Google Shape;346;p45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5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50" name="Google Shape;350;p45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 title="112翰林國語二上L7:戶育奇帶筒味祖盒客清節保平安南活剛校膜艾粄捲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112翰林國語二上L7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2" name="Google Shape;352;p45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戶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奇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帶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味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客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清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保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平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安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南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校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艾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粄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6" title="112翰林國語二上L8:食分享圓形米軟搶材蝦線各種菜接老師更紙變舉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46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59" name="Google Shape;359;p46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63" name="Google Shape;363;p46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6" title="112翰林國語二上L8:食分享圓形米軟搶材蝦線各種菜接老師更紙變舉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112翰林國語二上L8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5" name="Google Shape;365;p46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食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分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享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圓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形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米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軟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搶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材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蝦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線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各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種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老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師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紙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變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舉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7" title="112翰林國語二上L9:涼黃沖哪粒熱浴蒸胖名苔蛋通細淡最緊蘿蔔蔬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1" name="Google Shape;371;p47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72" name="Google Shape;372;p47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7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76" name="Google Shape;376;p47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7" title="112翰林國語二上L9:涼黃沖哪粒熱浴蒸胖名苔蛋通細淡最緊蘿蔔蔬黏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112翰林國語二上L9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78" name="Google Shape;378;p47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涼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黃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哪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蒸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名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通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細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淡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緊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蘿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蔬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黏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8" title="112翰林國語二上L10:減表弟讀認識謎答搖百哥題趕王突異口興嘟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Google Shape;384;p48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85" name="Google Shape;385;p48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7" name="Google Shape;387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8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89" name="Google Shape;389;p48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8" title="112翰林國語二上L10:減表弟讀認識謎答搖百哥題趕王突異口興嘟嘴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112翰林國語二上L10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91" name="Google Shape;391;p48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表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弟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認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識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謎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百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題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趕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突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異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口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興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嘟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9" title="112翰林國語二上L11:怪扇立刻閒慌闖仔變主播報力竟巴底妖擠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7" name="Google Shape;397;p49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0" name="Google Shape;400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9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402" name="Google Shape;402;p49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9" title="112翰林國語二上L11:怪扇立刻閒慌闖仔變主播報力竟巴底妖擠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112翰林國語二上L11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04" name="Google Shape;404;p49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怪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扇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慌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變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播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竟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底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擠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0" title="112翰林國語二上L12:鵝念曲項歌浮掌撥波詩首脖唱體隻翻倒肚詠駱賓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0" name="Google Shape;410;p50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411" name="Google Shape;411;p50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415" name="Google Shape;415;p50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0" title="112翰林國語二上L12:鵝念曲項歌浮掌撥波詩首脖唱體隻翻倒肚詠駱賓歲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112翰林國語二上L12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17" name="Google Shape;417;p50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鵝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念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項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歌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浮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掌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波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詩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肚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詠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賓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14229"/>
          <a:stretch/>
        </p:blipFill>
        <p:spPr>
          <a:xfrm>
            <a:off x="362875" y="2797375"/>
            <a:ext cx="4477261" cy="20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25" y="581075"/>
            <a:ext cx="2585785" cy="187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5">
            <a:alphaModFix/>
          </a:blip>
          <a:srcRect b="16742"/>
          <a:stretch/>
        </p:blipFill>
        <p:spPr>
          <a:xfrm>
            <a:off x="5176625" y="2797375"/>
            <a:ext cx="3297196" cy="20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3124200" y="272475"/>
            <a:ext cx="5553000" cy="20312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FFFFFF"/>
                </a:solidFill>
                <a:highlight>
                  <a:srgbClr val="FF0000"/>
                </a:highlight>
              </a:rPr>
              <a:t>使用方式</a:t>
            </a:r>
            <a:r>
              <a:rPr lang="zh-TW" sz="2400" dirty="0"/>
              <a:t>之一：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 dirty="0"/>
              <a:t>請拿行動載具來掃碼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 dirty="0"/>
              <a:t>進入「雄-筆順練習」網頁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 dirty="0"/>
              <a:t>下載好生字筆順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 dirty="0"/>
              <a:t>用手指或觸控筆開始練習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ctrTitle"/>
          </p:nvPr>
        </p:nvSpPr>
        <p:spPr>
          <a:xfrm>
            <a:off x="692701" y="744575"/>
            <a:ext cx="724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翰林二上(112)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768900" y="2834125"/>
            <a:ext cx="70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筆順練習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9" title="112翰林國語二上L1:情候鳥飛兔遠慢滿頭汗腳箏由輕飄轉痠猴圈盪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7" name="Google Shape;267;p39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68" name="Google Shape;268;p39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72" name="Google Shape;272;p39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 title="112翰林國語二上L1:情候鳥飛兔遠慢滿頭汗腳箏由輕飄轉痠猴圈盪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112翰林國語二上L1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74" name="Google Shape;274;p39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情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候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兔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遠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慢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滿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頭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汗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腳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箏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輕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飄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轉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痠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圈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盪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0" title="112翰林國語二上L2:遊戲始作馬耳卻別指規紅臉呼守則低身次踩影犯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0" name="Google Shape;280;p40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81" name="Google Shape;281;p40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85" name="Google Shape;285;p40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 title="112翰林國語二上L2:遊戲始作馬耳卻別指規紅臉呼守則低身次踩影犯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112翰林國語二上L2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87" name="Google Shape;287;p40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遊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馬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耳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卻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指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規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紅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臉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呼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守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則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低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身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次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踩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犯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1" title="112翰林國語二上L3:謝重新便聽點言語聲容易被邊躲為歡趣呀遵隨觀察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41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98" name="Google Shape;298;p41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 title="112翰林國語二上L3:謝重新便聽點言語聲容易被邊躲為歡趣呀遵隨觀察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112翰林國語二上L3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00" name="Google Shape;300;p41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謝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重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新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便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聽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點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語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容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易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被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邊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為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歡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趣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遵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隨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2" title="112翰林國語二上L4:呱只影猜靠近划抓如果乖偷腦袋瓜證明頂蝦蟆撥擔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6" name="Google Shape;306;p42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07" name="Google Shape;307;p42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9" name="Google Shape;30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11" name="Google Shape;311;p42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 title="112翰林國語二上L4:呱只影猜靠近划抓如果乖偷腦袋瓜證明頂蝦蟆撥擔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112翰林國語二上L4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13" name="Google Shape;313;p42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只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影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靠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近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划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抓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如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偷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腦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瓜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證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明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頂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蝦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蟆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撥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3" title="112翰林國語二上L5:沙海退洞愛注怎妹夕照閃發丫留印挖美麗灘螃蟹橫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p43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3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24" name="Google Shape;324;p43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 title="112翰林國語二上L5:沙海退洞愛注怎妹夕照閃發丫留印挖美麗灘螃蟹橫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112翰林國語二上L5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26" name="Google Shape;326;p43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沙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海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退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洞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注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怎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妹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夕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照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閃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發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丫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留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印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挖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美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麗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灘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螃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蟹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4" title="112翰林國語二上L6:晴放奶晚飯散穿屋竹林旁暗眼睛那成雲顆叢盡溪聚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50" y="229075"/>
            <a:ext cx="3902400" cy="390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44"/>
          <p:cNvSpPr txBox="1"/>
          <p:nvPr/>
        </p:nvSpPr>
        <p:spPr>
          <a:xfrm>
            <a:off x="4588975" y="152875"/>
            <a:ext cx="4358400" cy="1277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</a:rPr>
              <a:t>GS Yan 顏國雄老師 HTML5 FUN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 b="1">
                <a:solidFill>
                  <a:schemeClr val="lt1"/>
                </a:solidFill>
              </a:rPr>
              <a:t>筆順練習</a:t>
            </a:r>
            <a:r>
              <a:rPr lang="zh-TW" sz="3000">
                <a:solidFill>
                  <a:schemeClr val="lt1"/>
                </a:solidFill>
              </a:rPr>
              <a:t>(第三版)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33" name="Google Shape;333;p44"/>
          <p:cNvPicPr preferRelativeResize="0"/>
          <p:nvPr/>
        </p:nvPicPr>
        <p:blipFill rotWithShape="1">
          <a:blip r:embed="rId5">
            <a:alphaModFix/>
          </a:blip>
          <a:srcRect t="13472"/>
          <a:stretch/>
        </p:blipFill>
        <p:spPr>
          <a:xfrm>
            <a:off x="1798175" y="4282150"/>
            <a:ext cx="2137557" cy="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50" y="4282144"/>
            <a:ext cx="1160675" cy="53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750" y="1582675"/>
            <a:ext cx="4213819" cy="23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 txBox="1"/>
          <p:nvPr/>
        </p:nvSpPr>
        <p:spPr>
          <a:xfrm>
            <a:off x="4880225" y="4089550"/>
            <a:ext cx="278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https://gsyan888.github.io/html5_fun/html5_stroke_parts/html5_stroke_parts.html</a:t>
            </a:r>
            <a:r>
              <a:rPr lang="zh-TW" b="1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337" name="Google Shape;337;p44" title="雄筆順-圖示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5839" y="4023100"/>
            <a:ext cx="1001110" cy="9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4" title="112翰林國語二上L6:晴放奶晚飯散穿屋竹林旁暗眼睛那成雲顆叢盡溪聚">
            <a:hlinkClick r:id="rId3"/>
          </p:cNvPr>
          <p:cNvSpPr txBox="1"/>
          <p:nvPr/>
        </p:nvSpPr>
        <p:spPr>
          <a:xfrm>
            <a:off x="887300" y="1903975"/>
            <a:ext cx="265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112翰林國語二上L6</a:t>
            </a:r>
            <a:endParaRPr sz="1600" b="1">
              <a:solidFill>
                <a:srgbClr val="98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39" name="Google Shape;339;p44" title="{{生字清單}}"/>
          <p:cNvGraphicFramePr/>
          <p:nvPr/>
        </p:nvGraphicFramePr>
        <p:xfrm>
          <a:off x="4737463" y="1642150"/>
          <a:ext cx="4040400" cy="2011630"/>
        </p:xfrm>
        <a:graphic>
          <a:graphicData uri="http://schemas.openxmlformats.org/drawingml/2006/table">
            <a:tbl>
              <a:tblPr>
                <a:noFill/>
                <a:tableStyleId>{E580FE08-61A1-4A88-ACE0-C170C87AB125}</a:tableStyleId>
              </a:tblPr>
              <a:tblGrid>
                <a:gridCol w="5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晴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放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奶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晚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飯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散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穿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屋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竹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林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旁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暗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眼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睛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那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成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雲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顆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叢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盡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>
                          <a:solidFill>
                            <a:srgbClr val="E06666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溪</a:t>
                      </a:r>
                      <a:endParaRPr sz="3200">
                        <a:solidFill>
                          <a:srgbClr val="E06666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如螢幕大小 (16:9)</PresentationFormat>
  <Paragraphs>307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</vt:lpstr>
      <vt:lpstr>DFKai-SB</vt:lpstr>
      <vt:lpstr>Arial</vt:lpstr>
      <vt:lpstr>Simple Light</vt:lpstr>
      <vt:lpstr>Simple Light</vt:lpstr>
      <vt:lpstr>PowerPoint 簡報</vt:lpstr>
      <vt:lpstr>PowerPoint 簡報</vt:lpstr>
      <vt:lpstr>翰林二上(112)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modified xsi:type="dcterms:W3CDTF">2023-10-26T05:38:23Z</dcterms:modified>
</cp:coreProperties>
</file>