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5" r:id="rId16"/>
    <p:sldId id="273" r:id="rId17"/>
    <p:sldId id="277" r:id="rId18"/>
    <p:sldId id="278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2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18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37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19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660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60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2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55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22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69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69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94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29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70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24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60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2937FB-F915-44AA-93C4-B81BD036BC3E}" type="datetimeFigureOut">
              <a:rPr lang="zh-TW" altLang="en-US" smtClean="0"/>
              <a:t>2016/8/1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038B52-9951-4334-A9F3-13A0E21B9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453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資訊教育研習</a:t>
            </a:r>
            <a:r>
              <a:rPr lang="en-US" altLang="zh-TW" dirty="0" smtClean="0">
                <a:solidFill>
                  <a:srgbClr val="00B050"/>
                </a:solidFill>
              </a:rPr>
              <a:t/>
            </a:r>
            <a:br>
              <a:rPr lang="en-US" altLang="zh-TW" dirty="0" smtClean="0">
                <a:solidFill>
                  <a:srgbClr val="00B050"/>
                </a:solidFill>
              </a:rPr>
            </a:br>
            <a:r>
              <a:rPr lang="en-US" altLang="zh-TW" dirty="0" smtClean="0">
                <a:solidFill>
                  <a:srgbClr val="00B050"/>
                </a:solidFill>
              </a:rPr>
              <a:t>             </a:t>
            </a:r>
            <a:r>
              <a:rPr lang="zh-TW" altLang="en-US" sz="4000" dirty="0" smtClean="0">
                <a:solidFill>
                  <a:srgbClr val="FF0000"/>
                </a:solidFill>
              </a:rPr>
              <a:t>線上課程網站</a:t>
            </a:r>
            <a:r>
              <a:rPr lang="zh-TW" altLang="en-US" sz="4000" dirty="0">
                <a:solidFill>
                  <a:srgbClr val="FF0000"/>
                </a:solidFill>
              </a:rPr>
              <a:t>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陳炫仲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84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 </a:t>
            </a:r>
            <a:r>
              <a:rPr lang="en-US" altLang="zh-TW" dirty="0" err="1" smtClean="0"/>
              <a:t>cyc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openID</a:t>
            </a:r>
            <a:r>
              <a:rPr lang="en-US" altLang="zh-TW" dirty="0" smtClean="0"/>
              <a:t> </a:t>
            </a:r>
            <a:r>
              <a:rPr lang="zh-TW" altLang="en-US" dirty="0" smtClean="0"/>
              <a:t>帳密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076" y="2141537"/>
            <a:ext cx="8291692" cy="46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784" y="2141538"/>
            <a:ext cx="8226276" cy="46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出現 登入成功 對話方框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按</a:t>
            </a:r>
            <a:r>
              <a:rPr lang="zh-TW" altLang="en-US" dirty="0" smtClean="0"/>
              <a:t>確定鈕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784" y="2141538"/>
            <a:ext cx="6491456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成功登入教育雲網站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649" y="2178114"/>
            <a:ext cx="8009423" cy="45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 會員專區   修改個人資料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90" y="2141538"/>
            <a:ext cx="8161220" cy="458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5257" y="68580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修改個人資料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更改密碼後可以  入口網會員 方式登入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帳號</a:t>
            </a:r>
            <a:r>
              <a:rPr lang="en-US" altLang="zh-TW" dirty="0" smtClean="0"/>
              <a:t>:</a:t>
            </a:r>
            <a:r>
              <a:rPr lang="zh-TW" altLang="en-US" dirty="0" smtClean="0"/>
              <a:t>教育雲信箱  密碼</a:t>
            </a:r>
            <a:r>
              <a:rPr lang="en-US" altLang="zh-TW" dirty="0" smtClean="0"/>
              <a:t>:</a:t>
            </a:r>
            <a:r>
              <a:rPr lang="zh-TW" altLang="en-US" dirty="0" smtClean="0"/>
              <a:t>重設之密碼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784" y="2141538"/>
            <a:ext cx="8226276" cy="46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教育雲  線上學習網站連結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697" y="1694688"/>
            <a:ext cx="9267622" cy="50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教育</a:t>
            </a:r>
            <a:r>
              <a:rPr lang="zh-TW" altLang="en-US" dirty="0" smtClean="0"/>
              <a:t>雲 學習工具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親子郵件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576" y="1897697"/>
            <a:ext cx="8609160" cy="48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信箱容量</a:t>
            </a:r>
            <a:r>
              <a:rPr lang="en-US" altLang="zh-TW" dirty="0" smtClean="0"/>
              <a:t>:   5gb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588" y="1763586"/>
            <a:ext cx="8117850" cy="45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教育部數位學習服務平</a:t>
            </a:r>
            <a:r>
              <a:rPr lang="zh-TW" altLang="en-US" dirty="0"/>
              <a:t>台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105" y="1650309"/>
            <a:ext cx="8636816" cy="4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嘉義縣教師資訊應用服務入口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489" y="1580191"/>
            <a:ext cx="8588048" cy="48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dirty="0" smtClean="0"/>
              <a:t>地方行政</a:t>
            </a:r>
            <a:r>
              <a:rPr lang="en-US" altLang="zh-TW" b="1" dirty="0" smtClean="0">
                <a:solidFill>
                  <a:srgbClr val="FF0000"/>
                </a:solidFill>
              </a:rPr>
              <a:t>e</a:t>
            </a:r>
            <a:r>
              <a:rPr lang="zh-TW" altLang="en-US" b="1" dirty="0" smtClean="0">
                <a:solidFill>
                  <a:srgbClr val="FF0000"/>
                </a:solidFill>
              </a:rPr>
              <a:t>學中心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969" y="1626657"/>
            <a:ext cx="8527088" cy="47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台北 </a:t>
            </a:r>
            <a:r>
              <a:rPr lang="en-US" altLang="zh-TW" dirty="0" smtClean="0"/>
              <a:t>e</a:t>
            </a:r>
            <a:r>
              <a:rPr lang="zh-TW" altLang="en-US" dirty="0" smtClean="0"/>
              <a:t>大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489" y="1628959"/>
            <a:ext cx="8588048" cy="48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中小企業網路大學校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681" y="1654861"/>
            <a:ext cx="8563664" cy="48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教育雲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825" y="1800162"/>
            <a:ext cx="8074479" cy="45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教育</a:t>
            </a:r>
            <a:r>
              <a:rPr lang="zh-TW" altLang="en-US" dirty="0" smtClean="0"/>
              <a:t>雲   登入方式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273" y="2065867"/>
            <a:ext cx="8074479" cy="45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以  </a:t>
            </a:r>
            <a:r>
              <a:rPr lang="en-US" altLang="zh-TW" dirty="0" err="1" smtClean="0"/>
              <a:t>Cyc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Openid</a:t>
            </a:r>
            <a:r>
              <a:rPr lang="en-US" altLang="zh-TW" dirty="0" smtClean="0"/>
              <a:t> </a:t>
            </a:r>
            <a:r>
              <a:rPr lang="zh-TW" altLang="en-US" dirty="0" smtClean="0"/>
              <a:t>嘉義縣教師 登</a:t>
            </a:r>
            <a:r>
              <a:rPr lang="zh-TW" altLang="en-US" dirty="0"/>
              <a:t>入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080" y="2141537"/>
            <a:ext cx="7595160" cy="42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TM03457452[[fn=神仙]]</Template>
  <TotalTime>96</TotalTime>
  <Words>83</Words>
  <Application>Microsoft Office PowerPoint</Application>
  <PresentationFormat>寬螢幕</PresentationFormat>
  <Paragraphs>18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天體</vt:lpstr>
      <vt:lpstr>資訊教育研習              線上課程網站介紹</vt:lpstr>
      <vt:lpstr>教育部數位學習服務平台</vt:lpstr>
      <vt:lpstr>嘉義縣教師資訊應用服務入口</vt:lpstr>
      <vt:lpstr>地方行政e學中心</vt:lpstr>
      <vt:lpstr>台北 e大</vt:lpstr>
      <vt:lpstr>中小企業網路大學校</vt:lpstr>
      <vt:lpstr>教育雲</vt:lpstr>
      <vt:lpstr>教育雲   登入方式</vt:lpstr>
      <vt:lpstr>以  Cyc Openid 嘉義縣教師 登入</vt:lpstr>
      <vt:lpstr>輸入 cyc openID 帳密</vt:lpstr>
      <vt:lpstr>PowerPoint 簡報</vt:lpstr>
      <vt:lpstr>出現 登入成功 對話方框 按確定鈕</vt:lpstr>
      <vt:lpstr>成功登入教育雲網站</vt:lpstr>
      <vt:lpstr>點選 會員專區   修改個人資料</vt:lpstr>
      <vt:lpstr>修改個人資料 更改密碼後可以  入口網會員 方式登入 (帳號:教育雲信箱  密碼:重設之密碼)</vt:lpstr>
      <vt:lpstr>教育雲  線上學習網站連結</vt:lpstr>
      <vt:lpstr>教育雲 學習工具—親子郵件</vt:lpstr>
      <vt:lpstr>信箱容量:   5gb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資訊教育研習 線上課程網站介紹</dc:title>
  <dc:creator>陳斯坦</dc:creator>
  <cp:lastModifiedBy>CYCuser</cp:lastModifiedBy>
  <cp:revision>26</cp:revision>
  <dcterms:created xsi:type="dcterms:W3CDTF">2015-11-21T00:37:46Z</dcterms:created>
  <dcterms:modified xsi:type="dcterms:W3CDTF">2016-08-01T00:40:49Z</dcterms:modified>
</cp:coreProperties>
</file>