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690" r:id="rId2"/>
    <p:sldId id="721" r:id="rId3"/>
    <p:sldId id="722" r:id="rId4"/>
    <p:sldId id="726" r:id="rId5"/>
    <p:sldId id="727" r:id="rId6"/>
    <p:sldId id="728" r:id="rId7"/>
    <p:sldId id="731" r:id="rId8"/>
    <p:sldId id="733" r:id="rId9"/>
    <p:sldId id="73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00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226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3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10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998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4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7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十一、泥土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520" y="836712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勤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克勤克儉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1484313"/>
            <a:ext cx="223286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灌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如雷貫耳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9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87900" y="1484313"/>
            <a:ext cx="36004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爽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心爽神怡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屢試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不爽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33829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扇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羽扇綸巾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3"/>
            <a:ext cx="345631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嘲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冷嘲熱諷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09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水溝仔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洗澡間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澡、躁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、噪、燥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3641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蔭、陰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924300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勤、勸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2195736" y="836613"/>
            <a:ext cx="1441226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、歡、罐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溉、概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</a:rPr>
              <a:t>、慨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嘲、潮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、朝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4139952" y="836613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爽、夾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680128" y="829476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扇、搧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3846</TotalTime>
  <Words>96</Words>
  <Application>Microsoft Office PowerPoint</Application>
  <PresentationFormat>如螢幕大小 (4:3)</PresentationFormat>
  <Paragraphs>44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Calibri</vt:lpstr>
      <vt:lpstr>Times New Roman</vt:lpstr>
      <vt:lpstr>Wingdings</vt:lpstr>
      <vt:lpstr>gwall</vt:lpstr>
      <vt:lpstr>十一、泥土</vt:lpstr>
      <vt:lpstr>本課的生字</vt:lpstr>
      <vt:lpstr>PowerPoint 簡報</vt:lpstr>
      <vt:lpstr>生字延伸四字詞語</vt:lpstr>
      <vt:lpstr>PowerPoint 簡報</vt:lpstr>
      <vt:lpstr>PowerPoint 簡報</vt:lpstr>
      <vt:lpstr>找出課文中的四字詞語</vt:lpstr>
      <vt:lpstr>本課的形近字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867</cp:revision>
  <cp:lastPrinted>1601-01-01T00:00:00Z</cp:lastPrinted>
  <dcterms:created xsi:type="dcterms:W3CDTF">2005-09-11T13:17:35Z</dcterms:created>
  <dcterms:modified xsi:type="dcterms:W3CDTF">2016-11-22T07:14:36Z</dcterms:modified>
</cp:coreProperties>
</file>