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96" r:id="rId3"/>
    <p:sldId id="278" r:id="rId4"/>
    <p:sldId id="280" r:id="rId5"/>
    <p:sldId id="279" r:id="rId6"/>
    <p:sldId id="282" r:id="rId7"/>
    <p:sldId id="291" r:id="rId8"/>
    <p:sldId id="275" r:id="rId9"/>
    <p:sldId id="297" r:id="rId10"/>
    <p:sldId id="277" r:id="rId11"/>
    <p:sldId id="283" r:id="rId12"/>
    <p:sldId id="284" r:id="rId13"/>
    <p:sldId id="298" r:id="rId14"/>
    <p:sldId id="299" r:id="rId15"/>
    <p:sldId id="285" r:id="rId16"/>
    <p:sldId id="286" r:id="rId17"/>
    <p:sldId id="287" r:id="rId18"/>
    <p:sldId id="281" r:id="rId19"/>
    <p:sldId id="300" r:id="rId20"/>
    <p:sldId id="288" r:id="rId21"/>
    <p:sldId id="301" r:id="rId22"/>
    <p:sldId id="302" r:id="rId23"/>
    <p:sldId id="303" r:id="rId24"/>
    <p:sldId id="289" r:id="rId25"/>
    <p:sldId id="294" r:id="rId26"/>
    <p:sldId id="290" r:id="rId27"/>
    <p:sldId id="276" r:id="rId28"/>
    <p:sldId id="274" r:id="rId29"/>
    <p:sldId id="304" r:id="rId30"/>
    <p:sldId id="305" r:id="rId31"/>
    <p:sldId id="306" r:id="rId32"/>
    <p:sldId id="292" r:id="rId33"/>
    <p:sldId id="293" r:id="rId34"/>
    <p:sldId id="295" r:id="rId35"/>
    <p:sldId id="307" r:id="rId36"/>
    <p:sldId id="308" r:id="rId37"/>
    <p:sldId id="309" r:id="rId38"/>
    <p:sldId id="310" r:id="rId39"/>
    <p:sldId id="311" r:id="rId40"/>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24C"/>
    <a:srgbClr val="FF66FF"/>
    <a:srgbClr val="E33E2B"/>
    <a:srgbClr val="F1B500"/>
    <a:srgbClr val="3A7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93" y="62"/>
      </p:cViewPr>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18BE5-A510-4E6A-B7EE-93F267A5FE1E}" type="datetimeFigureOut">
              <a:rPr lang="zh-TW" altLang="en-US" smtClean="0"/>
              <a:t>2017/3/14</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8292A-7CC0-4BF1-9F71-EF7E9011027A}" type="slidenum">
              <a:rPr lang="zh-TW" altLang="en-US" smtClean="0"/>
              <a:t>‹#›</a:t>
            </a:fld>
            <a:endParaRPr lang="zh-TW" altLang="en-US"/>
          </a:p>
        </p:txBody>
      </p:sp>
    </p:spTree>
    <p:extLst>
      <p:ext uri="{BB962C8B-B14F-4D97-AF65-F5344CB8AC3E}">
        <p14:creationId xmlns:p14="http://schemas.microsoft.com/office/powerpoint/2010/main" val="163318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a:t>
            </a:fld>
            <a:endParaRPr lang="zh-TW" altLang="en-US"/>
          </a:p>
        </p:txBody>
      </p:sp>
    </p:spTree>
    <p:extLst>
      <p:ext uri="{BB962C8B-B14F-4D97-AF65-F5344CB8AC3E}">
        <p14:creationId xmlns:p14="http://schemas.microsoft.com/office/powerpoint/2010/main" val="145536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10</a:t>
            </a:fld>
            <a:endParaRPr lang="zh-TW" altLang="en-US"/>
          </a:p>
        </p:txBody>
      </p:sp>
    </p:spTree>
    <p:extLst>
      <p:ext uri="{BB962C8B-B14F-4D97-AF65-F5344CB8AC3E}">
        <p14:creationId xmlns:p14="http://schemas.microsoft.com/office/powerpoint/2010/main" val="205938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11</a:t>
            </a:fld>
            <a:endParaRPr lang="zh-TW" altLang="en-US"/>
          </a:p>
        </p:txBody>
      </p:sp>
    </p:spTree>
    <p:extLst>
      <p:ext uri="{BB962C8B-B14F-4D97-AF65-F5344CB8AC3E}">
        <p14:creationId xmlns:p14="http://schemas.microsoft.com/office/powerpoint/2010/main" val="407955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12</a:t>
            </a:fld>
            <a:endParaRPr lang="zh-TW" altLang="en-US"/>
          </a:p>
        </p:txBody>
      </p:sp>
    </p:spTree>
    <p:extLst>
      <p:ext uri="{BB962C8B-B14F-4D97-AF65-F5344CB8AC3E}">
        <p14:creationId xmlns:p14="http://schemas.microsoft.com/office/powerpoint/2010/main" val="231277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13</a:t>
            </a:fld>
            <a:endParaRPr lang="zh-TW" altLang="en-US"/>
          </a:p>
        </p:txBody>
      </p:sp>
    </p:spTree>
    <p:extLst>
      <p:ext uri="{BB962C8B-B14F-4D97-AF65-F5344CB8AC3E}">
        <p14:creationId xmlns:p14="http://schemas.microsoft.com/office/powerpoint/2010/main" val="234906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14</a:t>
            </a:fld>
            <a:endParaRPr lang="zh-TW" altLang="en-US"/>
          </a:p>
        </p:txBody>
      </p:sp>
    </p:spTree>
    <p:extLst>
      <p:ext uri="{BB962C8B-B14F-4D97-AF65-F5344CB8AC3E}">
        <p14:creationId xmlns:p14="http://schemas.microsoft.com/office/powerpoint/2010/main" val="47054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15</a:t>
            </a:fld>
            <a:endParaRPr lang="zh-TW" altLang="en-US"/>
          </a:p>
        </p:txBody>
      </p:sp>
    </p:spTree>
    <p:extLst>
      <p:ext uri="{BB962C8B-B14F-4D97-AF65-F5344CB8AC3E}">
        <p14:creationId xmlns:p14="http://schemas.microsoft.com/office/powerpoint/2010/main" val="678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16</a:t>
            </a:fld>
            <a:endParaRPr lang="zh-TW" altLang="en-US"/>
          </a:p>
        </p:txBody>
      </p:sp>
    </p:spTree>
    <p:extLst>
      <p:ext uri="{BB962C8B-B14F-4D97-AF65-F5344CB8AC3E}">
        <p14:creationId xmlns:p14="http://schemas.microsoft.com/office/powerpoint/2010/main" val="201122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17</a:t>
            </a:fld>
            <a:endParaRPr lang="zh-TW" altLang="en-US"/>
          </a:p>
        </p:txBody>
      </p:sp>
    </p:spTree>
    <p:extLst>
      <p:ext uri="{BB962C8B-B14F-4D97-AF65-F5344CB8AC3E}">
        <p14:creationId xmlns:p14="http://schemas.microsoft.com/office/powerpoint/2010/main" val="348238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18</a:t>
            </a:fld>
            <a:endParaRPr lang="zh-TW" altLang="en-US"/>
          </a:p>
        </p:txBody>
      </p:sp>
    </p:spTree>
    <p:extLst>
      <p:ext uri="{BB962C8B-B14F-4D97-AF65-F5344CB8AC3E}">
        <p14:creationId xmlns:p14="http://schemas.microsoft.com/office/powerpoint/2010/main" val="26955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19</a:t>
            </a:fld>
            <a:endParaRPr lang="zh-TW" altLang="en-US"/>
          </a:p>
        </p:txBody>
      </p:sp>
    </p:spTree>
    <p:extLst>
      <p:ext uri="{BB962C8B-B14F-4D97-AF65-F5344CB8AC3E}">
        <p14:creationId xmlns:p14="http://schemas.microsoft.com/office/powerpoint/2010/main" val="9588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C3A8C9B-8728-4504-B833-B34372BDB883}" type="slidenum">
              <a:rPr lang="zh-TW" altLang="en-US" smtClean="0"/>
              <a:pPr/>
              <a:t>2</a:t>
            </a:fld>
            <a:endParaRPr lang="zh-TW" altLang="en-US"/>
          </a:p>
        </p:txBody>
      </p:sp>
    </p:spTree>
    <p:extLst>
      <p:ext uri="{BB962C8B-B14F-4D97-AF65-F5344CB8AC3E}">
        <p14:creationId xmlns:p14="http://schemas.microsoft.com/office/powerpoint/2010/main" val="1375698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20</a:t>
            </a:fld>
            <a:endParaRPr lang="zh-TW" altLang="en-US"/>
          </a:p>
        </p:txBody>
      </p:sp>
    </p:spTree>
    <p:extLst>
      <p:ext uri="{BB962C8B-B14F-4D97-AF65-F5344CB8AC3E}">
        <p14:creationId xmlns:p14="http://schemas.microsoft.com/office/powerpoint/2010/main" val="337115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21</a:t>
            </a:fld>
            <a:endParaRPr lang="zh-TW" altLang="en-US"/>
          </a:p>
        </p:txBody>
      </p:sp>
    </p:spTree>
    <p:extLst>
      <p:ext uri="{BB962C8B-B14F-4D97-AF65-F5344CB8AC3E}">
        <p14:creationId xmlns:p14="http://schemas.microsoft.com/office/powerpoint/2010/main" val="124754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22</a:t>
            </a:fld>
            <a:endParaRPr lang="zh-TW" altLang="en-US"/>
          </a:p>
        </p:txBody>
      </p:sp>
    </p:spTree>
    <p:extLst>
      <p:ext uri="{BB962C8B-B14F-4D97-AF65-F5344CB8AC3E}">
        <p14:creationId xmlns:p14="http://schemas.microsoft.com/office/powerpoint/2010/main" val="247525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23</a:t>
            </a:fld>
            <a:endParaRPr lang="zh-TW" altLang="en-US"/>
          </a:p>
        </p:txBody>
      </p:sp>
    </p:spTree>
    <p:extLst>
      <p:ext uri="{BB962C8B-B14F-4D97-AF65-F5344CB8AC3E}">
        <p14:creationId xmlns:p14="http://schemas.microsoft.com/office/powerpoint/2010/main" val="24780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24</a:t>
            </a:fld>
            <a:endParaRPr lang="zh-TW" altLang="en-US"/>
          </a:p>
        </p:txBody>
      </p:sp>
    </p:spTree>
    <p:extLst>
      <p:ext uri="{BB962C8B-B14F-4D97-AF65-F5344CB8AC3E}">
        <p14:creationId xmlns:p14="http://schemas.microsoft.com/office/powerpoint/2010/main" val="110994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25</a:t>
            </a:fld>
            <a:endParaRPr lang="zh-TW" altLang="en-US"/>
          </a:p>
        </p:txBody>
      </p:sp>
    </p:spTree>
    <p:extLst>
      <p:ext uri="{BB962C8B-B14F-4D97-AF65-F5344CB8AC3E}">
        <p14:creationId xmlns:p14="http://schemas.microsoft.com/office/powerpoint/2010/main" val="4250925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26</a:t>
            </a:fld>
            <a:endParaRPr lang="zh-TW" altLang="en-US"/>
          </a:p>
        </p:txBody>
      </p:sp>
    </p:spTree>
    <p:extLst>
      <p:ext uri="{BB962C8B-B14F-4D97-AF65-F5344CB8AC3E}">
        <p14:creationId xmlns:p14="http://schemas.microsoft.com/office/powerpoint/2010/main" val="2403203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27</a:t>
            </a:fld>
            <a:endParaRPr lang="zh-TW" altLang="en-US"/>
          </a:p>
        </p:txBody>
      </p:sp>
    </p:spTree>
    <p:extLst>
      <p:ext uri="{BB962C8B-B14F-4D97-AF65-F5344CB8AC3E}">
        <p14:creationId xmlns:p14="http://schemas.microsoft.com/office/powerpoint/2010/main" val="3934217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28</a:t>
            </a:fld>
            <a:endParaRPr lang="zh-TW" altLang="en-US"/>
          </a:p>
        </p:txBody>
      </p:sp>
    </p:spTree>
    <p:extLst>
      <p:ext uri="{BB962C8B-B14F-4D97-AF65-F5344CB8AC3E}">
        <p14:creationId xmlns:p14="http://schemas.microsoft.com/office/powerpoint/2010/main" val="1971679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29</a:t>
            </a:fld>
            <a:endParaRPr lang="zh-TW" altLang="en-US"/>
          </a:p>
        </p:txBody>
      </p:sp>
    </p:spTree>
    <p:extLst>
      <p:ext uri="{BB962C8B-B14F-4D97-AF65-F5344CB8AC3E}">
        <p14:creationId xmlns:p14="http://schemas.microsoft.com/office/powerpoint/2010/main" val="37527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3</a:t>
            </a:fld>
            <a:endParaRPr lang="zh-TW" altLang="en-US"/>
          </a:p>
        </p:txBody>
      </p:sp>
    </p:spTree>
    <p:extLst>
      <p:ext uri="{BB962C8B-B14F-4D97-AF65-F5344CB8AC3E}">
        <p14:creationId xmlns:p14="http://schemas.microsoft.com/office/powerpoint/2010/main" val="1070466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C3A8C9B-8728-4504-B833-B34372BDB883}" type="slidenum">
              <a:rPr lang="zh-TW" altLang="en-US" smtClean="0"/>
              <a:pPr/>
              <a:t>30</a:t>
            </a:fld>
            <a:endParaRPr lang="zh-TW" altLang="en-US"/>
          </a:p>
        </p:txBody>
      </p:sp>
    </p:spTree>
    <p:extLst>
      <p:ext uri="{BB962C8B-B14F-4D97-AF65-F5344CB8AC3E}">
        <p14:creationId xmlns:p14="http://schemas.microsoft.com/office/powerpoint/2010/main" val="279884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C3A8C9B-8728-4504-B833-B34372BDB883}" type="slidenum">
              <a:rPr lang="zh-TW" altLang="en-US" smtClean="0"/>
              <a:pPr/>
              <a:t>31</a:t>
            </a:fld>
            <a:endParaRPr lang="zh-TW" altLang="en-US"/>
          </a:p>
        </p:txBody>
      </p:sp>
    </p:spTree>
    <p:extLst>
      <p:ext uri="{BB962C8B-B14F-4D97-AF65-F5344CB8AC3E}">
        <p14:creationId xmlns:p14="http://schemas.microsoft.com/office/powerpoint/2010/main" val="3501615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32</a:t>
            </a:fld>
            <a:endParaRPr lang="zh-TW" altLang="en-US"/>
          </a:p>
        </p:txBody>
      </p:sp>
    </p:spTree>
    <p:extLst>
      <p:ext uri="{BB962C8B-B14F-4D97-AF65-F5344CB8AC3E}">
        <p14:creationId xmlns:p14="http://schemas.microsoft.com/office/powerpoint/2010/main" val="294378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33</a:t>
            </a:fld>
            <a:endParaRPr lang="zh-TW" altLang="en-US"/>
          </a:p>
        </p:txBody>
      </p:sp>
    </p:spTree>
    <p:extLst>
      <p:ext uri="{BB962C8B-B14F-4D97-AF65-F5344CB8AC3E}">
        <p14:creationId xmlns:p14="http://schemas.microsoft.com/office/powerpoint/2010/main" val="480082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34</a:t>
            </a:fld>
            <a:endParaRPr lang="zh-TW" altLang="en-US"/>
          </a:p>
        </p:txBody>
      </p:sp>
    </p:spTree>
    <p:extLst>
      <p:ext uri="{BB962C8B-B14F-4D97-AF65-F5344CB8AC3E}">
        <p14:creationId xmlns:p14="http://schemas.microsoft.com/office/powerpoint/2010/main" val="870753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35</a:t>
            </a:fld>
            <a:endParaRPr lang="zh-TW" altLang="en-US"/>
          </a:p>
        </p:txBody>
      </p:sp>
    </p:spTree>
    <p:extLst>
      <p:ext uri="{BB962C8B-B14F-4D97-AF65-F5344CB8AC3E}">
        <p14:creationId xmlns:p14="http://schemas.microsoft.com/office/powerpoint/2010/main" val="2293978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36</a:t>
            </a:fld>
            <a:endParaRPr lang="zh-TW" altLang="en-US"/>
          </a:p>
        </p:txBody>
      </p:sp>
    </p:spTree>
    <p:extLst>
      <p:ext uri="{BB962C8B-B14F-4D97-AF65-F5344CB8AC3E}">
        <p14:creationId xmlns:p14="http://schemas.microsoft.com/office/powerpoint/2010/main" val="3434871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37</a:t>
            </a:fld>
            <a:endParaRPr lang="zh-TW" altLang="en-US"/>
          </a:p>
        </p:txBody>
      </p:sp>
    </p:spTree>
    <p:extLst>
      <p:ext uri="{BB962C8B-B14F-4D97-AF65-F5344CB8AC3E}">
        <p14:creationId xmlns:p14="http://schemas.microsoft.com/office/powerpoint/2010/main" val="2765317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38</a:t>
            </a:fld>
            <a:endParaRPr lang="zh-TW" altLang="en-US"/>
          </a:p>
        </p:txBody>
      </p:sp>
    </p:spTree>
    <p:extLst>
      <p:ext uri="{BB962C8B-B14F-4D97-AF65-F5344CB8AC3E}">
        <p14:creationId xmlns:p14="http://schemas.microsoft.com/office/powerpoint/2010/main" val="11237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673D2A-9C15-4211-BA34-F92A70F8C343}" type="slidenum">
              <a:rPr lang="zh-TW" altLang="en-US" smtClean="0"/>
              <a:pPr/>
              <a:t>39</a:t>
            </a:fld>
            <a:endParaRPr lang="zh-TW" altLang="en-US"/>
          </a:p>
        </p:txBody>
      </p:sp>
    </p:spTree>
    <p:extLst>
      <p:ext uri="{BB962C8B-B14F-4D97-AF65-F5344CB8AC3E}">
        <p14:creationId xmlns:p14="http://schemas.microsoft.com/office/powerpoint/2010/main" val="225584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4</a:t>
            </a:fld>
            <a:endParaRPr lang="zh-TW" altLang="en-US"/>
          </a:p>
        </p:txBody>
      </p:sp>
    </p:spTree>
    <p:extLst>
      <p:ext uri="{BB962C8B-B14F-4D97-AF65-F5344CB8AC3E}">
        <p14:creationId xmlns:p14="http://schemas.microsoft.com/office/powerpoint/2010/main" val="29430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5</a:t>
            </a:fld>
            <a:endParaRPr lang="zh-TW" altLang="en-US"/>
          </a:p>
        </p:txBody>
      </p:sp>
    </p:spTree>
    <p:extLst>
      <p:ext uri="{BB962C8B-B14F-4D97-AF65-F5344CB8AC3E}">
        <p14:creationId xmlns:p14="http://schemas.microsoft.com/office/powerpoint/2010/main" val="195672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6</a:t>
            </a:fld>
            <a:endParaRPr lang="zh-TW" altLang="en-US"/>
          </a:p>
        </p:txBody>
      </p:sp>
    </p:spTree>
    <p:extLst>
      <p:ext uri="{BB962C8B-B14F-4D97-AF65-F5344CB8AC3E}">
        <p14:creationId xmlns:p14="http://schemas.microsoft.com/office/powerpoint/2010/main" val="21810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7</a:t>
            </a:fld>
            <a:endParaRPr lang="zh-TW" altLang="en-US"/>
          </a:p>
        </p:txBody>
      </p:sp>
    </p:spTree>
    <p:extLst>
      <p:ext uri="{BB962C8B-B14F-4D97-AF65-F5344CB8AC3E}">
        <p14:creationId xmlns:p14="http://schemas.microsoft.com/office/powerpoint/2010/main" val="30918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58292A-7CC0-4BF1-9F71-EF7E9011027A}" type="slidenum">
              <a:rPr lang="zh-TW" altLang="en-US" smtClean="0"/>
              <a:t>8</a:t>
            </a:fld>
            <a:endParaRPr lang="zh-TW" altLang="en-US"/>
          </a:p>
        </p:txBody>
      </p:sp>
    </p:spTree>
    <p:extLst>
      <p:ext uri="{BB962C8B-B14F-4D97-AF65-F5344CB8AC3E}">
        <p14:creationId xmlns:p14="http://schemas.microsoft.com/office/powerpoint/2010/main" val="109072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C3A8C9B-8728-4504-B833-B34372BDB883}" type="slidenum">
              <a:rPr lang="zh-TW" altLang="en-US" smtClean="0"/>
              <a:pPr/>
              <a:t>9</a:t>
            </a:fld>
            <a:endParaRPr lang="zh-TW" altLang="en-US"/>
          </a:p>
        </p:txBody>
      </p:sp>
    </p:spTree>
    <p:extLst>
      <p:ext uri="{BB962C8B-B14F-4D97-AF65-F5344CB8AC3E}">
        <p14:creationId xmlns:p14="http://schemas.microsoft.com/office/powerpoint/2010/main" val="976116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a:xfrm>
            <a:off x="685800" y="1371600"/>
            <a:ext cx="7772400" cy="1524000"/>
          </a:xfrm>
        </p:spPr>
        <p:txBody>
          <a:bodyPr/>
          <a:lstStyle>
            <a:lvl1pPr>
              <a:defRPr>
                <a:solidFill>
                  <a:srgbClr val="FFFFFF"/>
                </a:solidFill>
              </a:defRPr>
            </a:lvl1pPr>
          </a:lstStyle>
          <a:p>
            <a:pPr lvl="0"/>
            <a:r>
              <a:rPr lang="zh-TW" altLang="en-US" noProof="0"/>
              <a:t>按一下以編輯母片標題樣式</a:t>
            </a:r>
          </a:p>
        </p:txBody>
      </p:sp>
      <p:sp>
        <p:nvSpPr>
          <p:cNvPr id="3081" name="Rectangle 9"/>
          <p:cNvSpPr>
            <a:spLocks noGrp="1" noChangeArrowheads="1"/>
          </p:cNvSpPr>
          <p:nvPr>
            <p:ph type="subTitle" sz="quarter" idx="1"/>
          </p:nvPr>
        </p:nvSpPr>
        <p:spPr>
          <a:xfrm>
            <a:off x="1295400" y="4572000"/>
            <a:ext cx="6400800" cy="1752600"/>
          </a:xfrm>
        </p:spPr>
        <p:txBody>
          <a:bodyPr/>
          <a:lstStyle>
            <a:lvl1pPr marL="0" indent="0" algn="ctr">
              <a:buFontTx/>
              <a:buNone/>
              <a:defRPr>
                <a:solidFill>
                  <a:schemeClr val="tx1"/>
                </a:solidFill>
              </a:defRPr>
            </a:lvl1pPr>
          </a:lstStyle>
          <a:p>
            <a:pPr lvl="0"/>
            <a:r>
              <a:rPr lang="zh-TW" altLang="en-US" noProof="0"/>
              <a:t>按一下以編輯母片副標題樣式</a:t>
            </a:r>
          </a:p>
        </p:txBody>
      </p:sp>
      <p:sp>
        <p:nvSpPr>
          <p:cNvPr id="3082" name="Rectangle 10"/>
          <p:cNvSpPr>
            <a:spLocks noGrp="1" noChangeArrowheads="1"/>
          </p:cNvSpPr>
          <p:nvPr>
            <p:ph type="dt" sz="quarter" idx="2"/>
          </p:nvPr>
        </p:nvSpPr>
        <p:spPr>
          <a:xfrm>
            <a:off x="685800" y="6477000"/>
            <a:ext cx="1905000" cy="304800"/>
          </a:xfrm>
        </p:spPr>
        <p:txBody>
          <a:bodyPr/>
          <a:lstStyle>
            <a:lvl1pPr>
              <a:defRPr>
                <a:solidFill>
                  <a:srgbClr val="FFFFFF"/>
                </a:solidFill>
              </a:defRPr>
            </a:lvl1pPr>
          </a:lstStyle>
          <a:p>
            <a:fld id="{DE8DE61A-98B6-4548-B0CD-A0D2C16A7A13}" type="datetimeFigureOut">
              <a:rPr lang="zh-TW" altLang="en-US" smtClean="0"/>
              <a:t>2017/3/14</a:t>
            </a:fld>
            <a:endParaRPr lang="zh-TW" altLang="en-US"/>
          </a:p>
        </p:txBody>
      </p:sp>
      <p:sp>
        <p:nvSpPr>
          <p:cNvPr id="3083" name="Rectangle 11"/>
          <p:cNvSpPr>
            <a:spLocks noGrp="1" noChangeArrowheads="1"/>
          </p:cNvSpPr>
          <p:nvPr>
            <p:ph type="ftr" sz="quarter" idx="3"/>
          </p:nvPr>
        </p:nvSpPr>
        <p:spPr>
          <a:xfrm>
            <a:off x="3124200" y="6477000"/>
            <a:ext cx="2895600" cy="304800"/>
          </a:xfrm>
        </p:spPr>
        <p:txBody>
          <a:bodyPr/>
          <a:lstStyle>
            <a:lvl1pPr>
              <a:defRPr>
                <a:solidFill>
                  <a:srgbClr val="FFFFFF"/>
                </a:solidFill>
              </a:defRPr>
            </a:lvl1pPr>
          </a:lstStyle>
          <a:p>
            <a:endParaRPr lang="zh-TW" altLang="en-US"/>
          </a:p>
        </p:txBody>
      </p:sp>
      <p:sp>
        <p:nvSpPr>
          <p:cNvPr id="3084" name="Rectangle 12"/>
          <p:cNvSpPr>
            <a:spLocks noGrp="1" noChangeArrowheads="1"/>
          </p:cNvSpPr>
          <p:nvPr>
            <p:ph type="sldNum" sz="quarter" idx="4"/>
          </p:nvPr>
        </p:nvSpPr>
        <p:spPr>
          <a:xfrm>
            <a:off x="6553200" y="6477000"/>
            <a:ext cx="1905000" cy="304800"/>
          </a:xfrm>
        </p:spPr>
        <p:txBody>
          <a:bodyPr/>
          <a:lstStyle>
            <a:lvl1pPr>
              <a:defRPr>
                <a:solidFill>
                  <a:srgbClr val="FFFFFF"/>
                </a:solidFill>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29537258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179521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66800" y="609600"/>
            <a:ext cx="5676900" cy="54864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8458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19514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347285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66800" y="1981200"/>
            <a:ext cx="38100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981200"/>
            <a:ext cx="38100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44098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21388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16718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208438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331492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lvl1pPr>
          </a:lstStyle>
          <a:p>
            <a:fld id="{DE8DE61A-98B6-4548-B0CD-A0D2C16A7A13}" type="datetimeFigureOut">
              <a:rPr lang="zh-TW" altLang="en-US" smtClean="0"/>
              <a:t>2017/3/14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22282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1066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DE8DE61A-98B6-4548-B0CD-A0D2C16A7A13}" type="datetimeFigureOut">
              <a:rPr lang="zh-TW" altLang="en-US" smtClean="0"/>
              <a:t>2017/3/14</a:t>
            </a:fld>
            <a:endParaRPr lang="zh-TW" alt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zh-TW" altLang="en-US"/>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49A6AFC-5CAC-4162-A8A7-2FFD09AE92C9}" type="slidenum">
              <a:rPr lang="zh-TW" altLang="en-US" smtClean="0"/>
              <a:t>‹#›</a:t>
            </a:fld>
            <a:endParaRPr lang="zh-TW" altLang="en-US"/>
          </a:p>
        </p:txBody>
      </p:sp>
    </p:spTree>
    <p:extLst>
      <p:ext uri="{BB962C8B-B14F-4D97-AF65-F5344CB8AC3E}">
        <p14:creationId xmlns:p14="http://schemas.microsoft.com/office/powerpoint/2010/main" val="2599448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kumimoji="1" sz="4400" kern="12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2pPr>
      <a:lvl3pPr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3pPr>
      <a:lvl4pPr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4pPr>
      <a:lvl5pPr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5pPr>
      <a:lvl6pPr marL="457200"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6pPr>
      <a:lvl7pPr marL="914400"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7pPr>
      <a:lvl8pPr marL="1371600"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8pPr>
      <a:lvl9pPr marL="1828800" algn="ctr" rtl="0" eaLnBrk="1" fontAlgn="base" hangingPunct="1">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9pPr>
    </p:titleStyle>
    <p:bodyStyle>
      <a:lvl1pPr marL="342900" indent="-342900" algn="l" rtl="0" eaLnBrk="1" fontAlgn="base" hangingPunct="1">
        <a:spcBef>
          <a:spcPct val="20000"/>
        </a:spcBef>
        <a:spcAft>
          <a:spcPct val="0"/>
        </a:spcAft>
        <a:buChar char="•"/>
        <a:defRPr kumimoji="1"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google.com/doodles/30th-anniversary-of-pac-m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sz="quarter" idx="1"/>
          </p:nvPr>
        </p:nvSpPr>
        <p:spPr/>
        <p:txBody>
          <a:bodyPr/>
          <a:lstStyle/>
          <a:p>
            <a:r>
              <a:rPr lang="zh-TW" altLang="en-US" sz="5400" b="1" dirty="0">
                <a:latin typeface="微軟正黑體" panose="020B0604030504040204" pitchFamily="34" charset="-120"/>
                <a:ea typeface="微軟正黑體" panose="020B0604030504040204" pitchFamily="34" charset="-120"/>
              </a:rPr>
              <a:t>四、引人注目的</a:t>
            </a:r>
            <a:r>
              <a:rPr lang="en-US" altLang="zh-TW" sz="5400" b="1" dirty="0">
                <a:latin typeface="微軟正黑體" panose="020B0604030504040204" pitchFamily="34" charset="-120"/>
                <a:ea typeface="微軟正黑體" panose="020B0604030504040204" pitchFamily="34" charset="-120"/>
              </a:rPr>
              <a:t/>
            </a:r>
            <a:br>
              <a:rPr lang="en-US" altLang="zh-TW" sz="5400" b="1" dirty="0">
                <a:latin typeface="微軟正黑體" panose="020B0604030504040204" pitchFamily="34" charset="-120"/>
                <a:ea typeface="微軟正黑體" panose="020B0604030504040204" pitchFamily="34" charset="-120"/>
              </a:rPr>
            </a:br>
            <a:r>
              <a:rPr lang="en-US" altLang="zh-TW" sz="5400" dirty="0">
                <a:solidFill>
                  <a:srgbClr val="3A7CEC"/>
                </a:solidFill>
              </a:rPr>
              <a:t>G</a:t>
            </a:r>
            <a:r>
              <a:rPr lang="en-US" altLang="zh-TW" sz="5400" dirty="0">
                <a:solidFill>
                  <a:srgbClr val="E33E2B"/>
                </a:solidFill>
              </a:rPr>
              <a:t>o</a:t>
            </a:r>
            <a:r>
              <a:rPr lang="en-US" altLang="zh-TW" sz="5400" dirty="0">
                <a:solidFill>
                  <a:srgbClr val="F1B500"/>
                </a:solidFill>
              </a:rPr>
              <a:t>o</a:t>
            </a:r>
            <a:r>
              <a:rPr lang="en-US" altLang="zh-TW" sz="5400" dirty="0">
                <a:solidFill>
                  <a:srgbClr val="3A7CEC"/>
                </a:solidFill>
              </a:rPr>
              <a:t>g</a:t>
            </a:r>
            <a:r>
              <a:rPr lang="en-US" altLang="zh-TW" sz="5400" dirty="0">
                <a:solidFill>
                  <a:srgbClr val="2CA24C"/>
                </a:solidFill>
              </a:rPr>
              <a:t>l</a:t>
            </a:r>
            <a:r>
              <a:rPr lang="en-US" altLang="zh-TW" sz="5400" dirty="0">
                <a:solidFill>
                  <a:srgbClr val="E33E2B"/>
                </a:solidFill>
              </a:rPr>
              <a:t>e</a:t>
            </a:r>
            <a:r>
              <a:rPr lang="zh-TW" altLang="en-US" sz="5400" b="1" dirty="0">
                <a:latin typeface="微軟正黑體" panose="020B0604030504040204" pitchFamily="34" charset="-120"/>
                <a:ea typeface="微軟正黑體" panose="020B0604030504040204" pitchFamily="34" charset="-120"/>
              </a:rPr>
              <a:t>標誌</a:t>
            </a:r>
            <a:endParaRPr lang="zh-TW" altLang="en-US" sz="5400" dirty="0"/>
          </a:p>
        </p:txBody>
      </p:sp>
    </p:spTree>
    <p:extLst>
      <p:ext uri="{BB962C8B-B14F-4D97-AF65-F5344CB8AC3E}">
        <p14:creationId xmlns:p14="http://schemas.microsoft.com/office/powerpoint/2010/main" val="3428074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650" y="405766"/>
            <a:ext cx="7886700" cy="1666874"/>
          </a:xfrm>
        </p:spPr>
        <p:txBody>
          <a:bodyPr>
            <a:normAutofit/>
          </a:bodyPr>
          <a:lstStyle/>
          <a:p>
            <a:pPr algn="l"/>
            <a:r>
              <a:rPr lang="zh-TW" altLang="zh-TW" sz="3600" dirty="0">
                <a:latin typeface="微軟正黑體" panose="020B0604030504040204" pitchFamily="34" charset="-120"/>
                <a:ea typeface="微軟正黑體" panose="020B0604030504040204" pitchFamily="34" charset="-120"/>
              </a:rPr>
              <a:t>為什麼</a:t>
            </a:r>
            <a:r>
              <a:rPr lang="en-US" altLang="zh-TW" sz="3600" dirty="0">
                <a:latin typeface="微軟正黑體" panose="020B0604030504040204" pitchFamily="34" charset="-120"/>
                <a:ea typeface="微軟正黑體" panose="020B0604030504040204" pitchFamily="34" charset="-120"/>
              </a:rPr>
              <a:t>Google</a:t>
            </a:r>
            <a:r>
              <a:rPr lang="zh-TW" altLang="zh-TW" sz="3600" dirty="0">
                <a:latin typeface="微軟正黑體" panose="020B0604030504040204" pitchFamily="34" charset="-120"/>
                <a:ea typeface="微軟正黑體" panose="020B0604030504040204" pitchFamily="34" charset="-120"/>
              </a:rPr>
              <a:t>第一個創新的標誌上加一個人形標誌？</a:t>
            </a:r>
            <a:endParaRPr lang="zh-TW" altLang="en-US" sz="3600" dirty="0">
              <a:latin typeface="微軟正黑體" panose="020B0604030504040204" pitchFamily="34" charset="-120"/>
              <a:ea typeface="微軟正黑體" panose="020B0604030504040204" pitchFamily="34" charset="-120"/>
            </a:endParaRPr>
          </a:p>
        </p:txBody>
      </p:sp>
      <p:sp>
        <p:nvSpPr>
          <p:cNvPr id="4" name="內容版面配置區 3"/>
          <p:cNvSpPr>
            <a:spLocks noGrp="1"/>
          </p:cNvSpPr>
          <p:nvPr>
            <p:ph idx="1"/>
          </p:nvPr>
        </p:nvSpPr>
        <p:spPr/>
        <p:txBody>
          <a:bodyPr/>
          <a:lstStyle/>
          <a:p>
            <a:pPr marL="0" lvl="0" indent="0">
              <a:buNone/>
            </a:pPr>
            <a:r>
              <a:rPr lang="en-US" altLang="zh-TW" sz="2800" dirty="0">
                <a:latin typeface="微軟正黑體" panose="020B0604030504040204" pitchFamily="34" charset="-120"/>
                <a:ea typeface="微軟正黑體" panose="020B0604030504040204" pitchFamily="34" charset="-120"/>
              </a:rPr>
              <a:t>1.</a:t>
            </a:r>
            <a:r>
              <a:rPr lang="zh-TW" altLang="zh-TW" sz="2800" dirty="0">
                <a:latin typeface="微軟正黑體" panose="020B0604030504040204" pitchFamily="34" charset="-120"/>
                <a:ea typeface="微軟正黑體" panose="020B0604030504040204" pitchFamily="34" charset="-120"/>
              </a:rPr>
              <a:t>告訴鄉民，創辦人的長子出生了。</a:t>
            </a:r>
          </a:p>
          <a:p>
            <a:pPr marL="0" lvl="0" indent="0">
              <a:buNone/>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暗示公司裡有小人</a:t>
            </a:r>
            <a:r>
              <a:rPr lang="zh-TW" altLang="en-US" sz="2800" dirty="0">
                <a:latin typeface="微軟正黑體" panose="020B0604030504040204" pitchFamily="34" charset="-120"/>
                <a:ea typeface="微軟正黑體" panose="020B0604030504040204" pitchFamily="34" charset="-120"/>
              </a:rPr>
              <a:t>會</a:t>
            </a:r>
            <a:r>
              <a:rPr lang="zh-TW" altLang="zh-TW" sz="2800" dirty="0">
                <a:latin typeface="微軟正黑體" panose="020B0604030504040204" pitchFamily="34" charset="-120"/>
                <a:ea typeface="微軟正黑體" panose="020B0604030504040204" pitchFamily="34" charset="-120"/>
              </a:rPr>
              <a:t>竄改標誌</a:t>
            </a:r>
          </a:p>
          <a:p>
            <a:pPr marL="0" lvl="0" indent="0">
              <a:buNone/>
            </a:pP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駭客入侵</a:t>
            </a:r>
            <a:r>
              <a:rPr lang="en-US" altLang="zh-TW" sz="2800" dirty="0">
                <a:latin typeface="微軟正黑體" panose="020B0604030504040204" pitchFamily="34" charset="-120"/>
                <a:ea typeface="微軟正黑體" panose="020B0604030504040204" pitchFamily="34" charset="-120"/>
              </a:rPr>
              <a:t>Google</a:t>
            </a:r>
            <a:r>
              <a:rPr lang="zh-TW" altLang="zh-TW" sz="2800" dirty="0">
                <a:latin typeface="微軟正黑體" panose="020B0604030504040204" pitchFamily="34" charset="-120"/>
                <a:ea typeface="微軟正黑體" panose="020B0604030504040204" pitchFamily="34" charset="-120"/>
              </a:rPr>
              <a:t>網站加上去的</a:t>
            </a:r>
          </a:p>
          <a:p>
            <a:pPr marL="0" lvl="0" indent="0">
              <a:buNone/>
            </a:pPr>
            <a:r>
              <a:rPr lang="en-US" altLang="zh-TW" sz="2800" dirty="0">
                <a:latin typeface="微軟正黑體" panose="020B0604030504040204" pitchFamily="34" charset="-120"/>
                <a:ea typeface="微軟正黑體" panose="020B0604030504040204" pitchFamily="34" charset="-120"/>
              </a:rPr>
              <a:t>4</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告訴大家</a:t>
            </a:r>
            <a:r>
              <a:rPr lang="zh-TW" altLang="zh-TW" sz="2800" dirty="0" smtClean="0">
                <a:latin typeface="微軟正黑體" panose="020B0604030504040204" pitchFamily="34" charset="-120"/>
                <a:ea typeface="微軟正黑體" panose="020B0604030504040204" pitchFamily="34" charset="-120"/>
              </a:rPr>
              <a:t>創辦人</a:t>
            </a:r>
            <a:r>
              <a:rPr lang="zh-TW" altLang="zh-TW" sz="2800" dirty="0">
                <a:latin typeface="微軟正黑體" panose="020B0604030504040204" pitchFamily="34" charset="-120"/>
                <a:ea typeface="微軟正黑體" panose="020B0604030504040204" pitchFamily="34" charset="-120"/>
              </a:rPr>
              <a:t>去參加藝術節慶</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火燒人節</a:t>
            </a:r>
            <a:r>
              <a:rPr lang="en-US" altLang="zh-TW" sz="2800" dirty="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以上皆非</a:t>
            </a:r>
          </a:p>
          <a:p>
            <a:endParaRPr lang="zh-TW" altLang="en-US" sz="2800" dirty="0"/>
          </a:p>
        </p:txBody>
      </p:sp>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65209" y="1061720"/>
            <a:ext cx="7937410" cy="2976880"/>
          </a:xfrm>
          <a:prstGeom prst="rect">
            <a:avLst/>
          </a:prstGeom>
        </p:spPr>
      </p:pic>
      <p:pic>
        <p:nvPicPr>
          <p:cNvPr id="3" name="圖片 2"/>
          <p:cNvPicPr>
            <a:picLocks noChangeAspect="1"/>
          </p:cNvPicPr>
          <p:nvPr/>
        </p:nvPicPr>
        <p:blipFill>
          <a:blip r:embed="rId5"/>
          <a:stretch>
            <a:fillRect/>
          </a:stretch>
        </p:blipFill>
        <p:spPr>
          <a:xfrm>
            <a:off x="3938822" y="4500058"/>
            <a:ext cx="1686189" cy="1775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圖片 5"/>
          <p:cNvPicPr>
            <a:picLocks noChangeAspect="1"/>
          </p:cNvPicPr>
          <p:nvPr/>
        </p:nvPicPr>
        <p:blipFill>
          <a:blip r:embed="rId6"/>
          <a:stretch>
            <a:fillRect/>
          </a:stretch>
        </p:blipFill>
        <p:spPr>
          <a:xfrm>
            <a:off x="6069676" y="4486629"/>
            <a:ext cx="2064238" cy="196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501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8410" y="144462"/>
            <a:ext cx="7886700" cy="1325563"/>
          </a:xfrm>
        </p:spPr>
        <p:txBody>
          <a:bodyPr/>
          <a:lstStyle/>
          <a:p>
            <a:pPr algn="l"/>
            <a:r>
              <a:rPr lang="zh-TW" altLang="en-US" sz="4000" dirty="0">
                <a:latin typeface="微軟正黑體" panose="020B0604030504040204" pitchFamily="34" charset="-120"/>
                <a:ea typeface="微軟正黑體" panose="020B0604030504040204" pitchFamily="34" charset="-120"/>
              </a:rPr>
              <a:t>火燒人節</a:t>
            </a:r>
          </a:p>
        </p:txBody>
      </p:sp>
      <p:sp>
        <p:nvSpPr>
          <p:cNvPr id="3" name="內容版面配置區 2"/>
          <p:cNvSpPr>
            <a:spLocks noGrp="1"/>
          </p:cNvSpPr>
          <p:nvPr>
            <p:ph idx="1"/>
          </p:nvPr>
        </p:nvSpPr>
        <p:spPr>
          <a:xfrm>
            <a:off x="638810" y="1255768"/>
            <a:ext cx="4644390" cy="5266055"/>
          </a:xfrm>
        </p:spPr>
        <p:txBody>
          <a:bodyPr>
            <a:normAutofit/>
          </a:bodyPr>
          <a:lstStyle/>
          <a:p>
            <a:r>
              <a:rPr lang="zh-TW" altLang="en-US" sz="2600" dirty="0">
                <a:latin typeface="微軟正黑體" panose="020B0604030504040204" pitchFamily="34" charset="-120"/>
                <a:ea typeface="微軟正黑體" panose="020B0604030504040204" pitchFamily="34" charset="-120"/>
              </a:rPr>
              <a:t>英文</a:t>
            </a:r>
            <a:r>
              <a:rPr lang="en-US" altLang="zh-TW" sz="2600" b="1" dirty="0">
                <a:latin typeface="微軟正黑體" panose="020B0604030504040204" pitchFamily="34" charset="-120"/>
                <a:ea typeface="微軟正黑體" panose="020B0604030504040204" pitchFamily="34" charset="-120"/>
              </a:rPr>
              <a:t>Burning Man</a:t>
            </a:r>
            <a:r>
              <a:rPr lang="zh-TW" altLang="en-US" sz="2600" dirty="0">
                <a:latin typeface="微軟正黑體" panose="020B0604030504040204" pitchFamily="34" charset="-120"/>
                <a:ea typeface="微軟正黑體" panose="020B0604030504040204" pitchFamily="34" charset="-120"/>
              </a:rPr>
              <a:t>，又名</a:t>
            </a:r>
            <a:r>
              <a:rPr lang="zh-TW" altLang="en-US" sz="2600" b="1" dirty="0">
                <a:latin typeface="微軟正黑體" panose="020B0604030504040204" pitchFamily="34" charset="-120"/>
                <a:ea typeface="微軟正黑體" panose="020B0604030504040204" pitchFamily="34" charset="-120"/>
              </a:rPr>
              <a:t>火人祭，</a:t>
            </a:r>
            <a:r>
              <a:rPr lang="zh-TW" altLang="en-US" sz="2600" dirty="0">
                <a:latin typeface="微軟正黑體" panose="020B0604030504040204" pitchFamily="34" charset="-120"/>
                <a:ea typeface="微軟正黑體" panose="020B0604030504040204" pitchFamily="34" charset="-120"/>
              </a:rPr>
              <a:t>是一年一度在美國內華達州黑石沙漠舉辦的活動。</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九天的活動開始於前一個星期天，結束於美國勞工節（九月第一個星期一）當天。</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這名字始於週六晚上焚燒巨大人形木肖像的儀式。這個活動被許多參與者描述為是對社區意識，藝術，激進的自我表達，以及徹底自力更生的實驗。</a:t>
            </a:r>
          </a:p>
        </p:txBody>
      </p:sp>
      <p:pic>
        <p:nvPicPr>
          <p:cNvPr id="4" name="圖片 3"/>
          <p:cNvPicPr>
            <a:picLocks noChangeAspect="1"/>
          </p:cNvPicPr>
          <p:nvPr/>
        </p:nvPicPr>
        <p:blipFill>
          <a:blip r:embed="rId3"/>
          <a:stretch>
            <a:fillRect/>
          </a:stretch>
        </p:blipFill>
        <p:spPr>
          <a:xfrm>
            <a:off x="5626100" y="3747756"/>
            <a:ext cx="2298699" cy="2774067"/>
          </a:xfrm>
          <a:prstGeom prst="rect">
            <a:avLst/>
          </a:prstGeom>
        </p:spPr>
      </p:pic>
      <p:pic>
        <p:nvPicPr>
          <p:cNvPr id="5" name="圖片 4"/>
          <p:cNvPicPr>
            <a:picLocks noChangeAspect="1"/>
          </p:cNvPicPr>
          <p:nvPr/>
        </p:nvPicPr>
        <p:blipFill>
          <a:blip r:embed="rId4"/>
          <a:stretch>
            <a:fillRect/>
          </a:stretch>
        </p:blipFill>
        <p:spPr>
          <a:xfrm>
            <a:off x="6482081" y="640386"/>
            <a:ext cx="2230120" cy="2754006"/>
          </a:xfrm>
          <a:prstGeom prst="rect">
            <a:avLst/>
          </a:prstGeom>
        </p:spPr>
      </p:pic>
    </p:spTree>
    <p:extLst>
      <p:ext uri="{BB962C8B-B14F-4D97-AF65-F5344CB8AC3E}">
        <p14:creationId xmlns:p14="http://schemas.microsoft.com/office/powerpoint/2010/main" val="51733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6480" y="335601"/>
            <a:ext cx="7772400" cy="1143000"/>
          </a:xfrm>
        </p:spPr>
        <p:txBody>
          <a:bodyPr>
            <a:normAutofit fontScale="90000"/>
          </a:bodyPr>
          <a:lstStyle/>
          <a:p>
            <a:pPr algn="l"/>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sz="4000" dirty="0">
                <a:latin typeface="微軟正黑體" panose="020B0604030504040204" pitchFamily="34" charset="-120"/>
                <a:ea typeface="微軟正黑體" panose="020B0604030504040204" pitchFamily="34" charset="-120"/>
              </a:rPr>
              <a:t>Google</a:t>
            </a:r>
            <a:r>
              <a:rPr lang="zh-TW" altLang="zh-TW" sz="4000" dirty="0">
                <a:latin typeface="微軟正黑體" panose="020B0604030504040204" pitchFamily="34" charset="-120"/>
                <a:ea typeface="微軟正黑體" panose="020B0604030504040204" pitchFamily="34" charset="-120"/>
              </a:rPr>
              <a:t>在標誌設計有了更大的</a:t>
            </a:r>
            <a:r>
              <a:rPr lang="zh-TW" altLang="zh-TW" sz="4000" dirty="0" smtClean="0">
                <a:latin typeface="微軟正黑體" panose="020B0604030504040204" pitchFamily="34" charset="-120"/>
                <a:ea typeface="微軟正黑體" panose="020B0604030504040204" pitchFamily="34" charset="-120"/>
              </a:rPr>
              <a:t>突破</a:t>
            </a:r>
            <a:r>
              <a:rPr lang="zh-TW" altLang="en-US" sz="4000" dirty="0" smtClean="0">
                <a:latin typeface="新細明體" panose="02020500000000000000" pitchFamily="18" charset="-120"/>
                <a:ea typeface="新細明體" panose="02020500000000000000" pitchFamily="18" charset="-120"/>
              </a:rPr>
              <a:t>，</a:t>
            </a:r>
            <a:r>
              <a:rPr lang="zh-TW" altLang="zh-TW" sz="4000" dirty="0" smtClean="0">
                <a:latin typeface="微軟正黑體" panose="020B0604030504040204" pitchFamily="34" charset="-120"/>
                <a:ea typeface="微軟正黑體" panose="020B0604030504040204" pitchFamily="34" charset="-120"/>
              </a:rPr>
              <a:t>指</a:t>
            </a:r>
            <a:r>
              <a:rPr lang="zh-TW" altLang="zh-TW" sz="4000" dirty="0">
                <a:latin typeface="微軟正黑體" panose="020B0604030504040204" pitchFamily="34" charset="-120"/>
                <a:ea typeface="微軟正黑體" panose="020B0604030504040204" pitchFamily="34" charset="-120"/>
              </a:rPr>
              <a:t>的是：</a:t>
            </a:r>
            <a:r>
              <a:rPr lang="zh-TW" altLang="zh-TW" dirty="0"/>
              <a:t/>
            </a:r>
            <a:br>
              <a:rPr lang="zh-TW" altLang="zh-TW" dirty="0"/>
            </a:br>
            <a:endParaRPr lang="zh-TW" altLang="en-US" dirty="0"/>
          </a:p>
        </p:txBody>
      </p:sp>
      <p:sp>
        <p:nvSpPr>
          <p:cNvPr id="3" name="內容版面配置區 2"/>
          <p:cNvSpPr>
            <a:spLocks noGrp="1"/>
          </p:cNvSpPr>
          <p:nvPr>
            <p:ph idx="1"/>
          </p:nvPr>
        </p:nvSpPr>
        <p:spPr>
          <a:xfrm>
            <a:off x="1126490" y="1478601"/>
            <a:ext cx="7886700" cy="4351338"/>
          </a:xfrm>
        </p:spPr>
        <p:txBody>
          <a:bodyPr/>
          <a:lstStyle/>
          <a:p>
            <a:pPr marL="0" lvl="0" indent="0">
              <a:buNone/>
            </a:pPr>
            <a:r>
              <a:rPr lang="en-US" altLang="zh-TW" sz="2800" dirty="0">
                <a:latin typeface="微軟正黑體" panose="020B0604030504040204" pitchFamily="34" charset="-120"/>
                <a:ea typeface="微軟正黑體" panose="020B0604030504040204" pitchFamily="34" charset="-120"/>
              </a:rPr>
              <a:t>1.</a:t>
            </a:r>
            <a:r>
              <a:rPr lang="zh-TW" altLang="zh-TW" sz="2800" dirty="0">
                <a:latin typeface="微軟正黑體" panose="020B0604030504040204" pitchFamily="34" charset="-120"/>
                <a:ea typeface="微軟正黑體" panose="020B0604030504040204" pitchFamily="34" charset="-120"/>
              </a:rPr>
              <a:t>標誌可以連結相關主題頁面，</a:t>
            </a:r>
            <a:r>
              <a:rPr lang="zh-TW" altLang="en-US" sz="2800" dirty="0">
                <a:latin typeface="微軟正黑體" panose="020B0604030504040204" pitchFamily="34" charset="-120"/>
                <a:ea typeface="微軟正黑體" panose="020B0604030504040204" pitchFamily="34" charset="-120"/>
              </a:rPr>
              <a:t>讓使用者</a:t>
            </a:r>
            <a:r>
              <a:rPr lang="zh-TW" altLang="zh-TW" sz="2800" dirty="0">
                <a:latin typeface="微軟正黑體" panose="020B0604030504040204" pitchFamily="34" charset="-120"/>
                <a:ea typeface="微軟正黑體" panose="020B0604030504040204" pitchFamily="34" charset="-120"/>
              </a:rPr>
              <a:t>更深入</a:t>
            </a:r>
            <a:r>
              <a:rPr lang="zh-TW" altLang="en-US"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閱讀與理解。</a:t>
            </a:r>
          </a:p>
          <a:p>
            <a:pPr marL="0" lvl="0" indent="0">
              <a:buNone/>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可以讓工作者忙裡偷閒、放鬆心情</a:t>
            </a:r>
            <a:r>
              <a:rPr lang="zh-TW" altLang="en-US" sz="2800" dirty="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靜態的標誌變成互動</a:t>
            </a:r>
            <a:r>
              <a:rPr lang="zh-TW" altLang="en-US" sz="2800" dirty="0">
                <a:latin typeface="微軟正黑體" panose="020B0604030504040204" pitchFamily="34" charset="-120"/>
                <a:ea typeface="微軟正黑體" panose="020B0604030504040204" pitchFamily="34" charset="-120"/>
              </a:rPr>
              <a:t>性</a:t>
            </a:r>
            <a:r>
              <a:rPr lang="zh-TW" altLang="zh-TW" sz="2800" dirty="0">
                <a:latin typeface="微軟正黑體" panose="020B0604030504040204" pitchFamily="34" charset="-120"/>
                <a:ea typeface="微軟正黑體" panose="020B0604030504040204" pitchFamily="34" charset="-120"/>
              </a:rPr>
              <a:t>動態標誌</a:t>
            </a:r>
          </a:p>
          <a:p>
            <a:pPr marL="0" lvl="0" indent="0">
              <a:buNone/>
            </a:pPr>
            <a:r>
              <a:rPr lang="en-US" altLang="zh-TW" sz="2800" dirty="0">
                <a:latin typeface="微軟正黑體" panose="020B0604030504040204" pitchFamily="34" charset="-120"/>
                <a:ea typeface="微軟正黑體" panose="020B0604030504040204" pitchFamily="34" charset="-120"/>
              </a:rPr>
              <a:t>4.</a:t>
            </a:r>
            <a:r>
              <a:rPr lang="zh-TW" altLang="zh-TW" sz="2800" dirty="0">
                <a:latin typeface="微軟正黑體" panose="020B0604030504040204" pitchFamily="34" charset="-120"/>
                <a:ea typeface="微軟正黑體" panose="020B0604030504040204" pitchFamily="34" charset="-120"/>
              </a:rPr>
              <a:t>讓使用者</a:t>
            </a:r>
            <a:r>
              <a:rPr lang="zh-TW" altLang="en-US" sz="2800" dirty="0">
                <a:latin typeface="微軟正黑體" panose="020B0604030504040204" pitchFamily="34" charset="-120"/>
                <a:ea typeface="微軟正黑體" panose="020B0604030504040204" pitchFamily="34" charset="-120"/>
              </a:rPr>
              <a:t>可以</a:t>
            </a:r>
            <a:r>
              <a:rPr lang="zh-TW" altLang="zh-TW" sz="2800" dirty="0">
                <a:latin typeface="微軟正黑體" panose="020B0604030504040204" pitchFamily="34" charset="-120"/>
                <a:ea typeface="微軟正黑體" panose="020B0604030504040204" pitchFamily="34" charset="-120"/>
              </a:rPr>
              <a:t>和愛迪生一起玩小精靈遊戲</a:t>
            </a:r>
          </a:p>
          <a:p>
            <a:pPr marL="0" lvl="0" indent="0">
              <a:buNone/>
            </a:pPr>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激發人們維護生物多樣性的動力與責任</a:t>
            </a:r>
          </a:p>
          <a:p>
            <a:pPr marL="0" lvl="0" indent="0">
              <a:buNone/>
            </a:pPr>
            <a:r>
              <a:rPr lang="en-US" altLang="zh-TW" sz="2800" dirty="0">
                <a:latin typeface="微軟正黑體" panose="020B0604030504040204" pitchFamily="34" charset="-120"/>
                <a:ea typeface="微軟正黑體" panose="020B0604030504040204" pitchFamily="34" charset="-120"/>
              </a:rPr>
              <a:t>6.</a:t>
            </a:r>
            <a:r>
              <a:rPr lang="zh-TW" altLang="zh-TW" sz="2800" dirty="0">
                <a:latin typeface="微軟正黑體" panose="020B0604030504040204" pitchFamily="34" charset="-120"/>
                <a:ea typeface="微軟正黑體" panose="020B0604030504040204" pitchFamily="34" charset="-120"/>
              </a:rPr>
              <a:t>舉辦</a:t>
            </a:r>
            <a:r>
              <a:rPr lang="zh-TW" altLang="en-US" sz="2800" dirty="0">
                <a:latin typeface="微軟正黑體" panose="020B0604030504040204" pitchFamily="34" charset="-120"/>
                <a:ea typeface="微軟正黑體" panose="020B0604030504040204" pitchFamily="34" charset="-120"/>
              </a:rPr>
              <a:t>國際</a:t>
            </a:r>
            <a:r>
              <a:rPr lang="zh-TW" altLang="zh-TW" sz="2800" dirty="0">
                <a:latin typeface="微軟正黑體" panose="020B0604030504040204" pitchFamily="34" charset="-120"/>
                <a:ea typeface="微軟正黑體" panose="020B0604030504040204" pitchFamily="34" charset="-120"/>
              </a:rPr>
              <a:t>比賽，激發兒童與青少年的創意。</a:t>
            </a:r>
          </a:p>
          <a:p>
            <a:endParaRPr lang="zh-TW" altLang="en-US" sz="2800" dirty="0"/>
          </a:p>
        </p:txBody>
      </p:sp>
      <p:pic>
        <p:nvPicPr>
          <p:cNvPr id="5" name="圖片 4"/>
          <p:cNvPicPr>
            <a:picLocks noChangeAspect="1"/>
          </p:cNvPicPr>
          <p:nvPr/>
        </p:nvPicPr>
        <p:blipFill>
          <a:blip r:embed="rId3"/>
          <a:stretch>
            <a:fillRect/>
          </a:stretch>
        </p:blipFill>
        <p:spPr>
          <a:xfrm>
            <a:off x="1850548" y="5140960"/>
            <a:ext cx="6164263" cy="1544320"/>
          </a:xfrm>
          <a:prstGeom prst="rect">
            <a:avLst/>
          </a:prstGeom>
        </p:spPr>
      </p:pic>
    </p:spTree>
    <p:extLst>
      <p:ext uri="{BB962C8B-B14F-4D97-AF65-F5344CB8AC3E}">
        <p14:creationId xmlns:p14="http://schemas.microsoft.com/office/powerpoint/2010/main" val="197785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t="19796" b="25347"/>
          <a:stretch/>
        </p:blipFill>
        <p:spPr>
          <a:xfrm>
            <a:off x="107504" y="1988840"/>
            <a:ext cx="8749480" cy="3652745"/>
          </a:xfrm>
          <a:prstGeom prst="rect">
            <a:avLst/>
          </a:prstGeom>
        </p:spPr>
      </p:pic>
      <p:sp>
        <p:nvSpPr>
          <p:cNvPr id="5" name="文字方塊 4"/>
          <p:cNvSpPr txBox="1"/>
          <p:nvPr/>
        </p:nvSpPr>
        <p:spPr>
          <a:xfrm>
            <a:off x="2555776" y="764704"/>
            <a:ext cx="4680520" cy="1015663"/>
          </a:xfrm>
          <a:prstGeom prst="rect">
            <a:avLst/>
          </a:prstGeom>
          <a:noFill/>
        </p:spPr>
        <p:txBody>
          <a:bodyPr wrap="square" rtlCol="0">
            <a:spAutoFit/>
          </a:bodyPr>
          <a:lstStyle/>
          <a:p>
            <a:r>
              <a:rPr lang="zh-TW" altLang="en-US" sz="6000" b="1" dirty="0" smtClean="0">
                <a:solidFill>
                  <a:srgbClr val="FFFF00"/>
                </a:solidFill>
              </a:rPr>
              <a:t>小精靈  遊戲</a:t>
            </a:r>
            <a:endParaRPr lang="zh-TW" altLang="en-US" sz="6000" b="1" dirty="0">
              <a:solidFill>
                <a:srgbClr val="FFFF00"/>
              </a:solidFill>
            </a:endParaRPr>
          </a:p>
        </p:txBody>
      </p:sp>
      <p:sp>
        <p:nvSpPr>
          <p:cNvPr id="6" name="矩形 5"/>
          <p:cNvSpPr/>
          <p:nvPr/>
        </p:nvSpPr>
        <p:spPr>
          <a:xfrm>
            <a:off x="2374165" y="2045497"/>
            <a:ext cx="4752528"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zh-TW" sz="3200" b="1" dirty="0">
                <a:solidFill>
                  <a:srgbClr val="FF0000"/>
                </a:solidFill>
                <a:latin typeface="王漢宗中行書繁" pitchFamily="2" charset="-120"/>
                <a:ea typeface="王漢宗中行書繁" pitchFamily="2" charset="-120"/>
              </a:rPr>
              <a:t>小</a:t>
            </a:r>
            <a:r>
              <a:rPr lang="zh-TW" altLang="zh-TW" sz="3200" b="1" dirty="0" smtClean="0">
                <a:solidFill>
                  <a:srgbClr val="FF0000"/>
                </a:solidFill>
                <a:latin typeface="王漢宗中行書繁" pitchFamily="2" charset="-120"/>
                <a:ea typeface="王漢宗中行書繁" pitchFamily="2" charset="-120"/>
              </a:rPr>
              <a:t>精靈</a:t>
            </a:r>
            <a:r>
              <a:rPr lang="en-US" altLang="zh-TW" sz="3200" b="1" dirty="0" smtClean="0">
                <a:solidFill>
                  <a:srgbClr val="FF0000"/>
                </a:solidFill>
              </a:rPr>
              <a:t>Google </a:t>
            </a:r>
            <a:r>
              <a:rPr lang="en-US" altLang="zh-TW" sz="3200" b="1" dirty="0">
                <a:solidFill>
                  <a:srgbClr val="FF0000"/>
                </a:solidFill>
              </a:rPr>
              <a:t>PAC-MAN</a:t>
            </a:r>
            <a:endParaRPr lang="en-US" altLang="zh-TW" sz="3200" b="1" dirty="0">
              <a:solidFill>
                <a:srgbClr val="FF0000"/>
              </a:solidFill>
              <a:hlinkClick r:id="rId4"/>
            </a:endParaRPr>
          </a:p>
          <a:p>
            <a:r>
              <a:rPr lang="en-US" altLang="zh-TW" sz="3200" dirty="0" smtClean="0">
                <a:solidFill>
                  <a:schemeClr val="tx1">
                    <a:lumMod val="75000"/>
                    <a:lumOff val="25000"/>
                  </a:schemeClr>
                </a:solidFill>
                <a:latin typeface="王漢宗中仿宋繁" pitchFamily="2" charset="-120"/>
                <a:ea typeface="王漢宗中仿宋繁" pitchFamily="2" charset="-120"/>
              </a:rPr>
              <a:t>1.</a:t>
            </a:r>
            <a:r>
              <a:rPr lang="zh-TW" altLang="en-US" sz="3200" dirty="0" smtClean="0">
                <a:solidFill>
                  <a:schemeClr val="tx1">
                    <a:lumMod val="75000"/>
                    <a:lumOff val="25000"/>
                  </a:schemeClr>
                </a:solidFill>
                <a:latin typeface="王漢宗中仿宋繁" pitchFamily="2" charset="-120"/>
                <a:ea typeface="王漢宗中仿宋繁" pitchFamily="2" charset="-120"/>
              </a:rPr>
              <a:t>  </a:t>
            </a:r>
            <a:r>
              <a:rPr lang="zh-TW" altLang="zh-TW" sz="3200" dirty="0" smtClean="0">
                <a:solidFill>
                  <a:schemeClr val="tx1">
                    <a:lumMod val="75000"/>
                    <a:lumOff val="25000"/>
                  </a:schemeClr>
                </a:solidFill>
                <a:latin typeface="王漢宗中仿宋繁" pitchFamily="2" charset="-120"/>
                <a:ea typeface="王漢宗中仿宋繁" pitchFamily="2" charset="-120"/>
              </a:rPr>
              <a:t>2010年，慶祝</a:t>
            </a:r>
            <a:r>
              <a:rPr lang="zh-TW" altLang="zh-TW" sz="3200" dirty="0">
                <a:solidFill>
                  <a:schemeClr val="tx1">
                    <a:lumMod val="75000"/>
                    <a:lumOff val="25000"/>
                  </a:schemeClr>
                </a:solidFill>
                <a:latin typeface="王漢宗中仿宋繁" pitchFamily="2" charset="-120"/>
                <a:ea typeface="王漢宗中仿宋繁" pitchFamily="2" charset="-120"/>
              </a:rPr>
              <a:t>電玩</a:t>
            </a:r>
            <a:r>
              <a:rPr lang="zh-TW" altLang="zh-TW" sz="3200" dirty="0" smtClean="0">
                <a:solidFill>
                  <a:schemeClr val="tx1">
                    <a:lumMod val="75000"/>
                    <a:lumOff val="25000"/>
                  </a:schemeClr>
                </a:solidFill>
                <a:latin typeface="王漢宗中仿宋繁" pitchFamily="2" charset="-120"/>
                <a:ea typeface="王漢宗中仿宋繁" pitchFamily="2" charset="-120"/>
              </a:rPr>
              <a:t>遊戲</a:t>
            </a:r>
            <a:r>
              <a:rPr lang="zh-TW" altLang="zh-TW" sz="3200" dirty="0">
                <a:solidFill>
                  <a:schemeClr val="tx1">
                    <a:lumMod val="75000"/>
                    <a:lumOff val="25000"/>
                  </a:schemeClr>
                </a:solidFill>
                <a:latin typeface="王漢宗中仿宋繁" pitchFamily="2" charset="-120"/>
                <a:ea typeface="王漢宗中仿宋繁" pitchFamily="2" charset="-120"/>
              </a:rPr>
              <a:t>《</a:t>
            </a:r>
            <a:r>
              <a:rPr lang="zh-TW" altLang="zh-TW" sz="3200" dirty="0">
                <a:solidFill>
                  <a:srgbClr val="FF0000"/>
                </a:solidFill>
                <a:latin typeface="王漢宗中仿宋繁" pitchFamily="2" charset="-120"/>
                <a:ea typeface="王漢宗中仿宋繁" pitchFamily="2" charset="-120"/>
              </a:rPr>
              <a:t>小精靈</a:t>
            </a:r>
            <a:r>
              <a:rPr lang="zh-TW" altLang="zh-TW" sz="3200" dirty="0">
                <a:solidFill>
                  <a:schemeClr val="tx1">
                    <a:lumMod val="75000"/>
                    <a:lumOff val="25000"/>
                  </a:schemeClr>
                </a:solidFill>
                <a:latin typeface="王漢宗中仿宋繁" pitchFamily="2" charset="-120"/>
                <a:ea typeface="王漢宗中仿宋繁" pitchFamily="2" charset="-120"/>
              </a:rPr>
              <a:t>》</a:t>
            </a:r>
            <a:r>
              <a:rPr lang="zh-TW" altLang="zh-TW" sz="3200" dirty="0" smtClean="0">
                <a:solidFill>
                  <a:schemeClr val="tx1">
                    <a:lumMod val="75000"/>
                    <a:lumOff val="25000"/>
                  </a:schemeClr>
                </a:solidFill>
                <a:latin typeface="王漢宗中仿宋繁" pitchFamily="2" charset="-120"/>
                <a:ea typeface="王漢宗中仿宋繁" pitchFamily="2" charset="-120"/>
              </a:rPr>
              <a:t>誕生30週年</a:t>
            </a:r>
            <a:r>
              <a:rPr lang="zh-TW" altLang="en-US" sz="3200" dirty="0" smtClean="0">
                <a:solidFill>
                  <a:schemeClr val="tx1">
                    <a:lumMod val="75000"/>
                    <a:lumOff val="25000"/>
                  </a:schemeClr>
                </a:solidFill>
                <a:latin typeface="王漢宗中仿宋繁" pitchFamily="2" charset="-120"/>
                <a:ea typeface="王漢宗中仿宋繁" pitchFamily="2" charset="-120"/>
              </a:rPr>
              <a:t>。</a:t>
            </a:r>
            <a:endParaRPr lang="en-US" altLang="zh-TW" sz="3200" dirty="0" smtClean="0">
              <a:solidFill>
                <a:schemeClr val="tx1">
                  <a:lumMod val="75000"/>
                  <a:lumOff val="25000"/>
                </a:schemeClr>
              </a:solidFill>
              <a:latin typeface="王漢宗中仿宋繁" pitchFamily="2" charset="-120"/>
              <a:ea typeface="王漢宗中仿宋繁" pitchFamily="2" charset="-120"/>
            </a:endParaRPr>
          </a:p>
          <a:p>
            <a:r>
              <a:rPr lang="en-US" altLang="zh-TW" sz="3200" dirty="0" smtClean="0">
                <a:solidFill>
                  <a:schemeClr val="tx1">
                    <a:lumMod val="75000"/>
                    <a:lumOff val="25000"/>
                  </a:schemeClr>
                </a:solidFill>
                <a:latin typeface="王漢宗中仿宋繁" pitchFamily="2" charset="-120"/>
                <a:ea typeface="王漢宗中仿宋繁" pitchFamily="2" charset="-120"/>
              </a:rPr>
              <a:t>2.</a:t>
            </a:r>
            <a:r>
              <a:rPr lang="zh-TW" altLang="zh-TW" sz="3200" dirty="0" smtClean="0">
                <a:solidFill>
                  <a:schemeClr val="tx1">
                    <a:lumMod val="75000"/>
                    <a:lumOff val="25000"/>
                  </a:schemeClr>
                </a:solidFill>
                <a:latin typeface="王漢宗中仿宋繁" pitchFamily="2" charset="-120"/>
                <a:ea typeface="王漢宗中仿宋繁" pitchFamily="2" charset="-120"/>
              </a:rPr>
              <a:t>仿照</a:t>
            </a:r>
            <a:r>
              <a:rPr lang="zh-TW" altLang="zh-TW" sz="3200" dirty="0">
                <a:solidFill>
                  <a:schemeClr val="tx1">
                    <a:lumMod val="75000"/>
                    <a:lumOff val="25000"/>
                  </a:schemeClr>
                </a:solidFill>
                <a:latin typeface="王漢宗中仿宋繁" pitchFamily="2" charset="-120"/>
                <a:ea typeface="王漢宗中仿宋繁" pitchFamily="2" charset="-120"/>
              </a:rPr>
              <a:t>《小精靈》</a:t>
            </a:r>
            <a:r>
              <a:rPr lang="zh-TW" altLang="zh-TW" sz="3200" dirty="0" smtClean="0">
                <a:solidFill>
                  <a:schemeClr val="tx1">
                    <a:lumMod val="75000"/>
                    <a:lumOff val="25000"/>
                  </a:schemeClr>
                </a:solidFill>
                <a:latin typeface="王漢宗中仿宋繁" pitchFamily="2" charset="-120"/>
                <a:ea typeface="王漢宗中仿宋繁" pitchFamily="2" charset="-120"/>
              </a:rPr>
              <a:t>的原始</a:t>
            </a:r>
            <a:r>
              <a:rPr lang="zh-TW" altLang="zh-TW" sz="3200" dirty="0">
                <a:solidFill>
                  <a:schemeClr val="tx1">
                    <a:lumMod val="75000"/>
                    <a:lumOff val="25000"/>
                  </a:schemeClr>
                </a:solidFill>
                <a:latin typeface="王漢宗中仿宋繁" pitchFamily="2" charset="-120"/>
                <a:ea typeface="王漢宗中仿宋繁" pitchFamily="2" charset="-120"/>
              </a:rPr>
              <a:t>設計，將「Google</a:t>
            </a:r>
            <a:r>
              <a:rPr lang="zh-TW" altLang="zh-TW" sz="3200" dirty="0" smtClean="0">
                <a:solidFill>
                  <a:schemeClr val="tx1">
                    <a:lumMod val="75000"/>
                    <a:lumOff val="25000"/>
                  </a:schemeClr>
                </a:solidFill>
                <a:latin typeface="王漢宗中仿宋繁" pitchFamily="2" charset="-120"/>
                <a:ea typeface="王漢宗中仿宋繁" pitchFamily="2" charset="-120"/>
              </a:rPr>
              <a:t>」融入遊戲，</a:t>
            </a:r>
            <a:r>
              <a:rPr lang="zh-TW" altLang="zh-TW" sz="3200" dirty="0">
                <a:solidFill>
                  <a:schemeClr val="tx1">
                    <a:lumMod val="75000"/>
                    <a:lumOff val="25000"/>
                  </a:schemeClr>
                </a:solidFill>
                <a:latin typeface="王漢宗中仿宋繁" pitchFamily="2" charset="-120"/>
                <a:ea typeface="王漢宗中仿宋繁" pitchFamily="2" charset="-120"/>
              </a:rPr>
              <a:t>使用者</a:t>
            </a:r>
            <a:r>
              <a:rPr lang="zh-TW" altLang="zh-TW" sz="3200" dirty="0" smtClean="0">
                <a:solidFill>
                  <a:schemeClr val="tx1">
                    <a:lumMod val="75000"/>
                    <a:lumOff val="25000"/>
                  </a:schemeClr>
                </a:solidFill>
                <a:latin typeface="王漢宗中仿宋繁" pitchFamily="2" charset="-120"/>
                <a:ea typeface="王漢宗中仿宋繁" pitchFamily="2" charset="-120"/>
              </a:rPr>
              <a:t>可在</a:t>
            </a:r>
            <a:r>
              <a:rPr lang="en-US" altLang="zh-TW" sz="3200" dirty="0" smtClean="0">
                <a:solidFill>
                  <a:schemeClr val="tx1">
                    <a:lumMod val="75000"/>
                    <a:lumOff val="25000"/>
                  </a:schemeClr>
                </a:solidFill>
                <a:latin typeface="王漢宗中仿宋繁" pitchFamily="2" charset="-120"/>
                <a:ea typeface="王漢宗中仿宋繁" pitchFamily="2" charset="-120"/>
              </a:rPr>
              <a:t/>
            </a:r>
            <a:br>
              <a:rPr lang="en-US" altLang="zh-TW" sz="3200" dirty="0" smtClean="0">
                <a:solidFill>
                  <a:schemeClr val="tx1">
                    <a:lumMod val="75000"/>
                    <a:lumOff val="25000"/>
                  </a:schemeClr>
                </a:solidFill>
                <a:latin typeface="王漢宗中仿宋繁" pitchFamily="2" charset="-120"/>
                <a:ea typeface="王漢宗中仿宋繁" pitchFamily="2" charset="-120"/>
              </a:rPr>
            </a:br>
            <a:r>
              <a:rPr lang="en-US" altLang="zh-TW" sz="3200" dirty="0" smtClean="0">
                <a:solidFill>
                  <a:schemeClr val="tx1">
                    <a:lumMod val="75000"/>
                    <a:lumOff val="25000"/>
                  </a:schemeClr>
                </a:solidFill>
                <a:latin typeface="王漢宗中仿宋繁" pitchFamily="2" charset="-120"/>
                <a:ea typeface="王漢宗中仿宋繁" pitchFamily="2" charset="-120"/>
              </a:rPr>
              <a:t> </a:t>
            </a:r>
            <a:r>
              <a:rPr lang="zh-TW" altLang="zh-TW" sz="3200" dirty="0" smtClean="0">
                <a:solidFill>
                  <a:schemeClr val="tx1">
                    <a:lumMod val="75000"/>
                    <a:lumOff val="25000"/>
                  </a:schemeClr>
                </a:solidFill>
                <a:latin typeface="王漢宗中仿宋繁" pitchFamily="2" charset="-120"/>
                <a:ea typeface="王漢宗中仿宋繁" pitchFamily="2" charset="-120"/>
              </a:rPr>
              <a:t>G</a:t>
            </a:r>
            <a:r>
              <a:rPr lang="zh-TW" altLang="zh-TW" sz="3200" dirty="0">
                <a:solidFill>
                  <a:schemeClr val="tx1">
                    <a:lumMod val="75000"/>
                    <a:lumOff val="25000"/>
                  </a:schemeClr>
                </a:solidFill>
                <a:latin typeface="王漢宗中仿宋繁" pitchFamily="2" charset="-120"/>
                <a:ea typeface="王漢宗中仿宋繁" pitchFamily="2" charset="-120"/>
              </a:rPr>
              <a:t>oogle頁面玩遊戲。</a:t>
            </a:r>
            <a:r>
              <a:rPr lang="zh-TW" altLang="en-US" sz="3200" dirty="0">
                <a:solidFill>
                  <a:schemeClr val="tx1">
                    <a:lumMod val="75000"/>
                    <a:lumOff val="25000"/>
                  </a:schemeClr>
                </a:solidFill>
                <a:latin typeface="王漢宗中仿宋繁" pitchFamily="2" charset="-120"/>
                <a:ea typeface="王漢宗中仿宋繁" pitchFamily="2" charset="-120"/>
              </a:rPr>
              <a:t> </a:t>
            </a:r>
            <a:r>
              <a:rPr lang="en-US" altLang="zh-TW" sz="2400" dirty="0">
                <a:solidFill>
                  <a:schemeClr val="tx1">
                    <a:lumMod val="75000"/>
                    <a:lumOff val="25000"/>
                  </a:schemeClr>
                </a:solidFill>
                <a:latin typeface="王漢宗中仿宋繁" pitchFamily="2" charset="-120"/>
                <a:ea typeface="王漢宗中仿宋繁" pitchFamily="2" charset="-120"/>
                <a:hlinkClick r:id="rId4"/>
              </a:rPr>
              <a:t> </a:t>
            </a:r>
            <a:endParaRPr lang="en-US" altLang="zh-TW" sz="2400" dirty="0">
              <a:solidFill>
                <a:schemeClr val="tx1">
                  <a:lumMod val="75000"/>
                  <a:lumOff val="25000"/>
                </a:schemeClr>
              </a:solidFill>
              <a:latin typeface="王漢宗中仿宋繁" pitchFamily="2" charset="-120"/>
              <a:ea typeface="王漢宗中仿宋繁" pitchFamily="2" charset="-120"/>
            </a:endParaRPr>
          </a:p>
        </p:txBody>
      </p:sp>
    </p:spTree>
    <p:extLst>
      <p:ext uri="{BB962C8B-B14F-4D97-AF65-F5344CB8AC3E}">
        <p14:creationId xmlns:p14="http://schemas.microsoft.com/office/powerpoint/2010/main" val="368652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edison11-hp.gif"/>
          <p:cNvPicPr>
            <a:picLocks noChangeAspect="1"/>
          </p:cNvPicPr>
          <p:nvPr/>
        </p:nvPicPr>
        <p:blipFill>
          <a:blip r:embed="rId3" cstate="print"/>
          <a:stretch>
            <a:fillRect/>
          </a:stretch>
        </p:blipFill>
        <p:spPr>
          <a:xfrm>
            <a:off x="-36512" y="2204864"/>
            <a:ext cx="9181020" cy="3672408"/>
          </a:xfrm>
          <a:prstGeom prst="rect">
            <a:avLst/>
          </a:prstGeom>
        </p:spPr>
      </p:pic>
      <p:sp>
        <p:nvSpPr>
          <p:cNvPr id="7" name="文字方塊 6"/>
          <p:cNvSpPr txBox="1"/>
          <p:nvPr/>
        </p:nvSpPr>
        <p:spPr>
          <a:xfrm>
            <a:off x="1259632" y="764704"/>
            <a:ext cx="6408712" cy="1015663"/>
          </a:xfrm>
          <a:prstGeom prst="rect">
            <a:avLst/>
          </a:prstGeom>
          <a:noFill/>
        </p:spPr>
        <p:txBody>
          <a:bodyPr wrap="square" rtlCol="0">
            <a:spAutoFit/>
          </a:bodyPr>
          <a:lstStyle/>
          <a:p>
            <a:r>
              <a:rPr lang="zh-TW" altLang="en-US" sz="6000" b="1" dirty="0" smtClean="0">
                <a:solidFill>
                  <a:srgbClr val="FFFF00"/>
                </a:solidFill>
              </a:rPr>
              <a:t>紀念  </a:t>
            </a:r>
            <a:r>
              <a:rPr lang="zh-TW" altLang="en-US" sz="6000" b="1" u="sng" dirty="0" smtClean="0">
                <a:solidFill>
                  <a:srgbClr val="FFFF00"/>
                </a:solidFill>
              </a:rPr>
              <a:t>愛迪生</a:t>
            </a:r>
            <a:r>
              <a:rPr lang="zh-TW" altLang="en-US" sz="6000" b="1" dirty="0" smtClean="0">
                <a:solidFill>
                  <a:srgbClr val="FFFF00"/>
                </a:solidFill>
              </a:rPr>
              <a:t>  誕生</a:t>
            </a:r>
            <a:endParaRPr lang="zh-TW" altLang="en-US" sz="6000" b="1" dirty="0">
              <a:solidFill>
                <a:srgbClr val="FFFF00"/>
              </a:solidFill>
            </a:endParaRPr>
          </a:p>
        </p:txBody>
      </p:sp>
    </p:spTree>
    <p:extLst>
      <p:ext uri="{BB962C8B-B14F-4D97-AF65-F5344CB8AC3E}">
        <p14:creationId xmlns:p14="http://schemas.microsoft.com/office/powerpoint/2010/main" val="486478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2160" y="590550"/>
            <a:ext cx="7772400" cy="1143000"/>
          </a:xfrm>
        </p:spPr>
        <p:txBody>
          <a:bodyPr>
            <a:normAutofit/>
          </a:bodyPr>
          <a:lstStyle/>
          <a:p>
            <a:r>
              <a:rPr lang="zh-TW" altLang="en-US" sz="4000" dirty="0">
                <a:latin typeface="微軟正黑體" panose="020B0604030504040204" pitchFamily="34" charset="-120"/>
                <a:ea typeface="微軟正黑體" panose="020B0604030504040204" pitchFamily="34" charset="-120"/>
              </a:rPr>
              <a:t>發明家</a:t>
            </a:r>
            <a:r>
              <a:rPr lang="zh-TW" altLang="zh-TW" sz="4000" dirty="0">
                <a:latin typeface="微軟正黑體" panose="020B0604030504040204" pitchFamily="34" charset="-120"/>
                <a:ea typeface="微軟正黑體" panose="020B0604030504040204" pitchFamily="34" charset="-120"/>
              </a:rPr>
              <a:t>愛迪生</a:t>
            </a:r>
            <a:r>
              <a:rPr lang="zh-TW" altLang="en-US" sz="4000" dirty="0">
                <a:latin typeface="微軟正黑體" panose="020B0604030504040204" pitchFamily="34" charset="-120"/>
                <a:ea typeface="微軟正黑體" panose="020B0604030504040204" pitchFamily="34" charset="-120"/>
              </a:rPr>
              <a:t>的</a:t>
            </a:r>
            <a:r>
              <a:rPr lang="zh-TW" altLang="zh-TW" sz="4000" dirty="0">
                <a:latin typeface="微軟正黑體" panose="020B0604030504040204" pitchFamily="34" charset="-120"/>
                <a:ea typeface="微軟正黑體" panose="020B0604030504040204" pitchFamily="34" charset="-120"/>
              </a:rPr>
              <a:t>生</a:t>
            </a:r>
            <a:r>
              <a:rPr lang="zh-TW" altLang="en-US" sz="4000" dirty="0">
                <a:latin typeface="微軟正黑體" panose="020B0604030504040204" pitchFamily="34" charset="-120"/>
                <a:ea typeface="微軟正黑體" panose="020B0604030504040204" pitchFamily="34" charset="-120"/>
              </a:rPr>
              <a:t>日是哪一天？</a:t>
            </a:r>
          </a:p>
        </p:txBody>
      </p:sp>
      <p:sp>
        <p:nvSpPr>
          <p:cNvPr id="3" name="內容版面配置區 2"/>
          <p:cNvSpPr>
            <a:spLocks noGrp="1"/>
          </p:cNvSpPr>
          <p:nvPr>
            <p:ph idx="1"/>
          </p:nvPr>
        </p:nvSpPr>
        <p:spPr>
          <a:xfrm>
            <a:off x="952500" y="1733550"/>
            <a:ext cx="7886700" cy="4351338"/>
          </a:xfrm>
        </p:spPr>
        <p:txBody>
          <a:bodyPr/>
          <a:lstStyle/>
          <a:p>
            <a:pPr marL="0" indent="0">
              <a:buNone/>
            </a:pPr>
            <a:r>
              <a:rPr lang="en-US" altLang="zh-TW" sz="2800" dirty="0">
                <a:latin typeface="微軟正黑體" panose="020B0604030504040204" pitchFamily="34" charset="-120"/>
                <a:ea typeface="微軟正黑體" panose="020B0604030504040204" pitchFamily="34" charset="-120"/>
              </a:rPr>
              <a:t>1.</a:t>
            </a:r>
            <a:r>
              <a:rPr lang="zh-TW" altLang="zh-TW" sz="2800" dirty="0">
                <a:latin typeface="微軟正黑體" panose="020B0604030504040204" pitchFamily="34" charset="-120"/>
                <a:ea typeface="微軟正黑體" panose="020B0604030504040204" pitchFamily="34" charset="-120"/>
              </a:rPr>
              <a:t>西元</a:t>
            </a:r>
            <a:r>
              <a:rPr lang="en-US" altLang="zh-TW" sz="2800" dirty="0">
                <a:latin typeface="微軟正黑體" panose="020B0604030504040204" pitchFamily="34" charset="-120"/>
                <a:ea typeface="微軟正黑體" panose="020B0604030504040204" pitchFamily="34" charset="-120"/>
              </a:rPr>
              <a:t>2010</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11</a:t>
            </a:r>
            <a:r>
              <a:rPr lang="zh-TW" altLang="zh-TW" sz="2800" dirty="0">
                <a:latin typeface="微軟正黑體" panose="020B0604030504040204" pitchFamily="34" charset="-120"/>
                <a:ea typeface="微軟正黑體" panose="020B0604030504040204" pitchFamily="34" charset="-120"/>
              </a:rPr>
              <a:t>日</a:t>
            </a:r>
          </a:p>
          <a:p>
            <a:pPr marL="0" indent="0">
              <a:buNone/>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西元</a:t>
            </a:r>
            <a:r>
              <a:rPr lang="en-US" altLang="zh-TW" sz="2800" dirty="0">
                <a:latin typeface="微軟正黑體" panose="020B0604030504040204" pitchFamily="34" charset="-120"/>
                <a:ea typeface="微軟正黑體" panose="020B0604030504040204" pitchFamily="34" charset="-120"/>
              </a:rPr>
              <a:t>1847</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11</a:t>
            </a:r>
            <a:r>
              <a:rPr lang="zh-TW" altLang="zh-TW" sz="2800" dirty="0">
                <a:latin typeface="微軟正黑體" panose="020B0604030504040204" pitchFamily="34" charset="-120"/>
                <a:ea typeface="微軟正黑體" panose="020B0604030504040204" pitchFamily="34" charset="-120"/>
              </a:rPr>
              <a:t>日</a:t>
            </a:r>
          </a:p>
          <a:p>
            <a:pPr marL="0" indent="0">
              <a:buNone/>
            </a:pP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西元</a:t>
            </a:r>
            <a:r>
              <a:rPr lang="en-US" altLang="zh-TW" sz="2800" dirty="0">
                <a:latin typeface="微軟正黑體" panose="020B0604030504040204" pitchFamily="34" charset="-120"/>
                <a:ea typeface="微軟正黑體" panose="020B0604030504040204" pitchFamily="34" charset="-120"/>
              </a:rPr>
              <a:t>1846</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11</a:t>
            </a:r>
            <a:r>
              <a:rPr lang="zh-TW" altLang="zh-TW" sz="2800" dirty="0">
                <a:latin typeface="微軟正黑體" panose="020B0604030504040204" pitchFamily="34" charset="-120"/>
                <a:ea typeface="微軟正黑體" panose="020B0604030504040204" pitchFamily="34" charset="-120"/>
              </a:rPr>
              <a:t>日</a:t>
            </a:r>
          </a:p>
          <a:p>
            <a:pPr marL="0" indent="0">
              <a:buNone/>
            </a:pPr>
            <a:r>
              <a:rPr lang="en-US" altLang="zh-TW" sz="2800" dirty="0">
                <a:latin typeface="微軟正黑體" panose="020B0604030504040204" pitchFamily="34" charset="-120"/>
                <a:ea typeface="微軟正黑體" panose="020B0604030504040204" pitchFamily="34" charset="-120"/>
              </a:rPr>
              <a:t>4.</a:t>
            </a:r>
            <a:r>
              <a:rPr lang="zh-TW" altLang="zh-TW" sz="2800" dirty="0">
                <a:latin typeface="微軟正黑體" panose="020B0604030504040204" pitchFamily="34" charset="-120"/>
                <a:ea typeface="微軟正黑體" panose="020B0604030504040204" pitchFamily="34" charset="-120"/>
              </a:rPr>
              <a:t>西元</a:t>
            </a:r>
            <a:r>
              <a:rPr lang="en-US" altLang="zh-TW" sz="2800" dirty="0">
                <a:latin typeface="微軟正黑體" panose="020B0604030504040204" pitchFamily="34" charset="-120"/>
                <a:ea typeface="微軟正黑體" panose="020B0604030504040204" pitchFamily="34" charset="-120"/>
              </a:rPr>
              <a:t>1853</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11</a:t>
            </a:r>
            <a:r>
              <a:rPr lang="zh-TW" altLang="zh-TW" sz="2800" dirty="0">
                <a:latin typeface="微軟正黑體" panose="020B0604030504040204" pitchFamily="34" charset="-120"/>
                <a:ea typeface="微軟正黑體" panose="020B0604030504040204" pitchFamily="34" charset="-120"/>
              </a:rPr>
              <a:t>日</a:t>
            </a:r>
          </a:p>
          <a:p>
            <a:pPr marL="0" indent="0">
              <a:buNone/>
            </a:pPr>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以上皆非</a:t>
            </a:r>
            <a:endParaRPr lang="zh-TW" altLang="en-US" sz="28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4904740" y="1733550"/>
            <a:ext cx="3426460" cy="4384311"/>
          </a:xfrm>
          <a:prstGeom prst="rect">
            <a:avLst/>
          </a:prstGeom>
        </p:spPr>
      </p:pic>
      <p:sp>
        <p:nvSpPr>
          <p:cNvPr id="5" name="語音泡泡: 橢圓形 4"/>
          <p:cNvSpPr/>
          <p:nvPr/>
        </p:nvSpPr>
        <p:spPr>
          <a:xfrm>
            <a:off x="3134360" y="4044975"/>
            <a:ext cx="3637280" cy="1615051"/>
          </a:xfrm>
          <a:prstGeom prst="wedgeEllipseCallout">
            <a:avLst>
              <a:gd name="adj1" fmla="val 43057"/>
              <a:gd name="adj2" fmla="val -1148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我也曾經是個寶寶啊！</a:t>
            </a:r>
            <a:r>
              <a:rPr lang="en-US" altLang="zh-TW" sz="2000" dirty="0"/>
              <a:t/>
            </a:r>
            <a:br>
              <a:rPr lang="en-US" altLang="zh-TW" sz="2000" dirty="0"/>
            </a:br>
            <a:r>
              <a:rPr lang="zh-TW" altLang="en-US" sz="2000" dirty="0"/>
              <a:t>寶寶生日是哪一天，寶寶不說！</a:t>
            </a:r>
          </a:p>
        </p:txBody>
      </p:sp>
    </p:spTree>
    <p:extLst>
      <p:ext uri="{BB962C8B-B14F-4D97-AF65-F5344CB8AC3E}">
        <p14:creationId xmlns:p14="http://schemas.microsoft.com/office/powerpoint/2010/main" val="2946662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831850" y="467360"/>
            <a:ext cx="7886700" cy="6390640"/>
          </a:xfrm>
        </p:spPr>
        <p:txBody>
          <a:bodyPr>
            <a:normAutofit fontScale="85000" lnSpcReduction="10000"/>
          </a:bodyPr>
          <a:lstStyle/>
          <a:p>
            <a:r>
              <a:rPr lang="zh-TW" altLang="en-US" b="1"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湯瑪斯</a:t>
            </a:r>
            <a:r>
              <a:rPr lang="en-US" altLang="zh-TW" b="1"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阿爾瓦</a:t>
            </a:r>
            <a:r>
              <a:rPr lang="en-US" altLang="zh-TW" b="1"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愛迪生</a:t>
            </a:r>
            <a:r>
              <a:rPr lang="zh-TW" altLang="en-US" dirty="0">
                <a:latin typeface="微軟正黑體" panose="020B0604030504040204" pitchFamily="34" charset="-120"/>
                <a:ea typeface="微軟正黑體" panose="020B0604030504040204" pitchFamily="34" charset="-120"/>
              </a:rPr>
              <a:t>（英語：</a:t>
            </a:r>
            <a:r>
              <a:rPr lang="en-US" altLang="zh-TW" dirty="0">
                <a:latin typeface="微軟正黑體" panose="020B0604030504040204" pitchFamily="34" charset="-120"/>
                <a:ea typeface="微軟正黑體" panose="020B0604030504040204" pitchFamily="34" charset="-120"/>
              </a:rPr>
              <a:t>Thomas Alva Edison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1847</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日－</a:t>
            </a:r>
            <a:r>
              <a:rPr lang="en-US" altLang="zh-TW" dirty="0">
                <a:latin typeface="微軟正黑體" panose="020B0604030504040204" pitchFamily="34" charset="-120"/>
                <a:ea typeface="微軟正黑體" panose="020B0604030504040204" pitchFamily="34" charset="-120"/>
              </a:rPr>
              <a:t>1931</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日），</a:t>
            </a:r>
            <a:r>
              <a:rPr lang="zh-TW" altLang="en-US" dirty="0">
                <a:solidFill>
                  <a:srgbClr val="FFFF00"/>
                </a:solidFill>
                <a:latin typeface="微軟正黑體" panose="020B0604030504040204" pitchFamily="34" charset="-120"/>
                <a:ea typeface="微軟正黑體" panose="020B0604030504040204" pitchFamily="34" charset="-120"/>
              </a:rPr>
              <a:t>美國科學家、發明家、商人</a:t>
            </a:r>
            <a:r>
              <a:rPr lang="zh-TW" altLang="en-US"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他發明了很多東西，包括：對世界極大影響的</a:t>
            </a:r>
            <a:r>
              <a:rPr lang="zh-TW" altLang="en-US" dirty="0">
                <a:solidFill>
                  <a:srgbClr val="FFFF00"/>
                </a:solidFill>
                <a:latin typeface="微軟正黑體" panose="020B0604030504040204" pitchFamily="34" charset="-120"/>
                <a:ea typeface="微軟正黑體" panose="020B0604030504040204" pitchFamily="34" charset="-120"/>
              </a:rPr>
              <a:t>留聲機、電影攝影機、直流電力系統</a:t>
            </a:r>
            <a:r>
              <a:rPr lang="zh-TW" altLang="en-US" dirty="0">
                <a:latin typeface="微軟正黑體" panose="020B0604030504040204" pitchFamily="34" charset="-120"/>
                <a:ea typeface="微軟正黑體" panose="020B0604030504040204" pitchFamily="34" charset="-120"/>
              </a:rPr>
              <a:t>等最為人知。</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在美國，愛迪生名下擁有</a:t>
            </a:r>
            <a:r>
              <a:rPr lang="en-US" altLang="zh-TW" dirty="0">
                <a:latin typeface="微軟正黑體" panose="020B0604030504040204" pitchFamily="34" charset="-120"/>
                <a:ea typeface="微軟正黑體" panose="020B0604030504040204" pitchFamily="34" charset="-120"/>
              </a:rPr>
              <a:t>1093</a:t>
            </a:r>
            <a:r>
              <a:rPr lang="zh-TW" altLang="en-US" dirty="0">
                <a:latin typeface="微軟正黑體" panose="020B0604030504040204" pitchFamily="34" charset="-120"/>
                <a:ea typeface="微軟正黑體" panose="020B0604030504040204" pitchFamily="34" charset="-120"/>
              </a:rPr>
              <a:t>項專利，而他在美國、英國、法國和德國等地的</a:t>
            </a:r>
            <a:r>
              <a:rPr lang="zh-TW" altLang="en-US" dirty="0">
                <a:solidFill>
                  <a:srgbClr val="FFFF00"/>
                </a:solidFill>
                <a:latin typeface="微軟正黑體" panose="020B0604030504040204" pitchFamily="34" charset="-120"/>
                <a:ea typeface="微軟正黑體" panose="020B0604030504040204" pitchFamily="34" charset="-120"/>
              </a:rPr>
              <a:t>專利數累計超過</a:t>
            </a:r>
            <a:r>
              <a:rPr lang="en-US" altLang="zh-TW" dirty="0">
                <a:solidFill>
                  <a:srgbClr val="FFFF00"/>
                </a:solidFill>
                <a:latin typeface="微軟正黑體" panose="020B0604030504040204" pitchFamily="34" charset="-120"/>
                <a:ea typeface="微軟正黑體" panose="020B0604030504040204" pitchFamily="34" charset="-120"/>
              </a:rPr>
              <a:t>1500</a:t>
            </a:r>
            <a:r>
              <a:rPr lang="zh-TW" altLang="en-US" dirty="0">
                <a:solidFill>
                  <a:srgbClr val="FFFF00"/>
                </a:solidFill>
                <a:latin typeface="微軟正黑體" panose="020B0604030504040204" pitchFamily="34" charset="-120"/>
                <a:ea typeface="微軟正黑體" panose="020B0604030504040204" pitchFamily="34" charset="-120"/>
              </a:rPr>
              <a:t>項</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小時候患病，較晚才開始接受學校教育。他愛發問、愛動腦子的習慣，令學校老師大為惱火，並稱他作對「臭蛋」。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愛迪生的母親南西毅然地把兒子帶回家，並用自己的方法教導愛迪生知識，同時鼓勵他讀書和做實驗，這使得愛迪生只接受過三個月的學校教育。從這一刻起，愛迪生的一生就完全改變了。</a:t>
            </a:r>
          </a:p>
          <a:p>
            <a:endParaRPr lang="zh-TW" altLang="en-US" dirty="0"/>
          </a:p>
        </p:txBody>
      </p:sp>
    </p:spTree>
    <p:extLst>
      <p:ext uri="{BB962C8B-B14F-4D97-AF65-F5344CB8AC3E}">
        <p14:creationId xmlns:p14="http://schemas.microsoft.com/office/powerpoint/2010/main" val="283689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zh-TW" sz="4000" dirty="0">
                <a:latin typeface="微軟正黑體" panose="020B0604030504040204" pitchFamily="34" charset="-120"/>
                <a:ea typeface="微軟正黑體" panose="020B0604030504040204" pitchFamily="34" charset="-120"/>
              </a:rPr>
              <a:t>哪些節日不曾被設計成</a:t>
            </a:r>
            <a:r>
              <a:rPr lang="en-US" altLang="zh-TW" sz="4000" dirty="0">
                <a:latin typeface="微軟正黑體" panose="020B0604030504040204" pitchFamily="34" charset="-120"/>
                <a:ea typeface="微軟正黑體" panose="020B0604030504040204" pitchFamily="34" charset="-120"/>
              </a:rPr>
              <a:t>Google</a:t>
            </a:r>
            <a:r>
              <a:rPr lang="zh-TW" altLang="zh-TW" sz="4000" dirty="0">
                <a:latin typeface="微軟正黑體" panose="020B0604030504040204" pitchFamily="34" charset="-120"/>
                <a:ea typeface="微軟正黑體" panose="020B0604030504040204" pitchFamily="34" charset="-120"/>
              </a:rPr>
              <a:t>標誌</a:t>
            </a:r>
            <a:r>
              <a:rPr lang="zh-TW" altLang="en-US" sz="4000" dirty="0">
                <a:latin typeface="微軟正黑體" panose="020B0604030504040204" pitchFamily="34" charset="-120"/>
                <a:ea typeface="微軟正黑體" panose="020B0604030504040204" pitchFamily="34" charset="-120"/>
              </a:rPr>
              <a:t>？</a:t>
            </a:r>
            <a:r>
              <a:rPr lang="en-US" altLang="zh-TW" sz="4000" dirty="0">
                <a:latin typeface="微軟正黑體" panose="020B0604030504040204" pitchFamily="34" charset="-120"/>
                <a:ea typeface="微軟正黑體" panose="020B0604030504040204" pitchFamily="34" charset="-120"/>
              </a:rPr>
              <a:t>(</a:t>
            </a:r>
            <a:r>
              <a:rPr lang="zh-TW" altLang="zh-TW" sz="4000" dirty="0">
                <a:latin typeface="微軟正黑體" panose="020B0604030504040204" pitchFamily="34" charset="-120"/>
                <a:ea typeface="微軟正黑體" panose="020B0604030504040204" pitchFamily="34" charset="-120"/>
              </a:rPr>
              <a:t>複選題</a:t>
            </a:r>
            <a:r>
              <a:rPr lang="en-US" altLang="zh-TW" sz="4000" dirty="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0" lvl="0" indent="0">
              <a:buNone/>
            </a:pP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端午節</a:t>
            </a:r>
          </a:p>
          <a:p>
            <a:pPr marL="0" lvl="0" indent="0">
              <a:buNone/>
            </a:pP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萬聖節</a:t>
            </a:r>
          </a:p>
          <a:p>
            <a:pPr marL="0" lvl="0" indent="0">
              <a:buNone/>
            </a:pP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元宵節</a:t>
            </a:r>
          </a:p>
          <a:p>
            <a:pPr marL="0" lvl="0" indent="0">
              <a:buNone/>
            </a:pPr>
            <a:r>
              <a:rPr lang="en-US" altLang="zh-TW" dirty="0">
                <a:latin typeface="微軟正黑體" panose="020B0604030504040204" pitchFamily="34" charset="-120"/>
                <a:ea typeface="微軟正黑體" panose="020B0604030504040204" pitchFamily="34" charset="-120"/>
              </a:rPr>
              <a:t>4.</a:t>
            </a:r>
            <a:r>
              <a:rPr lang="zh-TW" altLang="zh-TW" dirty="0">
                <a:latin typeface="微軟正黑體" panose="020B0604030504040204" pitchFamily="34" charset="-120"/>
                <a:ea typeface="微軟正黑體" panose="020B0604030504040204" pitchFamily="34" charset="-120"/>
              </a:rPr>
              <a:t>雨傘節</a:t>
            </a:r>
          </a:p>
          <a:p>
            <a:pPr marL="0" lvl="0" indent="0">
              <a:buNone/>
            </a:pPr>
            <a:r>
              <a:rPr lang="en-US" altLang="zh-TW" dirty="0">
                <a:latin typeface="微軟正黑體" panose="020B0604030504040204" pitchFamily="34" charset="-120"/>
                <a:ea typeface="微軟正黑體" panose="020B0604030504040204" pitchFamily="34" charset="-120"/>
              </a:rPr>
              <a:t>5.</a:t>
            </a:r>
            <a:r>
              <a:rPr lang="zh-TW" altLang="zh-TW" dirty="0">
                <a:latin typeface="微軟正黑體" panose="020B0604030504040204" pitchFamily="34" charset="-120"/>
                <a:ea typeface="微軟正黑體" panose="020B0604030504040204" pitchFamily="34" charset="-120"/>
              </a:rPr>
              <a:t>老師生日</a:t>
            </a:r>
          </a:p>
          <a:p>
            <a:endParaRPr lang="zh-TW" altLang="en-US" dirty="0"/>
          </a:p>
        </p:txBody>
      </p:sp>
    </p:spTree>
    <p:extLst>
      <p:ext uri="{BB962C8B-B14F-4D97-AF65-F5344CB8AC3E}">
        <p14:creationId xmlns:p14="http://schemas.microsoft.com/office/powerpoint/2010/main" val="366487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712401" y="258433"/>
            <a:ext cx="4116639" cy="1948502"/>
          </a:xfrm>
          <a:prstGeom prst="rect">
            <a:avLst/>
          </a:prstGeom>
          <a:ln>
            <a:noFill/>
          </a:ln>
          <a:effectLst>
            <a:softEdge rad="112500"/>
          </a:effectLst>
        </p:spPr>
      </p:pic>
      <p:pic>
        <p:nvPicPr>
          <p:cNvPr id="8" name="圖片 7"/>
          <p:cNvPicPr>
            <a:picLocks noChangeAspect="1"/>
          </p:cNvPicPr>
          <p:nvPr/>
        </p:nvPicPr>
        <p:blipFill>
          <a:blip r:embed="rId4"/>
          <a:stretch>
            <a:fillRect/>
          </a:stretch>
        </p:blipFill>
        <p:spPr>
          <a:xfrm>
            <a:off x="365760" y="258432"/>
            <a:ext cx="4176626" cy="2058047"/>
          </a:xfrm>
          <a:prstGeom prst="rect">
            <a:avLst/>
          </a:prstGeom>
          <a:ln>
            <a:noFill/>
          </a:ln>
          <a:effectLst>
            <a:softEdge rad="112500"/>
          </a:effectLst>
        </p:spPr>
      </p:pic>
      <p:pic>
        <p:nvPicPr>
          <p:cNvPr id="2" name="圖片 1"/>
          <p:cNvPicPr>
            <a:picLocks noChangeAspect="1"/>
          </p:cNvPicPr>
          <p:nvPr/>
        </p:nvPicPr>
        <p:blipFill>
          <a:blip r:embed="rId5"/>
          <a:stretch>
            <a:fillRect/>
          </a:stretch>
        </p:blipFill>
        <p:spPr>
          <a:xfrm>
            <a:off x="4775200" y="2484441"/>
            <a:ext cx="4053840" cy="1852015"/>
          </a:xfrm>
          <a:prstGeom prst="rect">
            <a:avLst/>
          </a:prstGeom>
          <a:ln>
            <a:noFill/>
          </a:ln>
          <a:effectLst>
            <a:softEdge rad="112500"/>
          </a:effectLst>
        </p:spPr>
      </p:pic>
      <p:pic>
        <p:nvPicPr>
          <p:cNvPr id="3" name="圖片 2"/>
          <p:cNvPicPr>
            <a:picLocks noChangeAspect="1"/>
          </p:cNvPicPr>
          <p:nvPr/>
        </p:nvPicPr>
        <p:blipFill>
          <a:blip r:embed="rId6"/>
          <a:stretch>
            <a:fillRect/>
          </a:stretch>
        </p:blipFill>
        <p:spPr>
          <a:xfrm>
            <a:off x="365760" y="2484441"/>
            <a:ext cx="4176626" cy="1953051"/>
          </a:xfrm>
          <a:prstGeom prst="rect">
            <a:avLst/>
          </a:prstGeom>
          <a:ln>
            <a:noFill/>
          </a:ln>
          <a:effectLst>
            <a:softEdge rad="112500"/>
          </a:effectLst>
        </p:spPr>
      </p:pic>
      <p:sp>
        <p:nvSpPr>
          <p:cNvPr id="10" name="語音泡泡: 圓角矩形 9"/>
          <p:cNvSpPr/>
          <p:nvPr/>
        </p:nvSpPr>
        <p:spPr>
          <a:xfrm>
            <a:off x="6350000" y="4910127"/>
            <a:ext cx="2174240" cy="1622752"/>
          </a:xfrm>
          <a:prstGeom prst="wedgeRoundRectCallout">
            <a:avLst>
              <a:gd name="adj1" fmla="val -78084"/>
              <a:gd name="adj2" fmla="val -95224"/>
              <a:gd name="adj3" fmla="val 16667"/>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微軟正黑體" panose="020B0604030504040204" pitchFamily="34" charset="-120"/>
                <a:ea typeface="微軟正黑體" panose="020B0604030504040204" pitchFamily="34" charset="-120"/>
              </a:rPr>
              <a:t>你一定是眼睛業障重</a:t>
            </a:r>
            <a:endParaRPr lang="en-US" altLang="zh-TW" sz="2000" dirty="0">
              <a:solidFill>
                <a:schemeClr val="bg1"/>
              </a:solidFill>
              <a:latin typeface="微軟正黑體" panose="020B0604030504040204" pitchFamily="34" charset="-120"/>
              <a:ea typeface="微軟正黑體" panose="020B0604030504040204" pitchFamily="34" charset="-120"/>
            </a:endParaRPr>
          </a:p>
          <a:p>
            <a:pPr algn="ctr"/>
            <a:r>
              <a:rPr lang="zh-TW" altLang="en-US" sz="2000" dirty="0">
                <a:solidFill>
                  <a:schemeClr val="bg1"/>
                </a:solidFill>
                <a:latin typeface="微軟正黑體" panose="020B0604030504040204" pitchFamily="34" charset="-120"/>
                <a:ea typeface="微軟正黑體" panose="020B0604030504040204" pitchFamily="34" charset="-120"/>
              </a:rPr>
              <a:t>我不是</a:t>
            </a:r>
            <a:r>
              <a:rPr lang="en-US" altLang="zh-TW" sz="2000" dirty="0">
                <a:solidFill>
                  <a:schemeClr val="bg1"/>
                </a:solidFill>
                <a:latin typeface="微軟正黑體" panose="020B0604030504040204" pitchFamily="34" charset="-120"/>
                <a:ea typeface="微軟正黑體" panose="020B0604030504040204" pitchFamily="34" charset="-120"/>
              </a:rPr>
              <a:t>Google</a:t>
            </a:r>
            <a:r>
              <a:rPr lang="zh-TW" altLang="en-US" sz="2000" dirty="0">
                <a:solidFill>
                  <a:schemeClr val="bg1"/>
                </a:solidFill>
                <a:latin typeface="微軟正黑體" panose="020B0604030504040204" pitchFamily="34" charset="-120"/>
                <a:ea typeface="微軟正黑體" panose="020B0604030504040204" pitchFamily="34" charset="-120"/>
              </a:rPr>
              <a:t>標誌啊！</a:t>
            </a:r>
          </a:p>
        </p:txBody>
      </p:sp>
      <p:pic>
        <p:nvPicPr>
          <p:cNvPr id="11" name="圖片 10"/>
          <p:cNvPicPr>
            <a:picLocks noChangeAspect="1"/>
          </p:cNvPicPr>
          <p:nvPr/>
        </p:nvPicPr>
        <p:blipFill>
          <a:blip r:embed="rId7"/>
          <a:stretch>
            <a:fillRect/>
          </a:stretch>
        </p:blipFill>
        <p:spPr>
          <a:xfrm>
            <a:off x="1236104" y="4615626"/>
            <a:ext cx="2010074" cy="1835973"/>
          </a:xfrm>
          <a:prstGeom prst="rect">
            <a:avLst/>
          </a:prstGeom>
          <a:ln>
            <a:noFill/>
          </a:ln>
          <a:effectLst>
            <a:softEdge rad="112500"/>
          </a:effectLst>
        </p:spPr>
      </p:pic>
      <p:sp>
        <p:nvSpPr>
          <p:cNvPr id="12" name="語音泡泡: 橢圓形 11"/>
          <p:cNvSpPr/>
          <p:nvPr/>
        </p:nvSpPr>
        <p:spPr>
          <a:xfrm>
            <a:off x="3373120" y="5205336"/>
            <a:ext cx="2296160" cy="1513840"/>
          </a:xfrm>
          <a:prstGeom prst="wedgeEllipseCallout">
            <a:avLst>
              <a:gd name="adj1" fmla="val -72955"/>
              <a:gd name="adj2" fmla="val -1976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為什麼我沒有？？？</a:t>
            </a:r>
          </a:p>
        </p:txBody>
      </p:sp>
    </p:spTree>
    <p:extLst>
      <p:ext uri="{BB962C8B-B14F-4D97-AF65-F5344CB8AC3E}">
        <p14:creationId xmlns:p14="http://schemas.microsoft.com/office/powerpoint/2010/main" val="95707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04864"/>
            <a:ext cx="3960440" cy="2409056"/>
          </a:xfrm>
          <a:prstGeom prst="rect">
            <a:avLst/>
          </a:prstGeom>
        </p:spPr>
      </p:pic>
      <p:sp>
        <p:nvSpPr>
          <p:cNvPr id="4" name="文字方塊 3"/>
          <p:cNvSpPr txBox="1"/>
          <p:nvPr/>
        </p:nvSpPr>
        <p:spPr>
          <a:xfrm>
            <a:off x="1206730" y="355593"/>
            <a:ext cx="8064896" cy="1754326"/>
          </a:xfrm>
          <a:prstGeom prst="rect">
            <a:avLst/>
          </a:prstGeom>
          <a:noFill/>
        </p:spPr>
        <p:txBody>
          <a:bodyPr wrap="square" rtlCol="0">
            <a:spAutoFit/>
          </a:bodyPr>
          <a:lstStyle/>
          <a:p>
            <a:r>
              <a:rPr lang="zh-TW" altLang="en-US" sz="5400" b="1" dirty="0">
                <a:solidFill>
                  <a:schemeClr val="bg1"/>
                </a:solidFill>
              </a:rPr>
              <a:t>選出一個你</a:t>
            </a:r>
            <a:r>
              <a:rPr lang="zh-TW" altLang="en-US" sz="5400" b="1" dirty="0" smtClean="0">
                <a:solidFill>
                  <a:schemeClr val="bg1"/>
                </a:solidFill>
              </a:rPr>
              <a:t>最愛的</a:t>
            </a:r>
            <a:r>
              <a:rPr lang="en-US" altLang="zh-TW" sz="5400" b="1" dirty="0" smtClean="0">
                <a:solidFill>
                  <a:schemeClr val="bg1"/>
                </a:solidFill>
              </a:rPr>
              <a:t>Google </a:t>
            </a:r>
            <a:r>
              <a:rPr lang="zh-TW" altLang="en-US" sz="5400" b="1" dirty="0" smtClean="0">
                <a:solidFill>
                  <a:schemeClr val="bg1"/>
                </a:solidFill>
              </a:rPr>
              <a:t>互動標誌</a:t>
            </a:r>
            <a:r>
              <a:rPr lang="zh-TW" altLang="en-US" sz="5400" b="1" dirty="0" smtClean="0">
                <a:solidFill>
                  <a:schemeClr val="bg1"/>
                </a:solidFill>
                <a:latin typeface="新細明體" panose="02020500000000000000" pitchFamily="18" charset="-120"/>
              </a:rPr>
              <a:t>，</a:t>
            </a:r>
            <a:r>
              <a:rPr lang="zh-TW" altLang="en-US" sz="5400" b="1" dirty="0" smtClean="0">
                <a:solidFill>
                  <a:schemeClr val="bg1"/>
                </a:solidFill>
              </a:rPr>
              <a:t>並說出理由</a:t>
            </a:r>
            <a:endParaRPr lang="zh-TW" altLang="en-US" sz="5400" b="1" dirty="0">
              <a:solidFill>
                <a:schemeClr val="bg1"/>
              </a:solidFill>
            </a:endParaRPr>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589" y="4034707"/>
            <a:ext cx="4391025" cy="2095500"/>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348880"/>
            <a:ext cx="4362450" cy="2143125"/>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 y="4293096"/>
            <a:ext cx="4479085" cy="1988442"/>
          </a:xfrm>
          <a:prstGeom prst="rect">
            <a:avLst/>
          </a:prstGeom>
        </p:spPr>
      </p:pic>
    </p:spTree>
    <p:extLst>
      <p:ext uri="{BB962C8B-B14F-4D97-AF65-F5344CB8AC3E}">
        <p14:creationId xmlns:p14="http://schemas.microsoft.com/office/powerpoint/2010/main" val="2803679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8338" y="404664"/>
            <a:ext cx="7344816" cy="1224135"/>
          </a:xfrm>
        </p:spPr>
        <p:txBody>
          <a:bodyPr>
            <a:normAutofit fontScale="90000"/>
          </a:bodyPr>
          <a:lstStyle/>
          <a:p>
            <a:r>
              <a:rPr lang="zh-TW" altLang="en-US" dirty="0">
                <a:ea typeface="文鼎新藝體" pitchFamily="49" charset="-120"/>
              </a:rPr>
              <a:t>引人注目的</a:t>
            </a:r>
            <a:r>
              <a:rPr lang="en-US" altLang="zh-TW" sz="9600" dirty="0">
                <a:solidFill>
                  <a:srgbClr val="00A7E2"/>
                </a:solidFill>
                <a:latin typeface="KaiTi" pitchFamily="49" charset="-122"/>
                <a:ea typeface="KaiTi" pitchFamily="49" charset="-122"/>
                <a:cs typeface="Segoe UI" pitchFamily="34" charset="0"/>
              </a:rPr>
              <a:t>G</a:t>
            </a:r>
            <a:r>
              <a:rPr lang="en-US" altLang="zh-TW" sz="9600" dirty="0">
                <a:solidFill>
                  <a:srgbClr val="FF0000"/>
                </a:solidFill>
                <a:latin typeface="KaiTi" pitchFamily="49" charset="-122"/>
                <a:ea typeface="KaiTi" pitchFamily="49" charset="-122"/>
                <a:cs typeface="Segoe UI" pitchFamily="34" charset="0"/>
              </a:rPr>
              <a:t>o</a:t>
            </a:r>
            <a:r>
              <a:rPr lang="en-US" altLang="zh-TW" sz="9600" dirty="0">
                <a:solidFill>
                  <a:srgbClr val="FFC000"/>
                </a:solidFill>
                <a:latin typeface="KaiTi" pitchFamily="49" charset="-122"/>
                <a:ea typeface="KaiTi" pitchFamily="49" charset="-122"/>
                <a:cs typeface="Segoe UI" pitchFamily="34" charset="0"/>
              </a:rPr>
              <a:t>o</a:t>
            </a:r>
            <a:r>
              <a:rPr lang="en-US" altLang="zh-TW" sz="9600" dirty="0">
                <a:solidFill>
                  <a:srgbClr val="00A7E2"/>
                </a:solidFill>
                <a:latin typeface="KaiTi" pitchFamily="49" charset="-122"/>
                <a:ea typeface="KaiTi" pitchFamily="49" charset="-122"/>
                <a:cs typeface="Segoe UI" pitchFamily="34" charset="0"/>
              </a:rPr>
              <a:t>g</a:t>
            </a:r>
            <a:r>
              <a:rPr lang="en-US" altLang="zh-TW" sz="9600" dirty="0">
                <a:solidFill>
                  <a:srgbClr val="35C943"/>
                </a:solidFill>
                <a:latin typeface="KaiTi" pitchFamily="49" charset="-122"/>
                <a:ea typeface="KaiTi" pitchFamily="49" charset="-122"/>
                <a:cs typeface="Segoe UI" pitchFamily="34" charset="0"/>
              </a:rPr>
              <a:t>l</a:t>
            </a:r>
            <a:r>
              <a:rPr lang="en-US" altLang="zh-TW" sz="9600" dirty="0">
                <a:solidFill>
                  <a:srgbClr val="FF0000"/>
                </a:solidFill>
                <a:latin typeface="KaiTi" pitchFamily="49" charset="-122"/>
                <a:ea typeface="KaiTi" pitchFamily="49" charset="-122"/>
                <a:cs typeface="Segoe UI" pitchFamily="34" charset="0"/>
              </a:rPr>
              <a:t>e</a:t>
            </a:r>
            <a:r>
              <a:rPr lang="zh-TW" altLang="en-US" dirty="0">
                <a:ea typeface="文鼎新藝體" pitchFamily="49" charset="-120"/>
              </a:rPr>
              <a:t>標誌</a:t>
            </a:r>
          </a:p>
        </p:txBody>
      </p:sp>
      <p:grpSp>
        <p:nvGrpSpPr>
          <p:cNvPr id="25" name="群組 24"/>
          <p:cNvGrpSpPr/>
          <p:nvPr/>
        </p:nvGrpSpPr>
        <p:grpSpPr>
          <a:xfrm>
            <a:off x="179512" y="1743489"/>
            <a:ext cx="8856984" cy="4565831"/>
            <a:chOff x="1832885" y="2361805"/>
            <a:chExt cx="6739362" cy="1978651"/>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885" y="3308691"/>
              <a:ext cx="1954054" cy="1010660"/>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130" y="3354448"/>
              <a:ext cx="2315117" cy="817919"/>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39" y="3373991"/>
              <a:ext cx="2470190" cy="966465"/>
            </a:xfrm>
            <a:prstGeom prst="rect">
              <a:avLst/>
            </a:prstGeom>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2885" y="2546072"/>
              <a:ext cx="2172578" cy="762619"/>
            </a:xfrm>
            <a:prstGeom prst="rect">
              <a:avLst/>
            </a:prstGeom>
          </p:spPr>
        </p:pic>
        <p:pic>
          <p:nvPicPr>
            <p:cNvPr id="18" name="圖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7130" y="2361805"/>
              <a:ext cx="2233299" cy="901767"/>
            </a:xfrm>
            <a:prstGeom prst="rect">
              <a:avLst/>
            </a:prstGeom>
          </p:spPr>
        </p:pic>
        <p:pic>
          <p:nvPicPr>
            <p:cNvPr id="21" name="圖片 20"/>
            <p:cNvPicPr>
              <a:picLocks noChangeAspect="1"/>
            </p:cNvPicPr>
            <p:nvPr/>
          </p:nvPicPr>
          <p:blipFill rotWithShape="1">
            <a:blip r:embed="rId8" cstate="print">
              <a:extLst>
                <a:ext uri="{28A0092B-C50C-407E-A947-70E740481C1C}">
                  <a14:useLocalDpi xmlns:a14="http://schemas.microsoft.com/office/drawing/2010/main" val="0"/>
                </a:ext>
              </a:extLst>
            </a:blip>
            <a:srcRect l="5545" t="16575" r="9661" b="10028"/>
            <a:stretch/>
          </p:blipFill>
          <p:spPr>
            <a:xfrm>
              <a:off x="4026166" y="2424910"/>
              <a:ext cx="2230963" cy="883781"/>
            </a:xfrm>
            <a:prstGeom prst="rect">
              <a:avLst/>
            </a:prstGeom>
          </p:spPr>
        </p:pic>
      </p:grpSp>
    </p:spTree>
    <p:extLst>
      <p:ext uri="{BB962C8B-B14F-4D97-AF65-F5344CB8AC3E}">
        <p14:creationId xmlns:p14="http://schemas.microsoft.com/office/powerpoint/2010/main" val="2273099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5040" y="390751"/>
            <a:ext cx="7772400" cy="1143000"/>
          </a:xfrm>
        </p:spPr>
        <p:txBody>
          <a:bodyPr>
            <a:normAutofit fontScale="90000"/>
          </a:bodyPr>
          <a:lstStyle/>
          <a:p>
            <a:pPr algn="l"/>
            <a:r>
              <a:rPr lang="en-US" altLang="zh-TW" dirty="0"/>
              <a:t/>
            </a:r>
            <a:br>
              <a:rPr lang="en-US" altLang="zh-TW" dirty="0"/>
            </a:br>
            <a:r>
              <a:rPr lang="en-US" altLang="zh-TW" sz="4000" dirty="0">
                <a:latin typeface="微軟正黑體" panose="020B0604030504040204" pitchFamily="34" charset="-120"/>
                <a:ea typeface="微軟正黑體" panose="020B0604030504040204" pitchFamily="34" charset="-120"/>
              </a:rPr>
              <a:t>Google</a:t>
            </a:r>
            <a:r>
              <a:rPr lang="zh-TW" altLang="zh-TW" sz="4000" dirty="0">
                <a:latin typeface="微軟正黑體" panose="020B0604030504040204" pitchFamily="34" charset="-120"/>
                <a:ea typeface="微軟正黑體" panose="020B0604030504040204" pitchFamily="34" charset="-120"/>
              </a:rPr>
              <a:t>標誌創新歷經多</a:t>
            </a:r>
            <a:r>
              <a:rPr lang="zh-TW" altLang="en-US" sz="4000" dirty="0">
                <a:latin typeface="微軟正黑體" panose="020B0604030504040204" pitchFamily="34" charset="-120"/>
                <a:ea typeface="微軟正黑體" panose="020B0604030504040204" pitchFamily="34" charset="-120"/>
              </a:rPr>
              <a:t>個時期</a:t>
            </a:r>
            <a:r>
              <a:rPr lang="zh-TW" altLang="zh-TW" sz="4000" dirty="0">
                <a:latin typeface="微軟正黑體" panose="020B0604030504040204" pitchFamily="34" charset="-120"/>
                <a:ea typeface="微軟正黑體" panose="020B0604030504040204" pitchFamily="34" charset="-120"/>
              </a:rPr>
              <a:t>，請依照時間先後排列</a:t>
            </a:r>
            <a:r>
              <a:rPr lang="zh-TW" altLang="zh-TW" dirty="0"/>
              <a:t/>
            </a:r>
            <a:br>
              <a:rPr lang="zh-TW" altLang="zh-TW" dirty="0"/>
            </a:br>
            <a:endParaRPr lang="zh-TW" altLang="en-US" dirty="0"/>
          </a:p>
        </p:txBody>
      </p:sp>
      <p:sp>
        <p:nvSpPr>
          <p:cNvPr id="3" name="內容版面配置區 2"/>
          <p:cNvSpPr>
            <a:spLocks noGrp="1"/>
          </p:cNvSpPr>
          <p:nvPr>
            <p:ph idx="1"/>
          </p:nvPr>
        </p:nvSpPr>
        <p:spPr>
          <a:xfrm>
            <a:off x="1045210" y="1802449"/>
            <a:ext cx="7886700" cy="4351338"/>
          </a:xfrm>
        </p:spPr>
        <p:txBody>
          <a:bodyPr/>
          <a:lstStyle/>
          <a:p>
            <a:pPr marL="0" lvl="0" indent="0">
              <a:buNone/>
            </a:pPr>
            <a:r>
              <a:rPr lang="en-US" altLang="zh-TW" sz="2800" dirty="0">
                <a:latin typeface="微軟正黑體" panose="020B0604030504040204" pitchFamily="34" charset="-120"/>
                <a:ea typeface="微軟正黑體" panose="020B0604030504040204" pitchFamily="34" charset="-120"/>
              </a:rPr>
              <a:t>A.</a:t>
            </a:r>
            <a:r>
              <a:rPr lang="zh-TW" altLang="zh-TW" sz="2800" dirty="0">
                <a:latin typeface="微軟正黑體" panose="020B0604030504040204" pitchFamily="34" charset="-120"/>
                <a:ea typeface="微軟正黑體" panose="020B0604030504040204" pitchFamily="34" charset="-120"/>
              </a:rPr>
              <a:t>互動性動態標誌時期</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B.</a:t>
            </a:r>
            <a:r>
              <a:rPr lang="zh-TW" altLang="en-US" sz="2800" dirty="0">
                <a:latin typeface="微軟正黑體" panose="020B0604030504040204" pitchFamily="34" charset="-120"/>
                <a:ea typeface="微軟正黑體" panose="020B0604030504040204" pitchFamily="34" charset="-120"/>
              </a:rPr>
              <a:t>三</a:t>
            </a:r>
            <a:r>
              <a:rPr lang="zh-TW" altLang="zh-TW" sz="2800" dirty="0">
                <a:latin typeface="微軟正黑體" panose="020B0604030504040204" pitchFamily="34" charset="-120"/>
                <a:ea typeface="微軟正黑體" panose="020B0604030504040204" pitchFamily="34" charset="-120"/>
              </a:rPr>
              <a:t>原色純文字時期</a:t>
            </a:r>
          </a:p>
          <a:p>
            <a:pPr marL="0" lvl="0" indent="0">
              <a:buNone/>
            </a:pPr>
            <a:r>
              <a:rPr lang="en-US" altLang="zh-TW" sz="2800" dirty="0">
                <a:latin typeface="微軟正黑體" panose="020B0604030504040204" pitchFamily="34" charset="-120"/>
                <a:ea typeface="微軟正黑體" panose="020B0604030504040204" pitchFamily="34" charset="-120"/>
              </a:rPr>
              <a:t>C.</a:t>
            </a:r>
            <a:r>
              <a:rPr lang="zh-TW" altLang="en-US" sz="2800" dirty="0">
                <a:latin typeface="微軟正黑體" panose="020B0604030504040204" pitchFamily="34" charset="-120"/>
                <a:ea typeface="微軟正黑體" panose="020B0604030504040204" pitchFamily="34" charset="-120"/>
              </a:rPr>
              <a:t>舉辦</a:t>
            </a:r>
            <a:r>
              <a:rPr lang="zh-TW" altLang="zh-TW" sz="2800" dirty="0">
                <a:latin typeface="微軟正黑體" panose="020B0604030504040204" pitchFamily="34" charset="-120"/>
                <a:ea typeface="微軟正黑體" panose="020B0604030504040204" pitchFamily="34" charset="-120"/>
              </a:rPr>
              <a:t>國際競賽時期</a:t>
            </a:r>
            <a:r>
              <a:rPr lang="en-US" altLang="zh-TW" sz="2800" dirty="0">
                <a:latin typeface="微軟正黑體" panose="020B0604030504040204" pitchFamily="34" charset="-120"/>
                <a:ea typeface="微軟正黑體" panose="020B0604030504040204" pitchFamily="34" charset="-120"/>
              </a:rPr>
              <a:t>        D.</a:t>
            </a:r>
            <a:r>
              <a:rPr lang="zh-TW" altLang="zh-TW" sz="2800" dirty="0">
                <a:latin typeface="微軟正黑體" panose="020B0604030504040204" pitchFamily="34" charset="-120"/>
                <a:ea typeface="微軟正黑體" panose="020B0604030504040204" pitchFamily="34" charset="-120"/>
              </a:rPr>
              <a:t>靜態藝術作品時期</a:t>
            </a:r>
            <a:endParaRPr lang="en-US"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err="1">
                <a:latin typeface="微軟正黑體" panose="020B0604030504040204" pitchFamily="34" charset="-120"/>
                <a:ea typeface="微軟正黑體" panose="020B0604030504040204" pitchFamily="34" charset="-120"/>
              </a:rPr>
              <a:t>1.A</a:t>
            </a:r>
            <a:r>
              <a:rPr lang="en-US" altLang="zh-TW" sz="2800" dirty="0">
                <a:latin typeface="微軟正黑體" panose="020B0604030504040204" pitchFamily="34" charset="-120"/>
                <a:ea typeface="微軟正黑體" panose="020B0604030504040204" pitchFamily="34" charset="-120"/>
              </a:rPr>
              <a:t> B C D</a:t>
            </a:r>
          </a:p>
          <a:p>
            <a:pPr marL="0" lvl="0" indent="0">
              <a:buNone/>
            </a:pPr>
            <a:r>
              <a:rPr lang="en-US" altLang="zh-TW" sz="2800" dirty="0" err="1">
                <a:latin typeface="微軟正黑體" panose="020B0604030504040204" pitchFamily="34" charset="-120"/>
                <a:ea typeface="微軟正黑體" panose="020B0604030504040204" pitchFamily="34" charset="-120"/>
              </a:rPr>
              <a:t>2.B</a:t>
            </a:r>
            <a:r>
              <a:rPr lang="en-US" altLang="zh-TW" sz="2800" dirty="0">
                <a:latin typeface="微軟正黑體" panose="020B0604030504040204" pitchFamily="34" charset="-120"/>
                <a:ea typeface="微軟正黑體" panose="020B0604030504040204" pitchFamily="34" charset="-120"/>
              </a:rPr>
              <a:t> D A C</a:t>
            </a:r>
          </a:p>
          <a:p>
            <a:pPr marL="0" lvl="0" indent="0">
              <a:buNone/>
            </a:pPr>
            <a:r>
              <a:rPr lang="en-US" altLang="zh-TW" sz="2800" dirty="0" err="1">
                <a:latin typeface="微軟正黑體" panose="020B0604030504040204" pitchFamily="34" charset="-120"/>
                <a:ea typeface="微軟正黑體" panose="020B0604030504040204" pitchFamily="34" charset="-120"/>
              </a:rPr>
              <a:t>3.A</a:t>
            </a:r>
            <a:r>
              <a:rPr lang="en-US" altLang="zh-TW" sz="2800" dirty="0">
                <a:latin typeface="微軟正黑體" panose="020B0604030504040204" pitchFamily="34" charset="-120"/>
                <a:ea typeface="微軟正黑體" panose="020B0604030504040204" pitchFamily="34" charset="-120"/>
              </a:rPr>
              <a:t> D B C</a:t>
            </a:r>
          </a:p>
          <a:p>
            <a:pPr marL="0" lvl="0" indent="0">
              <a:buNone/>
            </a:pPr>
            <a:r>
              <a:rPr lang="en-US" altLang="zh-TW" sz="2800" dirty="0" err="1">
                <a:latin typeface="微軟正黑體" panose="020B0604030504040204" pitchFamily="34" charset="-120"/>
                <a:ea typeface="微軟正黑體" panose="020B0604030504040204" pitchFamily="34" charset="-120"/>
              </a:rPr>
              <a:t>4.C</a:t>
            </a:r>
            <a:r>
              <a:rPr lang="en-US" altLang="zh-TW" sz="2800" dirty="0">
                <a:latin typeface="微軟正黑體" panose="020B0604030504040204" pitchFamily="34" charset="-120"/>
                <a:ea typeface="微軟正黑體" panose="020B0604030504040204" pitchFamily="34" charset="-120"/>
              </a:rPr>
              <a:t> B A D</a:t>
            </a:r>
          </a:p>
          <a:p>
            <a:pPr marL="0" lvl="0" indent="0">
              <a:buNone/>
            </a:pPr>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以上皆非</a:t>
            </a:r>
          </a:p>
          <a:p>
            <a:endParaRPr lang="zh-TW" altLang="en-US" sz="2800" dirty="0"/>
          </a:p>
        </p:txBody>
      </p:sp>
      <p:pic>
        <p:nvPicPr>
          <p:cNvPr id="4" name="圖片 3"/>
          <p:cNvPicPr>
            <a:picLocks noChangeAspect="1"/>
          </p:cNvPicPr>
          <p:nvPr/>
        </p:nvPicPr>
        <p:blipFill>
          <a:blip r:embed="rId3"/>
          <a:stretch>
            <a:fillRect/>
          </a:stretch>
        </p:blipFill>
        <p:spPr>
          <a:xfrm>
            <a:off x="3790950" y="3361408"/>
            <a:ext cx="4389120" cy="2464177"/>
          </a:xfrm>
          <a:prstGeom prst="rect">
            <a:avLst/>
          </a:prstGeom>
          <a:ln>
            <a:noFill/>
          </a:ln>
          <a:effectLst>
            <a:softEdge rad="112500"/>
          </a:effectLst>
        </p:spPr>
      </p:pic>
    </p:spTree>
    <p:extLst>
      <p:ext uri="{BB962C8B-B14F-4D97-AF65-F5344CB8AC3E}">
        <p14:creationId xmlns:p14="http://schemas.microsoft.com/office/powerpoint/2010/main" val="134591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28" name="AutoShape 4"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0" name="AutoShape 6" descr="data:image/png;base64,iVBORw0KGgoAAAANSUhEUgAAAbAAAADXCAYAAAB7yAR8AAAgAElEQVR4Xuy9B5hURdY+fm5Pnp6cc4RhYMgZRIkGVFBB1sga17AuuuY1Z11zYF0VFRVRMaCIAUQk5wzDwDA555xDT9//eaupcfTz+61/NtF+5zzPPN3Tffveum/VrbdOLINEBAFBQBAQBAQBJ0TAcMI2S5MFAUFAEBAEBAESApNB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8F9B4J1v1ke8eM+Cd2MHDsv65uMPbv6vNEIuKggIAk6NgBCYU3efczb+2j9dm5i+ft32+CGjw4oK8m/asWP3a//KO9mUlzf080WLLs44dHB0XFTEiMrSkq5d6UdnVpWUHPpXXkfOJQgIAv9dBITA/rv4/5+8up+v78q33lk0q6Ozk5a8szQgITUh6K2/vZX/z4Jx4/2PzS7eu+m10LCwyIFD0owLLrxUnfKKSy829+zZ97uurq7P/tlryO8FAUHg5EFACOzk6Yv/Ey3xdHO75oWFz7914/UL6OlXXrq5sLqlcMO3X385IdHt9MXLt6w9ERDi4uKSkoYO/2zSyCEj5s27kIYOHt57mmtvvIHKiwvpgrkX0BfLv6C62to//qs1vhNps/xGEBAE/nkEhMD+eQzlDL8SgeTk5LApU0/LeOvNxSHr1q+he++9//F7Hrz//uqKCnrgwcemzrvggu0LFy7s/JWnowULFnisW7f2zUsuvWj+rNnn/YS49Dmau21UWVZKGUcO0qJXX6PCgsL3MzKO/v7XXkOOEwQEgZMXASGwk7dvfnMtmztp6PL59z4257yZs+mOO26u2rhtr+3qKy6O2nsgg0pLSzfaO1tet9tdV61du7bxH9381XMnzdie3/39U4/fSzgfpLamSr0Gh4T1/hxE+dTjT5jlldVLy6pr36ivqtr6j84t3wsCgoBzICAE5hz95PStnH/9/NGuHfZdi99dauzYtYVuv/VOMyAwQI0/H18/0+rhpu6xtbOb6nrMT6bOnP3MfVfP3/dLNz59+qkXHipq/fjeDz+zzE+w0sH0A+Rt9aaQ8FjqFx+vfvLlqpX04ZIPzIz09KUdHV135ObmOthNRBAQBH4zCAiB/Wa68uS+EWhfD7723hz4p0Aui97/+ECEh2W4NSiEXDraqcfTi5ITYsnd3Y2OZuVRW1s7VZouWzpys87tq5EhgnHrtvS8S155nyb0iybLkS3U3NFBvp6eNGbSNOpqrKNnn33GXLX6uzXHjmU/39nZ+f3JjYy0ThAQBE4UASGwE0VOfverEUCQxWXTxubes+gj5Y+ClvTaGwtp9/adpr/Vx2i2s/mvspxiE5NoYEoSNDLy9PCgmppq2pRTTt5228LFLzyrcsV8rdYn57/y3j0TL59LXnt2UU95HgUHBdG0qWfQocMH6JLfXWR2tLTRlLEJZ5xoUMivvjE5UBAQBP6rCAiB/Vfh/79x8XHjxzz25JOP3z9syHAqrShTwRY3334r7d2xw7R6eRhWP39yj0ogi5eVzNI86mSN7JxZ51BSQgKFhIbRx6t+oB9Wflm1c8vmcJzr7PtevD91/DhyzdpHAZ0NCkScG4LzHzuWSS+98LI5aOTg5H9FeP7/jV6SuxQEnA8BITDn6zOna/Htty+ofO65V8KgIXn7Bqr2v/rMU1TiHVGbNv2M4G5PXzqtfzzZrR5U3tFKB79aRTlfLqUrr7qCRoyeQG3N9XTw0EH68Ks1X9YXZKfPuur6+8bMv9pIqiqimspiqqyto/DgIBo/dpIK5Lj7gQfp8IF9j+/csfsBpwNLGiwICAK/GgEhsF8NlRx4Iggg4GLWeed/esuC25SJTwsIqXn8+dRObuRHNkq0upLdz4uqXQzKy22k9vo62vPgVfSX++6luKQB6mf792ynhx94yBx6zlzjtseeoMBKB4FB+ielKO1r/mXzv2ttbf+9BG2cSG/JbwQB50JACMy5+svpWvvg4498Pfe82eckDhhM+ccOK/OhCuLgnKx5b39BR8vbqZ+fCwW4EvmH+lJBg43a6hopKjyAujO302cvPEe3/fVlqkjfQe7e3vTlx5+YmWW1xsNffksTXHtU0Abk2zWr6KnnXyN/d7skKjvdKJEGCwInhoAQ2InhJr/6FQgg0bitvaUEics4HOY95GiBwFZsz2g2XNx8O7p7aGhiOJmBITT89DNpT0kbpVodwxKE9tn7y6ho63q68eJz6fD+/dTc1EKbM/LsTz//vDEpJcFAorKvmyshNP+xR5+gCM+WE67o8StuSQ4RBASBkwgBIbCTqDN+i005/eyZa7zdXWecO/tc49qrrqOcwkJ6e/mXhYmX3Bhf2dBGPt3tFF52mD5YuZq8jG4adtXtNCE2hOo7bVTv5kUrCokGbXqVegozaeK0KbRt3QbamV1Id996o0pgBim6+wfRM48/TNu3bpr3ww+bpd7hb3EgyT0JAr+AgBCYDIt/OwLQxHbv3nF12vCRf8fFmoKS6PRrbqCKTlNpW4EertTt7UZrN6dTUHMJ1Tc1ke+QU6jDL5QONnk4tLFvX6aOw5spNSWFNm3eYt5w0w3G/EuvUAT20sJX6Ps1ayRo49/ek3IBQeDkQkAI7OTqj990a2bOnBmaXVZdNHJQsmeV3ZvOvfJqGjZiJPn7e9H+eq5ZyBrZhCA3qqxroMP79lBOXSt5TziPbN6eNNmtmA6//hIFx8XT5h/W1y648ZpgaGAPPHQ/PfPXZ+dJpfnf9NCRmxMEfhEBITAZGP8xBG7+8LPbvEqKnk+ZeR4dqjco+6NXKcVoobA/PEBN7v6U5GlX0Yj5rTba3WBQUW0HdR9aT0PGDKcxtlLy6WymFg/2iy1ZWnvlRecFo/rG+bPmPNXc2nrvf+wm5EKCgCBw0iAgBHbSdMVvuyHYgXl7UVX5lNMnUpkRRG1c83CAu43ydm2mNStX0ins35rExNZkN2hPXQ+ld/goQAI5QtG6+hUKriqlQUMHUz0nOedkHCN/Hyt9v/yjypoOY6iEzP+2x47cnSDwvyEgBCZj4z+CwCWLVy9u/+rvV/3+5ddpW3swRXc30eAQb3Xt7xpdKbKhhLpyD1G1xZtKokZRs5ufIi+YDq3FebTu/cVkeFopMTaSgjhp+bvV35vffbP6Dx3d3W//R25ALiIICAInHQJCYCddl/z2GvTE4vdHZta07x3l2Uy5BcXkPmwKjZsyVQVv5NnZ58W+Lx06//6K77gUVC4lzbuB5g71Iq8D28heUURclJfWfr+OwiIjuepGAH3y8WffHTp0+KzfHlqk9jn7/7Mv2m8RA7knQeDXICAE9mtQkmP+KQTeTD+2u7uyfLTLoImU22yj9jfupannnku+gybQjh4P8uropGFWop1ljXSoxZ0q20xKq9lOYTW5NJyL+xaWl5G3YaH6ulqqrao1v/rqK2pp7ehXVFSU90817D/04xkzZvgfysyM9/XwqDj77LMbf4mcsNlnQkLUadXV9ddKJZH/UMfIZZweASEwp+/Ck/sG7susPy85b++KqGGDaDeFUXNVE6W6d1JIS4W5IzPbqPMMpmnjR1MLV5DfWW/S0XYvGhDkQmPbD9COpR/wHl/Bqnp9d1cnRXEE4lcrv6VP3l/qVIEbILDy8tKFpr3ncsPistTb37sFvdbZ0pmE16C4pLCuuqrheZmZhkdQWFlhTlb0yd2r0jpB4ORAQAjs5OiH32QrYAoLmXp2h8vRnTRo/nXK9xXQWkuzY61mZY+r8W1FJ9WvX07Wlnoyhk6mqsBkhcN49yJKqiumrrY2+m7tBooMC6ERZ86mo4fTzUcX/PEQh8w7Ss87kXi6uV1zyaW/ezMsPIIq845RVUWZ0eXuY+IWUI2/X3JCtauLeyj2MfutmkadqLukqU6CgBCYk3SUMzbz4c/XfOt6dNtM37Bw1rwqyYWTk0MTUmlspJ+5vdvLqDItNN6lkzZt2Ei5OTkUPuY0Cg70pYTmQuX3amluIjd3Dy4TtY/KDR/K37mFWmvKk0920+Ev+bCwDUxwcPD9kbHx1FNTaoLA2rkMlheXwQpPHmhGJiTnZxzcn5iTnbM0I+Po752xv6XNgsB/GoETJrDXbpn8zlFb8xX+Va5GgFcnNbR7EF61WCJIrS7zW104t6dHfezpNUF9RqH71GtHUacFr4lmILkFVBvRfobjwP+HhAb0uFQ3uPQet77YxZLibzOGkpu56IC7ETWZesac1elyrMWVyqpazH61rpQTbKOvcr2MipJQioipVmf33mpS2ykGjXPtoOFjrOrY4i+tvKX9sNrRwzMCR6S2WSw7QrsOFdo8Rg+t7wluclVthdT62ewdA8my2d5NexvCDf/CeWalT5JhWoPI3c+Pikoce1RF+Fmoool3a+wj9voSde/RIT692A8ItBDnMqmjeMNGR/usvlTW1M67FTfybsX+vWfA//61BabVP4CsnfXlnrW5EfiymMIKhg8ZmBQbG0NbQ0ZSv2NryV7/YQe+G5Hs13Ow7lzrjqBRvL9WII2zVZkDg7wNlGAqaGwzfX2tRk5Dp/JHnefeaib4e6u2YfPJv361mWpdgyjYVse7JHdQTpefOX38QGPE8IHU0G2S0d5Orh1t1Mg7KENaXTzJ2tNB5TU1NLjuCPmcMouq3X2psqWLspa9SQW7t9A9Tz1F+wKTKMywU5Klmw7XtFG0rzut/fpLMrJ208wzZ1B1RYXyeUVERlFRQQH97fmXyOLmbkYl9St3C4xwDQ307sL1yvLyVL+Mvfa2qJ66crOhsjJTg+Xn5TbQ4hek8N77+Uflqk8CHPj+GqloaFXHv/jam1Hbt26gzKy8vM6Wep9tR0vVz4NNduj9Sqmsrg329/PxiAnyo5K6Jmrie4NYPVzIxRpA7l7e5ObmRj2dHRgwFT8/rW7LL10O30UlJdkH90tSmEBCOUtu2tQZUR9/9kXeD58ttY5KiA4L9u5U/bq/xb8szOreFG1Up+L93S8tihyWGGM8ufEoVTR0UGfeQcpe8U7ZnET/qPkLKruff7zHzSX1tKqBlywI++pILQ2q2GrWRQ8zKnp8KKJyj9lk9zS6eQwUrP64bOFLT0eljRivCjfXVFfR9uxi83B2rmGNH6Ta1VhXR4WWCLOfe5NqS1ZZEyUGuarPdNvxXVx8DGWn/8VsKyRj4KBg6iltMEsC/uH08D/gwe9rcq1lLk0VLgFebm0N7d3eoXHJ6kTWtHGNp1/8+4ErX3y0xCsyofmiEdmJaz8s8yiye5b7pI2OaisvLsH42rN9m5h0f+U4/08fdsIENmPevGV+KVm/wwAJryK6OIGojiPFKkwP0uSFmwE55Rv16r484zzUbP5LxAViwneanPT/vwQIjtHfL/venX43wDAj02zGx1/Y6MAkomeucqEPD3sqUooK8zG+ymKCqm3qPRXIyzuezAmTOwjf44sBPjYC6eHY+dm1FDzOUA9UebVJiTWGfXAsqfZBOgf1kHdIF72cP4eOZp5B3tFJFBfiR61d3VTcxgfw/lWEfa/4tdXFm6zeHpQa4KbCxlF1AnKgrJmayJUJlSeuJpsigy5O4g30dHQJPitu6qKavNzedmNyaQvna4X7kmt9NXVUllCgxUaDuXrF0OhwdVx9eBx9V8cJwSEulGI36ZOibhoTZKGxvgYtdcyZNKWl2Dwl0dUw3GJod4dJoUwkCTyRrmk3aVe9XX3v19VgrK01Kau0lgJcbDwZ1SgiCx17KsVFeKvzo42QAGsvNBTIza9hzeKbJ+6lLiau8265k/Z3uvf6vlybqumLJW/ToMtvoCnJcarmIaIRmzs6KJ8L9VYtf4O3SKnlvb1GUmV5Oe/O7EtrvvueyuraaMyM6bxX2CdmUVGp4W31MUOC/cklNFYBNmj2Zaot5aVl5GdzLCC0+IdHmcV5BUbN9tVmSHSswURhdnd39752tXPUCAuTiDoX/odZL/vYMZo1axbd9/hfjddfeZbcWRvctm2neaTeYvi5ddkDzLbeRY3+Hc6B8+N/XEOfu62jyxjQP5nqGpvIixOym1i7hHjyOd159+l2TtCGVFdVU6CPm9lp++mjyb8nb0931Uacs6y8guoqq4yg8DAzIDCIRo0fb/hExJjW7pbeH05nvD78eDnt/OZzOnOoWuco2ZFdT+lF1TTyomvom78/pz574/Ov6c1NWTRuKGuIvGA69O7zNI73aGuoKjUDwqKN+x95lF7//Cszo8E0/IZOJK+uZmouylaEFBYTTesXv2W+fvfFdNqsKwwUVi7du9te72m17KntMm2eAYaHtxfV19QTiA7i5ulIoWjkbXPUfVsTegkstLXAsI4/l4Jayyjv2T9SWrQ31XcTtTXxc8epFf79XRz4NtQblQl+Zk2Moe45pMTsPQc+6/t/yTc28qcuo7G9kyIHDjMHTZxMGzdtM+NSB1h8vTzJs7Wepsy9hI5uWEVrD+Qwoab34pX/8cETnid7TyJv/i0InHDHXH7r7Yvjzjx6VebmUjMty8NI9W76H+SlW6yJy+0gz5IskQmOQdtX49KalSamcF8Xqmx2rLjwHqL/158dLuaFWZPpcmaa4zZAYE/sspsLbgqw+01yECJIDNpX8QaTYqc4jsPAxgDX2hfICwIC2/OtP90RW07FkS6ma4KLYSvoMaOt7rbIyi43XH/DEMeDV90zjUz7jdTEe1BFR4ZRsI/jcy21HJRg8fIln+Ofm7wVSN+JHvtehfaY1NDaQ2uL2qmxtYvJyLGAruMH3YOPB/HhfXd5AQWEhFKAu50auizkwUm83vzQeXh60PQE1qiC3NW2ImYNV75l+coeS9s7rPS7aH7YmTCzLIYiM46RUAQFuSXUVFXcCzp7qJpNeams1OIcrxf3kJ0nlxiznQ7lFFJ8VBjx2p32ZRVSielLUaH+ZOlso36ubTQ2PtwstzIzsqRY7BRsccwfNzz5MmsTrnTK9OmU881H5MI1DcNOn0cJnkQ+AYG0qriB/MvSyb2VC/kOG0+jw7xpT2EZdVWWUVB7Fa3++hsyeS6aOPk0RWJLFr9LZ7+wjFxTR5BfdSG1luRSzYYVtH3jenVBTOSYjFPOmkdZ2zfyrFhFflZ3wsQEaW5XiigVHtxPRmuDGRMXp3Z9hoBkdJ+BeFqbGhVJ+Pj6mXu2bqO/vviscdbsC+mVZ5+gcA7h37Zxk7kjp5aiPdp6yaQv8en3miRx7uLCIvJyNWjqGWdx4EYLk+CW3nECDayTFzmhYaGqziP8Y+t27qfBQ4coIsWB+pw1pcWKvPHZ4OFDzdjYWKqMHGq05abT8FAra2HximS7OOClqamV5s27kLZu3UxfvL6QxvcPpKribqojthqwNnPznbca2KMNxZWxz9r+vFLzqO9Awyd5EHWy79Fly1Kq2bfVdIlOoQ9eeML4bNMuKsw9ZoZNnWPs5tVfWM5uKjmwU2lOQVnfk2dzJZ3z/FIjd/c2iqw6whVT/M38Lg9FXFG2BvNARWsvzsHeFrO2jTPWWUBkILU27iN/JmJo+PgcFop+02ZQwbLXqejD5xXpdPiGU1fWLsO1k58XJiJ/Lw+6aEwEHWKrAbQz92H+Riz3fW6BRy+RaaDr15rc9Q0UNCaQIjpizaenPWBsDMujzz77wkweOZaSQnyNwI5W+/tr1htH0zpU27pzqsitXxhlPfH9Cc+TvR0tb/4tCJxwx/TVwE7ndSi0LpgLIdpkqN6zBgapaegxQFw/NxP+XPPCsSAlfbe/dHxfQrMXeZibsjqMD3K96Wi0g/BG9CMzOaHTwECGhli0t91sH+pl4PP9OeTQuNyI5t/hqjQvyKgEGy1fdI29uOA948ILXGylrV2umsDCfSa01YbssoLgIC99dZcZMmqCMcGvg3xZe/A1bIqsINqUhs+aTVeyBgWr8kh1Lu4/6cCgni5qaaineubZRj6uqKaJ8oqqeIJlIjpuigwKcWAH0UQW7udOKdHB1O4X0Us0gT9aVCmvooqqu12p3itEaX3XpAQootKa1hrWzjbWc4JwYA9dEmJQLc8jWXaL2lsL8lGNSfBNpbibSgNExQxdcBemPmpvpgQ294UY3WZMfKwB8oMGp2XJJ59Qen41zbr8cvJkc2pWF5eMWr+BKla8RTe9+jZV9Lip849ls2nhoQzqrCyloKBAKm9qphB3CzXkpFMXm1OPMXmeOWMKvfvOe9TkHUoPvPce7c6sUPccGO2nLhfe0EwuJZlkHtxq/2TTDqNr8hWGa1UOuTb/Dwtcb/s0iQUEBiiSwhcgs75Ehs9AHqUNncbm71ZSdl4Wbd68WZkzv/7qWzM9q9BIiQtTWhyO0wTTt4M1+eCzvOw8Y/K0yWye7lZ+vTAvVwRxEHxg6j6CgsgrLFppZxBoYe6enjwq7MrUWFPbqD73CI02EsdNIu+IOOo3cSpNPWUwrVv5HW1+5RHz1EmnUGRMlEOD7ENgMOPdc9tt5ghPdwPktTmrhMaddqq54ouVBgohL/1oKR3tdDcrwkcbXSHchrxiNj2XmO1bvjAiusvMZR9/auD+i4tLaMCAVPreO4WONfRQVUYGlRUWmUbuLqNl51dmys0vKhO616GVFDRwlNK2/CwdZixvUgoig6aWX8cbl7K5UBNY+REfGjzaQdIgNHxvCYn5CYHt359LbW/fRitfeZTKtj1DnxYOoJw2O9VXVptRlnYqObjLAIkVsgk8I6XTBIlF5rBJspXNByyYB/CavtGDMA/EjfIyQGDnTptmnkqnWDaTY+zgmN3mMfWKhS7cDa6fF6p5QzSwviP75Hr/LyEw3NKZUWQWBQSr88U11Jogrih/Q6kU1UaVx/9GXAeKLJTV6GrGD0tVDjTDctijotZqz/NocrFVR6mB2NdEEFg73qgP3qGICcfDFHiYvSnat4XPoGFpouoLNwhMD+qLpnoo0tpb4ErQsj7eFWZ4ZgXRH6/P6w4Kbmd6c0hdrVd3QFyY/Vh7uceWxjPIx/wDrWkLIrOukpIj/Cl6YJQ6rq/pD5oWTGlaCqq4hh9rZBCtkfG+jcp3hP9hQitmE2dJfTOVNnfzKr2VPLoaKZCDHzrdHD6bata8rD1tFBvOGleUv9KsoFFhA1P06yEAACAASURBVEgQQmOLg4D8fXhzSB8LhXX1UElGOpWw4WR8Whwl8ueNje2q6kVGnUEx7h0U62WnCA+Dctg0c2FqgPo9zI8gL5g0s5tNquGdk6HxRcdH0wBe5et7w7WhRULya3poX0EHTe1Op28XL6Y6ix/NPyWZfGdeQYdbXVXkYZq3ndYteo58IuMp6rpbKJV9ZyDwMHszLXn9VfL196Oxw4ZQTU01Y15HcQkJ/FpLS5Z9TqMWriJLFe+8XFdGXj6+qhJHmyubMePC6Aw2j8L8eetNN6htVkZcfC3VHd2rtC+teel+gCmxsbLMOLhuHfrLtNWWOW7Ay1eNC1dvX2Wmg/kwfe9+uvqGa4377n2IrnvwUYr3NKnVzcfM3beLSoqKlMYEbQ2izYZ9TYb6mhW8oPALCDBwfEJ8LJVX1qjfe3BfIoAD0mB3J2iFkazpNjQ201HWFL3snVRc32GCtMKT+1PI4DEUM3wcBfVPpZZOO2vsHTRtQKjq4+XPPW4/f8ron5gzoYH9ecHNaquZceMnsak1kexF+8z+AwbQwJueMKBNxx5YbhaY/ga0HktgjAHialn9Di9S6o3O6lJz1769BvZve//D9yjel8y0CTON5d2sQX/5PRVnOlyNnZm7ySN1DFnPvZoCyzMpwqWFclyiybc+X1kNMI6L0/dRZTsHq3jZlOUAWhdMh3jf34sHGkud4aFIDO+h1UED8z7tLIpytVHJmw/T88NWKPfCjqinXA4xWc3w/LRjxjnjPJ55odY4smUdnZ3Mi4JWH6oIrDR9ZkUY3Vy9RWtimsS+eYHNECwgJWhWc/3PNCsy9tOqr74xvE6P77XQgLy0+K1rLRMfWC8cJ92bEyYwBHHsONpw5SZWEqDNaAJL8WvpiWtsdQk1wzo9IoNZBcr8H55XbS5cvsnbpSL1HBo1fCQVWV8jDDoIBt4vERAGHQRkpQcZ3muTIMyEXocc2haOw/F9iQ0mw7B4U/nFDuxuVdeJtwYbrqFllNTp1/P7M5pd4Ntqq3FXPi68Qo5a3EmTlz0wXPmuKmyuFB/hRil87yArkAP8OSAqaEQwlWGC1q8FzV3kz+YUCEgLe11h5+FmPgaTcScn84Kk+gpMOXVszYgM8ur1oyHYAYLr1Hn6KQ2pjX1HPqy9RDEZQZQWyBqhb0c97a7upqKA/upzkJaWdiaHLk9f8mdTm7+PB/VnS+CIQFelTUEjg6mxLyki4CIB2yazZLE/oq98sy6Lzu9Mp7QRo2lTsyuF8ZYoheu/phYO5GhLO4XGTzmdYoP96ECjjTJfvIsGnzaZok85h1foJtVm7eMqG3b67v03qX//fpQyoL8iLquPD7355ns09O5XKGDgEMreuU9dcsrAcBocG6402samNmptZ002MJBajxyhnfdfTv3OmEv1rgEUyH4wENjPzYggsYqtayjilDPU+QqYoJsqSgyYFm1tzUrbieBAmAaeYG9+/Hlj4mmnmU8+/Vcj1N6u6i9mZWUrDSwxMrDXxAf/lBZNgFqjq+RglBg29fVj7aWYzXXQ9pSZsqtFaWAgMfjBfGKT2clqKi0siMm8LPsIuc29m6IHDaHAQH81PtpK81iD9aGwtDQaHekwj4JMgg+u5GcojcdEC3V1dimibeF7gk9nckoCzeJtZ3IKquzhSSmWs155j8p47Lbu3aW0/dKall5zW8GSp83p551paWJzdjT7dBc9+iB9unwZ49xESbygyEmdSisOVFDxy3cRfIANuYcN/5gkI7BfGuUVdJJfuAc1VTpeIVHjpqnz22tK1MAcHeNuBpmdvWQFIksLcPiaWxsbfkJitrB+igDPHjuAfvhkiXna4VeNtNGuPR+FPuvSUJxjzu563YDroG3K1ea8BUdock+pEWZtoe6iLnKLY59rYJOyCMFPlm/4EQJBICsOHncE9xnAmCdgLoToOQbv8dmsEBfzlVf3/fTB/Onwl//+iwj8UwSGKMSsxh4j0Wwiz7REAnlNMB2ahpa+UYP6PSIHvysjIy8+jEYO61QBFiCf9u8LqSc4ye4zskcNGKjyCLjQJkB9Tk1SfQeeVvuTCqtUdKGWKJ44YRcv9g8jRAtilVdzeDcNdN/KkY+B5sCBrva+xIXfQeuqDO1xg2a2I3CmOllByVzyZL+UFp9gtcmwIg0QxsGCGmpg7QFmlER/Q2kJFBRG3h5uPIk6zGbQjNy50roWlFCysBZmdXcofJUtnVTLNQC1wC8GgW/M2+bw2SBYpNnipjSn06OtdKCggg5lF6jvfHw5SIQnfpguK3uY6JrrlAZXGZqgvrd2tFIr1xOsZ41LnZcd4gMDTBUNiGhC8BM0Q2hkZdWNyhcCM6a/1VOt+CH1rC3oOoX4v/OHz6j8u2U0agD7RYYMI58x56pgFUQ0uhzaTB++9AadlhpKkxc8RLt7OESegwL3P3ALDZpzFaUNGki1GXs4rLxYmdbYPEdTpp5Gp556Kr31zlLa0eRNk/54pzKfoh3RQd5KC4T5FQISq3J3oYYWR9DK+9f+wewpzaLkmfMImlYvkH3egNAaszPMloRRxuCL/kBdRVnk0e4IMkKgiqUqTxFgxpcf0mXX8/miUo2a9Y49MhEkAcd/BZut2lodwRIIJsFr3/89j/s9fbjvQzxdjILGDho3dgwNHJJGR9Mz6Fh2rtLAtLj4BCqtb8zokcrPhpJZhw8eoKlPLaFud0dRY3Utbnswm+TC/FkT5r465mqlFc+8TMM7s2jIoBTGsJkDQtyV/6uRtfi2xFGsySbSztcfp4K8PGXmQxCOXrwUHjpGtuwdFJuaSseWLjRdfAIMENymp+6li668jOaMH0qPv/kRjbe2UY53HK3dfoTqP39RBc9cevXVBhYZrUya5SVlJvv2DA8fBxaQQru7sevj981mzzAz4fd3G/H2CgOmQwR0IJq1sSCT8g9l8ENfbwxJiTd9T5mlzIwQkBfEM3cLzbvgfHJprKC97zxB44e30jcRj6go3Iu83lWBVQu3uZiL1noa81ODSBMYfgsSg0bW3l1LRY2dFDQlmLBQbdnQSattftSyz8Ue6tpi2ObEG5iD9h3k8bqqiaB5pkx2WJJS/F3MKRP7d8657GPHylPkpEPghAnsynPGLfJL6L4W/i6YDkFes/2bVYg7fFgwGf48MGPDWpO22DrphwTHAIV2pInL78YxdBabHuGM1SbDWcntSlvCsToYA5pX39USzgGS0jIqoPJ/OHBxjoyKcFq7bCC5Zm01501qp1Ovc5gg1QPDRIVoQ0jbQE8DARqQirr5HE0YRHaPH4krvZy1HY7AgvkQWg+kpYtt8vWNKjKrvaWZOnlrkLB+/cg3jEPqKzjEvA8RITKxjo2lCNKAuDY6wvqTIh0mvHqbi3JoV1Q7/CEwyUC06WzAgETq9mNNiQNAoPlpU15FCTvCWRsDYbq0tykyLGnqVloWRGtaeN/I3zUUs0mOxdrdqoJDIAgQgeB/RDcagQ6NN6vNjWq5XX2li7U+dz8fsnz5LMWwiSsqPo72LVtMcYlJNOT2pyirxXGuCbZy2rNsEW06cIzOXvg+B2x4UgNH933x5t9p1twLqIfzvSq4VJQPT4ZF+UXkyhF5mHx3lHVS/wf+RrbaekpizRFYY+KG2bWMN8LU7xFoAgIaMGQ4bV23lra98zc67ZLLlanwl8yIaBM+z87MpnFzL1PpCpVVP/rMeqIGUiWH7be+8Weaf+d9tLWs2bSxpuHN2jMIbMP3a43B4yeQJXUiNZUU/CSqLpBJFmkQDT0OTRVS/9nLPBNzgEVgAOVzQEp3VxcHWriThfu9g31V0L7845JZO7dSU1sr9zsvhBoayeDAl0GPL1XnsLS3UKCro4+8GXME2GSVVSs/5/63nqchnrwlTVJ/06WF96g5LsCwKzLZdAmKNI6sXkH+s26irv6juEEV5HucYPM3/qBMdWU711H5oaN00UdfUA5jmLPifQKRQRDt2pSxg/Zs3k7wdZ0xdaq6Rn5ZmRkSEWWwBcGEVunh6ZjjfQMC1WclLTYzxsfVwGvA4HGWyOgoFbGIxWNlbrY6NvGMORQ7ZCQdW/Ee/97TjBk7WZGYDuyAFn31udNYY3SnzU9eR3de3EXvtN1uFnN6yYMRfzcw15z1UIkLFhE3njvJCOQtd7QGhvODwLRUD+5UBAa3xN7Aul4LTt+5JG57pzl3TocdaTgffBKs3Bew0Lx477oTnid7GyBv/i0InHDHgMCGpXVci1YhyvCXyAvf6ZB3hLt/z89gX+0I34OQBrN+Mneeq3Hp4A7lk1qfx7Hd/4sg70p/NSullWaHhnaurK720CHz+A7v9TGavD56p1SZOq+bmdpRlBrnmb5tKJOIl5pwMIlBe9ECLabMO6zXNKcnSx1sofxRHCEIrSiOdxSGIP8J0sNmHuRvgXDaOYwcPqta/r++ulZpaOU9ASo/LCKUq62zaQhSb+N8sTx26rFJB0Ea+G2svzu1uvoQ74JFrW1cRomj/+Cn0iY+mPGgeUCgQQW4Gcpv1dzerZzsJV2evDpuJbfacurn74BDhfTzyh8rebSnvt2hifVqjMcBQGCKNndCu4Q2hzb2CtIEWNB+g4MoqnhitnKS8qTEYCrZvoaWL3yBrv1kLZvhHPldkJXvv0PuOXvowlcWU0VxLTXtWUs1uZkUnxCnykRBBqQMoDcWvU3Z5fUU8ddvKLi5VBG8JtiQ2DjqH+vwTyAtAAEkW3N/NAlZvdzpw7/cxObfcGUC0z4wa0sdtfqwRnxc+poR+8+52ji8L0P5+SD2sFjafP+9dEo8px+cfi5lbP2h93cghHSOfIw/dabFZ8ZFilggGAfQjJD/pqWZzclYiOSs/pDKd2ykK6+5UuW1rVn1nQrMwKjxPr4A0hpYcFQs+fn6UEPuEcp1CaZBf3pSEZdeQCH6Ewsl+AKxSPJuKiKQU/9Uh4kYgnBwmDpBYB3WQIqPiTa/5cATW0iixUweq3xdGH8le7dRa1a+Mvc1s0Y64PIFxqjZZ9L2x++mGlb2+935jNLYsdBp3fG1ihDMPZpJL994Pqc4TKK/3H2H2WbrMXAtmIrL6urNuuMLAe1DRKQj2vTJmq32tBHDLFu++ZaTtvuTd/IQip18LsUMHaA05/QvVtPO5R9Q8mlnqlxDRCUiECcxLNicPXmc8c03q+mtv71KN6bEU0bCADM3fJxxuccSc8HEHmNla1rHsq9Mj5DmcvIPDUdQjcIh2BFpT27+jmesqSaPkCNa3C/EJY8XX33TauCCSD012mjf16GsSDj++/JOy+mRHna8fv7EQTEh9o6wk+vNCRPYmImj/l4Ta7sRgREPRvSombSv5oX/f05eAbM5E+NgY29QhtawdA4W/FJ9xS02idIiKtVHfUPdfw6hJiytrenvvTL6dSxalelZUHsqXX7+cHP2nHm0p6rNwOoVk3gMV33QQRXwKWGyVom4bNJTOV2V9WqSxgRSb/9xVQ0TDMxrkGFxgSoyrsnFSwVQQHzKilR4fVtrM3VFpPBDFKhCzzH56AANHKeDNHqqS6i2MJesbPPHAz441VFSaTcHVMBfAcFkMiDAhWKZ4EBUMD9CfDmZGiZFCJz7Bc0OUoPGBQnmbUuwai8t5ORbzk3zDQ2mCHaMx/EfQvt1MjLMhqrtHhZ1Hv2q7xsaGSTSrUdhA1I3vbxU7tred95Rmt+VV15O+fz8r88ooINPLKAH3l1KLTY3KuJ7sLgbtPOuqzjqbBwNOnMO57Dl0Y5vVqrK8jCbDU4bRPv376dFiz8wh9+50OirFYJcxsUF0eCk8F6Nk+MbVHt08Exrbbfy0X3y9gd0ZOUHNPSMc5QWprD7GYFBA7NXl1FuLWN6yzPKLKoF5triD55XBBjiazWr8rKV9qWwYQ1s++4DRvvkGymeJ98EXwv5tNao77wjf8x1hQbclH9MjRlM+rlLniIET0A79WafVxWHyjfW1igNDBLGv40ZOFSROaqO7Ni0gcbd/Bj5p45SJKhTJnobyW8QPHT0s8/pwNvPmUMuuIzgW6ppbjV4CqdKkzU8TuC2N9UZuAeYPZn0jLTpM41SjnZtKM5XgyTUtdtoKi80zLih1P8vf1fm5Zxn73KMm+ufUtqaR2E6IbIzuB/3z/eraSKXcZw4bQp9sPRDE1rXhRdeYJSVlan8OB3cMmbMKONQ+hHVQefOOttY98Vn5up1W4zxT3xA0y+dqRZe8K/2lJeQedwCkbX6U/LnKi3QYqtKStV9Q2ubHNRDGQfTzX6pKUZlt4si4/qyUkuMvY5zOL0pJDCaGgJjibuC6nN2qLZb3RzRpZAho9PU+7Ij+ywotLA1lrNNjueN4fO+1ht1HLszRtUH9Wpfp8aHdogJse/IO7nenzCBIYy+KKXhIpj97h7frtT5n98aTIiIMnzxh2Az5AYy9KpnUmKUIibvox3m+i0Oh6/H8DYD6n2k+wxK8va0V9uXqYGX1eRgBayMEJmIwAsdVYTP4dtK4gk6LDRNnafwu73k3jBCrQ7XZ/ADyBFSp597OoUHsG+IV8XQLiBaw9BthnYFIgAh9HBVBJjjDtc4Ju1mJjeYXTC5YbLDK/xCYX6cgMq5WBAd8IDADkje/nz1EII0+kf6q/NtL2jqNd+4dzRTeR2bXnw8Kf/BS6iFgsnH+/ikHOxLloQh1OqfTHH9EinQi82KxxOYQT4/FwSUwCyoRRMdQtjRLnyHiMPwAL6Hbs7v2sCO/8R+5M2TEjQ3hMtXNXUqkyf8dIUV3eTXw1pjVa0KLAllk6IHmxo7jpO28gWyaRUmynpoh7FR5HZgDZ157kza3ODAN54ryWc+dQOF3vcuuXCEHVbaETW19MJ1l9PIUaNo9PixlHUkg2qr6zg/rIVq3SNo464DNPmhvystS0dBagJH2D+CTECQaC9wRxV7kAU0LwRzlLL/sILzyfa8+DydOjr0FzUwBGNUW7zU6v7gxrVG9firzJAZF/Q+B9BaOz54nHPreno1GdwPtJmigmKz3sXfSLj6HmXWhFYKDQnmTU9e6fvRj31ztLhGpUVAKpY8QgMD3fh4g2oQIm/jCh/BwRyY0aFIrOt4EjM0lzYO8GgyPGnysx+p32IhAT8pzNRYSGEhBLHGRihtCWQ0ZPJUA2SFz0FYiOiDr8m1o0GFsS/7fK3xxwsm0o3XL2Df4iIqLCgiPz8rBXKKB94v/2GvOeSppcaQ5AB1zkr3KBr5+z9w+H8JNWWnm/BfwS/VVXiY49HXq+AVHXl5yqQJ6rpbt2xXaQXhIcFmckp/RWDQyC66/DLj46UfmPVDzjPOv+sWquNIUQhyGFVgCj8jiHA99Ol71Mbm5NhJZ/WaZv05vSCxKZcGjxhBUVNnqQhZmOQRkRplq6dhLrV0uLja3PDxEgphnOw8F0QFOeJ/vdo4SInHRk+Lo2qKlkwOOkPkcl8Sw3eayDBH4T3mFOS4jvS+wLj/vodPeJ78ycXln385AifcMVoDQ5TO/0ZgcLJe/kaIuW+km3KUagJDNOBEH4eOPzrBw4aACbxPCbnC9PGeZ7S0faq+yzg2xthhTVU5UojAstX96KvQpgZdlqZvhr+3tye5BkVQYPJA9aAblVVkb2tR0X6YbKBhwbSFgAUI8rTs/KBDkFgMwSS5q7SdQDSYwDGRx/i5UThH7EEDgbkIhAif1YREzrnyJvMob/oB0tCCyutYobNfQPmkcisaqYXNiiBD1+BAFUxhHtlCGa9yNQSvYJ4wHeF9Pa2NXF7In2yWEAp2LaPEPz5NtVzhJI59XxCYFCEwY2oitTc30NZP36XhV/6Jw8GtdLTB0Q6EIevQeqx8Mek37f6Bz9FCLiPOUhOkjmLUwQGlHDGpoiN5csH9Kd8et1tLtC8HkUSGUy5jld9gpxnRbjSKV7ebSluomSeRCF7LhHY38+7J3fTQ1TfRXd9+zgsQ1grYlHrswB5a9uordOk5k5XJMHvjF7R9+3Y62OBpnvHGKiM2KYDqS5vU4gELB0gw56h58YSvI+9+rn0WtzssPPA1okoJkl/9y4/0mg2hgaGWok5uhpkNhGQryjIzjAgD5jLf+kqOXAunEi5t5LXkTnNMYrgBM5wWHL9i2Zf2xFOmWoZxQIpPs8N3iYlYjSkeD8j9a+SgBph+Mda8bW0KpxXPPUI+DaU0ZfIptGHjVirIzOg9r+pH/n2/MadSfGQobVy3nqKvuI9sEf17+9fO/YkFBfpJ+zWxiEr/65/sA2NCLZZQRyqHFhBtc31drxaSfayAZk8fY5l86gTat3W7OmwA26J50WDZvXuviZSB0xd9ZwyeOJC+/tN1ZmGNpxF9xR/ZNFivcsIQRYj8LfimPI9sMFGQuKqygokngUtIdZgTppxmfPnxJyYiKKGVJcbF0hlnnWEsfW+JWVlTaxTZApRPzcI+vu5Gh/lZY6fun5/Rg2+9qvxjA86/QhFYu1+UMqcPrD2kkqLX+080EI0LwViAtvjnJIPGcOUaVP647MJLzHnPvmmMmjCRSnnhVZF7TJVnQ3kxr/zDBrQzVPDQ5ahAYCAqzEm6xFxfEsN1sNCGWVF8YD8ZXifVPydMYGlpA5e0DXafDwK7OpWXhyw/jziE9vWnQ64/qYAxf7BNkRZyrRCqDvmwKEBVthhnm007XVeS9WA/akoaw0mNsb0+FBynTV54D18PVuFYkcGkp3OksBLWWhGO05oRHh5E0ml/BSZrLQgM0AJNDAQFv1UmBy+ANGJZ4dCRgurarKmVcmmjvhUzdJRgCZd7QmBERAD7mXjyD+TJ18aVA1w5SRQrTu0Lw3kSooKpevO3tGl7vro8CAzk1WI6IhyxIo+J5IjG+ffx/Xap4JEYPm+bq5da+eN8kLbSfC798xyFJyRR6jX3KpMhTHrQ+mAO1GZA+GxAePlvPExRXGFj2NxryM6JyTn1DqJCWyGIXMQ1YG4sqmzurRCiAwlA4sHURl/XWRVh3BTvokLvfyjm3DJ/nsw58EKnClRxeHT+07fRTc8/RwcrTM5K66TdHy+iQQNSkFtELyxeTh1hrGle/6jyKQHTLg7bhiCABWHjSLCNCQ9QWiTuR4vWgPuG+0PT27Z0OdV8/4np3z/N+HkuGH4LLQyEBDm8Yzvd8fAj1BOTyuZeP8pds5VWv/I4TTl9hjIf4hgQBEihKK+ERj30moEJtKTSUa5Ka+ZaE4OmFO7iGNcgNM8h/algywb6aMENyoyIEHmT+7ijtYXD0xtVEIcfR7SGpgyi2tJS1n6CacbN9/9kAYEFgzofWw8yO3lcsRXgCI97evsuGhRoN6t62D7bR5KDHWN7Z35jr2mzrbyU4liTQZUS4kWGlhrOUwuJCKOh51+mNLzaN+4hHbCCYw7mlxsqWvC4sBJvnDYizQSBbVy3kRBxOYE1wPqsQ1R/vJ5nQuoQk6uoGJ+88pwqWQXTIfxrup9gEcBiA4tDPLfwOx5c+AglVe4146+42ygqLCGPpGHqih07vyD/EdOozhrVG/iE38CfiwClO8YEKRJDHmDXqNPJL2187yIVVVxgNUBgVWxLoVlzcLdRFLhD3YvWwDSJ6fv7OYnh/2W/23TC82TffpH3/3oETrhjUEpqdGLUVeeNzexdprpnb+llhYBxRHc80qFCVhHiDq3r4ckcFn88v2pFmzchMhCmv/LsadTgH6cmUNj7sfLHwIPfBcEVWNFavNm5bQ1Wqzg1qWiHNr+HXwkBCTC1ad8JBq0qNno8WEJP9lgxa8EDi3BxHdigv9PHQutSoeT8E0wiaAPMO9rPVNH5Y2SelTUOTGbwi/Tj8HSEOSNBufDYIXr+1j+znyecxl56DVmHnkINnGuEe41hre+eeReQe8hAR5Pa++SosEbmY9TQpBc+IHLhoAomDdeiY3S0vJWSOIEXAoJtK8mh2uWLKHXiBOoXzT40Ls2kpbKh5SdmP2BqFOyjo7ziDg6LpJHnns8VIRw+RgSy5HewKe544jQ0RWg+WsvT5wTuHTxR1XBgByZylKvqF+DRW2fRp56DCHjitvIWKNrUN8WjhpY/+BAlXHgtl6YKp4yNayhn7ZfUXFtN1qufof5TJ1JJfpUiL5A/RAdV6IkK2hjag/7QEZzKtHm8P3WQSUxiGO3l6hQtnz5tjjlrNuVX1f5kjGt/GPxgyj+04jMaeMlNxvXXXqYCZF5/8G5z85F8E0EHIC028xn+3Y3mzk2bjUm3PELDrr2Jth0sY5wcGqkVwR/sKwLBwnQLM6JeEHUHBpM1mMdNQR69evXlKlkZfiLkm0HMtiayBgSQK4fRu7Hm0sjRh099uYY62TSJnap1oWQbaz4VHHkJwcJJpTIwHsjHGjJtem9/wwpx2UVz6fwB0aryypPvrlJaTPGW1crUeO3Tr1oyuzwovcMRnYe8QIwrSDOCemAe3/mR+cSVv1OYlbIfN7+4iH5Yu55aaqvNYg7oKO30ZjNolWrMmBlTLfAVao0W/rWelsZesgN2SMBOuPgGlRCPZxTFrnXkq05L8Y6Oo6+feUwR2JRrbzc25rDpnwkMx6vApiEjeq0O+mb7ktjHpwbT6w/faP+qymo5/44H1SHog2KuIwo/dFgE5w6OHa6qlhTu2cR5lVwC63iBhL4Ept//nMQ23XjghOfJ3s6RN/8WBE64Y5DIPHFo6JUh7hlU05XGZYAyVM1C1AvUr0/v8DIPDLYbtwZ0m+fPI0NHGLoFz1bXRSFcrKySj1erV1rA8aRNfbd9beXama3D10EmfYMNQHhaywIJprBZCxGFqFOI2oQckaVMhTATwsfSt4KFJkZFaGyag8BUp8kNUWYQaGY64RgTKDSVvia9VI8Ork8YrCq8Qyt5/fZb6WhBD7naa6iqgLcMCfSkKeedT1OuupEaqivongsvIg8QGMiLSav3la81Ye4ZZCaNJK7YqkyOMHMdOODQ1lp51RrL81Druw/ShDkXqQdz5FnnkyVxsPq+byCBk0V1XAAAIABJREFUxrKdtbjDS1+mYRdcQgVc/27GDXdQG4fjA0doaVgV63B7+No6GhvV/epAAn2eFg++sLsXnR5i0phwK6E8Fap24De4bhRP5kgyrmQzD3xqSPbO3rSZvt2wgxK4oG3p10vIMnwaJV98ozol/FYQvVgAaSFsHwsCHYwCk532KaJElk4TwG+gsWHxAq03iesB7vx2JR396FUTQQv/WySiTnCGBsZJ1uYd7ywzNu88QG/feLEZO/o0ldwcyLEd0SMnOLSvjHTjzvdXKGIuY+0LflLgA40LkhTqq0zRWkBAOs+vjoN6Vt91BZ0xZQp5cnHiwvS9SvvSpaQSeKPO8KQB9OlHH9PTW/eRLy8M+oo2a3MClTJ7I3gGxPjK9XdQ0cq3KWTMWUrTQhIxgpUm9I81UAUevq8QtiBUHd5lJiQlGee9uZL2lHcoTbdv4IrS5lhi2ZSXeGQlTessspfYTAvyyiDILYNwDpu5NocLa/JY7S7YRq9+9R3NmThWkSV8kzCfm40tytcK3ypy9BBkU51do6waNUyGENTXRDkyJPcXtZrkEhmjcs/6amBV8adQpcWHBnHh6MDWyt6i2PpZ00FUSPS/bnp/isvboQoXz3/iBULlG5gR7a0NnBvXpopd+yUPRmQhZXF/B+740GyMYX8e7o1LT+FV+770e6T3IGrZu8ybPl+3/YTnyZ90pPzzL0fghDsGBDahXy0nSnHttcZQW+Lcpz08IreY3hsWG6jWvuFTC73d5vqTiu+IFgR52QIeJhcuxQQfEkSHbWOlWdXYqqL/IDpxE5ME/Am67iASdSF9AzHwWzzYMC3CdIaHCE5/CHKldLUM/K/LNuE9IhG1wOylJwhNbjoAAsdklTjaBc1Dr1zxPSYETXbI38Iqc0ioQbbiHDq6aR1lcMJoM5sFYRKE1PHDBtKKjeKahVxVPNB0mKPqjQBlPsRxQdZmcr3+Jarj8lJB3Ea10j8uCDSI8Oih4bYi2vLpB5QwegLZ68qppbWThs+/USVOY/WOQIJSDpToMjgIpLWbjEPfUPLkM9VZQGDTr/wjtfoGE3xIMMPCxwdNBgnDMEEisAMLgr7mynbecaAnJEZpG2f42Yj9fipaUhNeynHzVSZPTBxjrWoeNlY7Smnt5+jAPevX0ujHFlNooB8Vc8RkvNGiAiB0IEovlryI0CHkIFeYD/MystSqvIVDyCHIQ4OJF8fBrAkBsRxln9vPCQzfadLSOILcuvZtwPYm5mPb0o13HryPDn2z3AwbPFZpXVOnTTEyqluU7wsVKq569AkqLG9W40ynLeBcP3+vPuNyYqX5leTfUETVHiFUnnmQju7aStVsJuwpz6EOvjZ8X6jE0c1BHBFDxlA4B9VEnTqTDGjcrMVCUF5MC1IqYAJODndoUF8+dg8Nay/kIJkBVF7FvlZ2BSIINcTPx0RdxKioKJqalsyJ6Z00+/Jb7Jc993fL0H7xqvZm38hVNfaOL2CSd7xrnpUaQpvTC9TcAPJCdQ/IDys/p8N1rvYxcy+yIH9rDCev+8Yn0rFqh9aMmpn+TOQQlDiD4HnEeOwr+EwL+h0+2lXX/87uGxhkIBcM/u22SMdCDBLSmEM9EQOoa9Ao5dPVJkiUc9OLu0Fb3jF/WPyKce7T7zrqhLKPV0sUZ7hgzkCEcU5uiTJLhrV/15tz2lcLQ+GEYVEzzLRhQ4z+/ZJ5R/BY6p+QcMLz5E9uXP75lyNwwh0DAps9uupKez9HrUBr6JtqBmmt/kOnT3ixx+uvW3te/masyzW3fq+SkeHjmup+Ke0ITuN9lRxJtIFc+w3h5zqCDhqUjrKCHweCCCxUu9DkpgcmAiPwkKNsEwrL4tga082ApgXR1eG7jxfZxWcIToAggAPmvV+SviWKMBlqk1AWa5YIwoD5CjlZfqYj5wcTNs4V7mIzD+QUGrv27qXCjIPUzLkxnjzRWax+vBJs4gmL86nKa6mlzSArRxSinJBv/S5KY9IIIjfK62AHvSVI1ayDhJ0ynaLGz+jNN4PWB60EfjAt0VXplMX5Y8jRwf5J0MI8OUk2efR4aif2de3eTlu+20IpSf5cCDZKER2KrCLIpbXwCMVMOJNcox1J5Vqr1SkEKjmbyQwTJoII0EfuHHdjY/KET/CMgRGqfBYqbkAQsIIQe1ThOMjzGfyQ8Ech4RoTORYH8GGC7IaEu1BGPkdkctQjgko0ecExj3QBnV8FkyJMmRTo2AoExK0FBA5zLfpBjQmuegLCxDW/vu9e2rD4NZo56xzT4uVjIAdMkxfMXTCHNRbnGbyNiTl40hQj4sxL6fPPvqB9i56iYedcaAaGhxrxli4zPineQF3GD5avopQ/v0QeCf2V6Q6mzNQQj97IQB29qfqNa1CCvBCwgoWSvm+YU+11NbwFTSWV5hzjpOYa8uZ8Pwg0y8CYBKphbQKVXDRB9x2fIGskj0OS+sdQ9a7NSpO4/Irfq2cY29E0sfkWEs1pCcM4sRtSRp7mkBA/A3lbNU0txv0vvUq7K3+aroJ+gUBrRjV52rfWhJbYU19jYPuSZhs/B0HBJgJThk49gxKuvMZA2gI0TPgk8czC7I4qMdC+USkFZdX21PUoYsRzDbM6IkV/Xm0GC0FdcX7qI2+oJHAEcWCMQpCrWeoWrTRsl4pjVH7kAJd444UBJ2b3HzeSNn6yQhUenpoWQd6uLmauNc5Imj2fLDUlagGM2qIoHACzpTJLc1Swbf8PZM180ey7HQs0rmmB4+lm9qUNHfzjht/NXO7Lz53VSZGTEoET7pi5k4Yuf+X67jnwdXkccSF7CYf4xrDdOWJCKyq3I5P92FZ3uuyJaorz+sws9wwyQCCZxexE5kRMCHxUGJgYWNp0qE11yK2CFqXr76FwLEwRiEiEWVGvuHVEoK4Ij6AEXRkekweiA3Gt3NpmRW6IEktip3VysG/vRo66hqHuIV1UF0nIEJjY1APO2og2YeD/GKOZ+rFJcM6gWHr6icdoZ1aRSqJFPktf0Q8jqgw05x6mFq6zV2uLVGZF/5ZCGswRbFFcedwx4ViobuRkuvTmO3qJeVd5vbG/ixOimcC0XwrHNmfup4a962jI5Bkq4gpJ2Y2s9TXwtiQVhcUqYRS5NG4dDWQJimQTHZsDeXWrCexsrpVX6xvpwJQfcDzw0HKxUtXVRdBXlTz5oi6db3w8tTGG54yIIl+eoED2OicNCw2QORbefU2HeiKH6Q0rdSxYEqmRNhytVgEpyJEDQWrRq2v8r82HeK+DJvBeB7PgfW8UIMpxcd+jBmRhbq7a6qNvVfq+VTnw3i0hjSIGDFVbsxxgrctammEMmjRN5WKFRjgIs8ff8bro9TdN2zm3GSAR9xpHWDa0bAg0AASy6Ny6hDD2JbI5LbuY/XtIbOb2YNJGDiD8qKlcxxGiI2Dh24Jmj5QKCCLtdPUUkKUmLXwXe7wqiweb3CrT91P7Nt4KZMpZRgGXptJbyOiNI1ESCxomqrafOmk8DRw8xHj+zlvMsPkPGPAp6b3qcF4syLD4gFaGSv+IAqW6KjLruSwb+5AS3divFz+A/EJ5bLOGBY0auX0wF2MxCO1aPTOsIUJ7RyoKUhtQMxSRvDqaVPex9h9iEYI+3rfkTXJZ/TIljBivAm+Qw4ZNMjFOw9q5ss6RHUYOFw9uDY5hf/o5qhxcxppVqvSVX3OBmRIVQvc99zcD28I89ORLdNYLH/bml/WNngWRVbLLIqkhm9LWvUCuvkdNlLTL2lhr6sLNaCNICzs4YKsZiGhguudOvtcTJjCtgcHfBdJyNfe6+w+8XKk1XxV8YGx5to7yLNPN+W+9aaBauXf2IRVVeKSTN7xkkxui9pDEiIoT8FNBoDWh+C38B/vyatTDgJp/2oGNYzBRQkBwMHNBQ0LAhBsmr+MCrQsTBFZ8KGjbV2BK0GQH7Q2kltHCJKrDoXkizGxwmDjsXj69fiFdDgoPHMxto6J86JTkYKWF3DXnTIocNk7tR6U3+VP+mp8JNCUkaqJ6QndZLjX6xCvfRXl2FcVRDp3B0VXtbAoyrr1VhVSns/mv1Y2DN6ZdQR12l5+UhTrGq1uYF+P38MPKbgn4lkBgqOenNxmEtgXBRKCJC69oA0yIV9x+D2VDM2ANBsSFfb/0xIrfAT+QG/oJtR07uahxQkQAjQ1xp0xOlkXGga2+VdVOhCYETRkFhqF9oaK9Xonr6FH4X7AZZntZOdXyeTGhW20trKUG9KYkaMgQ5II2aT/G4Z7A3uANHKP9lHivTIgc+ae3sOlhUtFmK22ugjkU2gBW/PB3YoW+6eWH7QENBZbbH2XNizWWet6frIiTjNfuSe/NpQIRZPywyky59RUD5cG0hUCnY+gFFNoBkzYCN2BSdK+tVGMLgoLKWrAogpYLstARongeMNaggcLP6VVbpCLnsHBIHTHsJ1GlGP/Ik9v3w1pVvQLlsPBaWVZjxiXFkIuPvwENBRI5ejKV79moSjfNvuthpaEfTs+n2IeXqMATkKMPV4vXZIzfBHDh4aH9eGHJvivsIQeBCR6mUwjMp9UVNWqBMzLSVy0QK3tcjfw+NT53H0/hwHOiS5Dp8lWqv47ve6ejWhFGj2LM+5e8ompZ9rQ2qD2/tATweArg/eQC5yzoXeysvvkKGsWJK9OvuJWyjmUTKtLDFBwy4SwDz2Ev3scr2uj/W6whqu/jt/zd3pa/3bL6UBvd9ORzdN7M2eoQkBcEe+NhPIRHRYsG1ovmyffmHxLYggULPBYuXNibJYv/ud571AUzWhbGV2eeE392RKdP1CqP5sYXHYnHNe8ZKAVlHrrCODT0EoqI59U6bxPvH/UlmR53KR+FliGRXmojxL57SmFrezwMebzK04mO2heG3/VWyeC5AeYtbZoo72bzGuc0gdRqqh0Tt65PiBp/gRwSribF46ZH+AGwStQ5YNpRrhNodWBB3xywvma2BFcHJMs5h+tAVgWdc9UVveSBz3U9N/0er4gSa2ENLJUDG8rrG6iSq1TU8K7G2gHfytUpfOjHSETDO4gnd39e0TbQHS/yxn7EJrbjSbt9fRj1R7iyeC3vL5V3hOL6D6R1Kz6l6Ekze3e91XiDyGCSgSZma6ql5AuuVAsEjYH2W8A0pIsQJ1m6VeALvoNfbXCwBzVwT1cxe3V7u9K+nCZyMXt4AdHKGzLGqsAYXbkeK3UQor+ft9K+EEE3eEgEdR3NITPUUbkC/kpMyl5NXOW8sUsRJXwWECxo4OjXoeP4TCeTqyg8WA7ZP4iVPD7Hggd+mMiOH3OgjjV3G7q4cUVxGVXt5Twrtw5FShW8x9V3m7cY/VizxI7Eu7//mo7kcm3FgBBV1igkNITyV7yjqs9f+tVW1SaYSiEI4QdJ6pw0kBE0Sfhzxrt0qshMjGsdUJCJ+kwsGMsQLAowLhH1ibqaIaEcpHPcV5TPCdBoK8Zs0ohEpRFBq8EYhyBXrjGXizg/82czcNSpdGjNN8bQ2zh5e9ogZaXYuHkX7V26jGIDW+0Dz7zAgsokEFQnQSX+kvgpxoDr/ky+RZkqx8/w521PmCRgtsd1tP8NOwjooKfmwnwa4Otm7mkyDfQHNDhYTfq2G9YSaNywaOgFJAhem6PRBvQRBNdBmLvGpNiLSYwJvDs7U23gGmxzFPbFePWLS6GQpGS1OzkiaeOTkylz1TKzetWHRiLjdrC6xbQFxxnoM9+4/r3FmRFZ6xfhyJHbcNRB6qNGD1RjPveNR5WZ9LHX3lX9jy1jzp93mdK8sE/awfQDFMeBNRDRwBQMJ6X8PwmsL3lNn37qhQGdjZf4eBtz4vx5RcQRfjuyOBS8v5d56Y3T+MFcbbz1grsZFtRuDD3zSXIfOZ12ljWqyCPYwEFg8dZblIbVxJM4xBIcrcxkyLjHKk6b8uDv0lqVXsVq9GAeBPngYdYBBiAWaGSYCPGqRZdEwv9IAoUgWgwTqhZEdvUez5MiCsXqSEMENWjS6tt7yMkqyc6hQ68/TC89+QAtW7+Dt41oonFnX0Ar1+6klCiuc8hajvY34SGEoCAqCq++9drrtG79GrpnyRreCdadSo5lUWEd1yk8HuQBIutqrSJ3a5jylxmVu+nOxcvAisqnokkB5wThQrDqh9htNnr/0ftVWzKPHFWfoS0QtMff0kGlWZmUMv9Wsju2X6KBsSEKE2hMWDzoFfSMOC8CPgjIgOlPCyZpkFR1TSNV1TXTqHh/8vJnf05zO7Ufz6/rYWKC+B+flLcWt5Eb70ocxppadTHXThw0SPm/IIoI8goor9wRzIJoQlWvkU2mWjPG53yK3sr4faPo8F3f9AW99xr8llgEgSwwBlWgwucLzWTeDBIRekg9mDCZq7Mf22du3rKD4Pvauu4gDUqLMs+45o9G1u6t5v4PXqfZN95K/edcYQALmMGxCNM5iFp7wqvKF2SzIbRGbCqKfDr4hWDaRLQdBCZyjC/dJuzmDdMc/KjAHlovzo+SYaj3iF2uD+aXmDzpGoc7eAdtG/veePuYEg4M2nzbBSpisrSqxUCO16Cr/qzC4ZG/hz5CVQ2FDfs+D3zxoR0lmFCqrC17vxl3wXXG+X+5mfJy2RfLZKIT+3F9iL5HaNJoR3Nzq9K0DhdXkiZjaNB6QYhxqX3MIC0d2ar92khZ0TsaQNuEoM5iUUkD+RwfnzCfpsQ4xir8mYhghXQy+SPoq7CsSu0IAbM9JDuHTaf43itQfe7V4VhcQHRtU51Uvq3ZYaYeG+dN0Vxe7fDf7qdLfzeHCTiM/jD/cnPctNONV55/UZEXBAQGwffDhoz4hwv93gvLm/8oAv+wY66eO2lGY2XrX0fFRYwaFN1ujgpooHB/d2PhLq4qXxtJo7zryGaNo8Xb8zhg4HMqO7SBrnnobzTrxY9VKR3kYY1oy6OOhE2KwGDeQ4grdirWArJStQixB63aWoM3ejy+NYgmLG1y0Q5jmOj61hVEAVyIXtUi2KKvmUknGuMYTIoqb4hXkX1D87FS1Pty6b24UAhXm33wW2hAzTYOwV/3BX218K906x230QDeW+qJJ56kUk76hTM5q6aVgtLGkh875gNcuKIE+6eg9UBKdm+iUYMHUHNFiSpphN1rEUEIvxV2Cy6p5XYhnF4/iJwLdta111MJ7+kFR7SNV8swyyD6DuHkmCy0v9DWVE+fPfIXmsL5ZuXsH8vctZOSeIsT1+5u9uuEc0JuBLkERtEpQ1LU2TEZoVAvVt5YlUJgIoKpT5soEVpdXFyhNB0t0HgGh/AmnBy9CMf/kHA2P7JpsbXLRjbGMICDa7ps7N/gjSYD2WSXz/uAVbAJ1J9JryaTTUSGRdU/hHlXV65Ajh3w16Y5bfrVwTjYuVrXrVTt5P7V+4GhTzCGtKkSWmDv2OJJ0KOmmfbyTsTwgWB1f+jJ683+U86i4efMVUmzhZtXKU3ld9dcRi/ffqeq2DHm3HkqpH7wsOH09LsfGiWFxSaChKAR6gosP69TqPMHQVJqm53j0bLaB6bHkeqz42ZbtLOv/7aCQ8fRn6g439/VUfBRByeVsVUa18REDd+UNgk2cuSrb3uOOeWOJw2P5BGKJMekRtCq73fRrqf/bM598u8Gnqn0fXt7t4lxb64yvt15hGbc8wyPjZDegIy+NT9RRxP31NdygfagZihITGuTOq1Emwu1ZqyeF86PhKmyOziyt09+KaIWGrQ2KeJAnYyv8OEFDvbOg/8czzxyPaGp6+R7+Oqwo0CUrcFs9o82oHlB2tmcDang4gKV1gjlO1W7nPNzX/HGX8zUlBRKZwU0vK3CXPzuUgM+r4wjB2najLPZJFuq3vt6etL0aWf+f+y9eXxdZbX/v3bGJmmSZmrmofOcls6lFMo8ygwiIjKIKCrgRVREUK8ojgiKokwi4pWxgCggBUoptHSe5zZJMzVppiZt0sz7t97POet0N1Tv/V2/36/9o+v16qsnJ+ecnLPP3s961lqf4b9dJyMf7viN/6dH4J9+MZ+5+TPTF77w2spJRVnyt88dtrd/YaUSFs/6pgxS64sFd9wmzzw0VB5bN1deLeuTX+nu//FHHpah518r7VGhnRJzDqCttitjDmIK6ixCzLicKK3KF4H6MoIjJ6gjNivXirAT3HZztBDhbVnA2TJLkzy9iC0J8nt2uUElDxY5VDwIU3jAKgWQhIWRZkmE1vqgqjuoVU/y6r9IRvte+fDDjxRqmyvLVIA1NX+YLH3rDdmwaZ3c8q379KItkUTlsEDmpMq09t22t9TeQpNb7vgpbjZFhZQ9NEf5RuUOHdiiczCSobuQ/QOSfd23JSY1Wzq9EHJyIJCgXY/P5M7tsuy50EzE08p2w4I/yFlfuENStOphLsMsiNYqCeLCwiS/c3CyB9jAAg4P8lOgAG3eZ7+jXTcpd7Br1xrXaVNjh5tnjhsao0B6X+JjtX2r8G++zw5dZPp0Ec4fHIJPr9fjmpkMaq9XleZD0lym4h8820kMSC+RRDtqqt2vjGphjzMoOS08BIkxBrVw7TwFHxjdgvtZ9Akn7aSJGs09AAAXfuU2d+6//8RD0pc/QU743B3u/MI6hBlld80uP1m5Q+d8437PKa+oGDL8NKvKTZrMtbkDXEAAERwnJ6WlSdep+SuhPKh0wt81p21775b0go7dXBemPEJ7nKqE64ZjQzVyKKPIuRjU7ql0tihjRxa6jQHVFOd6bUWVLHzy1w61h10JYI6/vfii47eddfaZ8suf/sK/4dvfZXbrbdPNjM1t0Q01WSzaurQY3fcVRvQyI67U1jdgDEtGQYQoScvARka6tp/ZSAIY2q1mk8FALMDcGY4mzWXfoelOUpEFE79VYyQvkrtZ2rCBJBBKsO/PiVuvXelcH7p1Hpa8fZkTC0az8ZEnn/aYe63UmVpiUqhTM2fWvOMJ7Ihv69j54Z9+MVRfVbvrF16anS4XnNzlU3nx1r/+Rpfc9tJq6dUq4v7v3i23ZGyRKfN65K9Ls+Sutzvk6ptvcnOd9pFzIoNqhucgzGgpTE/Xnbm2TABrsLCyEFGVuYsyrLnHyeyg9LogESbC634IQONpdZhhpEnVzFCb+WHaQgFgAbydp7Bg8z+LNkRUIjFd7UB0rkPAmdpQp1Bx/JYg4iqp14wkkYci0ttD6MlDqkvYV7FO5qriEx5WOfm5CrjYEXpNbReOKCl0P9OiaFLk4XcefFomnHmOS2IbV6+T6apJF0QE8jyzdqFaI1TDzf1PrFV197R+RQrq8D9KAQppmijTVY8uXY/pvqpyObRllfhDshyyblTpVFVj/6OcrQTpaCUc06JlB/9SZY8jCoP8g75gZFMg3wSzC4I2roXNMfiZRbFQWzzRMaEkynHEl2yGekENifFlt7Z0q/SfzbpMo9HAExxPlEtswUvW3T3oPTT+klVtwYV+r3wnBN8L7SznCqB5CfQnO3xD5QUtYpiz8p27ikytSmjhmbFn5MPoa1PdP3fzxXLqRVf4ifMu8f7+uwecEO68W7/sxdWF2k+g7FBs2K1tXVQ3CDY6ThVGkwgbLVqCJFY2W+b/RlXAxssEj3meKfizoLKwUt1wflMJElQDA2XKuN/mRker6Ab+jsfbBi9fJaF5TxYQhul0rP5ohbSufVeRwrvdtcDcLG3KKR7JzjQvI0/SGyQwACkAcgwkxUbBYPMDyf481zYlEJTNhXy5XmbDVDWG9rbN0PY17vNWdiTI+p4hkc0iG8QgupefDZjj3CECNjV8nmIFj9h8lSTPbNV9d7qhddqeNZWRKpX7aTE2JmQ7EJRRL+Ae0qblfS1/9c9OUuz0OdPk65rQN68NqdpPOGG2S2THK7Dg2XFs3f6HCYzqq3P92pU3lOpuEoakRumw0I76riWZ8tM//k682AL51vVXyGUZuyVbnXY1wcmG8h658oVG+ex//kjWRA13MHmG0Sb5A/ydlo+pCcATIgAJMLzmog3C5G0ewGOC8ypQhzY/43f05/eoDQPBsLmguNB9NgbpXZV7fIb5wXYUsy5aNW5B0rCZWpdaPJhv17js0Oc13yxkbU4oSFUSrrZB16+SkoRerba2uoQ1a9ZMldx5R1atWuP07nDdve2rt8o5F14uC1eukQd+9BOZOkp3yGof8sZHG2XiyfNFzQYjrUVLYHZ6WNsxeD/39VRsdvO2MCZALTqKZNJUtd3QRRLiZUrFagVW7JKbb7/LzU8qWjt8KATLq9TEL5yIoS0wvzASd5Asa5UKCc4iSNS1+wB3kOwATJCY+RsbtSoj3GYjvMmw1i/32wyE2yxQoNiCwayNCKqvG3XBlBf4vXF6nL9ZeLEbrWhYggrG2tHuDj1PSGgmR3Zgh7aFdi+XTR+85ydPP9W76Vv3uI0OlADOr3eq2h0ikC4B8lZUDIaIDH4mpzWp+oJWtdix5VzBX43kweMt4ZjTtqmdUPXzOU3phL9hVRnVmKvwwlYqfE+0I2lFWlCJmGo/80OTX+P3JFKjRLDgM99ko2JIwsSCUGuNpG3oXc4Pq4psk4P7NWEKIEHNUObUBMIDJBgSnoE+uB9QFBsckIxoFYLuW97c7ebiGw6GHB2Cc0w2N6BqaVkbUd/oCcD1B7aUmY1HquvwcaINTXDsaCta0ErsV/I9EZybk8RyChIdV3HlH5/0v3DpJ7yMzKFOsZ/r+nMKzErETeI4kTlyLI+1G0dNYCSvqPINK8/KVStubRMSJDFLYE+r/TZup019nswr7pALTmx0PDACLljt5lj5ctXJMl7FYm3gyu9IIIlFebJx7yFtJbW6GQ7BIseCQHCyGsLOhstBVBmPoaKw9gyLUzCAZBOm0tHSEKpkuJ/dHFwluDoE8GAuNEimFsgDYUppGmo8jxYQiwuLjCHk6jetksLYbt3xNkljY7OUlk4UfJGovD53/TU6N6qWl156RQvIOpk19yR59513ZYxC3a+59jPy06dedECWojnzpU0rE1NJh7fwGbfyAAAgAElEQVTDz0Z87tHqRtUJJCovRDYGhm9zNZIV0lig3doOtOuiqclYEVRfu/suSTn7s0pea3IzAAck0PYP7ZZNNc1uRmg6g1YJQBY2h2X+Tx+kLcEwuZVdKzYbDNSBVtuGw9BmVNKpqQkyVikJJEs2Eu7YBio5frb2LRU3u/ogkMaOPRXUgardLtnQcjOkXo7atQQFiln4zVHAfNyCqi68ngEp7LWtHY1sEUAHeFSj1VmZYFEzygTtUlP3IEmQYAxIMtAypW6vkpKVKGtanLwWM9+xhUMjjgWcc7TObeHkMfZZqE4tDJ5PexxKgklUuWOp81pI3US+cg+p4uhQAEhiI2jBRiO4yQsiAXmMWbJQpdiMza4lNjFUb+bK7biZYW1SPqM5EtimAYsgvke4XgOVNngfAIIO6kiAoCIjmLkSVGlcv5YEqbTtmjewFcfeVF1sQxJENJp4slVn9v2bCwB/xzYXo/OyXHI1BR4+D8ExBMJP7NW2MRJaLYOSon6/4O/91196dtQln7hYXn7tFbnphpuPtxAjZ9mxdeOoX8ysCcPrrpyWnH3lGM/ftMf3JhZ7/n2ved7JYw7JFTNS5PuLRf60fK+W8mly2ynp0tjSJ5vUhiI5rCHIR3zsnR3yzMZdShhWpXmtghBKJQwmz87NQBPcHxTZpQqD4BpUUecxoKvMVqJMHYebtOVo5E4Hk9fWGERMd3LqYkvEaq+edqIFu21DO8IDawiLsnIhkrwiSh8BpQ6SoanU83uSWLXCffMP7XWk19f+8rpMGj9aSpQn9NHiJdLQesAx+okVK1fIAw8/KWOKsyVDZ2WN9XtdhdYeRulhxx78EjqTs2WIkn7VNVjm5iU7VYX98aGkPFR3h1pZusqKZDUwUOTuPelyqda5BcRj0Hy0g6gE4HPRCjUlEZMO+odk2bBqAX+D+R8LHtUNyd94QSQbwnhcwWqElhoL7cAFj5aPVXcGuQ8ueOysmVeCaDPSOuaNQMmDlVlQid7kvKiWHMghrFZCe49gDhKcjUCgR+0CDhSB6j0Ox1ZpGy+KSsTOy6PNZdjxOzCGLtB0CgzmbX+XGQtgA7Px4W+ZqwHVlM3POK+DBG4kkmwDwVzXgAs8n3kULUMSLi1Kkh2vSVeDCmngDI32mgGYnOKHJqUsJSYD6rCWJtU453TQlYCNj4lZOzWUQACGsPdHW3fCiGzBB89USHgoG0OSqW1w7PpnLeAaJJlw/Rln0zY0A1G1/AyAIwji4vUNHczxd99DGIVMuxmQBmEgE9PQNLm3yEfR6srN6NRHDl5c0/MPCa7VU4enewkfvugetqu8rPavbyw87Fb6savu+B3/ziPwsQR2xhlnpOZHNey/7xTPr2/2PG0N+n99P957KGqGPD13c1eu1xJ3/9JkWVXT7J09KsklqhHjxmq77Db5rs56ziotkrFDo2TBB9vkroce8zOGhizg2ZnbDogTzi46t8DoWuw8qMLOwqDbQEDJgVA/nxPRFguIiCbdY0mKx5hDL8Kx6B7CvzE4NRc1FxI7QnaDvI+Bih30+K06gJgLoIMhdYFC4s1Tq13ReOx6p2hi6VV9uMdv/5xceOUVzpixWY0ZR4wJWbsvVeHaEaNGypw5oR3+9h3bZfW6zXL2GfMlTisbJH9W6izs9DNO1ZaiLnDtodabDY25jQYbkZaUIHGpKoV0lIRlJ84GTU6/vOfr0jvjAukrnOhI1oRxxhi624yBWYU7XlqF0CpFugh1e9e2Ci8C/B4UnbXj+BkwAu2orsxkt1BVb94oS7aGqlteA8uTo8VAsiyLoS14VtHxfTFTa1fwCoodpu5hepZUd6DCOBZrNfkAN2fDQRVPZQIAIJi0oju1ih6U6hLXzML0yNva1KxtT3QVtdXtjk9TjW5Ahqq+X49T4q/S1w5WnzwmqH5iu3733DBcntvJhSPccXFw77DBJmAXKlPOw2XljUconVAtcD5T3QW/B1qPJCUqZ7MBIbFSDdlGwD5M8Pu0Chu+m1WewVkcz7G2olVZVmG5DY4GMP/gBsd951qZAtYIypeZkjybkyCC19qI+cNCSiO0K9ngkCitE8BnJeC+8Tr8b8kRkJC5fVPpUtXh9h2n3zUJjFawEdWDG0qnk6pza8AuBugKOhZUqr6oa03qxzQ3A/Pkw87FWtPMI9lImGcZ1X/C9g/8oYP8vV+99c7jCeyoV/e//86PJbDrzp/16JmZrTedPFr7SBrv7+j0nlrfJy+990X//tuXeu8sWyEnjkyTMb26ZZs9RS6/6kb508IlslORdZOmT5TNbfFSW1Ujn/zZ47JGT2LbuRoSi4WGXWkwiZHATAEC9JZFvy4weTHdUturZoiKrAPCvLol9JZPHqFurXqCGxCEdgatCEiYTtYmLAPDAkA1wEwiqNAw8NCTvFh8CFNTp0pkUYcDRduJnV1wdrT4z0/J6eNC8GDUADIzlYSrAqqNmhhW6eC8dOoJripzv9ckt23TFnymXFW1cdMmWb9mrcxQZ2KMHQF7EJ0qlsvvZ6isEfHPEpd9hvNv+Zr0jpgnrYOyZNToPMelQZ7IlNp5nFUZVGXswEGXEZmFRZI6IsctvgRtLSOEw3UyYAy/M/4Xx4rkweJGGMLMgBbBBc+Si5FlrUXGgkcriZYywYIXpSoUtJkZ/tM2A+AwIbE/Mutkzlam/lVwrI7G+eF+Cz6jKbzYfSYCPT3F81O693tlsVnC6+04FO+AFVQVThFfFzM+m8HBzTIFNQnoA7S73bkSlq7ifCGYM0HMt0BzkI0ZrS/bEPA7znXbtAVlpmwmCX8N40qzDAmqWaAEY4ASU6Uxcj8J0QKkH8fIuhjWGjTidJCUb9Vg5Ml6gwXcKsnEfJ1la3eDCP5NgD1EcOYICMdAG69tUWPJNqVG6PEEHHW0+EdqIGZeatW5kaM5bmw2AfnYbM/kythk0bK141ATlXqEm4HJpZk+Iu/HvPtOnzTCbTjW1WpS083ILP1oa17/mzz+s/trVy1bejyBHfXb+/ffeUQCY/aVuH7Typvmht4YM6+b/tIlX/x6nz9r6iHv9UcGScYsz1+7LbF/zwM10dO/dodcpiRPAug4IpiLX/uD/Cn/UhncWCa7FQ03qLFSpp80UaLO+1rEct3BpHVXRdsFBCJh4rqDWkNeQ/Tm+R+gxs7eQR4tPFPxsNkBCy38JVondvLSUmDeYbs98wlDBgilBAwaCXZfhO3AbPHCmoM5hpkI0n5gQG/tJRIBQXuoUMcPFW8+6yqp2kqFM9fWu1lYhoIaVivnhoQ1XRNUprbzCGZky3QDMG3aZJmmwIuyCuUk6bC4dOI4vRhTXHXWrQsozz9NRVP/u4B0eeedd8iIz90jB2OSpGV3iLhMBVLbHZqN4AdlrSwWyKDiPouDoTWpTu1YA3BhbsOO1ixO3HcUBhoYbNxU+S251+vnIaaq8zCQb4jKZjlC5criQxjhlYrboOFzYg85sAm/d/PNMIeKx7CBYGfM9024BBImtga17o6oCLStZhy5oLoElTdhgB4SmFnuDJzL8Dibu7hjqQAkxIotWFQBnriZXNihm3ai6QCiMmJz3OAMEPFiPs+0Am0x6qyIAERis1h+v7k5dGlmHKhxiQwRWjYIwPhRv2DDRhjUPiKCra4NbnOo78f84Cx52bXAJoYWoVPf0McbACQI/ojMFPXzZI3KdITnoKwb3xthVBRzZ0ATkrANjoPa66a0SGd37nMaAlOrZqpK6wgEpdxMCYTHm8sECcs2OHxPnKMkbh4bVNcHtUzLljAOG0LPLYpyhpdK65hkyqaLYxkUIeY5JsS8/ImfSlVchtNdfPE7IcrF8Tj2jsBRE9jFpf3C3GuD9Hh/r43377/tkNf8QryfO6HXi77AF3y93n9UFRx0p/xabaqUXn+n3HzpBUIr688/+768+Oa78qVz+uX2bxxQDkqc3P3VOJl+yeWSfuU3ZIvqwnHxAYWldWTBXIUwSSd3W/vfZo/CxWO7VjtpaY1FhrmIuWqweCAmy4WFACwXEMRbEhYXC60y7FqwPQFVSPvLkJIszMYtO7h7i3s9EoBxygAX7FATSYANp49MkbMUuv3tO78m808YJ/EKdgHQsUGrqnMuOF/RVAWydu1aeevvb6t80iQZHW4vHjzQ5hKdVWskrYa6Ove3mKcN04ooX+VvQEMNDBMZ5X6UPP6waKXkl86SCRee4VqoTZvK5GBdjeSrpTvVDYLFJamJXpMqbuBNhiAyKuJ1q1dElAp4LWZY1p6xFpSv1S9hKgfctraWpOc5cjcEWEMoArFmkUB5IqYwQ2q21grIQFtcbMGjomPew4LnIPSKAgVhZjqYQWHlai+UhA20we3gIJ8FPYhOtONlbUoWU1pRICYNZQjqjjay0St4jrW3g8ebhTM4lzGlE85Ju81iB5y7qnx3CLY/SJOMVlsEG4Ce1paQ0ryCBYCT8z5of5J0aJNjScMGbkWngjz0mFTrXNd9xrDqPpUft2Ob9joisInf2rEzJCRtQYPsW/vRPgtJabA6Pjv9Rd2k8H6oTi0idAOdkxohnArRwBkmDzVwg2Niz8znCJIiweaRxETAiWPT6NzQ67TdHBaGZoPDrJqq31zDTZrL6BM8nw2rbQJMuo0uTERsWqt0zgGuR1CMdp1TsVriPBpXLSg9xrpiQBj7rM9+9z+k6HxVtJ86W5p37pFfzB9xPIEFL45j6PbHEtiJFTtWlhTrSa6ow5iSnr6vPhMV/Ytr+vvGe4nRDalKqtVFiSS2/D1PWp6P1kQXJXc+WiPehAnS29wgEyVaYofnyWk3VMus+f1StSpJ7rm3S1Y0DpIvP/dn9RZSLobqCFrriIRlXCRDBMZnqqSM5iMznuTCJ4DJg6Rj182FYz10UGMADYz0GYRrm2yNs+gI67fRxrLFxdQ8qFJsB8pFGFx4bJHGtLFWd8cEhF+klrr14nzv/m/IJy48zyUi9N3qm/bLxRec62RocLSlnYjKOVUWQYVFMPNKDEN/edxJM2YfNXHZ+UICK9++Sb6j7sY17f0y85wLpKOnT07QzUO6wpV3vP2GzJ8yWU5ViSSCx2/T3eraFiUQ63unBYg0ENyXmr37IkN8q1wM1cYiAsLOqk+3MIUdrx0wJEyW5X5rkbFAUp3MSlf/qLAQKjOrJZowWXRQ/ECb0h3vMIzfxHqt1Qd4g8WT1i0INFpTuOra3MrAIoYis+Pi3j9Ozsnph21hwtyhYJtyi/Lp2tRlGIQpidnOI17HnKi5bXOZuTmh75pkxNwVErHNZWyx45y05GvJCT1GRG6pKDd3hGTOuM+85vguVlR2RGDj7u8HrGL42ZIVSY3fFalnHAmBoNqiBUh7lWpkY4NuHrTFHa+gFFrmBMfY5oLWPqcaDnKq3AM1cRnx2Y4nBGijHgw0M7XHkDTjD2mbOizjxP22weFaQq/Q2onBjSgbFio6NBvZuKC0w0bF/Of4rrlWjdNlwB0DdrlzMexdZo7orsLTNcBI0zzGxIOB61trm/utvU3HhVa7UQWMZvDKrZ+U3HM+LSWXfsptghEkfuasYccTmH3xx9j/R3wxnzr3hHvvGC/fa1BXPBIY5ORfLY32Fy6N9v7yNV2EtDdPYKHy9FuD/ZSVBzxQiQTJLas12cHoX1NC8yK1S3/oP/fL8jWJ8shPoqTohvtl0py5blGi/GcmQLgdehhuy4JmrYtJuhiazxccrveaY53lBARW2+HRAiDw6XKtv3B7j4sYVGK+QmQN4hs0qGTnu32/zhm0QuNE5yQHDIC7qw3xg3b1zCP42wf1MTkpUa4NkaHk7sTy5TJRrUwqt26SoevfcKAN82VCpYQqzBJUR8Bgj/v+UZVl5wctWRCMn7v+80ecMh+t+EAuOfcTcuqXvilzzpwv8SOnuip1t8p4FeqikTFpuiOcms8avCOQhnxOXJ1bFKDiLnBAMhrMVADMmGEobSdLBA5CTmJg0dCkTtBaNVi1JXzj35DEbFHisaYryWsEQQU8L8h54nm22wY1ZxyxoD6gzWncbEY3MPnFh8cSbFxA4w1VHUabpwY1/dgQATzZvr1cVpf987mMEaWDKu1W0Y1SLry1XQ2JCXEacAsVi4lIw28ztOZAkWiOi7Wx7YulOwCfbVpukpvrUh067p52OIB526YDfiPWOhsbUMFIcqR0OgokpYGJmWskRo8VEUGjhv+gKVgM5JbRmiRc27epMfKds0EAFUyVZMRmEx4ItidBb9p7su/CrFZo65l6fZ5qyqD0TqDvaJwu2zhyjhly05DKRtbmOSQkR5zWaj9o/GkAL69eJez6Dzo+6EArIp4flJjjtaaMGOpa0gu/ernkfvKrMuXaT8uGXQriwh1ABY9/d+6E4wnsiFXo2PnhiC/m1uuveOtn0/acCRmZJNZf3Ctn63d342+iZcoU8b9yYp9HEuuvjPcfXRfnjU1sc7B6kpcFFdpTf0uTDfEdcv+tHfLb++Kk5uQ7JWbaee4hzDFAl6X1HHI7UmPSk0CcfmFYDmpQdoHbZXICk0BIVswgqHCChNwgB8eIxoWqXA3vw1BgNnMxqDEXLrpqu1rDcwYFeAClZVFnsbddmiU0+5/hPrs8U5RI//Bx7bF1y6jJ06X87ZclyVdOl84VYjR59SoYoz1szZCkCELuG6Szm4kquoq+GkGFRmIDhWgIRPhjADmaotPkJa1YT555ghSNHi/p/kG9L1X26d9DmbtLXX7zBitxvLJGepJzZH/YswwNQ5PyGXia0WoxQ0aXoDWxGNiBKsIAEiSXSVmhNhAyVAQWGkauJRmRhEyxwfg8No8x4ACtLgN+xLY0uUqBHT1zEI4pMbJA+Xm6iBCmtMEmgmNNVW2Qe2slwxOySpH3RKWGN1VQjcUMUnlNWmssvLSiNjXSvgslYioaN1vSCM5lrBoloRvQyD0oPDsDAQdSkh17R2VtZJP1t8oDnhGBUZc3BQqeymNJZGYvw31BLUd+NpNVzllih1rkEEYErujqc0aUIBpRjOEYBdF0hjwl0XfWVzsABrNQC6x2BmoE8ruBaEeTbqMCIpyyhR7z4AaHRGNeeaZfaQmPOSmvSWJL6WuVwdrCzRoxIfI+XPs/DLaw5GSzuKDaDm1CwmgH3Lb2Me+FeS6IR8YQbCYQQqAqnhOWgoOTuK1DPIjpA4WfjTTNa5ZOyJcWlQlrve9Kf9Iln5aJn/+St6dOZe3CiMnRvXVyx/ypxxNY5Bs8tm4cNYG9s6FLnq0IvdFS5fmdkhUlv9rYL0/c0id7N8f4TSm9/e+sjI5OjU+R685viVRmPJ4qbIt0SnlGv8SV+fLgttlywn/89IhPbURNJ6gbjmCrz2YbJDRkgqaUxEW8id6vVRL0jooIagxTSVMuDxKNeVnaE8Y1MZUHet7sllnQtr77plaEnRKt3JognBwuCSi0gbtxEEu00hoaQ3DgSeOGSXfFRlcBDT/1fHdf974aSexskvS4aInTxNWpBpVEj94e1HNQRXZ3SWZ/KOG36t9O1PkEUG5kCXtVALepT4mvKrGVU5ArxYpq3Lm7LPS6Q7IlRrUGsZunBZra1y6V27fLuj0NkqFzMD8q1O4am9gTUXAwc1CqXY6Dhc2AjHTM/cyeguAK7qOtY0hE5lVmMBqcXQIT39F02OHXCLhBFX+rsHhNm3nYTAROFhuPYMBhowUWBGUY34eEdU5uKLkCrScWN2qVqZsSoOAG3glKOwX5aCRFa1fxHgCe8PdGnDjVvZbfqhuKgHOBzV1ttkU7kHnemN52OS2x0zkeGzoSZKdJSwXbpLyvSCWboPpjGkcjAh+NF8djTQ4MpRPTVLQ2KpUWc0AIzoTJWaHxNzBIYrT8LHivphU4VMWeMXqFF+nQt2GxYaq1oIKNqbYAViHpggikrYq9i21w2BQxL179h4dkuCrhjzvjE5HK2DY5RuzmXDaJLhM5PqJFrOAVk9sy2biBn8uQiu7zh0FgdG3gtdkmy5R3qNb52+Y0vnP5Gmn79c0y+7Jr/byb/8OrKtsv+1TJhnbs6PzQ5u14AvvYqXTM3HFEAsNl+cFzoy6B/8U7hAP286W+ZwTl2VPapVRinSYiZGYsVW67VDk64dZi8FM9tylelpaNFO9T92omCe16gVSDpjLujj2ehYrkY+aG5mK7Xu3n6W2fXhiStDEXWGsbsJMzxQ0b+INCgpRpKvbMZWxXG1Te2LV0kfztJ/fKp378O92JhyqAaIULG5rMLiLmCBW1oYRlC+u+vljVgayUfZ0qGByGCDMshm+S3Rlq20icKs3DROjvk3jdTccp8rKuJ0qG6+eJl26J7+uRwphO2d3cKUuq+iU3OqQosrdviBRpVTJ1pEK8O9Q+Y9Hrkl8yInIM4/VYdamkVPOBTvHi9LipVBeLtYNWq4J/SWxoXqikZ78zdahnKhkAOQiIpAaYseNPJUH1xaKDWC5hyhSQavneaNkxLzDUIrMfkgY75eCMh9kZwQJHGBLQlFZqlEtnEG0Dx8AVInj/BoU3KSTuN96Pu60LKkFCZv7DgmooOmYywSrDtT3D7t/56vmEUDDADCPLmtklmnhUSVVbdrm2UxD1CprOKkSr2DhXB4JcUJxhwaQ7cDSlEzvWtinCOsRg8mzSIAL/M6WTQQd1cKZBVWHqI04nMExiJukQ/MzsCZQvRHAjL7vKKmCyaor2drxKR5WEnCLCsH97XbPZCXp8GanYKluzLbINTrfqc96rMkxzzzlbpl72Odl/4ICUq/Ta0KknSXM7wKvDmymbsdEyDAojB8E5bGTpGPDY/qGFTuYLZRgjTg9UhTHStFnADFSFcW1Nnbsh7Oy98ZhMvv52P/WqG7yaFZukZd1ihzxEHm1G3hC3ubxs7qzjFZidwMfY/0d8MXh+PXXagedJUPWt3e6C4TbivV1D2uTb5+hipe1D7iexXTM2JC9lLUTah13j++QPb6XKn98bIeNv/FaEDc9z6KMzDLddrunXsRjB+WqJT3NILsL8iHisXSCoQZC0cA5GdBVUnRGYHaJJtelYpIIIRyM08zyCGduKN1+TfS88JNET5smY086X4VOmu9+R+GwBo00EWbd66dek4MSfiV84RoA3EwA5aDsQCP86gIgGigeNleXudnRCaDZIOACEJoEYrWgSulWZv/2gJCSpkkJ6mrZRQ8k9S1ueflKKEyKlBUNCqg3wenhM2tAQSdTmSUGE2cAWlCUpjtG6Crh0h8En9r6sxYdJI6AWlBdGawVHe8bmV7bosQA6bysNFjAbrttrmScbQ3qrVkznL+goYMfJyLfYqVgCM2UIUHu0iy14PSO3cl/QLoWfbTGzGRcVHRsBgs3AiSNV1DZsucJ9zG8AlfCeZ+Wlygnh2anNZajoALkQ9h1QqTjgR7g1B1GaBIyfF2HJi9nUsOIQN7BC2/C0bAna0rRNTTnGJTndzBFWYQTBTaAbeZ8mleZ8rbAQCkua2QYhKMPGa8FPs+MfOYB6w+aZRlxm1mk8MYjdVF8ATkDoBo0qqa6wowlKfBlal0qGzSidCWbOOdHKw1r8gvz9pZfk7Fu/JanDxspHLzwtWxa9Iedef73kn3tjRAiZ92Z+b1RhxD/SveR32AgRNkpgIxM03IQEbxQJNq+u4qI9r4nROHUtSdlOQBqz2tXf+6J/8ajB3sxvPijVuXlu5lW86nm/Sq+5tv5BXlFxgSPBl+ZnH9dCDJ5Ix9jtj+0s7rlipn/PKdqeCSQw7FPqVIH9KzPjnVgvUZ/eLVOKDpM2+0ep2remtsyMA/L0wlSJuuT9kPW4DoNNSYPnBc382HEbsgyuhnGCTCiWC5jdN8RO2o2U/bQfQYUZ78UcYcs3b3MLuzn69qeFFnvTq+M2w2GsTHY997Cc+/UfyfgLr5Bnfn6fTLrmFslVm3ZY/wgK85qIfHZUt8m69xYKHkskX0M3GuCDXfS8iSEwQVCHjvnGPlqI+no2u+ExxlkjYYPUMij3yo4YD/Kku4i1FUNw3Kz9QTIlDM1l8x6UQUyxnOQCoRYBVUvq7OhJXiDemIt9LNJCwqkE1eOIzho5uSjekZzNOBDBVKpRI3CzMFgMHLA7qwydAbIgYdtukGoDE7jjFFYCYdFkUTY0G0LFtLgIEoX5ulH9GcrQVWVa2VmryXQpjaAcJLHyOrQTrTq1RMRxLx1ZHOHDObBHeL4V9PmiSrAqxaw53HsLK2OY/BL3kbxs7sPPhgAk2dWrzuYwVaoJEoE5biTof0YEBgmIi3CQCGyAI7MVsk0DfxOUY1uDajOGE69dW/wuqBMJ4MRpDypwKtiqC/IeDWDDOU97z4j8VKJscDju1rKlNdrMjGz1qyqcs985Wp/65W/qRm6PLPn9byRD9UJn3vFjidNzzaSdDBAUqb7C3n4owzgJNNW+tBa0O1bRKlCg6wCzVuN88rn4LEDgmacvXbdVllX1uY6IeY9BP3AEav3bBL528R++IMm1a+XLp07tVw5r1MNtvjDz6lMR7w7VQLW5oc0McXT+6ozhxyuwj68ex8Q9H/tiqMJ+POXgC1RWlsRoKS5u6Be0Ee1d+754zSk9kjE9XgfuKonTrNYYRdlqAlchb9Z+WabMPF827KyQydFNsjux0KkduAUgDKPmZDYjPEMFcWEyoIewiL9PfbSq2OtO1SDzZlLpLmCVmaJtk1w8TFZqq5Ghq3kNsfDnqUI8iznis8xsaCuUK//pkTs+L1knzJPrHvi1/F2ft/g3D0n6qPFSMnmWS1C71CGWxARJFxQSEaVVkV24bkHXNptBdtlZM38wCaCI7JVebGYSaS67k3IT3JDZ1DUYzKMNuXBvl4MGG5eHv2mkXTve8IZwsLXdLsfO+ZSphQYLCu8LR2OqvWTlkznARhiYYqRtXgugBO/Z5nncRxsSpBrHkwqU+2ihrNrX4dGiM3V5m3kAAw8CJew9orDujpcSe0nA8I8syRWIujfXhdqLzEnZZyQAACAASURBVFuc6HJYsd4N5/XxlgRM5iiIVAQybjJgO2pDbVreryUvew/MbAZNGuWSeK/OSm3x5hiZ83HwyjMlF8jxbIoMrMBjeC6oRZvRBfUlTVnGeFCWmEn8zIBohVrCBTZeV91xhFB1cL5ovDh33JXqAAF8IBHY1E54TKSlGdYepYI7a1xORKPSEJiRzxmWYaLaRfbKEhi/D1Il3GtDcA6bwRr4warI7HaVUssdEuGS+QdaZcnLz8retR/KhZdfrpSRvbKrrklGqXjuVgVJlc6cJvGlIUUZYqDdDPc5rchAa3P48GI3ozZRb7ovpnvJ44+mDAPqdlnFYTdmg9QD1kAKLruhQqoW/1VqVy7uH5OR4P3km7d5mWNnyJ9077Lk3S3Su2uNtKoSTqxesylRIRPR/rZmr3/ocGkrnCovXHwchRi8Zo6l20fdWSAn9f0Tuz5n/l9b/I6+zat6o5GX2uunOekAXapivH4/Ov8MFcDVuUpqibZNdHT2zTs3Ser5v5atvWkyNm6/m0m8335Yjw4ouoVZiTMrAn5LbFOiMBI+SfuqXPuH4IIy1jw/g5AzUAIco21dmsi0hQHMmaDqMfg8yCTkfVK1tXXzaTMkpnSuzLnmetmYNN7B6GsXPi/JJaMledQU91wWd+MB8T6yFY47KaEtZI/Ba+uiBpk52KMHwm+k6IFfrkk4sTBQTYDeoh1mwcJpihemAmI0AXsMEH6OEYnylDEFjqDMBbeqTeeT4ZnQ5oPRkQ2Be5/KSSMxWZiSCD+PU7i2LbJA5tk0XKWrIHMyZmQE2oTmeFyjidAWWSDgJESTN+KxLBi2eeBna1MFbUz4zGZCGDxGJF7bkUfki5QozeI/EIRiShnsum1+xffsyK8KZzdDTJMYMrAJWooWfMaFNe0hG5Awudc8tIIbCENSBqkCzEfN6NFaeva6JpocgXXrjCUIeqnRtpWBMWjVEdsau46AunPfPyIC0+J1XC/d0HEOMXeEcmAq9UMKD8+GqLwRsSZMDNedE9r6pcVr7VRTv4Gk7K4jbcODzDXZJ0Pjuhlo2H7Hrrtnf/At6anZKUOKRshw1f2Mi1f+nyJkSUh/WvCmjP/kzRIVtlwxt3TToOTYEVTTHC9T2zCKAseK4Hit6hkcMhQNfFZnfjlAFYbNHMCYET0trhXK+XZyXoK89OrfZeMfH9IOS7Hqkp3kfPdK1cFhlLp6LttZ5Wvl5uEG0atI3rTe/RKVku5XNXV4jToTtljx1M+PV2DBi/YYuv0Pv5hZs2d8/655SXefV9zhvb4n0d/aELXhmlHNpSAQu1uzeklgeafuj/Y0abFl8RQF97Nn+qRm+O1SOPVEWbgvxNEiAQTDeFYmUWRIM0Mj0a6IaQntsIEDm/2HLWgR+RidabFgBb2nmCGwS1+m4qw46AKPJhmxey3/zhWKqEuT2V//uexes0JSJsxx3LG6Ve9J7oyTJTb5cLKMGOqF2zxweqjgGAq/sr3eCyLATAVgXIIuotpiIdkYh8ig4qZ6zmeCQ0YEteEY7JPYSeh2fEgQJFBESCHU4qI8KTPFg5y8vrzaAQ14Hfr+wSrE2ipr1u90RFaOn1mwM9uyuUFwfrj/YL9s31zlNgmnluZFZosgsqxtyi6fBZfESJAcbY5jrUNEVQf6iKFIblwgnue8rfS7g7cUbOuRPNwMTNtuLHhoJ1oCc8dNW0lEcNbG4oc0lqEnmZtaJWW+c6AIaelaINfEY2hFg2iEyoGZqQUtUGvLus+p5w5wenhNJEkiaNVjMlTcD4KP5HpwxyY31zNQCpuFSKtcHwdYiTatEYEHCvjy+dGoDCqdmFanzX4QpF5eqR5vqihj5xWdA1ObCR4z2u9OiT1gFGmfge8i6Hptmwn3eazKV+TmnHSVbQqLE//loR9Ix7olkj9llvO3g7ifqCjbaTOmyX+99YEUn3u1rgehzROfkWAjy/FIy8qNKObzvTC7wvLIkpoBuYLKMBxLyOf2OgPFjpm/0UIfPzwj4kM21++TFx7+iby36H0pnH++P6RwpEebukWvM78hhOxN1k3SwDg4OE92qLNG17aVknKgwk8Zfsh785n1xxPYx47UsXHHP/1icGSekHRg4bzR6Q6m11TZHI/ElFVmgDfWVUbJtu0x0jz+k9J92lWypzNFT3bf8bXgxVg7wj4u7T8WOgMB2IJk0GUWnrkjMlw7ZMEaXSzD6hkmChw5bNp+MhNK7qOVBvk5XxFdPBfPMSMrr//ujfLlkTGy/Jx71U7+NUkpGSmFo8e5l2rcskKGnXahu83Fb31/WjyTtYPInIpqxz1W9Rl3x6bJGpX+ISAFR2R/Anpv/I6FL7ibjmi+6cxg6952N9sgIEZb9Wb32f3uItN2IO1MArCIqQoAHkHwFHt5G/SzSNI6BVFn1QeJtyT+cCW2UjsktE6tFYPMD4mDapREb63T3qYWB0CYHLvfVVTmieas5TWCBoagwPoV0ADXiaotQibWBZ+5lLO40ADZiLIBM7HEtkp3H87UmVmZboGrjQmBGhxgJGBhb9qCpiFINUKioXI0GxwjxjOjczJHumib2LDNjo5w/VUOmAFTjERtEGuz3TAlC8d5U/URZowm2EulivArQUuOc9FEkM1TzkAptkmzpOqeo8cGB/L/P0Rgm5uZywLJZ31FKPnSAo7YhwS0APmdtegcCV1FrpnLEbREg2HUBTPwZDNksHfnwqzHLHnbW/LyLx6Qk0/TQbkGrgtEUUmJvPTiAkmYe7H61OVG0KD8jsTlPnO48uI2mwJXlSvoBKdsE5c2lXs2L2waCOZetI2Dc0acAxA14DMZpJ+EaFqGyEGVrVWX5Rtu9RtzJnrQCjjXuJZjDoQ2YcEERuUFeGPju+9IQdZWSSxWZ5WSLm9ose/fedb2w3yfI47Y8R/+3Ufgv91ZYK8yNvXgpyYUxM9avquzp6u/u7r7QN/kmaMy57e1NqcPVlTd3LMmSOXNrzjAAK2mgtoNMlF3bJvTxkTsvgd+UCNKcj8LkoWduCxMJCCUJIbHdbqdt53wLDiGCDQhWUwEWWAAT1BRMEdgp73qyV9IxsqXJerMq6QqbYr0la+TKZ+8IcTzaqiRxnUfyqRzL4uQWnkf7GpJJiQXmw9hihd0oV20Y38IJh8OEvXYTCUr60UJd4oAHXdBvOovqn/XHw6pI64Oi82uwXhB7u8p9Nq05IxYTFW1N2ZIqCrRRZ/KjqByI3kFScKmzUd1Ac+K2RttNCDvQR8mEvuLWw+6ZDUwSF6EkYmpCIH2z1O1/aCqO7NJwnhD3Ka1RziCuOpTGtk7+DeYRbjHatIfXL9TevZWuJ8zeptdAgMoAUAiKOkEIdgQatbSo1phVmXJwOYlKIAYrB+Qjx23oCJ/6PgdRoeagDPzQMKkmIxDZiaYc4ZlRpQ1IMwaCpLvF6AOMxiSX8RjDX8pDYjxqLxYe9XatkYEtvkgCYMkYxwvW6jtfTBLNOBScEYHv8wkz0xFw3h2JjdlzzNdytW16n0G2CnchrPvaKBhK61dkgybDxJ6fUubpK96XlY+97QM0qqXKBk2TE48cbbqfI6RDRs2yaLXX5PdZZVywqduktJ5odnXQPJ0cM4ZJE2jmUjANwyKI3NMrBJnTmph3w3XEdePc5xQJRqqsCduuMqPWvaeV/zJz/jJI8apSPIh6d29yYvKytPWs4LA9Lrib0/JSYqgDndv3SYxjeX94wqyojZ+9IF/ypf6XPLi7x1PYMEr+di6/d8mMN4uSawotXMGt99eWVmmckm515859vvDeupOTU9QMMHQHD/he+96tKWWrNwrXYromTh1gksynJBmPxEx8QurMZgpnrXdeH0ShkFm+TmozjBId4DxXp8cPNQl/XljdCbUHpLS0VmGwcjRo2O+AdoxWVs1W7/9aalMUiHUq78uhxTQET1pvvsGqJz6tywRf2+5jJo2x/1N834yPyFaLizGQG+vLIqNDMkNCcXszYwFz8zVx2pLE+Y/cwkDdpDIV3YkSLUfQhlG/KXCRoXMpmgrnjp6iEt+LEBcwLZwsOs1pQhbaHmdoJ8T7ZaZxdn+RzqKox2Gr1PQhNAAAHwWeF2udRpO0FR49r74n8dOS/MFyxE1z/RIvmgbbm3ucBczBFFLYvxM4qHlZWRhWqoWgEg4zs6ORIMF3amYaLUKIIDPTvWZFxdKzkDTeS2qEpvZuVZlWOOPz5yakysjspX8rHMvKj2qETYWVAocN6DTzLSomiyCO3cWOrN2oVXIseK4Ak4IKslz7hr14JS0PqfyQIW5o1tb5krtcJ9H50nGiaLVyvE1wAwEe4KkBTcPOyDjrbnn/hMiMOhHL22oa49TBVmYc/HAShHYO58FtfWgnFrkPNHfm6pNk34ntgkgGfotoVkPVZJtVNgIGCKT33WueVNevu9uSUQvVJPXpJlztIrrlJMmjlD7oGz9Dg7K9q2bJSqnxG9a9q63rU6Pf2qGzLj2S5qRjhSlDhKnaSfCx7Lvjc9rM13+LknUkIq0nm1W5gwuw8LERilh9jZmzDB5+5c/lPIP3/Hnn36a16nX0l5tUcZXbXHnbvO4kzw1ivULdc0gyteu9LZWN/S39cRFTZw0TEYm6iY5f5j/+muv+0nVG6PO+ome/BrHE1jkFDzmbvyPEtjR3vUjt53y+9iO/usSuhtk13bV/XviTSftsmDxVjcIRiJo6vBMt9AAZWfHxGJBVCrSr7+l2o9KKzji71PxsEOGRxNE4W35cInUv/83yeptURkmbYP0xouflivzrrvFzQkITmrmA6a8Aen5nV/+QAYv/4skXfstGT7/PIdUimusifyNxuVvy6CYaOkbO8dVZPxuYBiMmXaFDY5pM7KIwpFhYP7pkC2SQzWVN/bJ7qVr3KLLxRqsLJiJmZVDsDIwDTlDZQZh57wOLR+zRWHxgXuU1tXiyMr8XRCDyclJHorzLLKgMjfvJlGFZmsWzNjsZwPQ8Lvgffa9nZCm6grqnLtsV41sbOxx30np+DA5WQV6TQqM50dItApyoLXId2CAhfdV9sh9PyDNlFSM8kZ+z+HjTNKyMOdkFm/4Oy2NzTI2tlG2bNmppqkTZbj+M31E+5vGD+vctUFe+sl/yvj8LBl81mfkQGKWS3acRwAAaEUbYtD+XlDtw2awJAfMTAlzHkZEl+87SIkgedE2DMbYuC43YySMItE5ONmj8qXNyuYqmIRA1xG20TPQB6AjA9MMVDoxbh3Psxkn1btxuoKgkwjNIYDysw2A+070mqFyHRimvIFGIVGj59R7D94rlas/ks98+x6JGj9f1v3pYZlakO5AG1t3lEnXsBPEj42XpA2LpFzHBzv2qLebQujP+NaDbh4WnGGRLEvHjnHHI0jAtk0of3OgMowR4U0ZBqcBCOjmtk6n4U9/eMr/yyO/kFmnnelFq9N5dFMVM1W/q3C8q75oE4IuHJUaK3Fx8fLW83+SxoNdfopuEi7/0p3e6nWKRty52c/Oy/OWv7swUoUdT2AfO0WOmTv+jySw/cu7Zde1JZL+2bdUiaJdVu+odknMkHPG6eFTo3FHS8LAAHhvkRiCXDEb2PP47orNsu6NBXLhtNHuoHVH6zA5d7j8dcGLcuvPfu3uY6Bt/CT65giitqn23lvXXyQHLrheVfXHy5CCEunSyo1F1CnPq9binndekbx05a+NOylEEtVqAS5KTeNBlxjyios8nIZR2Ujbu+0IG/qhqr5/ZX60jFREU29dNRWAv6ihxyNRg6YjQF2xq4WThsszwU7dZLNMRDfIheIx5uVlyh8mbsrsEK7csExVlVfSHRetKWtQ/RIbtrRErCv4GfKz+Znh+Mt3YU7MpuLB47ifKtT0Eg2BCaeG9t+c8F4D9QOLgTQFqjUCBXyQf1Ruf6zXWZQqQpiNzbrd+2Vctupa9oUAEVAlLEjW9p45H4p109D40ytV+095TlfeLtlzzom4RLMbp32IuGxqW60sfeIaiVJScl9tq8TOuEdSZ8x3rVQWSNq9RIYiSU3Q2FWG4bmlyTFZZUrrlA0DyZbvn5YtFAFzO+C1gqaftKtNzYPf2XfBbWgcZrnikIsk5jCncSAReOxotcHRSo/Hw+kKKp0YJcNcAuyYGfqRn01qyRIt9jZ2XruKPUwQN01QcyrnuSirALO3gAZgmpd8F36ffp/9ai6q+p3E1t99T6ZMGC3dUCBUaWNffqk07doq4xJ6VMuzRzZu3KiSXCoK7MfK5ff+JEJW57l0JVqHFDltzND3neHAP9YKhwNHBWjHCoQx9ALU4aGSgFi2Y8XGgHj7vfdl0XdulnHF6scWm+K397R5B3o5R2L93owiL37QID9VOwB56WleQkeTHuN6v6K13cud6BpL0lhX6+9r7/HGj1C0ogbzs+mf65bjM7DIKXFM3viXEphs67wuJadV++nxkjupr+8PB4ZGF535uIyfUCJPrGqWJh1Sg4xiNuQusNg46azYJFlFY5ymnxFIjQ9kMF94Qew0gdQX9NRJtPI0enaulVwl9CKSmzN8mCxauVkmX3WzchTzHCzYJILMT+jtX35fSmrXSfTXnpTyJW/JiNKpER7KxHxtNyjfaelfXvQSJ86UPcNnu9kd8zazX5A+hafpezS4OLtxFjgLkoHBgu0+1AyoPKwiguMFRNkCtZGKntgIJ46FgQvREb6xRteWDm0U8/KiqiJBIexq5GRei7mLXezM/AjmfgAz0HajLccCTPIyrpRbEMJzFgNJGBKNZECCDSoh2GelOhyR1BdphaFM0JJd5NqpVAoGEAEdSRgUn99/9M5Sye5ukX3ZYyJyTzyGdiNzxsS9m+RQSp7ToeTvWIvUAAmzE1+Vn97wqPzsK5NlaVWW7Bx/ifhDVXE/MOCnjRir0Om3vnOqfPPLWbKqYrS6ds+XjvyJR9jjUP0HPxN/y7hbZqvCz4Z6JalZMqeS5TwOhqH9DDBimxIew3lEkCzztFKwc4v2oimdGPov+J0EUZc8P7iRCzoo2/swg1cUaGgFBkEj9hhrwZEkzNgzglwNe4Dhgg5nc211aAMRm1vi/jcJp4jxZRgcktbfLnufeUAmTJ+q/M8mB59/+2+vyex5p0pOfkiFpK5mr6xetVKSUlLlYHqxTL/qpiMcDXiMKYu4vxlW6eE2yjAGGmG2TWflxT8+LSWjRsjgqaeFkLFaUY8aXeKU84lGtSOq++03/fSoPqk71Ktq9ypUPWysnzpqgrdv4yp/mFZVdeXb/e6uLi9tdKkjXLdWl/mzZs6Qodk5sq9eJc7aWyUjut9bsn2Pnz4xxpt0StfxBHbEWX/s/fAvJ7DYInX81TbiGLWswD/sudVjo0d8+YcRMikSLYf21UtxTLsO39ulN2ek+L09DolINcGiC7CBMHQZv2O3aydx0r4dUvbK7+XEuWow19As6VnpsmR7jYy4/AtyKEltUxTma8AFXqdG+967v/FJ2T/nUkkeOUn2rV+hQJOz3d+gImJetDcp2XvhpQXSnDtNBuXqghyukJpXvavw/Srpa2+TeJV7Gj5V4fZhtQqSFmEuwIZiY3BsqL8Z2lJkMTftQXdBKvzevnr+7p69B2Tlfs9pus1MU6BImGgdRAvyeBCDz1f2REjDJlnF74Kq+PbazJjMcn5OQofTN3y/sitCxDV5pVOnFzu1kRU1h9xMjDAuG7etXUmCZn5ztFalfV5TTSfBkkQJwA20Vjs37lTzzPf92pgh7sDZjMv4VkFfrnzvoNRuC5mIEr2qIRm7dYns2bpRPnHGLHlve7NEK1cvbcwJUrd5pT4iWo08r1KBYwXHKC1i4wN3qGRUmiRkjZL1OTNkVHG2qvaHVNCrt26QqG3LZH9KkRROmSpRWUUusRPw50wA2PzlQC1yHC0GH2hwj0EhAvAIQJWgmWaQl0Qb2DY9vI6p35vSyVSdp1nQCqbKgn/FuQS/ESCMSUENVDox81aeb87jTuFD9T/bq3c7BRNaeoAv7Lk81qxQuM2MlYCuYk4BtBIBd9i82ek0hknSA0nTvIcpsapQ8/yTMlVh8ztUULps5y7JKyp2pq2YulKRDU5Odu7jXdrK21tRJqV3PSIZWgFaNyBCw9D3YmCOIPgHFQ3mwowIXv3+XbLmuSdk1snz/Glf+7n34e9+4keXr/EKL7reLzz9Mg9wBw4NOz9aKg1P3Cud3UqnKRjpWoG4nW9etUaouoqKM/t//+oS76Aeg6JpCS5BbVysrtS1AZdtTXzt+/fL7DMy/fgpHcdRiJGz9di88X8kgeV7bQo06HJJDBuWN+p19z/9Aik55XQZU7BOCvY9LSvKRsvQad+XdTq/6lDU4abWOFXPaHQ7b9qKAB+CO2QOF7tk8z3a9Jt75MpzTpE9FZXKkSmQxWu2ycSrvyhdg4eGEp8+FqgzVV3Thy9Ly9uvStO8q6VHZ3CF886TQ9297kI5OUfVKxRq/9iWg/LmE4/K6FlzJT01NLfwuw5J2cYN+j5PlMykeKl77gGJySyQ5DkXuLbFhMF9brBMm5BFwZBxxbr4ElSNwL/RarQIuttyn7V3UNaYMcR37U7UIKyi4jGQT5mvLav2pVo5KdntteKlh6SxgLbT0iQwPTR7FH4GAk+ry2zs4Ucxp+H4sLvn/ZnxIY83ODW3TWXCQbFV1gvHXAJjUUtWVFXWHmPWt7Sy34E0eB/B9xZEHAZpBu5ByPq01DluG4uT2bT4+/bIsEM1ct5Z50qNcsSI1jhFW35wp3RMvE1yJs+Rtp0b1XNrn2zfsV32lFcqMCJHxuWHZqA4XTd7ifKJE6e5n3kc3mxBk1A81n71yusy48Y73WzWkK7uCRqgPU1glwWcqgq0J7zEbWvXO31Fmx3aIj+QFuIEacPtaHtdU6aH5hF0g0bFHgKxi3A1BI/MlE7YsAQrO0v8IAz5O1RGVGaGNDTJJao7A0PURWkLWytsNoRm4mrSXCAPgz5b9rdI2LTBqUbhWHGu8zdNUzCp74Ckr3/ToQ8rKsrdPClOgVS0E/mfljgJzKqw2EGqGamq9Fd+8WuuI+EMTlWLcWVTSJ8zOBfmZzYEY3UtMY+zjQ/fLYNO6fPblqVKm1Z8Vh2t+3WfDL/zN5KoItxbnrjfjx6c6rXs2ix9DVX+hMlTpLWqzMtJiPE7ElKlurlNJo4d55XX1vrt2toclVvlDZ5/WG9zd0VI45XIrmg74nc/vWnb/3qdtNc8/v//nSPwv/5iAHG0NCReNzQptHiTxIiO4lL/7g9SvYzoGrnj6h0yrVg5PbNC4I22gzdK996T5HNrlVahVRgxXK3WDyZnOWg3rRrnBRVWrQ8SZLf++bfSv2utDMnKkn6d/+xftVg6z79F8qYrHyU816I1iJDn0h/dLns2rpGJ3/qVjFOEIYvC7vqDLuFQ9Zit/Y5X/6TM2jGSWDDysJqELgpUJ1i9v/HsM7qYNsqwsy53A/PtsXnuPTtUn6IDg+gv43KBKOSCNEdYdvLBlhJOzmYJ71BsekFjxGcwYl4fZXISR015vSxft8klmq7iSe5vBy1e+NlQemi4xWmyNY1Bfhc0CB0+Y5STM6LdZLwgqpDignw3xwu2Kq2SwoHYEqslVfsd8wi+syJF2xlh3IjXwcrDbN5NuYSNAFWKofRMJR119wl99fKZqz/7357pX/3SF2Tq3Dn/o8du0Pnbrh3bpH7jcvHqtsq6Nz+SQT9+VjoGh1pdOB5HQhOrKbFwnOt18S9UQ0ki6JgMad05BreHYd2a8G0+5qyCAnBvkgTGqpflhxZLA2dQuaK1aRwy2wxxrtBqtOMVkU87FNIUNaSeI68jxQWRPUzoNz7gwANo86ygg3LQB8yIwKjYE2yyzL3ZNmP4kIFyJPQykhEfPOW+AyouS178jtugEmkrEkuXfiTJ2kZsqNwtX3r0RUWXhu43pKOJAnAO2We9dGqOHFy7Un58wxWOYkHyipuc6nWvb/Vb3vY9ZlNUTpWrD/njr/qSh0TUnKTOqAs/faX/yqanvQ+fr/fnjSl2a9v6hoN+R2e3jM7LdO3B8gY1rs0YIaVDt7gKi8cYXJ7b+/Z4niUzeGDcXvCD9cd5YANPqmPk538pgTEDo4WYOSTaj29t8XpHJMg3XhsipbNPkFlRr8szXddKVvNWeeOhRYc/bsogef/1O+UFmSAjckOVCsrgoMBAZZE48Bhih8xcy+LdJ34taY/+VD4/LjRkrW44JHf2KBpu9CQZedH1cvrU8a6y+mDNJtl+x2dl97SzZeTJZ0pefqF7/NhC4L4dslzLCBCHyB/VrV3ifnf1VZdGCKotekE++9TT0lS2RYaOHO93zrnUM/VtHmsLjdut6y6dhYzdaUuL2rlrNQL8m6rSFEB4DENoC9ql5n9kkj4o65tzL49DvQKPrV27qx0/DA6aDdzNGga5HeYWILpM1siIrCaNZKoW47WNgkI/EZxb2XtCk/EZxVRsVIDF0SJi3a5AgCAUnkRO24lj6Y7xEM26uqAaQdd4TPwu1CbSCkQrBoA2hj4zfy2AEL0bFsugqq3q/5YhjTWh2WFHiiIntbqqra3XjYc6OyelKcimTdhp33fXV2V//BBZpShVi/4mFTjWFla+H5qNDC4rl371TLNYolVN91W3yKGLv+WSEq298bqpYV5FtetEj8Pir+ZabVqA7vV0I2OyZ1YBmTqM/Q0DmICYo51qSif8HvFnqmvClE7YqAUrZH7H9w7/y5yNqaY5XwgqR8JktFCKd15kOlu0Y230Ep4DaZqKJ0gn4DwFQAVAyGxm7LxzXmBhmD+vF0tXQ68dRIsh4bNpalv4ezl39hQ9hgdd0lq9brOoibuUjAXY0SVtbe2SqX52ixYt1koxQbucdXJgwjmSM32+e48mczYpK8aplPRphyF4vN65/To1gN0Y+jxKKrZja4ls24JDUnLRjV7H7o2iyUvOufQCv7roV966le2y6vE4iU4a4s8oGurtfFu3igAAIABJREFUPdjpd6r7w7DsTHd7n87H9nuJ/ZNT10YFKzBe/8TB0f6ujF5ZtniQkLy473gCsyN/bP7/LyWwnq2d1xWdN0vyCtWqXReYnIx2OWu6ghGGR8lvH0mUp7wHZXj7Fnn8kgckMTPcKtHjcCDqS/LAnmtkeU2nzElRfbmwdxSQXsAVtekF3s6qhsjFW7bqA/nomd/JoDUfyTxt61TpBVKBn9anr5Os9CGigi/yhes+47/VFuP98eFHZPSyp2T/5d+WDvXsyjspZDRJO5JFwcz22rKKtRW1U3rf/i/5j7u0RRE2wnvqVw96j//qQYWOt8njjz0umRff6OYFZidvXlKQWankgPNCmAZ6TeXh7OHDKg+HvY4SQmTWcMuHRcn0+s5KCH0Fbx3yZUWLHrudGxxiy8ksqSbgjKxYOSUztHClJSW49houzsTm6Gy3k7UNAFUcCdI4SVR/VJwEBowEagVAj83Fls9BNVW2s9pJYB1N6iqyeIRpBja/AOhAAuNzl+jqNTJFF7awWahbeFTNhGBTQkBt4FgRVCokLzhABg3P0Fnqy9/7hiTOu/KIqyVaK0svrUDShxe69iktynYVZt707SvlCp3JTNeZz8Co1wqf84RIUPBPbdhYdPrnvyBbVUklZs4nVKuzy0H+g3qaboOhlRXiv1AV4PCZooz9jaAlPRJb2NdT+Vswx4LzaLPcIDjGWsHuu9D5I3xBqmZzADAHAtuwmMIJiM92pS8Eofy0oa26t79txGnz3OIcJBESRyMC8zjb8BgEn42G+/7CoCKTdbJZXWFaoiz86d3yiZNC+qH2/JU6ayoaNlyYOwHuSFN4+tL3l6gKfJV2pXNkS3eyjLhILVU0BiJgrVXJOYzdSdkv7+jPmbzbI5H0NuTJ1i2KqJzrSZ7SFKjEaCfq+eeNzcvwH5x3qvdOwsLOha+vcOV0uZcie7YMknFD1BU6PcNPPNQqNbHq/K2tw0zU9Q+0ecXFKt0WaCHyPKvEqMKC59PxFuLHLq9j5o5/KYH1dURfl1RY7O/a3+/NKAq1H5IHR/n79rd71f0FUr3nVRk7Nlq+8EWFyyrx0YVWYPtrCuTut2+SUbNOkZf3KlkTOLNeoNNUZHZKXrJbXLeoCjjD7DKdZe1dt0wuPWOuG8Zu2r5N4nRHhwJAXHqWvPLmYrn6Bw9KVnaWrFXu03sPfEe8ijUy6+5HZNfKD2Xm1Te69k75nr1uxsauMyK5oxd3xYdvS5268saVniV5OUOk+v2/yIUXhZJep7Z5EoZNcA69yBYF3XmDu27sXnbXhXb8RiCGU8ZFCkHWHZdwkqZNA4eKRDJOQuRgFa7xUNFAoooWoyllcExYIEl4EHVpOVLh2Hxj5fY90ttcJzHpOXL6STNlRnaSU/0gAJFwm/9XqHq82axs2lgXEYB14AMdrKPsb5BpWl6mBxgEJPBegjbzJHVTpA+2vWyOmaOq4gXDhjpFlKBHlSHrnN+XfhYqA1MfyRg8SO575AUZetVXjrB54fMg7qzcQZUdCjkNR7fWyoFdW+TWpGaZ0KItJV2cooqzpEVBDLFKCG9KKXCIuEH5o2XCxIkyeZjOMlWvb5dKKd3/+J/l9ttu8Q3lubZFVVm0KjLVFOzo+Rvv1Hd7y5oPXyIkB3MhIJHa7I/7ARK5UECFoes4joQ5j7OJ4ZiaqgreYFQgEHoJQyaaTQz0C9sQuO9eg2sCkru9D+6LtLQ1Gdmx5P6BVjj/jAjs5LJUMsyI07Q2g2AS5l+0NYubVb191dvK89oj2dreO/XMM1wbMUnBUVRjj/72UZmo86cLLjhXunQuvmHTVtm6fq22Ygtld9NBGXXWZe5z0Br0lNztWplaORqQA9BI9WP3SMeG9yV9RppMvSZf1jxTI2XFQ2Xq5C6XvDr2iPtSaCFeP3+qN3jokP6O8mVRu/oOo4T37FHvNgVTpalFT1x8vF/ZqmodUd0e940dGSKZxw5JiwA1Ql9eqIVot+3/4wls4BE5dn7+lxJYbpwXGVg07u/z9rUPlqY+z5EHP3PvD73Z075wOHHZZ9YE9vLzuigfGNk/98ZdUd/YuMRVDLMUKeBMJ3Uni/0EqDZaLI0Ln3NJ5px507SNptWXLvQfrNgg6X373Y7KO/eLMkSRhgd8rQRUpaPj11+UVhXknHD5jbLzvdel9IJPRlorZiDI4B2hYIKLZ9Pit1VnsFUSh+ZJo7ZWRowskgvnaHpRbb4y5eSwwHOBoQZg4rFA/kE+2gLj1BHCFvUleRlONR6HW0AcJB8eaxqBPAfeELqBvD7Jjwrx0/MmSL3ubl/fFULzAcFGyYTXpmKxhcsOJQsnCQ4wBPwhQzNaEmMhxsHXgCQg0DDMbNi2XrLGThasK5gP2nODcH3aXrS/CHMKps1JBQrIwJCjubGqBxm2QwHcEmyjAs4hzJaD26ZUAbWCxMzfN0v42vKd8uM775KTLzpP+tpC+pNEVnKSCg1rq1q1+zKUtJ2YpF5t7R0Sq8nphz/4oVw2f7qkj5kiWZkKudbfl4aNN+35tEjXrF4tq7XVGL/gj1I3dZaMuOMXEccC+/tGPgZcsbyqOWIeGeRuYVIZPP4mkuvap+FgrhkUxbX7jagOlB5AB64CEJ2DpqvOZVkJ4VwH7rgqvcIg9IA1LGhbIw9lpHHux4Hbfv8/IQJTGUMMt7Y0xPUgpzKIZDRgStu7z8hVp8+RRuVLMuvimoxVEAcVVzR6ltW18re33pdrLj7TgaoAXb384osuqVU37JdzLrvMzxqa697nBqWZEOa9BYF964eLpWXjw65tSKIaNz5DXlnfpIK8nmRW++6+trIEX9cHb3TRUP+k3CQvqn2re52PdiiBfkSo00DUl6S4Si2u+2DkuFB5jc5P8ctVp5UYphSR2lEhzUNLXgNvHycyRw7pMXfjX0pg07KiPlXb6rv+liUwbicU1PrXfSnHG5IfShKR6ovbmsBe0QRWXzXCv/mmzd7BQ6O6/KSz4p582vd6tq6U5kMqxyTFknva5TL99BDJMGrNUnnntz9Ss7l214qYpC2KeZNKZLz6eH31N/8lixa+LbO/+G3Zn10q6Q9eKVvO/rqkFY+QQ5qkkqaf5Sq8sbpo2I6Y1ohblHRuZWre/B2/u1PqO9WpN6AKz/0oMbBQT9RFxy52qkRb0M3ag8E38wMTFTaIuTkiGyfIweGVx8LfRvoHZ98TZ5wgJZ0NsqGm3rWtqISGHNgr5fp+nKOzVnMmr0SbzymDUD1pmCQSFZVZsbBbZlYTtG83jhlcNdTs39UWLkHL05I7SLQxQ6Jdgk3v646oJeDU696vVrD8DfccDTNC5HbQGYCfXRtNjzWLuQFHTA0D0rSJFLvvWI/J4JY9cl5Sm5x26lmh8+Z/EPd859tyxRWXa9sq1M6yWKJeYIvfe0ea1q+U7sqtkt3YKqeqUsmclCT5qboL9N7/smTHRrnkfTRLerOj5/UGWtJTPbP5sKr4CLdnEHb6uZFsMvHloPUOQAU7n8xUkuNqCjS00IC3I1dlLdiBh4HvhkC49mhRtWWXIyUzG8W7jsrZBJtthgewBH86Nj3MU5lxOWCFcvLMcoU5ZbDt6MQG2urVnuRhueyyi5Ww3CWVB3sdCZqYOSxHerRt+9Szr8ikcaPl7NNPcRqJ/7Xgb6pkEjpXr//Wf+p1qEAepXiQwBDY7ejolMREbetqJ6Hqgzel/8DbAsQ9tnC4q762a/E567JUV33VLUqQabNne/WKJkzSFvX4xD4vr2OdM9wNJjBrD3atS/SLD/R5UTniDypSYVKNzsoutzPrrxNv7JheyZjl+U3LfW9Ha4w/MJnxuOMV2P/gQvw3PeR/ncDwDJuU0XlTjqcD27pU17o51NMkla1dMrkkWW64Wy+c5J0f/1iawJa/58mOd0tlzfrNctVXVapA4/ffjvUuLg3tbrXA0tfTgfm0C5yWWV9jjd9ZMslLUgJ0Tsc+ue8bd4rfE0qOC554UTYPUpmjOSdJU7cvz117mlQOm6e+X/PFmzDf2ZGYrxHtPQMcmKp7kKBsqhu8btDBmOecXqhKBrpbZYcatC43gV8WM1qNJJP0USGgiSm+09M3Ty+D4zPr06rMW9SnFi8p4m9b/Lq39N33ZPPSd2X61Tf7d1z/GffdZGhVgUQVFWn2fvUq04XGVEdIlqC4WFjsb1aX73MgFT7X7CGhHS4zNQjFRH1cmpw2Ot/fOyjde3GPwp7DiDezfrEvDJi4WbrQviMssVtlxcLI3IvKcmxiaNBe3xfjseDzPl1FrTHQusMltJiEiDEjj2GRL9zzofz81pvsLXzsf77zjdsbZdcH7+lc6pDUlu2RCpUtOueam1ybkIR1sEyduRXEQdKasKtazh2RI8MSQ350L23dKS/ibnDuhXLqXT8XwDMEvDxMVJljUdGgWRgkGgdV3s0yxjYtPJ+Ni7ksm1t0BEgTBlaYsr2RuO3DGY3EfraKLqicb6Rp2tYmX0WiQ6uRljOB+eo4pWW42+o8TMuPQNfSXM0N4s/9pspBJ8GcIdx3rCCbYPA3aXubbBq/+/Ch30jTmsUyaf6Z+ndUcEBdy3uU7zVu9Ag5+4z58scFr2m7f7VccfEFahKpyMkzPyUb331Dyt5aIJd9/ivabjw8L2xsrI8I6pLE9m5ZF0lgNvuifThRJZSpvpo39fqZ+YWedo3ZRPmjE3ytZNtcgtpR03bEejYtsUCml7b0ZQ3pi27YH91X0+ZH79cqbV92vD83Jb27wdsXP/70E9sHp96U9KryCDeriS8Rk1Ur/O2+mv2uxXg8gf3DS/Lf/ov/dQI744orno0elHplQVJIw2hopzLy1RoBmGph+hD/uz/v94Yk7zr8ATVxuUpM/3/p0RskquyvfnNrr9fa1aZJQeVldDBvUPyMovSuqJb98duV4EkgFry7vsV7c0OHDNdWxCOPPRB53Tvv/aX0zQn11Xep4sa+1x5X+HOy3P70a87Kwz1fL0LIp7awc58t2EDeLcG5x2orz/QHTSGC+0k8Ay0+uN8UQEyLsXlQiiOLQtLeqmTlDZtrnCfa8FEFbkdO+5LWz6iYTh97lvZh+bL0mZek+T9vkdK502SR7p5v/vwX+8/63Fei/qI7YnyNqAZoBYIGM41BFlkzF5xSkhOZd62rqHME5pm5unJp7Gvc57HbzVKVkMKpM0RVvwQ5qJlq/gnykCTLjp/Ehxs1QI6grYsdaOM/mW9ZqfLpqO7wbyLcbl+TqbUQ7XmIBY8uUCShtkENrQlkmuMclLRKjdFkuvJV+fpnLteFObSQAFbprt8tayuatGXVLPVa7Leoknh5cwgUEjNqtqSteEpGNG+XiT1dklWzX4ZqhUOVFZMWmj2WqS/cY42qUjFUuW3KSzx37kRZoIl78mkXSE9ahmtfVm/eKEu27nWPjxucJm2KgO1JyZX0uF454MW51rShSnmMWeNwO4hEJHlxrvF/QltdRD7J7EQMzg46NKi8H7QcYk7mPrsmeNqSvBY+bIRVclTawZkRGw1mcogmG9wfIjBGrAYQgeBszt18T5hi2nu1/4MtwyDgaOVTD0plRZWflp3loeRe+/ofVapN5bbGTpSU3EJpqyqTE66+WbUzVTh301JHal6xo1IKB6lfX2KKrGtol+nnXyxv/uYBuen+B1WgICQjltxa485R1OLT/dBnbDzQ7lWVL4ggDzdJqC065G+1fnRWodc0s8/Nwmp1I5n4obayK6JlkLYw5xZ0qJhwKImdFKOGlaNyu/KL6+Kz9Vqr1xk1tk8kL4sJ00P2CxWVmVE7D+Z45ZU1/qHMIq1WB3tewU7JqwpJZtUlZu37+c9/FSJhHo9j7gj8rxPYDX9d/+um5o5bDA5r4rUjOyplzxtPytd+piTUoyUwPQS/fFjbelWbHPy+fV+dR/lvnmMkLsjQAyNLUW7c/9jOKLn68mvcr5fs2C0rtpQpOm2ctCZkybZXn3Izo5TZ58n8T18vpSPDkHuFSpft1ZlZ2C6d55oWI7dpyQ20RjFCK4sDCc40HHm8weeDgsP2ftnNHtix3tlIlI4qcXdDXoVr9c6mMvnrylBValp7YyaNkYNr3pWK3/9QLUry/JPSWr0hJ1zSv/WiW6MgCheolQyJj1kXC83FqjZhMy5ACUSjmu+9+OyT7qBlTDol6orLrnL3K5LSX7Gn3oPM6mcPdcmKXftnh3mS237AX7h5t7evTjX3VH2AVg5utdnaoiVoXZrUknlW2c+4U7tdvXo0Aasmgqr2Zs1irtAm0WTq82wMUDUBOECrFMh3XHOVvP67X0mmatNZu7ExqUSr72oBhZg8apJk67Eigj5sgxfcJzcs+aucoK9FI2ufVnIN+aHktWtIhtPBHDbzFDl9mtItiosdiONHy3ZKycmn6tKoyvSarFbrZyB5E1F/f1gO1FZK0d1PSedrv5ME5SX2T7vE/Y7EQSWFjiaVGHNNiOggBYlgS5lNjAEv3C/DfC3cvAnOL2ungsAjYdB2hIjevHOblLf6rq0YFIA2Q0rnoafJnUqWuRqJLehUwOsPG6TAElX6QJiXTQ/34SRgNimGhEVdn/MCW6KBpOnC4UNk9VurZMcvbvVnTpns1Ta3qFtxmxeXNLg/s3hEVIEKZI+eWChVuyokbewkie5PlLXPPibxO1dJd8kUTW5Zkrhni9Rod6J22zZp2bNTzr7mBj9n9une7t1l0te817fE5Q4Kx6XnoLdh4xa/LWa7xxxs7S7xcppzhcSVU9DgUIgkL+Zh9hwqs9Gp0f65PTqA12ADPO76eNlfuS9qVUVXTNO76e7+A2lt/ujUXi8/xesrz/Sjyt6I8RLrB8nGmDhHdo7OzPegAkDBABiyXUl7Y1Rw9Ivf++3Re7X2Bo7//287Av9SAmuuqr6Fd24SRZ84cZjqH73uRy1+yZt9Xr+cel6gAuOBWn1VLY+Xl5ecJnGLQtwdeGQWxifj565URQgptwyFDwtEg99LOiSLD+RKdkyYQD3tZFnz0RpJj+6QuIyhykFRlNENd7unDBs31i2O7GCZt5SODMGt8eViITf5KNu1mrKFuwh0g2ZaeNxm120mirQLN+6ocahGFhnbQQNWALqOMgcGi6aMTzutqmy3pKhu48WTilxFBcINkVvmXCw0O5//nZ9avcV9H9sba6UrOs1vK5mmxl6aLNLSJUXFiJmVEWZ9QRuSCuu3X7pGTlJI+mDVO2YOcNXPn5De0VNl2dLVLkm0JGQeYYQJkZoFC9sbwmZsICbNMdm8pmxGOH/qSKdJB4iFGdB23VXvqG6JyCYxYyRIPvnF+aHXVTFZFFIM4QjKzXQekdTaEXqK9Pf2ykufvVyar33Y/UzFSqXnK+qQyC0ukto9lZLVXiHwfhIzs2X/vgZ33Ad3qZ9YYpycePI86UvNc5UmAaCjsFjFcQNmntz/wkvPymsdWZJZNMx9n+ZWzHfNd1f/5PfUI26ppE6YKmtf/JPc8OgL0l8wTtXlu13SBiJP2LHgts3E0JOktTcjPSoyPwSwA3XAqA2hTxwCs+A6wCyQBESiQjjZqij4aQQcNQPrkLSQiTJlDX7PJopNEwEdgcC/7JzcRCeqbFHO5kWJ52b/EqRcmPGnPZaWuSmMbHnyxzIxTcn9Y6dJuQr8IldlfDMEBNLUbwviv0lU8RrbX37KJbGtNY2SXTpZTr/3fjm0cqX89obLZfQpZ/udnZ3eGWfMdwlocFerh/QUrs4Hmxr8dk38yE816Pfb26Etc/0589ZEzxIXVVfXTl8mTY/xe/a3eNt2JUvfdVEusU1blCejBtf5w8Zmen7Htr53VkZHVw2eLZmKRs3oruuPrd0clVvSLJWpSX0VlfOiShLafe4DfEaAXiVxNcXlRO3R7yPb65apY3Z1Xvrp544Uwowc1eM3/t1H4F9OYHg5lWp1MVntU7Td43/47HMKVW2SZBUEvfOBzR9DIe7ePF/ee3qH+9w9lSFumCUxfkYcmKBtGExgCAaTzB57Y5/En32pnuSd0nsotPsvzIyVitWrJLq3WzLGnOBnjpviFeTn+qUnTPP69pYpCbbWtaD6Bqf50+fO85pyxkbIoJhmMj+wXT2zL1O74LVZSOEfzSnRQdXuTZLXoFI1ulCOmHua23kjrQQ/Z836ndKSlC2TRoR2/4bgW7I+JGpMq/LEyXlyUVy7q3xoJ6GEUTh+pFPcePq7d0p3zS4/v/+gN1F1/jJ13kUEuUz83FuoUlxRmZKTHpJ6WqZQ+uqaGqcD2KIJYVBblMz9ym3SesG1sumv77hWFe61BO+Bz8b/aeEkA7CEFuLoOFVAUdDGi7taXTViFitY3ACJH5UbGsKzGJskEcAP4OOuPaiVUotqXqL0XzBxku6WE50SOyABlOmtWuQ1Bmo8xrfslYObl8owBRZsPhCqULriFf5cqECcjl6Z9KdbpXB6tazcMlW8i/5DK2Z9/7H9zoX70PsL5Id3fcM95x8F2pTryqtlzd8XyOIPlsmYm1QvD/i2tvLg2jEPYhGGGLzoZ/dI/YdvSIzKihE5l90so0690AFzGrRNR5Li81P5kPQwW6UlTGKH58b5ZIHKh/mhGWk6XZGs8NggTdPmCyYtNlAR0jiEag3bGHAb3UPz1iOBJim/bc07b8ueVe8LPlcFV3/R47xrqWlzm4uTR6Q7AjvnKNJftInd62gbmwD9arSHiDahfqf8Pn9cnrxx/09lct1KuX3mnfJydui5AC+CFjjm7DAwidUte1vWP/lzSSoeIyd9+0Fp2bpWNr70hFz0yNOy4Wffd55dxaPHufUHJfjotkZ3Gx1DWoLwt2p2bfd2jUl0AA4id1eM44PRNhxz3hBBcQNZKWZkw/fsk4tmx/cB0Bha3+WxXqw9mCetBeN9ElXLzj1RphrUEhPaYKX11sieMBIyITZD+D2b6FUJcz3Wis+fvL0jxl8dVzhnzeFd9j8+zY7/5t9wBP5XCWxoQUHpiSdOe+baa6+blNHf6jdUN/sN9TukdsuaqMa4BsevSN0X4117q7Zt5nwUmX0terZAti3SSknLdEUHS42itbIOKuovL/Q2LKFZEqO1eO1dj0nchxvkv154TEqKO+UnC1Wnbfpp0hMWAIYRMkzJvv11W/zY5ialhcbIjrpu6Y+Okxkj0xVY0SfKDNIKrF+17qKkM0UtIdLypaatwx+kYr25gwd56QnKDzrpRjkwJeQia4s6LabhUT2O5Pzrxx71cjo0CSoHrbJstz929Gi5+LKLvXrVfVu+aae/r2ynp6gy/6yv3ecdUpt1qrw9W3eFuGeaAFjoqUjK1fmVFtotl89yf+vdv/xd9r3xjB+3fYvXLOGSJHwi2Pse03sYPs2xMc3Jij2DpDbFlw8qQ2jCIm3Lpen6f8nNX/U3nHKtV7a23M2pmHkwdwoqSBg3ybUmFbaNHBGPM0QcbsgTTwhd6EhQ1SgwwNxv3cWvbS+QbCz6QXItCyz3wXUD9ELrlAhKVVlSt/OdhEq4OU544SbRMo+7quBNWbbgrzL4gmxpLP+s7J9wuquUQEqmVqrzd2KvzJ55khNQJknyv9IHZKfKRzVvX+e4g60NtVKiauVsCpZec7t0Tzz9/2vvu8Pjqq7t95lR76Pee7Esy13IvWBhWiimd4ghEJLwgFBe8kICyQuBUEIavQVCgDi00FyCMbg3uUiyZPXeex9JM3N+e52rM75WTHG+X174w/v79OnObTNz596zz9577bXcje1gOYGGVw/fLx3ccPvajedTHDsZbZgcXHrfr/k9Fii5HA2aQfSmNcSU3hib7s1SlFp8bcyRPRq9VfP2ZOqv2WIMyrZhbmZmNgzUEgG2KWFQj9k0I7w1hmuofM/HOPoU1yau7aevPi0PFv1ZkdKCMcIWfbdIvuhKKj/SqEBD0HZDWhATNEd3r4r6VoRyMzQarbn/TlNT4f30OYGyBcJ23YuslbV5nXxu9X3uMWJjcBlQh4qceaoTC82YdtznxgtXQzFtfJw1+VzGZCBs1gLKuetBNblr3ltCu597hI4cKnXNSggQsyIC1PugBQf/UxLjRNXBctqyKlzVvPre5zaXSUYO3QdmfkNEZbMv4PabA37q+PyceOmfucAyXLHbldy6SyFTmpnwQEdbeN3BvYSY9EF+hR2x6HZaVNMzlhefH2jPS620tm4Odp123xYT39g/fc1TK/6DV+BfcmALFuTdanMO/np6ZnJgmBR0sMZAqU3j0bA/0qGcV4gvz6QiU+mGm48qZg44r4Ob2ijYO0j1EhW2e9DhAR9amzHk5tuDA+vghkNEGbEMKEIN4/5nC2R/2WuODx/wVFPzTb1d1Ju08JgD43WenLbJCemgrvKDcr4tUOxsFbSfR5EF3NiKz5TEg+jMJA+Vi+xu6PEu5fF+iINAIB1hPmXMXh/JTN63PUFLLylQ64D6Q/8TdLfevv8eCbmFtEUrabjfqJXUdnSLhp1bpPQPEasWzqOk5ETV81JcVCRvePhp4ZcYSyV7DymaHJiWM0FvzOK0MPLhB3XDK0+K0bf+qgZWNOHiu8NKyJjF9zGiERYy2RDrx4g/GJwUjONV9bBC1ygz2MlsGz60mwfJ8+9/jgLm5KlmcLCbgFFi89FGFojsValIzJrBi4c6HdKRiAbVd+aaCgY1nYLa0zNOf9l2hI4crZVx4cYAA9LfyPR0tb9GIGqao6n1IAhrIlVpZjQHSGGkucb4Ahz9aEi+ZvUwNrAz5jSWt8NOE8+votxFUXS0bIKcl7/LjtBoGPZtLqPKP95LS5cspq7+QSW1A3M2lFPgONMd8cQCoI65SUxwbKCm6drKChr/4R/JaUtQ7QAgjMXvAoMDqdyzg8rfeV41vwLq3c99hogGmjmdd9nvXqdO/jnMCsBaJRhpQo1EhFPTZLs4L1LY+axThh4zNE5DYmdXzwTlc0QPWq+m+kaFRi2xe9CGLo6eOA0NQ9oQptKb400UAAAgAElEQVR7TG0V0F5J1me/r+RAZv9xPVm2vSU3v/R7sfDn8RQZkUNb39kkhxvyKPe+JwWuuTYcD4cKJOlsG/eOxRk3PVQZALVHDRSWkc78gDnptG3PITq6+QPK7Cqj63LvdJ9HL3weWUOFjhBVN1XXe1KQFNI9YIQHHRSa17XwZEBXIx188VEaG99Nc1kaJzRphpsyyln131S/sZB2b/FSBLzZkR4Ck0s4Es1b2HXpqEoP1vyqW0VbcGL2z62ii4nAr7zA5u7nagoxnhnA7HNWnS1cPPbEdB6l4M5qFWkhskKrD/aBE2vqNzT/YF5Mh9wfPkMGhEUws72Rxlwd2OoGmP32o8P/0jj5Txfv1Ir/71fgpH+Ym35wU4pPa8mZt/8kceEzjw9cN+SsY0XZZEpzcU2ClVdHWTQyYdIxwFkNCJ4ZLfOnvRvayZOZIew9PrRDcs7cjwlsm6vpuhwPd+Slbq7JQRzUP/02bnYqLRXJLGK5vCCcEHHsbmEYddJM8uZBnjkeuADBgyrPLC0eXNOqKaTcSB/aVNlLyeyQHroifQwOi4XrqX/MrpBJZpAIir3oY8ONrZWly5acQzl3/q+60Jgpljz3pOwt3EYzuTcJzmuorUlds4BonuEFMyKOZcmh9hoe6C+T0rJEfXW5rGZ5j1tuvlEELjyD3jrapwY0FN6vnh6pajLoXWKWEOnt7BUzGTOB6zTV4MxHouzUN8r1KmYngGmH1eNicT++ThkBoyIxmOU9uMMZzm11zBh90BEtL3/iNVHtaaMurrvBwM4Aq2jmZlMm/cWgM40hz1o9GQ3X4J/UHH3Yt7+6TWksDTZUqj4d6HbBED0CsIGa4kIfdhST6su6iRYQet043cWIVLC4A7CSP3uGkoQHalNTWYE6yzzYIZWppVjGeYB0lh6gA09fT3+41J/uPngxhV5+p6r39HOP1PDjN9FdHYMKuKEN8WKiCYHoYKRcA3PybWBHVBQSTAl3PED+MxZRO0Pv3SlEPgYOPZTVB7Y9dAd5jhmpuwlOLwaGGk5xsKeLBlimZdoVt5JPbKpy8ohsdbMyllGb0pBzRJ9IJ0JsE43aMLPaAPq3AKKJJbtoIR8FtIGsC5CHSN8hOtaACkU2zCTDE49dI4MW9pNq5O1Lc0V4TIic7xoD8vbaFrL/tofS1v6U4i68TrHn69oeardQUUC9ND4pQe0Pp4n/QMECsQon5h+fRkWb11NgzV55bv48uZQWfyGBLZxYjwhQNTFtejI0GmSAgBBpQuIlJuNT6qjjHsKSPso9O5l1AI8NORHWT9W+nc7TqeJQPtXt30VduzbIVAZ/gLuwvKGZ4MBgqH2hgdnbOSLApDHSyUK4PJE7k3/091n6CPRRMIA5rHEhoq88RnKLjxHV+YUxmpCBQ12VtMyrUtXXgWoG+hnPFNCHel/sz5kfCW2wTC+nQFrxpue3nfQ46b4wpxb+rVfgpH8YRF/z46wSDuy5Z+uuffvjFhEexqJ1PGsJ4PRRqJ+FZkfwrMYvmKL9hEoXwgCX390aSvVxc8nafITRVlysd7BYJTs4GKIgQJ2tYQFqRe78HBkRlUn76poFop+MiR4xUdNCAZw+eqqileYtWUIDDN0eZOXluEBvKmnoozzHYVo9jXvSPG3yl++UiexIb66hWCjT4aSFuSkqBWk21NRGvbihdlLPLCpUypc+kKLh6rtp9nVXU9P6jeR49w807cwLVHQVxIMjWLahOKuXu1i4b++hwzI+MZHprfJFbGyskpgor6qnpGvuUo2kIPO9LNGTUoc66fF7vk9y6y6KWBLudk54iML8xkT3iLdSkkUdK5Z4IDvGAcxwZJ7Zcp4eM0cdcaH1oIRrKYe7pEofXpFM9EFzkIz+8YvCL4ZpeibF/tCEjII7DMz2qFumpaXSRQtmqnWbOFICuwYMKE5w7IEbMbC31n25tOPSYIeCRF9VM9NNvnBaZvohHAggi24XKHYxzJ5TbRocgLoZgARBjPLLBCnw4Z105EgJedSVkifTcDmHDNeEydDtFznpux/Moyh2YNySSo7qw3TrS7+hVK7jwUnBAJuv5RTvRv6tMQnCBKglIZ2sKTMocvpcSs6ZRYkzDWJnT45KQFyrU5zxVknnrVpMFpfh6KPOvIIiuP5Wte5J6mVmed9JtKfHojU0PPdiVUM0pzt1GwbSffFBnmqyAtYU/O7gykQ0opn9tfPG+6A+iEi8v4epvJhFA1Ea2iWwDcAQZCr8w7gF5MH7qNT5oWJkT+X3RnMvIpFpS+OEcl7PTshZ510mEr/7E5U+BPpTI2tTkmJoXnygmjSA8eNABddMZSDl57N+1zHyEJUydH7+V/nr03/qHhO20Q7X13Fk5mdqoLaY+mZsP+45s1mq1c0VG2lE8ScyOLEE+yV0cOP7tOn99+R8VpbAs7ArL1KhD9uaeFBh00hENDUjEnMlO1Wjc0S5Q94+yykAj9/SaLUATp9u5WwPTwAd/onKKcWPVApkdjAOaCfWMhZHvqwxh0hNN0SPOWLJY+5SymzfpD73hY9+doqN/ot+uP/w+pN2YDk52a8eOVJ23dO/O+ezxx4vWq7BrD5cxIbZGXGnl+HQFnE6MIFF/D7uY9TX9IUcdVVSes1B7vhnheBJEclhDy/qSl9JYv5FpOTch2pkSEK6wKwOoodIVyD9FTDEjAE7NvDgw/pMvVYKApIsJJw6OCoLajxM12cnGgMUIxv/saOJWQGcdM4ZCXLu3BjRUNElW4tG1ffVNTYUehc/cr08uDWUSp98WuTNGFdQ/ZcHsuTdL78p3n/op8yI7akocTBrh8YRDKip6opKCSXXnFm5Yl/hIQIzwPz5s43ojNMzZRU1VMFSDkuXLKDV160VzqId9Jvbb6W0jl4VTWp0JZrAUcfSURaOR60O9TCdQkz1CXC/dnj70qxwVoPmgX1fp022BcQLgD/A83Z12girWAdR8en3q0gJhXkQGCNS0GhCzUCu2UIgmNnQzteYfzez5cZwfxyT2qL9AP1a2jIXLKSZ023KCQDVFhvFfUH8H/1KcFi9nQzI4FoODM3T3GAsh/1s4o3txVTHjCohAUzGyv15E90NXMM6zNRDzKjPUQ+inRQGUvi5DImSs2YFM2DEQQdqh+mi5Xba3bWY+S4zqZbVneteelj1fZmjdRyTsGYN04rN4e/OjbecitrdakxYNPsF1A7AYoHB3AwseeIvb9KuPz7IvWxeKmUYsWoNUx5dRbv37mHn5akik2aOwr/1i6doOCJVNQlr5KBWajazbehrFcL8f0C+QkFb03VtevUliag9MjVDAYrQmwcKJ0wEELVB7iYqNZlT3CVU8aMbyXXGhep0g7mb1X84MFgN1wh1L5R9LFe1H8By585jhxnk5hhE7bOBQTnMIymDMnKFV1I65YRKCuqsp5I/3idt85aSbfZyYX/3SfrxjLXu3/md9pdde+sGRVxSsrgt+vzj7o2pL3REhvWy9X+dNd4DVrBoaDuRA8sKcFD50LEIDvtiXWb49fKTj/aMPfZkvTdQiBqkEb5lUAaljirABgyODKbppa61HtMjxLOF+jlIFvCMw1nh2Y+44HKFXhnb85wFIDFkXtB7qjMxhXUjqvSB4zCxLRxpIjRDn4rAvvTn/49uPCkHBucV7+ta0ucR9BdpH7mvq7ufVWrjqa/X4K2Dw8I6szMzHqoZ5Dn3bLIUbaIsLoof5dQKTCRPl0MMFe+OX0Kh84wHcLy+ShXve2OmKZQWCE+jnFzL4abHVbOzxLZt22j3xx/Qcs6GHDjQTr3spGxeLOnBzs7jmOqC+6KmZ43Rsu/6TaAYu/7DHu/IYB/l4JCiW3RZAqVcvEiOtS4R69ZcQanLmIeRi+1/KGZUXcwMmbeQIypuyuzkGS0ocjT3G6QjANj41nnnuK/fkcPF8mhFBSWmpokE7pPiWoZETwuFx6sBq3jLespOshFShqi/fR3TDOo19iHq59RssK835cSx1D1HbAfH/cWgJYQQaQ1WHpHZ3v3iunnesrTZV9Sf+0OqssapCArpO034i1TZOKMFkUJMyM5RQoia5BifBy0BMPQ7gQVfqQVzrx2OV4MFE7CmLlulQBtNJcVK/Vcw+zgk4MHsPj/ST6XDUFtBIzXYPjAoL4v1pcOFB2ndD65Q9TykO3EdAPnvYjZ8IP48J9kZ/BlJGhfGvJYccYLVpYH7oWALmJooMTmCdu9k1d0RK08q4ui0nHhusO2k0c5Kqh4Pohk33EWB3D7gsjJDBQNTtIQI+tZ0W4A6GSPtNDHxRM1hOvTI7RTFKdGa6mryDwlREZdvXBq5uIXBc5Ad6qwCsoens/CpvzocPVZoiYAKgDYt9ghEIyIwpBNBMVX4zquy8e8vi6i0bJl//hXi3ff+LoXcp+4bZ8kIhV95LzmyFlHJL9YqFn4QGaPeJd78uUxaVSSge9XfHkMr7+KomJ2W2RCFlK33EbbYOMXcjvRiQspFlHfDHQSJFRgmE+0sZfLZY/8jE+YvUzUy68FPqfC5h2R1RL/wLRqVeG4/uPml4yKv7SXlFji053vXMxmuF13vt8r91mteu131hZkdnt64I/g39vbeWs/G9HBVsM2JNmpssJYOo+60MtVHTHVeeju2wYl9ujNNvPzcC0p8ElyGiLTMIA5EXZ7pRnSG9GJSlZG1iMsNUhkVTAx1xgUObSB5heuWn/zEUn/gF8Mb7i8yfshJw4QWDg8G54VlEAOHj3N2hrMe//P6+pMaJ4/7kU69+LdegZP6Yc6/+prGQ9u2Lo+NjTrT1dv+FD5Z9wir8rLejj8j+nB3Tj0hHFwiSyi49r9LKwa6lfMo8ZxOTVHTSfDAAIYDM2wdIoKAGmd37KeEoXpJXU0CPRyYfcNqi/daUJTViMWpV0fPyuGotEEPCiAJmHZeWMaNO2PZDKo92uVuqNbUWD/fV04/uOsOWrhwITVz9AXTulQVHH1lZmYIpBFhWvuotalFObG8vHkCarUHa5pl6c7PKWWiQSBiQs4dhghL21TkIdZjgEcaUUdhGPQBRvFoHKNtfsGyecyPrAEhwsFwehge8lvOSVMRItoFmnIvoLL2CSVlM8E1IzBXZHK60TZJrgsHhqI7moghUgjmDU0TpT9XKKtAI90Y5uhRDc4Qy9Tw+M7KLq5p7Fc9QYL7mLQKtdZxQ90H9TQgMSHOmc/jfNmhIvrvc1dww3q8clCR3IoAFBgMSDDUM/C/pYNJetmZgTUcBmcy4R1IsRyZYx+dSt3f1keBHiM0aw43E3NNFZHa3BR/6mZmeRTpXTFR3P8WQ558/PTVlxLno6nLySrboy6qYnDHAKPyqv/yGEXW7aDUtDTqAmHy6us5ddlPreuewI/ASgIsnspOjJZezcrfxv0D4VIYJgaYBMB0/xVqWGg3AAoT3x8p6MMf/kgNvGjIzeLPH21PkANZjaTTgUe3NcvWvTEi5rRWNbj3574hWHlahpX/SoCJHU4LCLyQ8w3UIqIugBq0wYnhXOdlDhO0sLavS6aZ7MjNk46+xiq5af8L6tE83baAqdCGZPWCIwJpuYmqDnp0+fXHpQp/U7dO3nPPveJw8SGazwCtLYzUHOeUq6Wj1QXHhvNA2fja1SvlGV7cZ8FmHzcEV4/Gl8me4UdJumaMjeZUuR9C7byWMnWVR7L1nxwYtkOHC2lR/d0ATgHIA2S+MFw/XMuueCEQeeGazkk3XsOJaTszltOrfSxKwTVznW2BA5uzdLsA52HD1gAq97Az0AdKD8ZHRL0Zz379RApVjFullpSxW72a3//La0bu+ZR9467ASTmwtZecW1bc0rZlbGgsdai370w4p4jICOZAy1Ty7pvf+BPVc+EVzkxbxoqzVJ0qw15L+VZvZlPwk1Eha8XhrCDaSzGKtgmGwRJpr/D+Kjo39EO7d12Jz9FyJlplehhs7+jIEP2d7TKKmQBw07lvTJ5pwWmhXqQdQz+nYYJ5hq5tNustadMOzvxLYNZWNhBIReWVKkJYO9NKG7kEg0gn88wL1TVCbQvEpJ9+slmCTBRRllad1edCqnHn51sVmsnPwyrriwupIN4pgICsrGz1RiN2VwgzdnN9JjLBKEAgdag/NxyWtbWDnNzYjPQh0oXZ4cEyPjiAIb6CdgLVx1FX/5CpeMHn8GfF28BFS489wZMfyGKLF+jjgoNCLxt0uxKjAlWjLWpAB5gDsK2xRf0G6BdDQ/OJWElQ9wIEu0FwozM7QnDuoaeoh9O6MERsYJUA08kZufFKrHJHm4PiOb2IpmnAv117PqKtT3CDOTuGJN4fTqxhdDLtzNEtIi84aRhAKQ2c+kJddWZyLCMJo2jTrkKuofDnZ9AKZsVo9kYKGuf59kUZ9Ny7HTQnxrgEYTYP8unrUWla/6gYGm5vpX1d3LQ86SiPNI9QdY+dpiVGqJQhoPIp195D9sT56ngbQ9XrnzV6yybCkijr7MuUEwdrOpy2zcIqARyBAXqOJnUAWdAjpgEb+zl1ie/d/N6rxzGrT4WBQ99qSUoswYnBCc0LaZdVh3/AYJcQ0bznMaV/he0wHX3BmWldLKxP6O8gENZW9DtFzz7+PRZeSmncwN/PWRE0wGPSMlF3hD53bVfRCuplfecafStwXpclFci7v325cG0xrh1Shx5Jcyw3fftmevTxh+iyHkaxpmbRlX96ir51zQ3HKQL89ZXX6PbrXMNeldvVTC5g7C7lyODEugfXK+SR2Ynh9bJRObHVVxx3A8N5aSZ4nXrENcH+uC5zG86i1vFPVA8YDG0DjTyx0IwccGDzeg2+y/rhbhm4jwQATVXl3oQMjDZEZdrgwIDaxTiie8bguMC5in0iGPo/Ai5Px3jXiy+8bMxeTtk37gqclAPLWzTvqeHewe/GxEZd1trS/jfUu2LYia0sWKVIdz/76KPjvmDCghU00VzFg2QT12x86Ix4A5XQERpHDSMu6Z2crbjVYP214ZQ410WxB95VBXzMtOcl+8la0atm2Lp+pY6fAjdHv1RSqoF+smUkqTw3GhfRUA1ghLN7SMCJmaMzXejHehAR4+a1zR0RPZ91KzQfcuDP7euRq883HBi+X31FmfTy9RO5OTmSSUpVs6P+wuBwG2QWipTIMNUTVnNwFy1JNGZ3SIWNlRtRHBCVZoPYotng3JAyhIFdA84aVDcftDJ5oa9x/eCwplpQFOMyOaoxG7gCl54xX+l2gY4KaTP0Ium+r8+bHCpFq+tk+ljUTWBghzBTbEGMEY22YIuAWjH6sebH+NDnXI+M6qxTrCIwiHHCIYJlAvRHQNRZuWern3WeQi1OquUeJMCgPcPj1OzEz4eBzCzHkR1hpaVJQQrwg+I72h9gM1J86c0dnC5mB4SU4jA3Efpzmg7XFzWLxdOi6NMSq4romru5MZ1rWd3DmH6MqQkJnBwALzgvrIgzokhDwnl5MVy+u6WJMm97mByx0xTCEBHl+GAfHXnjSQqcvZxyo43eLM2enuI1JhdmJIjwiEjF1+jHCMQqnoCVMDxetyVU7dxChaUvqeN0lIBlM6MEXsOpYZDW1x7NuiOea2Rn3wtq8MZ61L3gwBBt4TUGbB2FOX9jRITDYfE0a3mBQsbCvAY7hBd/vyHvYLlt+26+v/cJSJI0fmbcski/wYH96eo75bQmo6EYhpThKn6epxeXM6q3nJ5tMYA8+ZddSxcwCfLf179PS/IWKJLpZ7k/DzWva9aEOrzf7fHuDB5UTgxWJzZQtY/VbnZgJ6p7Yd8jbdwmwQ5LqyDHzT1PnQOtAUn+YeKG8x6nWkbEPvP6z9xpRKwvtBnfHdFY7ydSeGcIBehYxn4cz7B2WOaaNyY1qBOjX3VmV6R7IlzC9AG14RnkP8TSSTxZgfI3zNVad8qB6ZvjG/j/pBzYDy5e8N09rRMz9+0s/N4Pr1726d+31qzEd0IKEaYjL7xOm8Y1rLh06izZq7ZFMo1UdpSVFttGuQ+GWQtGmX+Me15ET6uQoTHyp3espcTIHSMb9h/2+fvuMesDNzhlnL+X48NCD8vu98esuiEZkQuYKBCNQI31tORACeoX1JrCw6PEMIvkocfFUV9Ors5aqq+pl4da+2nNhRcIwH67PnuPPA7tVflymI6+Eu410kEbnthEKAijyPs6E3qC1iY0mCVEOBoIzsgRlqBQ6RroET7DvSTGtqrRALDdxL5umTzHQQXLEsbLXh4jRFxwgjA9IHc0ThCiQ22ItBBxmV8j8gJoA44V4I7NzRbZaA8V/lFGURzpQnvHEVd4IGuB+NqkDEoXcF4wbmtSNsmBTDLtNBmblCgg2YL6F4hdYVD/hen0H5bN9RwNwdafCwAFACFg4IY022pGI3pwfhSINsiSbC6uVqARkMXCNLS8rJSZSh65imYw9VAtR31lrA015sGSMUsvJGdLFVm5BQJObT7zR87lSAp1DNQi4GyQOoQDgn1c7aBE3xF3jUw7ovksRqqZFg5wH+BnNe0UwhGIrs+uSI2iMF+7iu6cftwHx47LHLKOrfkxDQTG0/KZsYrjEFEkoOBamRnvDVJkdX2ZQV1fg8HgOAFhRi0ECvmYtvIiqvzDjyk9h6m3WPVXRwvm66YdECIqDLpwcnBYeD0rtkCOhxwUrelGGlXb1Oir/fE+bsyPpeSCi1WkFevok/bmWgFEHUzTIoFbcJ8sF3BaMDgu2I0z19AtF51DOvpC6nDrwSNiw+WXKOf1el0JDXr509oHHnPzSB7++B0X0obji2cyvVSecmitNQ86F/kmWrNHWWuOnVhEfyC194/L5nwHVYfzxTQZoq2paESkPmGIvkYP2Ml3rg+d5rqF3hx6XLFvIKqKqhsQgMpDH2zjn5tk4jxfdwM3HB9qhTCwcST2DyvWeV3Xwnpd26oPZMgpGyRWsA7POSbHqrQQm+PCxBff2crKFxN2uwwfbBb3PP3mSY2Tx/1op178W6/ASf0w6AEbri689o31B3/x9O3LX65vGb+hopkfQK47IBqDwXnZkrMoJMxGHUdL1DrA7GFn8gwpEcrEPHsv43abWE48gEwTA/UvnuX0wCRj/W8fDlDOYH6yt6OnNFWFLK+XJ8mxoSGxZEaWq3DIJQ7XtopcztrgQcf2gYYMauXelCCOChDVuSUw2hooZvpsdwrI0nBElm94W1gZ4XT6ZFEeEZjfXTNod/UeGvj9EAHNN5AX5EQhWkOWl120WuT2F1Cq31tKfsE7Zru0djyv3tsv3HAI+vM3lQdPdO9nrqFJg5wDFlsP+dC+Ei+qZ4h6ndNg3YATg8FxhbE+WTanIWFlNpuMTDUihv0HOUpkAT8sx4V4S2iiweqOHmG9Lm8ZHhkpUBOLiwwwGMM5+oB5zTxd1WoQDSHK0qKc6McCnyMY86E7BRkYDLzoZYKBaw/9VgB5QMBR9nCfEFj6wXbOWmBwaKhdAj6O9SDrBecipOuhH6UppZREfVyiOldHB9fmHvmOQhrCDtQ1GQ5s5iIa6Wqn0apD5MdRFQAdiJrqOQoEIAj3Dv5/f0UoLeJIq41VBaKCPWjdzg7a28dQc06VAYSAelVeeI+K3Day1wPgBBEWfmecCxFbpmDyW5bs0JaVGIeGdBKxaUxPdrNajesEa+tjBV/+XkgXIqpK9jzGkmLtb6PDzjC1Hn1PWpgTx7X3sUjpkQruU1urJifeWTE0mGfUabBdOy5zLQuRla7nYJ/E3gWi5GiZ9IhlYufJ2pdWItavsR8Gd0h+1DfHKfAQ1hXu3i0d3S1MpRbHdGnc+8WUY4JRmTviO4571tMPWenlc3/uvhaAzD+/q1RcfdYSAUBSWGSY6O7olnnJcfLiW++0dDOj/2d/+4trflOrBSlFOLCwtBh6/5MD9MgvH5JP3xgvcsKOKuZ3ODALs8OPTXdSmcWYNAG0oetg6jpMQurNtS/dkI3o6sIZ18k5y3ro4d2fCERnWKdppFAfRbQFAwMHlpFWRCp15ZIx8qohpe2l9b/U7xo2bKk76MHPi1U5L6zT/ZeglgqoqXXD63XDM/ZBA/QpGL37NvnGLZyUA8Onv/LsOT/zT5v355oD+7Yt9PeNi+fm5CauiXzWaKFqZpye6rzUTTDpwObN8JJpFhd3fjF/oJ9Fxjn9VQMx6hPQBcufa8Dc39voI3GzLVztpFdeHmbUfBA1O4LlgiVLxezoMFfh3p2WlpZKauexHykYzM70lcUsTau56l6ZhF2JLoo4ID+P9LHa/t6omiBBH5PrGBdIJbaHBcme64XAIGHd7BSnX+PnrBgIsOKBwYChoctAVF3ox03DzCyiDPIwX2EjXV7G/ryvdmxH9jusSG/gvcsYIFLD0UAqczsun5ai0oVoVI5ZahGZQczAOmllZQ4LyEvPOOc0TjCezQHgU+ozYgBD/aNwj1VFZbNOP520A8OhftGJ5IhMp7m5GW6i3qNjrNHEPUpaOBG8eWbNKRwH0tcBK5PXcvoR5MQYpME4sbd51EgjMuVTIhN3wTI5jZfKJLqQeCni/jctF4JtWgEA/VHtez6lxvdfVPLyaBRt6hngdHEvjXBKEPRNcG52ngBVNLWq+h8cDuqCEeGh1DYyoSIvgGHgpN6qZvBGDHMxzmWQzYFd5MMUQIiq2ljeXt1zTAOG1DKOV20aHN1hUNcWzM52erg/bSmuoDXrNhJnjoAsdcvDIIoPYuCH1jVzDRv9ZnBkiMQQhSH6iow+prQBSRlloZE0XLRLcRTWHz6oWCZS/yfMfY9q56VTgxoOj0bdxDu81H2IARuRB06nI7Op6UYcD4j63p95Cv/4ZBmYmC7KDh2QzuE+AYJbgDQSd/FMha1h4fGR0JmjOXRf+pXu64Ha19V3ZorA4DvFzT/7BZ0ZE6iAHa8WP8Hcj/10VfIM+ltvI908z2Cqeb1xv6usay87Cqd4+2fj1NPtO2GpGvV0pfsqTx8aNnpcrhyO7ETIQ+yLCOyaBW+QH6ND//v5C+Vq5hQAACAASURBVNR3/+UlrWpieO/bnrSHa1WoBSZUdTnxHOA99QdHpuaBP1kVQwdQmClyQCkuq/uSmedB3DuU2W+Bw9zzvFQsQc4bw1WkF3BwiEJTxtRkOaVLuPBc6vPi+URUdsqBuW+Rb+TCSTuwtRcvKfhwT13HeafnvekcGMvOHzWQhYNMyPJcIdNCceTlbChV6ETA6RGZJafEcHPzOMOLuXeLlY0BzOhrtIpAJmQVnMjBgHTuLSNuB7bngK/ctclKN980Lh74XNJbn3hTTKOv6gPBDQq9HzPsFTlt1Jn8IgYIzYswpJ5QL9EzNazDsbqDf8V0m4wNFuNF9Q7vbfXcyb/GkCxHc6TPckNkUw8cZ925msAaoNMfcGLepVY1w4S5I7Cv+RPDkRV9OuYJkAo+J4AJapDh7zB7NinJBzx4cFBITWKbnk1G2VImttV3+ujBDekTnXop/5j7fRhubAk0BpngZIOfDkKBickp1BdoRHdgjEc0BoYGQN4BtZ4RysKGnAoDGAFsGdqU8nBru1s4Uys8o49Ma5NBLga2p8UQdtTRHNB5mjYKKUxYX0crla97lqbFhVMA9365Kg6oVJ4vA3/COLuDuiW4HYf7+uix4DDawnRL9mkZ3ITbTUV1LRTJTesw33Cj3uf1rdvIp3o7dX/yFoXHxiuSZziyoJ4+t/NCPSyMI/PsuGhqGWRqokBfRYYMIuSoWx6k2CXLjHNyFAwEoWbNANAFDdpIJ6JuCCZ9fGePviaxc/QYElvThelrBmcXtXCOInl+9948N4IQKUAIMqK3yYwqxHGIzLTiMJyYdm6aAxCDs55MISIx8wEqx8e10lFGa4IUF5EXHJbuldJoQ51CxPuBX3BB2wUE5KyFERTD/jXywf+JHIc6+qbXjewq+E2vSphvea7wEzrCPY3gFwQaGEhESI54BJbJS9ZYHZAs0dENBCB/dk7yWIBvpTcmb8UNRsoOk9PCHkb/Ten9wjY4MNS98h3n07rN96uU4Rkx3q4500Ysf90bKZBSRHSGDAkM1wk1L1uBkBdfyvRSZXb5+99aVQ0MkVhspbeE2rIGgCHqCjgvWqCOiKgV54MzHNk7ZsU+cGAwny0eSv0CoI6YXKczbL6XC8/puT85ctLjpL4XTv3/916Bk/5hbrvtNjWCTLcUPbOlO+YGV9NROisjkD7r4p4ibogNGR+lLpbH8OA6AxoRmR+WbpznQUM8O3dx2QkODDYwYSVfq0vRSx3nwAzFZvnRs37i/qtHmCYmx/6j0h4fKLLiuKPvjNKZ18aL6wM7nI46T+tHO1yKOxDQc0CwgVRDAVez15sLuVinDTcqILP1NW1Un+5yDzIHDnsr9VfAefHQPPXOIXp4eqg9Mf+oz5Yau8rfmx3YVzmvodEM9TAf9zNOpkrhyLAes1XMYJuHxz1yE52icqPV+dJRLwtqayf6+bXzMm/D5215wSLbfBpVL1DzhJEyDEufzmm8VEXEC0OtphdSKtz/BHoopBjBj6e58WRClqJAai0tVg2xsGoeAGBp/k7FoK81pqAvBRVjGBSMA5khXS2zUwzInKH6xUACDKcXyOSzoK4Ca3t72WF6+pcPUWRMGKvp+lNEcCCJ9joliDrKEVgntwLU9w5Qki2IZeYZKcjOrR3IUgavwPk0sxMaEN7k6cWRFYtf+o50kRc3Q6/MzVTRwqftIwzgGKcm5jAEknFaNNMITUZ3OJd2XhPLr6DghUaTLsAmMM3UDvViEPYyj5RqCkb9ENcI3xcpWI04xDFweGDNgKgpdL/8Q8MUC/ybt14rmw7vFTO437BkncEXihYBTJDMwA1EYDA4MTgsdU5T6hCvtQPTWYJev1DJdGySGVbc9wiet5jkVOr3DBb1lmLj/SZ7peDErOs54j3b+E1RB1s9/yb56HcmqHT/S9TaKWnLdm/KzvZwoZ61syFcFYnhwPAfTgyGuhrW/WN8wNWU32rRMPcrvx2nnMx7D7dSwex0+q/vB0kxvGn8tXd7PFDTRm3qutWDVji0E9XFzChEREdTJ2h4b928jesE9CUMysmY5GmH5SjgyKoi2OV52Ns6MWtMRWxIGfqd5u1EBiby8yGZXcU/2HmsFMsWtG/Aap4M+51llYjGzCrOpxyYutTfSDtpB6a/BWpgniOuG3Y6U+jIgULIH1Cwa4DiORKr5LRTBsOId7a20YXcQ8JMq9Q91sJ1CJ7dexppJzgwVvRRdQ/0Ry27app9zeUlPiM1Lrr750Zq7t7bCoYbOhb7/fjhZwiz0gVp+QqZhHrBby50qDTj73lmel64McsDoafuCTF35mMbGpRhYNrYW2QQ5qLuhAEl6L+M1I95IMEMGDNdzATx4D1Vx6y+bFMdGNb18cSwMebYgwm0VbZr3IjMJp0VZqOw4xwetrHhO5vXIwLFzBPbkCJMYcfREHIsBYV1mrzUfFfpWfmcmdfKylF+SNngwNDzJbubj9dy4m2oZ0EtGTWqww2cPkOdi1nPkV50TmqFwfHpeiKY2M01MNApZYWytAUzw1u5TgYDOW4gR2SQocfADt4/UCaxLqBbNRqCnO829NCHL/2JBpoMzbiYUaNZOoY5CbWyd1mfS6UJIVcP6fjkBCPq6hl10NbK5uNAGJmx4Xx+Y3LESFFqHR6j4cZalX4MZsQczqkNquEiYy71rfy+aprXrQMaqIK2AZDpQhE5jqMuUE4NcXqxzsFITz43DE4+hIkkNIVWO9/zaGDOZIeM5u02/mt6/gEWIHtR7T86J1+GR8eKoMRKSjpzHnWwLA9ooGDmuhheAymoQR269qXTh3BwjpZgGT53sXA1VUtHR6OABEnV8mO8YxqkYQZtmJcjfAuotbKDfve9cfsZK/rFQ8UW7x/nuhT29IXftXrBGaA+hPTZyqxrBAAd6z0HleNC7QviqS/0ZVgsDJxycZ9mSqgHNdQ2kM3ZL30G2+nsa29W996+f3xIURc2qucovs9K91xDKlobyfYRGpGI/5gYYv9bTruFAT4rxZ8+uIs8Ioxrg+yCuYFbOy79WyLagnxKR5S3bMkwuA8XBVgl6mDjqSQ3fTgiercPK/Tv2b99UMH7azce9Wlbys8+n3txYb3SByva1WmFigYcOM4BWZbFQaHjTSmR8pQemPvR+cYtnLQDS0tLi/Tx8XrsjOnB+TNCPDPb+clq4brHIcY4z4ZeEfsJmw83N/MgMcH3QorLeIs9LAiY6M91DB7cgMpDRObPEZg1WioZcLvHInneasfY048e8GmysI7RdNZZYmLOG+emihcP1Kg6j+5/0Q91Q+Go1GJ3eA84IA0TBsPAxTNCxCLbmOoHQvQVm59Bm/Z70ObBMvWZzDUF7bz0gKIhy/euNAbFbS6jiA+mgNklTCTM6UM4rr0eFlkVZkQemEVGJhnkWnB0VyX2MUDBS6UbYShwh7CKiq6hwXHpbTif2eE983rYcSlEHG92YpihwmHp3iJ9Z2Hd+SwNczgw293Mih4mGNSW0b9EHEWAJQJRBKIkKw/uGIA1iSxqXkDgaTM7Lr0Ogz0IfdHvhFoa0m8QNQQgpIYJaOEAwDyPKEarF2PAh2HQr+kc5HQfH8PpzDGmn7KzIxs5+AmN9jC8mWtTiJLgqOCI4JjglMyG9bBeh+D38KU0pmyGwVFhX0jkIBrTBmQZABsgQfZZfi2JmSuU5hkauLVpDTS8TmQpEqhwx6dEcr/QMEd946ouqFWWW3kCpg1AlzhXPy2L9qbZydFKOmZHdTdhn8Jy5iXk90E/Xv8HT9KcOS0qusDvBCaOYb8wlRo3gzP0fQwnpicl5nvfozqL8mwWgetTHlcpS5hpUX8W7bzwWkdfWNZpRJ+mGBnIaNrWojL62yMNMn+FFK+X+CgoO2q8cCivPmGViFoujl+tesDgwGD+115KpZWl8p53igVo32DDkUaPbwLPARt/dy+Fs4rAxS+8qpq41737I9V8jDpVTnb8+PudnSrMTesak8g0YBm1sSzfmLEX23LVNjj2icYaFVkVyHblXN6wjlvzuW9rdp6Rtt3/cbB7YgfnFZLJPYW8H6ItpDD1M9iy32iKzgi9kKq3bKCExauYA/I0qvG+Q33fvN56CVXmHVySRSoeacy1ub+i8f4eevlnt6v3GoufRvf95IGTHifdN8ephX/rFTipH2bVqqWXOEOT/tZRslcmhwUoepdp3HPR6AqnlfGSe30m4bBcE+tqZh0t4aG0vkbqx6k+0K5Qh2bDLE/35mD9W60xxCAumZTSKgCXxYOOmRsikI0tzMLNuf7olaOkEUkVn3dLuShMQPBOMxLg4dfEn73rul0XhUnLsiyD0XpPgJ/cwJEM8v/m/bBN1wuwrGfAOr+uHVR6twed5yvEyIq1MjDgRfHYpw63s8JxuiFTP0DfS7YI7aA+GJXK0cEBzktmHshJ5wXHpfdRD8wkcqtxnxFhanMMZgvUHPAajmxqGhHXRO87J+k6mr16jdoX4pnFnYzaYgRhSH+D2gWwb2WBjL5k9CFYByBnD90oNCkPc9pPp9AgDwI1Yd20rKXrdQM6altA6vW6GOE1SfuEU6N5GgZHMCvRptCJWopEK/qi+RmGz4Yo7+iIJ4XX7ib7n3+h1s/h5muo5MIRoZHbbFrQE4O4tgFGysEgDw+Dc/Pl1CLShli2ZudxTXQBcVCl2goANmmbFPvUvJHGcVZ3pKkJenE9II0CvkekEAFoQZQFkAssj6/b7FgjnQo9LahNg4kE25uYK9KLCYo7n7lT+o90C9CCqWtz1V3UVbKPRioPKpCHrnthm4bXY9mn0ofsGccAQ3BM2Ud8ZFkON+pNmrnehVXmKEyT4eJ5AGLVucIpQppn0rfnb3PmncWIHLZ3qgzWD3wGpPC8+ubIWz0sAg5M2995UvBmcTsNrTIQm1o1GstgzwH1m/fnLyr0a2nTb1Uq/nffsjri88Y8C+tY7HOy/qWAUJydQKbhfUeiOM/2Y/qg9yF3LxieH6QBAYeHYwK3IvTOFjInJtbDUSG9jigNEZgbbfiBsNpn2eWe+VzcnuyZe+V7MeP+Ec97C8942l5RJz//bDMNVpdReAFrzE2eC/Wxi9KN9pa5iR8S9h148UX64f591F5f0/Lh+n8cQ/+4r8aphW/CFfjaDuyGc/Of2+9I+Q5mWO0tXWoWF9NnkPpB8Xgtsx+YOcXMX26Co7ARTi0FM7nsiQw1MKCB9hTbCOS02Cd4ol9G5s5XzcHeRR/TZcsdBGjszq1OgfoIbN58bkbN4ToWOzroAOk0I4q9OqLq+v2IXJ3qK9BH9Nd9PDDfYnhRM7u1+TMhnaPrYJiVpY4FKRQT9oEDg81OWTTSPrTL7+1aHhUnDQ8dtrd1+7vwwGH1xSke7pnmeyN+bhgx6HQSWp3CjNgyR2mvRxnpSkR0gAbjYc0cy3TZR3ep9zM7MB2FwYFhn8HARMu3zy0gEZ5ErxxpVpyEwaGh9LlXoCgpbiNfJtEFvB2DdAOzkoPGK4xZRTwYfAPRQ0RO0O9CTWjQxnRMzHYBbj5QS8HMkHwN5EAtrIXH1x7W4Orj7gENq4dTimZKJw9OUQKdWNfSrdhWtIF7EQ4CvWVANGJ/RGyOfua+BBP+7repaZidGrdddLGDhXm2GilHZ9cg9YeG0GhAOPE4y2F/FIVykzZsqIFzzCGRNH1JAQ3GZZGFlxsl188YLKNFJRH54RqAuzAKUSTX77Rjguo0nLbSLuP9tKGWhxog6mBg39AGORqYWZJmz556GqouVVRcgPRHp2VRW3U51b/ya5my8lskl10hOvdtocANj1FSDqlBV5/PfO8O+qaLmJnZ1BdX5HZK/n3Zbg5Mezw3vZnMnCoUO7uld0Sc0M4P0Zfe/4p510pXYo5oqGfSa/w+4x+qs8DpNDUXCLB5XBw4qHq+gDjcUt4jQJ+2a/rVKqIE6Xar02iahiHCnCjdSivCWTngJh9V/7IM13ufCH0IB+byTxr72Svj3nh2NX0UUqqItJDaA7oSWQxESrqJG3VDpBARneE4lAuATkTEhl675R125eywDAd27QyHmnAi8xF43nfUMxXgd6nYsr2Udu3aRR99tltxTF7ebET3+3a3U6XtNHnOklxK2n1EvMbMK6Cxu/Xnz5x44DJf+FPL/5Er8LUcGCRU+q1hT+ITot8I/0EiG87Q6SCm3fFv2SBrqp3iW1lCIQzNCCAsf9E30/tiOxoMi/c7xJjVT3rFpQtGksm0FWeJ5g9ekSEjDQLoPOzXU+stgNYLzuBiK0dmSD8CWQgbu8mIxLCs+27UZ/6TS0GyAdZAKgYRFlgJzKZTj1iv6X10+gbIJp2+MPey4HidNsTDhtQIiuHmiA374LV2bkA+oaCMvhT9/qgJrCgeoSiWpm+N8pp4c3DYA+cFfBjISOyHSBSOzBx5nSiFuMB2uZj1vR/R5vI+Gm+ocDcvTxWt7GRHA9Ve1IBgZiJfvEatS5sZYo8akPdkxzQEPyMYsLnvaBtVVTcp/kVEXJfOiVdyILDyzmEqrmhWytTgEYQDMzsu0FstZHZ0OBAYQB5I1yGlqV5zXWlwdJyah1lahPvO5Ogopz89mLWeG8xZfic1hHvaWOuppoPBH7V15G3vYc2zAe5VG6Vur3B2winqPJpRRH8OPfiunJ+klJVbOplOi8Eaal9OZvnye8EZwzTVllrmaNEcOcIBmk1HrJgE4HwAvkSFGDVWNIv3cq8fri3qbB1/uIOyvXYoZGxZfS/1XZKl0IHaiu5vk5bEuUoaBwYnBoutiKIR/2PwfawDiz0ME0w8O4zGFF3M5o9j9TZsx+vv3nM3Bfc10K/WGbInqGHBgXntD1M0ZcEBEzQ+32hHOK/KkybC29SzhkgH0Y/+fOY6rM6UoPUF6UGz49LPjLmBWTsm3aICAAjSh7rujPfQE0Hz9cVEEc8GIjJMMFHv2jnkVM8KnB8ampFWx4TuSpccixG9Xu09QkAqyZJo1MiQxocD7WpMcGxYb/Xt2LjLMmupTc72zBOHJvap/2gZKB2xKqKEUw7suFv8G/XiKx1YQUFBcN/wSKk9iCWGJx8AP5ZBZylwsl0WRqn1HXTu3DFZWjimHAlYxr/MEG2B/gemyW2xrEUwq7uDZBfDvYdsCQINrnjA0ddx6BDT93E0oIEXSUm9SsQuapLIAhB6FGHhBAGnBREqZnQ694/ZqMd12UKnVswODM4rvXxENdDi/NYZfoodQX0udmggCoUTg+n0IJY1cgrrtAMzI6xCPjJm76V5Rqqx15UmIj5tdheb9XXCjBE8eIjMFNkop030NkR/+n3w0Or15j4h8/WOG10pnDlLaCQokRWk5/KAxAAQRociskIaEClATR2FiAeOTHMd6vNg4AVtFKiiAgY7VeoM4ISj7ESg4xXgfYyMuLm+WUm1IGU4O425D6NjlM4X3lMb6kNAPmpZFh2FZeVmKWkWOMF+rokBLFHL0iPQFUO9STdYA8EIhCOiPDRboycNhpqaJ6P+jrDmG+D7cA5wLvh+iJQGfWx0lBuftcoxvg8sjCM6oAsRgcFRwZBOBB+nNqAzYRr+j2VErmYhTKzTx+A7aQeNdCSiUBjSq7ADTLelt+M1ZG3qXn9C9u7dJKyJTGzt7efqbWm2oParSXzrn+fo9DQnpTQkSWtAsKgKLVJIQnM6EVEV+3DRFmrQeOkIDMfAiXFN0BWSkKJ+MDxPkF2ZHe0vG7nFoa7oMNUm1ov0npkU2Vmu7i3P7DwB6RbAzWGx85sl0t6oU7kvDi9g8MfrQ7U7/fSE7cv0vszHYtnMyAFnBgd2Y3Tx2CdbG70AwNCpQ6QIAc7QGQ6k1TtPN2pbiNI8PmH0M6NkO5YHqOhMPyNoh0kO9pdzY0nUswq2Fn3VE184WhjadWA4B3rEQF+H161JI65/tI5Zmt8b7NhzpOYrRrWp3+7U6/+rK/CVDgz0UR720afbXDYJZu46H3Ysk7O9YA8GRwzVUHy80TyIaEs7JXAZwsA55t0X5GYaB8xdO6Lq7lGJXjEwKTD8WEAuBNvVw8bOKjxtWKUI0VCMjnuwNOAYbNeSLaMzfdV3OMvjmCqrBmdouQlAh1EHMEdZOAbODSkTNELD+cIJqvfmZbw/pD7gDAEmQRMxHCS2YzaqEU94sAr7ohQR6yVBy0bCpmWrL/BB3V/c1xZ9Kpqde2C7kXvC7FLn+uGkEKGtnucSgNNje3xWv6dzqy8dmnF89sJR51RRnjakLLGMnjH8R/OzXva3L6SJ6UuoYMUyCg72pQpOtdV2GQ9uWZ/x8fztw9TX2OiOkPR5PWOS/2mdHqT1Pjqays2Mo/zkIFX3aS5roeo2I6oDW0ciRwT5DEMEzP5wXRdZ28qVwjOoj7IvMYAA1Z/tpSRmhAclVWNNH81nZOM0RqqjfoceNTBeAMIOeRcAUODcgJxEXU2bmWUEKUsXOzbA/bsnGWIA7a/gyROkVJAaTAwPUo3LSHvCecGUMjOzsmjIP9a1cB/wF1FKYfuJVImxHirHMDQ6o8FZO2EXpzqHmfdxoK2FpWBqOb3ap7TvoIjcvGujoinLudAA0Ox8tF5RQAHuHsq8jm8W/ln9aFMpodwXYcqC5juMGU5zMbDF0pLZrtKQEYd6KTTP5obq5+/vl4G9QWLQNiC1c8BEC6dD1KWlUcynh8NR35OjJphZ82sqXRSAIXCAaCd5vYH14yZlVeDwzES+OA8iKD15xGuAQGCoiaPmhfQhDJkITOI03ZZ2uHob2m3OnpkuUCvdWN6iGEnQJN8X1uuur6uyA/fPmdeZGVFw/spt1lM1sC+6wb4B67/UgdkiIxcnREf+dMVSr9VVh41UYISfMQAGzVhJDdVHaaZXj4qoEFkVtjqoa2hMhgd4C+wHnjqwjCOqYVUfrkKMq3NgGf050tfmzs+rh4WL1WOdkw8ODz5wTkAT4j+2dQ1OuALmOo9TR8V2HAtQCd4TTkjLi0O6AgS9cIBwakhzwJD6QPpNR29Yp3WnIFeum6H174NUJ2ZoMBR89Xrk3rUhb68faqyTf92kBgOsQxM0nFhMhFDccIjMAPFF6hDrE/I8hMd6p7qwaJ7Ef8Vq0MC0UZeOCRS8NQwf29An5jjbqj4Q4Pow9NfAsWmHhnWAAuNzW2SeWHr1Wrpo0WlUN+aknzCLRSwrBQM9iAjNcfSgAmDo1B7qX4hawECveRARpYFSCqbTcHByNy9IpvxQL1pXVEsf7quk5q4hCRZ8heLT3W+sBm21cxQ2yV6fmBSvdMWgNlyytZhpwCooOmsmNfpGq4gFDiw4IpA6WX4ezcCgZ4IBAajQkhxp6cgJfI42Rr9OYwLe5EijFgWV43anh/DpN3oHYV3SU9RxahK6YLC4hGglbgmDsnT6JHFwsreVexcdtJm5FIu7GODCNTBfTklCWDXFk1Nydp5MMarVTJwM/k1ttogYVR9DwzNqj77DvYJpu2RHV4cA2a/urcM5sQzHK3s7mO4sV2mH9bJw5syVq6mkslo07NwiWxNGRX7COdR1YIfS7zI3I7vfdHIBzmnogFU9I1P3M6MT9XHYd16+04KWEzNvYNM0w1nohmCkvIOWGHRoX2RwUtrgrMpHW70x2QKfKSZjaCcBcOmZX3oprS1wRMJZAUmsJ6H6ePNnP9HnNn8GLVGDJmusH+rosyD119M/4AbwgEoLqcC6UX+l7o5tHcMTQgz3yeWZ8QJqzY08iRuxj6veVbQEgTAbvKOgbVv35rpTisxf9uP/B7d9qQMD92HBkkUzJywBdzNwYjGIQge616sbpWzHoJiVEUQxvg6Df67SGBmyIz1Uqg+G5mKwTOjwXR3X4ZDuJmfLMYlxc1oE+8FhwbB+KgrLfL2wjWsxCoqs1yNaGx5zynk5I2pdfb1N6UtByTgv3MiE6KbmZmkgIYGIxAx06m+ha3i6q1/PSNHJDwcxdX84DEB5Af7ANsxeMTudvs9D9aWo78Yd/7bLDLYPpAz1OZA20QMFIjXUyeDcdNSF1EpYvpDQU4rqtCrqHjcsf5LWCo5OR3FojMa5D1TdLBoHxmXB/FwRuPAM2shEyHBc2loYTWc2ADfc1tvm1mvT9TK9LTszgQEKNqZp6qVeRnYNsLoymqPh2MxM9nB4SKvBNJ8iIPiJ0RxmMRcj0pCaAT+OwRxwSkOBEbR8BoNMqtqoSfiSH0fpdkYjIlUIRCBMASwmxSnT+V6LYHorHXGpaI0NkidITULxGPD9Kv5uUGaeNYmIRWSKHjXY4OCwrO4eFEhJoi8OnxtEyDA4YNTVppqWWTGvh6PLsDGFmD/X1hyGk4TzAlJTG9KRMDgwzUHZWHaEit942hU90mqB1lnlkK/sWhnoTnt/mfPCuQKHWLooYIP7PZAaRNrxiwx8iEsYO6IVHGTMdItoLVXae3Hz8lgFZ4Q8hgydMvASfpV1Hy1zZyBq394pWvZUqtYViMbiWGzHf/R2lhbulgCGHErr/cos0Fe9r/UzqwSy8lzOjAA9Cc5U7mxQrPKQRAkPYm5V32FF+g1xThgEZ/EfKhLhgf6SU+wC8kiD/YOya2BIZKUnkY0dWU3XoHzo3rtPObCv+hH+Q9tP6uZ58KU/z22qqYufOfjJmn3V9vS8NB8FCdtTZZ/YVzfgM83m6R8Y7Kuqv0d6HY4cm4dHfrqPJ7br74f1U7/rSP+IqnL7BfsdLzk7ZcfguNTQ/uaar36SJo/D++vPgv/68/xfXGvnzEvdRaAz52wN/uSVdlfB9VEW/Mf7Yxn/p77+ss+mz3Gyn3931SWpW/yyiua2b3OWzr7ya0GC7a1NRmfxl5hPTLyqDXydfbGf3v9Ep5x6Duy7Jtmzu9NlqfxkT3UyXn/R++h9cd43dtUeY92dfE+c5926CdXpi3OY95/6WbDf1/0++lhcV/N5DkQtdUcrBflpdfj8X3Ydr1yY4mn+3O1/fsQZMVTl0+SXqNBJuOdx75/oHNHxicopLJiRnOQp5AAAAIpJREFU4n52Olq7U5nl5Fh6gLfvLql1i/S1NTUo7xk/0jCA51Pfq8GBkXP6BzsO4n/0qrOMZsl/0crfe9VuLfpbIM6ddeF1xxiUJ8+H7frU5s92ordLDQtSjNc13QMd+rN/2bWYug3HT70e5u/YtnlDNo7Bd9bL+jXuv6siAh79Fy/DqcP+zVfg/wGJXanBBrIwB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2" name="圖片 11" descr="下載.jpg"/>
          <p:cNvPicPr>
            <a:picLocks noChangeAspect="1"/>
          </p:cNvPicPr>
          <p:nvPr/>
        </p:nvPicPr>
        <p:blipFill>
          <a:blip r:embed="rId3" cstate="print"/>
          <a:stretch>
            <a:fillRect/>
          </a:stretch>
        </p:blipFill>
        <p:spPr>
          <a:xfrm>
            <a:off x="-8885" y="1739719"/>
            <a:ext cx="8757349" cy="4392488"/>
          </a:xfrm>
          <a:prstGeom prst="rect">
            <a:avLst/>
          </a:prstGeom>
        </p:spPr>
      </p:pic>
      <p:sp>
        <p:nvSpPr>
          <p:cNvPr id="13" name="文字方塊 12"/>
          <p:cNvSpPr txBox="1"/>
          <p:nvPr/>
        </p:nvSpPr>
        <p:spPr>
          <a:xfrm>
            <a:off x="467544" y="725795"/>
            <a:ext cx="8280920" cy="830997"/>
          </a:xfrm>
          <a:prstGeom prst="rect">
            <a:avLst/>
          </a:prstGeom>
          <a:noFill/>
        </p:spPr>
        <p:txBody>
          <a:bodyPr wrap="square" rtlCol="0">
            <a:spAutoFit/>
          </a:bodyPr>
          <a:lstStyle/>
          <a:p>
            <a:pPr marL="1143000" indent="-1143000"/>
            <a:r>
              <a:rPr lang="en-US" altLang="zh-TW" sz="4800" b="1" dirty="0" smtClean="0">
                <a:solidFill>
                  <a:srgbClr val="FFFF00"/>
                </a:solidFill>
              </a:rPr>
              <a:t>2014</a:t>
            </a:r>
            <a:r>
              <a:rPr lang="zh-TW" altLang="en-US" sz="4800" b="1" dirty="0" smtClean="0">
                <a:solidFill>
                  <a:srgbClr val="FFFF00"/>
                </a:solidFill>
              </a:rPr>
              <a:t>   </a:t>
            </a:r>
            <a:r>
              <a:rPr lang="en-US" altLang="zh-TW" sz="4800" b="1" dirty="0" smtClean="0">
                <a:solidFill>
                  <a:srgbClr val="FFFF00"/>
                </a:solidFill>
              </a:rPr>
              <a:t>Doodle 4 Google</a:t>
            </a:r>
            <a:r>
              <a:rPr lang="zh-TW" altLang="en-US" sz="4800" b="1" dirty="0" smtClean="0">
                <a:solidFill>
                  <a:srgbClr val="FFFF00"/>
                </a:solidFill>
              </a:rPr>
              <a:t> </a:t>
            </a:r>
            <a:r>
              <a:rPr lang="en-US" altLang="zh-TW" sz="4800" b="1" dirty="0" smtClean="0">
                <a:solidFill>
                  <a:srgbClr val="FFFF00"/>
                </a:solidFill>
              </a:rPr>
              <a:t>Win</a:t>
            </a:r>
            <a:r>
              <a:rPr lang="en-US" altLang="zh-TW" sz="4800" dirty="0" smtClean="0">
                <a:solidFill>
                  <a:srgbClr val="FFFF00"/>
                </a:solidFill>
              </a:rPr>
              <a:t>ner</a:t>
            </a:r>
            <a:endParaRPr lang="zh-TW" altLang="en-US" sz="6000" b="1" dirty="0">
              <a:solidFill>
                <a:srgbClr val="FFFF00"/>
              </a:solidFill>
            </a:endParaRPr>
          </a:p>
        </p:txBody>
      </p:sp>
    </p:spTree>
    <p:extLst>
      <p:ext uri="{BB962C8B-B14F-4D97-AF65-F5344CB8AC3E}">
        <p14:creationId xmlns:p14="http://schemas.microsoft.com/office/powerpoint/2010/main" val="46242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28" name="AutoShape 4"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0" name="AutoShape 6" descr="data:image/png;base64,iVBORw0KGgoAAAANSUhEUgAAAbAAAADXCAYAAAB7yAR8AAAgAElEQVR4Xuy9B5hURdY+fm5Pnp6cc4RhYMgZRIkGVFBB1sga17AuuuY1Z11zYF0VFRVRMaCIAUQk5wzDwDA555xDT9//eaupcfTz+61/NtF+5zzPPN3Tffveum/VrbdOLINEBAFBQBAQBAQBJ0TAcMI2S5MFAUFAEBAEBAESApNB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8F9B4J1v1ke8eM+Cd2MHDsv65uMPbv6vNEIuKggIAk6NgBCYU3efczb+2j9dm5i+ft32+CGjw4oK8m/asWP3a//KO9mUlzf080WLLs44dHB0XFTEiMrSkq5d6UdnVpWUHPpXXkfOJQgIAv9dBITA/rv4/5+8up+v78q33lk0q6Ozk5a8szQgITUh6K2/vZX/z4Jx4/2PzS7eu+m10LCwyIFD0owLLrxUnfKKSy829+zZ97uurq7P/tlryO8FAUHg5EFACOzk6Yv/Ey3xdHO75oWFz7914/UL6OlXXrq5sLqlcMO3X385IdHt9MXLt6w9ERDi4uKSkoYO/2zSyCEj5s27kIYOHt57mmtvvIHKiwvpgrkX0BfLv6C62to//qs1vhNps/xGEBAE/nkEhMD+eQzlDL8SgeTk5LApU0/LeOvNxSHr1q+he++9//F7Hrz//uqKCnrgwcemzrvggu0LFy7s/JWnowULFnisW7f2zUsuvWj+rNnn/YS49Dmau21UWVZKGUcO0qJXX6PCgsL3MzKO/v7XXkOOEwQEgZMXASGwk7dvfnMtmztp6PL59z4257yZs+mOO26u2rhtr+3qKy6O2nsgg0pLSzfaO1tet9tdV61du7bxH9381XMnzdie3/39U4/fSzgfpLamSr0Gh4T1/hxE+dTjT5jlldVLy6pr36ivqtr6j84t3wsCgoBzICAE5hz95PStnH/9/NGuHfZdi99dauzYtYVuv/VOMyAwQI0/H18/0+rhpu6xtbOb6nrMT6bOnP3MfVfP3/dLNz59+qkXHipq/fjeDz+zzE+w0sH0A+Rt9aaQ8FjqFx+vfvLlqpX04ZIPzIz09KUdHV135ObmOthNRBAQBH4zCAiB/Wa68uS+EWhfD7723hz4p0Aui97/+ECEh2W4NSiEXDraqcfTi5ITYsnd3Y2OZuVRW1s7VZouWzpys87tq5EhgnHrtvS8S155nyb0iybLkS3U3NFBvp6eNGbSNOpqrKNnn33GXLX6uzXHjmU/39nZ+f3JjYy0ThAQBE4UASGwE0VOfverEUCQxWXTxubes+gj5Y+ClvTaGwtp9/adpr/Vx2i2s/mvspxiE5NoYEoSNDLy9PCgmppq2pRTTt5228LFLzyrcsV8rdYn57/y3j0TL59LXnt2UU95HgUHBdG0qWfQocMH6JLfXWR2tLTRlLEJZ5xoUMivvjE5UBAQBP6rCAiB/Vfh/79x8XHjxzz25JOP3z9syHAqrShTwRY3334r7d2xw7R6eRhWP39yj0ogi5eVzNI86mSN7JxZ51BSQgKFhIbRx6t+oB9Wflm1c8vmcJzr7PtevD91/DhyzdpHAZ0NCkScG4LzHzuWSS+98LI5aOTg5H9FeP7/jV6SuxQEnA8BITDn6zOna/Htty+ofO65V8KgIXn7Bqr2v/rMU1TiHVGbNv2M4G5PXzqtfzzZrR5U3tFKB79aRTlfLqUrr7qCRoyeQG3N9XTw0EH68Ks1X9YXZKfPuur6+8bMv9pIqiqimspiqqyto/DgIBo/dpIK5Lj7gQfp8IF9j+/csfsBpwNLGiwICAK/GgEhsF8NlRx4Iggg4GLWeed/esuC25SJTwsIqXn8+dRObuRHNkq0upLdz4uqXQzKy22k9vo62vPgVfSX++6luKQB6mf792ynhx94yBx6zlzjtseeoMBKB4FB+ielKO1r/mXzv2ttbf+9BG2cSG/JbwQB50JACMy5+svpWvvg4498Pfe82eckDhhM+ccOK/OhCuLgnKx5b39BR8vbqZ+fCwW4EvmH+lJBg43a6hopKjyAujO302cvPEe3/fVlqkjfQe7e3vTlx5+YmWW1xsNffksTXHtU0Abk2zWr6KnnXyN/d7skKjvdKJEGCwInhoAQ2InhJr/6FQgg0bitvaUEics4HOY95GiBwFZsz2g2XNx8O7p7aGhiOJmBITT89DNpT0kbpVodwxKE9tn7y6ho63q68eJz6fD+/dTc1EKbM/LsTz//vDEpJcFAorKvmyshNP+xR5+gCM+WE67o8StuSQ4RBASBkwgBIbCTqDN+i005/eyZa7zdXWecO/tc49qrrqOcwkJ6e/mXhYmX3Bhf2dBGPt3tFF52mD5YuZq8jG4adtXtNCE2hOo7bVTv5kUrCokGbXqVegozaeK0KbRt3QbamV1Id996o0pgBim6+wfRM48/TNu3bpr3ww+bpd7hb3EgyT0JAr+AgBCYDIt/OwLQxHbv3nF12vCRf8fFmoKS6PRrbqCKTlNpW4EertTt7UZrN6dTUHMJ1Tc1ke+QU6jDL5QONnk4tLFvX6aOw5spNSWFNm3eYt5w0w3G/EuvUAT20sJX6Ps1ayRo49/ek3IBQeDkQkAI7OTqj990a2bOnBmaXVZdNHJQsmeV3ZvOvfJqGjZiJPn7e9H+eq5ZyBrZhCA3qqxroMP79lBOXSt5TziPbN6eNNmtmA6//hIFx8XT5h/W1y648ZpgaGAPPHQ/PfPXZ+dJpfnf9NCRmxMEfhEBITAZGP8xBG7+8LPbvEqKnk+ZeR4dqjco+6NXKcVoobA/PEBN7v6U5GlX0Yj5rTba3WBQUW0HdR9aT0PGDKcxtlLy6WymFg/2iy1ZWnvlRecFo/rG+bPmPNXc2nrvf+wm5EKCgCBw0iAgBHbSdMVvuyHYgXl7UVX5lNMnUpkRRG1c83CAu43ydm2mNStX0ins35rExNZkN2hPXQ+ld/goQAI5QtG6+hUKriqlQUMHUz0nOedkHCN/Hyt9v/yjypoOY6iEzP+2x47cnSDwvyEgBCZj4z+CwCWLVy9u/+rvV/3+5ddpW3swRXc30eAQb3Xt7xpdKbKhhLpyD1G1xZtKokZRs5ufIi+YDq3FebTu/cVkeFopMTaSgjhp+bvV35vffbP6Dx3d3W//R25ALiIICAInHQJCYCddl/z2GvTE4vdHZta07x3l2Uy5BcXkPmwKjZsyVQVv5NnZ58W+Lx06//6K77gUVC4lzbuB5g71Iq8D28heUURclJfWfr+OwiIjuepGAH3y8WffHTp0+KzfHlqk9jn7/7Mv2m8RA7knQeDXICAE9mtQkmP+KQTeTD+2u7uyfLTLoImU22yj9jfupannnku+gybQjh4P8uropGFWop1ljXSoxZ0q20xKq9lOYTW5NJyL+xaWl5G3YaH6ulqqrao1v/rqK2pp7ehXVFSU90817D/04xkzZvgfysyM9/XwqDj77LMbf4mcsNlnQkLUadXV9ddKJZH/UMfIZZweASEwp+/Ck/sG7susPy85b++KqGGDaDeFUXNVE6W6d1JIS4W5IzPbqPMMpmnjR1MLV5DfWW/S0XYvGhDkQmPbD9COpR/wHl/Bqnp9d1cnRXEE4lcrv6VP3l/qVIEbILDy8tKFpr3ncsPistTb37sFvdbZ0pmE16C4pLCuuqrheZmZhkdQWFlhTlb0yd2r0jpB4ORAQAjs5OiH32QrYAoLmXp2h8vRnTRo/nXK9xXQWkuzY61mZY+r8W1FJ9WvX07Wlnoyhk6mqsBkhcN49yJKqiumrrY2+m7tBooMC6ERZ86mo4fTzUcX/PEQh8w7Ss87kXi6uV1zyaW/ezMsPIIq845RVUWZ0eXuY+IWUI2/X3JCtauLeyj2MfutmkadqLukqU6CgBCYk3SUMzbz4c/XfOt6dNtM37Bw1rwqyYWTk0MTUmlspJ+5vdvLqDItNN6lkzZt2Ei5OTkUPuY0Cg70pYTmQuX3amluIjd3Dy4TtY/KDR/K37mFWmvKk0920+Ev+bCwDUxwcPD9kbHx1FNTaoLA2rkMlheXwQpPHmhGJiTnZxzcn5iTnbM0I+Po752xv6XNgsB/GoETJrDXbpn8zlFb8xX+Va5GgFcnNbR7EF61WCJIrS7zW104t6dHfezpNUF9RqH71GtHUacFr4lmILkFVBvRfobjwP+HhAb0uFQ3uPQet77YxZLibzOGkpu56IC7ETWZesac1elyrMWVyqpazH61rpQTbKOvcr2MipJQioipVmf33mpS2ykGjXPtoOFjrOrY4i+tvKX9sNrRwzMCR6S2WSw7QrsOFdo8Rg+t7wluclVthdT62ewdA8my2d5NexvCDf/CeWalT5JhWoPI3c+Pikoce1RF+Fmoool3a+wj9voSde/RIT692A8ItBDnMqmjeMNGR/usvlTW1M67FTfybsX+vWfA//61BabVP4CsnfXlnrW5EfiymMIKhg8ZmBQbG0NbQ0ZSv2NryV7/YQe+G5Hs13Ow7lzrjqBRvL9WII2zVZkDg7wNlGAqaGwzfX2tRk5Dp/JHnefeaib4e6u2YfPJv361mWpdgyjYVse7JHdQTpefOX38QGPE8IHU0G2S0d5Orh1t1Mg7KENaXTzJ2tNB5TU1NLjuCPmcMouq3X2psqWLspa9SQW7t9A9Tz1F+wKTKMywU5Klmw7XtFG0rzut/fpLMrJ208wzZ1B1RYXyeUVERlFRQQH97fmXyOLmbkYl9St3C4xwDQ307sL1yvLyVL+Mvfa2qJ66crOhsjJTg+Xn5TbQ4hek8N77+Uflqk8CHPj+GqloaFXHv/jam1Hbt26gzKy8vM6Wep9tR0vVz4NNduj9Sqmsrg329/PxiAnyo5K6Jmrie4NYPVzIxRpA7l7e5ObmRj2dHRgwFT8/rW7LL10O30UlJdkH90tSmEBCOUtu2tQZUR9/9kXeD58ttY5KiA4L9u5U/bq/xb8szOreFG1Up+L93S8tihyWGGM8ufEoVTR0UGfeQcpe8U7ZnET/qPkLKruff7zHzSX1tKqBlywI++pILQ2q2GrWRQ8zKnp8KKJyj9lk9zS6eQwUrP64bOFLT0eljRivCjfXVFfR9uxi83B2rmGNH6Ta1VhXR4WWCLOfe5NqS1ZZEyUGuarPdNvxXVx8DGWn/8VsKyRj4KBg6iltMEsC/uH08D/gwe9rcq1lLk0VLgFebm0N7d3eoXHJ6kTWtHGNp1/8+4ErX3y0xCsyofmiEdmJaz8s8yiye5b7pI2OaisvLsH42rN9m5h0f+U4/08fdsIENmPevGV+KVm/wwAJryK6OIGojiPFKkwP0uSFmwE55Rv16r484zzUbP5LxAViwneanPT/vwQIjtHfL/venX43wDAj02zGx1/Y6MAkomeucqEPD3sqUooK8zG+ymKCqm3qPRXIyzuezAmTOwjf44sBPjYC6eHY+dm1FDzOUA9UebVJiTWGfXAsqfZBOgf1kHdIF72cP4eOZp5B3tFJFBfiR61d3VTcxgfw/lWEfa/4tdXFm6zeHpQa4KbCxlF1AnKgrJmayJUJlSeuJpsigy5O4g30dHQJPitu6qKavNzedmNyaQvna4X7kmt9NXVUllCgxUaDuXrF0OhwdVx9eBx9V8cJwSEulGI36ZOibhoTZKGxvgYtdcyZNKWl2Dwl0dUw3GJod4dJoUwkCTyRrmk3aVe9XX3v19VgrK01Kau0lgJcbDwZ1SgiCx17KsVFeKvzo42QAGsvNBTIza9hzeKbJ+6lLiau8265k/Z3uvf6vlybqumLJW/ToMtvoCnJcarmIaIRmzs6KJ8L9VYtf4O3SKnlvb1GUmV5Oe/O7EtrvvueyuraaMyM6bxX2CdmUVGp4W31MUOC/cklNFYBNmj2Zaot5aVl5GdzLCC0+IdHmcV5BUbN9tVmSHSswURhdnd39752tXPUCAuTiDoX/odZL/vYMZo1axbd9/hfjddfeZbcWRvctm2neaTeYvi5ddkDzLbeRY3+Hc6B8+N/XEOfu62jyxjQP5nqGpvIixOym1i7hHjyOd159+l2TtCGVFdVU6CPm9lp++mjyb8nb0931Uacs6y8guoqq4yg8DAzIDCIRo0fb/hExJjW7pbeH05nvD78eDnt/OZzOnOoWuco2ZFdT+lF1TTyomvom78/pz574/Ov6c1NWTRuKGuIvGA69O7zNI73aGuoKjUDwqKN+x95lF7//Cszo8E0/IZOJK+uZmouylaEFBYTTesXv2W+fvfFdNqsKwwUVi7du9te72m17KntMm2eAYaHtxfV19QTiA7i5ulIoWjkbXPUfVsTegkstLXAsI4/l4Jayyjv2T9SWrQ31XcTtTXxc8epFf79XRz4NtQblQl+Zk2Moe45pMTsPQc+6/t/yTc28qcuo7G9kyIHDjMHTZxMGzdtM+NSB1h8vTzJs7Wepsy9hI5uWEVrD+Qwoab34pX/8cETnid7TyJv/i0InHDHXH7r7Yvjzjx6VebmUjMty8NI9W76H+SlW6yJy+0gz5IskQmOQdtX49KalSamcF8Xqmx2rLjwHqL/158dLuaFWZPpcmaa4zZAYE/sspsLbgqw+01yECJIDNpX8QaTYqc4jsPAxgDX2hfICwIC2/OtP90RW07FkS6ma4KLYSvoMaOt7rbIyi43XH/DEMeDV90zjUz7jdTEe1BFR4ZRsI/jcy21HJRg8fIln+Ofm7wVSN+JHvtehfaY1NDaQ2uL2qmxtYvJyLGAruMH3YOPB/HhfXd5AQWEhFKAu50auizkwUm83vzQeXh60PQE1qiC3NW2ImYNV75l+coeS9s7rPS7aH7YmTCzLIYiM46RUAQFuSXUVFXcCzp7qJpNeams1OIcrxf3kJ0nlxiznQ7lFFJ8VBjx2p32ZRVSielLUaH+ZOlso36ubTQ2PtwstzIzsqRY7BRsccwfNzz5MmsTrnTK9OmU881H5MI1DcNOn0cJnkQ+AYG0qriB/MvSyb2VC/kOG0+jw7xpT2EZdVWWUVB7Fa3++hsyeS6aOPk0RWJLFr9LZ7+wjFxTR5BfdSG1luRSzYYVtH3jenVBTOSYjFPOmkdZ2zfyrFhFflZ3wsQEaW5XiigVHtxPRmuDGRMXp3Z9hoBkdJ+BeFqbGhVJ+Pj6mXu2bqO/vviscdbsC+mVZ5+gcA7h37Zxk7kjp5aiPdp6yaQv8en3miRx7uLCIvJyNWjqGWdx4EYLk+CW3nECDayTFzmhYaGqziP8Y+t27qfBQ4coIsWB+pw1pcWKvPHZ4OFDzdjYWKqMHGq05abT8FAra2HximS7OOClqamV5s27kLZu3UxfvL6QxvcPpKribqojthqwNnPznbca2KMNxZWxz9r+vFLzqO9Awyd5EHWy79Fly1Kq2bfVdIlOoQ9eeML4bNMuKsw9ZoZNnWPs5tVfWM5uKjmwU2lOQVnfk2dzJZ3z/FIjd/c2iqw6whVT/M38Lg9FXFG2BvNARWsvzsHeFrO2jTPWWUBkILU27iN/JmJo+PgcFop+02ZQwbLXqejD5xXpdPiGU1fWLsO1k58XJiJ/Lw+6aEwEHWKrAbQz92H+Riz3fW6BRy+RaaDr15rc9Q0UNCaQIjpizaenPWBsDMujzz77wkweOZaSQnyNwI5W+/tr1htH0zpU27pzqsitXxhlPfH9Cc+TvR0tb/4tCJxwx/TVwE7ndSi0LpgLIdpkqN6zBgapaegxQFw/NxP+XPPCsSAlfbe/dHxfQrMXeZibsjqMD3K96Wi0g/BG9CMzOaHTwECGhli0t91sH+pl4PP9OeTQuNyI5t/hqjQvyKgEGy1fdI29uOA948ILXGylrV2umsDCfSa01YbssoLgIC99dZcZMmqCMcGvg3xZe/A1bIqsINqUhs+aTVeyBgWr8kh1Lu4/6cCgni5qaaineubZRj6uqKaJ8oqqeIJlIjpuigwKcWAH0UQW7udOKdHB1O4X0Us0gT9aVCmvooqqu12p3itEaX3XpAQootKa1hrWzjbWc4JwYA9dEmJQLc8jWXaL2lsL8lGNSfBNpbibSgNExQxdcBemPmpvpgQ294UY3WZMfKwB8oMGp2XJJ59Qen41zbr8cvJkc2pWF5eMWr+BKla8RTe9+jZV9Lip849ls2nhoQzqrCyloKBAKm9qphB3CzXkpFMXm1OPMXmeOWMKvfvOe9TkHUoPvPce7c6sUPccGO2nLhfe0EwuJZlkHtxq/2TTDqNr8hWGa1UOuTb/Dwtcb/s0iQUEBiiSwhcgs75Ehs9AHqUNncbm71ZSdl4Wbd68WZkzv/7qWzM9q9BIiQtTWhyO0wTTt4M1+eCzvOw8Y/K0yWye7lZ+vTAvVwRxEHxg6j6CgsgrLFppZxBoYe6enjwq7MrUWFPbqD73CI02EsdNIu+IOOo3cSpNPWUwrVv5HW1+5RHz1EmnUGRMlEOD7ENgMOPdc9tt5ghPdwPktTmrhMaddqq54ouVBgohL/1oKR3tdDcrwkcbXSHchrxiNj2XmO1bvjAiusvMZR9/auD+i4tLaMCAVPreO4WONfRQVUYGlRUWmUbuLqNl51dmys0vKhO616GVFDRwlNK2/CwdZixvUgoig6aWX8cbl7K5UBNY+REfGjzaQdIgNHxvCYn5CYHt359LbW/fRitfeZTKtj1DnxYOoJw2O9VXVptRlnYqObjLAIkVsgk8I6XTBIlF5rBJspXNByyYB/CavtGDMA/EjfIyQGDnTptmnkqnWDaTY+zgmN3mMfWKhS7cDa6fF6p5QzSwviP75Hr/LyEw3NKZUWQWBQSr88U11Jogrih/Q6kU1UaVx/9GXAeKLJTV6GrGD0tVDjTDctijotZqz/NocrFVR6mB2NdEEFg73qgP3qGICcfDFHiYvSnat4XPoGFpouoLNwhMD+qLpnoo0tpb4ErQsj7eFWZ4ZgXRH6/P6w4Kbmd6c0hdrVd3QFyY/Vh7uceWxjPIx/wDrWkLIrOukpIj/Cl6YJQ6rq/pD5oWTGlaCqq4hh9rZBCtkfG+jcp3hP9hQitmE2dJfTOVNnfzKr2VPLoaKZCDHzrdHD6bata8rD1tFBvOGleUv9KsoFFhA1P06yEAACAASURBVEgQQmOLg4D8fXhzSB8LhXX1UElGOpWw4WR8Whwl8ueNje2q6kVGnUEx7h0U62WnCA+Dctg0c2FqgPo9zI8gL5g0s5tNquGdk6HxRcdH0wBe5et7w7WhRULya3poX0EHTe1Op28XL6Y6ix/NPyWZfGdeQYdbXVXkYZq3ndYteo58IuMp6rpbKJV9ZyDwMHszLXn9VfL196Oxw4ZQTU01Y15HcQkJ/FpLS5Z9TqMWriJLFe+8XFdGXj6+qhJHmyubMePC6Aw2j8L8eetNN6htVkZcfC3VHd2rtC+teel+gCmxsbLMOLhuHfrLtNWWOW7Ay1eNC1dvX2Wmg/kwfe9+uvqGa4377n2IrnvwUYr3NKnVzcfM3beLSoqKlMYEbQ2izYZ9TYb6mhW8oPALCDBwfEJ8LJVX1qjfe3BfIoAD0mB3J2iFkazpNjQ201HWFL3snVRc32GCtMKT+1PI4DEUM3wcBfVPpZZOO2vsHTRtQKjq4+XPPW4/f8ron5gzoYH9ecHNaquZceMnsak1kexF+8z+AwbQwJueMKBNxx5YbhaY/ga0HktgjAHialn9Di9S6o3O6lJz1769BvZve//D9yjel8y0CTON5d2sQX/5PRVnOlyNnZm7ySN1DFnPvZoCyzMpwqWFclyiybc+X1kNMI6L0/dRZTsHq3jZlOUAWhdMh3jf34sHGkud4aFIDO+h1UED8z7tLIpytVHJmw/T88NWKPfCjqinXA4xWc3w/LRjxjnjPJ55odY4smUdnZ3Mi4JWH6oIrDR9ZkUY3Vy9RWtimsS+eYHNECwgJWhWc/3PNCsy9tOqr74xvE6P77XQgLy0+K1rLRMfWC8cJ92bEyYwBHHsONpw5SZWEqDNaAJL8WvpiWtsdQk1wzo9IoNZBcr8H55XbS5cvsnbpSL1HBo1fCQVWV8jDDoIBt4vERAGHQRkpQcZ3muTIMyEXocc2haOw/F9iQ0mw7B4U/nFDuxuVdeJtwYbrqFllNTp1/P7M5pd4Ntqq3FXPi68Qo5a3EmTlz0wXPmuKmyuFB/hRil87yArkAP8OSAqaEQwlWGC1q8FzV3kz+YUCEgLe11h5+FmPgaTcScn84Kk+gpMOXVszYgM8ur1oyHYAYLr1Hn6KQ2pjX1HPqy9RDEZQZQWyBqhb0c97a7upqKA/upzkJaWdiaHLk9f8mdTm7+PB/VnS+CIQFelTUEjg6mxLyki4CIB2yazZLE/oq98sy6Lzu9Mp7QRo2lTsyuF8ZYoheu/phYO5GhLO4XGTzmdYoP96ECjjTJfvIsGnzaZok85h1foJtVm7eMqG3b67v03qX//fpQyoL8iLquPD7355ns09O5XKGDgEMreuU9dcsrAcBocG6402samNmptZ002MJBajxyhnfdfTv3OmEv1rgEUyH4wENjPzYggsYqtayjilDPU+QqYoJsqSgyYFm1tzUrbieBAmAaeYG9+/Hlj4mmnmU8+/Vcj1N6u6i9mZWUrDSwxMrDXxAf/lBZNgFqjq+RglBg29fVj7aWYzXXQ9pSZsqtFaWAgMfjBfGKT2clqKi0siMm8LPsIuc29m6IHDaHAQH81PtpK81iD9aGwtDQaHekwj4JMgg+u5GcojcdEC3V1dimibeF7gk9nckoCzeJtZ3IKquzhSSmWs155j8p47Lbu3aW0/dKall5zW8GSp83p551paWJzdjT7dBc9+iB9unwZ49xESbygyEmdSisOVFDxy3cRfIANuYcN/5gkI7BfGuUVdJJfuAc1VTpeIVHjpqnz22tK1MAcHeNuBpmdvWQFIksLcPiaWxsbfkJitrB+igDPHjuAfvhkiXna4VeNtNGuPR+FPuvSUJxjzu563YDroG3K1ea8BUdock+pEWZtoe6iLnKLY59rYJOyCMFPlm/4EQJBICsOHncE9xnAmCdgLoToOQbv8dmsEBfzlVf3/fTB/Onwl//+iwj8UwSGKMSsxh4j0Wwiz7REAnlNMB2ahpa+UYP6PSIHvysjIy8+jEYO61QBFiCf9u8LqSc4ye4zskcNGKjyCLjQJkB9Tk1SfQeeVvuTCqtUdKGWKJ44YRcv9g8jRAtilVdzeDcNdN/KkY+B5sCBrva+xIXfQeuqDO1xg2a2I3CmOllByVzyZL+UFp9gtcmwIg0QxsGCGmpg7QFmlER/Q2kJFBRG3h5uPIk6zGbQjNy50roWlFCysBZmdXcofJUtnVTLNQC1wC8GgW/M2+bw2SBYpNnipjSn06OtdKCggg5lF6jvfHw5SIQnfpguK3uY6JrrlAZXGZqgvrd2tFIr1xOsZ41LnZcd4gMDTBUNiGhC8BM0Q2hkZdWNyhcCM6a/1VOt+CH1rC3oOoX4v/OHz6j8u2U0agD7RYYMI58x56pgFUQ0uhzaTB++9AadlhpKkxc8RLt7OESegwL3P3ALDZpzFaUNGki1GXs4rLxYmdbYPEdTpp5Gp556Kr31zlLa0eRNk/54pzKfoh3RQd5KC4T5FQISq3J3oYYWR9DK+9f+wewpzaLkmfMImlYvkH3egNAaszPMloRRxuCL/kBdRVnk0e4IMkKgiqUqTxFgxpcf0mXX8/miUo2a9Y49MhEkAcd/BZut2lodwRIIJsFr3/89j/s9fbjvQzxdjILGDho3dgwNHJJGR9Mz6Fh2rtLAtLj4BCqtb8zokcrPhpJZhw8eoKlPLaFud0dRY3Utbnswm+TC/FkT5r465mqlFc+8TMM7s2jIoBTGsJkDQtyV/6uRtfi2xFGsySbSztcfp4K8PGXmQxCOXrwUHjpGtuwdFJuaSseWLjRdfAIMENymp+6li668jOaMH0qPv/kRjbe2UY53HK3dfoTqP39RBc9cevXVBhYZrUya5SVlJvv2DA8fBxaQQru7sevj981mzzAz4fd3G/H2CgOmQwR0IJq1sSCT8g9l8ENfbwxJiTd9T5mlzIwQkBfEM3cLzbvgfHJprKC97zxB44e30jcRj6go3Iu83lWBVQu3uZiL1noa81ODSBMYfgsSg0bW3l1LRY2dFDQlmLBQbdnQSattftSyz8Ue6tpi2ObEG5iD9h3k8bqqiaB5pkx2WJJS/F3MKRP7d8657GPHylPkpEPghAnsynPGLfJL6L4W/i6YDkFes/2bVYg7fFgwGf48MGPDWpO22DrphwTHAIV2pInL78YxdBabHuGM1SbDWcntSlvCsToYA5pX39USzgGS0jIqoPJ/OHBxjoyKcFq7bCC5Zm01501qp1Ovc5gg1QPDRIVoQ0jbQE8DARqQirr5HE0YRHaPH4krvZy1HY7AgvkQWg+kpYtt8vWNKjKrvaWZOnlrkLB+/cg3jEPqKzjEvA8RITKxjo2lCNKAuDY6wvqTIh0mvHqbi3JoV1Q7/CEwyUC06WzAgETq9mNNiQNAoPlpU15FCTvCWRsDYbq0tykyLGnqVloWRGtaeN/I3zUUs0mOxdrdqoJDIAgQgeB/RDcagQ6NN6vNjWq5XX2li7U+dz8fsnz5LMWwiSsqPo72LVtMcYlJNOT2pyirxXGuCbZy2rNsEW06cIzOXvg+B2x4UgNH933x5t9p1twLqIfzvSq4VJQPT4ZF+UXkyhF5mHx3lHVS/wf+RrbaekpizRFYY+KG2bWMN8LU7xFoAgIaMGQ4bV23lra98zc67ZLLlanwl8yIaBM+z87MpnFzL1PpCpVVP/rMeqIGUiWH7be+8Weaf+d9tLWs2bSxpuHN2jMIbMP3a43B4yeQJXUiNZUU/CSqLpBJFmkQDT0OTRVS/9nLPBNzgEVgAOVzQEp3VxcHWriThfu9g31V0L7845JZO7dSU1sr9zsvhBoayeDAl0GPL1XnsLS3UKCro4+8GXME2GSVVSs/5/63nqchnrwlTVJ/06WF96g5LsCwKzLZdAmKNI6sXkH+s26irv6juEEV5HucYPM3/qBMdWU711H5oaN00UdfUA5jmLPifQKRQRDt2pSxg/Zs3k7wdZ0xdaq6Rn5ZmRkSEWWwBcGEVunh6ZjjfQMC1WclLTYzxsfVwGvA4HGWyOgoFbGIxWNlbrY6NvGMORQ7ZCQdW/Ee/97TjBk7WZGYDuyAFn31udNYY3SnzU9eR3de3EXvtN1uFnN6yYMRfzcw15z1UIkLFhE3njvJCOQtd7QGhvODwLRUD+5UBAa3xN7Aul4LTt+5JG57pzl3TocdaTgffBKs3Bew0Lx477oTnid7GyBv/i0InHDHgMCGpXVci1YhyvCXyAvf6ZB3hLt/z89gX+0I34OQBrN+Mneeq3Hp4A7lk1qfx7Hd/4sg70p/NSullWaHhnaurK720CHz+A7v9TGavD56p1SZOq+bmdpRlBrnmb5tKJOIl5pwMIlBe9ECLabMO6zXNKcnSx1sofxRHCEIrSiOdxSGIP8J0sNmHuRvgXDaOYwcPqta/r++ulZpaOU9ASo/LCKUq62zaQhSb+N8sTx26rFJB0Ea+G2svzu1uvoQ74JFrW1cRomj/+Cn0iY+mPGgeUCgQQW4Gcpv1dzerZzsJV2evDpuJbfacurn74BDhfTzyh8rebSnvt2hifVqjMcBQGCKNndCu4Q2hzb2CtIEWNB+g4MoqnhitnKS8qTEYCrZvoaWL3yBrv1kLZvhHPldkJXvv0PuOXvowlcWU0VxLTXtWUs1uZkUnxCnykRBBqQMoDcWvU3Z5fUU8ddvKLi5VBG8JtiQ2DjqH+vwTyAtAAEkW3N/NAlZvdzpw7/cxObfcGUC0z4wa0sdtfqwRnxc+poR+8+52ji8L0P5+SD2sFjafP+9dEo8px+cfi5lbP2h93cghHSOfIw/dabFZ8ZFilggGAfQjJD/pqWZzclYiOSs/pDKd2ykK6+5UuW1rVn1nQrMwKjxPr4A0hpYcFQs+fn6UEPuEcp1CaZBf3pSEZdeQCH6Ewsl+AKxSPJuKiKQU/9Uh4kYgnBwmDpBYB3WQIqPiTa/5cATW0iixUweq3xdGH8le7dRa1a+Mvc1s0Y64PIFxqjZZ9L2x++mGlb2+935jNLYsdBp3fG1ihDMPZpJL994Pqc4TKK/3H2H2WbrMXAtmIrL6urNuuMLAe1DRKQj2vTJmq32tBHDLFu++ZaTtvuTd/IQip18LsUMHaA05/QvVtPO5R9Q8mlnqlxDRCUiECcxLNicPXmc8c03q+mtv71KN6bEU0bCADM3fJxxuccSc8HEHmNla1rHsq9Mj5DmcvIPDUdQjcIh2BFpT27+jmesqSaPkCNa3C/EJY8XX33TauCCSD012mjf16GsSDj++/JOy+mRHna8fv7EQTEh9o6wk+vNCRPYmImj/l4Ta7sRgREPRvSombSv5oX/f05eAbM5E+NgY29QhtawdA4W/FJ9xS02idIiKtVHfUPdfw6hJiytrenvvTL6dSxalelZUHsqXX7+cHP2nHm0p6rNwOoVk3gMV33QQRXwKWGyVom4bNJTOV2V9WqSxgRSb/9xVQ0TDMxrkGFxgSoyrsnFSwVQQHzKilR4fVtrM3VFpPBDFKhCzzH56AANHKeDNHqqS6i2MJesbPPHAz441VFSaTcHVMBfAcFkMiDAhWKZ4EBUMD9CfDmZGiZFCJz7Bc0OUoPGBQnmbUuwai8t5ORbzk3zDQ2mCHaMx/EfQvt1MjLMhqrtHhZ1Hv2q7xsaGSTSrUdhA1I3vbxU7tred95Rmt+VV15O+fz8r88ooINPLKAH3l1KLTY3KuJ7sLgbtPOuqzjqbBwNOnMO57Dl0Y5vVqrK8jCbDU4bRPv376dFiz8wh9+50OirFYJcxsUF0eCk8F6Nk+MbVHt08Exrbbfy0X3y9gd0ZOUHNPSMc5QWprD7GYFBA7NXl1FuLWN6yzPKLKoF5triD55XBBjiazWr8rKV9qWwYQ1s++4DRvvkGymeJ98EXwv5tNao77wjf8x1hQbclH9MjRlM+rlLniIET0A79WafVxWHyjfW1igNDBLGv40ZOFSROaqO7Ni0gcbd/Bj5p45SJKhTJnobyW8QPHT0s8/pwNvPmUMuuIzgW6ppbjV4CqdKkzU8TuC2N9UZuAeYPZn0jLTpM41SjnZtKM5XgyTUtdtoKi80zLih1P8vf1fm5Zxn73KMm+ufUtqaR2E6IbIzuB/3z/eraSKXcZw4bQp9sPRDE1rXhRdeYJSVlan8OB3cMmbMKONQ+hHVQefOOttY98Vn5up1W4zxT3xA0y+dqRZe8K/2lJeQedwCkbX6U/LnKi3QYqtKStV9Q2ubHNRDGQfTzX6pKUZlt4si4/qyUkuMvY5zOL0pJDCaGgJjibuC6nN2qLZb3RzRpZAho9PU+7Ij+ywotLA1lrNNjueN4fO+1ht1HLszRtUH9Wpfp8aHdogJse/IO7nenzCBIYy+KKXhIpj97h7frtT5n98aTIiIMnzxh2Az5AYy9KpnUmKUIibvox3m+i0Oh6/H8DYD6n2k+wxK8va0V9uXqYGX1eRgBayMEJmIwAsdVYTP4dtK4gk6LDRNnafwu73k3jBCrQ7XZ/ADyBFSp597OoUHsG+IV8XQLiBaw9BthnYFIgAh9HBVBJjjDtc4Ju1mJjeYXTC5YbLDK/xCYX6cgMq5WBAd8IDADkje/nz1EII0+kf6q/NtL2jqNd+4dzRTeR2bXnw8Kf/BS6iFgsnH+/ikHOxLloQh1OqfTHH9EinQi82KxxOYQT4/FwSUwCyoRRMdQtjRLnyHiMPwAL6Hbs7v2sCO/8R+5M2TEjQ3hMtXNXUqkyf8dIUV3eTXw1pjVa0KLAllk6IHmxo7jpO28gWyaRUmynpoh7FR5HZgDZ157kza3ODAN54ryWc+dQOF3vcuuXCEHVbaETW19MJ1l9PIUaNo9PixlHUkg2qr6zg/rIVq3SNo464DNPmhvystS0dBagJH2D+CTECQaC9wRxV7kAU0LwRzlLL/sILzyfa8+DydOjr0FzUwBGNUW7zU6v7gxrVG9firzJAZF/Q+B9BaOz54nHPreno1GdwPtJmigmKz3sXfSLj6HmXWhFYKDQnmTU9e6fvRj31ztLhGpUVAKpY8QgMD3fh4g2oQIm/jCh/BwRyY0aFIrOt4EjM0lzYO8GgyPGnysx+p32IhAT8pzNRYSGEhBLHGRihtCWQ0ZPJUA2SFz0FYiOiDr8m1o0GFsS/7fK3xxwsm0o3XL2Df4iIqLCgiPz8rBXKKB94v/2GvOeSppcaQ5AB1zkr3KBr5+z9w+H8JNWWnm/BfwS/VVXiY49HXq+AVHXl5yqQJ6rpbt2xXaQXhIcFmckp/RWDQyC66/DLj46UfmPVDzjPOv+sWquNIUQhyGFVgCj8jiHA99Ol71Mbm5NhJZ/WaZv05vSCxKZcGjxhBUVNnqQhZmOQRkRplq6dhLrV0uLja3PDxEgphnOw8F0QFOeJ/vdo4SInHRk+Lo2qKlkwOOkPkcl8Sw3eayDBH4T3mFOS4jvS+wLj/vodPeJ78ycXln385AifcMVoDQ5TO/0ZgcLJe/kaIuW+km3KUagJDNOBEH4eOPzrBw4aACbxPCbnC9PGeZ7S0faq+yzg2xthhTVU5UojAstX96KvQpgZdlqZvhr+3tye5BkVQYPJA9aAblVVkb2tR0X6YbKBhwbSFgAUI8rTs/KBDkFgMwSS5q7SdQDSYwDGRx/i5UThH7EEDgbkIhAif1YREzrnyJvMob/oB0tCCyutYobNfQPmkcisaqYXNiiBD1+BAFUxhHtlCGa9yNQSvYJ4wHeF9Pa2NXF7In2yWEAp2LaPEPz5NtVzhJI59XxCYFCEwY2oitTc30NZP36XhV/6Jw8GtdLTB0Q6EIevQeqx8Mek37f6Bz9FCLiPOUhOkjmLUwQGlHDGpoiN5csH9Kd8et1tLtC8HkUSGUy5jld9gpxnRbjSKV7ebSluomSeRCF7LhHY38+7J3fTQ1TfRXd9+zgsQ1grYlHrswB5a9uordOk5k5XJMHvjF7R9+3Y62OBpnvHGKiM2KYDqS5vU4gELB0gw56h58YSvI+9+rn0WtzssPPA1okoJkl/9y4/0mg2hgaGWok5uhpkNhGQryjIzjAgD5jLf+kqOXAunEi5t5LXkTnNMYrgBM5wWHL9i2Zf2xFOmWoZxQIpPs8N3iYlYjSkeD8j9a+SgBph+Mda8bW0KpxXPPUI+DaU0ZfIptGHjVirIzOg9r+pH/n2/MadSfGQobVy3nqKvuI9sEf17+9fO/YkFBfpJ+zWxiEr/65/sA2NCLZZQRyqHFhBtc31drxaSfayAZk8fY5l86gTat3W7OmwA26J50WDZvXuviZSB0xd9ZwyeOJC+/tN1ZmGNpxF9xR/ZNFivcsIQRYj8LfimPI9sMFGQuKqygokngUtIdZgTppxmfPnxJyYiKKGVJcbF0hlnnWEsfW+JWVlTaxTZApRPzcI+vu5Gh/lZY6fun5/Rg2+9qvxjA86/QhFYu1+UMqcPrD2kkqLX+080EI0LwViAtvjnJIPGcOUaVP647MJLzHnPvmmMmjCRSnnhVZF7TJVnQ3kxr/zDBrQzVPDQ5ahAYCAqzEm6xFxfEsN1sNCGWVF8YD8ZXifVPydMYGlpA5e0DXafDwK7OpWXhyw/jziE9vWnQ64/qYAxf7BNkRZyrRCqDvmwKEBVthhnm007XVeS9WA/akoaw0mNsb0+FBynTV54D18PVuFYkcGkp3OksBLWWhGO05oRHh5E0ml/BSZrLQgM0AJNDAQFv1UmBy+ANGJZ4dCRgurarKmVcmmjvhUzdJRgCZd7QmBERAD7mXjyD+TJ18aVA1w5SRQrTu0Lw3kSooKpevO3tGl7vro8CAzk1WI6IhyxIo+J5IjG+ffx/Xap4JEYPm+bq5da+eN8kLbSfC798xyFJyRR6jX3KpMhTHrQ+mAO1GZA+GxAePlvPExRXGFj2NxryM6JyTn1DqJCWyGIXMQ1YG4sqmzurRCiAwlA4sHURl/XWRVh3BTvokLvfyjm3DJ/nsw58EKnClRxeHT+07fRTc8/RwcrTM5K66TdHy+iQQNSkFtELyxeTh1hrGle/6jyKQHTLg7bhiCABWHjSLCNCQ9QWiTuR4vWgPuG+0PT27Z0OdV8/4np3z/N+HkuGH4LLQyEBDm8Yzvd8fAj1BOTyuZeP8pds5VWv/I4TTl9hjIf4hgQBEihKK+ERj30moEJtKTSUa5Ka+ZaE4OmFO7iGNcgNM8h/algywb6aMENyoyIEHmT+7ijtYXD0xtVEIcfR7SGpgyi2tJS1n6CacbN9/9kAYEFgzofWw8yO3lcsRXgCI97evsuGhRoN6t62D7bR5KDHWN7Z35jr2mzrbyU4liTQZUS4kWGlhrOUwuJCKOh51+mNLzaN+4hHbCCYw7mlxsqWvC4sBJvnDYizQSBbVy3kRBxOYE1wPqsQ1R/vJ5nQuoQk6uoGJ+88pwqWQXTIfxrup9gEcBiA4tDPLfwOx5c+AglVe4146+42ygqLCGPpGHqih07vyD/EdOozhrVG/iE38CfiwClO8YEKRJDHmDXqNPJL2187yIVVVxgNUBgVWxLoVlzcLdRFLhD3YvWwDSJ6fv7OYnh/2W/23TC82TffpH3/3oETrhjUEpqdGLUVeeNzexdprpnb+llhYBxRHc80qFCVhHiDq3r4ckcFn88v2pFmzchMhCmv/LsadTgH6cmUNj7sfLHwIPfBcEVWNFavNm5bQ1Wqzg1qWiHNr+HXwkBCTC1ad8JBq0qNno8WEJP9lgxa8EDi3BxHdigv9PHQutSoeT8E0wiaAPMO9rPVNH5Y2SelTUOTGbwi/Tj8HSEOSNBufDYIXr+1j+znyecxl56DVmHnkINnGuEe41hre+eeReQe8hAR5Pa++SosEbmY9TQpBc+IHLhoAomDdeiY3S0vJWSOIEXAoJtK8mh2uWLKHXiBOoXzT40Ls2kpbKh5SdmP2BqFOyjo7ziDg6LpJHnns8VIRw+RgSy5HewKe544jQ0RWg+WsvT5wTuHTxR1XBgByZylKvqF+DRW2fRp56DCHjitvIWKNrUN8WjhpY/+BAlXHgtl6YKp4yNayhn7ZfUXFtN1qufof5TJ1JJfpUiL5A/RAdV6IkK2hjag/7QEZzKtHm8P3WQSUxiGO3l6hQtnz5tjjlrNuVX1f5kjGt/GPxgyj+04jMaeMlNxvXXXqYCZF5/8G5z85F8E0EHIC028xn+3Y3mzk2bjUm3PELDrr2Jth0sY5wcGqkVwR/sKwLBwnQLM6JeEHUHBpM1mMdNQR69evXlKlkZfiLkm0HMtiayBgSQK4fRu7Hm0sjRh099uYY62TSJnap1oWQbaz4VHHkJwcJJpTIwHsjHGjJtem9/wwpx2UVz6fwB0aryypPvrlJaTPGW1crUeO3Tr1oyuzwovcMRnYe8QIwrSDOCemAe3/mR+cSVv1OYlbIfN7+4iH5Yu55aaqvNYg7oKO30ZjNolWrMmBlTLfAVao0W/rWelsZesgN2SMBOuPgGlRCPZxTFrnXkq05L8Y6Oo6+feUwR2JRrbzc25rDpnwkMx6vApiEjeq0O+mb7ktjHpwbT6w/faP+qymo5/44H1SHog2KuIwo/dFgE5w6OHa6qlhTu2cR5lVwC63iBhL4Ept//nMQ23XjghOfJ3s6RN/8WBE64Y5DIPHFo6JUh7hlU05XGZYAyVM1C1AvUr0/v8DIPDLYbtwZ0m+fPI0NHGLoFz1bXRSFcrKySj1erV1rA8aRNfbd9beXama3D10EmfYMNQHhaywIJprBZCxGFqFOI2oQckaVMhTATwsfSt4KFJkZFaGyag8BUp8kNUWYQaGY64RgTKDSVvia9VI8Ork8YrCq8Qyt5/fZb6WhBD7naa6iqgLcMCfSkKeedT1OuupEaqivongsvIg8QGMiLSav3la81Ye4ZZCaNJK7YqkyOMHMdOODQ1lp51RrL81Druw/ShDkXqQdz5FnnkyVxsPq+byCBk0V1XAAAIABJREFUxrKdtbjDS1+mYRdcQgVc/27GDXdQG4fjA0doaVgV63B7+No6GhvV/epAAn2eFg++sLsXnR5i0phwK6E8Fap24De4bhRP5kgyrmQzD3xqSPbO3rSZvt2wgxK4oG3p10vIMnwaJV98ozol/FYQvVgAaSFsHwsCHYwCk532KaJElk4TwG+gsWHxAq03iesB7vx2JR396FUTQQv/WySiTnCGBsZJ1uYd7ywzNu88QG/feLEZO/o0ldwcyLEd0SMnOLSvjHTjzvdXKGIuY+0LflLgA40LkhTqq0zRWkBAOs+vjoN6Vt91BZ0xZQp5cnHiwvS9SvvSpaQSeKPO8KQB9OlHH9PTW/eRLy8M+oo2a3MClTJ7I3gGxPjK9XdQ0cq3KWTMWUrTQhIxgpUm9I81UAUevq8QtiBUHd5lJiQlGee9uZL2lHcoTbdv4IrS5lhi2ZSXeGQlTessspfYTAvyyiDILYNwDpu5NocLa/JY7S7YRq9+9R3NmThWkSV8kzCfm40tytcK3ypy9BBkU51do6waNUyGENTXRDkyJPcXtZrkEhmjcs/6amBV8adQpcWHBnHh6MDWyt6i2PpZ00FUSPS/bnp/isvboQoXz3/iBULlG5gR7a0NnBvXpopd+yUPRmQhZXF/B+740GyMYX8e7o1LT+FV+770e6T3IGrZu8ybPl+3/YTnyZ90pPzzL0fghDsGBDahXy0nSnHttcZQW+Lcpz08IreY3hsWG6jWvuFTC73d5vqTiu+IFgR52QIeJhcuxQQfEkSHbWOlWdXYqqL/IDpxE5ME/Am67iASdSF9AzHwWzzYMC3CdIaHCE5/CHKldLUM/K/LNuE9IhG1wOylJwhNbjoAAsdklTjaBc1Dr1zxPSYETXbI38Iqc0ioQbbiHDq6aR1lcMJoM5sFYRKE1PHDBtKKjeKahVxVPNB0mKPqjQBlPsRxQdZmcr3+Jarj8lJB3Ea10j8uCDSI8Oih4bYi2vLpB5QwegLZ68qppbWThs+/USVOY/WOQIJSDpToMjgIpLWbjEPfUPLkM9VZQGDTr/wjtfoGE3xIMMPCxwdNBgnDMEEisAMLgr7mynbecaAnJEZpG2f42Yj9fipaUhNeynHzVSZPTBxjrWoeNlY7Smnt5+jAPevX0ujHFlNooB8Vc8RkvNGiAiB0IEovlryI0CHkIFeYD/MystSqvIVDyCHIQ4OJF8fBrAkBsRxln9vPCQzfadLSOILcuvZtwPYm5mPb0o13HryPDn2z3AwbPFZpXVOnTTEyqluU7wsVKq569AkqLG9W40ynLeBcP3+vPuNyYqX5leTfUETVHiFUnnmQju7aStVsJuwpz6EOvjZ8X6jE0c1BHBFDxlA4B9VEnTqTDGjcrMVCUF5MC1IqYAJODndoUF8+dg8Nay/kIJkBVF7FvlZ2BSIINcTPx0RdxKioKJqalsyJ6Z00+/Jb7Jc993fL0H7xqvZm38hVNfaOL2CSd7xrnpUaQpvTC9TcAPJCdQ/IDys/p8N1rvYxcy+yIH9rDCev+8Yn0rFqh9aMmpn+TOQQlDiD4HnEeOwr+EwL+h0+2lXX/87uGxhkIBcM/u22SMdCDBLSmEM9EQOoa9Ao5dPVJkiUc9OLu0Fb3jF/WPyKce7T7zrqhLKPV0sUZ7hgzkCEcU5uiTJLhrV/15tz2lcLQ+GEYVEzzLRhQ4z+/ZJ5R/BY6p+QcMLz5E9uXP75lyNwwh0DAps9uupKez9HrUBr6JtqBmmt/kOnT3ixx+uvW3te/masyzW3fq+SkeHjmup+Ke0ITuN9lRxJtIFc+w3h5zqCDhqUjrKCHweCCCxUu9DkpgcmAiPwkKNsEwrL4tga082ApgXR1eG7jxfZxWcIToAggAPmvV+SviWKMBlqk1AWa5YIwoD5CjlZfqYj5wcTNs4V7mIzD+QUGrv27qXCjIPUzLkxnjzRWax+vBJs4gmL86nKa6mlzSArRxSinJBv/S5KY9IIIjfK62AHvSVI1ayDhJ0ynaLGz+jNN4PWB60EfjAt0VXplMX5Y8jRwf5J0MI8OUk2efR4aif2de3eTlu+20IpSf5cCDZKER2KrCLIpbXwCMVMOJNcox1J5Vqr1SkEKjmbyQwTJoII0EfuHHdjY/KET/CMgRGqfBYqbkAQsIIQe1ThOMjzGfyQ8Ech4RoTORYH8GGC7IaEu1BGPkdkctQjgko0ecExj3QBnV8FkyJMmRTo2AoExK0FBA5zLfpBjQmuegLCxDW/vu9e2rD4NZo56xzT4uVjIAdMkxfMXTCHNRbnGbyNiTl40hQj4sxL6fPPvqB9i56iYedcaAaGhxrxli4zPineQF3GD5avopQ/v0QeCf2V6Q6mzNQQj97IQB29qfqNa1CCvBCwgoWSvm+YU+11NbwFTSWV5hzjpOYa8uZ8Pwg0y8CYBKphbQKVXDRB9x2fIGskj0OS+sdQ9a7NSpO4/Irfq2cY29E0sfkWEs1pCcM4sRtSRp7mkBA/A3lbNU0txv0vvUq7K3+aroJ+gUBrRjV52rfWhJbYU19jYPuSZhs/B0HBJgJThk49gxKuvMZA2gI0TPgk8czC7I4qMdC+USkFZdX21PUoYsRzDbM6IkV/Xm0GC0FdcX7qI2+oJHAEcWCMQpCrWeoWrTRsl4pjVH7kAJd444UBJ2b3HzeSNn6yQhUenpoWQd6uLmauNc5Imj2fLDUlagGM2qIoHACzpTJLc1Swbf8PZM180ey7HQs0rmmB4+lm9qUNHfzjht/NXO7Lz53VSZGTEoET7pi5k4Yuf+X67jnwdXkccSF7CYf4xrDdOWJCKyq3I5P92FZ3uuyJaorz+sws9wwyQCCZxexE5kRMCHxUGJgYWNp0qE11yK2CFqXr76FwLEwRiEiEWVGvuHVEoK4Ij6AEXRkekweiA3Gt3NpmRW6IEktip3VysG/vRo66hqHuIV1UF0nIEJjY1APO2og2YeD/GKOZ+rFJcM6gWHr6icdoZ1aRSqJFPktf0Q8jqgw05x6mFq6zV2uLVGZF/5ZCGswRbFFcedwx4ViobuRkuvTmO3qJeVd5vbG/ixOimcC0XwrHNmfup4a962jI5Bkq4gpJ2Y2s9TXwtiQVhcUqYRS5NG4dDWQJimQTHZsDeXWrCexsrpVX6xvpwJQfcDzw0HKxUtXVRdBXlTz5oi6db3w8tTGG54yIIl+eoED2OicNCw2QORbefU2HeiKH6Q0rdSxYEqmRNhytVgEpyJEDQWrRq2v8r82HeK+DJvBeB7PgfW8UIMpxcd+jBmRhbq7a6qNvVfq+VTnw3i0hjSIGDFVbsxxgrctammEMmjRN5WKFRjgIs8ff8bro9TdN2zm3GSAR9xpHWDa0bAg0AASy6Ny6hDD2JbI5LbuY/XtIbOb2YNJGDiD8qKlcxxGiI2Dh24Jmj5QKCCLtdPUUkKUmLXwXe7wqiweb3CrT91P7Nt4KZMpZRgGXptJbyOiNI1ESCxomqrafOmk8DRw8xHj+zlvMsPkPGPAp6b3qcF4syLD4gFaGSv+IAqW6KjLruSwb+5AS3divFz+A/EJ5bLOGBY0auX0wF2MxCO1aPTOsIUJ7RyoKUhtQMxSRvDqaVPex9h9iEYI+3rfkTXJZ/TIljBivAm+Qw4ZNMjFOw9q5ss6RHUYOFw9uDY5hf/o5qhxcxppVqvSVX3OBmRIVQvc99zcD28I89ORLdNYLH/bml/WNngWRVbLLIqkhm9LWvUCuvkdNlLTL2lhr6sLNaCNICzs4YKsZiGhguudOvtcTJjCtgcHfBdJyNfe6+w+8XKk1XxV8YGx5to7yLNPN+W+9aaBauXf2IRVVeKSTN7xkkxui9pDEiIoT8FNBoDWh+C38B/vyatTDgJp/2oGNYzBRQkBwMHNBQ0LAhBsmr+MCrQsTBFZ8KGjbV2BK0GQH7Q2kltHCJKrDoXkizGxwmDjsXj69fiFdDgoPHMxto6J86JTkYKWF3DXnTIocNk7tR6U3+VP+mp8JNCUkaqJ6QndZLjX6xCvfRXl2FcVRDp3B0VXtbAoyrr1VhVSns/mv1Y2DN6ZdQR12l5+UhTrGq1uYF+P38MPKbgn4lkBgqOenNxmEtgXBRKCJC69oA0yIV9x+D2VDM2ANBsSFfb/0xIrfAT+QG/oJtR07uahxQkQAjQ1xp0xOlkXGga2+VdVOhCYETRkFhqF9oaK9Xonr6FH4X7AZZntZOdXyeTGhW20trKUG9KYkaMgQ5II2aT/G4Z7A3uANHKP9lHivTIgc+ae3sOlhUtFmK22ugjkU2gBW/PB3YoW+6eWH7QENBZbbH2XNizWWet6frIiTjNfuSe/NpQIRZPywyky59RUD5cG0hUCnY+gFFNoBkzYCN2BSdK+tVGMLgoLKWrAogpYLstARongeMNaggcLP6VVbpCLnsHBIHTHsJ1GlGP/Ik9v3w1pVvQLlsPBaWVZjxiXFkIuPvwENBRI5ejKV79moSjfNvuthpaEfTs+n2IeXqMATkKMPV4vXZIzfBHDh4aH9eGHJvivsIQeBCR6mUwjMp9UVNWqBMzLSVy0QK3tcjfw+NT53H0/hwHOiS5Dp8lWqv47ve6ejWhFGj2LM+5e8ompZ9rQ2qD2/tATweArg/eQC5yzoXeysvvkKGsWJK9OvuJWyjmUTKtLDFBwy4SwDz2Ev3scr2uj/W6whqu/jt/zd3pa/3bL6UBvd9ORzdN7M2eoQkBcEe+NhPIRHRYsG1ovmyffmHxLYggULPBYuXNibJYv/ud571AUzWhbGV2eeE392RKdP1CqP5sYXHYnHNe8ZKAVlHrrCODT0EoqI59U6bxPvH/UlmR53KR+FliGRXmojxL57SmFrezwMebzK04mO2heG3/VWyeC5AeYtbZoo72bzGuc0gdRqqh0Tt65PiBp/gRwSribF46ZH+AGwStQ5YNpRrhNodWBB3xywvma2BFcHJMs5h+tAVgWdc9UVveSBz3U9N/0er4gSa2ENLJUDG8rrG6iSq1TU8K7G2gHfytUpfOjHSETDO4gnd39e0TbQHS/yxn7EJrbjSbt9fRj1R7iyeC3vL5V3hOL6D6R1Kz6l6Ekze3e91XiDyGCSgSZma6ql5AuuVAsEjYH2W8A0pIsQJ1m6VeALvoNfbXCwBzVwT1cxe3V7u9K+nCZyMXt4AdHKGzLGqsAYXbkeK3UQor+ft9K+EEE3eEgEdR3NITPUUbkC/kpMyl5NXOW8sUsRJXwWECxo4OjXoeP4TCeTqyg8WA7ZP4iVPD7Hggd+mMiOH3OgjjV3G7q4cUVxGVXt5Twrtw5FShW8x9V3m7cY/VizxI7Eu7//mo7kcm3FgBBV1igkNITyV7yjqs9f+tVW1SaYSiEI4QdJ6pw0kBE0Sfhzxrt0qshMjGsdUJCJ+kwsGMsQLAowLhH1ibqaIaEcpHPcV5TPCdBoK8Zs0ohEpRFBq8EYhyBXrjGXizg/82czcNSpdGjNN8bQ2zh5e9ogZaXYuHkX7V26jGIDW+0Dz7zAgsokEFQnQSX+kvgpxoDr/ky+RZkqx8/w521PmCRgtsd1tP8NOwjooKfmwnwa4Otm7mkyDfQHNDhYTfq2G9YSaNywaOgFJAhem6PRBvQRBNdBmLvGpNiLSYwJvDs7U23gGmxzFPbFePWLS6GQpGS1OzkiaeOTkylz1TKzetWHRiLjdrC6xbQFxxnoM9+4/r3FmRFZ6xfhyJHbcNRB6qNGD1RjPveNR5WZ9LHX3lX9jy1jzp93mdK8sE/awfQDFMeBNRDRwBQMJ6X8PwmsL3lNn37qhQGdjZf4eBtz4vx5RcQRfjuyOBS8v5d56Y3T+MFcbbz1grsZFtRuDD3zSXIfOZ12ljWqyCPYwEFg8dZblIbVxJM4xBIcrcxkyLjHKk6b8uDv0lqVXsVq9GAeBPngYdYBBiAWaGSYCPGqRZdEwv9IAoUgWgwTqhZEdvUez5MiCsXqSEMENWjS6tt7yMkqyc6hQ68/TC89+QAtW7+Dt41oonFnX0Ar1+6klCiuc8hajvY34SGEoCAqCq++9drrtG79GrpnyRreCdadSo5lUWEd1yk8HuQBIutqrSJ3a5jylxmVu+nOxcvAisqnokkB5wThQrDqh9htNnr/0ftVWzKPHFWfoS0QtMff0kGlWZmUMv9Wsju2X6KBsSEKE2hMWDzoFfSMOC8CPgjIgOlPCyZpkFR1TSNV1TXTqHh/8vJnf05zO7Ufz6/rYWKC+B+flLcWt5Eb70ocxppadTHXThw0SPm/IIoI8goor9wRzIJoQlWvkU2mWjPG53yK3sr4faPo8F3f9AW99xr8llgEgSwwBlWgwucLzWTeDBIRekg9mDCZq7Mf22du3rKD4Pvauu4gDUqLMs+45o9G1u6t5v4PXqfZN95K/edcYQALmMGxCNM5iFp7wqvKF2SzIbRGbCqKfDr4hWDaRLQdBCZyjC/dJuzmDdMc/KjAHlovzo+SYaj3iF2uD+aXmDzpGoc7eAdtG/veePuYEg4M2nzbBSpisrSqxUCO16Cr/qzC4ZG/hz5CVQ2FDfs+D3zxoR0lmFCqrC17vxl3wXXG+X+5mfJy2RfLZKIT+3F9iL5HaNJoR3Nzq9K0DhdXkiZjaNB6QYhxqX3MIC0d2ar92khZ0TsaQNuEoM5iUUkD+RwfnzCfpsQ4xir8mYhghXQy+SPoq7CsSu0IAbM9JDuHTaf43itQfe7V4VhcQHRtU51Uvq3ZYaYeG+dN0Vxe7fDf7qdLfzeHCTiM/jD/cnPctNONV55/UZEXBAQGwffDhoz4hwv93gvLm/8oAv+wY66eO2lGY2XrX0fFRYwaFN1ujgpooHB/d2PhLq4qXxtJo7zryGaNo8Xb8zhg4HMqO7SBrnnobzTrxY9VKR3kYY1oy6OOhE2KwGDeQ4grdirWArJStQixB63aWoM3ejy+NYgmLG1y0Q5jmOj61hVEAVyIXtUi2KKvmUknGuMYTIoqb4hXkX1D87FS1Pty6b24UAhXm33wW2hAzTYOwV/3BX218K906x230QDeW+qJJ56kUk76hTM5q6aVgtLGkh875gNcuKIE+6eg9UBKdm+iUYMHUHNFiSpphN1rEUEIvxV2Cy6p5XYhnF4/iJwLdta111MJ7+kFR7SNV8swyyD6DuHkmCy0v9DWVE+fPfIXmsL5ZuXsH8vctZOSeIsT1+5u9uuEc0JuBLkERtEpQ1LU2TEZoVAvVt5YlUJgIoKpT5soEVpdXFyhNB0t0HgGh/AmnBy9CMf/kHA2P7JpsbXLRjbGMICDa7ps7N/gjSYD2WSXz/uAVbAJ1J9JryaTTUSGRdU/hHlXV65Ajh3w16Y5bfrVwTjYuVrXrVTt5P7V+4GhTzCGtKkSWmDv2OJJ0KOmmfbyTsTwgWB1f+jJ683+U86i4efMVUmzhZtXKU3ld9dcRi/ffqeq2DHm3HkqpH7wsOH09LsfGiWFxSaChKAR6gosP69TqPMHQVJqm53j0bLaB6bHkeqz42ZbtLOv/7aCQ8fRn6g439/VUfBRByeVsVUa18REDd+UNgk2cuSrb3uOOeWOJw2P5BGKJMekRtCq73fRrqf/bM598u8Gnqn0fXt7t4lxb64yvt15hGbc8wyPjZDegIy+NT9RRxP31NdygfagZihITGuTOq1Emwu1ZqyeF86PhKmyOziyt09+KaIWGrQ2KeJAnYyv8OEFDvbOg/8czzxyPaGp6+R7+Oqwo0CUrcFs9o82oHlB2tmcDang4gKV1gjlO1W7nPNzX/HGX8zUlBRKZwU0vK3CXPzuUgM+r4wjB2najLPZJFuq3vt6etL0aWf+f+y9eXxdZbX/v3bGJmmSZmrmofOcls6lFMo8ygwiIjKIKCrgRVREUK8ojgiKokwi4pWxgCggBUoptHSe5zZJMzVppiZt0sz7t97POet0N1Tv/V2/36/9o+v16qsnJ+ecnLPP3s961lqf4b9dJyMf7viN/6dH4J9+MZ+5+TPTF77w2spJRVnyt88dtrd/YaUSFs/6pgxS64sFd9wmzzw0VB5bN1deLeuTX+nu//FHHpah518r7VGhnRJzDqCttitjDmIK6ixCzLicKK3KF4H6MoIjJ6gjNivXirAT3HZztBDhbVnA2TJLkzy9iC0J8nt2uUElDxY5VDwIU3jAKgWQhIWRZkmE1vqgqjuoVU/y6r9IRvte+fDDjxRqmyvLVIA1NX+YLH3rDdmwaZ3c8q379KItkUTlsEDmpMq09t22t9TeQpNb7vgpbjZFhZQ9NEf5RuUOHdiiczCSobuQ/QOSfd23JSY1Wzq9EHJyIJCgXY/P5M7tsuy50EzE08p2w4I/yFlfuENStOphLsMsiNYqCeLCwiS/c3CyB9jAAg4P8lOgAG3eZ7+jXTcpd7Br1xrXaVNjh5tnjhsao0B6X+JjtX2r8G++zw5dZPp0Ec4fHIJPr9fjmpkMaq9XleZD0lym4h8820kMSC+RRDtqqt2vjGphjzMoOS08BIkxBrVw7TwFHxjdgvtZ9Akn7aSJGs09AAAXfuU2d+6//8RD0pc/QU743B3u/MI6hBlld80uP1m5Q+d8437PKa+oGDL8NKvKTZrMtbkDXEAAERwnJ6WlSdep+SuhPKh0wt81p21775b0go7dXBemPEJ7nKqE64ZjQzVyKKPIuRjU7ql0tihjRxa6jQHVFOd6bUWVLHzy1w61h10JYI6/vfii47eddfaZ8suf/sK/4dvfZXbrbdPNjM1t0Q01WSzaurQY3fcVRvQyI67U1jdgDEtGQYQoScvARka6tp/ZSAIY2q1mk8FALMDcGY4mzWXfoelOUpEFE79VYyQvkrtZ2rCBJBBKsO/PiVuvXelcH7p1Hpa8fZkTC0az8ZEnn/aYe63UmVpiUqhTM2fWvOMJ7Ihv69j54Z9+MVRfVbvrF16anS4XnNzlU3nx1r/+Rpfc9tJq6dUq4v7v3i23ZGyRKfN65K9Ls+Sutzvk6ptvcnOd9pFzIoNqhucgzGgpTE/Xnbm2TABrsLCyEFGVuYsyrLnHyeyg9LogESbC634IQONpdZhhpEnVzFCb+WHaQgFgAbydp7Bg8z+LNkRUIjFd7UB0rkPAmdpQp1Bx/JYg4iqp14wkkYci0ttD6MlDqkvYV7FO5qriEx5WOfm5CrjYEXpNbReOKCl0P9OiaFLk4XcefFomnHmOS2IbV6+T6apJF0QE8jyzdqFaI1TDzf1PrFV197R+RQrq8D9KAQppmijTVY8uXY/pvqpyObRllfhDshyyblTpVFVj/6OcrQTpaCUc06JlB/9SZY8jCoP8g75gZFMg3wSzC4I2roXNMfiZRbFQWzzRMaEkynHEl2yGekENifFlt7Z0q/SfzbpMo9HAExxPlEtswUvW3T3oPTT+klVtwYV+r3wnBN8L7SznCqB5CfQnO3xD5QUtYpiz8p27ikytSmjhmbFn5MPoa1PdP3fzxXLqRVf4ifMu8f7+uwecEO68W7/sxdWF2k+g7FBs2K1tXVQ3CDY6ThVGkwgbLVqCJFY2W+b/RlXAxssEj3meKfizoLKwUt1wflMJElQDA2XKuN/mRker6Ab+jsfbBi9fJaF5TxYQhul0rP5ohbSufVeRwrvdtcDcLG3KKR7JzjQvI0/SGyQwACkAcgwkxUbBYPMDyf481zYlEJTNhXy5XmbDVDWG9rbN0PY17vNWdiTI+p4hkc0iG8QgupefDZjj3CECNjV8nmIFj9h8lSTPbNV9d7qhddqeNZWRKpX7aTE2JmQ7EJRRL+Ae0qblfS1/9c9OUuz0OdPk65rQN68NqdpPOGG2S2THK7Dg2XFs3f6HCYzqq3P92pU3lOpuEoakRumw0I76riWZ8tM//k682AL51vVXyGUZuyVbnXY1wcmG8h658oVG+ex//kjWRA13MHmG0Sb5A/ydlo+pCcATIgAJMLzmog3C5G0ewGOC8ypQhzY/43f05/eoDQPBsLmguNB9NgbpXZV7fIb5wXYUsy5aNW5B0rCZWpdaPJhv17js0Oc13yxkbU4oSFUSrrZB16+SkoRerba2uoQ1a9ZMldx5R1atWuP07nDdve2rt8o5F14uC1eukQd+9BOZOkp3yGof8sZHG2XiyfNFzQYjrUVLYHZ6WNsxeD/39VRsdvO2MCZALTqKZNJUtd3QRRLiZUrFagVW7JKbb7/LzU8qWjt8KATLq9TEL5yIoS0wvzASd5Asa5UKCc4iSNS1+wB3kOwATJCY+RsbtSoj3GYjvMmw1i/32wyE2yxQoNiCwayNCKqvG3XBlBf4vXF6nL9ZeLEbrWhYggrG2tHuDj1PSGgmR3Zgh7aFdi+XTR+85ydPP9W76Vv3uI0OlADOr3eq2h0ikC4B8lZUDIaIDH4mpzWp+oJWtdix5VzBX43kweMt4ZjTtqmdUPXzOU3phL9hVRnVmKvwwlYqfE+0I2lFWlCJmGo/80OTX+P3JFKjRLDgM99ko2JIwsSCUGuNpG3oXc4Pq4psk4P7NWEKIEHNUObUBMIDJBgSnoE+uB9QFBsckIxoFYLuW97c7ebiGw6GHB2Cc0w2N6BqaVkbUd/oCcD1B7aUmY1HquvwcaINTXDsaCta0ErsV/I9EZybk8RyChIdV3HlH5/0v3DpJ7yMzKFOsZ/r+nMKzErETeI4kTlyLI+1G0dNYCSvqPINK8/KVStubRMSJDFLYE+r/TZup019nswr7pALTmx0PDACLljt5lj5ctXJMl7FYm3gyu9IIIlFebJx7yFtJbW6GQ7BIseCQHCyGsLOhstBVBmPoaKw9gyLUzCAZBOm0tHSEKpkuJ/dHFwluDoE8GAuNEimFsgDYUppGmo8jxYQiwuLjCHk6jetksLYbt3xNkljY7OUlk4UfJGovD53/TU6N6qWl156RQvIOpk19yR59513ZYxC3a+59jPy06dedECWojnzpU0rE1NJh7fwGbfyAAAgAElEQVTDz0Z87tHqRtUJJCovRDYGhm9zNZIV0lig3doOtOuiqclYEVRfu/suSTn7s0pea3IzAAck0PYP7ZZNNc1uRmg6g1YJQBY2h2X+Tx+kLcEwuZVdKzYbDNSBVtuGw9BmVNKpqQkyVikJJEs2Eu7YBio5frb2LRU3u/ogkMaOPRXUgardLtnQcjOkXo7atQQFiln4zVHAfNyCqi68ngEp7LWtHY1sEUAHeFSj1VmZYFEzygTtUlP3IEmQYAxIMtAypW6vkpKVKGtanLwWM9+xhUMjjgWcc7TObeHkMfZZqE4tDJ5PexxKgklUuWOp81pI3US+cg+p4uhQAEhiI2jBRiO4yQsiAXmMWbJQpdiMza4lNjFUb+bK7biZYW1SPqM5EtimAYsgvke4XgOVNngfAIIO6kiAoCIjmLkSVGlcv5YEqbTtmjewFcfeVF1sQxJENJp4slVn9v2bCwB/xzYXo/OyXHI1BR4+D8ExBMJP7NW2MRJaLYOSon6/4O/91196dtQln7hYXn7tFbnphpuPtxAjZ9mxdeOoX8ysCcPrrpyWnH3lGM/ftMf3JhZ7/n2ved7JYw7JFTNS5PuLRf60fK+W8mly2ynp0tjSJ5vUhiI5rCHIR3zsnR3yzMZdShhWpXmtghBKJQwmz87NQBPcHxTZpQqD4BpUUecxoKvMVqJMHYebtOVo5E4Hk9fWGERMd3LqYkvEaq+edqIFu21DO8IDawiLsnIhkrwiSh8BpQ6SoanU83uSWLXCffMP7XWk19f+8rpMGj9aSpQn9NHiJdLQesAx+okVK1fIAw8/KWOKsyVDZ2WN9XtdhdYeRulhxx78EjqTs2WIkn7VNVjm5iU7VYX98aGkPFR3h1pZusqKZDUwUOTuPelyqda5BcRj0Hy0g6gE4HPRCjUlEZMO+odk2bBqAX+D+R8LHtUNyd94QSQbwnhcwWqElhoL7cAFj5aPVXcGuQ8ueOysmVeCaDPSOuaNQMmDlVlQid7kvKiWHMghrFZCe49gDhKcjUCgR+0CDhSB6j0Ox1ZpGy+KSsTOy6PNZdjxOzCGLtB0CgzmbX+XGQtgA7Px4W+ZqwHVlM3POK+DBG4kkmwDwVzXgAs8n3kULUMSLi1Kkh2vSVeDCmngDI32mgGYnOKHJqUsJSYD6rCWJtU453TQlYCNj4lZOzWUQACGsPdHW3fCiGzBB89USHgoG0OSqW1w7PpnLeAaJJlw/Rln0zY0A1G1/AyAIwji4vUNHczxd99DGIVMuxmQBmEgE9PQNLm3yEfR6srN6NRHDl5c0/MPCa7VU4enewkfvugetqu8rPavbyw87Fb6savu+B3/ziPwsQR2xhlnpOZHNey/7xTPr2/2PG0N+n99P957KGqGPD13c1eu1xJ3/9JkWVXT7J09KsklqhHjxmq77Db5rs56ziotkrFDo2TBB9vkroce8zOGhizg2ZnbDogTzi46t8DoWuw8qMLOwqDbQEDJgVA/nxPRFguIiCbdY0mKx5hDL8Kx6B7CvzE4NRc1FxI7QnaDvI+Bih30+K06gJgLoIMhdYFC4s1Tq13ReOx6p2hi6VV9uMdv/5xceOUVzpixWY0ZR4wJWbsvVeHaEaNGypw5oR3+9h3bZfW6zXL2GfMlTisbJH9W6izs9DNO1ZaiLnDtodabDY25jQYbkZaUIHGpKoV0lIRlJ84GTU6/vOfr0jvjAukrnOhI1oRxxhi624yBWYU7XlqF0CpFugh1e9e2Ci8C/B4UnbXj+BkwAu2orsxkt1BVb94oS7aGqlteA8uTo8VAsiyLoS14VtHxfTFTa1fwCoodpu5hepZUd6DCOBZrNfkAN2fDQRVPZQIAIJi0oju1ih6U6hLXzML0yNva1KxtT3QVtdXtjk9TjW5Ahqq+X49T4q/S1w5WnzwmqH5iu3733DBcntvJhSPccXFw77DBJmAXKlPOw2XljUconVAtcD5T3QW/B1qPJCUqZ7MBIbFSDdlGwD5M8Pu0Chu+m1WewVkcz7G2olVZVmG5DY4GMP/gBsd951qZAtYIypeZkjybkyCC19qI+cNCSiO0K9ngkCitE8BnJeC+8Tr8b8kRkJC5fVPpUtXh9h2n3zUJjFawEdWDG0qnk6pza8AuBugKOhZUqr6oa03qxzQ3A/Pkw87FWtPMI9lImGcZ1X/C9g/8oYP8vV+99c7jCeyoV/e//86PJbDrzp/16JmZrTedPFr7SBrv7+j0nlrfJy+990X//tuXeu8sWyEnjkyTMb26ZZs9RS6/6kb508IlslORdZOmT5TNbfFSW1Ujn/zZ47JGT2LbuRoSi4WGXWkwiZHATAEC9JZFvy4weTHdUturZoiKrAPCvLol9JZPHqFurXqCGxCEdgatCEiYTtYmLAPDAkA1wEwiqNAw8NCTvFh8CFNTp0pkUYcDRduJnV1wdrT4z0/J6eNC8GDUADIzlYSrAqqNmhhW6eC8dOoJripzv9ckt23TFnymXFW1cdMmWb9mrcxQZ2KMHQF7EJ0qlsvvZ6isEfHPEpd9hvNv+Zr0jpgnrYOyZNToPMelQZ7IlNp5nFUZVGXswEGXEZmFRZI6IsctvgRtLSOEw3UyYAy/M/4Xx4rkweJGGMLMgBbBBc+Si5FlrUXGgkcriZYywYIXpSoUtJkZ/tM2A+AwIbE/Mutkzlam/lVwrI7G+eF+Cz6jKbzYfSYCPT3F81O693tlsVnC6+04FO+AFVQVThFfFzM+m8HBzTIFNQnoA7S73bkSlq7ifCGYM0HMt0BzkI0ZrS/bEPA7znXbtAVlpmwmCX8N40qzDAmqWaAEY4ASU6Uxcj8J0QKkH8fIuhjWGjTidJCUb9Vg5Ml6gwXcKsnEfJ1la3eDCP5NgD1EcOYICMdAG69tUWPJNqVG6PEEHHW0+EdqIGZeatW5kaM5bmw2AfnYbM/kythk0bK141ATlXqEm4HJpZk+Iu/HvPtOnzTCbTjW1WpS083ILP1oa17/mzz+s/trVy1bejyBHfXb+/ffeUQCY/aVuH7Typvmht4YM6+b/tIlX/x6nz9r6iHv9UcGScYsz1+7LbF/zwM10dO/dodcpiRPAug4IpiLX/uD/Cn/UhncWCa7FQ03qLFSpp80UaLO+1rEct3BpHVXRdsFBCJh4rqDWkNeQ/Tm+R+gxs7eQR4tPFPxsNkBCy38JVondvLSUmDeYbs98wlDBgilBAwaCXZfhO3AbPHCmoM5hpkI0n5gQG/tJRIBQXuoUMcPFW8+6yqp2kqFM9fWu1lYhoIaVivnhoQ1XRNUprbzCGZky3QDMG3aZJmmwIuyCuUk6bC4dOI4vRhTXHXWrQsozz9NRVP/u4B0eeedd8iIz90jB2OSpGV3iLhMBVLbHZqN4AdlrSwWyKDiPouDoTWpTu1YA3BhbsOO1ixO3HcUBhoYbNxU+S251+vnIaaq8zCQb4jKZjlC5criQxjhlYrboOFzYg85sAm/d/PNMIeKx7CBYGfM9024BBImtga17o6oCLStZhy5oLoElTdhgB4SmFnuDJzL8Dibu7hjqQAkxIotWFQBnriZXNihm3ai6QCiMmJz3OAMEPFiPs+0Am0x6qyIAERis1h+v7k5dGlmHKhxiQwRWjYIwPhRv2DDRhjUPiKCra4NbnOo78f84Cx52bXAJoYWoVPf0McbACQI/ojMFPXzZI3KdITnoKwb3xthVBRzZ0ATkrANjoPa66a0SGd37nMaAlOrZqpK6wgEpdxMCYTHm8sECcs2OHxPnKMkbh4bVNcHtUzLljAOG0LPLYpyhpdK65hkyqaLYxkUIeY5JsS8/ImfSlVchtNdfPE7IcrF8Tj2jsBRE9jFpf3C3GuD9Hh/r43377/tkNf8QryfO6HXi77AF3y93n9UFRx0p/xabaqUXn+n3HzpBUIr688/+768+Oa78qVz+uX2bxxQDkqc3P3VOJl+yeWSfuU3ZIvqwnHxAYWldWTBXIUwSSd3W/vfZo/CxWO7VjtpaY1FhrmIuWqweCAmy4WFACwXEMRbEhYXC60y7FqwPQFVSPvLkJIszMYtO7h7i3s9EoBxygAX7FATSYANp49MkbMUuv3tO78m808YJ/EKdgHQsUGrqnMuOF/RVAWydu1aeevvb6t80iQZHW4vHjzQ5hKdVWskrYa6Ove3mKcN04ooX+VvQEMNDBMZ5X6UPP6waKXkl86SCRee4VqoTZvK5GBdjeSrpTvVDYLFJamJXpMqbuBNhiAyKuJ1q1dElAp4LWZY1p6xFpSv1S9hKgfctraWpOc5cjcEWEMoArFmkUB5IqYwQ2q21grIQFtcbMGjomPew4LnIPSKAgVhZjqYQWHlai+UhA20we3gIJ8FPYhOtONlbUoWU1pRICYNZQjqjjay0St4jrW3g8ebhTM4lzGlE85Ju81iB5y7qnx3CLY/SJOMVlsEG4Ce1paQ0ryCBYCT8z5of5J0aJNjScMGbkWngjz0mFTrXNd9xrDqPpUft2Ob9joisInf2rEzJCRtQYPsW/vRPgtJabA6Pjv9Rd2k8H6oTi0idAOdkxohnArRwBkmDzVwg2Niz8znCJIiweaRxETAiWPT6NzQ67TdHBaGZoPDrJqq31zDTZrL6BM8nw2rbQJMuo0uTERsWqt0zgGuR1CMdp1TsVriPBpXLSg9xrpiQBj7rM9+9z+k6HxVtJ86W5p37pFfzB9xPIEFL45j6PbHEtiJFTtWlhTrSa6ow5iSnr6vPhMV/Ytr+vvGe4nRDalKqtVFiSS2/D1PWp6P1kQXJXc+WiPehAnS29wgEyVaYofnyWk3VMus+f1StSpJ7rm3S1Y0DpIvP/dn9RZSLobqCFrriIRlXCRDBMZnqqSM5iMznuTCJ4DJg6Rj182FYz10UGMADYz0GYRrm2yNs+gI67fRxrLFxdQ8qFJsB8pFGFx4bJHGtLFWd8cEhF+klrr14nzv/m/IJy48zyUi9N3qm/bLxRec62RocLSlnYjKOVUWQYVFMPNKDEN/edxJM2YfNXHZ+UICK9++Sb6j7sY17f0y85wLpKOnT07QzUO6wpV3vP2GzJ8yWU5ViSSCx2/T3eraFiUQ63unBYg0ENyXmr37IkN8q1wM1cYiAsLOqk+3MIUdrx0wJEyW5X5rkbFAUp3MSlf/qLAQKjOrJZowWXRQ/ECb0h3vMIzfxHqt1Qd4g8WT1i0INFpTuOra3MrAIoYis+Pi3j9Ozsnph21hwtyhYJtyi/Lp2tRlGIQpidnOI17HnKi5bXOZuTmh75pkxNwVErHNZWyx45y05GvJCT1GRG6pKDd3hGTOuM+85vguVlR2RGDj7u8HrGL42ZIVSY3fFalnHAmBoNqiBUh7lWpkY4NuHrTFHa+gFFrmBMfY5oLWPqcaDnKq3AM1cRnx2Y4nBGijHgw0M7XHkDTjD2mbOizjxP22weFaQq/Q2onBjSgbFio6NBvZuKC0w0bF/Of4rrlWjdNlwB0DdrlzMexdZo7orsLTNcBI0zzGxIOB61trm/utvU3HhVa7UQWMZvDKrZ+U3HM+LSWXfsptghEkfuasYccTmH3xx9j/R3wxnzr3hHvvGC/fa1BXPBIY5ORfLY32Fy6N9v7yNV2EtDdPYKHy9FuD/ZSVBzxQiQTJLas12cHoX1NC8yK1S3/oP/fL8jWJ8shPoqTohvtl0py5blGi/GcmQLgdehhuy4JmrYtJuhiazxccrveaY53lBARW2+HRAiDw6XKtv3B7j4sYVGK+QmQN4hs0qGTnu32/zhm0QuNE5yQHDIC7qw3xg3b1zCP42wf1MTkpUa4NkaHk7sTy5TJRrUwqt26SoevfcKAN82VCpYQqzBJUR8Bgj/v+UZVl5wctWRCMn7v+80ecMh+t+EAuOfcTcuqXvilzzpwv8SOnuip1t8p4FeqikTFpuiOcms8avCOQhnxOXJ1bFKDiLnBAMhrMVADMmGEobSdLBA5CTmJg0dCkTtBaNVi1JXzj35DEbFHisaYryWsEQQU8L8h54nm22wY1ZxyxoD6gzWncbEY3MPnFh8cSbFxA4w1VHUabpwY1/dgQATzZvr1cVpf987mMEaWDKu1W0Y1SLry1XQ2JCXEacAsVi4lIw28ztOZAkWiOi7Wx7YulOwCfbVpukpvrUh067p52OIB526YDfiPWOhsbUMFIcqR0OgokpYGJmWskRo8VEUGjhv+gKVgM5JbRmiRc27epMfKds0EAFUyVZMRmEx4ItidBb9p7su/CrFZo65l6fZ5qyqD0TqDvaJwu2zhyjhly05DKRtbmOSQkR5zWaj9o/GkAL69eJez6Dzo+6EArIp4flJjjtaaMGOpa0gu/ernkfvKrMuXaT8uGXQriwh1ABY9/d+6E4wnsiFXo2PnhiC/m1uuveOtn0/acCRmZJNZf3Ctn63d342+iZcoU8b9yYp9HEuuvjPcfXRfnjU1sc7B6kpcFFdpTf0uTDfEdcv+tHfLb++Kk5uQ7JWbaee4hzDFAl6X1HHI7UmPSk0CcfmFYDmpQdoHbZXICk0BIVswgqHCChNwgB8eIxoWqXA3vw1BgNnMxqDEXLrpqu1rDcwYFeAClZVFnsbddmiU0+5/hPrs8U5RI//Bx7bF1y6jJ06X87ZclyVdOl84VYjR59SoYoz1szZCkCELuG6Szm4kquoq+GkGFRmIDhWgIRPhjADmaotPkJa1YT555ghSNHi/p/kG9L1X26d9DmbtLXX7zBitxvLJGepJzZH/YswwNQ5PyGXia0WoxQ0aXoDWxGNiBKsIAEiSXSVmhNhAyVAQWGkauJRmRhEyxwfg8No8x4ACtLgN+xLY0uUqBHT1zEI4pMbJA+Xm6iBCmtMEmgmNNVW2Qe2slwxOySpH3RKWGN1VQjcUMUnlNWmssvLSiNjXSvgslYioaN1vSCM5lrBoloRvQyD0oPDsDAQdSkh17R2VtZJP1t8oDnhGBUZc3BQqeymNJZGYvw31BLUd+NpNVzllih1rkEEYErujqc0aUIBpRjOEYBdF0hjwl0XfWVzsABrNQC6x2BmoE8ruBaEeTbqMCIpyyhR7z4AaHRGNeeaZfaQmPOSmvSWJL6WuVwdrCzRoxIfI+XPs/DLaw5GSzuKDaDm1CwmgH3Lb2Me+FeS6IR8YQbCYQQqAqnhOWgoOTuK1DPIjpA4WfjTTNa5ZOyJcWlQlrve9Kf9Iln5aJn/+St6dOZe3CiMnRvXVyx/ypxxNY5Bs8tm4cNYG9s6FLnq0IvdFS5fmdkhUlv9rYL0/c0id7N8f4TSm9/e+sjI5OjU+R685viVRmPJ4qbIt0SnlGv8SV+fLgttlywn/89IhPbURNJ6gbjmCrz2YbJDRkgqaUxEW8id6vVRL0jooIagxTSVMuDxKNeVnaE8Y1MZUHet7sllnQtr77plaEnRKt3JognBwuCSi0gbtxEEu00hoaQ3DgSeOGSXfFRlcBDT/1fHdf974aSexskvS4aInTxNWpBpVEj94e1HNQRXZ3SWZ/KOG36t9O1PkEUG5kCXtVALepT4mvKrGVU5ArxYpq3Lm7LPS6Q7IlRrUGsZunBZra1y6V27fLuj0NkqFzMD8q1O4am9gTUXAwc1CqXY6Dhc2AjHTM/cyeguAK7qOtY0hE5lVmMBqcXQIT39F02OHXCLhBFX+rsHhNm3nYTAROFhuPYMBhowUWBGUY34eEdU5uKLkCrScWN2qVqZsSoOAG3glKOwX5aCRFa1fxHgCe8PdGnDjVvZbfqhuKgHOBzV1ttkU7kHnemN52OS2x0zkeGzoSZKdJSwXbpLyvSCWboPpjGkcjAh+NF8djTQ4MpRPTVLQ2KpUWc0AIzoTJWaHxNzBIYrT8LHivphU4VMWeMXqFF+nQt2GxYaq1oIKNqbYAViHpggikrYq9i21w2BQxL179h4dkuCrhjzvjE5HK2DY5RuzmXDaJLhM5PqJFrOAVk9sy2biBn8uQiu7zh0FgdG3gtdkmy5R3qNb52+Y0vnP5Gmn79c0y+7Jr/byb/8OrKtsv+1TJhnbs6PzQ5u14AvvYqXTM3HFEAsNl+cFzoy6B/8U7hAP286W+ZwTl2VPapVRinSYiZGYsVW67VDk64dZi8FM9tylelpaNFO9T92omCe16gVSDpjLujj2ehYrkY+aG5mK7Xu3n6W2fXhiStDEXWGsbsJMzxQ0b+INCgpRpKvbMZWxXG1Te2LV0kfztJ/fKp378O92JhyqAaIULG5rMLiLmCBW1oYRlC+u+vljVgayUfZ0qGByGCDMshm+S3Rlq20icKs3DROjvk3jdTccp8rKuJ0qG6+eJl26J7+uRwphO2d3cKUuq+iU3OqQosrdviBRpVTJ1pEK8O9Q+Y9Hrkl8yInIM4/VYdamkVPOBTvHi9LipVBeLtYNWq4J/SWxoXqikZ78zdahnKhkAOQiIpAaYseNPJUH1xaKDWC5hyhSQavneaNkxLzDUIrMfkgY75eCMh9kZwQJHGBLQlFZqlEtnEG0Dx8AVInj/BoU3KSTuN96Pu60LKkFCZv7DgmooOmYywSrDtT3D7t/56vmEUDDADCPLmtklmnhUSVVbdrm2UxD1CprOKkSr2DhXB4JcUJxhwaQ7cDSlEzvWtinCOsRg8mzSIAL/M6WTQQd1cKZBVWHqI04nMExiJukQ/MzsCZQvRHAjL7vKKmCyaor2drxKR5WEnCLCsH97XbPZCXp8GanYKluzLbINTrfqc96rMkxzzzlbpl72Odl/4ICUq/Ta0KknSXM7wKvDmymbsdEyDAojB8E5bGTpGPDY/qGFTuYLZRgjTg9UhTHStFnADFSFcW1Nnbsh7Oy98ZhMvv52P/WqG7yaFZukZd1ihzxEHm1G3hC3ubxs7qzjFZidwMfY/0d8MXh+PXXagedJUPWt3e6C4TbivV1D2uTb5+hipe1D7iexXTM2JC9lLUTah13j++QPb6XKn98bIeNv/FaEDc9z6KMzDLddrunXsRjB+WqJT3NILsL8iHisXSCoQZC0cA5GdBVUnRGYHaJJtelYpIIIRyM08zyCGduKN1+TfS88JNET5smY086X4VOmu9+R+GwBo00EWbd66dek4MSfiV84RoA3EwA5aDsQCP86gIgGigeNleXudnRCaDZIOACEJoEYrWgSulWZv/2gJCSpkkJ6mrZRQ8k9S1ueflKKEyKlBUNCqg3wenhM2tAQSdTmSUGE2cAWlCUpjtG6Crh0h8En9r6sxYdJI6AWlBdGawVHe8bmV7bosQA6bysNFjAbrttrmScbQ3qrVkznL+goYMfJyLfYqVgCM2UIUHu0iy14PSO3cl/QLoWfbTGzGRcVHRsBgs3AiSNV1DZsucJ9zG8AlfCeZ+Wlygnh2anNZajoALkQ9h1QqTjgR7g1B1GaBIyfF2HJi9nUsOIQN7BC2/C0bAna0rRNTTnGJTndzBFWYQTBTaAbeZ8mleZ8rbAQCkua2QYhKMPGa8FPs+MfOYB6w+aZRlxm1mk8MYjdVF8ATkDoBo0qqa6wowlKfBlal0qGzSidCWbOOdHKw1r8gvz9pZfk7Fu/JanDxspHLzwtWxa9Iedef73kn3tjRAiZ92Z+b1RhxD/SveR32AgRNkpgIxM03IQEbxQJNq+u4qI9r4nROHUtSdlOQBqz2tXf+6J/8ajB3sxvPijVuXlu5lW86nm/Sq+5tv5BXlFxgSPBl+ZnH9dCDJ5Ix9jtj+0s7rlipn/PKdqeCSQw7FPqVIH9KzPjnVgvUZ/eLVOKDpM2+0ep2remtsyMA/L0wlSJuuT9kPW4DoNNSYPnBc382HEbsgyuhnGCTCiWC5jdN8RO2o2U/bQfQYUZ78UcYcs3b3MLuzn69qeFFnvTq+M2w2GsTHY997Cc+/UfyfgLr5Bnfn6fTLrmFslVm3ZY/wgK85qIfHZUt8m69xYKHkskX0M3GuCDXfS8iSEwQVCHjvnGPlqI+no2u+ExxlkjYYPUMij3yo4YD/Kku4i1FUNw3Kz9QTIlDM1l8x6UQUyxnOQCoRYBVUvq7OhJXiDemIt9LNJCwqkE1eOIzho5uSjekZzNOBDBVKpRI3CzMFgMHLA7qwydAbIgYdtukGoDE7jjFFYCYdFkUTY0G0LFtLgIEoX5ulH9GcrQVWVa2VmryXQpjaAcJLHyOrQTrTq1RMRxLx1ZHOHDObBHeL4V9PmiSrAqxaw53HsLK2OY/BL3kbxs7sPPhgAk2dWrzuYwVaoJEoE5biTof0YEBgmIi3CQCGyAI7MVsk0DfxOUY1uDajOGE69dW/wuqBMJ4MRpDypwKtiqC/IeDWDDOU97z4j8VKJscDju1rKlNdrMjGz1qyqcs985Wp/65W/qRm6PLPn9byRD9UJn3vFjidNzzaSdDBAUqb7C3n4owzgJNNW+tBa0O1bRKlCg6wCzVuN88rn4LEDgmacvXbdVllX1uY6IeY9BP3AEav3bBL528R++IMm1a+XLp07tVw5r1MNtvjDz6lMR7w7VQLW5oc0McXT+6ozhxyuwj68ex8Q9H/tiqMJ+POXgC1RWlsRoKS5u6Be0Ee1d+754zSk9kjE9XgfuKonTrNYYRdlqAlchb9Z+WabMPF827KyQydFNsjux0KkduAUgDKPmZDYjPEMFcWEyoIewiL9PfbSq2OtO1SDzZlLpLmCVmaJtk1w8TFZqq5Ghq3kNsfDnqUI8iznis8xsaCuUK//pkTs+L1knzJPrHvi1/F2ft/g3D0n6qPFSMnmWS1C71CGWxARJFxQSEaVVkV24bkHXNptBdtlZM38wCaCI7JVebGYSaS67k3IT3JDZ1DUYzKMNuXBvl4MGG5eHv2mkXTve8IZwsLXdLsfO+ZSphQYLCu8LR2OqvWTlkznARhiYYqRtXgugBO/Z5nncRxsSpBrHkwqU+2ihrNrX4dGiM3V5m3kAAw8CJew9orDujpcSe0nA8I8syRWIujfXhdqLzEnZZyQAACAASURBVFuc6HJYsd4N5/XxlgRM5iiIVAQybjJgO2pDbVreryUvew/MbAZNGuWSeK/OSm3x5hiZ83HwyjMlF8jxbIoMrMBjeC6oRZvRBfUlTVnGeFCWmEn8zIBohVrCBTZeV91xhFB1cL5ovDh33JXqAAF8IBHY1E54TKSlGdYepYI7a1xORKPSEJiRzxmWYaLaRfbKEhi/D1Il3GtDcA6bwRr4warI7HaVUssdEuGS+QdaZcnLz8retR/KhZdfrpSRvbKrrklGqXjuVgVJlc6cJvGlIUUZYqDdDPc5rchAa3P48GI3ozZRb7ovpnvJ44+mDAPqdlnFYTdmg9QD1kAKLruhQqoW/1VqVy7uH5OR4P3km7d5mWNnyJ9077Lk3S3Su2uNtKoSTqxesylRIRPR/rZmr3/ocGkrnCovXHwchRi8Zo6l20fdWSAn9f0Tuz5n/l9b/I6+zat6o5GX2uunOekAXapivH4/Ov8MFcDVuUpqibZNdHT2zTs3Ser5v5atvWkyNm6/m0m8335Yjw4ouoVZiTMrAn5LbFOiMBI+SfuqXPuH4IIy1jw/g5AzUAIco21dmsi0hQHMmaDqMfg8yCTkfVK1tXXzaTMkpnSuzLnmetmYNN7B6GsXPi/JJaMledQU91wWd+MB8T6yFY47KaEtZI/Ba+uiBpk52KMHwm+k6IFfrkk4sTBQTYDeoh1mwcJpihemAmI0AXsMEH6OEYnylDEFjqDMBbeqTeeT4ZnQ5oPRkQ2Be5/KSSMxWZiSCD+PU7i2LbJA5tk0XKWrIHMyZmQE2oTmeFyjidAWWSDgJESTN+KxLBi2eeBna1MFbUz4zGZCGDxGJF7bkUfki5QozeI/EIRiShnsum1+xffsyK8KZzdDTJMYMrAJWooWfMaFNe0hG5Awudc8tIIbCENSBqkCzEfN6NFaeva6JpocgXXrjCUIeqnRtpWBMWjVEdsau46AunPfPyIC0+J1XC/d0HEOMXeEcmAq9UMKD8+GqLwRsSZMDNedE9r6pcVr7VRTv4Gk7K4jbcODzDXZJ0Pjuhlo2H7Hrrtnf/At6anZKUOKRshw1f2Mi1f+nyJkSUh/WvCmjP/kzRIVtlwxt3TToOTYEVTTHC9T2zCKAseK4Hit6hkcMhQNfFZnfjlAFYbNHMCYET0trhXK+XZyXoK89OrfZeMfH9IOS7Hqkp3kfPdK1cFhlLp6LttZ5Wvl5uEG0atI3rTe/RKVku5XNXV4jToTtljx1M+PV2DBi/YYuv0Pv5hZs2d8/655SXefV9zhvb4n0d/aELXhmlHNpSAQu1uzeklgeafuj/Y0abFl8RQF97Nn+qRm+O1SOPVEWbgvxNEiAQTDeFYmUWRIM0Mj0a6IaQntsIEDm/2HLWgR+RidabFgBb2nmCGwS1+m4qw46AKPJhmxey3/zhWKqEuT2V//uexes0JSJsxx3LG6Ve9J7oyTJTb5cLKMGOqF2zxweqjgGAq/sr3eCyLATAVgXIIuotpiIdkYh8ig4qZ6zmeCQ0YEteEY7JPYSeh2fEgQJFBESCHU4qI8KTPFg5y8vrzaAQ14Hfr+wSrE2ipr1u90RFaOn1mwM9uyuUFwfrj/YL9s31zlNgmnluZFZosgsqxtyi6fBZfESJAcbY5jrUNEVQf6iKFIblwgnue8rfS7g7cUbOuRPNwMTNtuLHhoJ1oCc8dNW0lEcNbG4oc0lqEnmZtaJWW+c6AIaelaINfEY2hFg2iEyoGZqQUtUGvLus+p5w5wenhNJEkiaNVjMlTcD4KP5HpwxyY31zNQCpuFSKtcHwdYiTatEYEHCvjy+dGoDCqdmFanzX4QpF5eqR5vqihj5xWdA1ObCR4z2u9OiT1gFGmfge8i6Hptmwn3eazKV+TmnHSVbQqLE//loR9Ix7olkj9llvO3g7ifqCjbaTOmyX+99YEUn3u1rgehzROfkWAjy/FIy8qNKObzvTC7wvLIkpoBuYLKMBxLyOf2OgPFjpm/0UIfPzwj4kM21++TFx7+iby36H0pnH++P6RwpEebukWvM78hhOxN1k3SwDg4OE92qLNG17aVknKgwk8Zfsh785n1xxPYx47UsXHHP/1icGSekHRg4bzR6Q6m11TZHI/ElFVmgDfWVUbJtu0x0jz+k9J92lWypzNFT3bf8bXgxVg7wj4u7T8WOgMB2IJk0GUWnrkjMlw7ZMEaXSzD6hkmChw5bNp+MhNK7qOVBvk5XxFdPBfPMSMrr//ujfLlkTGy/Jx71U7+NUkpGSmFo8e5l2rcskKGnXahu83Fb31/WjyTtYPInIpqxz1W9Rl3x6bJGpX+ISAFR2R/Anpv/I6FL7ibjmi+6cxg6952N9sgIEZb9Wb32f3uItN2IO1MArCIqQoAHkHwFHt5G/SzSNI6BVFn1QeJtyT+cCW2UjsktE6tFYPMD4mDapREb63T3qYWB0CYHLvfVVTmieas5TWCBoagwPoV0ADXiaotQibWBZ+5lLO40ADZiLIBM7HEtkp3H87UmVmZboGrjQmBGhxgJGBhb9qCpiFINUKioXI0GxwjxjOjczJHumib2LDNjo5w/VUOmAFTjERtEGuz3TAlC8d5U/URZowm2EulivArQUuOc9FEkM1TzkAptkmzpOqeo8cGB/L/P0Rgm5uZywLJZ31FKPnSAo7YhwS0APmdtegcCV1FrpnLEbREg2HUBTPwZDNksHfnwqzHLHnbW/LyLx6Qk0/TQbkGrgtEUUmJvPTiAkmYe7H61OVG0KD8jsTlPnO48uI2mwJXlSvoBKdsE5c2lXs2L2waCOZetI2Dc0acAxA14DMZpJ+EaFqGyEGVrVWX5Rtu9RtzJnrQCjjXuJZjDoQ2YcEERuUFeGPju+9IQdZWSSxWZ5WSLm9ose/fedb2w3yfI47Y8R/+3Ufgv91ZYK8yNvXgpyYUxM9avquzp6u/u7r7QN/kmaMy57e1NqcPVlTd3LMmSOXNrzjAAK2mgtoNMlF3bJvTxkTsvgd+UCNKcj8LkoWduCxMJCCUJIbHdbqdt53wLDiGCDQhWUwEWWAAT1BRMEdgp73qyV9IxsqXJerMq6QqbYr0la+TKZ+8IcTzaqiRxnUfyqRzL4uQWnkf7GpJJiQXmw9hihd0oV20Y38IJh8OEvXYTCUr60UJd4oAHXdBvOovqn/XHw6pI64Oi82uwXhB7u8p9Nq05IxYTFW1N2ZIqCrRRZ/KjqByI3kFScKmzUd1Ac+K2RttNCDvQR8mEvuLWw+6ZDUwSF6EkYmpCIH2z1O1/aCqO7NJwnhD3Ka1RziCuOpTGtk7+DeYRbjHatIfXL9TevZWuJ8zeptdAgMoAUAiKOkEIdgQatbSo1phVmXJwOYlKIAYrB+Qjx23oCJ/6PgdRoeagDPzQMKkmIxDZiaYc4ZlRpQ1IMwaCpLvF6AOMxiSX8RjDX8pDYjxqLxYe9XatkYEtvkgCYMkYxwvW6jtfTBLNOBScEYHv8wkz0xFw3h2JjdlzzNdytW16n0G2CnchrPvaKBhK61dkgybDxJ6fUubpK96XlY+97QM0qqXKBk2TE48cbbqfI6RDRs2yaLXX5PdZZVywqduktJ5odnXQPJ0cM4ZJE2jmUjANwyKI3NMrBJnTmph3w3XEdePc5xQJRqqsCduuMqPWvaeV/zJz/jJI8apSPIh6d29yYvKytPWs4LA9Lrib0/JSYqgDndv3SYxjeX94wqyojZ+9IF/ypf6XPLi7x1PYMEr+di6/d8mMN4uSawotXMGt99eWVmmckm515859vvDeupOTU9QMMHQHD/he+96tKWWrNwrXYromTh1gksynJBmPxEx8QurMZgpnrXdeH0ShkFm+TmozjBId4DxXp8cPNQl/XljdCbUHpLS0VmGwcjRo2O+AdoxWVs1W7/9aalMUiHUq78uhxTQET1pvvsGqJz6tywRf2+5jJo2x/1N834yPyFaLizGQG+vLIqNDMkNCcXszYwFz8zVx2pLE+Y/cwkDdpDIV3YkSLUfQhlG/KXCRoXMpmgrnjp6iEt+LEBcwLZwsOs1pQhbaHmdoJ8T7ZaZxdn+RzqKox2Gr1PQhNAAAHwWeF2udRpO0FR49r74n8dOS/MFyxE1z/RIvmgbbm3ucBczBFFLYvxM4qHlZWRhWqoWgEg4zs6ORIMF3amYaLUKIIDPTvWZFxdKzkDTeS2qEpvZuVZlWOOPz5yakysjspX8rHMvKj2qETYWVAocN6DTzLSomiyCO3cWOrN2oVXIseK4Ak4IKslz7hr14JS0PqfyQIW5o1tb5krtcJ9H50nGiaLVyvE1wAwEe4KkBTcPOyDjrbnn/hMiMOhHL22oa49TBVmYc/HAShHYO58FtfWgnFrkPNHfm6pNk34ntgkgGfotoVkPVZJtVNgIGCKT33WueVNevu9uSUQvVJPXpJlztIrrlJMmjlD7oGz9Dg7K9q2bJSqnxG9a9q63rU6Pf2qGzLj2S5qRjhSlDhKnaSfCx7Lvjc9rM13+LknUkIq0nm1W5gwuw8LERilh9jZmzDB5+5c/lPIP3/Hnn36a16nX0l5tUcZXbXHnbvO4kzw1ivULdc0gyteu9LZWN/S39cRFTZw0TEYm6iY5f5j/+muv+0nVG6PO+ome/BrHE1jkFDzmbvyPEtjR3vUjt53y+9iO/usSuhtk13bV/XviTSftsmDxVjcIRiJo6vBMt9AAZWfHxGJBVCrSr7+l2o9KKzji71PxsEOGRxNE4W35cInUv/83yeptURkmbYP0xouflivzrrvFzQkITmrmA6a8Aen5nV/+QAYv/4skXfstGT7/PIdUimusifyNxuVvy6CYaOkbO8dVZPxuYBiMmXaFDY5pM7KIwpFhYP7pkC2SQzWVN/bJ7qVr3KLLxRqsLJiJmZVDsDIwDTlDZQZh57wOLR+zRWHxgXuU1tXiyMr8XRCDyclJHorzLLKgMjfvJlGFZmsWzNjsZwPQ8Lvgffa9nZCm6grqnLtsV41sbOxx30np+DA5WQV6TQqM50dItApyoLXId2CAhfdV9sh9PyDNlFSM8kZ+z+HjTNKyMOdkFm/4Oy2NzTI2tlG2bNmppqkTZbj+M31E+5vGD+vctUFe+sl/yvj8LBl81mfkQGKWS3acRwAAaEUbYtD+XlDtw2awJAfMTAlzHkZEl+87SIkgedE2DMbYuC43YySMItE5ONmj8qXNyuYqmIRA1xG20TPQB6AjA9MMVDoxbh3Psxkn1btxuoKgkwjNIYDysw2A+070mqFyHRimvIFGIVGj59R7D94rlas/ks98+x6JGj9f1v3pYZlakO5AG1t3lEnXsBPEj42XpA2LpFzHBzv2qLebQujP+NaDbh4WnGGRLEvHjnHHI0jAtk0of3OgMowR4U0ZBqcBCOjmtk6n4U9/eMr/yyO/kFmnnelFq9N5dFMVM1W/q3C8q75oE4IuHJUaK3Fx8fLW83+SxoNdfopuEi7/0p3e6nWKRty52c/Oy/OWv7swUoUdT2AfO0WOmTv+jySw/cu7Zde1JZL+2bdUiaJdVu+odknMkHPG6eFTo3FHS8LAAHhvkRiCXDEb2PP47orNsu6NBXLhtNHuoHVH6zA5d7j8dcGLcuvPfu3uY6Bt/CT65giitqn23lvXXyQHLrheVfXHy5CCEunSyo1F1CnPq9binndekbx05a+NOylEEtVqAS5KTeNBlxjyios8nIZR2Ujbu+0IG/qhqr5/ZX60jFREU29dNRWAv6ihxyNRg6YjQF2xq4WThsszwU7dZLNMRDfIheIx5uVlyh8mbsrsEK7csExVlVfSHRetKWtQ/RIbtrRErCv4GfKz+Znh+Mt3YU7MpuLB47ifKtT0Eg2BCaeG9t+c8F4D9QOLgTQFqjUCBXyQf1Ruf6zXWZQqQpiNzbrd+2Vctupa9oUAEVAlLEjW9p45H4p109D40ytV+095TlfeLtlzzom4RLMbp32IuGxqW60sfeIaiVJScl9tq8TOuEdSZ8x3rVQWSNq9RIYiSU3Q2FWG4bmlyTFZZUrrlA0DyZbvn5YtFAFzO+C1gqaftKtNzYPf2XfBbWgcZrnikIsk5jCncSAReOxotcHRSo/Hw+kKKp0YJcNcAuyYGfqRn01qyRIt9jZ2XruKPUwQN01QcyrnuSirALO3gAZgmpd8F36ffp/9ai6q+p3E1t99T6ZMGC3dUCBUaWNffqk07doq4xJ6VMuzRzZu3KiSXCoK7MfK5ff+JEJW57l0JVqHFDltzND3neHAP9YKhwNHBWjHCoQx9ALU4aGSgFi2Y8XGgHj7vfdl0XdulnHF6scWm+K397R5B3o5R2L93owiL37QID9VOwB56WleQkeTHuN6v6K13cud6BpL0lhX6+9r7/HGj1C0ogbzs+mf65bjM7DIKXFM3viXEphs67wuJadV++nxkjupr+8PB4ZGF535uIyfUCJPrGqWJh1Sg4xiNuQusNg46azYJFlFY5ymnxFIjQ9kMF94Qew0gdQX9NRJtPI0enaulVwl9CKSmzN8mCxauVkmX3WzchTzHCzYJILMT+jtX35fSmrXSfTXnpTyJW/JiNKpER7KxHxtNyjfaelfXvQSJ86UPcNnu9kd8zazX5A+hafpezS4OLtxFjgLkoHBgu0+1AyoPKwiguMFRNkCtZGKntgIJ46FgQvREb6xRteWDm0U8/KiqiJBIexq5GRei7mLXezM/AjmfgAz0HajLccCTPIyrpRbEMJzFgNJGBKNZECCDSoh2GelOhyR1BdphaFM0JJd5NqpVAoGEAEdSRgUn99/9M5Sye5ukX3ZYyJyTzyGdiNzxsS9m+RQSp7ToeTvWIvUAAmzE1+Vn97wqPzsK5NlaVWW7Bx/ifhDVXE/MOCnjRir0Om3vnOqfPPLWbKqYrS6ds+XjvyJR9jjUP0HPxN/y7hbZqvCz4Z6JalZMqeS5TwOhqH9DDBimxIew3lEkCzztFKwc4v2oimdGPov+J0EUZc8P7iRCzoo2/swg1cUaGgFBkEj9hhrwZEkzNgzglwNe4Dhgg5nc211aAMRm1vi/jcJp4jxZRgcktbfLnufeUAmTJ+q/M8mB59/+2+vyex5p0pOfkiFpK5mr6xetVKSUlLlYHqxTL/qpiMcDXiMKYu4vxlW6eE2yjAGGmG2TWflxT8+LSWjRsjgqaeFkLFaUY8aXeKU84lGtSOq++03/fSoPqk71Ktq9ypUPWysnzpqgrdv4yp/mFZVdeXb/e6uLi9tdKkjXLdWl/mzZs6Qodk5sq9eJc7aWyUjut9bsn2Pnz4xxpt0StfxBHbEWX/s/fAvJ7DYInX81TbiGLWswD/sudVjo0d8+YcRMikSLYf21UtxTLsO39ulN2ek+L09DolINcGiC7CBMHQZv2O3aydx0r4dUvbK7+XEuWow19As6VnpsmR7jYy4/AtyKEltUxTma8AFXqdG+967v/FJ2T/nUkkeOUn2rV+hQJOz3d+gImJetDcp2XvhpQXSnDtNBuXqghyukJpXvavw/Srpa2+TeJV7Gj5V4fZhtQqSFmEuwIZiY3BsqL8Z2lJkMTftQXdBKvzevnr+7p69B2Tlfs9pus1MU6BImGgdRAvyeBCDz1f2REjDJlnF74Kq+PbazJjMcn5OQofTN3y/sitCxDV5pVOnFzu1kRU1h9xMjDAuG7etXUmCZn5ztFalfV5TTSfBkkQJwA20Vjs37lTzzPf92pgh7sDZjMv4VkFfrnzvoNRuC5mIEr2qIRm7dYns2bpRPnHGLHlve7NEK1cvbcwJUrd5pT4iWo08r1KBYwXHKC1i4wN3qGRUmiRkjZL1OTNkVHG2qvaHVNCrt26QqG3LZH9KkRROmSpRWUUusRPw50wA2PzlQC1yHC0GH2hwj0EhAvAIQJWgmWaQl0Qb2DY9vI6p35vSyVSdp1nQCqbKgn/FuQS/ESCMSUENVDox81aeb87jTuFD9T/bq3c7BRNaeoAv7Lk81qxQuM2MlYCuYk4BtBIBd9i82ek0hknSA0nTvIcpsapQ8/yTMlVh8ztUULps5y7JKyp2pq2YulKRDU5Odu7jXdrK21tRJqV3PSIZWgFaNyBCw9D3YmCOIPgHFQ3mwowIXv3+XbLmuSdk1snz/Glf+7n34e9+4keXr/EKL7reLzz9Mg9wBw4NOz9aKg1P3Cud3UqnKRjpWoG4nW9etUaouoqKM/t//+oS76Aeg6JpCS5BbVysrtS1AZdtTXzt+/fL7DMy/fgpHcdRiJGz9di88X8kgeV7bQo06HJJDBuWN+p19z/9Aik55XQZU7BOCvY9LSvKRsvQad+XdTq/6lDU4abWOFXPaHQ7b9qKAB+CO2QOF7tk8z3a9Jt75MpzTpE9FZXKkSmQxWu2ycSrvyhdg4eGEp8+FqgzVV3Thy9Ly9uvStO8q6VHZ3CF886TQ9297kI5OUfVKxRq/9iWg/LmE4/K6FlzJT01NLfwuw5J2cYN+j5PlMykeKl77gGJySyQ5DkXuLbFhMF9brBMm5BFwZBxxbr4ElSNwL/RarQIuttyn7V3UNaYMcR37U7UIKyi4jGQT5mvLav2pVo5KdntteKlh6SxgLbT0iQwPTR7FH4GAk+ry2zs4Ucxp+H4sLvn/ZnxIY83ODW3TWXCQbFV1gvHXAJjUUtWVFXWHmPWt7Sy34E0eB/B9xZEHAZpBu5ByPq01DluG4uT2bT4+/bIsEM1ct5Z50qNcsSI1jhFW35wp3RMvE1yJs+Rtp0b1XNrn2zfsV32lFcqMCJHxuWHZqA4XTd7ifKJE6e5n3kc3mxBk1A81n71yusy48Y73WzWkK7uCRqgPU1glwWcqgq0J7zEbWvXO31Fmx3aIj+QFuIEacPtaHtdU6aH5hF0g0bFHgKxi3A1BI/MlE7YsAQrO0v8IAz5O1RGVGaGNDTJJao7A0PURWkLWytsNoRm4mrSXCAPgz5b9rdI2LTBqUbhWHGu8zdNUzCp74Ckr3/ToQ8rKsrdPClOgVS0E/mfljgJzKqw2EGqGamq9Fd+8WuuI+EMTlWLcWVTSJ8zOBfmZzYEY3UtMY+zjQ/fLYNO6fPblqVKm1Z8Vh2t+3WfDL/zN5KoItxbnrjfjx6c6rXs2ix9DVX+hMlTpLWqzMtJiPE7ElKlurlNJo4d55XX1vrt2toclVvlDZ5/WG9zd0VI45XIrmg74nc/vWnb/3qdtNc8/v//nSPwv/5iAHG0NCReNzQptHiTxIiO4lL/7g9SvYzoGrnj6h0yrVg5PbNC4I22gzdK996T5HNrlVahVRgxXK3WDyZnOWg3rRrnBRVWrQ8SZLf++bfSv2utDMnKkn6d/+xftVg6z79F8qYrHyU816I1iJDn0h/dLns2rpGJ3/qVjFOEIYvC7vqDLuFQ9Zit/Y5X/6TM2jGSWDDysJqELgpUJ1i9v/HsM7qYNsqwsy53A/PtsXnuPTtUn6IDg+gv43KBKOSCNEdYdvLBlhJOzmYJ71BsekFjxGcwYl4fZXISR015vSxft8klmq7iSe5vBy1e+NlQemi4xWmyNY1Bfhc0CB0+Y5STM6LdZLwgqpDignw3xwu2Kq2SwoHYEqslVfsd8wi+syJF2xlh3IjXwcrDbN5NuYSNAFWKofRMJR119wl99fKZqz/7357pX/3SF2Tq3Dn/o8du0Pnbrh3bpH7jcvHqtsq6Nz+SQT9+VjoGh1pdOB5HQhOrKbFwnOt18S9UQ0ki6JgMad05BreHYd2a8G0+5qyCAnBvkgTGqpflhxZLA2dQuaK1aRwy2wxxrtBqtOMVkU87FNIUNaSeI68jxQWRPUzoNz7gwANo86ygg3LQB8yIwKjYE2yyzL3ZNmP4kIFyJPQykhEfPOW+AyouS178jtugEmkrEkuXfiTJ2kZsqNwtX3r0RUWXhu43pKOJAnAO2We9dGqOHFy7Un58wxWOYkHyipuc6nWvb/Vb3vY9ZlNUTpWrD/njr/qSh0TUnKTOqAs/faX/yqanvQ+fr/fnjSl2a9v6hoN+R2e3jM7LdO3B8gY1rs0YIaVDt7gKi8cYXJ7b+/Z4niUzeGDcXvCD9cd5YANPqmPk538pgTEDo4WYOSTaj29t8XpHJMg3XhsipbNPkFlRr8szXddKVvNWeeOhRYc/bsogef/1O+UFmSAjckOVCsrgoMBAZZE48Bhih8xcy+LdJ34taY/+VD4/LjRkrW44JHf2KBpu9CQZedH1cvrU8a6y+mDNJtl+x2dl97SzZeTJZ0pefqF7/NhC4L4dslzLCBCHyB/VrV3ifnf1VZdGCKotekE++9TT0lS2RYaOHO93zrnUM/VtHmsLjdut6y6dhYzdaUuL2rlrNQL8m6rSFEB4DENoC9ql5n9kkj4o65tzL49DvQKPrV27qx0/DA6aDdzNGga5HeYWILpM1siIrCaNZKoW47WNgkI/EZxb2XtCk/EZxVRsVIDF0SJi3a5AgCAUnkRO24lj6Y7xEM26uqAaQdd4TPwu1CbSCkQrBoA2hj4zfy2AEL0bFsugqq3q/5YhjTWh2WFHiiIntbqqra3XjYc6OyelKcimTdhp33fXV2V//BBZpShVi/4mFTjWFla+H5qNDC4rl371TLNYolVN91W3yKGLv+WSEq298bqpYV5FtetEj8Pir+ZabVqA7vV0I2OyZ1YBmTqM/Q0DmICYo51qSif8HvFnqmvClE7YqAUrZH7H9w7/y5yNqaY5XwgqR8JktFCKd15kOlu0Y230Ep4DaZqKJ0gn4DwFQAVAyGxm7LxzXmBhmD+vF0tXQ68dRIsh4bNpalv4ezl39hQ9hgdd0lq9brOoibuUjAXY0SVtbe2SqX52ixYt1koxQbucdXJgwjmSM32+e48mczYpK8aplPRphyF4vN65/To1gN0Y+jxKKrZja4ls24JDUnLRjV7H7o2iyUvOufQCv7roV966le2y6vE4iU4a4s8oGurtfFu3igAAIABJREFUPdjpd6r7w7DsTHd7n87H9nuJ/ZNT10YFKzBe/8TB0f6ujF5ZtniQkLy473gCsyN/bP7/LyWwnq2d1xWdN0vyCtWqXReYnIx2OWu6ghGGR8lvH0mUp7wHZXj7Fnn8kgckMTPcKtHjcCDqS/LAnmtkeU2nzElRfbmwdxSQXsAVtekF3s6qhsjFW7bqA/nomd/JoDUfyTxt61TpBVKBn9anr5Os9CGigi/yhes+47/VFuP98eFHZPSyp2T/5d+WDvXsyjspZDRJO5JFwcz22rKKtRW1U3rf/i/5j7u0RRE2wnvqVw96j//qQYWOt8njjz0umRff6OYFZidvXlKQWankgPNCmAZ6TeXh7OHDKg+HvY4SQmTWcMuHRcn0+s5KCH0Fbx3yZUWLHrudGxxiy8ksqSbgjKxYOSUztHClJSW49houzsTm6Gy3k7UNAFUcCdI4SVR/VJwEBowEagVAj83Fls9BNVW2s9pJYB1N6iqyeIRpBja/AOhAAuNzl+jqNTJFF7awWahbeFTNhGBTQkBt4FgRVCokLzhABg3P0Fnqy9/7hiTOu/KIqyVaK0svrUDShxe69iktynYVZt707SvlCp3JTNeZz8Co1wqf84RIUPBPbdhYdPrnvyBbVUklZs4nVKuzy0H+g3qaboOhlRXiv1AV4PCZooz9jaAlPRJb2NdT+Vswx4LzaLPcIDjGWsHuu9D5I3xBqmZzADAHAtuwmMIJiM92pS8Eofy0oa26t79txGnz3OIcJBESRyMC8zjb8BgEn42G+/7CoCKTdbJZXWFaoiz86d3yiZNC+qH2/JU6ayoaNlyYOwHuSFN4+tL3l6gKfJV2pXNkS3eyjLhILVU0BiJgrVXJOYzdSdkv7+jPmbzbI5H0NuTJ1i2KqJzrSZ7SFKjEaCfq+eeNzcvwH5x3qvdOwsLOha+vcOV0uZcie7YMknFD1BU6PcNPPNQqNbHq/K2tw0zU9Q+0ecXFKt0WaCHyPKvEqMKC59PxFuLHLq9j5o5/KYH1dURfl1RY7O/a3+/NKAq1H5IHR/n79rd71f0FUr3nVRk7Nlq+8EWFyyrx0YVWYPtrCuTut2+SUbNOkZf3KlkTOLNeoNNUZHZKXrJbXLeoCjjD7DKdZe1dt0wuPWOuG8Zu2r5N4nRHhwJAXHqWvPLmYrn6Bw9KVnaWrFXu03sPfEe8ijUy6+5HZNfKD2Xm1Te69k75nr1uxsauMyK5oxd3xYdvS5268saVniV5OUOk+v2/yIUXhZJep7Z5EoZNcA69yBYF3XmDu27sXnbXhXb8RiCGU8ZFCkHWHZdwkqZNA4eKRDJOQuRgFa7xUNFAoooWoyllcExYIEl4EHVpOVLh2Hxj5fY90ttcJzHpOXL6STNlRnaSU/0gAJFwm/9XqHq82axs2lgXEYB14AMdrKPsb5BpWl6mBxgEJPBegjbzJHVTpA+2vWyOmaOq4gXDhjpFlKBHlSHrnN+XfhYqA1MfyRg8SO575AUZetVXjrB54fMg7qzcQZUdCjkNR7fWyoFdW+TWpGaZ0KItJV2cooqzpEVBDLFKCG9KKXCIuEH5o2XCxIkyeZjOMlWvb5dKKd3/+J/l9ttu8Q3lubZFVVm0KjLVFOzo+Rvv1Hd7y5oPXyIkB3MhIJHa7I/7ARK5UECFoes4joQ5j7OJ4ZiaqgreYFQgEHoJQyaaTQz0C9sQuO9eg2sCkru9D+6LtLQ1Gdmx5P6BVjj/jAjs5LJUMsyI07Q2g2AS5l+0NYubVb191dvK89oj2dreO/XMM1wbMUnBUVRjj/72UZmo86cLLjhXunQuvmHTVtm6fq22Ygtld9NBGXXWZe5z0Br0lNztWplaORqQA9BI9WP3SMeG9yV9RppMvSZf1jxTI2XFQ2Xq5C6XvDr2iPtSaCFeP3+qN3jokP6O8mVRu/oOo4T37FHvNgVTpalFT1x8vF/ZqmodUd0e940dGSKZxw5JiwA1Ql9eqIVot+3/4wls4BE5dn7+lxJYbpwXGVg07u/z9rUPlqY+z5EHP3PvD73Z075wOHHZZ9YE9vLzuigfGNk/98ZdUd/YuMRVDLMUKeBMJ3Uni/0EqDZaLI0Ln3NJ5px507SNptWXLvQfrNgg6X373Y7KO/eLMkSRhgd8rQRUpaPj11+UVhXknHD5jbLzvdel9IJPRlorZiDI4B2hYIKLZ9Pit1VnsFUSh+ZJo7ZWRowskgvnaHpRbb4y5eSwwHOBoQZg4rFA/kE+2gLj1BHCFvUleRlONR6HW0AcJB8eaxqBPAfeELqBvD7Jjwrx0/MmSL3ubl/fFULzAcFGyYTXpmKxhcsOJQsnCQ4wBPwhQzNaEmMhxsHXgCQg0DDMbNi2XrLGThasK5gP2nODcH3aXrS/CHMKps1JBQrIwJCjubGqBxm2QwHcEmyjAs4hzJaD26ZUAbWCxMzfN0v42vKd8uM775KTLzpP+tpC+pNEVnKSCg1rq1q1+zKUtJ2YpF5t7R0Sq8nphz/4oVw2f7qkj5kiWZkKudbfl4aNN+35tEjXrF4tq7XVGL/gj1I3dZaMuOMXEccC+/tGPgZcsbyqOWIeGeRuYVIZPP4mkuvap+FgrhkUxbX7jagOlB5AB64CEJ2DpqvOZVkJ4VwH7rgqvcIg9IA1LGhbIw9lpHHux4Hbfv8/IQJTGUMMt7Y0xPUgpzKIZDRgStu7z8hVp8+RRuVLMuvimoxVEAcVVzR6ltW18re33pdrLj7TgaoAXb384osuqVU37JdzLrvMzxqa697nBqWZEOa9BYF964eLpWXjw65tSKIaNz5DXlnfpIK8nmRW++6+trIEX9cHb3TRUP+k3CQvqn2re52PdiiBfkSo00DUl6S4Si2u+2DkuFB5jc5P8ctVp5UYphSR2lEhzUNLXgNvHycyRw7pMXfjX0pg07KiPlXb6rv+liUwbicU1PrXfSnHG5IfShKR6ovbmsBe0QRWXzXCv/mmzd7BQ6O6/KSz4p582vd6tq6U5kMqxyTFknva5TL99BDJMGrNUnnntz9Ss7l214qYpC2KeZNKZLz6eH31N/8lixa+LbO/+G3Zn10q6Q9eKVvO/rqkFY+QQ5qkkqaf5Sq8sbpo2I6Y1ohblHRuZWre/B2/u1PqO9WpN6AKz/0oMbBQT9RFxy52qkRb0M3ag8E38wMTFTaIuTkiGyfIweGVx8LfRvoHZ98TZ5wgJZ0NsqGm3rWtqISGHNgr5fp+nKOzVnMmr0SbzymDUD1pmCQSFZVZsbBbZlYTtG83jhlcNdTs39UWLkHL05I7SLQxQ6Jdgk3v646oJeDU696vVrD8DfccDTNC5HbQGYCfXRtNjzWLuQFHTA0D0rSJFLvvWI/J4JY9cl5Sm5x26lmh8+Z/EPd859tyxRWXa9sq1M6yWKJeYIvfe0ea1q+U7sqtkt3YKqeqUsmclCT5qboL9N7/smTHRrnkfTRLerOj5/UGWtJTPbP5sKr4CLdnEHb6uZFsMvHloPUOQAU7n8xUkuNqCjS00IC3I1dlLdiBh4HvhkC49mhRtWWXIyUzG8W7jsrZBJtthgewBH86Nj3MU5lxOWCFcvLMcoU5ZbDt6MQG2urVnuRhueyyi5Ww3CWVB3sdCZqYOSxHerRt+9Szr8ikcaPl7NNPcRqJ/7Xgb6pkEjpXr//Wf+p1qEAepXiQwBDY7ejolMREbetqJ6Hqgzel/8DbAsQ9tnC4q762a/E567JUV33VLUqQabNne/WKJkzSFvX4xD4vr2OdM9wNJjBrD3atS/SLD/R5UTniDypSYVKNzsoutzPrrxNv7JheyZjl+U3LfW9Ha4w/MJnxuOMV2P/gQvw3PeR/ncDwDJuU0XlTjqcD27pU17o51NMkla1dMrkkWW64Wy+c5J0f/1iawJa/58mOd0tlzfrNctVXVapA4/ffjvUuLg3tbrXA0tfTgfm0C5yWWV9jjd9ZMslLUgJ0Tsc+ue8bd4rfE0qOC554UTYPUpmjOSdJU7cvz117mlQOm6e+X/PFmzDf2ZGYrxHtPQMcmKp7kKBsqhu8btDBmOecXqhKBrpbZYcatC43gV8WM1qNJJP0USGgiSm+09M3Ty+D4zPr06rMW9SnFi8p4m9b/Lq39N33ZPPSd2X61Tf7d1z/GffdZGhVgUQVFWn2fvUq04XGVEdIlqC4WFjsb1aX73MgFT7X7CGhHS4zNQjFRH1cmpw2Ot/fOyjde3GPwp7DiDezfrEvDJi4WbrQviMssVtlxcLI3IvKcmxiaNBe3xfjseDzPl1FrTHQusMltJiEiDEjj2GRL9zzofz81pvsLXzsf77zjdsbZdcH7+lc6pDUlu2RCpUtOueam1ybkIR1sEyduRXEQdKasKtazh2RI8MSQ350L23dKS/ibnDuhXLqXT8XwDMEvDxMVJljUdGgWRgkGgdV3s0yxjYtPJ+Ni7ksm1t0BEgTBlaYsr2RuO3DGY3EfraKLqicb6Rp2tYmX0WiQ6uRljOB+eo4pWW42+o8TMuPQNfSXM0N4s/9pspBJ8GcIdx3rCCbYPA3aXubbBq/+/Ch30jTmsUyaf6Z+ndUcEBdy3uU7zVu9Ag5+4z58scFr2m7f7VccfEFahKpyMkzPyUb331Dyt5aIJd9/ivabjw8L2xsrI8I6pLE9m5ZF0lgNvuifThRJZSpvpo39fqZ+YWedo3ZRPmjE3ytZNtcgtpR03bEejYtsUCml7b0ZQ3pi27YH91X0+ZH79cqbV92vD83Jb27wdsXP/70E9sHp96U9KryCDeriS8Rk1Ur/O2+mv2uxXg8gf3DS/Lf/ov/dQI744orno0elHplQVJIw2hopzLy1RoBmGph+hD/uz/v94Yk7zr8ATVxuUpM/3/p0RskquyvfnNrr9fa1aZJQeVldDBvUPyMovSuqJb98duV4EkgFry7vsV7c0OHDNdWxCOPPRB53Tvv/aX0zQn11Xep4sa+1x5X+HOy3P70a87Kwz1fL0LIp7awc58t2EDeLcG5x2orz/QHTSGC+0k8Ay0+uN8UQEyLsXlQiiOLQtLeqmTlDZtrnCfa8FEFbkdO+5LWz6iYTh97lvZh+bL0mZek+T9vkdK502SR7p5v/vwX+8/63Fei/qI7YnyNqAZoBYIGM41BFlkzF5xSkhOZd62rqHME5pm5unJp7Gvc57HbzVKVkMKpM0RVvwQ5qJlq/gnykCTLjp/Ehxs1QI6grYsdaOM/mW9ZqfLpqO7wbyLcbl+TqbUQ7XmIBY8uUCShtkENrQlkmuMclLRKjdFkuvJV+fpnLteFObSQAFbprt8tayuatGXVLPVa7Leoknh5cwgUEjNqtqSteEpGNG+XiT1dklWzX4ZqhUOVFZMWmj2WqS/cY42qUjFUuW3KSzx37kRZoIl78mkXSE9ahmtfVm/eKEu27nWPjxucJm2KgO1JyZX0uF454MW51rShSnmMWeNwO4hEJHlxrvF/QltdRD7J7EQMzg46NKi8H7QcYk7mPrsmeNqSvBY+bIRVclTawZkRGw1mcogmG9wfIjBGrAYQgeBszt18T5hi2nu1/4MtwyDgaOVTD0plRZWflp3loeRe+/ofVapN5bbGTpSU3EJpqyqTE66+WbUzVTh301JHal6xo1IKB6lfX2KKrGtol+nnXyxv/uYBuen+B1WgICQjltxa485R1OLT/dBnbDzQ7lWVL4ggDzdJqC065G+1fnRWodc0s8/Nwmp1I5n4obayK6JlkLYw5xZ0qJhwKImdFKOGlaNyu/KL6+Kz9Vqr1xk1tk8kL4sJ00P2CxWVmVE7D+Z45ZU1/qHMIq1WB3tewU7JqwpJZtUlZu37+c9/FSJhHo9j7gj8rxPYDX9d/+um5o5bDA5r4rUjOyplzxtPytd+piTUoyUwPQS/fFjbelWbHPy+fV+dR/lvnmMkLsjQAyNLUW7c/9jOKLn68mvcr5fs2C0rtpQpOm2ctCZkybZXn3Izo5TZ58n8T18vpSPDkHuFSpft1ZlZ2C6d55oWI7dpyQ20RjFCK4sDCc40HHm8weeDgsP2ftnNHtix3tlIlI4qcXdDXoVr9c6mMvnrylBValp7YyaNkYNr3pWK3/9QLUry/JPSWr0hJ1zSv/WiW6MgCheolQyJj1kXC83FqjZhMy5ACUSjmu+9+OyT7qBlTDol6orLrnL3K5LSX7Gn3oPM6mcPdcmKXftnh3mS237AX7h5t7evTjX3VH2AVg5utdnaoiVoXZrUknlW2c+4U7tdvXo0Aasmgqr2Zs1irtAm0WTq82wMUDUBOECrFMh3XHOVvP67X0mmatNZu7ExqUSr72oBhZg8apJk67Eigj5sgxfcJzcs+aucoK9FI2ufVnIN+aHktWtIhtPBHDbzFDl9mtItiosdiONHy3ZKycmn6tKoyvSarFbrZyB5E1F/f1gO1FZK0d1PSedrv5ME5SX2T7vE/Y7EQSWFjiaVGHNNiOggBYlgS5lNjAEv3C/DfC3cvAnOL2ungsAjYdB2hIjevHOblLf6rq0YFIA2Q0rnoafJnUqWuRqJLehUwOsPG6TAElX6QJiXTQ/34SRgNimGhEVdn/MCW6KBpOnC4UNk9VurZMcvbvVnTpns1Ta3qFtxmxeXNLg/s3hEVIEKZI+eWChVuyokbewkie5PlLXPPibxO1dJd8kUTW5Zkrhni9Rod6J22zZp2bNTzr7mBj9n9une7t1l0te817fE5Q4Kx6XnoLdh4xa/LWa7xxxs7S7xcppzhcSVU9DgUIgkL+Zh9hwqs9Gp0f65PTqA12ADPO76eNlfuS9qVUVXTNO76e7+A2lt/ujUXi8/xesrz/Sjyt6I8RLrB8nGmDhHdo7OzPegAkDBABiyXUl7Y1Rw9Ivf++3Re7X2Bo7//287Av9SAmuuqr6Fd24SRZ84cZjqH73uRy1+yZt9Xr+cel6gAuOBWn1VLY+Xl5ecJnGLQtwdeGQWxifj565URQgptwyFDwtEg99LOiSLD+RKdkyYQD3tZFnz0RpJj+6QuIyhykFRlNENd7unDBs31i2O7GCZt5SODMGt8eViITf5KNu1mrKFuwh0g2ZaeNxm120mirQLN+6ocahGFhnbQQNWALqOMgcGi6aMTzutqmy3pKhu48WTilxFBcINkVvmXCw0O5//nZ9avcV9H9sba6UrOs1vK5mmxl6aLNLSJUXFiJmVEWZ9QRuSCuu3X7pGTlJI+mDVO2YOcNXPn5De0VNl2dLVLkm0JGQeYYQJkZoFC9sbwmZsICbNMdm8pmxGOH/qSKdJB4iFGdB23VXvqG6JyCYxYyRIPvnF+aHXVTFZFFIM4QjKzXQekdTaEXqK9Pf2ykufvVyar33Y/UzFSqXnK+qQyC0ukto9lZLVXiHwfhIzs2X/vgZ33Ad3qZ9YYpycePI86UvNc5UmAaCjsFjFcQNmntz/wkvPymsdWZJZNMx9n+ZWzHfNd1f/5PfUI26ppE6YKmtf/JPc8OgL0l8wTtXlu13SBiJP2LHgts3E0JOktTcjPSoyPwSwA3XAqA2hTxwCs+A6wCyQBESiQjjZqij4aQQcNQPrkLSQiTJlDX7PJopNEwEdgcC/7JzcRCeqbFHO5kWJ52b/EqRcmPGnPZaWuSmMbHnyxzIxTcn9Y6dJuQr8IldlfDMEBNLUbwviv0lU8RrbX37KJbGtNY2SXTpZTr/3fjm0cqX89obLZfQpZ/udnZ3eGWfMdwlocFerh/QUrs4Hmxr8dk38yE816Pfb26Etc/0589ZEzxIXVVfXTl8mTY/xe/a3eNt2JUvfdVEusU1blCejBtf5w8Zmen7Htr53VkZHVw2eLZmKRs3oruuPrd0clVvSLJWpSX0VlfOiShLafe4DfEaAXiVxNcXlRO3R7yPb65apY3Z1Xvrp544Uwowc1eM3/t1H4F9OYHg5lWp1MVntU7Td43/47HMKVW2SZBUEvfOBzR9DIe7ePF/ee3qH+9w9lSFumCUxfkYcmKBtGExgCAaTzB57Y5/En32pnuSd0nsotPsvzIyVitWrJLq3WzLGnOBnjpviFeTn+qUnTPP69pYpCbbWtaD6Bqf50+fO85pyxkbIoJhmMj+wXT2zL1O74LVZSOEfzSnRQdXuTZLXoFI1ulCOmHua23kjrQQ/Z836ndKSlC2TRoR2/4bgW7I+JGpMq/LEyXlyUVy7q3xoJ6GEUTh+pFPcePq7d0p3zS4/v/+gN1F1/jJ13kUEuUz83FuoUlxRmZKTHpJ6WqZQ+uqaGqcD2KIJYVBblMz9ym3SesG1sumv77hWFe61BO+Bz8b/aeEkA7CEFuLoOFVAUdDGi7taXTViFitY3ACJH5UbGsKzGJskEcAP4OOuPaiVUotqXqL0XzBxku6WE50SOyABlOmtWuQ1Bmo8xrfslYObl8owBRZsPhCqULriFf5cqECcjl6Z9KdbpXB6tazcMlW8i/5DK2Z9/7H9zoX70PsL5Id3fcM95x8F2pTryqtlzd8XyOIPlsmYm1QvD/i2tvLg2jEPYhGGGLzoZ/dI/YdvSIzKihE5l90so0690AFzGrRNR5Li81P5kPQwW6UlTGKH58b5ZIHKh/mhGWk6XZGs8NggTdPmCyYtNlAR0jiEag3bGHAb3UPz1iOBJim/bc07b8ueVe8LPlcFV3/R47xrqWlzm4uTR6Q7AjvnKNJftInd62gbmwD9arSHiDahfqf8Pn9cnrxx/09lct1KuX3mnfJydui5AC+CFjjm7DAwidUte1vWP/lzSSoeIyd9+0Fp2bpWNr70hFz0yNOy4Wffd55dxaPHufUHJfjotkZ3Gx1DWoLwt2p2bfd2jUl0AA4id1eM44PRNhxz3hBBcQNZKWZkw/fsk4tmx/cB0Bha3+WxXqw9mCetBeN9ElXLzj1RphrUEhPaYKX11sieMBIyITZD+D2b6FUJcz3Wis+fvL0jxl8dVzhnzeFd9j8+zY7/5t9wBP5XCWxoQUHpiSdOe+baa6+blNHf6jdUN/sN9TukdsuaqMa4BsevSN0X4117q7Zt5nwUmX0terZAti3SSknLdEUHS42itbIOKuovL/Q2LKFZEqO1eO1dj0nchxvkv154TEqKO+UnC1Wnbfpp0hMWAIYRMkzJvv11W/zY5ialhcbIjrpu6Y+Okxkj0xVY0SfKDNIKrF+17qKkM0UtIdLypaatwx+kYr25gwd56QnKDzrpRjkwJeQia4s6LabhUT2O5Pzrxx71cjo0CSoHrbJstz929Gi5+LKLvXrVfVu+aae/r2ynp6gy/6yv3ecdUpt1qrw9W3eFuGeaAFjoqUjK1fmVFtotl89yf+vdv/xd9r3xjB+3fYvXLOGSJHwi2Pse03sYPs2xMc3Jij2DpDbFlw8qQ2jCIm3Lpen6f8nNX/U3nHKtV7a23M2pmHkwdwoqSBg3ybUmFbaNHBGPM0QcbsgTTwhd6EhQ1SgwwNxv3cWvbS+QbCz6QXItCyz3wXUD9ELrlAhKVVlSt/OdhEq4OU544SbRMo+7quBNWbbgrzL4gmxpLP+s7J9wuquUQEqmVqrzd2KvzJ55khNQJknyv9IHZKfKRzVvX+e4g60NtVKiauVsCpZec7t0Tzz9/2vvu8Pjqq7t95lR76Pee7Esy13IvWBhWiimd4ghEJLwgFBe8kICyQuBUEIavQVCgDi00FyCMbg3uUiyZPXeex9JM3N+e52rM75WTHG+X174w/v79OnObTNz596zz9577bXcje1gOYGGVw/fLx3ccPvajedTHDsZbZgcXHrfr/k9Fii5HA2aQfSmNcSU3hib7s1SlFp8bcyRPRq9VfP2ZOqv2WIMyrZhbmZmNgzUEgG2KWFQj9k0I7w1hmuofM/HOPoU1yau7aevPi0PFv1ZkdKCMcIWfbdIvuhKKj/SqEBD0HZDWhATNEd3r4r6VoRyMzQarbn/TlNT4f30OYGyBcJ23YuslbV5nXxu9X3uMWJjcBlQh4qceaoTC82YdtznxgtXQzFtfJw1+VzGZCBs1gLKuetBNblr3ltCu597hI4cKnXNSggQsyIC1PugBQf/UxLjRNXBctqyKlzVvPre5zaXSUYO3QdmfkNEZbMv4PabA37q+PyceOmfucAyXLHbldy6SyFTmpnwQEdbeN3BvYSY9EF+hR2x6HZaVNMzlhefH2jPS620tm4Odp123xYT39g/fc1TK/6DV+BfcmALFuTdanMO/np6ZnJgmBR0sMZAqU3j0bA/0qGcV4gvz6QiU+mGm48qZg44r4Ob2ijYO0j1EhW2e9DhAR9amzHk5tuDA+vghkNEGbEMKEIN4/5nC2R/2WuODx/wVFPzTb1d1Ju08JgD43WenLbJCemgrvKDcr4tUOxsFbSfR5EF3NiKz5TEg+jMJA+Vi+xu6PEu5fF+iINAIB1hPmXMXh/JTN63PUFLLylQ64D6Q/8TdLfevv8eCbmFtEUrabjfqJXUdnSLhp1bpPQPEasWzqOk5ETV81JcVCRvePhp4ZcYSyV7DymaHJiWM0FvzOK0MPLhB3XDK0+K0bf+qgZWNOHiu8NKyJjF9zGiERYy2RDrx4g/GJwUjONV9bBC1ygz2MlsGz60mwfJ8+9/jgLm5KlmcLCbgFFi89FGFojsValIzJrBi4c6HdKRiAbVd+aaCgY1nYLa0zNOf9l2hI4crZVx4cYAA9LfyPR0tb9GIGqao6n1IAhrIlVpZjQHSGGkucb4Ahz9aEi+ZvUwNrAz5jSWt8NOE8+votxFUXS0bIKcl7/LjtBoGPZtLqPKP95LS5cspq7+QSW1A3M2lFPgONMd8cQCoI65SUxwbKCm6drKChr/4R/JaUtQ7QAgjMXvAoMDqdyzg8rfeV41vwLq3c99hogGmjmdd9nvXqdO/jnMCsBaJRhpQo1EhFPTZLs4L1LY+axThh4zNE5DYmdXzwTlc0QPWq+m+kaFRi2xe9CGLo6eOA0NQ9oQptKb400UAAAgAElEQVR7TG0V0F5J1me/r+RAZv9xPVm2vSU3v/R7sfDn8RQZkUNb39kkhxvyKPe+JwWuuTYcD4cKJOlsG/eOxRk3PVQZALVHDRSWkc78gDnptG3PITq6+QPK7Cqj63LvdJ9HL3weWUOFjhBVN1XXe1KQFNI9YIQHHRSa17XwZEBXIx188VEaG99Nc1kaJzRphpsyyln131S/sZB2b/FSBLzZkR4Ck0s4Es1b2HXpqEoP1vyqW0VbcGL2z62ii4nAr7zA5u7nagoxnhnA7HNWnS1cPPbEdB6l4M5qFWkhskKrD/aBE2vqNzT/YF5Mh9wfPkMGhEUws72Rxlwd2OoGmP32o8P/0jj5Txfv1Ir/71fgpH+Ym35wU4pPa8mZt/8kceEzjw9cN+SsY0XZZEpzcU2ClVdHWTQyYdIxwFkNCJ4ZLfOnvRvayZOZIew9PrRDcs7cjwlsm6vpuhwPd+Slbq7JQRzUP/02bnYqLRXJLGK5vCCcEHHsbmEYddJM8uZBnjkeuADBgyrPLC0eXNOqKaTcSB/aVNlLyeyQHroifQwOi4XrqX/MrpBJZpAIir3oY8ONrZWly5acQzl3/q+60Jgpljz3pOwt3EYzuTcJzmuorUlds4BonuEFMyKOZcmh9hoe6C+T0rJEfXW5rGZ5j1tuvlEELjyD3jrapwY0FN6vnh6pajLoXWKWEOnt7BUzGTOB6zTV4MxHouzUN8r1KmYngGmH1eNicT++ThkBoyIxmOU9uMMZzm11zBh90BEtL3/iNVHtaaMurrvBwM4Aq2jmZlMm/cWgM40hz1o9GQ3X4J/UHH3Yt7+6TWksDTZUqj4d6HbBED0CsIGa4kIfdhST6su6iRYQet043cWIVLC4A7CSP3uGkoQHalNTWYE6yzzYIZWppVjGeYB0lh6gA09fT3+41J/uPngxhV5+p6r39HOP1PDjN9FdHYMKuKEN8WKiCYHoYKRcA3PybWBHVBQSTAl3PED+MxZRO0Pv3SlEPgYOPZTVB7Y9dAd5jhmpuwlOLwaGGk5xsKeLBlimZdoVt5JPbKpy8ohsdbMyllGb0pBzRJ9IJ0JsE43aMLPaAPq3AKKJJbtoIR8FtIGsC5CHSN8hOtaACkU2zCTDE49dI4MW9pNq5O1Lc0V4TIic7xoD8vbaFrL/tofS1v6U4i68TrHn69oeardQUUC9ND4pQe0Pp4n/QMECsQon5h+fRkWb11NgzV55bv48uZQWfyGBLZxYjwhQNTFtejI0GmSAgBBpQuIlJuNT6qjjHsKSPso9O5l1AI8NORHWT9W+nc7TqeJQPtXt30VduzbIVAZ/gLuwvKGZ4MBgqH2hgdnbOSLApDHSyUK4PJE7k3/091n6CPRRMIA5rHEhoq88RnKLjxHV+YUxmpCBQ12VtMyrUtXXgWoG+hnPFNCHel/sz5kfCW2wTC+nQFrxpue3nfQ46b4wpxb+rVfgpH8YRF/z46wSDuy5Z+uuffvjFhEexqJ1PGsJ4PRRqJ+FZkfwrMYvmKL9hEoXwgCX390aSvVxc8nafITRVlysd7BYJTs4GKIgQJ2tYQFqRe78HBkRlUn76poFop+MiR4xUdNCAZw+eqqileYtWUIDDN0eZOXluEBvKmnoozzHYVo9jXvSPG3yl++UiexIb66hWCjT4aSFuSkqBWk21NRGvbihdlLPLCpUypc+kKLh6rtp9nVXU9P6jeR49w807cwLVHQVxIMjWLahOKuXu1i4b++hwzI+MZHprfJFbGyskpgor6qnpGvuUo2kIPO9LNGTUoc66fF7vk9y6y6KWBLudk54iML8xkT3iLdSkkUdK5Z4IDvGAcxwZJ7Zcp4eM0cdcaH1oIRrKYe7pEofXpFM9EFzkIz+8YvCL4ZpeibF/tCEjII7DMz2qFumpaXSRQtmqnWbOFICuwYMKE5w7IEbMbC31n25tOPSYIeCRF9VM9NNvnBaZvohHAggi24XKHYxzJ5TbRocgLoZgARBjPLLBCnw4Z105EgJedSVkifTcDmHDNeEydDtFznpux/Moyh2YNySSo7qw3TrS7+hVK7jwUnBAJuv5RTvRv6tMQnCBKglIZ2sKTMocvpcSs6ZRYkzDWJnT45KQFyrU5zxVknnrVpMFpfh6KPOvIIiuP5Wte5J6mVmed9JtKfHojU0PPdiVUM0pzt1GwbSffFBnmqyAtYU/O7gykQ0opn9tfPG+6A+iEi8v4epvJhFA1Ea2iWwDcAQZCr8w7gF5MH7qNT5oWJkT+X3RnMvIpFpS+OEcl7PTshZ510mEr/7E5U+BPpTI2tTkmJoXnygmjSA8eNABddMZSDl57N+1zHyEJUydH7+V/nr03/qHhO20Q7X13Fk5mdqoLaY+mZsP+45s1mq1c0VG2lE8ScyOLEE+yV0cOP7tOn99+R8VpbAs7ArL1KhD9uaeFBh00hENDUjEnMlO1Wjc0S5Q94+yykAj9/SaLUATp9u5WwPTwAd/onKKcWPVApkdjAOaCfWMhZHvqwxh0hNN0SPOWLJY+5SymzfpD73hY9+doqN/ot+uP/w+pN2YDk52a8eOVJ23dO/O+ezxx4vWq7BrD5cxIbZGXGnl+HQFnE6MIFF/D7uY9TX9IUcdVVSes1B7vhnheBJEclhDy/qSl9JYv5FpOTch2pkSEK6wKwOoodIVyD9FTDEjAE7NvDgw/pMvVYKApIsJJw6OCoLajxM12cnGgMUIxv/saOJWQGcdM4ZCXLu3BjRUNElW4tG1ffVNTYUehc/cr08uDWUSp98WuTNGFdQ/ZcHsuTdL78p3n/op8yI7akocTBrh8YRDKip6opKCSXXnFm5Yl/hIQIzwPz5s43ojNMzZRU1VMFSDkuXLKDV160VzqId9Jvbb6W0jl4VTWp0JZrAUcfSURaOR60O9TCdQkz1CXC/dnj70qxwVoPmgX1fp022BcQLgD/A83Z12girWAdR8en3q0gJhXkQGCNS0GhCzUCu2UIgmNnQzteYfzez5cZwfxyT2qL9AP1a2jIXLKSZ023KCQDVFhvFfUH8H/1KcFi9nQzI4FoODM3T3GAsh/1s4o3txVTHjCohAUzGyv15E90NXMM6zNRDzKjPUQ+inRQGUvi5DImSs2YFM2DEQQdqh+mi5Xba3bWY+S4zqZbVneteelj1fZmjdRyTsGYN04rN4e/OjbecitrdakxYNPsF1A7AYoHB3AwseeIvb9KuPz7IvWxeKmUYsWoNUx5dRbv37mHn5akik2aOwr/1i6doOCJVNQlr5KBWajazbehrFcL8f0C+QkFb03VtevUliag9MjVDAYrQmwcKJ0wEELVB7iYqNZlT3CVU8aMbyXXGhep0g7mb1X84MFgN1wh1L5R9LFe1H8By585jhxnk5hhE7bOBQTnMIymDMnKFV1I65YRKCuqsp5I/3idt85aSbfZyYX/3SfrxjLXu3/md9pdde+sGRVxSsrgt+vzj7o2pL3REhvWy9X+dNd4DVrBoaDuRA8sKcFD50LEIDvtiXWb49fKTj/aMPfZkvTdQiBqkEb5lUAaljirABgyODKbppa61HtMjxLOF+jlIFvCMw1nh2Y+44HKFXhnb85wFIDFkXtB7qjMxhXUjqvSB4zCxLRxpIjRDn4rAvvTn/49uPCkHBucV7+ta0ucR9BdpH7mvq7ufVWrjqa/X4K2Dw8I6szMzHqoZ5Dn3bLIUbaIsLoof5dQKTCRPl0MMFe+OX0Kh84wHcLy+ShXve2OmKZQWCE+jnFzL4abHVbOzxLZt22j3xx/Qcs6GHDjQTr3spGxeLOnBzs7jmOqC+6KmZ43Rsu/6TaAYu/7DHu/IYB/l4JCiW3RZAqVcvEiOtS4R69ZcQanLmIeRi+1/KGZUXcwMmbeQIypuyuzkGS0ocjT3G6QjANj41nnnuK/fkcPF8mhFBSWmpokE7pPiWoZETwuFx6sBq3jLespOshFShqi/fR3TDOo19iHq59RssK835cSx1D1HbAfH/cWgJYQQaQ1WHpHZ3v3iunnesrTZV9Sf+0OqssapCArpO034i1TZOKMFkUJMyM5RQoia5BifBy0BMPQ7gQVfqQVzrx2OV4MFE7CmLlulQBtNJcVK/Vcw+zgk4MHsPj/ST6XDUFtBIzXYPjAoL4v1pcOFB2ndD65Q9TykO3EdAPnvYjZ8IP48J9kZ/BlJGhfGvJYccYLVpYH7oWALmJooMTmCdu9k1d0RK08q4ui0nHhusO2k0c5Kqh4Pohk33EWB3D7gsjJDBQNTtIQI+tZ0W4A6GSPtNDHxRM1hOvTI7RTFKdGa6mryDwlREZdvXBq5uIXBc5Ad6qwCsoens/CpvzocPVZoiYAKgDYt9ghEIyIwpBNBMVX4zquy8e8vi6i0bJl//hXi3ff+LoXcp+4bZ8kIhV95LzmyFlHJL9YqFn4QGaPeJd78uUxaVSSge9XfHkMr7+KomJ2W2RCFlK33EbbYOMXcjvRiQspFlHfDHQSJFRgmE+0sZfLZY/8jE+YvUzUy68FPqfC5h2R1RL/wLRqVeG4/uPml4yKv7SXlFji053vXMxmuF13vt8r91mteu131hZkdnt64I/g39vbeWs/G9HBVsM2JNmpssJYOo+60MtVHTHVeeju2wYl9ujNNvPzcC0p8ElyGiLTMIA5EXZ7pRnSG9GJSlZG1iMsNUhkVTAx1xgUObSB5heuWn/zEUn/gF8Mb7i8yfshJw4QWDg8G54VlEAOHj3N2hrMe//P6+pMaJ4/7kU69+LdegZP6Yc6/+prGQ9u2Lo+NjTrT1dv+FD5Z9wir8rLejj8j+nB3Tj0hHFwiSyi49r9LKwa6lfMo8ZxOTVHTSfDAAIYDM2wdIoKAGmd37KeEoXpJXU0CPRyYfcNqi/daUJTViMWpV0fPyuGotEEPCiAJmHZeWMaNO2PZDKo92uVuqNbUWD/fV04/uOsOWrhwITVz9AXTulQVHH1lZmYIpBFhWvuotalFObG8vHkCarUHa5pl6c7PKWWiQSBiQs4dhghL21TkIdZjgEcaUUdhGPQBRvFoHKNtfsGyecyPrAEhwsFwehge8lvOSVMRItoFmnIvoLL2CSVlM8E1IzBXZHK60TZJrgsHhqI7moghUgjmDU0TpT9XKKtAI90Y5uhRDc4Qy9Tw+M7KLq5p7Fc9QYL7mLQKtdZxQ90H9TQgMSHOmc/jfNmhIvrvc1dww3q8clCR3IoAFBgMSDDUM/C/pYNJetmZgTUcBmcy4R1IsRyZYx+dSt3f1keBHiM0aw43E3NNFZHa3BR/6mZmeRTpXTFR3P8WQ558/PTVlxLno6nLySrboy6qYnDHAKPyqv/yGEXW7aDUtDTqAmHy6us5ddlPreuewI/ASgIsnspOjJZezcrfxv0D4VIYJgaYBMB0/xVqWGg3AAoT3x8p6MMf/kgNvGjIzeLPH21PkANZjaTTgUe3NcvWvTEi5rRWNbj3574hWHlahpX/SoCJHU4LCLyQ8w3UIqIugBq0wYnhXOdlDhO0sLavS6aZ7MjNk46+xiq5af8L6tE83baAqdCGZPWCIwJpuYmqDnp0+fXHpQp/U7dO3nPPveJw8SGazwCtLYzUHOeUq6Wj1QXHhvNA2fja1SvlGV7cZ8FmHzcEV4/Gl8me4UdJumaMjeZUuR9C7byWMnWVR7L1nxwYtkOHC2lR/d0ATgHIA2S+MFw/XMuueCEQeeGazkk3XsOJaTszltOrfSxKwTVznW2BA5uzdLsA52HD1gAq97Az0AdKD8ZHRL0Zz379RApVjFullpSxW72a3//La0bu+ZR9467ASTmwtZecW1bc0rZlbGgsdai370w4p4jICOZAy1Ty7pvf+BPVc+EVzkxbxoqzVJ0qw15L+VZvZlPwk1Eha8XhrCDaSzGKtgmGwRJpr/D+Kjo39EO7d12Jz9FyJlplehhs7+jIEP2d7TKKmQBw07lvTJ5pwWmhXqQdQz+nYYJ5hq5tNustadMOzvxLYNZWNhBIReWVKkJYO9NKG7kEg0gn88wL1TVCbQvEpJ9+slmCTBRRllad1edCqnHn51sVmsnPwyrriwupIN4pgICsrGz1RiN2VwgzdnN9JjLBKEAgdag/NxyWtbWDnNzYjPQh0oXZ4cEyPjiAIb6CdgLVx1FX/5CpeMHn8GfF28BFS489wZMfyGKLF+jjgoNCLxt0uxKjAlWjLWpAB5gDsK2xRf0G6BdDQ/OJWElQ9wIEu0FwozM7QnDuoaeoh9O6MERsYJUA08kZufFKrHJHm4PiOb2IpmnAv117PqKtT3CDOTuGJN4fTqxhdDLtzNEtIi84aRhAKQ2c+kJddWZyLCMJo2jTrkKuofDnZ9AKZsVo9kYKGuf59kUZ9Ny7HTQnxrgEYTYP8unrUWla/6gYGm5vpX1d3LQ86SiPNI9QdY+dpiVGqJQhoPIp195D9sT56ngbQ9XrnzV6yybCkijr7MuUEwdrOpy2zcIqARyBAXqOJnUAWdAjpgEb+zl1ie/d/N6rxzGrT4WBQ99qSUoswYnBCc0LaZdVh3/AYJcQ0bznMaV/he0wHX3BmWldLKxP6O8gENZW9DtFzz7+PRZeSmncwN/PWRE0wGPSMlF3hD53bVfRCuplfecafStwXpclFci7v325cG0xrh1Shx5Jcyw3fftmevTxh+iyHkaxpmbRlX96ir51zQ3HKQL89ZXX6PbrXMNeldvVTC5g7C7lyODEugfXK+SR2Ynh9bJRObHVVxx3A8N5aSZ4nXrENcH+uC5zG86i1vFPVA8YDG0DjTyx0IwccGDzeg2+y/rhbhm4jwQATVXl3oQMjDZEZdrgwIDaxTiie8bguMC5in0iGPo/Ai5Px3jXiy+8bMxeTtk37gqclAPLWzTvqeHewe/GxEZd1trS/jfUu2LYia0sWKVIdz/76KPjvmDCghU00VzFg2QT12x86Ix4A5XQERpHDSMu6Z2crbjVYP214ZQ410WxB95VBXzMtOcl+8la0atm2Lp+pY6fAjdHv1RSqoF+smUkqTw3GhfRUA1ghLN7SMCJmaMzXejHehAR4+a1zR0RPZ91KzQfcuDP7euRq883HBi+X31FmfTy9RO5OTmSSUpVs6P+wuBwG2QWipTIMNUTVnNwFy1JNGZ3SIWNlRtRHBCVZoPYotng3JAyhIFdA84aVDcftDJ5oa9x/eCwplpQFOMyOaoxG7gCl54xX+l2gY4KaTP0Ium+r8+bHCpFq+tk+ljUTWBghzBTbEGMEY22YIuAWjH6sebH+NDnXI+M6qxTrCIwiHHCIYJlAvRHQNRZuWern3WeQi1OquUeJMCgPcPj1OzEz4eBzCzHkR1hpaVJQQrwg+I72h9gM1J86c0dnC5mB4SU4jA3Efpzmg7XFzWLxdOi6NMSq4romru5MZ1rWd3DmH6MqQkJnBwALzgvrIgzokhDwnl5MVy+u6WJMm97mByx0xTCEBHl+GAfHXnjSQqcvZxyo43eLM2enuI1JhdmJIjwiEjF1+jHCMQqnoCVMDxetyVU7dxChaUvqeN0lIBlM6MEXsOpYZDW1x7NuiOea2Rn3wtq8MZ61L3gwBBt4TUGbB2FOX9jRITDYfE0a3mBQsbCvAY7hBd/vyHvYLlt+26+v/cJSJI0fmbcski/wYH96eo75bQmo6EYhpThKn6epxeXM6q3nJ5tMYA8+ZddSxcwCfLf179PS/IWKJLpZ7k/DzWva9aEOrzf7fHuDB5UTgxWJzZQtY/VbnZgJ6p7Yd8jbdwmwQ5LqyDHzT1PnQOtAUn+YeKG8x6nWkbEPvP6z9xpRKwvtBnfHdFY7ydSeGcIBehYxn4cz7B2WOaaNyY1qBOjX3VmV6R7IlzC9AG14RnkP8TSSTxZgfI3zNVad8qB6ZvjG/j/pBzYDy5e8N09rRMz9+0s/N4Pr1726d+31qzEd0IKEaYjL7xOm8Y1rLh06izZq7ZFMo1UdpSVFttGuQ+GWQtGmX+Me15ET6uQoTHyp3espcTIHSMb9h/2+fvuMesDNzhlnL+X48NCD8vu98esuiEZkQuYKBCNQI31tORACeoX1JrCw6PEMIvkocfFUV9Ors5aqq+pl4da+2nNhRcIwH67PnuPPA7tVflymI6+Eu410kEbnthEKAijyPs6E3qC1iY0mCVEOBoIzsgRlqBQ6RroET7DvSTGtqrRALDdxL5umTzHQQXLEsbLXh4jRFxwgjA9IHc0ThCiQ22ItBBxmV8j8gJoA44V4I7NzRbZaA8V/lFGURzpQnvHEVd4IGuB+NqkDEoXcF4wbmtSNsmBTDLtNBmblCgg2YL6F4hdYVD/hen0H5bN9RwNwdafCwAFACFg4IY022pGI3pwfhSINsiSbC6uVqARkMXCNLS8rJSZSh65imYw9VAtR31lrA015sGSMUsvJGdLFVm5BQJObT7zR87lSAp1DNQi4GyQOoQDgn1c7aBE3xF3jUw7ovksRqqZFg5wH+BnNe0UwhGIrs+uSI2iMF+7iu6cftwHx47LHLKOrfkxDQTG0/KZsYrjEFEkoOBamRnvDVJkdX2ZQV1fg8HgOAFhRi0ECvmYtvIiqvzDjyk9h6m3WPVXRwvm66YdECIqDLpwcnBYeD0rtkCOhxwUrelGGlXb1Oir/fE+bsyPpeSCi1WkFevok/bmWgFEHUzTIoFbcJ8sF3BaMDgu2I0z19AtF51DOvpC6nDrwSNiw+WXKOf1el0JDXr509oHHnPzSB7++B0X0obji2cyvVSecmitNQ86F/kmWrNHWWuOnVhEfyC194/L5nwHVYfzxTQZoq2paESkPmGIvkYP2Ml3rg+d5rqF3hx6XLFvIKqKqhsQgMpDH2zjn5tk4jxfdwM3HB9qhTCwcST2DyvWeV3Xwnpd26oPZMgpGyRWsA7POSbHqrQQm+PCxBff2crKFxN2uwwfbBb3PP3mSY2Tx/1op178W6/ASf0w6AEbri689o31B3/x9O3LX65vGb+hopkfQK47IBqDwXnZkrMoJMxGHUdL1DrA7GFn8gwpEcrEPHsv43abWE48gEwTA/UvnuX0wCRj/W8fDlDOYH6yt6OnNFWFLK+XJ8mxoSGxZEaWq3DIJQ7XtopcztrgQcf2gYYMauXelCCOChDVuSUw2hooZvpsdwrI0nBElm94W1gZ4XT6ZFEeEZjfXTNod/UeGvj9EAHNN5AX5EQhWkOWl120WuT2F1Cq31tKfsE7Zru0djyv3tsv3HAI+vM3lQdPdO9nrqFJg5wDFlsP+dC+Ei+qZ4h6ndNg3YATg8FxhbE+WTanIWFlNpuMTDUihv0HOUpkAT8sx4V4S2iiweqOHmG9Lm8ZHhkpUBOLiwwwGMM5+oB5zTxd1WoQDSHK0qKc6McCnyMY86E7BRkYDLzoZYKBaw/9VgB5QMBR9nCfEFj6wXbOWmBwaKhdAj6O9SDrBecipOuhH6UppZREfVyiOldHB9fmHvmOQhrCDtQ1GQ5s5iIa6Wqn0apD5MdRFQAdiJrqOQoEIAj3Dv5/f0UoLeJIq41VBaKCPWjdzg7a28dQc06VAYSAelVeeI+K3Day1wPgBBEWfmecCxFbpmDyW5bs0JaVGIeGdBKxaUxPdrNajesEa+tjBV/+XkgXIqpK9jzGkmLtb6PDzjC1Hn1PWpgTx7X3sUjpkQruU1urJifeWTE0mGfUabBdOy5zLQuRla7nYJ/E3gWi5GiZ9IhlYufJ2pdWItavsR8Gd0h+1DfHKfAQ1hXu3i0d3S1MpRbHdGnc+8WUY4JRmTviO4571tMPWenlc3/uvhaAzD+/q1RcfdYSAUBSWGSY6O7olnnJcfLiW++0dDOj/2d/+4trflOrBSlFOLCwtBh6/5MD9MgvH5JP3xgvcsKOKuZ3ODALs8OPTXdSmcWYNAG0oetg6jpMQurNtS/dkI3o6sIZ18k5y3ro4d2fCERnWKdppFAfRbQFAwMHlpFWRCp15ZIx8qohpe2l9b/U7xo2bKk76MHPi1U5L6zT/ZeglgqoqXXD63XDM/ZBA/QpGL37NvnGLZyUA8Onv/LsOT/zT5v355oD+7Yt9PeNi+fm5CauiXzWaKFqZpye6rzUTTDpwObN8JJpFhd3fjF/oJ9Fxjn9VQMx6hPQBcufa8Dc39voI3GzLVztpFdeHmbUfBA1O4LlgiVLxezoMFfh3p2WlpZKauexHykYzM70lcUsTau56l6ZhF2JLoo4ID+P9LHa/t6omiBBH5PrGBdIJbaHBcme64XAIGHd7BSnX+PnrBgIsOKBwYChoctAVF3ox03DzCyiDPIwX2EjXV7G/ryvdmxH9jusSG/gvcsYIFLD0UAqczsun5ai0oVoVI5ZahGZQczAOmllZQ4LyEvPOOc0TjCezQHgU+ozYgBD/aNwj1VFZbNOP520A8OhftGJ5IhMp7m5GW6i3qNjrNHEPUpaOBG8eWbNKRwH0tcBK5PXcvoR5MQYpME4sbd51EgjMuVTIhN3wTI5jZfKJLqQeCni/jctF4JtWgEA/VHtez6lxvdfVPLyaBRt6hngdHEvjXBKEPRNcG52ngBVNLWq+h8cDuqCEeGh1DYyoSIvgGHgpN6qZvBGDHMxzmWQzYFd5MMUQIiq2ljeXt1zTAOG1DKOV20aHN1hUNcWzM52erg/bSmuoDXrNhJnjoAsdcvDIIoPYuCH1jVzDRv9ZnBkiMQQhSH6iow+prQBSRlloZE0XLRLcRTWHz6oWCZS/yfMfY9q56VTgxoOj0bdxDu81H2IARuRB06nI7Op6UYcD4j63p95Cv/4ZBmYmC7KDh2QzuE+AYJbgDQSd/FMha1h4fGR0JmjOXRf+pXu64Ha19V3ZorA4DvFzT/7BZ0ZE6iAHa8WP8Hcj/10VfIM+ltvI908z2Cqeb1xv6usay87Cqd4+2fj1NPtO2GpGvV0pfsqTx8aNnpcrhyO7ETIQ+yLCOyaBW+QH6ND//v5C+Vq5hQAACAASURBVNR3/+UlrWpieO/bnrSHa1WoBSZUdTnxHOA99QdHpuaBP1kVQwdQmClyQCkuq/uSmedB3DuU2W+Bw9zzvFQsQc4bw1WkF3BwiEJTxtRkOaVLuPBc6vPi+URUdsqBuW+Rb+TCSTuwtRcvKfhwT13HeafnvekcGMvOHzWQhYNMyPJcIdNCceTlbChV6ETA6RGZJafEcHPzOMOLuXeLlY0BzOhrtIpAJmQVnMjBgHTuLSNuB7bngK/ctclKN980Lh74XNJbn3hTTKOv6gPBDQq9HzPsFTlt1Jn8IgYIzYswpJ5QL9EzNazDsbqDf8V0m4wNFuNF9Q7vbfXcyb/GkCxHc6TPckNkUw8cZ925msAaoNMfcGLepVY1w4S5I7Cv+RPDkRV9OuYJkAo+J4AJapDh7zB7NinJBzx4cFBITWKbnk1G2VImttV3+ujBDekTnXop/5j7fRhubAk0BpngZIOfDkKBickp1BdoRHdgjEc0BoYGQN4BtZ4RysKGnAoDGAFsGdqU8nBru1s4Uys8o49Ma5NBLga2p8UQdtTRHNB5mjYKKUxYX0crla97lqbFhVMA9365Kg6oVJ4vA3/COLuDuiW4HYf7+uix4DDawnRL9mkZ3ITbTUV1LRTJTesw33Cj3uf1rdvIp3o7dX/yFoXHxiuSZziyoJ4+t/NCPSyMI/PsuGhqGWRqokBfRYYMIuSoWx6k2CXLjHNyFAwEoWbNANAFDdpIJ6JuCCZ9fGePviaxc/QYElvThelrBmcXtXCOInl+9948N4IQKUAIMqK3yYwqxHGIzLTiMJyYdm6aAxCDs55MISIx8wEqx8e10lFGa4IUF5EXHJbuldJoQ51CxPuBX3BB2wUE5KyFERTD/jXywf+JHIc6+qbXjewq+E2vSphvea7wEzrCPY3gFwQaGEhESI54BJbJS9ZYHZAs0dENBCB/dk7yWIBvpTcmb8UNRsoOk9PCHkb/Ten9wjY4MNS98h3n07rN96uU4Rkx3q4500Ysf90bKZBSRHSGDAkM1wk1L1uBkBdfyvRSZXb5+99aVQ0MkVhspbeE2rIGgCHqCjgvWqCOiKgV54MzHNk7ZsU+cGAwny0eSv0CoI6YXKczbL6XC8/puT85ctLjpL4XTv3/916Bk/5hbrvtNjWCTLcUPbOlO+YGV9NROisjkD7r4p4ibogNGR+lLpbH8OA6AxoRmR+WbpznQUM8O3dx2QkODDYwYSVfq0vRSx3nwAzFZvnRs37i/qtHmCYmx/6j0h4fKLLiuKPvjNKZ18aL6wM7nI46T+tHO1yKOxDQc0CwgVRDAVez15sLuVinDTcqILP1NW1Un+5yDzIHDnsr9VfAefHQPPXOIXp4eqg9Mf+oz5Yau8rfmx3YVzmvodEM9TAf9zNOpkrhyLAes1XMYJuHxz1yE52icqPV+dJRLwtqayf6+bXzMm/D5215wSLbfBpVL1DzhJEyDEufzmm8VEXEC0OtphdSKtz/BHoopBjBj6e58WRClqJAai0tVg2xsGoeAGBp/k7FoK81pqAvBRVjGBSMA5khXS2zUwzInKH6xUACDKcXyOSzoK4Ca3t72WF6+pcPUWRMGKvp+lNEcCCJ9joliDrKEVgntwLU9w5Qki2IZeYZKcjOrR3IUgavwPk0sxMaEN7k6cWRFYtf+o50kRc3Q6/MzVTRwqftIwzgGKcm5jAEknFaNNMITUZ3OJd2XhPLr6DghUaTLsAmMM3UDvViEPYyj5RqCkb9ENcI3xcpWI04xDFweGDNgKgpdL/8Q8MUC/ybt14rmw7vFTO437BkncEXihYBTJDMwA1EYDA4MTgsdU5T6hCvtQPTWYJev1DJdGySGVbc9wiet5jkVOr3DBb1lmLj/SZ7peDErOs54j3b+E1RB1s9/yb56HcmqHT/S9TaKWnLdm/KzvZwoZ61syFcFYnhwPAfTgyGuhrW/WN8wNWU32rRMPcrvx2nnMx7D7dSwex0+q/vB0kxvGn8tXd7PFDTRm3qutWDVji0E9XFzChEREdTJ2h4b928jesE9CUMysmY5GmH5SjgyKoi2OV52Ns6MWtMRWxIGfqd5u1EBiby8yGZXcU/2HmsFMsWtG/Aap4M+51llYjGzCrOpxyYutTfSDtpB6a/BWpgniOuG3Y6U+jIgULIH1Cwa4DiORKr5LRTBsOId7a20YXcQ8JMq9Q91sJ1CJ7dexppJzgwVvRRdQ/0Ry27app9zeUlPiM1Lrr750Zq7t7bCoYbOhb7/fjhZwiz0gVp+QqZhHrBby50qDTj73lmel64McsDoafuCTF35mMbGpRhYNrYW2QQ5qLuhAEl6L+M1I95IMEMGDNdzATx4D1Vx6y+bFMdGNb18cSwMebYgwm0VbZr3IjMJp0VZqOw4xwetrHhO5vXIwLFzBPbkCJMYcfREHIsBYV1mrzUfFfpWfmcmdfKylF+SNngwNDzJbubj9dy4m2oZ0EtGTWqww2cPkOdi1nPkV50TmqFwfHpeiKY2M01MNApZYWytAUzw1u5TgYDOW4gR2SQocfADt4/UCaxLqBbNRqCnO829NCHL/2JBpoMzbiYUaNZOoY5CbWyd1mfS6UJIVcP6fjkBCPq6hl10NbK5uNAGJmx4Xx+Y3LESFFqHR6j4cZalX4MZsQczqkNquEiYy71rfy+aprXrQMaqIK2AZDpQhE5jqMuUE4NcXqxzsFITz43DE4+hIkkNIVWO9/zaGDOZIeM5u02/mt6/gEWIHtR7T86J1+GR8eKoMRKSjpzHnWwLA9ooGDmuhheAymoQR269qXTh3BwjpZgGT53sXA1VUtHR6OABEnV8mO8YxqkYQZtmJcjfAuotbKDfve9cfsZK/rFQ8UW7x/nuhT29IXftXrBGaA+hPTZyqxrBAAd6z0HleNC7QviqS/0ZVgsDJxycZ9mSqgHNdQ2kM3ZL30G2+nsa29W996+f3xIURc2qucovs9K91xDKlobyfYRGpGI/5gYYv9bTruFAT4rxZ8+uIs8Ioxrg+yCuYFbOy79WyLagnxKR5S3bMkwuA8XBVgl6mDjqSQ3fTgiercPK/Tv2b99UMH7azce9Wlbys8+n3txYb3SByva1WmFigYcOM4BWZbFQaHjTSmR8pQemPvR+cYtnLQDS0tLi/Tx8XrsjOnB+TNCPDPb+clq4brHIcY4z4ZeEfsJmw83N/MgMcH3QorLeIs9LAiY6M91DB7cgMpDRObPEZg1WioZcLvHInneasfY048e8GmysI7RdNZZYmLOG+emihcP1Kg6j+5/0Q91Q+Go1GJ3eA84IA0TBsPAxTNCxCLbmOoHQvQVm59Bm/Z70ObBMvWZzDUF7bz0gKIhy/euNAbFbS6jiA+mgNklTCTM6UM4rr0eFlkVZkQemEVGJhnkWnB0VyX2MUDBS6UbYShwh7CKiq6hwXHpbTif2eE983rYcSlEHG92YpihwmHp3iJ9Z2Hd+SwNczgw293Mih4mGNSW0b9EHEWAJQJRBKIkKw/uGIA1iSxqXkDgaTM7Lr0Ogz0IfdHvhFoa0m8QNQQgpIYJaOEAwDyPKEarF2PAh2HQr+kc5HQfH8PpzDGmn7KzIxs5+AmN9jC8mWtTiJLgqOCI4JjglMyG9bBeh+D38KU0pmyGwVFhX0jkIBrTBmQZABsgQfZZfi2JmSuU5hkauLVpDTS8TmQpEqhwx6dEcr/QMEd946ouqFWWW3kCpg1AlzhXPy2L9qbZydFKOmZHdTdhn8Jy5iXk90E/Xv8HT9KcOS0qusDvBCaOYb8wlRo3gzP0fQwnpicl5nvfozqL8mwWgetTHlcpS5hpUX8W7bzwWkdfWNZpRJ+mGBnIaNrWojL62yMNMn+FFK+X+CgoO2q8cCivPmGViFoujl+tesDgwGD+115KpZWl8p53igVo32DDkUaPbwLPARt/dy+Fs4rAxS+8qpq41737I9V8jDpVTnb8+PudnSrMTesak8g0YBm1sSzfmLEX23LVNjj2icYaFVkVyHblXN6wjlvzuW9rdp6Rtt3/cbB7YgfnFZLJPYW8H6ItpDD1M9iy32iKzgi9kKq3bKCExauYA/I0qvG+Q33fvN56CVXmHVySRSoeacy1ub+i8f4eevlnt6v3GoufRvf95IGTHifdN8ephX/rFTipH2bVqqWXOEOT/tZRslcmhwUoepdp3HPR6AqnlfGSe30m4bBcE+tqZh0t4aG0vkbqx6k+0K5Qh2bDLE/35mD9W60xxCAumZTSKgCXxYOOmRsikI0tzMLNuf7olaOkEUkVn3dLuShMQPBOMxLg4dfEn73rul0XhUnLsiyD0XpPgJ/cwJEM8v/m/bBN1wuwrGfAOr+uHVR6twed5yvEyIq1MjDgRfHYpw63s8JxuiFTP0DfS7YI7aA+GJXK0cEBzktmHshJ5wXHpfdRD8wkcqtxnxFhanMMZgvUHPAajmxqGhHXRO87J+k6mr16jdoX4pnFnYzaYgRhSH+D2gWwb2WBjL5k9CFYByBnD90oNCkPc9pPp9AgDwI1Yd20rKXrdQM6altA6vW6GOE1SfuEU6N5GgZHMCvRptCJWopEK/qi+RmGz4Yo7+iIJ4XX7ib7n3+h1s/h5muo5MIRoZHbbFrQE4O4tgFGysEgDw+Dc/Pl1CLShli2ZudxTXQBcVCl2goANmmbFPvUvJHGcVZ3pKkJenE9II0CvkekEAFoQZQFkAssj6/b7FgjnQo9LahNg4kE25uYK9KLCYo7n7lT+o90C9CCqWtz1V3UVbKPRioPKpCHrnthm4bXY9mn0ofsGccAQ3BM2Ud8ZFkON+pNmrnehVXmKEyT4eJ5AGLVucIpQppn0rfnb3PmncWIHLZ3qgzWD3wGpPC8+ubIWz0sAg5M2995UvBmcTsNrTIQm1o1GstgzwH1m/fnLyr0a2nTb1Uq/nffsjri88Y8C+tY7HOy/qWAUJydQKbhfUeiOM/2Y/qg9yF3LxieH6QBAYeHYwK3IvTOFjInJtbDUSG9jigNEZgbbfiBsNpn2eWe+VzcnuyZe+V7MeP+Ec97C8942l5RJz//bDMNVpdReAFrzE2eC/Wxi9KN9pa5iR8S9h148UX64f591F5f0/Lh+n8cQ/+4r8aphW/CFfjaDuyGc/Of2+9I+Q5mWO0tXWoWF9NnkPpB8Xgtsx+YOcXMX26Co7ARTi0FM7nsiQw1MKCB9hTbCOS02Cd4ol9G5s5XzcHeRR/TZcsdBGjszq1OgfoIbN58bkbN4ToWOzroAOk0I4q9OqLq+v2IXJ3qK9BH9Nd9PDDfYnhRM7u1+TMhnaPrYJiVpY4FKRQT9oEDg81OWTTSPrTL7+1aHhUnDQ8dtrd1+7vwwGH1xSke7pnmeyN+bhgx6HQSWp3CjNgyR2mvRxnpSkR0gAbjYc0cy3TZR3ep9zM7MB2FwYFhn8HARMu3zy0gEZ5ErxxpVpyEwaGh9LlXoCgpbiNfJtEFvB2DdAOzkoPGK4xZRTwYfAPRQ0RO0O9CTWjQxnRMzHYBbj5QS8HMkHwN5EAtrIXH1x7W4Orj7gENq4dTimZKJw9OUQKdWNfSrdhWtIF7EQ4CvWVANGJ/RGyOfua+BBP+7repaZidGrdddLGDhXm2GilHZ9cg9YeG0GhAOPE4y2F/FIVykzZsqIFzzCGRNH1JAQ3GZZGFlxsl188YLKNFJRH54RqAuzAKUSTX77Rjguo0nLbSLuP9tKGWhxog6mBg39AGORqYWZJmz556GqouVVRcgPRHp2VRW3U51b/ya5my8lskl10hOvdtocANj1FSDqlBV5/PfO8O+qaLmJnZ1BdX5HZK/n3Zbg5Mezw3vZnMnCoUO7uld0Sc0M4P0Zfe/4p510pXYo5oqGfSa/w+4x+qs8DpNDUXCLB5XBw4qHq+gDjcUt4jQJ+2a/rVKqIE6Xar02iahiHCnCjdSivCWTngJh9V/7IM13ufCH0IB+byTxr72Svj3nh2NX0UUqqItJDaA7oSWQxESrqJG3VDpBARneE4lAuATkTEhl675R125eywDAd27QyHmnAi8xF43nfUMxXgd6nYsr2Udu3aRR99tltxTF7ebET3+3a3U6XtNHnOklxK2n1EvMbMK6Cxu/Xnz5x44DJf+FPL/5Er8LUcGCRU+q1hT+ITot8I/0EiG87Q6SCm3fFv2SBrqp3iW1lCIQzNCCAsf9E30/tiOxoMi/c7xJjVT3rFpQtGksm0FWeJ5g9ekSEjDQLoPOzXU+stgNYLzuBiK0dmSD8CWQgbu8mIxLCs+27UZ/6TS0GyAdZAKgYRFlgJzKZTj1iv6X10+gbIJp2+MPey4HidNsTDhtQIiuHmiA374LV2bkA+oaCMvhT9/qgJrCgeoSiWpm+N8pp4c3DYA+cFfBjISOyHSBSOzBx5nSiFuMB2uZj1vR/R5vI+Gm+ocDcvTxWt7GRHA9Ve1IBgZiJfvEatS5sZYo8akPdkxzQEPyMYsLnvaBtVVTcp/kVEXJfOiVdyILDyzmEqrmhWytTgEYQDMzsu0FstZHZ0OBAYQB5I1yGlqV5zXWlwdJyah1lahPvO5Ogopz89mLWeG8xZfic1hHvaWOuppoPBH7V15G3vYc2zAe5VG6Vur3B2winqPJpRRH8OPfiunJ+klJVbOplOi8Eaal9OZvnye8EZwzTVllrmaNEcOcIBmk1HrJgE4HwAvkSFGDVWNIv3cq8fri3qbB1/uIOyvXYoZGxZfS/1XZKl0IHaiu5vk5bEuUoaBwYnBoutiKIR/2PwfawDiz0ME0w8O4zGFF3M5o9j9TZsx+vv3nM3Bfc10K/WGbInqGHBgXntD1M0ZcEBEzQ+32hHOK/KkybC29SzhkgH0Y/+fOY6rM6UoPUF6UGz49LPjLmBWTsm3aICAAjSh7rujPfQE0Hz9cVEEc8GIjJMMFHv2jnkVM8KnB8ampFWx4TuSpccixG9Xu09QkAqyZJo1MiQxocD7WpMcGxYb/Xt2LjLMmupTc72zBOHJvap/2gZKB2xKqKEUw7suFv8G/XiKx1YQUFBcN/wSKk9iCWGJx8AP5ZBZylwsl0WRqn1HXTu3DFZWjimHAlYxr/MEG2B/gemyW2xrEUwq7uDZBfDvYdsCQINrnjA0ddx6BDT93E0oIEXSUm9SsQuapLIAhB6FGHhBAGnBREqZnQ694/ZqMd12UKnVswODM4rvXxENdDi/NYZfoodQX0udmggCoUTg+n0IJY1cgrrtAMzI6xCPjJm76V5Rqqx15UmIj5tdheb9XXCjBE8eIjMFNkop030NkR/+n3w0Or15j4h8/WOG10pnDlLaCQokRWk5/KAxAAQRociskIaEClATR2FiAeOTHMd6vNg4AVtFKiiAgY7VeoM4ISj7ESg4xXgfYyMuLm+WUm1IGU4O425D6NjlM4X3lMb6kNAPmpZFh2FZeVmKWkWOMF+rokBLFHL0iPQFUO9STdYA8EIhCOiPDRboycNhpqaJ6P+jrDmG+D7cA5wLvh+iJQGfWx0lBuftcoxvg8sjCM6oAsRgcFRwZBOBB+nNqAzYRr+j2VErmYhTKzTx+A7aQeNdCSiUBjSq7ADTLelt+M1ZG3qXn9C9u7dJKyJTGzt7efqbWm2oParSXzrn+fo9DQnpTQkSWtAsKgKLVJIQnM6EVEV+3DRFmrQeOkIDMfAiXFN0BWSkKJ+MDxPkF2ZHe0vG7nFoa7oMNUm1ov0npkU2Vmu7i3P7DwB6RbAzWGx85sl0t6oU7kvDi9g8MfrQ7U7/fSE7cv0vszHYtnMyAFnBgd2Y3Tx2CdbG70AwNCpQ6QIAc7QGQ6k1TtPN2pbiNI8PmH0M6NkO5YHqOhMPyNoh0kO9pdzY0nUswq2Fn3VE184WhjadWA4B3rEQF+H161JI65/tI5Zmt8b7NhzpOYrRrWp3+7U6/+rK/CVDgz0UR720afbXDYJZu46H3Ysk7O9YA8GRwzVUHy80TyIaEs7JXAZwsA55t0X5GYaB8xdO6Lq7lGJXjEwKTD8WEAuBNvVw8bOKjxtWKUI0VCMjnuwNOAYbNeSLaMzfdV3OMvjmCqrBmdouQlAh1EHMEdZOAbODSkTNELD+cIJqvfmZbw/pD7gDAEmQRMxHCS2YzaqEU94sAr7ohQR6yVBy0bCpmWrL/BB3V/c1xZ9Kpqde2C7kXvC7FLn+uGkEKGtnucSgNNje3xWv6dzqy8dmnF89sJR51RRnjakLLGMnjH8R/OzXva3L6SJ6UuoYMUyCg72pQpOtdV2GQ9uWZ/x8fztw9TX2OiOkPR5PWOS/2mdHqT1Pjqays2Mo/zkIFX3aS5roeo2I6oDW0ciRwT5DEMEzP5wXRdZ28qVwjOoj7IvMYAA1Z/tpSRmhAclVWNNH81nZOM0RqqjfoceNTBeAMIOeRcAUODcgJxEXU2bmWUEKUsXOzbA/bsnGWIA7a/gyROkVJAaTAwPUo3LSHvCecGUMjOzsmjIP9a1cB/wF1FKYfuJVImxHirHMDQ6o8FZO2EXpzqHmfdxoK2FpWBqOb3ap7TvoIjcvGujoinLudAA0Ox8tF5RQAHuHsq8jm8W/ln9aFMpodwXYcqC5juMGU5zMbDF0pLZrtKQEYd6KTTP5obq5+/vl4G9QWLQNiC1c8BEC6dD1KWlUcynh8NR35OjJphZ82sqXRSAIXCAaCd5vYH14yZlVeDwzES+OA8iKD15xGuAQGCoiaPmhfQhDJkITOI03ZZ2uHob2m3OnpkuUCvdWN6iGEnQJN8X1uuur6uyA/fPmdeZGVFw/spt1lM1sC+6wb4B67/UgdkiIxcnREf+dMVSr9VVh41UYISfMQAGzVhJDdVHaaZXj4qoEFkVtjqoa2hMhgd4C+wHnjqwjCOqYVUfrkKMq3NgGf050tfmzs+rh4WL1WOdkw8ODz5wTkAT4j+2dQ1OuALmOo9TR8V2HAtQCd4TTkjLi0O6AgS9cIBwakhzwJD6QPpNR29Yp3WnIFeum6H174NUJ2ZoMBR89Xrk3rUhb68faqyTf92kBgOsQxM0nFhMhFDccIjMAPFF6hDrE/I8hMd6p7qwaJ7Ef8Vq0MC0UZeOCRS8NQwf29An5jjbqj4Q4Pow9NfAsWmHhnWAAuNzW2SeWHr1Wrpo0WlUN+aknzCLRSwrBQM9iAjNcfSgAmDo1B7qX4hawECveRARpYFSCqbTcHByNy9IpvxQL1pXVEsf7quk5q4hCRZ8heLT3W+sBm21cxQ2yV6fmBSvdMWgNlyytZhpwCooOmsmNfpGq4gFDiw4IpA6WX4ezcCgZ4IBAajQkhxp6cgJfI42Rr9OYwLe5EijFgWV43anh/DpN3oHYV3SU9RxahK6YLC4hGglbgmDsnT6JHFwsreVexcdtJm5FIu7GODCNTBfTklCWDXFk1Nydp5MMarVTJwM/k1ttogYVR9DwzNqj77DvYJpu2RHV4cA2a/urcM5sQzHK3s7mO4sV2mH9bJw5syVq6mkslo07NwiWxNGRX7COdR1YIfS7zI3I7vfdHIBzmnogFU9I1P3M6MT9XHYd16+04KWEzNvYNM0w1nohmCkvIOWGHRoX2RwUtrgrMpHW70x2QKfKSZjaCcBcOmZX3oprS1wRMJZAUmsJ6H6ePNnP9HnNn8GLVGDJmusH+rosyD119M/4AbwgEoLqcC6UX+l7o5tHcMTQgz3yeWZ8QJqzY08iRuxj6veVbQEgTAbvKOgbVv35rpTisxf9uP/B7d9qQMD92HBkkUzJywBdzNwYjGIQge616sbpWzHoJiVEUQxvg6Df67SGBmyIz1Uqg+G5mKwTOjwXR3X4ZDuJmfLMYlxc1oE+8FhwbB+KgrLfL2wjWsxCoqs1yNaGx5zynk5I2pdfb1N6UtByTgv3MiE6KbmZmkgIYGIxAx06m+ha3i6q1/PSNHJDwcxdX84DEB5Af7ANsxeMTudvs9D9aWo78Yd/7bLDLYPpAz1OZA20QMFIjXUyeDcdNSF1EpYvpDQU4rqtCrqHjcsf5LWCo5OR3FojMa5D1TdLBoHxmXB/FwRuPAM2shEyHBc2loYTWc2ADfc1tvm1mvT9TK9LTszgQEKNqZp6qVeRnYNsLoymqPh2MxM9nB4SKvBNJ8iIPiJ0RxmMRcj0pCaAT+OwRxwSkOBEbR8BoNMqtqoSfiSH0fpdkYjIlUIRCBMASwmxSnT+V6LYHorHXGpaI0NkidITULxGPD9Kv5uUGaeNYmIRWSKHjXY4OCwrO4eFEhJoi8OnxtEyDA4YNTVppqWWTGvh6PLsDGFmD/X1hyGk4TzAlJTG9KRMDgwzUHZWHaEit942hU90mqB1lnlkK/sWhnoTnt/mfPCuQKHWLooYIP7PZAaRNrxiwx8iEsYO6IVHGTMdItoLVXae3Hz8lgFZ4Q8hgydMvASfpV1Hy1zZyBq394pWvZUqtYViMbiWGzHf/R2lhbulgCGHErr/cos0Fe9r/UzqwSy8lzOjAA9Cc5U7mxQrPKQRAkPYm5V32FF+g1xThgEZ/EfKhLhgf6SU+wC8kiD/YOya2BIZKUnkY0dWU3XoHzo3rtPObCv+hH+Q9tP6uZ58KU/z22qqYufOfjJmn3V9vS8NB8FCdtTZZ/YVzfgM83m6R8Y7Kuqv0d6HY4cm4dHfrqPJ7br74f1U7/rSP+IqnL7BfsdLzk7ZcfguNTQ/uaar36SJo/D++vPgv/68/xfXGvnzEvdRaAz52wN/uSVdlfB9VEW/Mf7Yxn/p77+ss+mz3Gyn3931SWpW/yyiua2b3OWzr7ya0GC7a1NRmfxl5hPTLyqDXydfbGf3v9Ep5x6Duy7Jtmzu9NlqfxkT3UyXn/R++h9cd43dtUeY92dfE+c5926CdXpi3OY95/6WbDf1/0++lhcV/N5DkQtdUcrBflpdfj8X3Ydr1yY4mn+3O1/fsQZMVTl0+SXqNBJuOdx75/oHNHxicopLJiRnOQp5AAAAIpJREFU4n52Olq7U5nl5Fh6gLfvLql1i/S1NTUo7xk/0jCA51Pfq8GBkXP6BzsO4n/0qrOMZsl/0crfe9VuLfpbIM6ddeF1xxiUJ8+H7frU5s92ordLDQtSjNc13QMd+rN/2bWYug3HT70e5u/YtnlDNo7Bd9bL+jXuv6siAh79Fy/DqcP+zVfg/wGJXanBBrIwB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3" name="文字方塊 12"/>
          <p:cNvSpPr txBox="1"/>
          <p:nvPr/>
        </p:nvSpPr>
        <p:spPr>
          <a:xfrm>
            <a:off x="739919" y="479071"/>
            <a:ext cx="8280920" cy="830997"/>
          </a:xfrm>
          <a:prstGeom prst="rect">
            <a:avLst/>
          </a:prstGeom>
          <a:noFill/>
        </p:spPr>
        <p:txBody>
          <a:bodyPr wrap="square" rtlCol="0">
            <a:spAutoFit/>
          </a:bodyPr>
          <a:lstStyle/>
          <a:p>
            <a:pPr marL="1143000" indent="-1143000"/>
            <a:r>
              <a:rPr lang="en-US" altLang="zh-TW" sz="4800" b="1" dirty="0" smtClean="0">
                <a:solidFill>
                  <a:srgbClr val="FFFF00"/>
                </a:solidFill>
              </a:rPr>
              <a:t>2013</a:t>
            </a:r>
            <a:r>
              <a:rPr lang="zh-TW" altLang="en-US" sz="4800" b="1" dirty="0" smtClean="0">
                <a:solidFill>
                  <a:srgbClr val="FFFF00"/>
                </a:solidFill>
              </a:rPr>
              <a:t>   </a:t>
            </a:r>
            <a:r>
              <a:rPr lang="en-US" altLang="zh-TW" sz="4800" b="1" dirty="0" smtClean="0">
                <a:solidFill>
                  <a:srgbClr val="FFFF00"/>
                </a:solidFill>
              </a:rPr>
              <a:t>Doodle 4 Google</a:t>
            </a:r>
            <a:r>
              <a:rPr lang="zh-TW" altLang="en-US" sz="4800" b="1" dirty="0" smtClean="0">
                <a:solidFill>
                  <a:srgbClr val="FFFF00"/>
                </a:solidFill>
              </a:rPr>
              <a:t> </a:t>
            </a:r>
            <a:r>
              <a:rPr lang="en-US" altLang="zh-TW" sz="4800" b="1" dirty="0" smtClean="0">
                <a:solidFill>
                  <a:srgbClr val="FFFF00"/>
                </a:solidFill>
              </a:rPr>
              <a:t>Winner</a:t>
            </a:r>
            <a:endParaRPr lang="zh-TW" altLang="en-US" sz="6000" b="1" dirty="0">
              <a:solidFill>
                <a:srgbClr val="FFFF00"/>
              </a:solidFill>
            </a:endParaRPr>
          </a:p>
        </p:txBody>
      </p:sp>
      <p:pic>
        <p:nvPicPr>
          <p:cNvPr id="7" name="圖片 6" descr="unnamed.jpg"/>
          <p:cNvPicPr>
            <a:picLocks noChangeAspect="1"/>
          </p:cNvPicPr>
          <p:nvPr/>
        </p:nvPicPr>
        <p:blipFill>
          <a:blip r:embed="rId3" cstate="print"/>
          <a:stretch>
            <a:fillRect/>
          </a:stretch>
        </p:blipFill>
        <p:spPr>
          <a:xfrm>
            <a:off x="395536" y="1628800"/>
            <a:ext cx="8418764" cy="4464496"/>
          </a:xfrm>
          <a:prstGeom prst="rect">
            <a:avLst/>
          </a:prstGeom>
        </p:spPr>
      </p:pic>
    </p:spTree>
    <p:extLst>
      <p:ext uri="{BB962C8B-B14F-4D97-AF65-F5344CB8AC3E}">
        <p14:creationId xmlns:p14="http://schemas.microsoft.com/office/powerpoint/2010/main" val="1181979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28" name="AutoShape 4" descr="data:image/png;base64,iVBORw0KGgoAAAANSUhEUgAAAbAAAADXCAYAAAB7yAR8AAAgAElEQVR4Xux9B3QcRbb27VHWSBrlnGXLsuWcbQwOGEyyARsv0UtcwvKAJS1LXJa45LRkMMmACSbYROOcc5Jly8o55xxG0//9alRC5rH/cvz2LR7evefozGimp7v6q+r66sYySEQQEAQEAUFAEHBBBAwXbLM0WRAQBAQBQUAQICEwGQS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CAgCAgCLomAEJhLdps0WhAQBAQBQUAITMaAICAICAKCgEsiIATmkt0mjRYEBAFBQBAQApMxIAgIAoKAIOCSCAiBuWS3SaMFAUFAEBAEhMBkDAgCgoAgIAi4JAJCYC7ZbdJoQUAQEAQEASEwGQO/CgJvfb028pk7b3g7buio7K8/ev/GX6URclFBQBBwaQSEwFy6+1yz8Vf911VJGWvXbE0YMT68uLDg+m3bdr7877yTDfn5Iz977bULMg/sHx8fHTmmqqy0e0fG4dOrS0sP/DuvI+cSBASBXxcBIbBfF///k1cP8Pdf/sZbr83t7Oqid99aEpiYlhj8xj/eKPifgnHdPQ/OK9m94eWw8PCooSPSjXPPu0id8tKLLjB37drzu+7u7k//p9eQ3wsCgsDxg4AQ2PHTF/8nWuLt4XHl0y889cZ119xAjz3/7I1FNa1F67756sspSR6nLF62adWxgBAfH5+cPHL0p9PGjhizcOF5NHL46P7TXHXdtVRRUkTnLjiXPl/2OdXX1f3x363xHUub5TeCgCDwP0dACOx/jqGc4RcikJKSEj5j5kmZb7y+OHTN2pV01133PHTnfffcU1NZSffe9+DMheeeu/WFF17o+oWnoxtuuMFrzZpVr1940fmL5s47+yji0udo6bFTVXkZZR7aT6+9+DIVFRa9l5l5+Pe/9BpynCAgCBy/CAiBHb9985tr2YJpI5ctuuvB+WefPo9uu+3G6vVbdtuvuPSC6N37MqmsrGy9o6v1FYfD/dtVq1Y1/aubv2LBtNlbC3p+ePShuwjng9TVVqvXkNDw/p+DKB996GGzoqpmSXlN3asN1dWb/9W55XtBQBBwDQSEwFyjn1y+lYuuWTTevdOxY/HbS4xtOzbRrTffbgYGBarx5+cfYFq9PNQ9tnX1UH2v+fHM0+c9fvcVi/b83I2ffPKJ5x0obvvorg8+tSxKtNL+jH3ka/Wl0Ig4GpSQoH7y5bfL6YN33zczMzKWdHZ235aXl+dkNxFBQBD4zSAgBPab6crj+0agfd338jvz4Z8Cubz23kf7Ir0so63BoeTW2UG93j6UkhhHnp4edDg7n9rbO6jKdNvUmZd91kCNDBGMm7dk5F/4/Hs0ZVAMWQ5topbOTvL39qYJ02ZRd1M9PfHE4+a3332/8siRnKe6urp+OL6RkdYJAoLAsSIgBHasyMnvfjECCLK4eNbEvDtf+1D5o6AlvfzqC7Rz63bTZvUzWhxs/quqoLikZBqamgyNjLy9vKi2toY25FaQr8P+wuKnn1C5Yv5W6yOLnn/nzqmXLCCfXTuotyKfQoKDadbMU+nAwX104e/ONztb22nGxMRTjzUo5BffmBwoCAgCvyoCQmC/Kvz/Ny4+afKEBx955KF7Ro0YTWWV5SrY4sZbb6bd27aZVh8vwxpgI8/oRLL4WMksy6cu1sjOnHsmJScmUmhYOH307WpavfzL6u2bNkbgXGfc/cw9aZMnkXv2HgrsalQg4twQnP/IkSx69unnzGFjh6f8O8Lz/2/0ktylIOB6CAiBuV6fuVyLb731hqonn3w+HBqSr3+Qav+Ljz9Kpb6RdeknnxrS4+1PJw1OIIfViyo622j/im8p98sldNnll9KY8VOovaWB9h/YTx+sWPllQ2FOxtzLr7l7wqIrjOTqYqqtKqGqunqKCAmmyROnqUCOO+69jw7u2/PQ9m0773U5sKTBgoAg8IsREAL7xVDJgceCAAIu5p59zic33XCLMvFpASG1TD6HOsiDAshOSVZ3cgT4UI2bQfl5TdTRUE+77ruc/nL3XRSfPET9bO+urXT/vX81R565wLjlwYcpqMpJYJDByalK+1p08aLv29o6fi9BG8fSW/IbQcC1EBACc63+crnW3vfQ375acPa8M5OGDKeCIweV+VAFcXBO1sI3P6fDFR00KMCNAt2JbGH+VNhop/b6JoqOCKSerK306dNP0i1/f44qM7aRp68vffnRx2ZWeZ1x/5ff0BT3XhW0Aflm5bf06FMvk83TIYnKLjdKpMGCwLEhIAR2bLjJr34BAkg0bu9oLUXiMg6HeQ85WiCwL7ZmthhuHv6dPb00MimCzKBQGn3KHNpV2k5pVuewBKF9+t5SKt68lq674Cw6uHcvtTS30sbMfMdjTz1lTEtNNJCo7O/hTgjNf/CBhynSu/WYK3r8gluSQwQBQeA4QkAI7DjqjN9iU0454/SVvp7us8+ad5Zx1eVXU25REb257MuipAuvS6hqbCe/ng6KKD9I7y//jnyMHhp1+a00JS6UGrrs1ODhQ18UEQ3b8CL1FmXR1FkzaMuadbQ9p4juuPk6lcAMUvS0BdPjD91PWzdvWLh69Uapd/hbHEhyT4LAzyAgBCbD4n8dAWhiO3duuyJ99NiXcLHm4GQ65cprqbLLVNpWkJc79fh60KqNGRTcUkoNzc3kP+IE6gwIo/3NXk5t7JvnqPPgRkpLTaUNGzeZ115/rbHooksVgT37wvP0w8qVErTxv96TcgFB4PhCQAjs+OqP33RrTj/99LCc8priscNSvKsdvnTWZVfQqDFjyWbzob0NXLOQNbIpwR5UVd9IB/fsotz6NvKdcjbZfb1pukcJHXzlWQqJT6CNq9fW3XDdlSHQwO796z30+N+fWCiV5n/TQ0duThD4WQSEwGRg/McQuPGDT2/xKS1+KvX0s+lAg0E5H75IqUYrhf/hXmr2tFGyt0NFIxa02Wlno0HFdZ3Uc2AtjZgwmibYy8ivq4Vavdgv9u6SusvOPzsE1TfOmTv/0Za2trv+YzchFxIEBIHjBgEhsOOmK37bDcEOzFuLqytmnDKVyo1gaueah0M87ZS/YyOtXL6cTmD/1jQmtmaHQbvqeymj008BEsQRitbvnqeQ6jIaNnI4NXCSc27mEbL5WemHZR9W1XYaIyVk/rc9duTuBIF/hoAQmIyN/wgCFy7+bnHHipcu//1zr9CWjhCK6Wmm4aG+6trfN7lTVGMpdecdoBqLL5VGj6MWjwBFXjAdWkvyac17i8nwtlJSXBQFc9Ly99/9YH7/9Xd/6OzpefM/cgNyEUFAEDjuEBACO+665LfXoIcXvzc2q7Zj9zjvFsorLCHPUTNo0oyZKngj38E+L/Z96dD59774nktB5VHywmtpwUgf8tm3hRyVxcRFeWnVD2soPCqKq24E0scfffr9gQMHT/vtoSV3JAgIAr8UASGwX4qUHHfMCLyecWRnT1XFeLdhUymvxU4dr95FM886i/yHTaFtvV7k09lFo6xE28ub6ECrJ1W1m5Reu5XCa/NoNBf3LaooJ1/DQg31dVRXXWeuWLGCWts6BxUXF+cfc6P+wz8MCg8/YUhywsjy8qrvzz777LKfbtyJ7WZstTnj28k9V4oQ/4c7Ry7nsggIgbls17lGw+/Oajg7JX/3F9GjhtFOCqeW6mZK8+yi0NZKc1tWjlHvHUKzJo+nVq4gv73BpMMdPjQk2I0mduyjbUve5z2+QlT1+p7uLormCMQVy7+hj99b4nKBG9iAM6vCvjLY5l9R1VT/pcVhqTuUccgtPjE+Fj1ps9kuwWtra+tK0SxdY2xLK399BITAfv0++M22APlfoTPP6HQ7vJ2GLbpa+b4C2+poXpzVrOp1N76p7KKGtcvI2tpAxsjpVB2UorCY7FlMyfUl1N3eTt+vWkdR4aE0Zs48Onwww3zghj8e4JB5Z+l5F5Lw2NiRI1OT902edqLR0dZcXbB3V3hpfbMZEBxCw9OGquewsuCImVFctSQz8/DvXejWpKmCwK+GgBDYrwb9b//C93+28hv3w1tO9w+PYM2ritw4OTksMY0mRgWYW3t8jGrTQpPdumjDuvWUl5tLERNOopAgf0psKVJ+r9aWZvLw9OIyUXuowvCjgu2bqK22IsWVTIe6l1NSUsKTEmIqR40ZVVNfWx/WVJJvdLJWCYlKG1WL1/yM3aG7Dua5nHb52x/JcofHKwLHTGAv3zT9rcP2lktt1e5GoE8XNXZ4EV61WCLJxPuCNjfO7elVH3v7TFGfUdge9dpZ3GXBa5IZRB6BNUZMgOE88P8jYYG9bjWNbv3HrS1xs6Ta7MZI8jBf2+dpRE+n3gmndbkdaXWn8upWc1CdO+WG2GlFno9RWRpGkbE16uy+m01qP8GgSe6dNHqCVR1b8qWVt7QfVTd+dGbQmLR2i2VbWPeBIrvX+JENvSHN7qqtkLoAu6NzKFk2Onpod2OEYStaaFb5JRumNZg8AwKouNS5R1VkgIUqm3m3xgHiaChV9x4T6teP/ZAgC3EukzqKN2x0ts/qT+XNHbxbcRPvVmzrPwP+t9UVmlZbIFm7Giq86/Ii8WUJhReOHjE0OS4uljaHjqVBR1aRo+GDTnw3JiWgd3/9WdZtweN4f60gmmSvNocG+xoowVTY1G76+1uN3MYu5Y8627PNTLT5qrZh88m/r9hIde7BFGKv512SOym3O8A8efJQY8zoodTYY5LR0UHune3UxDsoQ9rcvMna20kVtbU0vP4Q+Z0wl2o8/amqtZuyl75OhTs30Z2PPkp7gpIp3HBQsqWHDta2U4y/J6366ksysnfS6XNmU01lpfJ5RUZFU3FhIf3jqWfJ4uFpRicPqvAIinQPC/LtxvXK8/NVv0y86pbo3voKs7GqKkuDFeDjMdQSEKzw3v3ZhxWqTwKd+P4SqWxsU8c/8/Lr0Vs3r6Os7Pz8rtYGvy2Hy9TPQ0x26P1C4UYYHIgSxdoWFZSXU0Xhj+47aGFxcXFUlXeYypq6GuNio9t/elrdlp+7HL6LTk52DB+UrDCBhHGW3KyZs6M/+vTz/NWfLrGOS4wJD/HtUv26t9VWHm71bI4xatLw/o5nX4salRRrPLL+MFU2dlJX/n7K+eKt8vlJtuhFN1T1PPVQr4db2knVQy+8IXzFoToaVrnZrI8ZZVT2+lFk1S6z2eFt9PAYKPzuo/IXnn0sOn3MZFW4ubammrbmlJgHc/IMa8Iw1a6m+noqskSagzybVVuyy5spKdhdfabbju/iE2IpJ+MvZnsRGUOHhVBvWaNZGvgvp4f/Bg9+X5tnLXdrrnQL9PFob+zo8Q2LT1EnsqZPajrlgt8PXf7MA6U+UYkt54/JSVr1QblXscO7wi99fHR7RUkpxteurVtifmE3y2H/YQSOmcBmL1y4NCA1+3cYIBHVRBckEtVzpFil6UWavHAvIKcCo0Hdlne8l5rNf464QEz4TpOT/v/n8MAx+vulP3jS74YYZlS63fjoczvtm0b0+OVu9MFBb0VK0eF+xopsJqi65v5Tgbx8E8icMr2T8D2+GOJnJ5Aejl2UU0chkwz1QFXUmJRUaziGx5FqH6RrWC/5hnbTcwXz6XDWqeQbk0zxoQHU1t1DJZh6eP8qwr5X/Nrm5ktWXy9KC/RQYeOoOgHZV95CzeTOhOpLHs12RQbdnMQb5O3sEnxW0txNtfl5/e3G5NIewdeK8Cf3hhrqrCqlIIudhnP1ipExEeq4hoh4+r6eE4JD3SjVYdLHxT00IdhCE/0NWlLnPNWM1hLzhCR3w/CIpZ2dJoUxkSR6udHKDpN2NDjU9wHdjcaqOpOyy+oo0M3Ok1GtIrKwiSdSfKSvOj/aCAm09kNDQdz8Wi6w+/XDd1E3E9fZN91Oe7s8+31f7s019Pm7b9KwS66lGSnxquYhohFbOjupgAv1Vi97lbdIqeO9vcZSVUUF787sTyu//4HK69tpwuyTea+wj83i4jLD1+pnhobYyC0sTgE2bN7Fqi0VZeUUYHcuILTYIqLNkvxCo3brd2ZoTJzh4eFh9vT09L92d3DUCIunj5O48T822cw5coTmzp1Ldz/0d+OV558gT9YGt2zZbh5qsBgBHt2OQLO9f1Gjf4dz4Pz4H9f48dxWo7asmCbNOoUsvd1UkrGXGnjREsQLFltcsmpqYVYG1Xf0mmGhIUe1H/+0d3aTr7enaiPOWV5RSfVV1UZwRLgZGBRM4yZPNvwiY01rT2v/M30y4/XBR8to+9ef0ZyRap2jZFtOA2UU19DY86+kr196Un326mdf0esbsmnSyAS1YDrw9lM0ifdoa6wuMwPDY4x7/vYAvfLZCjOz0TQCRk4ln+4WainOUYQUHhtDaxe/Yb5yxwV00txLDRRWLtu909HgbbXsqus27d6BhpevDzXUNhCIDuLh7UyhaOJtcyA11sR+AgtrKzSsk8+i4LZyyn/ij5Qe40sNPYxBMz93nFphG+zmxLexwahKDDBrYw11z6GlZv858NnA/0u/tpONuo2mji6KGjrKHDZ1Oq3fsMWMTxti8ffxJu+2Bpqx4EI6vO5bWrUvlwk1ox+vgo/2H/M8+d86Uj74tyJwzB1zyc23Lo6fc/jyrI1lZnq2l5Hm2/zfyEu3VBOXx36eJVmiEp2DdqDGpTUrTUwR/m5U1eJcceE9RP+vPztYwguzZtNtTrrzNkBgD+9wmDdcH+gImOYkRJAYtK+SdSbFzXAeh4GNAa61L5AXBAS26xsb3RZXQSVRbqZ7opthL+w1Y6ye9qiqbg9cf90I54NX0zuLTMd11Mx7UMVEhVOIn/NzLXUclGDx8Se/vs9N3gpk4ESPfa/Cek1qbOulVcUd1NTWzWTkXEDX84PuxceD+PC+p6KQAkPDKNDTQY3dFvLiJF5ffui8vL3o5ETWqII91bYiZi1XvmVZ4YijrZ1W+l0MP+xMmNkWQ5EZx0gogoLcFGaqKu6FXb1Uw6a8NFZqcY5XSnrJwZNLrNlBB3KLKCE6nHjtTnuyi6jU9KfoMBtZutppkHs7TUyIMCuszIwsqRYHhVic88e1jzxHHnzuE04+mXK//pDcuKZh+CkLKdGbyC8wiL4taSRbeQZ5tnEh31GTaXy4L+0qKqfuqnIK7qim7776mkyei6ZOP0mR2LuL36Yznl5K7mljKKCmiNpK86h23Re0df1adUFM5JiMU09bSNlb1/OsWE0BVk/CxARp6VCKKBXt30tGW6MZGx+vdn2GgGR0n4F42pqbFEn4+QeYuzZvob8/84Rx2rzz6PknHqYIDuHfsn6DuS23jmK82vvJZCDx6feaJPW5cT9NjU00ZHAKdXBSdjObR7EoIB4jyVFh5BMVT4WZ+3h/NE/Tz+rbf278Xp+ztqxEkTc+Gz56pKm0tqiRRnteBo0Os7IWlqBItptNk83NbbRw4Xm0efNG+vyVF2jy4CCqLumhemKrAWszN95+s4E92lBcGfus7c0vMw/7DzX8UoZRF/se3TYtodo9m023mFR6/+mHjU837KCivCNm+Mz5xk5e/YXn7qTSfduV5hSc/QN5t1TRmU8tMfJ2bqGo6kNcMcVmFnR7KeKKtjea+yrb+nEO8bWYde2csc4CIgOptXMf2ZiIoeHjc1goBs2aTYVLX6HiD55SpNPpH0Hd2TsM9y5+XpiIbD5edP6ESDrAVgNoZ56jbEYc931eoVc/kWn8G1aZ3PWNFDwhiCI748zHZt1rrA/Pp08//dxMGTuRkkP9jaDONsd7K9cah9M7Vdt6cqvJY1A4ZT/8wzHPk/r68vq/g8Axd8xADewUXodC64K5EKJNhuo9a2CQ2sZeA8T1UzPhTzUvHAtS0rf7c8cPJDRHsZe5IbvTeD/Plw7HOAlvzCAyUxK7DAxkaIjFuzvMjpE+Bj7fm0tOjcuDaNFt7krzgoxLtNOy1650lBS+Y5x3rpu9rK3bXRNYhN+U9rrQHVYQHOTZFX82Q8dNMaYEdJI/aw/+hl2RFUSb0vBZi+lOVjYPoTxSvZvnUT0YzKvw1sYGamCebeLjimubKb+4midYJqI+U2RwqBM7iCayiABPSo0JoY6AyH6iCfrRokr5ldVU0+NODT6hSuu7MjVQEZXWtFaydra+gROEg3rpwlCD6ngeyXZY1N5akA9rTYJvKtXTVBogKmbogrsw9VFHCyWyuS/U6DFjE+IMkB80OC3vfvwxZRTU0NxLLiFvNqdmd3PJqLXrqPKLN+j6F9+kyl4Pdf6JbDYtOpBJXVVlFBwcRBXNLRTqaaHG3AzqZs3kCJPnnNkz6O233qFm3zC69513aGdWpbrnoJgAdbmIxhZyK80ic/9mx8cbthnd0y813Ktzyb2l8iisB/6jSSwwKFCRFL4DmQ0kMnwGLaesscvY+P1yysnPpo0bNypz5lcrvjEzsouM1PhwpcXhOE0wA6+jNa+Bn7EWZbCmRK11NcQ+MKWBQRLTRlCALYC2bthA3twmvwCb0uJAps1sRq2ta1LHeYXFGEmTppFvZDwNmjqTZp4wnNYs/542Pv8388RpJ1BUbLRTgxxAYDDj3XnLLeYYb08D5LUxu5QmnXSi+cXnyw0UQl7y4RI63OVpVkaMN7pDY6g+v4RNz6Vmx6bPjciecnPpR58YuP+SklIaMiSNfvBNpSONvVSdmUnlRcWmkbfDaN2+wky98RllQvc5sJyCh45T2laApdOM401KQWTQ1ArqeeNSNhdqAqs45EfDxzu1XxAavreExh5FYHv35lH7m7fQ8ucfoPItj9MnRUMot91BDVU1ZrSlg0r37zBAYkVsAs9M7TJBYlG5bJJsY/MBC+YBvGas9yLMA/HjfAwQ2FmzZpkn0gmWjeQcOzhmp3lEvWKhC3eD+2dFat4QDeyfPk6/+hf/FgLDXcyJJrM4MESdL76xzgRxRdsMpVLUGNVe/4y49hVbKLvJ3UwYlaYcaIbloFdlndWR79XsZq+JVgNxoIkgqG6y0RCyTRETjocp8CB7U7RvC59Bw9JENRBhEJge1OfP9FKktbvQnaBlfbQj3PDODqY/XpPfExzSwfTmlPo6n57A+HDHkY4Kr01Np5Kf+Qda2R5MZn0VpUTaKGZotDpuoOkPmhZMaVoKq7mGH2tkEK2R8b6NyneE/2FCK2ETZ2lDC5W19FBXaxt5dTdREAc/dHk4fTY1rHlZe9spLoI1rmib0qygUWEDSBBCU6uTgGx+vDmkn4XCu3upNMjrUbwAACAASURBVDODStlwMjk9npL486amDlX1IrPeoFjPTorzcVCkl0G5bJo5Ly1Q/R7mR5AXTJo5LSbV8s7J0PhiEmJoCK/y9b3h2tAiIQW1vbSnsJNm9mTQN4sXU70lgBadkEL+p19KB9vcVeRhuq+D1rz2JPlFJVD01TdRGvvOQODhjhZ695UXyZ8n8ImjRlBtbQ1jXk/xiYn8WkfvLv2Mxr3wLVmqeefl+nLy8fNXlTja3dmMGR9Op7J5FObPm6+/Vm2zMuaCq6j+8G6lfWnNS/cDTIlNVeXG/jVr0F+mva7ceQM+/mpcuPv6KzMdzIcZu/fSFddeZdx911/p6vseoARvk9o8/My8PTuotLiYwsLDCAQD0WbDgSbDH3vf+T00MIvJPr+h6VTMZuHmCtYkWfuFRCWyWTg5hXZv20b2jlaztraR2ttalZkUpBWRMphCh0+g2NGTKHhwGrV2OVhj76RZQ8JUHy978iHHOTPGH2XOhAb2pxtuVFvNTJo8jU2tSeQo3mMOHjKEhl7/sAFtOm7fMrPQtBnQeixBsQaIq/W7t3iR0mB01ZSZO/bsNrB/23sfvEMJ/mSmTzndWNbDGvSXP1BJltPV2JW1k7zSJpD1rCsoqCKLIt1aKdcthvwbCpTVAOO4JGMPVXW4U4SPXVkOoHXBdIj3g314oLHUG16KxPAeWh00MN+TTqNodzuVvn4/PTXqC+Ve2Bb9qNsBJqvZ3p90zj5zktfjT9cZhzatoTNS3Km6zY8qg6pMv7mRRg8vELQmpkns66fZDMECUoJmtcA2x6zM3Evfrvja8Dklod9CA/LSErCmrVx8YANH8/H1/pgJDEEc2w43XraBlQRoM5rAUgNae+Ob2tzCzPAur6gQVoGy/pvnVZsLl23wdatMO5PGjR5LxdaXCYMOgoH3cwSEQQcBWelBhvfaJAgzoc8Bp7aF43D8QGKDyTA8wVR+sX0729R1EqwhhntYOSV3BfT+/tQWN/i22ms9lY8Lr5DDFk/S5OUIilC+q0q7OyVEelAq3zvICuQAfw6IChoRTGWYoPVrYUs32dicAgFpYa8r7DzcwsdgMu7iZF6Q1ECBKaeerRlRwT79fjQEO0BwnXrvAKUhtbPvyI+1l2gmI4jSAlkj9O9soJ01PVQcOFh9DtLS0sHk0O3tTzY2tdn8vGgwWwLHBLkrbQoaGUyNA0kRAReJ2DaZJZv9EQPl6zXZdE5XBqWPGU8bWtwpnLdEKVr7FbVyIEd7+gk0ecYpFBcSQPua7JT1zJ9p+EnTKeaEM3mFblJd9h6usuGg7997nQYPHkSpQwYr4rL6+dHrr79DI+94ngKHjqCc7XvUJWcMjaDhcRFKo21qbqe2DtZkg4Ko7dAh2n7PJTTo1AXU4B5IQewHA4H91IwIEqvcvJIiTzhVna+QCbq5stSAadHe3qK0nUgOhGnkCfbGh54ypp50kvnIY383whwdqv5idnaO0sCSooKUloZzwD+lRROg1uj0Mb29vdTV02ucceZpVMlBHLWs1cCM2MH+wtghI2jEyHT65LOvySM4wsGEZ/ENjSDPkbMogok8KMimxkd7WT5rsH4Unp5O46Oc5lGQScj+5fwMpSOHjLq7uhXRtvI9waczPTWR5vK2M7mF1Y6I5FTLac+/Q+U8dtt271Dafllta7+5rfDdx8yTz55jaWZzdgz7dF974D76ZNlSxrmZkrkduWkz6Yt9lVTy3J8JPsDGvIOGLTbZCBqUTvmFXRQQ4UXNVc5XSPSkWer8jtpSNTDHx3qawWZXP1mByNIDnb7mtqbGo0jMHj5IEeAZE4fQ6o/fNU86+KKRPt6998OwJ9waS3LNed2vGHAdtM+4wlx4wyGa3ltmhFtbqae4mzzi2eca1KwsQvCTFRgBhEAQyBf7+xzBAwYw5gmYCyF6jsF7fDY31M18/sU9Rz+YRw9/+e9XROB/RGCIQsxu6jWSzGbyTk8ikNcU8+gAqoFRg/o9Ige/LycjPyGcxo7qUgEWIJ+OH4qoNyTZ4Te2Vw0YqPIIuNAmQI2TJqmBA0+r/clF1Sq6UEs0T5ywi5fYwgnRgljl1R7cSUM9N3PkY5A5dKi7YyBx4XfQuqrCej2gmW0LOl2drLB0AXmzX0qLX4jaZFiRBghjf2EtNbL2ADNKks1QWgIFh5OvlwdPok6zGTQjT660rgUllCyshVk9nQpfVWsX1XENQC3wi0HgG/O1O302CBZpsXgozemUGCvtK6ykAzmF6js/fw4S4YkfpsuqXia6lnqlwVWFJarvrZ1t1Mb1BBtY41LnZYf40EBTRQMimhD8BM0QGll5TZPyhcCMabN6qxU/pMHBk0NfnUL837X6U6r4fimNG8J+kRGjyG/CWSpYBRGNbgc20gfPvkonpYXR9Bv+Sjt7OUSegwL33nsTDZt/OaUPG0p1mbuot7ZEhcyzeY5mzDyJTjzxRHrjrSW0rdmXpv3xdmU+RTtign2VFgjzKwQkVu3pRo2tzqCV9676g9lblk0ppy8kaFr9QA54A0Jrysk0WxPHGcPP/wN1F2eTV4czyAg+KUs1m/aYADO//IAuvobPF51m1K517pGJIAk4/ivZbAUNCZ9BS8LrwP+9+/yeftz3rbzAgDi8bEYsL0QQhVhe30D11ZXU3BfAgCjEBNasCmsa6PzHX6euUH/qqu3g9rCJucGp5alrcdtD2CQXbmNNmPvqiLuVvnj8ORrdlU0jhqUyhi3k6eWp/F9NrMW3J41jTTaJtr/yEBXm5yszH4Jw9OKl6MARsudso7i0NDqy5AXTzS/QAMFtePQuOv+yi2n+5JH00Osf0mRrO+X6xtOqrYeo4bNnVPDMRVdcYWCR0cakWVFabna1thpefk4sIEUOT2PHR++ZLd7hZuLv7zASHJUGTIcI6EA0a1NhFhUcyOSHvsEYkZpg+p8wV5kZISAviHfeJlp47jnk1lRJu996mCaPbqOvI/+monDP93lbBVa9sMXNfG2Vt7EoLZg0geG3IDFoZB09dVTc1EXBM0IIC9XWdV30nT2AWve4OcLcWw37/AQDc9Ce/Txev20maJ6p052WpFSbmzlj6uCu+Rd/5Fx5ihx3CBwzgV125qTXAhJ7roK/C6ZDkNc8W4sKcYcPCybDnwZmrFtl0iZ7F61OdA5QaEeauAKum0CnsekRzlhtMpyb0qG0JRyrgzGgeQ1cLeEcICkt4wKr/psDF+fIrIygVUuHknv2ZnPhtA468WqnCVI9MExUiDaEtA/1NhCgAamsX8TRhME8+fxIXBkVrO1wBBbMh9B6IK3dbJPniQaRWR2tLdTFW4OEDxpE/uEcUl/JIeYDiAiRifVsLEWQBsS9yRnWnxzlNOE12N2UQ7uyxhk1CZMMRJvOhgxJop4A1pQ4AASanzblVZayI5wnSxCmW0e7IsPS5h6lZUG0poX3TfxdYwmb5FisPW0qOASCABEI/kd0oxHk1Hiz2z2ojts1ULpZ6/MM8CPLl09QLJu4ohPiac/SxRSflEwjbn2Uslud55pir6BdS1+jDfuO0BkvvMcBG97UyNF9n7/+Es1dcC71cr5XJZeK8uPJsLigmNy9vNTku628iwbf+w+y1zVQMmuOwBoTN8yu5bwRpn6PQBMQ0JARo2nzmlW05a1/0EkXXqJMhT9nRkSb8HlOVg5NWnCxSleoYjLR0hs9lKo4bL/t1T/Rotvvps3lLaadNQ1f1p5BYOt+WGUMnzyFLGlTqbm08KiouiAmWaRBNPY6NVUtGA+9Hc1U99GTNOecs+nIwUO0e8NaMtubyRoYSAlcYSR26Ejanl1Mw6+9nzVyH/IPC1H9BLF0tFKQu7OPfBlzBNhkl9coP+feN56iEd68JU3yYNOtlfeo6RNg2B2VYroFRxmHvvuCbHOvp+7B43jAVJJ/H8EWrF+tTHXl29dQxYHDdP6Hn1MuY5j7xXsEIoMg2rU5cxvt2riV4Os6deZMdQ1OBTBDI6MNtiCY8CF6eTvneP/AIPVZaavdjPVzN/AaOHySJSomWkUsYvFYlZejjk06dT7FjRhLR754h3/vbcZOnK5ITAd2QIu+4qxZrDF60sZHrqbbL+imt9pvNUs4veS+yJcMzDWn/bXUDYuI686aZgTxljtaA8P5QWBaaoZ3KQKDW2J3UH2/BWfgXBK/tctcML/TgTSc9z8OUe4LWGieuWvNMc+TRw0E+effjsAxdwwIbFR651VoEaIMf4688J0OeUe4+w/8DA7UjvA9CGk46ycLFrobFw3vVD6ptfkc2/1PBHlX+qu5qW00Lyysa3lNjZcOmcd3eK+P0eT14VtlytR59elpncVp8d4ZW0YyifBEwRMOJjFoL1qgxZT7hveb5vRkqYMtlD+KIwShFcXzjsIQ5D9BetnMg/wtEE4Hh5HDZ1XH/zfU1CkNraI3UOWHRYZxtXU2DUEa7Jwvls9OPTbpIEgDv42zeVKbux/xLljU1s5llDj6D34qbeKDGQ+aBwQaVKCHofxWLR09ysle2u3Nq+M28qiroEE2JxwqpJ/9aFjJoz0NHU5NrF9j7AMAgSna3AntEtoc2tgvSBNgQfsNDqKo5khBKycpT0sKodKtK2nZC0/TVR+vYjOcM78Lsvy9t8gzdxed9/xiqiypo+Zdq6g2L4sSEuNVmSjIkNQh9Oprb1JORQNF/v1rCmkpUwSvCTY0Lp4Gxzn9E0gLQADJ5rwfTUJWH0/64C/Xs/k3QpnAtA/M2lpPbX6sEffJQDPi4PlXGAf3ZCo/H8QRHkcb77mLTkjg9INTzqLMzav7fwdCyODIx4QTT7f4zT5fEQsE4wCaEfLftLSwORkLEWBt8fWjxoIc2vfSfSrfq76pmXx5b7MuTh1AMnM373GGz4+0WSjm4jvIi7Uoq7+zPSAuvYBC9KfSyNgXCFL0bS4mkNPgNKeJGIJwcJg6QWCd1iBKiI0xv+HAE3toksVMmah8XRh/pbu3UFt2gTL3tbBGOuSSG4xx8+bQ1ofuIFb+aNDtjyuNHQudtm1fqQjBvMNZ9Nx153CKwzT6yx23me32XgPXgqmYtUoTWiVE+xAR6Yj/P1652ZE+ZpRl09ffEPx5vikjKG76WRQ7cojSnDM+/462L3ufUk6ao3INEZWIQJyk8BBz3vRJxtdff0dv/ONFui41gTITh5h5EZOMS7zeNW+Y2mssb0vvXLrC9AptqSBbWASCalQbQpyR9uRhcz5jzbX5hBzRkkGhbvm8+BqYVgMXRNqJMUbHnk5lRcLxP1R0WU6J8nLg9bOH94sJsX+EHV9vjpnAJkwd91JtnP06BEbcF9mrZtKBmhf+/yl5Bc7jTIz9Tf1BGVrD0jlY8EsNFA/Oj0mPrFIfDQx1/ymEmrC0tqa/98kc1Pnat1nehXUn0iXnjDbnzV9Iu6rbDaxeMbHEctUHHVQBnxIma5WIyyY9ldNV1aAmaUwgDY4fV9UwwcC8BhkVH6Qi45rdfFQABcSvvFiF17e3tVB3ZCo/REEq9ByTjw7QwHE6SKO3ppTqivLIyjZ/PODD05wllXZyQAX8FRBMJkMC3SiOCQ5EBfMjxJ+TqWFShMC5X9jiJDVoXJAQ3rYEq/ayIk6+5dw0rOwj2TEez38I7dfJyDAbqrZ7WdR59Ku+b2hkkCiPXoUNSN308VG5a7vfektpfpdddgkV8PO/NrOQ9j98A9379hJqtXtQMd+DxdOg7X++nKPOJtGwOfM5hy2ftn29XFWWR3j68PRhtHfvXnpt8fvm6NtfMAZqhSCXSfHBNDw5ol/jbOhb4+jgmba6HuWj+/jN9+nQ8vdp5KlnKi1MYfcTAoMG5qgpp7w6xvSmx5VZVAvMtSXvP6UIMNTfalbn5yjtS2HDGtjWnfuMjunXUQJPvon+FvJrU0U0yDfqx1xXaMDNBUfUmNFabWtRFvkfXEnDJkykzatWqURmmBetjBvG4bBps2g/22+HXP+A6p/Opia18NEkiJSJgYLgocOffkb73nzSHHHuxQTfUm1Lm8FTOFWZnoQEbkdzvYF7gNmTSc9IP/l0o4yjXRtLCtQgCXPvMTiYxDDjR9Lgv7ykzMu5T/zZOW6ueVRpa15FGYTIzpBB3D8/fEdTfVtp6qwZ9P6SD0xoXeedd65Rzj495Mfp4JYJE8YZBzIOKQY5a+4ZxprPPzW/W7PJmPzw+3TyRaerhRf8q70VpWT2WSCyv/uEbFylBVpsdWmZum9obdODeylzf4Y5KC3VqOpxU2TcUF5miXXUcw6nL4UGxVBjUBxxV1BD7jbVdquHM7oUMmJ8unpffmiPBYUWNsdxtklf3hg+H2i9UcexO2NcQ3C/9nViQlinmBCPGnrH1T/HTGAIoy9ObTwfZr87Jncodf6ndwYTIqIMn1kdYoZeS4Ze9UxLilbE5Hu401y7yflgeo1uN6DeR3nOpmRfb0eNY6kaeNnNTlbAygiRiQi80FFF+By+rWSeoMPD0tV5ir7fTZ6NY9TqcG0mP4AcIXXKWadQRCD7hnhVDO0CojUM3WZoVyACEEKvj68yxx2sdU7aLUxuMLtgcsNkh1f4hcIDvKijb2LRAQ8I7IDk7y1QDyFIY3CUTZ1va2Fzv/nGs7OFKurZ9OLnTQX3XUitFEJ+vs7nLijEnyyJI6jNlkLxg5IoyIfNin0JzJjcfioIKNHmJnyniQ4h7GgXvkPEYUQg30MP53etY8d/0iDy5UkJmhvC5aubu5TJE366osoeCuhlrbG6TgWWhLFJ0YtNjZ19pK18gWxahYmyAdphXDR57FtJc846nTY2OvFN4EryWY9eS2F3v01unHeFlXZkbR09ffUlNHbcOBo/eSJlH8qkupp6zg9rpTrPSFq/Yx9N/+tLSsvSUZCawBH2jyATECTaC9xRxR5kAc0LwRxl7Jur5HyyXc88RSeOD/tZDQzBGDUWH7W6379+lVEz+XIzdPa5/c8BtNbO9x/i3Lrefk0G9wNtpriwxGxwsxmJV9ypzJrQSqEhwbzpzSv9APqxbw6X1Kq0CC3tBzeRR+ZqmjBjNrU11lLZ3u3OkFgWb6sfBYZF0479B2jOKyvIcHNXiwgIFhLwk8JMjYUUFkIQa1yk0pZARiOmzzRAVvgchIWIPvia3DsbVRj70s9WGX88dypdd80N7Ft8jYoKiykgwEpB7HvD+2Wrd5sjHl1ijEgJVOes8oymsb//A+XnlFJzToYJ/xX8Ut1FBzkefa0KXtGRlydMm6Kuu3nTVpVWEBEaYqakDlYEBo3s/EsuNj5a8r7ZMOJs45w/30T1HCkKASGrwBR+RhDheuCTd6idzclx007rN83agtmf3JxHw8eMoeiZc1WELEzyiEiNtjfQKLc6OlhSY6776F0KZZwcPBdEBzvjf33aOUiJx0Zvq7NqipYsDjpD5PJAEsN3msgwR+E95hTkuI71Pde45+77j3mePOri8s+/HYFj7hitgSFK558RGJysl7waau4Z66EcpZrAEA041c+p449P9LIjYALvU0MvNf18Fxqt7Z+o7zKPTDC2WdNUjhQisOz1P/oqtKlBl6UZmOHv6+tN7sGRFJQyVD3oRlU1OdpbVbQfJhtoWDBtIWABgjwtBz/oECQWQzBJ7ijjtFImGkzgmMhjAzwogiP2oIHAXARChM9qShLnXPmSeZg3/QBpaEHldazQ2S+gfFJ5lU3UymZFkKF7SJAKpjAPbaLMF7kagk8IT5hOh39vWxO5WW1kt4RSiHs5Jf3xMarjCifx7PuCwKQIgRlTE6mjpZE2f/I2jb7svzgc3EqHG53tQBiyDq3HyheTfvPO1XyOVnIbc5qaIHUUow4OKOOISRUdyZML7k/59rjdWmL8OYgkKoLyGKuCRgfNjvGgcby63VDWSi08iUTyWiasp4V3T+6hv15xPf35m894AcJaAWsUR/btoqUvPk8XnTldmQxz1n9OW7duZe3D2zz11W+NuORAaihrVosHLBwgIZyj5hMS0h9591Pts6TDaeGBrxFVSpD8aqs41G82hAaGWoo6uRlmNhCSvTjbzDQiDZjL/BuqOHItgkq5tJHPu7ebE5IiDJjhtOD4L5Z+6Ug6YaZlFAek+LU4fZeYiNWY4vGA3L8mDmqA6RdjzdfernCqZJ8da0oIPuB8QT8qyj7Mk3RB/7ltsUk0iv1q+7dtpan3vUTNprczbaKvfx3cn1hQoJ+0XxOLqIy//5djaGyYxcLkN1BAtC0N9f1aSM6RQpp38gTL9BOn0J7NW9WhQ9gWzYsGy86du02kDJzy2vfG8KlD6av/utosqvU2Yi79I5sGG1ROGKIIkb8F35T3oXVmeEQkVVdVMvEkcgmpTnPKjJOMLz/62IRpFFpZUnwcnXraqcaSd941q2rrjGJ7oPKpWdrbqKfJaX7W2KlxzM/o/jdeVP6xIedcqgisIyBamdOH1h1QSdFrbVMNRONCMBagLf4p2aAJXLkGlT8uPu9Cc+ETrxvjpkylMl54VeYdUeXZUF7Mp+CgAe0MFTx0OSoQGIgKc5IuMTeQxHAdLLRhVhQf2FHD67j655gJLD196Lvtwz0XgcCuSOPlIctPIw6hff3XAfejKmAsGm5XpIVcK4SqQz4oDlSVLSbZ59F29+Vk3T+ImpMncFJjXL8PBcdpkxfew9eDVThWZDDp6RwprIS1VoTjtGaEhweRdNpfgclaCwIDtEATA0HBfJPFwQsgjThWOHSkoLo2a2plXNpoYMUMHSVYyuWeEBgRGch+Jp78g3jytXPlAHdOEsWKU/vCcJ7E6BCq2fgNbdjqnMxAYCCvVtMZ4QhfQmwURzQuupvvt1sFj8TyeeHkx8of54O0lxVw6Z8nOeQ6mdKuvEuZDGHSg9aHlbw2A8JnA8IrePV+iuYKG6MWXEkOTkzObXASFdoKQeSiDiQormrprxCiAwlA4iHUTl/VWxVhXJ/gpkLvV5dwbpmNJ14OvNCpAtUcHl3w2C10/VNP0v5Kk7PSumjnR6/RsCGpyC2ipxcvo85w1jSveUD5lIBpN4dtQxDAgrBxJNjGRgQqLVJrJvhea8ADw/2h6W1Zsoxqf/jYtA1ON36aC4bfQQsDIUEOMmncdv/fqDc2jc29AZS3cjN99/xDNOOU2cp8iGNAECCF4vxSGvfXlw1MoKVVznJVWjPXmhg0pQg357gGoXmPcPqnll59FVm72fw2czodyTxMh7etZ02Mz+EbQMNYyx518hz69L336bQ/3UV+QycftYDAgkGdj60HWV08rtgKcIjHPb35ZxoW5DCre9k+O0BSQpxje3tBU79ps72ijOJZk0GVEuJFhpZaTnwPjQynkedcrDS8ulfvJB2wgmP2F1QYKlqwT1iJN04ak26CwNavWU+IuJzCGmBD9oGBidkmV1ExPn7+SVWyCqZD+Nd0P8EigMUGFod4buF33P/C3yi5areZcOkdRnFRKXklj1JX7Nz+OdnGzKJ6a3R/4BN+A38uApRumxCsSAx5gN3jTqGA9Mn9i1RUcYHVAIFVca1FZu3+nUZx0DZ1L1oD0ySm7++nJIb/l/5uwzHPkwP7Rd7/+xE45o5BKanxSdGXnz0xq3+Z6pmzqZ8VAicR3fa3ThWyihB3aF33T+ew+L78qi/afQmRgTD9VeTMokZbvJpA4ZvCyh8DD34XBFdgRasc4dYQtYqD9Du0+T38SghIgKlN+04waFWx0b5gCT3ZD/Ql4IFFuLgObNDf6WOxClah5GzlxCSCNjQb3v1+psquHyPzrKxxYDKDX2QQh6cjzBkJykVHDtBTN/+J/TwRNPGiK8k68gRq5Fwj3Gssa313LjyXPEOHOnu2Y0COCmtkfkYtTXv6fSI2KSFXy734CB2uaKNkTuCFgGDbS3OpbtlrlDZ1Cg2KYR8al2bSUtXYepTZD5gahXvoMK+4Q8KjaOxZ51B1pdPHiECWgk42xfUlTkNThOajtQB9TuDeySvbWg7swESOclWDAr366yz6NXAQAU/cVt4CRZv6ZnjV0rL7/kqJ513FpakiKHP9Sspd9SW1cEUK6xWP0+CZU6m0oFqRF8gfooMq9EQFbQztQX/oCE5l2uwz4eogk9ikcNrN1SlaP3nMnHDaPCqorjtqjGt/GPxgyj/0xac09MLrjWuuulgFyLxy3x3mxkMFJoIOQFocaGHYeprM7Rs2GtNu+huNuup62rK/nHFyaqRWBH+wrwgEC9MtzIh6QdQTFELWEA8K5oXE0xefR/E8GZZwUISdt4/x4eooyAHDKyRuzBQ6uGcPXXvnbRQ5/jS1U7UulGxnzQdaHAQLJ5XKwHggH2vErJP7+xtWiIvPX0DnDIlRlVceeftbpcWUbPpOmRqveuxFS1a3F2V0OqPzkBeIcQVpQVAPzOPbPzQfvux3CrMy9uMWlBTT6lVrUT3ERNvLunyptrpaNWbC7JkW+Aq1Rgv/Wm9rUz/ZATskYCdecK1KiMczimLXOvJVp6X4xsTTV48/qAhsxlW3Gutz2fTPBIbjVWDTiDH9Vgd9swNJ7KMTQ+iV+69zrKi2Ws657T51CPqghBPG4YcOj+TcwYmjVdWSol0bOK+SS2D1FUgYSGD6/U9JbMN1+455nuzvHHnzv4LAMXcMEpmnjgy7LNQzk2q707kMUKaqWYh6gfr1sW0+5r7hDuPmwB7znIVk6AhDj5B56roohIuVVUpftXqlBfQlbeq7HWgr1/X/dPg6yGRgsAEIT2tZIMFUNmshohB1ClGbkCOylKkQZkL4WAZWsNDEqAiNTTcQmOo0uSHKDALNTCccYwKFpjLQpJfm1cn1CUNUhXdoJa/cejMdLuwld0ctVRfyliFB3jTj7HNoxuXXUWNNJd153vnkBQIDeTFp9b/ytaYsOJXM5LHEFVuVyRFmrn37nNpaG69a43geanv7Ppoy/3z1YI497RyyJA1X3w8MJNBYdrAWd3DJczTq3AupkOvfzb72NmrncHzgCC0NcLvk5AAAIABJREFUq2Idbv9zgQT6PK1efGFPHzol1KQJEVZCeSpU7cBvcN1onsyRZFzFZh741JDsnbNhI32zbhslci3Asq/eJcvoWZRywXXqlPBbQfRiAaSFsH0sCHQwCkx22qeIElk6TQC/gcaGxQu03mSuB7j9m+V0+MMXTQQt/LNIRJ3gDA2Mk6zN295aamzcvo/evO4CM278SSq5OYhjO2LGTnFqX5kZxu3vfaGIuZy1L/hJEWgBjQuSHOavTNFaQEA6z684J5v2/f2/6LJrrlZVRvas/r5fW4EWxlut0InzzlV5cMkz59DcP95EvXbG0t15Pm3W5gQqZfZG8AyI8flrbqPi5W9S6ITTlKaFJGIEK00ZHGegCjx8X6FsQag+uMNMTE42zn59Oe2q6FSa7sDAFaXNscSxKS/p0HKa1VXsKLWbFuSVQZBbBjmckWmuyuXCmjxWewq30Isrvqf5UycqsoRvEuZzs6lV+VrhW0WOHoJsanJqlVWjlskQgvqaKEeG5P7iNpPcomJV7tlADaw64QSqsvjRMC4cHdRW1V8UWz9rOogKif5XnzyY4vO3qcLFix5+mlD5BmZER1sj58a1q2LXASnDEVlI2dzfQds+MJti2Z+He+PSU3jVvi/9Huk9iFr2Lfelz9ZsPeZ5sn9AyJv/FQSOuWNAYFMG1XGiFNdeawqzJy14zMsrapPpu26xgWrt6z6x0Jvt7kdVfEe0IMjLHng/uXEpJviQIDpsGyvN6qY2Ff0H0YmbmCTgT9B1B5GoCxkYiIHf4sGGaRGmMzxEcPpDkCulq2Xgf122Ce8RAaYFZi89QWhy0wEQOCa71NkuaB565YrvMSFoskP+FlaZI8IMspfk0uENayiTE0Zb2CwIkyCknh82kFZcNNcs5KriQabTHNVgBCrzIY4LtraQ+zXPUj2XlwrmNqqVfp8g0CDSq5dG24tp0yfvU+L4KeSor6DWti4aveg6lTiN1TsCCco4UKLb4CCQth4yDnxNKdPnqLOAwE6+7I/U5h9C8CHBDAsfHzQZJAzDBInADiwIBporO3jHgd7QWKVtnBpgJ/b7qWhJTXipfearLJ6YOMZa1TxsqnGW0trL0YG71q6i8Q8uprAg1kY4YjLBaFUBEDoQpR9LXkToEHKQK8yH+ZnZalXeyiHkEOShwcSL42DWhIBYDrPP7acEhu80aWkcQW7de9YRNpZ8cEuG8dZ9d9OBr5eZ4cMnKq1r5qwZRmZNq/J9oULF5Q88TEUVLWqc6bQFnOun79VnXE6srKCKbI3F1BQYTxUNzXR49XKqPpJJPvWFVNfEEar1NWSwCRGlpNJHj2K8uG7lxLP4voKVFgtBeTEtSKmACTglwqlBffngnTSqo4iDZIZQRTX7WtkViCDU0AA/E3URo6OjaWZ6Ciemd9G8S25yXPzkS5aRgxJU7c2Bkatq7PUtYFK2vW2elhZKGzMK1dwA8kJ1D8jq5Z/RwXp3x4QF51uQvzWBk9f9E5LoSI1Ta0bNTBsTOQQlziB4HjEeBwo+04J+h4/222t+5/APCjaQCwb/dnuUcyEGCW3Kpd7IIdQ9bJzy6WoTJMq56cXdsE1vmasXP2+c9djbzjqh7OPVEs0ZLpgzEGGcm1eqzJLhHd/355wO1MJQOGFU9GwzfdQIY/CgFN4RPI4GJyYe8zx51I3LP/92BI65Y0Bg88ZXX+YY5KwVaA17Xc0gbTV/6PKLKPF65RVr73NfT3S78uYfVDIyfFwzPS+ibSHpvK+SM4k2iKucI/xcR9BBg9JRVvDjQBCBhWoXmtz0wERgBB5ylG1CYVkcW2t6GNC0ILo6fE9fkV18huAECAI4YN77ORlYogiToTYJZbNmiSAMmK+QkxVgOnN+MGHjXBFudnNfbpGxY/duKsrcTy2cG+PNE53FGsArwWbqZEKpqqij1naDrBxRiDp6/g07KJ1JI5g8KL+THfSWYFWzDhJ+wskUPXl2f74ZtD5oJfCDaYmpzqBszh9Djg72T4IW5u3pSSnjJ3NVc/Z17dxKm77fRKnJNi4EG62IDkVWEeTSVnSIYqfMIfcYZ1K51mp1CoFKzmYyw4SJIAL0kSfH3diZPOETPHVopCqfhYobEASsIMQeVTj283wGPyT8UUi4xkSOxQF8mCC7ERFulFnAEZkc9YigEk1ecMwjXUDnV8GkCFMmBTm3AgFxawGBw1yLflBjgquegDBxza/uvovWLX6ZTp97pslBEwZywDR5wdwFcxg2lPT08jKHT5thRM65iD779HPa89qjNOrM88ygiDAjwdJtJiQnGNCY3l/2LaX+6VnyShysTHcwZaaFevVHBuroTdVvXIMS5IWAFSyU9H3DnArtFGPPwdpVRnElayUOsvP4tnCSM8oiVvExqOSiCXrg+ARZI3kckjw4lmp2bFSaxCWX/l49w9iOppnNt2p8c1rCKE7shpSTtzkiNMBA3lZtc6txz7Mv0s6qo9NV0C8QaM2oJk97VplFGbupt6GW+dWNWuz8HASHmAhMGTnzVEq87EoDaQvQMOGTxDMLszuqxED7RqUUlFXbVd+riBHPNczqiBT9abUZLAR1xfmZf3tVJYEjiANjFIJczTKPGKVhu1UeoYpD+7jEGy8MODF78KSxtP7jL1Th4ZnpkeTr7mbmWeON5HmLyFJbqhbAqC2KwgEwWyqzNEcF2/euJmvWM+bA7Vigcc0Kmkw3si9t5PAfN/xuYTNvgCerkyLHJQLH3DELpo1c9vw1PfPh6/I65EaOUg7xjWW7c+SUNlRuRyb7kc2edPHDNRTv86lZ4R1sgECyStiJzImYEPioMDAxsLTpUJvqkFsFLUrX30PhWJgiEJEIs6JeceuIQF0RHkEJujI8Jg9EB+JaeXUtitwQJZbMTuuUEP/+jRx1DUPdQ7qoLpKQITCxqQectRFtwsD/sUYLDWKT4PxhcfTYww+qSgpIokU+y0DRDyOqDLTkHaRWLiFUZ49SZkVbaxEN5wi2aHKaosrJQvVjp9NFN97WT8w7KhqMvd2cEM0Epv1SOLYlay817l5DI6bPVhFXSMpuYq2vkbclqSwqUQmjyKXx6GwkS3AUm+g4ko1Xt5rAzuBaeXX+UU5M+QHHAw8tFytVXV0EfYWJFXXp/BMSqJ0xPHNMNPnzBAWy1zlpWGiAzLHwHmg61BM5TG9YqWPBkkRNtO5wjQpIQY4cCFKLXl3jf20+xHsdNIH3OpgF7/ujAFGOi/seNSCL8vLUVh8Dq9IPrMqB9x6J6RQ5ZKTammUfa13WskwDuVhIrA6LdBJmr835+torr5v2M28xQCKetc6wbGjZEGgACGTRuXWJ4exLZHNaTgn795DYzO3BpI0cQPhR07iOI0RHwMK3Bc0eKRUQRNrp6ikgS01a+C6uryqLF5vcqng/sY4tvBXIjNOMwhzeM65vCxm9cSRKYkHDRNX2E6dNpqHDRxhP3X6TGb7oXgM+Jb1XHc6LBRkWH9DKUOkfUaBc64rMBi7Lxj6kJA/26yUMoYAwHtusYUGjRm6fJmRo1+qZYQ0R2jtSUZDagJqhiOTV0aS6j7X/EIsQ9PGed18nt++eo8Qxk1XgDXLYsEkmxml4B1fWObTNyOXiwW0hsexPP1OVg8tc+a0qfRXQUmimRofS3U/+w8C2MH995Fk67ekP+vPLBkbPgsiq2GWR3JhD6WueJnf/wyZK2mWvrzN14Wa0EaSFHRyw1QxENDDdc8ff6zETmNbA4O8Cabmbuz1tQy9Ras2KwveNTU/UU77lZHPRG68bqFbum3NARRUe6uINL9nkhqg9JDGi4gT8VBBoTSh+C//Bnvxa9TCg5p92YOMYTJQQEBzMXNCQEDDhgcmrT6B1YYLAig8FbQcKTAma7KC9gdQyW5lEdTg0T4RZjX316zjkWfuFdDkoPHAwt42L9qMTUrjcD2shf54/h6JGTVL7UelN/pS/5icCTQmJmqie0FOeR01+Ccp3UZFTTfGUS6dydFUHm4KMq26mBN4jKoPNf20eHLwx61LqdLgdVRbqCK9uYV5M2MUPK7sl4FsCgaGen95kENoWBBOBJi68og0wIV56652Uw+QEDQbEhX2/9MSK3wE/kBv6CbUdu7iocWJkIE0M9aQsTpZFxoG9oU3VToQmBE0ZBYahfaGivV6J6+hR+F+wGWZHeQXV8XkxoVvtraylBvanJGjIEOSCNmk/xsHeoP7gDRyj/ZR4r0yIHPmnt7DpZVLRZittroI5FNoAVvzwd2KFvuG5+x2BjYWWWx9gzYs1lgben6w4/wit2pXRn0sFIshc/a2ZevPzBsqDaQuBTsfQCyi0AyZtBG7ApOhZV6XGFgQFlbVgUQQtF2ShI0TxPDh4rEEDhZ/Tp65YRc5h4ZA2ZtRRUaUY/8iT27N6lapegXJYeK0qrzXjk2PJzc9mQEOBRI2fThW71qvSTfP+fL/S0A9mFFDc/e+qwBOQox9Xi9dkjN8EckWQkYN4Ycm+K+whB4EJHqZTCMynNZW1aoEzNspfLRCret2NggE1Pnf2pXDgOdElyHT5KtVfffve6ahWhNGjGPPed59XtSx72xrVnl9aAnk8BfJ+ckHzb+hf7Hx346U0jhNXTr70Zso+kkOoSA9TcOiU0ww8h/1491W00f+3WkNV3ydsesnRXrDV8t2Bdrr+kSfp7NPnqUNAXhDsjYfxEBEdIxpYP5rH35t/SWA33HCD1wsvvOCM12bB/1zvPfrc2a0vJNRknZlwRmSXX/S3Xi1NzzgTj2vfMVAKyjxwqXFg5IUUmcCrdd4m3hb9JZlef1Y+Ci0jonzURogD95TC1vZ4GPJ5lacTHbUvDL/rr5LBcwPMW9o0UdHD5jXOaQKpoQgqRNcnRDWEIK5AoSbFPtMj/ABYJeocMO0o1wm0OrBgYA7YQDNborsTkmWcw7Uvu5LOvPzSfvLA57qem36PV0SJtbIGlsaBDRUNjVTFVSpqeVdj7YBv4+oUfvRjJKLhG8yTu41XtI102zO8sR+xia0vaXegD6PhEFcWryunjvxDFD94KK354hOKmXZ6/663Gm8QGUwy0MTszXWUcu5laoGgMdB+C5iGdBHiZEuPCnzBd/CrDQ/xokbu6Wpmrx5fd9qT20xuZi8vINooLTVOBcboyvVYqYMQbQG+SvtCBN3wEZHUfTiXzDBn5Qr4KzEp+zRzlfOmbkWU8FlAsKCBo1+HjuMznUyuovBgOWT/IFby+BwLHvhhojp/zIE60tJj6OLGlSXlVL17LcV4dCpSquQ9rr7fuMkYxJoldiTe+cNXdCiPaysGhqqyRqFhoVTwxVuq+vxFKzarNsFUCkEIP0hS56SBjKBJwp8z2a1LRWZiXOuAgizUZ2LBWIZgUYBxiahP1NUMDeMgnT5fUQEnQKOtGLPJY5KURgStBmMcgly5pjwu4vz4n8ygcSfSgZVfGyNv4eTtWcOUlWL9xh20e8lSigtqcwydc64FlUkgqE6CSvylCTOMIVf/ifyLs1SOn2HjbU+YJGC2x3W0/w07COigp5aiAhri72HuajYN9Ac0OFhNBrYb1hJo3LBo6AUkCF6bo9EG9BEE10GYu8akxIdJjAm8JydLbeAaYncW9sV4DYhPpVDebga7kyOSNoGDXrK+XWrWfPuBkcS47a9pNe0h8Qb6zD9+cH9xZkTWBkQ6c+TWHXaS+rjxQ9WYz3v1AWUmffDlt1X/Y8uYcxZerDQv7JO2P2Mfb3EzRP1GNDAFw3Ep/18CG0heJ5984nmBXU0X+vka8+NtvCLiCL9t2RwKPtjHvOi6Wfxgfme88bSnGR7cYYyc8wh5jj2Ztpc3qcgj2MBBYAnWm5SG1cyTOMQSEqPMZMi4xypOm/Lg79JalV7FavRgHgT54GHWAQYgFmhkmAjxqkWXRML/SAKFIFoME6oWRHb1H8+TIgrF6khDBDVo0hrYe8jJKs3JpQOv3E/PPnIvLV27jbeNaKZJZ5xLy1dtp9RornPIWo72N+EhhKAgKgqvvvHyK7Rm7Uq6892VvBOsJ5Ueyaaieq5T2BfkASLrbqsmT2u48pcZVTvp9sVLwYrKp6JJAecE4UKw6ofAv/LeA/eotmQdOqw+Q1sgaI/N0kll2VmUuuhmcji3X6KhcaEKE2hMWDzoFfTseB8CPgjIgOlPCyZpkFRNbRNV17fQuAQb+djYV9XSQR19+XW9fVXYbX2T8uaSdvJwNyicNbWaEq6dOGyY8n9BFBHkF1J+hTOYBdGEql4jm0y1ZozP+RT9lfEHRtHhu4HpC3rvNfgtsQgCWWAMqkCFz14wU3gzSEToIfVgynSuzn5kj7lx0zaC72vzmv00LD3aPPXKPxrZOzebe99/heZddzMNnn+pASxgBsciTOcgau0JrypfkM2G0BqxqSjy6eAXgmkT0XYQmMgxvnSbsJs3THPwowJ7aL04P0qGod4jdrneX1Bq8qRrHOzkHbTt7Hvj7WNKOTBo4y3nqojJsupWAzlewy7/kwqHR7kw9BGqaihs2Pe57/MPHCjBhFJl7Tl7zfhzrzbO+cuNlJ/HvlgmE53Yj+tD9D1Ck0Y7WlralKZ1sKSKNBlDg9YLQoxL7WMGaenIVu3XRsqK3tEA2iYEdRaLSxvJr298wnyaGuscq/BnIoIVgsr8CPoqKq9WO0LAbA/JyWXTKb73CVKf+3Q6FxcQXdtUJ5VvaXGaqSfG+1IMl1c7+I976KLfzWcCDqc/LLrEnDTrFOP5p55R5AUBgUHw/agRY/7lQr//wvLmP4rAv+yYKxZMm91U1fb3cfGR44bFdJjjAhspwuZpvLCDq8rXRdE433qyW+Np8dZ8Dhj4jMoPrKMr//oPmvvMR6qUDvKwxrTnU2fiBkVgMO8hxBU7FWsBWalahExMDrW1Bm/02Lc1iCYsbXLRDmOY6AbWFUQBXIhe1SLYYqCZSSca4xhMiipviFeRA0PzsVLU+3LpvbhQCFebffBbaEAtdg7BX/M5rXjh73TzbbfQEN5b6uGHH6EyTvqFMzm7to2C0ydSQGwiBbpxRQn2T0HrgZTu3EDjhg+hlspSVdIIu9cighB+K+wWXFrH7UI4vX4QORfstKuuoVLe0wuOaDuvlmGWQfQdwskxWWh/ob25gT79219oBuebVbB/LGvHdkrmLU7ce3rYrxPBCbmR5BYUTSeMSFVnx2SEQr1YeWNVCoGJCKY+baJEaHVJSaXSdLRA4xkeyptwcvQiHP8jItj8yKbFtm472RnDQA6u6bazf4M3mgxik10B7wNWySZQG5NebRabiAyLqn8I866uXIEcO+CvTXPa9KuDcbBzta5bqdrJ/av3A0OfYAxpUyW0wP6xxZOgV20L7eadiOEDwer+wCPXmINnnEajz1ygkmaLNn6rNJXfXXkxPXfr7apix4SzFqqQ+uGjRtNjb39glBaVmAgSgkaoK7D8tE6hzh8ESaltdvqiZbUPTI8j1Wd9Zlu0c6D/tpJDx9GfqDg/2N1Z8FEHJ5WzVRrXxEQN35Q2CTZx5Kt/R64547ZHDK+UMYokJ6RF0rc/7KAdj/3JXPDISwaeqYw9u/u3ifFsqTa+2X6IZt/5OI+N0P6AjIE1P1FHE/c00HKB9qBmKEhMa5M6rUSbC7VmrJ4Xzo+EqbInJKq/T34uohYatDYp4kCdjK/w4QUO9s6D/xzPPHI9oanr5Hv46rCjQLS90WyxxfBGoM6x2sHmbEglFxeoskYq36na5Zyf+8pX/2KmpaZSBiugEe2V5uK3lxjweWUe2k+zZp/BJtky9d7f2/v/sffe4XGV1/7v2urFtqxuNffeccENG2N6DaEHCD3hEAglQBIS0g5JyAmBQAiBhBJCSEIPhI4xYIxtbLl3y1axZMmS1SzZktX3XZ93Zg3bwuT8bvK7N/7D63n8eDSaGc3s2ftd71rrW+TEBaf+r+tk5MMdvfH/6xH4p1/MV6//6rSFL75eOGFgprx53Wf29i8WKmHxlO9KglpfvHL7LfLsQ1ny+Lo58lpJtzysu/8nHv2tZJ15hbREhXZKzDmAttqujDmIKaizCDHjcqK0Kl8E6ssIjpygjtisXCvCTnDbzdFChLdlAWfLLE1y9SK2JMjv2eUGlTxY5FDxIEzhAasUQBIWRpolEVrrg6rugFY9fVf/Q9Jb9sjSpZ8q1DZH7eA/kpS8IbLsvbdlw6Z18o3v/VQv2sGSpBwWyJxUmda+2/ae2ltocssZO9nNpqiQsrMGKN+o1KEDG3UORjJ0F7K/X7KvultiUrKlzQshJ3sDCVr0+Exq2y7Lnw/NRDytbDe88ic55b9ul35a9TCXYRZEa5UEcU5Bst/Wp68H2MACDg/yU6AAbd5nv6NdNyGnj2vXGtdpU12rm2eOyYpRIL0v8bHavlXCNd9nqy4y3boI5/UJwafX63HN6Atqr0uV5kPSXKbiHzzbSQxIL5FEWyt3u18Z1cIeZ1ByWngIEmMMauHaeQo+MLoF97PoE07aSRM1mnsAAM755i3u3P/4yYekO2+cHHPd7e78wjqEGWVH5U6/r3KHTvvOvZ5TXlExZPhpVpWbNJlrcwe4gAAiOE5OSkuTrlPzV0J5UOmEv2tO2/beLekFHbu5LoKaiFQlXDccG6qRg+kDnYtB1a5yZ4syeniB2xhQTXGuV5VVyMKnHnGoPexKAHO8+dJLjt92yqkny2/u+7V/zd0/ZnbrbdPNjM1t0Q01WSzaurQY3fcVRvQyIy7X1jdgDEtGQYQoScvARka6tp/ZSAIYKlazyWAgFmDuDIeT5rLv0HQnqciCid+qMZIXyd0sbdhAEggl2PfnxK3XFjrXhw6dh/XdvtyJBaPZ+OhTz3jMvQp1ppaUHOrUzJox92gCO+TbOnJ++KdfDNVXRXHNwvOy0+Ssee0+lRdv/dtvt8stL6+WLq0i7v3x9+Ub6Vtk8txOeWNZptz1fqtcev3X3FynZfisyKCa4TkIM1oK09J0Z64tE8AaLKwsRFRl7qIMa+5xMjsovS5IhInwuh8C0HhaHWYYaVI109Vmfoi2UABYAG/nKSzY/M+iDRGVSEpTOxCd6xBwpjZUK1QcvyWIuErqNSNJ5KGItJYQevKg6hJ2l62TOar4hIfVgLwcBVwUhV5T24XDBhe4n2lR1Cvy8EcPPiPjTj7NJbGNq9fJNNWkCyICeZ5Zu1CtEarh5v4n1qq6e2qPIgV1+B+lAIVUTZRpqkeXpsd0b0WpHNyySvz+mQ5ZN2LiFFVj/7OcqgTpaCUc06JlB/9yeacjCoP8g75gZFMg3wSzC4I2roXNMfiZRbFAWzxGruU44ks2Xb2g+sf4Uqwt3Qr9Z7Mu02g08ATHE+USW/D66u4e9B4af31VbcGFfq98JwTfC+0s5wqgeQn0Jzt8Q+UFLWKYs/Kdu4qsIURgNWPPyIfR16a6f/76c+WEL13oJ839svfu7x9wQrhzb77Ji6sOtZ9A2aHYUKxtXVQ3CDY6ThVGZ6xstGgJkljZbJn/G1UBGy8TPOZ5puDPgsrCSnXD+U0lSFAN9JYp436bGx2uouv9Ox5vG7w8lYTmPVlAGKbTsfrTldK09gNFChe7a4G5Werk4z2SnWleRp6kN0hgAFIA5BhIio2CweZ7k/15rm1KICibC/kKvcyGqGoM7W2boe2t2+sVtibK+s7+kc0iG8QgupefDZjj3CECNjV8nkEKHrH5Kkme2ar77nRD67Q9K8sjVSr302KsS8x2ICijXsA9pE3L+1rx2t+cpNiJs6bKtzWhb14bUrUfd8xMl8iOVmDBs+PIuv2FCYzqq2392sJrJupuEoakxsQhoR31XUsy5L4//1682Hz53tUXyvnpxZKtTrua4GRDaadc9GKdXPnfv5A1UUMdTJ5htEn+AH+n5WNqAvCECEACDK+5aIMweZsH8JjgvArUoc3P+B39+V1qw0AwbM4fVOA+G4P09vJdPsP8YDuKWRetGrcgadhMrV0tHsy3a0x26POabxayNsfkpygJV9ug61fJ4MQurba2uoQ1Y8axKrmzSFatWiNpKf1ku0Kbb7ntZjntnAtkYeEaeeAXv5QpI3SHrPYhb3+6UcbPmy9qNhhpLVoCs9PD2o7B+7mvs2yzm7eFMQFqIDlQJkyZ6nadEC/7la1WYMVOuf7Wu9z8pKyp1YdCsKJCTfzCiRjaAvMLI3EHybJWqZDgLIJEXbsPcAfJDsAEiZm/sVGrMsJtNsKbDGv9cr/NQLjNAgWKLRjM2oig+rpRF0x5gd8bp8f5m4UXu5GKhiWoYKwd7e7Q84SEZnJk+4u0LVS8QjZ98pHfd9oJ3te+9wO30YESwPm1qKLFIQLpEiBvRcVgiMjgZ3Jak6ovaFWLHVvOFfzVSB483hKOOW0bqpWqn89plin8DavKqMZchRf2E+N7oh1JK9KCSsRU+5kfmvwavyeRGiWCBZ/5JhsVQxIm5YdaayRtQ+9yflhVZJsc3K8JUwAJaoYypyYQHiDBkPAM9MH9gKLY4IBkRKsQdN+Khg43F99wIOToEJxjsrkBVUvL2oj6Rk8Art+7pcxsPFJdB3zX+NscO9qKFrQSe5R8TwTn5iSxAflJjqtY+Oen/P8672wvPSPLKfZzXV+nwKwk3CSOEpkjx/JIu3HYBEbyiirdUHhKjlpxa5uQIIlZAntG7bdxO63v9mTuoFY5a3ad44ERcMGqNsfKTRXzZKyKxdrAld+RQJIG5srGPQe1ldTkZjgEixwLAsHJagg7Gy4HUWU8horC2jMsTsEAkk2YSkdjbaiS4X52c3CV4OoQwIO50CCZWiAPhCmlaajxPFpALC4sMoaQq9m0SgpiO3THWy91dQ0yceJ4wReJyuu6qy/XudFuefnlV511/Iw5x8kHiz6QUQp1v/yKr8p9T7/kgCwDZ82XZq1MTCUd3g4/G/G5U6sbVSeQqNwQ2RgYvs3VSFZIY4F2a97fooumJmNFUN3x/buBjDlTAAAgAElEQVSk36lXKnmt3s0AHJBA2z+0WzZVNrgZoekMWiUAWdgclvk/LUFbgmFyK7tWbDYYqAOttg2Hoc2opFNSEmW0UhJIlmwk3LENVHL8bO1bKm529UEgjR17Kqj9FcUu2dByM6TeALVrCQoUs/Cbo4D5uAVVXXg9A1LYa1s7GtkigA7wqEaqAjzBokbSIrnQLjV1D5IECcaAJL0tU6r31DiirGlx8lrMfEcXZEUcCzjnaJ3bwslj7LNQnVoYPJ/2OJQEk6hyx1LntZC6iTzlHlLF0aEAkMRG0IKNRnCTF0QC8hizZKFKsRmbXUtsYqjezL/McTPD2qR8RnMksE0DFkF8j3C9eitt8D4ABB3QkQBBRUYwcyWo0rh+LQlSads1b2Arjr2putiGJIhoNPFkq87s+zcXAP6ObS5G5ma65GoKPHwegmMIhJ/Yo21jJLQaE5Kj/vjKuz1Xn3dq1JfPPlf+/vqr8rVrrj/aQoycZUfWjcN+MTPGDa2+aGrf7ItGef6mXb43fpDn//R1z5s36qBcOL2f3LNY5C8r9mgpnyq3HJ8mdY3dskltKPqGNQT5iI8vKpJnN+5UwrAqzWsVhFAqYTB5dm4GmuD+oMguVRgE16CKOo8BXWW2EiXqOFyvLUcjdzqYvLbGIGK6k1MXWyJWe/W0Ey3YbRvaER5YbViUlQuR5BVR+ggodZAMTaWe35PEdivcN+/gHkd6ff0fb8mEsSNlsPKEPl28RGpVJghGP7GycKU88NunZNSgbEnXWVldzR5XobWEUXrYsQe/hLa+2dJfSb/qGixzcvs6VYV98aGknKW7Q60sXWVFsuodKHJ3HXeB7Na5BcRj0Hy0g6gE4HPRCjUlEZMO+kKybFi1gL/B/I8Fj+qG5G+8IJINYTyuYDVCS42FtveCR8vHqjuD3AcXPHbWzCtBtBlpHfNGoOTByiyoRG9yXlRLDuQQViuhvUcwBwnORiDQo3YBB4pA9R6HY6u0jRdFJWLn5eHmMgBPHBhDF2g6BQbztr/LjAWwgdn48LfM1YBqyuZnnNdBAjcSSbaBYK5rwAWezzyKliEJlxYlyY7XpKtBhdR7hkZ7zQBMHBuSUqYSkwF1WEuTapxzOuhKwMbHxKydGkogAEPY+6OtO25YtuCDZyokPJSNIcnUNjh2/bMWcA2STLj+jLNpG5reqFp+BsARBHHx+oYO5vi77yGMQqbdDEiDMJCJaWia3Fvko2h15WZ06iMHL67+hYcE1+opQ9O8xKUvuYftLC2peuPthZ+5lX7uqjt6x3/yCHwugZ100kkpeVG1+356vOfXNHietgb9Nz6O9x6Kmi7PzNncnuM1xt27rK+sqmzwTh2R7BLVsDGjtV12i/xYZz2nTBwoo7Oi5JVPtsldDz3up2eFLODZmdsOiBPOLjq3wOha7Dyows7CoNtAQMn+UD/fbNk5WSEimnSPJSkeYw69CMeiewj/xuDUXNRcSOwI2Q3yPnordtDjt+oAYi6ADobU+QqJN0+tFkXjseudrImlS/Xhnrj1OjnnogudMWODGjMOGxWyzlimwrXDRgyXWbNCO/ztRdtl9brNcupJ8yVOKxskfwp1FnbiSSdoS1EXuJZQ682GxtxGg41ITU6UuBSVQjpMwrITZ4Mmp9/84NvSNf0s6S4Y70jWhHHGGLrbjIFZhTteWoXQKkW6CHV717YKLwL8HhSdteP4GTAC7aj2jL5uodq9eaMs2RqqbnkNLE8OF73JsiyGtuBZRcf3xUytRcErKHaYuofpWVLdgQrjWKzV5APcnA0HVTyVCQCAYNKKbtMqOiHFJa5jC9Iib2tTg7Y90VXUVrc7PvWVugHJUn2/TqfEX6GvHaw+eUxQ/cR2/e65Ybg8t/sWDHPHxcG9wwabgF2oTDkPl5fWHaJ0QrXANUB1F/weaD2SlKiczQaExEo1ZBsB+zDB79MqbPhuVnkGZ3E8x9qKVmVZheU2OBrA/IMbHPeda2UKWCMoX2ZK8mxOggheayPmDQkpjdCuZINDorROAJ+VgPvG6/C/JUdAQub2TaVLVYfbd5x+1yQwWsFGVA9uKJ1Oqs6tAbsYoCvoWFCu+qKuNakf09wMzJMPOxdrTTOPZCNhnmVU/4nbP/GzEvw9t91859EEdtir+z9/5+cS2FVnzvjDyRlNX5s3UvtIGh8XtXlPr++Wlz+6wb/31mXeouUrZfbwVBnVpVu2mZPlgkuulb8sXCI7FFk3Ydp42dwcL1UVlXLxr56QNXoS287VkFgsNOxKg0mMBGYKEKC3LHp0gcmN6ZCqLjVDVGQdEObVjaG3PG+YurXqCW5AENoZtCIgYTpZm7AMDAsA1QAziaBCQ+9DT/Ji8SFMTZ0qkUUdDhRtJ3Z2wdnR4r89LSeOCcGDUQPIyFASrgqo1mliWKWD84lTjnFVmfu9Jrltm7bgM+Wqqo2bNsn6NWtlujoTY+wI2INoU7Fcfj9dZY2If5a47DOc+Y07pGvYXGlKyJQRI3MdlwZ5IlNq53FWZVCVsQMHXUZkFAyUlGED3OJL0NYyQjhcJwPG8Dvjf3GsSB4sboQhzAxoEVzwLLkYWdZaZCx4tJJoKRMseFGqQkGbmeE/bTMADuOSeiKzTuZsJepfBcfqcJwf7rfgM5rCi91nItDT+nl+v459XklspvB6RQfjHbCCqsIp4utixmczOLhZpqAmAX2Adrc7V8LSVZwvBHMmiPkWaA6yMaP1ZRsCfse5bpu2oMyUzSThr2FcaZYhQTULlGAMUGKqNEbuJyFagPTjGFkXw1qDRpwOkvKtGow8WW+wgFslmZSns2ztbhDBvwmwhwjOHAHhGGjj9S1qLNms1Ag9noCjDhdfpAYyLSeEYLbq3MjRHDc2m4B8bLZncmVssmjZ2nGojEo5xM3A5NJMH5HXN+++EycMcxuOdVWa1HQzMkM/2pq33pQnfnVv1arly44msMN+e//5Ow9JYMy+ktZvKvzanNAbY+b1tX+0yw3f7vZnTDnovfVogqTP8Py125J6dj1QGT3tjtvlfCV5EkDHEcFc/Pqf5C9550mfuhIpVjRcQl25TDtuvESdcUfEct3BpHVXRdsFBCJh4roJTSGvIXrz/A9QY0dXgkcLz1Q8bHbAQgt/idaJnbxUacw7bLdnPmHIAKGUgEEjwe6LsB2YLV5YczDHMBNB2g8M6K29RCIgaA8V6Pih7J3nXCVVVa5w5qoaNwtLV1DDauXckLCmaYLK0HYewYxsuW4Apk6dJFMVeFFSppwkHRZPHD9GL8Z+rjrr0AWU5y9Q0dT/LSBd3nnn7TLsuh/IgZhkaSwOEZepQKo6QrMR/KCslcUCGVTcZ3EwtCbVqR1rAC7MbdjRmsWJ+47CQAODjZsqvyX3Gv08xJTj5zgiKkRlsxyhcmXxIYzwSsVt0PBZsQcd2ITfu/lmmEPFY9hAsDPm+yZcAgkTW4Nad4dUBNpWM45cUF2CypswQA8JzCx3es9leJzNXdyxVAASYsUWLKoAT9xMLuzQTTvRdABRGbE5bnAGiHgxn2dqvrYYdVZEACKxWSy/39wQujTT91e6RIYILRsEYPyoX7BhIwxqHxHBVtcGtznU92N+cJa87FpgE0OL0Klv6OMNABIEf0Rmivp5MkdkOMJzUNaN740wKoq5M6AJSdgGx0HtdVM6UGd37nMaAlOrZqpK6wgEpdxMCYTHm8sECcs2OHxPnKMkbh4bVNcHtUzLljAOG0LPjYpyhpdK65hkyqaLYxkUIeY5JsS84sn7pCIu3ekuvvSjEOXiaBx5R+CwCezciT3C3GuDdHrvVsX7995y0Gt4Md7PGdflRZ/lC75eH/9BFRx0p/x6VYpMvPpOuf68s4RW1t9+dY+89M4HcuNpPXLrd/YrByVOvn9bnEz78gWSdtF3ZIvqwnHxAYWldWTBXIUwSSd3W/vfZo/CxWO7VjtpaY1FhrmIuWqweCAmy4WFACwXEMRbEhYXC60y7FqwPQFVSPvLkJIszMYtO1C8xb0eCcA4ZYALitREEmDDicP7ySkK3b77zjtk/jFjJF7BLgA6NmhVddpZZyqaKl/Wrl0r7737vsonTZCR4fbigf3NLtFZtUbSqq2udn+LedoQrYjyVP4GNFTvMJFR7kfJ408fFkrexBky7pyTXAu1flOJHKiulDy1dKe6QbB4cEqSV6+KG3iTIYiMinj16pURpQJeixmWtWesBeVr9UuYygG3ra0labmO3A0B1hCKQKxZJFCeiClIl8qtVQIy0BYXW/Co6Jj3sOA5CL2iQEGYmQ5mUFh5txdKwgba4HZwkM+CHkQn2vGyNiWLKa0oEJOGMgR1RxvZ6BU8x9rbwePNwhmcy5jSCeek3WaxA85dUVocgu0naJLRaotgA9DZ1OiSA2AB4OS8D9qfJB3a5FjSsIFb2aYgDz0mu3Wu6z5jWHWfyo/bsfV7HBHYxG/t2BkSkragQfat/WifhaTUJ10tetBf1E0K74fq1CJCN9A5qRHCqRANnGHyUL03OCb2zHyOICkSbB5JTAScODaNzg29WtvNYWFoNjjMqqn6zTXcpLmMPsHz2bDaJsCk2+jCRMSmtUrnHOB6BMVo1zkVqyXOw3HVgtJjrCsGhLHP+tyPvyUDz1RF+ykzpWHHLvn1/GFHE1jw4jiCbn8ugc0uKyocPEhPckUdxgzu7L7t2ajoX1/e0z3WS4quTVFSrS5KJLEVH3nS+EK0JrooufMPleKNGydd6m80XqIldmiuLLhmt8yY3yMVq5LlBz9sl5V1CXLT839TbyHlYqiOoLWOSFjGRTJEYHyGSspoPjLjSS58Apg8SDp23Vw41kMHNQbQwEifQbi2ydY4i46wfhttLFtcTM2DKsV2oFyEwYXHFmlMG6t0d0xA+EVqqUMvzo/u/Y6cfc4ZLhGh71ZTv0/OPet0J0ODoy3tRFTOqbIIKiyCmVeS7pYJHnfc9JmHTVx2vpDASrdvkh+pu3FlS48ce9pZ0trZLcfo5iFN4cpF778t89VX6gSVSCJ4/Dbdra5tVAKxvndagEgDwX2p3LM3MsS3ysVQbSwiIOys+nQLU9jx2gFDwmRZ7rcWGQsk1cmMNPWPCguhMrNaogmTRQfFD7Qp3fEOw/hNrNdafYA3WDxp3YJAozWFq67NrQwsYigyOy7u/ePk3DftM1uYMHco2Kbcony6ZnUZBmFKYrbziNcxJ2pu21xmzoDQd00yYu4KidjmMrbYcU5a8rXkhB4jIrdUlJtbQzJn3Gdec3wXK8tbI7Bx9/cDVjH8bMmKpMbvBqpnHAmBoNqiBUh7lWpkY61uHrTFHa+gFFrmBMfY5oLWPqcaDnKq3AM1cRnx2Y4nBGijHhiU335n/5M04w9qmzos48T9tsHhWkKv0NqJwY0oGxYqOjQb2bigtMNGxfzn+K65Vo3TZcAdA3a5czHsXWaO6K7C0zXASNM8xsSDgetba5v7rb1Nx4VWu1EFjGbw6s0XS85pl8ng877iNsEIEj97ypCjCaz3CXCE/HzIF/OV04/54e1j5Se16opHAoOc/PCyaH/hsmjvH3foIqS9eQILlWfe6+P3K9zvgUokSG6ZTX0djP51JTR/2NosD/33PlmxJkke/WWUDLzmXpkwa45blCj/mQkQbocehtuyoFnrYoIuhubzBYfro4ZYZzkBgdV2eLQACHy6XOsv3N7jIgaVmKcQWYP4Bg0q2flu36dzBq3QONE5yQED4O5qQ/ygXT3zCP72AX3MgH5Rrg2RruTupNIVMl6tTMq3bpKs9W870Ib5MqFSQhVmCao1YLDHfV9UZdl5QUsWBON1V3/9kFPl05WfyJdPP1tOuPG7Muvk+RI/fIqrUotVxqtAF430CdMc4dR81gwazufE1blRASruAgcko8FMBcCMGYbSdrJE4CDkJAYWDU3qBK1Vg1VbwqdlRZDEbFHiZ9OV5DWCoAKeF+Q88TzbbYOaM45YUB/Q5jRuNqMbmLxBn40l2LiAxstSHUabpwY1/dgQATzZvr1UVpf887mMEaWDKu1W0Y1QLry1XQ2JCXEacAsVi4lIw28ztGZvkWiOi7Wx7YulOwCfbWpOspvrUh067p52OIB526YDfiPWOhtrUcFIdqR0Ogokpd6JmWskRo8VEUGjhv+gKVj05pbRmiRc27e+LvKds0EAFUyVZMRmEx4ItidBb9p7su/CrFZo65l6fa5qyqD0TqDvaJwu2zhyjhly05DKRtbmOSQkR5zWaj9o/GkAL69GJex6Djg+aG8rIneeBtDSvNbkYVmuJb3wtgsk5+LbZPIVl8mGnQriwh1ABY9/f/q4ownMTtYj7P9Dvpibr77wvV9N3XUyZGSSWM+gLjlVv7trfxctkyeL/83Z3R5JrKc83v/DujhvdFKzg9WTvCyo0J5+M1U2xLfKvTe3ymM/jZPKeXdKzNQz3EOYY4AuS+086HakxqQngTj9wrAcVEJ2vttlcgKTQEhWzCCocIKE3CAHx4jGBapcDe/DUGA2czGoMRcuumo7m8JzBgV4AKVlUQdWbrs0S2j2P8N9dnmmKJG29AntsXXIiEnTpPT9v0uyr5wunSvEaPLqUjBGS9iaIVkRhNyXoLOb8Sq6ir4aQYVGYgOFaAhE+GMAOeqjU+VlrVjnHXuMDBw5VtL8A3pfiuzVv4cyd3t8huT2UeJ4eaV09h0g+8KeZWgYmpRP73ONVosZMroErYnFwA5UEQaQILlMyAy1gZChIrDQMHItyYgkZIoNxuexeYwBB2h1GfAjtrHeVQrs6JmDcEyJ4fnKz9NFhDClDTYRHGuqaoPcWysZnpBVirwnKjW8qYJqLGaQymvSWmPhpRW1qY72XSgRU9G42ZJGcC5j1SgJ3YBG7kHh2RkIOJCS7Nhby6sim6w3y/d7RgRGXd4UKHgqjyWRmb0M9wW1HPnZTFY5Z4kitcghjAhcpo6XgEJANKIYwzEKoukMeUqib6vZ7QAYzEItsNrprRHI73qjHU26jQqIcMoWesyDGxwSjXnlmX6lJTzmpLwmia1fd5P076+byfwhkffh2v9hsIUlJ5vFBdV2aBMSRjvgtrWPeS/Mc0E8MoZgM4EQAlXxrLAUHJzEba3iQUzvLfxspGlec+K4PGlUmbCmn17kT/jyZTL+6zd6u6pV1i6MmBzZVS23z59yNIFFvsEj68ZhE9iiDe3yXFnojU5Unt/xmVHy8MYeefIb3bJnc4xf36+rZ1FhdHRKfD+56szGSGXG46nCtkiblKb3SFyJLw9umynHfOu+Qz61ETWdoG44gq0+m22Q0JAJmjw4LuJN9HGVkqCLyiKoMUwlTbk8SDTmZWlPGNfEVB7oebNbZkHb+sE7WhG2SbRya4JwcrgkoNB678ZBLNFKq60LwYEnjBkiHWUbXQU09IQz3X0deyslqa1e0uKiJU4TV5saVBKdejuh84CK7O6UjJ5Qwm/Sv52k8wmg3MgSdqkAbn23El9VYmtAfo4MUlTjjuKS0Ov2z5YY1Rr09B8t0JTuFinfvl3W7aqVdJ2D+VGhdtfopM6IgoOZg1LtchwsbAZkpGPuZ/YUBFdwH20dQyIyrzKD0eDsEph4Uf1nDr9GwA2q+FuFxWvazMNmInCy2HgEAw4bLbAgKMP4PiSs03JCyRVoPbG4TikYuikBCm7gnaC0U5CPRlK0dhXvAeAJf2/Y7Cnutfwm3VAEnAts7mqzLdqBzPNGdbXIgqQ253hs6EiQnSYtFWyT8r4ilWyi6o9pHI4IfDheHI81OTCUTkxT0dqoVFrMASE4EyZnhcZf7yCJ0fKz4L2aVmCWij1j9Aov0qFvw2LDVGtBBRtTbQGsQtIFEUhbFXsX2+CwKdpTv19WPv5LufDnD0t8inqkhZHGtskxYjfnskl0mcjxIS1iBa+Y3JbJxvX+XIZUdJ8/DAKjawOvzTZZprxDtc7fNqfxHSvWSPMj18vM86/wc6//lldRsk/2qpIN7diReaHN29EE9rlT6Yi545AEhsvyg6dHfRn+F+8QDtj9y3zPCMozJ7fIRIl1moiQmbFUueU85eiEW4vBT/X8pnhZVjJcvK/8UDNJaNcLpBo0lXF37PEsVCQfMzc0F9v1aj9Pb/vEgpCkjbnAWtuAnZwpbtjAHxQSpExTsWcuY7vaoPLGzmUfypu//KF85X9+rzvxUAUQrXBhQ5PZRcQcoawqlLBsYd3bHas6kOWyt00Fg8MQYYbF8E2y20JtG4lTpXmYCD3dEq+76ThFXlZ3RslQ/Tzx0iHx3Z1SENMmxQ1tsqSiR3KiQ4oie7r7y0CtSqYMV4h3q9pnfPiW5A0eFjmG8Xqs2lVSqmF/m3hxetxUqovF2kGrVcF/cGxoXqikZ78tJcszlQyAHAREUgPM2PGnkqD6AqSCWC5hyhSQavneaNkxLzDUIrMfkgY75eCMh9kZwQJHGBLQlFYqlUtnEG0Dx8AVInj/BoU3KSTuN96Pu60LKkFCZv7DgmooOmYywSrDtT3D7t956vmEUDDADCPLmtklmnhUSRVbdrq2UxD1CprOKkSr2DhXe4NcUJxhwaQ7cDilEzvWtinCOsRg8mzSIAL/M6WThAM6ONOgqjD1EacTGCYxk3QIfmb2BMoXIriRl11lFTBZNUV7O14TRwwOOUWEYf/2umazE/T4MlKxVbZmW2QbnO0v/kF+9vMn5KG/PiOtCmzZtuJjrQqLJevUqxzEneMXOffCMlC0DIPCyEFwDhtZOga8/56sAifzhTKMEad7q8IYadosYHqrwri2ps7dEHb23n5cJl19q59yyTVe5cpN0rhusUMeIo82Pbe/21yeP2fG0Qos8o0dWTcO+WLw/Hp6wf4XSFA1TR3uguE24r3t/Zvl7tN0sdL2IfeT2C4fHZKXshYi7cP2sd3yp/dS5G8fDZOx134vwobnOfTRGYbbLtf061iM4Hw1xqc6JBdhfkQ81i4Q1CBIWjgHI7oKqs4IzA7RpNp0LFJBhKMRmnkewYxt5Tuvy94XH5LocXNl1IIzZejkae53JD5bwGgTQdbdvewOyZ/9K/ELRgnwZgIgB20HAuFfBxDRQPGgrrzU3Y5ODM0GCQeA0CQQoxVNYocq87cckMRkVVJIS9U2aii5Z2rL00/u54RIacGQkKoCvB4ek5oVIonaPCmIMOvdgrIkxTFaVwaX7jPwib0va/Fh0gioBeWFkVrB0Z6x+ZUteiyAzttKgwXMhuv2WubJxpDeqhXT+Qs6CthxMvItdiqWwEwZAtQe7WILXs/IrdwXtEvhZ1vMbMZFRcdGgGAzMHu4itqGLVe4j/kNoBLe84zcFDkmPDu1uQwVHSAXwr4DKhUH/Ai35iBKk4Dx8yIseTGbGjIoxA0s0zY8LVuCtjRtU1OOcUlON3OEVRhBcBPoRt6nSaU5XysshMKSZrZBCMqw8Vrw0+z4Rw6g3rB5phGXmXUaTwxiN9UXgBMQukGjSqor7GiCEl+G1qWSYTNKZ4KZ84Dog7Lqd/eoIslWueyRlxSJulqe+/WDkhnfJSd/68fSZ8zMiBAy78383qjCiC/SveR32AgRNkpgIxM03IQEbxQJNq+u4qI9r4nROHWNydlOQBqz2tU/ucE/d0Qf79jvPii7c3LdzGvQqhf8Cr3mmnsSvIGD8h0JfmJe9lEtxOCJdITd/tzO4gcXHuv/4HhtzwQSGPYp1arA/s1j451YL1GT1iGTB35G2uwZoWrfmtoy0vfLMwtTJOrLH4esx3UYbEoaPC9o5seO25BlcDWME2RCsVzA7L4hdtJupOyn/QgqzHgv5ghbunmbW9jN0bcnNbTYm14dtxkOY2Wy8/nfyunf/oWMPedCefb+n8qEy78hOWrTDusfQWFeE5HP1t3Nsu6jhYLHEsnX0I0G+GAXPXd8CEwQ1KFjvrGXFqK+ns1ueIxx1kjYILUMyl3YGuNBnnQXsbZiCI6btT9IpoShuWzegzKIKZaTXCDUIqBqSZ0dPckLxBtzsc9Fakg4laB6HNZWKfMGxjuSsxkHIphKNWoEbhYGi94DdmeVoTNAFiRs2w1SbWACd5zCSiAsmizKhmZDqJgWF0GiMF83qj9DGbqqTCs7azWZLqURlIMkVl6HdqJVp5aIOO4Thw+K8OEc2CM83wr6fFElWJVi1hzuvYWVMUx+iftIXjb34WdDAJLsalRnc4gq1QSJwBw3EvQ/IwKDBMRFOEgENsCR2QrZpoG/CcqxuVa1GcOJ164tfhfUiQRw4rQHFTgVbNUFeY8GsOGcp71nRH4qUTY4HHdr2dIarVMNyYZ3n5FUv122l1bIgjvvlW06E96o1kJzT5glaadd475Xk3YyQJAhHM3bD2UYJ4Gm2pfWgnbHKloFCnQdYNZqnE9ej88CBJ55+rJ1W2V5RbfriJj3GPQDR6DW85zA1y5+6YvSt2qt3HTClB7lsEb9ttkXZl7dKuLdqhqoNje0mSGOzrdNH3q0Avv86nFE3PO5L4Yq7H8mH3iRysqSGC3FxbU9gjaivWvfF6+hX6ekT4vXgbtK4jSoNcbAbDWBK5N3qm6SyceeKRt2lMmk6HopTipwagduAQjDqDmZzQjPUEFcmAzoISzi71MTrSr2ulM1yLyZVLoLWGWmaNv0HTRECrXVyNDVvIZY+HNVIZ7FHPFZZja0FUqV//To7V+XzGPmylUPPCLv6vMW/+4hSRsxVgZPmuES1E51iCUxQdIFhUREaVVkF65b0LXNZpBddtbMH0wCKCJ7pRebmUSay+6EnEQ3ZDZ1DQbzaEMu3NPuoMHG5eFvGmnXjje8IRxsbbfLsXM+ZWqhwYLC+8LRmGqvr/LJHGAjDEwx0javBVCC92zzPO6jDQlSjeNJBcp9tFBW7W31aNGZurzNPICBB4ES9h5RWHfHS4m9JGD4R5bk8kXdm6tD7UXmLU50OaxY74bz+nhLAiZzFEQqAhk3GbCiqlCblvdrycveA0qaCzEAACAASURBVDObhAkjXBLv0lmpLd4cI3M+Dl55puQCOZ5NkYEVeAzPBbVoM7qgvqQpyxgPyhIziZ8ZEK1QS7jAxqt3tx4iVB2cLxovzh13pTpAAO9NBDa1Ex4TaWmG0XRUcKeMGRDRqDQEZuRzhmWYqHaRvbIExu+DVAn32hCcw2awBn6wKjK7RaXUcvpHuGTxfpd88uKfpWT5h3LBZZc64n6bbkSS1Di1Sqka+eddL0kZnxlZ9rab4e85rchAa3Po0EFuRm2i3nRfTPeSxx9OGQbU7fKyz9yYDVIPWAMpuOzaMqlY/IZUFS7uGZWe6P3yu7d4GaOny19077Lkgy3StXONNKkSTqxes/2iQiaiPc0NXk/WUGkumCIvnnsUhRi8Zo6k24fdWSAndc/s9uvM/2uL39q9eVVXNPJSe/xUJx2gS1WM1+NH552kArg6V0kZrCeqjs6+e+cmSTnzEdnalSqj4/a5mcTHLZ/p0QFFtzArcWZFwG+JbUoURsIneW+Fa/8QXFDGmudnEHIGSoBjtK1dE5m2MIA5u4VHQRUGnweZhLxPira2rl8wXWImzpFZl18tG5PHOhh91cIXpO/gkdJ3xGT3XBZ34wHxPrIVjjshsTlkj8Fr66IGmTnYowfCb6To3l+uSTixMFBNgN6iHWbBwmmKF6YCYjQBewwQfo4RifL4UfmOoMwFt6pZ55PhmdDmA9GRDYF7n8pJIzFZmJIIP49RuLYtskDm2TRcoqsgczJmZATahOZ4XKmJ0BZZIOAkRJM34rEsGLZ54GdrUwVtTPjMZkIYPEYkXtuRR+SLlCjN4t8bhGJKGey6bX7F9+zIrwpnN0NMkxgysAlaihZ8xoWVLSEbkDC51zy0ghsIQ1IGqQLMR83o0Vp69rommhyBdeuMJQh6qdS2lYExaNUR2+raD4G6c98XEYFp8Tqul27oOIeYO0I5MJX6/gWfzYaovBGxJkwM150T2vqlxWvtVFO/gaTsriNtw4PMNdknQ+O6GWjYfseuu7Vv/V0WvfxXyR+odj6qJBMXHyfNzS0qpZYtf3nlHZly3belQ53ACXNLNw1Kjh1BNc3xMrUNoyhwrAiO16rOPiFD0cBndeaXvVRh2MwBjBnW2ehaoZxv83IT5eXX3pWNf35IOyyDVJfsOOe7N1EdHEaoq+fyHRW+Vm4ebhBdiuRN7donUf3S/Ir6Vq9OZ8IWK5++/2gFFrxoj6DbX/jFzJg5/Z675iZ//4xBrd5bu5L8rbVRGy4f0TARBGJHU2YXCSz3hH3RniYttiyeouB+9Wy3VA69VQqmzJaFe0McLRJAMIxnZRJFhjQzNBLtipjG0A4bOLDZf9iCFpGP0ZkWC1bQe4oZArv05SrOioMu8GiSEbvX0h9dqIi6VJn57fuleM1K6TduluOOVa/6SHKmz5PYvp8ly4ihXrjNA6eHCo6h8Kvba7wgAsxUAMYk6iKqLRaSjXGIDCpuqud8JjhkRFAbjsE+iZ2EbseHBEECRYQUQi0uyhMy+nmQk9eX7nZAA16Hvn+wCrG2ypr1OxyRleNnFuzMtmxuEJwf7jvQI9s3V7hNwgkTcyOzRRBZ1jZll8+CS2IkSI42x7HWIaKqvX3EUCQ3LhDPc95W+t3BWwq29UgebgambTcWPLQTLYG546atJCI4a2PxQxrL0JPMTa2SMt850G+0dC2Qa+IxtKJBNELlwMzUghaotWXd59RzBzg9vCaSJBG06jEZKu4HwUdyPVC0yc31DJTCZiHSKtfHAVaiTWtE4N4Cvnx+NCqDSiem1WmzHwSpV5Srx5sqyth5RefA1GaCx4z2u1NiDxhF2mfguwi6Xttmwn0eq/IVuTkrTWWbwuLEqz58XxY/9COZf8ppEqv0kCbtqiQpynbq9Knyx9c/lJHnXqnrQWjzxGck2MhyPFIzcyKK+XwvzK6wPLKkZkCuoDIMxxLyub1Ob7Fj5m+00McOTY/4kM3xu+XF3/5SPvrwYymYf6bfv2C4R5u6Ua8zvzaE7O2rm6TecaBPrhSps0b7tkLpt7/M7zf0oPfOs+uPJrDPHakj445/+sXgyDwuef/CuSPTHEyvvrwhHokpq8wAb6wrj5Jt22OkYezF0rHgEtnV1k9Pdt/xteDFWDvCPi7tPxY6AwHYgmTQZRaeOcPSXTvklTW6WIbVM0wUOHLYtP1kJpTcRysN8nOeIrp4Lp5jRlZe/+Nr5abhMbLitB+qnfzr0m/wcCkYOca9VN2WlTJkwTnuNhe/9f1p8UzSDiJzKqod91jVZyyOTZU1Kv1DQAqOyP4E9N74HQtfcDcd0XzTmcHWPS1utkFAjLbqze6z+91Fpu1A2pkEYBFTFQA8guAp9vI26GeRpHUKos6qDxLv4PjPKrFC7ZDQOrVWDDI/JA6qURK9tU676hsdAGFS7D5XUZknmrOW1wgaGIIC61FAA1wnqrYImVgXfOZSzuJCA2QjygbMxJKay919OFNnZGa4Ba4qJgRqcICRgIW9aQuahiDVCImGytFscIwYz4zOyRzpom1iwzY7OsT1VzlgBkwxErVBrM12w5QsHOdN1UeYMZpgL5Uqwq8ELTnORRNBNk85A6XYJs2SqnuOHhscyP/fEIFtbmYuCySf9WWh5EsLOGIfEtAC5HfWonMkdBW5Zi5H0BINhlEXzMCTzZDB3p0Lsx6z/I498vQ3r5Z5C46XKG2xDykItQgHDh4sb7zxtvQ75auSrpsbQzfyOxKX+8zhyovbbApcVa6gE5yyTVzaVO7ZvLBpIJh70TYOzhlxDkDUgM9kkH4SomkZIgdVslZdlq+52a8bMN6DVsC5xrUcsz+0CQsmMCovwBsbP1gk+ZlbJWmQOqsMbveyBvn+nads/4zvc8gRO/rDf/oI/K87C+xVRqcc+Mq4/PgZK3a2dbb3dOzu2N896dgRGfObmxrS+iiqbs4p46T8+lcdYIBWU37VBhmvO7bNqaMidt+9P6gRJbmfBcnCTlwWJhIQShJD49rczttOeBYcQwSakCwmgiwwgCeoKJgjsNNe9dSvJb3w7xJ18iVSkTpZukvXyeSLrwnxvGorpW7dUplw+vkRUivvg10tyYTkYvMhTPGCLrQfFu0LweTDQaIenaFkZb0o4U4RoOPOilf9RfXv+tNBdcTVYbHZNRgvyP09hV6blpwRi6mq9sT0D1UluuhT2RFUbiSvIEnYtPmoLuBZMXujjQbkPejDRGJ/aesBl6x6B8mLMDIxFSHQ/rmqth9UdWc2SRhviNu09ghHEFd9SiN7B/8Gswj3WE36fWp2SOeeMvdzeleDS2AAJQBIBCWdIAQbQs1aelQrzKosGdi8BAUQg/UD8rHjFlTkDx2/z9ChJuDMPJAwKSbjkJkJ5qwhGRFlDQizhoLk+wWowwyG5BfxWMNfSgNiPCov1l61tq0RgW0+SMIgyRjHyxZqex/MEg24FJzRwS8zyTNT0TCenclN2fNMl3J1lXqfAXYKt+HsO+pt2EprlyTD5sM2TXGVG2XHr78V+VpzcwbITDVrRcB6deFqefFvz8uI+SfJsOPPjAByepOng3POIGkazUQCvmFQHJljYpU4c1IL+264jrh+nOOEKtFQhT15zSV+1PKPvEEXf9XvO2yMiiQflK7iTV5UZq62nhUEptcVf3vygOQI6rB46zaJqSvtGZOfGbXx00/842/sdsmLv3c0gQWv5CPr9v+awHi7JLGBKW3Tuf1+YXmJyiXlXH3y6HuGdFafkJaoYIKsAX7iTz7waEstKdwj7YroGT9lnEsynJBmPxEx8QurMZgpnrXdeH0ShkFm+TmozpCgO8B4r1sOHGyXntxROhNqCUnp6CzDYOTo0THfAO3YV1s1W+++TMqTVQj10m/LQQV0RE+Y774BKqeeLUvE31MqI6bOcn/TvJ/MT4iWC4sx0NuLBsZGhuSGhGL2ZsaCJ+foY7WlCfOfuYQBO0jkha2JstsPoQwj/lJho0JmU7QVTxjZ3yU/FiAuYFs42PWaUoQttG6xDTvmUh3Rbjl2ULb/qY7iaIfh6xQ0ITQAAJ8FXpdrnYYTNBWevS/+57FTU33BckTNMz2SL9qGWxta3cUMQdSSGD+TeGh5GVmYlqoFIBKOs7Mj0WBBdyomWq0CCOCzU33mxoWSM9B0XouqxGZ2rlUZ1vjjM6cMyJFh2Up+1rkXlR7VCBsLKgWOG9BpZlpUTRbBnTsLnVm70CrkWHFcAScEleQ5d416cHxqt1N5oMIs6tCWuVI73OfReZJxomi1cnwNMAPBniBpwc3DDsh4a+65/4QIDPrRS81y7XGqIAtzLu5dKQJ757Ogth6UU4ucJ/p7U7Wp1+/ENgEkQ78xNOuhSrKNChsBQ2TyuwNVpfLhr+7WSilEHckeNV461Ij1pNnTZNCQgfodHJC1Kz6VfXF9pG3nJrXGaZSpV94kmcpf5DsNRpA4TTsRPpZ9b3xem+nyHJKoIRVpPduszBlchoWJjVICGGTUqCHy/m9+LqVLF/nzT1zgtem1tEdblPEVW9y52zDmOE+NYv0CXTOI0rWF3tbdtT3NnXFR4ycMkeFJuknOG+K/9fpbfvLujVGn/FJPfo2jCeyQr/CI+uH/KIEd7h0/esvxf4xt7bkqsaNWW4iKYPv105I5erS89mmxGwQjETRrcIrU71KFdF0M9vlxbrEgyhXp19O4249KzT/k71PxsEOGRxNE4W1ZukRqPn5TMrsaVYZJ2yBd8eKn5sjcq77h5gQEJzXzAVPegPS86Dc/kz4r/iHJV3xPhs4/wyGV4vQitL9Rt+J9SYiJlu7Rs1xFxu96h8GYaVfY4Jg2I4soHBkG5peFbJEcqqm0rluKl61xiy4Xa7CyYCZmVg7BysA05AyVGYSd8zq0fMwWhcUH7lFqe6MjK/N3QQz27ZvsoTjPIgsqc3MxiSo0W7NgxmY/G4CG3wXv43ubMjRDjklVdQV1zl2+s1I21nW672Ti2DA5WQV6TQqM50dItApyoLXId2CAhY9V9sh9PyDNlFSM8kZe52fHObjAmXMyizf8nQMNjToH3SXRMQrE0Qq7YMgwZ7tjmxRel6QfW7lVljz2KzkQtVWmfuUxaenyXEIl2XEeAQCgFW2IQTseQbUPm8GSHDAzJcx5GBFdvu8gJYLkRdswGKPj2t2MkTCKRFufvh6VL21W3ncwCYGuI2yjZ6APQEcGpumtdGLcOp5nM06qd+N0BUEnEZpDAOVnGwD3neg1Q+XaO0x5A41CoqSySl6763qpVxTpzOmTZMoPHpdNb/xVpmUol05V+LcWlUjshNmya3uRFDRXSJG2Kbdt3CzH3/wDGTxqbOj7D8ywSJYTR4865HsMbkJ5fG9lGCPCmzIMTgMQ0M1tnU7DX/70tP+PR38tMxac7EVrgo2ur2Cm6rcXjHXVF21C0IUjUmIlLi5e3nvhL1J3oN3vp5uEC26801u9TtGIOzb72bm53ooPFkaqsKMJ7HOnyBFzx/+VBNawUqVjrp4n6VOulIwh42VZUbUUN/bIdL9Yitaukoxpp0hDQmgnicYdLQkDA+C9RWIIcsVsYM/jO8o2y7q3X5Fzpo50z++I1mFyzlB545WX5OZfPeLuY6Bt/CT65giiNqv23ntXf0n2n3W1quqPlf75g6VdKzcWUac8r1qLuxa9Krlpyl8bc1yIJKrVAlyUyroDLjHkDhro4TSMykbqnm2H2NBnqfr+RXnRMlwRTV3Vu6kA/A9rOz1aG6DpCFBX7GrhpOHyTLBTN9ksE9ENcqF4jHl5mfKHiZsyO4QrNyRDVeWVdMdFa8oaVL/Ehi2NEesKfob8bH5mOP5S3ZgTs6l48Djupwo1vURDYMKpof03K7zXQP3AojdNgWqNQAEf5B+V259rdBalihBmY7OueJ+MyVZdy+4QIAKqhAXJ2t5zpigwoOg2+eDPqn14yjky6uJvut+ZSzS7cdqHifvrpOiJ8yRKCck9Vfr8rC9J/Nk3ucRFK5XkSruXSFckqQkau8owPLc0OSarTGmdsmEg2fL907KFImBuB+596OsbFJ52tal58Dv7LrgNjcMsVxxyUROzcRp7E4FHj1QbHK30eDycrqDSiVEyzCXAjpmhH/nZpJYs0WJvY+e1q9jDBHHTBDWncp6LsgowewtoAKZ5ybXZVl8l5esKZcq5lzs5s2WP/EROmDRSOqBA7N8vJeljpeKj1+Xkadqy09le8fZtUl+1W+bceo/OpQdFyOq8Pl2Jpv4DnTZm6PtOd+Afa4XDgaMCtGMFwhh6AerwUElALNuxYmNAvP/Rx/Lhj66XMYPUjy22n9/S2ezt7+IcifW70gd68QkJfop2AHLTUr3E1no9xjV+WVOLlzPeNZakrrrK39vS6Y0dpmhFDeZn067rkKMzsMgpcUTe+LcSmGxru6rfgCbtp6sx3qSM7pe39I0+4bidMnHYfPnTc63yxxUK2e2XIrectUq+cm6mWqoskKr4c6WtO1HaFMfYXl8tcaD/wnwgg/nCC2KnCaQ+v7NaopWn0bljreQooReR3AFDh8iHhZtl0iXXK0cx18GCTSLI/ITe/809MrhqnUTf8ZSULnlPhk2cEtGJG5+n7QblOy37x0te0vhjZdfQmW52x7zN7BekW+FpeqEaXJzdOAucBcnAYMF2H2oGVB5WEcHxAqJsgdpIWWdshBPHwsCF6AjfWKNrS4c2inl5UVWRoBB2NXIyr8XcxS52Zn4Ecz+AGWi70ZZjASZ5GVfKLQjhOYuBJAyJRjIgwQaVEOyzUh0OS+6OtMJQJmjMHujaqVQKBhABHUkYFJ/ff7pomWR3NMre7FERuSceQ3XEnDFpzyY52C/X6VDyd6xFSkWxIOUN+cvdz8s5V08QcK6bYi6X1v55TokiOODP0Cp38a9OkatGa5sucaTcs3uu5B93mpaVjRF7nLoDHVJdo6RvL9TKtL9l3C2zVeFnQ72S1CyZU8mC8AuGof0MMGKbEh7DeUSQLHO1UrBzi/aiKZ0Y+i/4nQRRlzw/uJELOijb+zCDVxRoaAUGQSP2GGvBkSTM2DOCXA17gOGCDmdz7e7QBiI2Z7D73yScIsaXYXBIak+L7Hn2ARk3bYryP+vVIqlDXn/pJTn2hJOkQDcJVDdl24pcJbZLv+eLH3g6cu7xul9Emkalh0AZxkAjzLbprLz052dk8Ihh0mfKghAyVivqESMHO+V8ok7tiKof+66fFtUt1Qe7VO1ehaqHjPZTRozz9m5c5Q/Rqqq6dLvf0d7upY6cKFuKd0nT7hJ/xrHTJSt7gOzV88NvaZL06B5vyfZdftr4GG/C8e1HE9ghZ/2R98O/ncBiB6rjr7YRR6llBf5hb1XMj77oPF+GjXzHmVn+/sl4eXfPdPnSjI1yw/WqW1fSI3/95FaJnX2KVPQtkH1N7RKtSYkwdBmVBrtdO4mT9xZJyat/lNlz1GCutkHSMtNkyfZKGXbBf8nBZLVNUZivARd4nUrtexd/52LZN+s86Tt8guxdv1KBJqe6v0FFxLxoT3Jf78WXX5GGnKmSkKMLcrhCalj1gbatKqS7pVniVe5p6BSF24fVKkhahLkAG4qNwbGh/qZrS5HF3LQH3QWp8Hv76vm7u/bsl8J9ntN0OzZVgSJhonUQLcjjQQy+UN4ZIQ2bZBW/C6ri22szYzLL+VmJrU7f8OPy9ggR1+SVTpg2yKmNrKw86GZihHHZuG3tShI085vDtSrt85pqOgmWJEoAbqC12rZxh5pnfuxXxfR3B85mXMa3Ml+uLk1KCdFKU1C/sBQFPdTs17lp0WJZ/eoLcuGC2bJqn4rh6vdYMPNEqdiwRo0zd8vQky6QdN3QNJaXyNLvXSmDUvvJsceMl6KMMdKuC21qVqb076vmmgebpe/Bel1UFVQUmyd91IPN03kUiZ2AP2cCwOYvB2qR42jRZ3+tewwKEYBHAKoEzTSDvCTawLbp4XVM/d6UTqboPM2CVjBVFvwrziX4jQBhTAqqt9KJmbfyfHMedwofqv/ZsrvYKZgwCwJ8Yc/lsWaFwm1mrAR0FXMKoJUIuMPmzU6nMUyS7k2a5j1MjlWFmheekikKmy9SQemSHTsld+AgZ9pavSfE4YITtmnjRq3QNJlnD5VRV9zuBI2tGxChYehjDcwRBP+gosFcmBHBa/fcJWuef1JmzJvrT73jfm/p73/pR5eu8Qq+dLVfcOL5HuAOHBp2fLpMap/8obR1KJ0mf7hrBeJ2vnnVGqHqGjgoo+ePry3xDugxGDg10SWojYt1810VcNnWxNeyb5/MPCnDj5/cehSFGDlbj8wb/1cSWJ7XrECDdpfEsGF5V0cc4y/8upJuN8s3H1VU2rFXyYxtN8tDD+rOqVlRQFE3yrMHrpfNHy2V2qQBqiKV4YAPwV0/h4sdufkebfrdD+Si046XXWXlypHJl8Vrtsn4S2+Q9j5ZocSnjwXqjCxQ/dK/S+P7r0n93EulU4f9BXPPkIMdXe5CmTdA1SsUav/4lgPyzpN/kJEz5khaSmjn57cflJKNGyRr6mzJSI6X6ucfkJiMfOk76yzXthjXp9sNlmkTsigYMm6QF2q9UDUC/0ar0SLobst91t5BWWN6f9+1O1GDsIqKx0A+Zb62fLcvu5WTkt1SJV5aSBoLaDstTQLTQ7NH4Wcg8LS6zMYefhRzGo4Pu3venxkf8niDU3PbVCYcFFtlvXDMJTAWtWRFVWXtMWZ9y8p7HEiD9xF8b0HEYZBm4B6ErE9jteO2sThRfSbW75Kyt5+X6VMnS7ueR7hbt2rLOXvFA9I95BzJXnCudFQWRbzWNm/Y5F5qnKLf8F2zOGbaLBmWGy0NTaHkE3S1ZlNx6plny1X3PaxtxkEOBGJIV3s+aE8T2GUBp6oC7Qkvcdva9U5f0WaHtsj3poU4QdpwO9pe15TpoXkE3aBRsYdA7CJcDcEjM6UTNizBys4SPwhD/g6VEZWZIQ1NconqzsAQ1VHawtYKmw2hmbiaNBfVbNBny/4WCZs2ONUoHCvOdf6maQomd6sDxMrXHfqwrKzUVVxsEGgn8j8tcRLp4sVL9X0elD1lJXLV756T4UOGuI6EMzhVLcbC+pA+Z3AuzM9sCEbrWmIeZxt/+31JOL7bb16eIs1a8Vl1tO6Rbhl65+8kSUW4tzx5rx/dJ8Vr3LlZumsr/HGTJktTRYk3IDHGb01Mkd0NzTJ+9BivtKrKb2luUtJzhddn/mfnTnFZSOOVyC5rPuR3931t27+8TkZOzqM3/j85Av/yFwOIo7E26aqs5NDiTRIj2lNS/dwUr2NJUUP8rn3q3jyzv6xdmyt/+laRDBwVmnuoaZZ8uvoxebgiSbJS+0hLf0UjKbSbVo3zggqr1gcJslv/9pj07Fwr/TMzpUfnP/tWLZa2M78hudNUuDE816I1iJDnsl/cKrs2rpHx33tYxijCkEWhuOaASzhUPWZrX/TaX5RZO0qS8od/piahiwLVCVbvbz/3rFTqAjvklAvcwHx7bK57+w7Vp+jAIPrLuFwgCrkgzRGWnXywpYSTs1nCOxSbXtAY8RmMmNdHmZzEUVlaIyvWbXKJpn3QBPe3gxYv/GwoPTTc4jTZmsYgvwsahA6drrtjlTOi3WS8IKqQQflajegcL9iqtEoKB2JLrJZU7XfMI/jOBirazgjjRrwOVh5m827KJWwEqFIMpWcq6VOaNsuF519yyEnud4YsQbzY/Mj9j/7+YamqqpF7fvLTL7wgrAJes3q1FC9fJI2b1kjfDhWc1YV1zZgZknLDfZGqFsfjSGhiNSUWjnONLv4FaihJBB2TIa07x+CWMKxbE77Nx5xVUADuTZLAWPX8vNBiaeAMKle0No1DZpshzhVajXa8IvJpB0OaoobUc+R1Wu8Q2cOEfuMD9j4wNs8KOigHfcCMCIyKPcEmy9ybbTOGDxkoR6IbXtz7v5Pj587SZBWqbi158XtQiSS1jVuKZE/FLvecUXMWyLzzLnXmle5vhJGOJgrAOWSf9bwpA+TA2kL5n2sudBQLklfcJF1U1jf5je/7HrMpKqfy1Qf9sZfc6CERNSu5Leqcyy7yX930jLf0hRp/7qhBbm1bX3vAb23rkJG5Ga49WFqrxrXpw2Ri1hZXYfEYg8tze+8uz7NkBg+M26/8bP1RHtgXXm3/2V/8WwmMGRgtxIz+0X58U6OHASaxpyxNxUVbpHZGu5x7oYIsVqg7sd6m+nKhCayo8Hj5e8JdEt/V6ZTBQYGByiJx4DHEDpm5lsUHTz4iqX+4T74+JjRk3V17UO5UqZrUkRNk+JeulhOnjHWV1SdrNsn226+U4qmnyvB5J0tuXoF7/OiCbAe5XqFlBIhD5I+q1y5xv7v0kvMiBNVGvSCfe/oZqS/ZIlnDx/pts87zTH2bx9pC43bruktnIWN32qjtLzPXZMZiCiA8hiG0BTww8z8ySR+U9c25l8ehXoHH1s7i3Y4fBgfNBu5mDYPcDnMLEF0ma2REVpNGMlWLsdpGQaGfCM6t7D2hyfis7i02KsDicBGxblcgQBAKTyKn7cSxdMe4v2ZdXVCNoGs8Jn4XahNpBaIVA0AbQy6av1bHkrfljCH9ZcYxg6W+eI9sUCg2Jp81mnS6FMm6qqzSGYTWRiXKrvVr5YarLpERw4fJonXbpa2y1KlBgDyjVWTJqke90oJRoa2losEDpeW7r0mUzl5JSrT2xuqmhnkV1a4TPQ6Lv5prtWkB8lokOJM9swrI1GHsbxnABMQc7VRTOuH3iD9TXROmdMJGLVgh8zu+d/hf5mxMNc35QlA5EiajhVK88yLT2aIda6OX8BxI01Q8QToBNAUAVMyjzGbGzjvnBRaG+fN6sXQ19NpBtBgSPpum5oV/lNNnTtZjGNrALluuggADCyQnL8eBOpCWot2/alWhbgIKZNvuWsm64seRr8NkziZkxjiVkm7tMASP16Jbr9LqemPo1fBSWQAAIABJREFU8yip2J5oiWzbKwdl8Jeu9VqLN4omLzntvLP83QMf9tYVtsiqJ+IkOrm/P31glrfnQJvfpu4PQ7Iz3O29Oh/b5yX1TEpZGxWswHj92X2i/Z3pXbJ8cYKQvLjvaAKLfGVH5I3/awmMT0cSy5nQ3b1nY3T04vIYufeNcMJyV13gtiaw/Qeula+vu0TGxoQuFndBKqQXcEVVWr63o0JP+LBFfMmqT+TTZ38vCWs+lbna1mEhKsNP67KrJDOtv6jgi/zXVV/132uO8f7820dl5PKnZd8Fd0urenblHhcymqQdyaIAL4cFvzlzkGwv2iFd7/9VvnWXtijCRnhPP/yg98TDDyp0vFmeePwJyTj3WjcvMDt585KCzEolB5wXwjTQayoPZw8fVnmIqG3HJIbIrOGWD5/L9PpOSQx9Be8d9GWlIjeTdmxwiC0ns6SagNMzY+V4hSsTqcmJWhFWORdnYnN0ttvJ2gaAKo4EaZwkqj8qTgIDRgK1AqDH5mLL56CaKtmx20lgHU7qKrJ4hGkGNr8A6EAC43MP7hslw/vpwhY2C+U5Bn1mU0JAbeBYEVQqJC84QA4arkno4/u/L5MWLJBmrUJ0LCTaRZKauFDVGzNiZsh7bdBwyVdi+9JbLpaJFavlgrAlSVaY97VXk3+Nboo4RxK1NV2lhqLt2nL2klPkez/+qYpNr5e/x46XbH0tYO9A/oN6mm6DoZUV4r9QFeDwmaKMHYegJT0SW9jXU/lbMMeC82iz3CA4xlrB7rvQ+SN8QapmcwAwBwLbsJjCCYjPFqUvBKH8tKGture/bcRp89ziHCQREocjAvM42/AYBJ+Nhvv+wqAik3WyWR2yTe/94jty9nEh/VCev18r1m1FRXLCCce7iowqDHDHRx986BJYhaIHY86+TeLDrfDeCFhrVXIOY3dS8pvbewZMKvZIJF21ubJ1iyIq53iSqzQFKjHaiXr+eaNz0/0H557gLUpc2LbwrZWunC71+smuLQkypr+6Qqel+0kHm6QyVjcs2jrMQF1/f7M3aJBKtwVaiDzPKjGqsMiXqTeOthCDR+PIuv1vJTB4YFRffKS6fd3utfi5uKbR87TzctvPdeEKJi63ciXIvsp8eeQdbctNXiCvNaeF4Mx6gU5VkdnJuX3d4rpFVcAZZpfoLGvPuuVy3klz3DB2k8Jz4xISZfbsmRKXlimvvrNYLv2Zeg5lZ8pa5T599MCPxCtbIzO+/6jsLFwqx156rWvvlO7a42Zs7Dojkjt6cZctfV+q1ZU3buIpkjugv+z++B9yzpdCSa9N2zyJQ8Y5h15ki4LuvMFdN3YvxdUhNJQRiOGUcZFCkCUsSdOmgUNFIhkjIXKwCtd4qGggUUWL0ZQyOCYskCQ8iLq0HKlwbL5RuH2XdDVUS0zaADnxuGNlerYi9MJQdkAk3Ob/laoebzYrmzZWRwRgHfhAodUo+xtkmpaX6QEGAQm8l6DNPEndFOmDbS+bYw5QVfH8IVlOESXoUWXIOuf3pZ+FyoBNRaLy8T5Y9JHEXXBTBFBjlwqVUvv2LXAHlUwbaivuXbVOzujeJJcpbmSjLkx1/VVWSk03u9MLJEOrgIzRU2Xs+PEyeYjOMFWnj2BT8sOvf1WmXH6jnDtvpm8oz7WNqsqiVZGppmBHz+MX1XR4yxs+u0RIDuZCwBzSZn/cD5DIhQIqzLeL40iY8zibGI6pqargDUYFAqGXMGSi2cRAv7ANgfvuNbgmILnb++C+SEtbk5EpuXB/byucf0YEdnJZSoo34jStzSCYhPkXbc1BDarevup9hzDM1vbeCSef5NqIubm5smTZCln0ztty6WVfcfNoqrMPP1ys51Oim4WJ2hJl6AaEoDUImMa1MrVyNCAHoJHdj/9AWjd8LGnTU/W7ypM1z1ZKyaAsmTKp3SWv1l0KTNWghXj1/Clen6z+Pa2ly6N2dn+GEt61S73btGJPVYueuPh4v7xJ1TqiOjzuGz08RDKP7Z8aAWqEvrxQC9Fu2/9HE1jvI3Lk/PxvJbCcOO9K+ygksL0tfaRe81hXt+//6P4eL7Xvzs9/UuZfH3qydeUo/+rvbPO+s3GJqxhmKFLAmU7qThb7CVBttFjqFj7vksxpc6c60iQL/ScrN0ha9z63o/JOv0H6K0Jtv6+VgKp0tD5ygzSpIOe4C66VHR+9JRPPujjSWjEDQQbvCAUTXDybFr+vOoNNkpSVqzv/bhk2fKCcM0vTi2rzlSgnhwWeCww1ABOPBfIP8tEWGKeOELaoH5yb7lTjcbgFxEHy4bGmEchz4A2hG8jrk/yoEC+bO05qUpPkrZ0hNB8QbJRMeG0qFlu47KCycJLgAEPAHzI0oyUxFmIcfA1IAgINw8zabeuVdD5JsK5gPmjPDcL1aXvR/iLMKZg2JxUoIAMqFSInVvUgw3YogFuCbVQ4f4TZcnDblCqQ3SIx8/eZs8Xrwv/Nr3xNsuaeKNFNISQbkaHUhLzYNjkmL1XGheWodulXMlhnn39+9hnpqa2S666+XLr654sqhxyi+8jzN2jSWv7xxwJJNWrhq3KytsLW3/0rSZm+IOJYYJb0Rj4GXLGioiFiHhnkbmFSGTz+JpLr2qfhYK4ZFMW1+42oDpQeQAeuAhCdg6arzmVZCeFcB+64Kr3CIPSANSxoWyMPZaRx7seB237/f0IEpjKGGG5taYjrQU5lEMlowJTmD56VS06cJXXKl6TK4pqM1XkXcPpo1bPctGKFewuz582VTq2C33j9LenU5JWWpXYvalg7b9Y0PyMj273PDUozIcx7CwL71qWLpXHjb13bkEQ1Zmy6vLq+XgV5PcnY7bv7mksSfV0fvJEDs/zjcpK9qJat7nU+LVIC/bDQeUnUDO7nKrW4jgOR40LlNTKvn1+qOq3EEKWIVI0IaR5a8up9+yiROXJIj7gb/1YCm5oZ9ZWqJpXY0LAExu2kIfv9K7+e7PX/ggS2QhPY2sIR/n/91wbvwMER7X7yKXFPPeN7nVsLpeGgyjHJIMlZcIFMOzFEMoxas0wWPfYLnXG0uAsB+4a5EwbLWPXxuu13f5UPF74vM2+4W/ZlT5S0By+SLad+W1IHDZODmqSSlURNhTdaFw3bEdMacYuSzq1MzZu/43e0SU2bqgsEVOG5HyUGFurxuujYxU6VaAu6WXsw+GZ+YKLCBjE3R2TjBDk4vPJY+NtI/+DsO3v6MTK4rVY2VNa4thWVUP/9e6RU349zdNZqzuSVaPM5ZRCqJw2TRKKiMisWdsvMaoL27cYxg6uGmv0HlaG2Li1PS+4g0Ub1j3YJNq27I6KWgFOve79awfI33HM0jNPD7aAzgFtAaKPpsWYxN+CIqWFAmjaRYvcd79osmevekAsvvMC9bm5MqOJIH5ZzCIjD3RmOF19+TgEdVXLLNz/T5+NXS9QHbPFHi6R+faF0lG+V7LomuVxVSgb2S5bXqmtlyR2/kIyTzxZAKiTvw1nSmx09r9fbkp7qmc2HVcWHuD2DsNPPjWSTiS8HrXcAKtj5ZKaSHFdTh6GFBrwduSprwQY/M7f5bgiEaw8XFVt2OlIyrXK866icTbDZZngAS/CnY9PDPJUZlwNWKCfPLFeYUwbbjk5soLlG7Ul+K+efr3xORYyWH+hyJGji2CGapDSRLf1kuZx62skusf3tlTcVqViuSiYpkjdjvpx95hnusbVK8SCBIbDb2tomSUkJrpNQ8ck70rP/fQHiHlsw1FVf2/VUmHF+iqu+qj9MlKkzZ3o1iiZMVsHtsUndXm7rOme4G0xg1h5sX5fkD9rf7UUNED9hoAqTarSVt7udWU+1eKNHdUn6DM+vX+F7RU0xfu9kxuOOVmCHPc2OiDv/5QSGZ9iE9LavDfDaFe6aIo0Kmz3YWS/lyuuaMWmQXHqTuqj23fH5D6kVWOnKWfLuC/WyfUeJXHKbShVo/PHuWO/ciaHdrRZY+no6MJ96ltMy666r9NsGT/CSB46SAa175affuVMMofbKky/J5gSVOZp1nNR3+PL8FQukfMhc9f2aL964+c6OxHyNaO8Z4MAESoMEZVPd4D0EHYx5zokFqmSgu1V2qEHrchP4ZTGj1UgySRsRApqY4js9ffP0Mjg+sz6tyrwPu9XipZ/42xa/5S374CPZvOwDmXbp9f7tV3/VfTdAwZGooiLN3qdeZbrQmOoIyRIUFwuL/c3dpXsdSIXPNbN/aIfLTA1CMVETlyoLRub5exLSvJd2Kew5jHgz6xf7woCJm6UL3myEJXarrFgYmXtRWY5OCg3aa7pjPBZ83qerqDV6W3e4hKZzwaA6fPy2pfLdc46T4ara8EXBd75ibZlUrVklNV60FC5aKHljJsqpl10nmzdtks1LFzkgBxJCQ9dvk9OURD9U24rEErXXeatur5udTnvsZRk4dqIAniHg5WGiyhyLigbNwiDROKjybpYxtmnh+WxczGXZ3KIjQJowsMKU7Y3EbZ+RxGXHk/usogseGyNN07Y2+SoSHVqNtJzd81QZfozSMtxtdR6m5Uega2mu5gbx535T5aCTYM4Q7jtWkE0w+Ju0vU02jd8tfeh3UrXsHRk7a540eMqLU9dyqqz8bJVk0sT24B9fcK3Ms845S97bWCwn3/R9+dMVp0nmtDly2jxFDQeirq4mIqhLEtuzZV0kgdnsi/bheJVQpvpq2NTlZ+QVeI16Tegmyh+ZqJzT9GaXoIoqmw9Zz6Ym5cu0iY3dmf27o2v3RXdXNvvR+7RK25sd78/pl9ZR6+2NH3vi7JY+KV9Lfu2B22WzmvgSMZlVwt/urtznWoxHE9ghX9kR9cO/nMBOuvDC56ITUi7KTw5pGGW1KSNfrRGAqY4aNsT/9t31n6/ANHkR9z14mXRu/IefHRfrNbU3a1JQ3pi2hwyKnz4wrT2qcV/8dib5GogFM1d7Z0OrDFV+x6OPPxA5iHf+8DfSPet89/NOVdzY+/oTCn/uK7c+87qz8nDP14sQ8qkt7NxnCzaQd0tw7rHayjP9QVOI4H4ST2+LD+43BRDTYmxI6OfIokg+bVWy8obNlc4TbeiIfLcjp31J62dETJuPPUvLkDxZ9uzL0vDf35CJc6bKh7p7vv7rN/Scct03o/6hO2J8jagGaAWCBjONQRZZMxecPHhAZN61rqzaEZiPzdGVS2Nv3V6P3W6mtuIKpkyXFXrhIwd1rJp/gjwkybLjJ/HhRg2QI2jrYgfa+E/mWzZR+XRUd/g3EW63r8nUWoj2PMSCR+arBqO2QQ2tCWSa4xyUtMqtWiU/u/kGtzE5IOoorTJUAFa268wTrhHE2J4+qbKuoVtqDoZmWkRB+WI5tbVGMiv3CUAO0pUlrRJNWu9om3nLcD32I6fIuWedLjEH9siSmGEqEzZcOlPTXfty9+aNsmTrHp1Edknx63+SoV//mY5udS624lWJOenKCLTeFPvNGoe/H0Qikrw41/g/sbk6Ip9kdiIGZwcdGlTeD1oOMScjSPC0JXktfNgIq+SotIMzIzYazOQQTTa4P0RgjFgNIAIvy5y7+Z4wxbT3av8HW4ZBwFHh0w9KeVmFn5qd6aHkvvuNp+VAkwoyjx4v8f1VHaepTiZefJ0ejDg5+Nrj0kddn9986WU556wzpHBXjcQqsbp653aZMHOWnHrtTc5tnejbVOnOUdTi0/zQZ6zb3+JVlL4SQR5u0jqZ+/u/WeVHZxZ49cd2u1lYlW4kk5ZqK7ssWhK00puT3yqWxI6LUcPKETnteYOq47P1WqvRGTW2TyQvi3HTQvYLZeUZUTsODPBKyyv9gxkDtVrt43n5OyS3ImRgW52Uuff++x8OkTCPxhF3BP7lBHbNG+sfqW9o/YbBYU28dnhruVR+9Lzceo9qFgZbiOHk9dijSfLwc+kyJatbLhje6bfsrfYo/81zjMQFGbp3ZCrKjfsf3xEll15wufv1kqJiWbmlRNKGjpGmxEzZ9trTbmbUb+YZMv+yq2Xi8DDkXqHSJXt0Zha2S+e5psXIbVpyva1RjNDK4kCCMw1HHm/w+aDgsL1fdrP7i9Y7P6SJIwa7uyGvwrVatKlE3igMVaWmtTdqwig5sOYDKfvjz9WiJNc/LrXJ63/Ml3u2funmKIjCIO5IfMy6WGjOHZ4aAWoYOKFOzfdeeu4pd9DSJxwfZXwqBS34K3fVeJBZ/ewsl6zYtV85xJOclv3+ws3F3l4VaMXoj1YObrXZ2qIlaF2a1JJ5VtnPuFO7Xb16NAGrJoKq9rbQmyu0STSZ+jwbA1RNAA7QKs1MjpWVP1f18vFTnd0FPk2VnQmRRBWt/LZ05fMBb0/Vio9AOaVj106Z9+BXXHuQJhYIxNo8taDRxXp/XLJEa8WeP2mmEphPj8zG7v/9o1J9wrURFQroGqv1M5C8pWS1lD72PTnmjvvlYHWpNBZ+KPk33h85FUkcVFLoaFKJMdeEiA5SkAi2lNnEGPDC/TLM18LN251DYTcCboPAI2HQdoSI3rBjm5Q2+a6tGBSANkNK56Gn1TeVLHM1ElvQqYDXHJKgwBJV+kCYl00P9+EkYDYphoRFXZ/zAlui3qTpgqH9ZfV7q6To1zf7x06e5FU1NKpbcbPnxSX2pBcURI0570oZMX6gFG0rlpzR47QzESVb33lF/MJ3FQySIRWlJTLlxp/IlndekA1vvqxKJnmy4PzL/MRRU7zi4hLpbtjjW+Kyg5zcecDbsHGL3xyz3WMOtnaneAMacoTENSC/1qEQSV7Mw+w5VGYjU6L90ztDQDI2wGOujpd95XujVpW1x9R/kObu35/a7I9M6fLy+nndpRl+VMnbMV5STYJsjIlzZOfojDxPlxnJ85sEYMh2Je2NUsHRG37y2OF7tZEz4+iN/9QR+LcSWEPF7m/wxk2i6OzZQ1T/6C0/avHL3swzeuSEMwIgDk1gJK+f/zFT8tN7FPHVKGna5YBHZmF8Mn6GEA0sH4UPi31aPnyUfFAW78+RbIXfE3lT58maT9dIWnSrxKVnKaFSUUbXfN/9bsiY0Y5fww6WecvE4SErc3y5WMhNPsp2raZs4S4C3aCZFh632XWbiSLtwo1FlQ7VyCJjO2jACkDXUebAYNGU8WmnVZQUSz/VbTx3wkBXUYFwQ+SWORcLzY4Xfu+n7N7ivo/tdVXSHp3qNw+eqsZemixS06SfihEzKyPM+oI2JBXWYzdeLscpJL2P6h0zB7jk/ielSyuO5ctWuyTRmJhxiBEmRGoWLGxvCJuxgZg0x2TzmrIZ4fwpw50mHSAWZkDba1ukaHdjRDaJGSPBrCsv3LZDTBaFFEM4gnIznUcktYpCT5GGj96TNzc0SeuoWa5apcrDmcCcAHhM38ZSTVibVHQ1RKaFkJ2oc8lhPXUyfNpsl6ioMjO15UoUHAbQUa8txOvue0yyT7jAVTB8n+ZWzHed6bVK4XXHSXJ/hVyrnJBXMFZm3fWQJCiSLaJyAYFYw44Ft20mhp4krb3paVGR+SGAHagDRm0IfeIQmAXXAWaBJCASFcLJVkXBTyPgqBlYh6SFTJQpa/B7NlFsmgjoCAT+ZaflJDlRZYtSNi9KPDf7lyDlwow/7bG0zE1hZMtT/yPjU5Xcr6jOUhX4Ra7K+GYICKSq3xbEf5Oo4jWql78v9e+/qND6Jjnp8RclVo+fevDI3777TRkwYoxfX1fnnXTSfJeA+rQ3efDGaur36byt1m/RxA9isXavHptWbZnrzxk3J3mWuKi62nf4MmFajN+5r9HbtrOvdF8V5RLb1A9zZUSfan/I6AzPb93WvagwOrqiz0yHSk3vqO6JrdoclTO4QcpTkrvLyudGDU5s8bkP8BkRq84GJK76uAFRu/T7yPY6ZMqonW3nXfb8oUKYkaN69MZ/+gj82wkML6eJWl1MUhuOjppif+lzzytUVcmkKgh65wObQzB6TV4qayc3PzJFd76dcnlWhWQkRElneUhGx5IYPyMOTNA2DCYwBINJZo+/vVfiTz1PT/I26ToY2v0XZMRK2epVEt3VIemjjvEzxkz28vNy/InHTPW695S4QX9dXYN090n1p82Z69UPGB0hg2KayfzA3JWZfZnaBa/NYpo2tECtYXRQVbxJcmtVqiYlV4apsgA7b6SV4OesWb9DGpOzZcKwEGzeEHxL1jeoKvdep84xe1KufCmuxVU+tJNQwigYO9wpbjzz4ztVLmmnn9dzwBsv0ZKh8y4CPhMBp4noKlCZpagMGZAWknparlD63ZWVMlsrs0ZNCAnNUTLnm7dI01lXqOXFIteqwr2W4D3w2fg/NZxkAJbQQhwZpwooCtp4aWeTq0bMYoVEAiR+RE4IMMJibJJEAD+Aj7v2oMLbG/fWOKX//PETdLec5JTYAQmgTG/VIq/RW+Ox5qmfSFffLJmgsw7m60nJ/bQC6ZCcOfMlastqSV37A4lWtfmSg2dL+nFnS7fSGxIUvZheXySjD5TJVy+NgGHde7RAkWN96W43H+upVZ7ZvT+V5Bt/LJnHHBeCb2srD64d8yAW4b2fvq/CwN+XPEWbEvsb6mTA+dfLiBPOccCcWm3TkaT4/FQ+JD3MVmkJk9jhuXE+WaDyYX5oRppO09dGagvSNG2+YNJiAxUhjUOo1rCNAbfRPTRvPRJosp4Taxa9L7tWfSz4XOVfeoPHeddY2ew2F/OGpTkCO+co0l+0id3raBubAP1qtIeINqF+p/w+b0yuvH3vfTKpulBuPfZO+Xt26LkAL4IWOObs0DuJ1a5dKh/87Fsy6YKrZNSFX5OalR/Jpr8/I+f99inZrKIEeHYNGjnGrT8owUc317nb6BjSEoS/Vblzu7dzVJIDcBA5O2McH4y24agz+guKG8hKMSMbumuvfGlmfDcAjayado/1Yu2BXGnKH+uTqBp37Ioy1aDGmNBcNLWrUnaFkZCJsenC79lEr0qc47FWfH3e9tYYf3Vcwaw1n+2yPzu9jt46Ao7Av5TAsvLzJ86ePfXZK664akJ6T5Nfu7vBr60pkqota6Lq4modvyJlb4x3xc2qkjHrUwF1eOGPj5GsaZPlwoZXXPKyIGkFExj3WxKjtXjFXY9L3NIN8tcXH5fBg9rklwtVp23aAukMw7hhhAxRsm9P9RY/tqFeaaExUlTdIT3RcTJ9eJoCK7olTWK1AutRZ+MoaevXIxmpeVLZ3OonqFhvTp8ELy0xRnYed63sV14aYYs6KLWhUZ2O5PzI43/wBrRqElROS3lJsT965Eg59/xzPZQiVmza4e8t2eEpqsw/5Y6fegdHDHdV3q6tO0PcM00ALPRUJKXq/EoL7RsXzHB/64N/vCt7337Wj9u+xWuQcEkSPjj2vkd1fQaf5tiY5mTZrgSp6ufLJ+UhNOFAbculaofqy9ff5m84/gqvZG2pm1Mx82DuFFSQMG6Sa00qbBs5Ih5niDjckMcfE7rQkaCqVGCAibG6i1/bXiDZUIMIkmtZYLkPrhugF1qnRFCqypI693s9mtwUTt/mKVH3/2nvu8PjqK72z91dadWlVe/dkmVJ7kK2ccXGtJheAxhCDwkfIZQvCQTSyRcIIYXeCSF0CM0FjDEGd7moWJbV66qsurRqu3t/572ju17rMwTn+eULf/g8jx7NzszOzs7O3HPPOe95X9RxJgduONp0yzDl776eAlICqHogiAZn/pEGwlghmqNcICUTDm+jNSuXK+eo2fDhsDgqpcryMhqqO0S9WzaRrbOTzuTIbDOz5/f89Flq4/SkbmwHywk0vHr4fnn6e1dRqKP+qMcSTuzk626nlaeepuRyNGgG0ZvWEFN6Y2y6N0tRavG18Y3s0eitmrcnU3+tJmNQtg1zMzOzYaCWCLBNOYN6fE0zwpsTuI7H93yCq09xbeLafvLiY3Jf6V8VKS0YI2zxd4j08y+jqopmBRqCthvSgpigubp7VdS3nNMeqvmd++80NRU+Tx8TKFsgbF97hrWyNr0mn1x9j3eM2BBeCdShImee6sQip00/6rwlqzn0lGylpvWvUCczxQcF+FMUR8kzbv052SL8qXVXOe148ndUsf+gZ1ZKiJgVE6I+B/pd+J+RmiRq9lXR5pXRqubV9y63uUwycug+MN8PRFQ2+xxuv9kbpN5fnJ8sg3MWmIYP7/Ck27erAaeVCQ90tIXXndyugUkf5FfYEYtut0k1PWP55LNDR4syq832TeGek+7Z7MM3dtTXPPHiP3wF/iUHtmBB0Xdt7sH/SU9LDE3h2dK+OgOlNp1Hw/5Yl3JeEYE8k4rNpDXnNdJ/PZBEzWnLaXnLi5Q3GTn4Oi59DbCukxsOEWUkMqCoJiKK7ntileyvfMn1/s/8VPFgY6+DetMWHnFgvM6P0zb5EZ3kqNon59tCxTa7oD08iixIi1HnlMaD6Mw0iwplupt6rAd5vB86bCAdYQGVzF4fy0zet/yBlly4Sq0D6g/9T9DdevO+OyXkFrIWraDhfoNuqb6zWzRt2yxlcIRYuXAepTFFEYiGy0pL5dW/fUwEpSZS+a79iiYHpuVM0OB5clYUBfCDuv6FR8TIG6+qaMvE54rvDisnYxbfx4hGWMRkQ2zQZP0HTgrG8ap6WKFrlBPuZrYN7rHjQfLs+56kkDlFqhkc7CZglNh0qJl6OZpEKhKzZvDioU6HdCSiQfWduaaCQU2noHb2jNPftlZQxaF6mRRtDDAg/Y3NNppRNQJR0xxNrQdBWBOpSl9Gc4AUnK11xhfg6EdD8jWrh7GBnTGnsWJa91L3u7dQ4aI42tx8NkVc9H0v80T5gz+g4kgGpLAUhpMjrWB2YqKjgQIOVVP+0KgCdCxk2LzFFkGu3j4Fn3981mJKPvdGlTJFOwAIY/G7KLPXsurwf6vGVx0F6HNBhLvmwZfYEUSoyE2dOtfZtEow0oQaiQinpsl2sR9S2MUcPaLHDI3TkNjZ3jNBxRzRg9arpbFZoVHLRy203sHRE6ehYUjvFG1xAAAgAElEQVQbwlR6j2t/IR3VZH7ie0oOZPZf1pFp6xty07N/Egt/nkyxMfn02Vsb5XBTERXe84jANdeG98OhAkk628a9Y0nGTQ9VBkDtUQOFgZZrZn42bd25nw5teo9yHJW0tvA273H0wpbYOipxRai6KUw7Mkj3gBEedFBoXtfCkxHD3VTzxhPU3vQOzbv1DbLxb64po9w1/02NG0q4L9RfEfDmxVoEJpdwJJq30HHRiEoP1v2mW0VbcGKjW8zC0eWgy86xefu5WiKMZwYw+/yVZwgPjz0JXYcovKtWRVqIrDTZApxYS7+h+QfzZzrk/ugCGRIVw8z2RhpzdajdCzB7+IMD/9I4+b8u3okV/9+vwHH/MNd9/7qMAHv5abfenbrwod841g7KdhoUqVyL6CLmyqQJ5idMmXQM4dYwlqIfoE+T19K0hvepKJwbgrloCkPUpZ2YTiVivR7EQQHUb+Nmp4MHRTqLWC5bFU2IOHa0OagmbSZZeZBnjgcuQPCgyjNLE6v29nIRvjA2gDZW91I6O6T7L80eg8Ni4XrqHxtVyCRfkAiKvehjw40NSZiaKitVLj6T8m/7pTpHpGPKn3xE9vJMcuaK1cp5DbW3qGsWEs8zvPAIJUsOtdfo0GCZlpUrGmurZO3eXYwkvFaELjyV3jjUpwY0FN4vnxGrwAQ/ve8esIRIq7tXzGTMBK7TVMM1ccaNUt8I16uYnQCmHVaPh8X92NlNCxkRqeEMY+YOZzi31Qlj9F5nvLzkDy+JWj8bObjuBgOkGXa4lZtNmfQXg870nCyvejIarsE/qTn6sG9/bbvSWBpsqlZ9OtDtgiF6BGADNcWFAcyLN6m+rJtoAaHXjdMORqSCxR2AleLZBUoSHqhNTWUF6izfwQ6pTC3Fgs+qeexhmrbvCZpR5E9PxjxMCYVzVb3HWVdBSffcqGDyWtsZsSL6vOCwYHBaTYxcBAqxNCKcoq77IaUvOYP5FCV12O1HUoi8bygP5jse/SUl9DcxmtKfgmcuJUfJJ+TkJmLpHKDkpCRqC0miuMKFFM9aY3DyiGx1szKWUZvSkHNEn0gnhpFLNWqre4nRjtrQvwUQTSLHnW0UoIA2kHUB8hDpO0THGlChyIaZZHjiwStk2EKuE6KRty/LE2OZEPk3GaCFz+vbaPThHsq65qeUdO5axZ6va3uo3UJFAfVSbvRW+8Np4j9QsECswokFJ2dR6aZ1FFq3S55VPE8uoZO/lMAWTqxHhKiamDY9GRoJM0BAiDQh8ZIw7ROSnEp29vAkgzMlvhZj/kS97HKfQof3F1PDnu3k2L5eZibEKO7CqqZWggODofaFBmar2ynApOHsYiFcPtxp/MO/y9JHoI+CAcxhTooQfVUJklt8jKguKIrRhAwcclTTUv9qVV8HqhnoZzxTQB/qfbE/Z34ktMFy/N0CacXrntp63OPkUV/0xIt/2xU47h8G0df8JLOEA3vyiYYr3/ywTQRw/l9bKhd8Z8cwgwLXFSTPjDeZCiiCaZ7md66j4cPGpCc2nBsreQaLEF4boqDe2FgyR4WonQrn58uYuBza3dAqEP1Mm+gRE3VtrOfkT48ettO8xYtpgKHbg6y8nBRqpfKmPipyHaDV07knzc8mf/VWpciLtdKI00Q5LjctLMxQKUhfQ01txJ8baif1zOIipXz2PSmaLr+DZq+9nFrWbSDX23+m6aedo6KrMB4gwe82yjM0vexotdOu/Qdkcmoq01sVC1DqAPZdVdNIaVfcrhpJQeZ7caofZQ510e/v/B7Jz7ZTzOJor3PCQxQVNCa6nValJIs6ViLxQHaEA5hCmRQYeXrMHHXEhdaDcq6lHHBIlT68NJ3ovdYwGf/jZ0RQAtP0TIr9oQkZBXcYmO1Rt8zKyqTzF8xU6zZypAR2DRhQnODYAzcigBPatONC3QcpvFWpgapmppt84bR86YfwPgBZdLtAmYdh9pxq0+AA1M100y7qb6msQrB7315W/WUCV5ZXcZZ8xsKfgm47xUGFPEe+13IDxc89WZ1OyIcP0H+XHZ3qa+Ye1Q38O+/n2pklOpTKAjMoLHMaJc1cwHIbGSoSSs83KJv8OCoBca1OcX709hv00R9/pZwXqIa+9dDf2EmnUveODzg96qaPH7ib0ladT8Gzl7GGXa6qIfqmO3UbBtJ9yWF+arIC1hT87uDKRMShmf2188Z5oD6ISLy/h6m8mEUDURraJbANwBCwngRHcQvIr++hg+73FSN7Jn82mnsRiUxfkiSU83piQs5ac7FIvelulT4E+lMjazPSEmhecqiaNIDxY+9hrpnKUCouZv0uH3+ClKF7y6vyf075qXdM2EpfeL6OI/N9pgbqy6iv4POjnjObqVbdXImxRhR/LIMTSxm9kPZteJc2vvuOnM/KEngWthfFKvRhewsPKmwaiYimZkRinnS3anSOqXLJW2e5BeDxm5vNJvSEZZvD1DPmCk5VTinZWS2Q2cE4oJ1Y21gSBebOUZGabogecyWSZe4SyunYqM773Ac+PcFG/2U/3H94/XE7sKJF8x7dva3k5sf+eOaneypTlgF2+sorr1JqahKlM5R2zxfb1FeCUxtl9F3qguU0n9n+0iOD5OiYFMH2CRVl1fGECfUpGAYOR/YKEvPPJyXnPlQnI1KyBWZ1ED1EugLpr5AhZgz4Yj0PPqzP1GumsNQM1YfSyVFZWPMBuiov1RigOLr76IsWprJx05mnpsi5cxNE02GHtJfyiMima2wo9J78u6vkvs8i6eAjj4mignEF1X9uIFfe8dwr4t37f8qM2H6K1w2z9pBQo7gP1FTt4WqJ9FX+rEKxu2Q/gRlg/vzZRnTGM/rKw3V0mKUclixeQKvXXiPcpV/QQ7d+l7I6e1U0qdGVaAJHHUtHWXg/anWoh+kUYmZAiPe1yxpIs6JZDZqd2+4um2wPSRYAf4Dn7fIsJ6tYh1HZKfepSAmFeRAYI1LQaELNQK7ZQiCY2dTB13hS5kLfj4UJ3B/HpLZoP0C/lrYc7uWZOcOmnABQbYlxEeo/+pXgsHq77N7+JzRP5xcUyOHgSPHiPgZ5mEMJHJEuawjTRXVQRF8VuTntN9ZUz6jCOmbFCKGoQGOSceHpqVRXxTVD0UsrUjz0ZucaylywgrpZGsP5ux+rSRDuI0TquFasvEuzLv8eM6VEUCT/LtWslLGtxgAeaPYLqB2AxQKDuQaWlLJy8I+vv4wjw3Bm1+g3AARzllABg3QO7NlGtnDWw+L2hWzWGhvlyBXEyZoXEMhBrdTsy7ahr1UEk9gC+QoFbU3XtfHFZyWi9tjMaQpQhN48UDhhIoCoDejKuMx0TnGX0+EfXUueU89Vhxss3KT+w4HB6rhGqHuhRscKKbrAYK0pnDuPHWaYl2MQtc8mBuUwj6QMm1YoQIacHykprKuRyv9yj7TNW0K22cvE6NuP0I8LrvH+zm91POfZ1TAoktLSxS3xZ3vXH2tBR2TYJu2/dNdZB8xg0dB2LAeWG+KiqqEjERz2xbqc6Kvkxx/sHHvwkUYrUIgapBG9eVCGZY4owAYMjgym6aWuNB/RI8Szhfo5SBbwjMNZ4dmPOecShV4Z2/mkCSAxZF7Qe6ozMSUNTlX6wPswsS1xthCaoU9EYF/58/9HN35tB7Zq1apwu731z8mBnsV9lrC/dbXa7/n2dwz019N/eYQHDU6PZWbSIRYb1M4LjY4w/85q8hcmuu6UJHloW6/QNR6RPkMOMVS8O3kxRc4zHkD09qCZtjdhukJpgfA0zs21HG56XDk7V2zdupV2fPgeLeNsyN69HdTLTsrmz5Ie7OwsR1QXvBc1O3eMlt4UNIFi7Lr3e6wY+HT6ctHFKZRxwSI5Zl8sXjvvUspcylBq9sh/LmNUXUKBLFrIERUrzXbxjBa8bpr7rWR/BXS85LfWnOm9fhUHyiTYuFMzswRk1bmWIdHTQtHJasAq27yO8tJshJQh6m9fxzA4w+pGh6h/ZIzCA62Un8RS9xyx7RsPFoOmCEKkNVhdIfOs/WLtPKs82BooGs/6IdWYk1QEhfSdJvxF7Wuc0YJIIabk5SshRE1yrH4nbgmAod8JLPhKLZh77fB+NVgwAWvm0pUKtNHCIAnUgURGppKAB7P7/NgglQ5DbQWN1GD7wKB8cqwfPf/IX6ht/y4Wm3RStrtRoSU/4okHbB7XiJAC1RMa1C0xkNT2hFMDgw3gVE5dOpuGOJLcuL2EQrnHKJcnTDIunSc4m8nVEExDCdMo+5Lvk4UdDqZFIZy+0xIi6FvTbQHqAxlpBxaRic4m2n/vWlX3ggT9BLNSTHD9Joybav34WsXyta3xRFDmeddTP4uO6p5H9FihJQLOTJsWewSiEREY0omgmCp560XZ/I/nRFxWniw++1Lx9jv/kELuVveNu9xJ0ZfdRa7cRVT+i2soaMnFFHvpLareJV75uUxbWSqge9XfkUArbueomJ2WryEKqVwXIGyJSYq5HenFlIzzqejqHxAkVmAAhnR0ttOnD/5Epsxfqmpk5n2fUMmT98vamH4RWDoiQ3iS9t4Nzx4VeX1eXmWCQ3uqd52SRrkqaKX3o8976VbVF+br8PTGL8IfGu3orfdrzo5WGP78eKPGBmvrNOpOKzIDxFTnpbdjG5zYJ9uyxHNPPq3EJ8FliEjLF8SBqMsv24jOkF5MqzGyFkmFYSqjgomhzrjAoQ2kL/fcePfdpsa9vxhef19psO91xIQWDg8G54VlEANHj3N2hrMeP3l53dceJ4/6gU68+Ldfga/9w3z3nl+e3Vpf9cj+rZ8tS0yMO80z6ny0iXPUUy2YkX3api0/nYk5t1Mj77f2lFzKYGQwnEe53wxqiZtBYtYqxd7uC1uHiCCgxnmdeyhlqFGSo0WghwPpRFh92S4TirK+dTPfc9A1NDgqbdCFAkgCpp0XlnHjFiwtoPpDDm9DtabG+vnuKvr+7T+ghQsXUitHX7ChwQElpniYo6+cnGkCaUQYWCKioyPJ3tKmnFhR0TyRk5vL4JZWeXDbFsqYaBKImJBzhyHC0jYVeYj1GMwxwOsoDCAODOqW5jHaGhQuW8eCyBwSIVwMp4fhIb/xzCwVIaJdoKXwHKrsmKDM4YM8IDM7CtcfcjjdaJsk14UDQ9EdTcQQKdT9Vr7N3JGsAo10Y5SrRzU4QyxTw+O7qh3UXr5H9QQJ7mPSKtRaxw11H9TTgMSEOGcxj/OvP/8C7X/iN8oBI/WpGViAAoOhnoHlLqfRu4RUHmzMwj1E/D872KmuSU6ORzm2YZ7kwM6dHUndzCaPwvyckDYV2WL2DKj0BLSwwplXs+AkGgplsVMTn1NLBzl6uN65aze1bnyFFs3OM+Dy1/+aRpPyKZC5G9seu4MGWupVP1joyeeQmG3w98EgXArDxACTAJjuv0INC+0GQGHi+yMFfeD9H6mBFw25ufwd40dT5EBuM+l04KGtrdK+K0EknGRXg3t/4d/FQHWZjKr6jQATO5wWEHgRZxuoRURdADVogxPDsdbkDBO0sD5/LZ1mXn37UZOOvuYauXHP0+pZP8W2gBuOh2TtggqBtNwER6kPLLvqqFThQw2vyTvvvEscKNtP8xmgtZmRmuOccjV12j1wbDgOlI2vXL1CnurPfRZso+OG4Oqh5ErZM/wASU/B2Eh+jfch1M5rCU8SLOnm/+XAsB06XEiL6u8GcApAHiDzheH64Vo6koVA5IVrOifbeA0npu20RE6vchsfauY62wIHNmfJ5wKch02fhVCVZZQFTo1yBgz1Zjz7jRMZdHjcLLWkzKjZv/Xdv71kiAqesG/cFfjaDuzKG6+c79fd89eKls43wiKji2vLyk6NZ52lmFgewBh9FM40Nh+9+45yVrCs6QastvbQIYJTW5IbTcVmKxfCg2Rq/A/FrjQP7aIERdsEw2CJtFd0fw2dFfn+qLWhPOBQFROtMscZtnd2ThP9XR0yjpkAcNN5b0yeacFpoV6kHUM/p2HCefasbTbrLWnTDs73l8CsrXIglEqrqhXi75qZZtrAXwORTs5p56prhNpWKUeXn3y8SYJMFFEW6mG+hlTjti2fKTRTkMUsG8tKaFWyWwABWV1tt6IRG7IfiKxiU4wCBFKH+rzhsMz2TnJzYzPSh0gX5kWHy+TwEIb4ckoMqD6OuvqHji6GB3P6K3TRkiNP8ORJmWzJQjcEo5cNul2pcaGq0RY1oL3MAdje3KZ+A/SLAZ13LFYS1L0AwW4S3OjMzgece+gp6uG0LgwRGyikwHRyamGyEqv8ot3F3HgRSn0a8O+GV/9EJS8/Q5mRAcqJTYhw8mPGA1hrt5uSoo403R7uN1NjDzdAc1rz4lOKFUUZfhu8DxMB1CjQ7N3W6aSbVydzmtSPHv+0g5akGY4RoBikhuDMkELSqFN8Fu6TbTW9KppFJAcDyjDrJy+Sk3n9YKDFytn3IvVU7KHg0znLwLyLcOJgTYfTtplYJYAjMEDP0aQOIAt6xDRgY499VH3v1ndePIpZfSoMHPpWizMSCU4MTmheRIesOfB9BrtEiNadDyr9K2yH6egLzkzrYmF9Sn8ngbD2cL9b9Ozm32PhRZTFDfz9vT2qAR6TlomGCtri+VxFK6iX9Z2VqO5pOK+L01bJO75zifBsNm4fpA4taXNM133nBnrg9/fTxT2MYs3Mpcuef5S+dcXVPFGLoajISCU2+uoLL9Gtaz3D/tWfq5lcyNjtypHBiXUPrlPII18nhtdLR+TEZ4HiqBsYzkszwevUI64J9sd1mdt0OtnHP1Y9YDC0DTRzg79m5IADm9fLkFS2xuFuGbqbBABNAGUhA6MNUZk2ODCgdjGO6J4xOC5wrmKfGA9IhhlA4hp3PPM0sy+csG/kFfjaDgxnDwLfXXW914WFh39voL//UQwwCezEVqxaqUh3P/3gAxpm9dMoTieGJWdSfckOtaxuCC6yn5psoBI6I5OoyemR1vQ8xa0G66+PptS5Hkrc+za5h1oVaGFeepBEDSRD2kjXr9T7p8DN0S+Vlmmgn2zT2DOyoXERDdUARri7hwScmG90pusnWA9ACW5e21yn6Pm0W6H5MIt/cnePXH224cDw/RoPV0r/wCBRmJ8v/QICVLOj/lXB4QYapIzYKNUTVrdvOy1ONWZ3IDgeqzKiOCAqfU03KOt1cG5IGcLArgFnDaqb9+xMXhhoXD84rKkWFse4TG6w9jWIQC45db7S7QIdFdJm6EXSfV9bWlwqRavrZPq9qJvAUOPxjcogxohGW7BFQK0YYI75CQG0heuRcV0NilUEBjFOOESwTID+CIi63g+eIs+nb6hUnWVsRE0UmvhzcAGDOeUG5gs0YyM6Q3Oprgkuy4+kBHZQj7GDGnQFUSszVOA9eTHMBcmXMrVA0CIezF4/YFH3jY7i4ADVtWJQSpqNIfNoeGPDceEw3UHcShAQoBri/fl/8s2/pUFziEIYKs5LtvZudrB97ZQxieLU7OkZ/mNy4bQUER0Tq8RFgxiBWMMTsHKGx+u2hJptm6nk4LPqODpKwLIvowRew6lhkNbXHs26Tr/zZFff02rwxnrUveDAEG3hNQZsHYW5HzIiwuGoZJq1bJVCxsL8BzuFP6deh6zhcuvnO/j+3i0gSdL8qXHLIv0GB/b85bfJ6S1GQzEMKcOV/DzPKKtiVG8VPdFmgGWKL76SzjnjbPrHundpcdECRTL9xFvvq5rXFedFuqxv91i7wgeVE4M1iPVUG8DUyj5R2LHqXti3oj1OOXGtgpw0d406BloD0oKjxNVrfk/1jIh9/OV7vWlErC+xGd8d0Vjvx1JYpwkF6FjKfhzPsHZYvjVvTGpQJ0a/6kwHj1OTxAnlTB9QHz2NgocYKc2TldFgox/PY2844cD0zfEN/H9cDmzlyiUXDow4TwGI47rzFm0rPdiysNvpUU4LptOHsVz76jxk1MKQXwcdTCyzceTFmelk2wj3wTBrwQjzj3HPi+ixCxmZIH/6g2soNfYL5/o9BwL+sWPM/LOr3TIp2N/1fonFtOPdMbNuSEbkAiYKRCNQYz0pPVSC+gW1JugMDbNIHnpcXI1Vin2hsa5R7rf303nnniMA+3V8ygStXItBvhymo6+Uu4x00Po/bCQUhFHkfZkJPUFrExnOEiL8HRgoIExhkdIz0CMChntJjH2mRgPAdlP7umX6HBetWpoyXvncGCHighOEISoAGqqzeYIQHWpDpIWIy/c1Ii+ANuBYAe7Y1GqSzaORIjjOKIojXTjaWeGJDvUzUaBNyrBsAeelHuRJwptJDmSSWSfJxLRUAckW1L9A7AqD+i9Mp/+w7FvP0RBsfV4AKAAIAQM3pK+tZjSihcMiINogS7KJ2ccBGgFZLExDy7e++hKFbXqeAjkad/S20qEuhp5zWtKWnU9hjXuZSsiYXcPpz80IpoC+HhU5Ie2KqAtRFRxbRTfXOwOdaoKD9gEAgMLYoc9ksIrV0qb2+7DWRS3s6KLZwTpY3RkOcm56snJwcF4WFkKFWflcBrodJJNyGCxxk4o+l81MVByHiCIBBdfKzNgfpMgwMKjrazAYniQgzKiFQCEf015VStV//jFl5zP1Fqv+6mjB97ppB4SICoMunBwcFl7PSlwlxyP2CXv2ZI/a5BunRl8dv+/jxvxESl91gYq0El19crS1XgBRB9O0SOAW3C2rBJwWDI4Ldu3M8+jG888kHX0hdfjZvgqx/pILlfN6uaFccUpe87MHlUpADYtYHvjwLQ/ShuMnz2R6qSLl0Ox1v3YvCkw1542w1hw7sZj+UOroH5etxUyOHM0X08cQbU1FIyL1CUP0NbJ3lALnBtBJnhvplaHfK/YNRFVxDQMCUHnog234a4tMnRfobeCG40OtEAY2jtT+YcU6r+taWK9rW42hhgAvJFawDs85JseqtJCY78HEV/NoToyOyujBVnHnY68c1zjp+31PLP97r8Bx/TAAcsT4dd/693X7fvHYrcueq2kev7qHZ54HHaPk4NkqHNnU1CFOPzrKiBhO4xlSKhPbEs/eK7kelsiJB/SFYaD+xRM8UoHwl6mnHv5tiHIG89Otrp6DmSpkebkqTY4NDYnFBbmekiGPOFBvF4WctcGDju0DTdPIzr0pYTxoIarzSmC0N1HCjNneFJCpqUJWrX9TmBnhdAozQMAQgQXdXkA7anfSwJ+GCGi+gaIwNwrRGrK89PzVorB/FWUGvaHkF6wJn0tz51Pqs4OiJ1OJk+ffUhU+0b2HuYYmDXIOWLTvD6Dd5f7UyBB1yHrA4MRgcFxRrE+Wx2lIWKXNJmMzDYXZPfs4SmQBPywnRVglNNFgDYcqWK/LKqNjYwVqYkmxIQZjOA/aMP+Zp6haDaIhRFlalBP9WOBzBGM+dKcgA4OBF71MMHDtod8KIA8IOMoe7hMCSz/YzlkLDA4NtUvAx7EeZL3gXIR0PfSjNKWUkqhPSlXHaiotobGX76EC5s6r57TlntYe8kvOpfD8k1gqeTONcEoQURiiJdQAkR5s5UuICRDurd9fmq1ShX7dXdRsjqB39vdQ9XAQuRjViFpVHPelFUX3UCnjTSobe1XvVqiFe8YY6VrB0iL5DG9HpN5sYRoqjkwQfc1N4wbpssOUdPPvaIKJdGG4TrD2Plbw5e+FdCGiqnS/Iywp5v52OuCOUuvR96SFOfG+jj4WKa04TMO/v0ZNTqy5CTRYZNRpsF07Lt9aFiIrXc/BPqm9C0T5oUppSWRi58nal1Yi1q+xHwZ3SH40tiYp8BDWlezYIV3dbUyllsR0adz7xcQBIjicvkjuPOpZz95vpufO+rn6rjBA5p/aflBcfvpiAUBSVGyU6O7slkXpSfKC795mAo/kp6//zTO/xW5CShEODFpt7368l373q/vlY9cmi/yoQ4r5HQ7MxOzwYzPcVGkyJk0Abeg6mLoOk5B639qXbshGdHVuwVo5Z2kP/XbHxwLRGdZpGinURxFtwcDAgWWkFZFKXbF4jPzrSGl7af0v9btGDZsa9ln4eTEr54V1uv8S9dKQunovvF43PGMfNECfgNF7b5Nv3MJxOTCc/WVnzLm34KIfvh9x4OlbX97QsvaKNCaKTWAUU62HC+luiohiTjmOvqKCTJy+M6Ic7cDmFfjLLJNH8NBJw0EmmeQOVg3Eux1WpQtWPNeAub+zIUDiZlu42k0vPDfMqPkwanWFywWLl4jZ8VGekl3bTG1t1dTBYz9SMJid6SuLWZpWc9W9MinbUz0Us1duiQ0w2/7RrJogQR9T6BoXSCV2RIXJnquEwCBh3uQWp1wR5D48EGLGA4MBQ0OXgag6N4ibhjMnfRN4Hv+JOR3+xv68r3ZsFXtcZqQ38NmVDBCp48E0k1NZy6ZnqHQhGpUTlphEThgzsE5aZaXLBPLSU888iROMZ3AA+Kg6RwxgqH+U7DSrqGzWKaeQdmB4axD3M7lis2lu4TQvUe+hsQDVo6SFE8Gb56s5hfeB9HXAHKjSjyAnxiANxoldrSNGGpEpn1KZuAuWw4jBTCbShcRLKfe/abkQbNMKAEmcltv6i+/RbL9BCuf00+7mLnIyJB5Qafx4UTzxAIwe4Aw4r36uRyFyimY6L6T7kOabFjysWFX2MtPK5rYxmpmbTmHZM6h173YKYAogGFKUgczKEcy8mNphYcBD2nJacgKjQ40IEs6rnZvsLTOLqfCOewnAFAhMankYRPFhMXFeXTPPsMHAAkeGSAxRGKKv2PgjShuonSmLjKXhUgYvMUdh44F9imUi8ydR3ntUOy+dGtRweDTqpv7AX92HGLAReeBwOjKbmm7E+wFR33WvnwhOTpehqdmicv9e6R7uEyC4BUgjdTvPVNiaFh4dCZ02kk/3ZF/mvXtR+7r8thwRGn6buOHeX9BpCaEK2PFi2R+Y+7Gfvp1eQK/3NtMN8wymmpeb93gqHbvYUbjFm/eOU0934ISpZglRx90AACAASURBVMTPkx2oPH1k1MhRuXI4smMhD7EvIrArFvydghgd+t9PnaO++68uZHkbnhje9aYf7eRaFWqBKTUON54DfKY+cWRqfva8WTF0AIWZIQeU4rK6L5l5HsS9Qzn9JjjMnU9JxRLkvjZaRXoh+4YoMmNMTZYzHMKD51IfF88norITDsx7i3wjF47bgV1zweJVjX0i4sIC01l1zSFXdwVEcjOmIRHSboohe0OdAnKkMcwZqUPUyRLTkumkuBGGF3PvFjOIA5jR12wWoX4eHrykSq+ddaPT68B27g2U2zea6YbrxsXPtkh642MrJTQHqj4Q3KDQ+/GFvSKnjTpTUMwAoXkRhpl4E5cM9EwN6/Be3cG/fIZNJoaL8dJGl3VrI3fyn2dIlqM5MmCZIbKpB47Tb1tNYA3Q6Q84MetBs5phwrwR2Nf8ieHISj8Z8wNIBecJNg01yPB3mD2blOQDHjw4KKQmsU3PJuNsGRNbG7sC9OCG9IlOvVR9yP0+DDc2hRqDTHi6AaSBUGBqegb1hRrRHRjjEY2BoQGQd0CtCyJZ2JBTYQAjgC1Dm1Ietnd4hTO1wjP6yLQ2GeRiYDvbDGFHHc0Bnadpo5DCdDHgYN/rL1BSiIUSmTHDzmwZEx1NhGg4NY3ZEDhaGHDU0YYaJ4UzlP2n/iH0VgyzdcRMY2owhkaz2q/6PuzYwhPTqcvlRzFnXkPjpZ/QxPZ3WXcsgexOI1KKYfYQgGIc0qQYNcDuoK4jpw1nRAerQfm9TjcteeAVCo017hmwggBBqFkzAHRBgzbSiagbgkkf39nS1yK2jRxBYmu6MH3N4OziFs5RJM9v31XkRRAiBQhBRvQ2+aIK8T5EZlpxGE5MOzfNAYjBWU+mEJH48gEqx8e10hFrKIEUF5EXHJbuldJoQ51CxOeBX3BB+zkKOWtiBMVwcJ389U9ix6GOvvFlAzgFftNvp8w3PVnyMVVwTyP4BYEGBhIRkiOW0Ep54XlmFyRLdHQDAch7z0wfCwmstmLyVtZkpOwwOS3pYfTflN4vbIMDQ92r2HU2vbbpPpUyPDXB6pkz3Wl6dVesQEoR0RkyJDBcJ9S8bKuEvOAippeqHJV/etisamCIxBKrrRJqyxoAhqgrZE28QB0RUSuOB2fo3DVmxj5wYOre2GxR6hcAdSQUut1R8/09eE7PurviuMdJfS+c+P/vvQLH/cPccsst1srKyoAL8ice9nN6rsbpgTHgk64QbvrroU/KuqmPUVsRjIDqYySU5Jn8tfMsNMSzcw8HZHBgsIEJMwWaPeRnmuLAOA2381MhP3giSNx3uZNpYvJHf3SwJwCKrHjfobdG6LQrk8VVoZ1uV4Of+YMvPIo7UKedEmODVAFXs9f7FnKxThtuVEBmG+vaqTHb4x1k9h6wKvVXwHnx0Dz61n767YzI0dTiQwGb60ZV/t7Xgf0z5zU0Mk09zEf9jD6pRqzHbBUz2NbhcUthqltUbzC7nz3kb0Jt7Vg/v3Zevttwvm1Pm2R7QLPqBYKeFpxUFEcoQUmZiogXhlpNL6RU6g4oeiikGMGPp7nxZEquokCyHyxTDbGwWh4AYFnBbsWgrzWmoC8FFWMYFIxDmSFdLbNTDMkpUP1iIAGG0wtl8lloiEEG/ql77qRRpv/JTYomNMIHOg0xVNgIp6GrWwwwCEAsndHhBK2mDiBLudZlM3Ftg52UmwEisM4hrnExYixMjtPC3DTqGXGp6A6vUQeDFTGrAxzXKB8b/2GljmGK/eGjrBJqOGuATWCaqR3qxSDsZYy9agpG/RDXCN8XKViNOMR74PDwDEDUFLpfwZFRigX+le9eKVsO7BIF3G9Y/prBF4r+MkyQfIEbiMBgcGJwWOqYPqlDvNYOTGcJeoMipTMoWjLDivceQTSbkJ5J/X7hotHEjCb4vMleKTgx87oBcp9h/Kaog62ef5184PoJOrjnWbJ3Sdr8uZXy8iwe1LO2NUWr9AkcGP7DicFQV8O6j8YHPC3FdpOGuV/2nSTlZN75rZ1Wzc6m//pemBTDG8dfervHgpo2alNrVw+a4dCOVRfzRSEiOpo6QcNn6+ZtXCegL2FQTsYkTzss1yqOrA6He/wOWM0Ts8ZUxIaUYdBJVjcyMLFbhmReDf9ga1gpli1s94DZdzIcdLpZIhrzVXE+4cDUpf5G2nE7MP0t7ltb/HpTm+vCBbnB1MQ1sOg07lH6nLV8xrnvp2AGmXkm/Y9qO53LPSTEdZ7usTZOCfHsnlNIMDgwVvRRs2kU6pd+e/roeZeUBzjrPHTHz43U3F23rBpu6jw56Me/fZwwK12QVayQSagXPHSuS6UZ/8Qz0zXRxiwPhJ66J8S3Mx/b0KAMA9PGrlKDMBd1JwwoYf9lDGq+AwlmwJjpYiaIB+/RBmb1ZZvqwLCujyeGzQlHHkygrfI840ZkNumsMBuFHeXwJkU+8Z191yMCxcwT+yNFmMGOoyniSAoK6zR5qe9dpWflc2ZeKatHDPI9ODD0fMnu1qO1nHgb6llQS0aN6kATp89Q52LWc6QX3ZNaYXB8up4IJnbfGhjolHIjWdqCmeHNXCeDgRw3lCMyyNBjYAfvHyiTWBfQqxodPDFGdz/0KFWXH6CxPmZRSUihRNMI6zCPKkcGR1PPDcz1LP6YkcAwcAbSQDo+PcVAWSL1t4PTnr59AzmJ0Xx8Y3LESFF1HIBFQA6rX2Nb6+AI9+31U+jtz5BjzKqa5nXrgAaqoG0AZLpQRE7iqAuUU0OcXmxwMdKTjw2Dk49gIglNodXBqVY0MOdE8fPAzdvt/Nfy1M+4Ae4Ztf/InGIZHZ8owlKrKe20edTJsjyggVL31GRfl77/gBTUoA5d+9LpQzg4V1u4jJ57svC01EpXZ7MA+XDNsiO8Yxqk4Qva8F2OCVxF9upO+uPN46OnLu8X95eZrD8u9Cjs6dN/tPvDGaA+hPTZitwrBAAd6/wGleNC7QviqU/3TTMxCEd6uE8zI9JCTfVNZHP3y4DBDjrjyhvUvbf7o/cp7txm9Rwl95npzitIRWvOvAChEYn4j4kh9r/xpBu5PrpCPP/e7WSJMa4Nsgu+DdzacamNuHYcbUE+pTPOKtumGdyHi0LMEnWw8UySG993it7PhxX694yHf63g/fUbDgW0L+Fnn499ckmj0gcr3d5lhooGHDiOAVmWk8Mix1syYuUJPTB9tb95//8lB5aVlRWblDezsbu2IiAxIV7Buk0DDurg+/AiG8OAw0OZ3qmbBw5O2zHBL2yneZzhyRMKxAFUHiIyKw9q1kQpwVs2alkk16x2jT32wN6AFhPrGM1gnSUm5rx2bqZ4Zm+dqvPo/hf9UDeVjEgtdofPwACgYcJgGLigIEIsso15+4ESi6fRxj0W2jRYqc7Jt6agBw89oGjI8l0rjEFxq8dITYEpYHY5Ewlz+hCOa5fFJGuijMgDs8jYNEMpFo7u26l9BMeFdCMMBe4IVlHRNTQ4Lr0Nx/N1eI+/HHVUChHv93VimKHCYeneIn1rYd3ZLA1zIDTP28yKHiYY1JbRv0QcRYAlAlEEoiQzD/YYgDWJLGpeQOBp83Vceh0GexD6ot8JtTSk3yBqCEBIHRPQwgGAeR5RjFYvxoAPw6Bf1zVIbkRd7bWs3NtIzds3MljETrnsiJDig1VwlNTrYii/RVJ88NFBrH3YwPpju5UlbrKYsllHcXBYoeNGxKntMCNQW9jxOazxZD31BgphsAw0z0Imm7uxn9ZAw3IqS5FAhTs5I5b7hYbZ8Y2ruqBWWbbzBEwbgC5Jnn5aGs88oOnxSjrmi9puwj4lVcxLOCnQ2f/eIzRnTpuKLvA7gYljOChKpcZ9wRn6PoYT05MS33vfUptLRTaTQLRZlVQty5lpUZ+Ldl54raMvLOs0YkBLggxlNK29tJJe/12TLF4uxcvlAQrKjhovHMqLfzBLRC0XJK9WPWBwYLDgKy+ig9UH5Z1vlQnQvsGGY40e3xSeAzb/8S6KZhWBC55+UTVxv/b2j1TzMepU+XnJ4+92dakfMcsxJpFpwDJqY7mBCWPPtBeqbXDsE811KrJaJTuUc/m7edxczH1bs4uM+2LPh+HeiR2cV0QOk1vzfoi2kMLUz2DbHqMpelrkuVS7eT2lnLySOSBPojrrD9T3LeptlFBl/iKFAbucikca85rC39B4fw89d++t6rPGkqfTPXf/7F8aJ703yImFf9sVOO4fBinEPbWtTdbgoNiO2moKnbmYormAH8Y6RVF1e6mA8/8ofjYfZqZywOi5Z9LZOE6NoaMKdehrmOXBmWl7w55ADOKSaRl2AbgsHnTM3BCBbGhjFm7O9cev4L6eSUTS4S3dUi6KEhC804wEePg18Wfva92e86OkaWmuwWi9MyRIrudIBvl/3/2wTdcLsKxnwDq/rh1UdreF1gQK4Vx+jQwNeUY8+InL66zwPt2QqR+gm9NNQjuo90akcnRwgPPSXcyobjgvOC69j3pgJpFbzbuNCFObazBPoOaA13BkU9OIuCZ63zlpa2n26vPUvhDPLOti1BYjCCOYbR0G2LcyZqdAvQqsA5Czh24UmpSHOe2nU2iQB4GasG5a1tL1ugEdtS0g9Xo9jPAy2pSUgd0DBkcwK9Wm0IlaikQr+qL5GYZzQ5TXzKCWoPceouay3YrvMZb72qCSC0PNCs3cMDgoaLjBMIhrG2CkHAAwMIBA/P2NqDednZXDlkYR3N4xFMAOjKMunDfAJu2TYp+aNxL7ow1AR5qaoBfXA4TA4HtEChGAFkRZALnAivi6zU400qnQ04LaNJhIsL2FuSLBAdn1+G0y2NktQAumrs23bydH+W5yVu9TIA9d98I2Da/HckB1AI1OOwIYgmPKqwiQlfncqDdpvvUurPKNwjQZLp4HIFbdy90ionUmfWf+VnfR6YzIYXurxmD9wDkgheffN0d+12IScGDa/sHX/JWyDhpaeYNapVWjsQz2HFC/Wbc8o9CvB1seVqn4P37L7EouGvMraWCxz8n6lwJCcXYCmYZ3Xalije3H9F7v/d5eMDw/SAMCDg/HBG5F6J0tXGakB+GokF5HlIYIzIs2fE+YR2eNyp3zubg92TP3ws0J48ExT1mFXzJ9frhBbvl0Ew3WVlL0qve9x0J97Pxso71lbur7nFZOpoFnnqEf7tlNHY11be+v++gIK4L3apxY+CZcgeN2YGhm3uPKuF6fPGZcg4lzaJqfg2LK3qX0uKMJOrEfUIcjzFmIdOGxDCAOoIF2ltkI5LTYJ3yiX8YWzlfNwdbSD+niZS4CNHbbZ27R2Gs4vXnzmXIpn+tY7OigA6TTjCj26ojK8SenXJ0ZKNAg++puHphvNLyoL7u17zkhnaPrYJiVZY6FKRQT9oEDg83OWOTsGNoe9GY9T/8nDQ8dtrd3B3vwwGH1BRkW70zzHWeQF0YMOp0Uu1v4IrZ8o7SX44x0JSI6QIPxsOaM5XhGR7arz/N1YDoKgwPDPoOhqabvnLWKRHQavVDRqjgJw5k5YYt/qCgva6fA7iYFeccg3cSs5KDximJWEQujRyF6iMgJ+l2oCQ3a4pRSNbj5QC0F84XkayAHamFtPL72sLhnH0PfNaweTik+IY4snKIEOrGBo3KwrWgD9yIcBHrLgGjE/v5+nI60V9NAySbylG1TfWMw1Ma0uR1GGro/MoJGQqIpkdOVnSKQUmKNY491tFI6g4jyVp4rD1ljRfU4oylHPQzCOCIqCSALrgG4C+MQRXL9TjsmqE7DaSvtMt5PG2p5qAGiDgb2DW2Qo4H5StLs3NlIQ7UHFRUXOCTjs3I52Kyixhf+R2as+BbJpZeKrt2bKXT9g5SWT2rQ1cfzvXcHA7NFwsw86ksq9Tql4L48LwfmaDJDMn3MN1UotnVLa0yS0M4P0Zfe/9J5V0pPar5oamTSa/w+4++ro8DptLSuEmDzuCB0UPV8AXG4uapHgD5t+4zLVUQJ0m2722iahoHxZeLgZ7Q82k03XReg6l+m4UbrsdCHcGCe4LSxe18Yt+LZ1fRRSKki0kJqD+hKZDEQKekmbtQNkUJEdIb3oVwAdCIiNvTaLescVc4Oy3BgVxa41IQTmY/QNderZyok6CKx+fODtH37dvrg0x2KY/KSViMtvHtHB1XbTpJnLi6ktB0V4iVmXgGN3Xd//vjRzY++F/zE8n/0ChyXA0Pq0D9+Wjt6jnDWIJIFe7abG4aR8isYs1BShusoBBDy6V/2DYEA0tvRYFi2xyXGzEHSPylbcJ+OzFp+umh97wUZ4WwSQOfhOD31VgG0Xvg0LrZyZIb0I5CFsLHrjEgMy7rvBsvm5z2Uw8ASgDWQikGEBVYCX9OpR6zX9D46fQNkk05f+Pay4P06bYiHDakRFMN9Izbsg9fauQH5hIIy+lL056MmsLzMSXEsTW+P8594ZXDYguMCPgxkJPZDJApH5ht5HSuFuMB2iZh1849oU1UfjTcd9jYvTxWt7GJHA9Ve1IBgvkS+eI0IRJsvxB41IOtkxzQEP2MYsLn7UDvV1LYo/kVEXBfNSVZyILCqrmEqO9yqlKnBIwgH5uu4QG+1kNnR4UBgIfwa6TqkNKHqG8DpuwkPQ8K5thrErBp+XFuEBTFwI5LldzIjGOgRFku1HSzOWFOjoitono0xqKTbEslOOEPtrxlF9HnowXfF/DSlrNzWhfdMilVyMiuQe9zgjGGaakstc7ToGznCAfqajlgxCcDxAHyJ4/YAGJrFe7nXD9cWdbbOP/+A8vy/UMhY9K71XZir0IHaSu9rl6bUuUoaBwYnBks8HEfO4CPwfazDcwjDhBLPDjOMCAcrBuhnVB8Tr2+68w4K72ui37xmyJ6ghgUH5r8nStGUhYdM0Ph8A/G5poYJjqPb1bOGSAfRjz6Wbx1WZ0rQ+oL0oK/j0s+MbwOzdky6RQUAEKQPdd0Zn6Engr7XFxNFPBuIyDDBRL1r25BbPStwfmhoRlodE7rLPHIsQfT6d/QIAakkU6pRI0MaHw7U0ZziWr/OHNi5Ybtp1hKbnO1XJPZP7Fb/0TJw0GlWRAknHNhRt/g36sVxOTAwcThNwa8La5AnIiXDBMaHoeoKiuW6haujkrICXIpt/asM0RaYxmGa3BbLWgSztjtMOhjuPWRLEU5Hh3rA0dexfz/T93E0oIEXaWm9SsQubpLIAhB6FGHhBAGnBREqZnQ694/ZqGVtntCpFV8HBueVXeVU9EY4vrkgSLEjqPNihwaiUDgxmE4PYlkjp7BOOzBfhFXEB8bs/WCRkWrs9WSJmE9avcVmfZ0wYwQPHiIzRTbKaRO9DdGf/hw8tHq9b5+Q7/VOGlkh3PmLyRnGIqOL5vKAxAAQlktBZIU0IFKAmjoKEQ8cmeY61MfBwAvaKFBFhQx2qdQZwAmHhiW3Rni4ufhIJN3a2KqkWpAynJ3F3IfxCUrnC5+pDfUhIB+1LIuOwnILc5U0C5xgP9fEAJaoZ+kR6Iqh3qQbrIFgBMIRUR6ardGTBkNNzY9RfxWs+Qb4PpwDnAu+HyKlwQAbHeqb8Koc4/vAoriRHuhCRGBwVDCkE8HHqQ3oTBhSjdoQuSINin216ffgO2kHjXQkolAY0quwvUy3pbfjNWRtGl7+g+zdtVGYU5nYmp+p3rZWEyaCmsS38SmOTk9yU0ZTmjSHhIuayFKFJPRNJyKqYh8u2iMN5KaOwPAeODGuC6pnFdvwPEF2ZXZ8sGzmFoeG0gNUn9oosntmUmxXlbq3/PKKBKRbADeHJc5vlUh7o07l/dK8gMEfr/fXbwvSE7av0vvyfS+WfRk54MzgwK6NLxv7+LNmfwAwdOoQKUKAM3SGA2n1rlOM2haiNMvHrKjAKNnOZSEqOtPPCNph0sOD5dxEEmBw0aKveuILRwtDuw4Mx0CPGOjr8Nqe5vR8ZB8ztb4z2Lmzou6fjGpTv92J1/9XV+BrOzDUvgbrdv2ZRdWvBx0PKHzAaBDPeXHAnCMD7JTED6t2SqD6gYFzzNoXpjjq0KAKmLt2RLXdI1LTTTH8WIBgFdvVw8bOKjprWKUI0VCMjns0o+I92K5FNEdmBqrvcLrliCqrBmdouQlAh1EH8I2y8B44N6RM0AiNWTCcoPpsXsbno4cIzhBgEjQRw0FiO2ajGvGEB6ukL04RsV4YttQZNT1PfYH3Gv7mvbboU9Hs3AOfG7knzC51rh9OChHa6nkeATg9tifn9vu5Pwuk/QVHZy9cDW4V5WlDyhLL6BnDfzQ/6+Xg0YU0MWMxrVq+lHWyAumwSVC9w3hwK/uM0wseHaa+5mZvhKSP65eQ/r/W6UFa76OjqcKcJCpOD1N1n9bKNqptN6I6sHWkckRQzDBEwOwPNDjI3F6lFJ5BfZR3oQEEqP10F6VlZSlKqua6PprPyMbpjFRH/Q49amC8AIQd8i4AoMC5ATmJupo2X5YRpCw97NgA9++e1DkDtP8wT54gpYLUYGp0mGpcRtpTOyQ4K0jEaMg/jt3GfcBfRimF7cdSJcZ6qBzD0OiMBmfthD2clh3mfraB9jZqYuFTy2if0r6DInLr9g2Kpiz/XCNduu2BRkUBBbh7JPfFvVLyV/WjTaWE8l6EKQua7zBhOMvDdUNTW06HSkPG7O+lyCKbF6pfvKdfhvaGiUHbgNTOARMtHA5Rl5ZG8T08HI76nhw1wXw1v6bSRQEYAgeIdpKXm1g/blJWBQ7Pl8gXx0EEpSePeA0QCAw1cdS8kD6EIROBSZym29IOV29Du80ZM7MFegs3VLUpRhKgW/uier31dVV24P4533W+jCg4fvVW84ka2JfdYN+A9V/bgYFGqt/Ze39+YsJNDSJCZPBEJSykUuX1ag4wt1gUUyR1M9v60JiMDrGKmCBm6GZpDDAiIKphVR/JCT71eVhGk7MMtHnz8+ph4WL1WNfkg8ODD5wT0IT4j22OwQlPyFz3UYU0bMd706NC1GfCCWl5cUhXgKAXDhBODWkOGFIfSL/p6A3r0PQMg1y5bobWvw9SnZihwVDw1euRe9eGvL1+qLFOvrpRDQZYhyZoOLGEGKG44RCZAeKL1CHWpxRZhGWdW3kWNE/iv2I1aGLaqIvGBAreGoaPbegTc51hVicEuD4M/TVwbNqhYR2gwDhvkywSSy6/hs5fdBI1jLnp7lpBiawUDPQgIjTXoX0KgKFTe6h/sZ6ZYqDXPIiI0kApBdNpODi5GxakU3GkP71WWk/v766mVseQBAu+QvFp4CCrQSOtB1FSWCo3tkNXDGrD5Z+VMQ3YYYrPnUnNgfEqYoEDC48JpS4zM7ZwMzDomWBAACq0JEdaOnICn6ONWeGnM9NHeqwRLUHluMNtEQH9Ru8gzCH9RAOnJqELBktKiVfiljAoS2czwwcs3WqmQSiJ13VQmYMBLlwDCxzlBngWVgWpb9AoT6a4h9CXOBn8m9psMQmqPoaGZ9QeA4d7BdN2yU5HpwDZr+6twzGxDMcrezuZ7qxQaYf1lmylmStWU3l1rWjatlnaU0ZEccqZ5Nj7hdLv8m1G9n7o5AKc09Bes3pGpu7ni07U78O+84rdJrSc+PIGtkw3nIVuCEbKO2yxQYf2ZQYnpQ3OqmrEbsVkC3ymmIyhnQTApcd/5a+0tsARCWcFJLGehOr3+577sc7b9xy0RA2arLF+qLPPhNRfT/8ABY4Nqr4/UGkhFdgwEqzU3bGtc3hCiOE+uSwnWUCtuZkncZoZJoz7+ICsBu8oaNtee+W1E4rMX/Xj/we3fW0HhnP89bN/nZux5ryVM/v3dTRs/+i6g/urloy0V3NayY+21PLIwOWavFiLSvXB0FwMlgkdvmNdZadLWpgaCE2Xg6YjEuO+aRHsB4cFw/qpKCzf64VtXItRUGS9HtHa8JhbzstnWV62xkab0pcCsq0o2siE6KbmVnlEggMz0Km/ha7R6a5+PSNFJz8cxNT94TAA5QX4A9swe8XsdMZui+pLUd+NO/5tFxtsH0gZ6mMgbaIHCkRqqJPBuemoC6mVqGIhoacU12VW1D1eWP4krRUcnY7i0BiNY++tuUE0D4zLVfMLRejCU2kDEyHDcWlrYzSdrwG44bXedq9em66X6W15OSkMULCRo6uXehnZNdDSoJqj4dh8mezh8LQYpOZTBAQ/NZ7DLOZiRBpSM+AnMZgDTmkoNIaWFTDIpKadWhigEcQN0KOMRESqEIhAmAJYTIpTZvO9FsP0VjriUtEaGyRPkJqE4jHg+zX83aDMPGsSEYvIFD1qsMHBYVnbPSiQkkRfHM4bRMgwXVeb+ntrmRXf9XB002xMIcaSI20uw0nCeQGpqQ3pSBgcmOagbK6soLK/P+aJd9pN4HGsHgqUjhWh3rT3VzkvHCt06HQaDFnv/QykBpF2/DIDH+Jixo5oBQeZMMMk7AeV9l7SvCJWwXGSZcjQKQMv4T+z7kOV3gxE/ZvbRNvOakLrCkRj8V5sx3/0dh4s2SEBDNmf1XtcY9CxzsH8qVkCWXkWZ0aAngRnKnc2KFZ5SKJEhzG3auCwIv2GOCcMgrP4DxWJ6NBgySl2AXmkwf5B6RgYErnZaWRjR1bnGJT333XHCQf2z378/9D2f/nm+f4FC27KT7ZyOZTh6TWjE7sbBgKm2/yCQ8MDVfW3otflyrdZLMXZAX7Yrr8f1k/9rs5+p6pyB4UHHS05O2XH8KTMyP7Wun/+JE2+D5+vzwX/9fn8X1xr98yLvIWS0+Z8Fv7xCx2eVVfFmfAfn49l/J/6+qvOTR/jeM9/R82FmZuDckvndmx1H5x92deCBI/aWwwZ5q+wgIRkVRv4OvtiP73/sQ459RjY97x0pu71mKo/3lmbjtdf9jl6Xxz379vrj7DuTn4mjvN2w4Tq9MUxfPefei7Y7+t+H/1eXFff4+yNW+KNVlYVZzXg/L/qOl62MMPP97w7/vo7d8xQTUBLUKpCJ+Gex71/rGPEJ6cqYE4INgAAAI5JREFUp7CgIMP77HTauzNjE6KOpAd4+47yeq/SbHtLk/Keyc6mATyf+l4ND42d0z/YuQ//41eebjRL/otW9c6Lo+bS10Nx7Nxz1x5Rl508HrbrQ/ue27E+LjOKUTpsdd0Dnfrcv+paTN2G90+9Hr7fsX3T+jy8B99ZL+vXuP++HRPywL94GU687d98Bf4fNLW5wZ5zaV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0" name="AutoShape 6" descr="data:image/png;base64,iVBORw0KGgoAAAANSUhEUgAAAbAAAADXCAYAAAB7yAR8AAAgAElEQVR4Xuy9B5hURdY+fm5Pnp6cc4RhYMgZRIkGVFBB1sga17AuuuY1Z11zYF0VFRVRMaCIAUQk5wzDwDA555xDT9//eaupcfTz+61/NtF+5zzPPN3Tffveum/VrbdOLINEBAFBQBAQBAQBJ0TAcMI2S5MFAUFAEBAEBAESApNB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IAgIAoKAIOCUCAiBOWW3SaMFAUFAEBAEhMBkDAgCgoAgIAg4JQJCYE7ZbdJoQUAQEAQEASEwGQOCgCAgCAgCTomAEJhTdps0WhAQBAQBQUAITMaAICAICAKCgFMiIATmlN0mjRYEBAFBQBAQApMx8F9B4J1v1ke8eM+Cd2MHDsv65uMPbv6vNEIuKggIAk6NgBCYU3efczb+2j9dm5i+ft32+CGjw4oK8m/asWP3a//KO9mUlzf080WLLs44dHB0XFTEiMrSkq5d6UdnVpWUHPpXXkfOJQgIAv9dBITA/rv4/5+8up+v78q33lk0q6Ozk5a8szQgITUh6K2/vZX/z4Jx4/2PzS7eu+m10LCwyIFD0owLLrxUnfKKSy829+zZ97uurq7P/tlryO8FAUHg5EFACOzk6Yv/Ey3xdHO75oWFz7914/UL6OlXXrq5sLqlcMO3X385IdHt9MXLt6w9ERDi4uKSkoYO/2zSyCEj5s27kIYOHt57mmtvvIHKiwvpgrkX0BfLv6C62to//qs1vhNps/xGEBAE/nkEhMD+eQzlDL8SgeTk5LApU0/LeOvNxSHr1q+he++9//F7Hrz//uqKCnrgwcemzrvggu0LFy7s/JWnowULFnisW7f2zUsuvWj+rNnn/YS49Dmau21UWVZKGUcO0qJXX6PCgsL3MzKO/v7XXkOOEwQEgZMXASGwk7dvfnMtmztp6PL59z4257yZs+mOO26u2rhtr+3qKy6O2nsgg0pLSzfaO1tet9tdV61du7bxH9381XMnzdie3/39U4/fSzgfpLamSr0Gh4T1/hxE+dTjT5jlldVLy6pr36ivqtr6j84t3wsCgoBzICAE5hz95PStnH/9/NGuHfZdi99dauzYtYVuv/VOMyAwQI0/H18/0+rhpu6xtbOb6nrMT6bOnP3MfVfP3/dLNz59+qkXHipq/fjeDz+zzE+w0sH0A+Rt9aaQ8FjqFx+vfvLlqpX04ZIPzIz09KUdHV135ObmOthNRBAQBH4zCAiB/Wa68uS+EWhfD7723hz4p0Aui97/+ECEh2W4NSiEXDraqcfTi5ITYsnd3Y2OZuVRW1s7VZouWzpys87tq5EhgnHrtvS8S155nyb0iybLkS3U3NFBvp6eNGbSNOpqrKNnn33GXLX6uzXHjmU/39nZ+f3JjYy0ThAQBE4UASGwE0VOfverEUCQxWXTxubes+gj5Y+ClvTaGwtp9/adpr/Vx2i2s/mvspxiE5NoYEoSNDLy9PCgmppq2pRTTt5228LFLzyrcsV8rdYn57/y3j0TL59LXnt2UU95HgUHBdG0qWfQocMH6JLfXWR2tLTRlLEJZ5xoUMivvjE5UBAQBP6rCAiB/Vfh/79x8XHjxzz25JOP3z9syHAqrShTwRY3334r7d2xw7R6eRhWP39yj0ogi5eVzNI86mSN7JxZ51BSQgKFhIbRx6t+oB9Wflm1c8vmcJzr7PtevD91/DhyzdpHAZ0NCkScG4LzHzuWSS+98LI5aOTg5H9FeP7/jV6SuxQEnA8BITDn6zOna/Htty+ofO65V8KgIXn7Bqr2v/rMU1TiHVGbNv2M4G5PXzqtfzzZrR5U3tFKB79aRTlfLqUrr7qCRoyeQG3N9XTw0EH68Ks1X9YXZKfPuur6+8bMv9pIqiqimspiqqyto/DgIBo/dpIK5Lj7gQfp8IF9j+/csfsBpwNLGiwICAK/GgEhsF8NlRx4Iggg4GLWeed/esuC25SJTwsIqXn8+dRObuRHNkq0upLdz4uqXQzKy22k9vo62vPgVfSX++6luKQB6mf792ynhx94yBx6zlzjtseeoMBKB4FB+ielKO1r/mXzv2ttbf+9BG2cSG/JbwQB50JACMy5+svpWvvg4498Pfe82eckDhhM+ccOK/OhCuLgnKx5b39BR8vbqZ+fCwW4EvmH+lJBg43a6hopKjyAujO302cvPEe3/fVlqkjfQe7e3vTlx5+YmWW1xsNffksTXHtU0Abk2zWr6KnnXyN/d7skKjvdKJEGCwInhoAQ2InhJr/6FQgg0bitvaUEics4HOY95GiBwFZsz2g2XNx8O7p7aGhiOJmBITT89DNpT0kbpVodwxKE9tn7y6ho63q68eJz6fD+/dTc1EKbM/LsTz//vDEpJcFAorKvmyshNP+xR5+gCM+WE67o8StuSQ4RBASBkwgBIbCTqDN+i005/eyZa7zdXWecO/tc49qrrqOcwkJ6e/mXhYmX3Bhf2dBGPt3tFF52mD5YuZq8jG4adtXtNCE2hOo7bVTv5kUrCokGbXqVegozaeK0KbRt3QbamV1Id996o0pgBim6+wfRM48/TNu3bpr3ww+bpd7hb3EgyT0JAr+AgBCYDIt/OwLQxHbv3nF12vCRf8fFmoKS6PRrbqCKTlNpW4EertTt7UZrN6dTUHMJ1Tc1ke+QU6jDL5QONnk4tLFvX6aOw5spNSWFNm3eYt5w0w3G/EuvUAT20sJX6Ps1ayRo49/ek3IBQeDkQkAI7OTqj990a2bOnBmaXVZdNHJQsmeV3ZvOvfJqGjZiJPn7e9H+eq5ZyBrZhCA3qqxroMP79lBOXSt5TziPbN6eNNmtmA6//hIFx8XT5h/W1y648ZpgaGAPPHQ/PfPXZ+dJpfnf9NCRmxMEfhEBITAZGP8xBG7+8LPbvEqKnk+ZeR4dqjco+6NXKcVoobA/PEBN7v6U5GlX0Yj5rTba3WBQUW0HdR9aT0PGDKcxtlLy6WymFg/2iy1ZWnvlRecFo/rG+bPmPNXc2nrvf+wm5EKCgCBw0iAgBHbSdMVvuyHYgXl7UVX5lNMnUpkRRG1c83CAu43ydm2mNStX0ins35rExNZkN2hPXQ+ld/goQAI5QtG6+hUKriqlQUMHUz0nOedkHCN/Hyt9v/yjypoOY6iEzP+2x47cnSDwvyEgBCZj4z+CwCWLVy9u/+rvV/3+5ddpW3swRXc30eAQb3Xt7xpdKbKhhLpyD1G1xZtKokZRs5ufIi+YDq3FebTu/cVkeFopMTaSgjhp+bvV35vffbP6Dx3d3W//R25ALiIICAInHQJCYCddl/z2GvTE4vdHZta07x3l2Uy5BcXkPmwKjZsyVQVv5NnZ58W+Lx06//6K77gUVC4lzbuB5g71Iq8D28heUURclJfWfr+OwiIjuepGAH3y8WffHTp0+KzfHlqk9jn7/7Mv2m8RA7knQeDXICAE9mtQkmP+KQTeTD+2u7uyfLTLoImU22yj9jfupannnku+gybQjh4P8uropGFWop1ljXSoxZ0q20xKq9lOYTW5NJyL+xaWl5G3YaH6ulqqrao1v/rqK2pp7ehXVFSU90817D/04xkzZvgfysyM9/XwqDj77LMbf4mcsNlnQkLUadXV9ddKJZH/UMfIZZweASEwp+/Ck/sG7susPy85b++KqGGDaDeFUXNVE6W6d1JIS4W5IzPbqPMMpmnjR1MLV5DfWW/S0XYvGhDkQmPbD9COpR/wHl/Bqnp9d1cnRXEE4lcrv6VP3l/qVIEbILDy8tKFpr3ncsPistTb37sFvdbZ0pmE16C4pLCuuqrheZmZhkdQWFlhTlb0yd2r0jpB4ORAQAjs5OiH32QrYAoLmXp2h8vRnTRo/nXK9xXQWkuzY61mZY+r8W1FJ9WvX07Wlnoyhk6mqsBkhcN49yJKqiumrrY2+m7tBooMC6ERZ86mo4fTzUcX/PEQh8w7Ss87kXi6uV1zyaW/ezMsPIIq845RVUWZ0eXuY+IWUI2/X3JCtauLeyj2MfutmkadqLukqU6CgBCYk3SUMzbz4c/XfOt6dNtM37Bw1rwqyYWTk0MTUmlspJ+5vdvLqDItNN6lkzZt2Ei5OTkUPuY0Cg70pYTmQuX3amluIjd3Dy4TtY/KDR/K37mFWmvKk0920+Ev+bCwDUxwcPD9kbHx1FNTaoLA2rkMlheXwQpPHmhGJiTnZxzcn5iTnbM0I+Po752xv6XNgsB/GoETJrDXbpn8zlFb8xX+Va5GgFcnNbR7EF61WCJIrS7zW104t6dHfezpNUF9RqH71GtHUacFr4lmILkFVBvRfobjwP+HhAb0uFQ3uPQet77YxZLibzOGkpu56IC7ETWZesac1elyrMWVyqpazH61rpQTbKOvcr2MipJQioipVmf33mpS2ykGjXPtoOFjrOrY4i+tvKX9sNrRwzMCR6S2WSw7QrsOFdo8Rg+t7wluclVthdT62ewdA8my2d5NexvCDf/CeWalT5JhWoPI3c+Pikoce1RF+Fmoool3a+wj9voSde/RIT692A8ItBDnMqmjeMNGR/usvlTW1M67FTfybsX+vWfA//61BabVP4CsnfXlnrW5EfiymMIKhg8ZmBQbG0NbQ0ZSv2NryV7/YQe+G5Hs13Ow7lzrjqBRvL9WII2zVZkDg7wNlGAqaGwzfX2tRk5Dp/JHnefeaib4e6u2YfPJv361mWpdgyjYVse7JHdQTpefOX38QGPE8IHU0G2S0d5Orh1t1Mg7KENaXTzJ2tNB5TU1NLjuCPmcMouq3X2psqWLspa9SQW7t9A9Tz1F+wKTKMywU5Klmw7XtFG0rzut/fpLMrJ208wzZ1B1RYXyeUVERlFRQQH97fmXyOLmbkYl9St3C4xwDQ307sL1yvLyVL+Mvfa2qJ66crOhsjJTg+Xn5TbQ4hek8N77+Uflqk8CHPj+GqloaFXHv/jam1Hbt26gzKy8vM6Wep9tR0vVz4NNduj9Sqmsrg329/PxiAnyo5K6Jmrie4NYPVzIxRpA7l7e5ObmRj2dHRgwFT8/rW7LL10O30UlJdkH90tSmEBCOUtu2tQZUR9/9kXeD58ttY5KiA4L9u5U/bq/xb8szOreFG1Up+L93S8tihyWGGM8ufEoVTR0UGfeQcpe8U7ZnET/qPkLKruff7zHzSX1tKqBlywI++pILQ2q2GrWRQ8zKnp8KKJyj9lk9zS6eQwUrP64bOFLT0eljRivCjfXVFfR9uxi83B2rmGNH6Ta1VhXR4WWCLOfe5NqS1ZZEyUGuarPdNvxXVx8DGWn/8VsKyRj4KBg6iltMEsC/uH08D/gwe9rcq1lLk0VLgFebm0N7d3eoXHJ6kTWtHGNp1/8+4ErX3y0xCsyofmiEdmJaz8s8yiye5b7pI2OaisvLsH42rN9m5h0f+U4/08fdsIENmPevGV+KVm/wwAJryK6OIGojiPFKkwP0uSFmwE55Rv16r484zzUbP5LxAViwneanPT/vwQIjtHfL/venX43wDAj02zGx1/Y6MAkomeucqEPD3sqUooK8zG+ymKCqm3qPRXIyzuezAmTOwjf44sBPjYC6eHY+dm1FDzOUA9UebVJiTWGfXAsqfZBOgf1kHdIF72cP4eOZp5B3tFJFBfiR61d3VTcxgfw/lWEfa/4tdXFm6zeHpQa4KbCxlF1AnKgrJmayJUJlSeuJpsigy5O4g30dHQJPitu6qKavNzedmNyaQvna4X7kmt9NXVUllCgxUaDuXrF0OhwdVx9eBx9V8cJwSEulGI36ZOibhoTZKGxvgYtdcyZNKWl2Dwl0dUw3GJod4dJoUwkCTyRrmk3aVe9XX3v19VgrK01Kau0lgJcbDwZ1SgiCx17KsVFeKvzo42QAGsvNBTIza9hzeKbJ+6lLiau8265k/Z3uvf6vlybqumLJW/ToMtvoCnJcarmIaIRmzs6KJ8L9VYtf4O3SKnlvb1GUmV5Oe/O7EtrvvueyuraaMyM6bxX2CdmUVGp4W31MUOC/cklNFYBNmj2Zaot5aVl5GdzLCC0+IdHmcV5BUbN9tVmSHSswURhdnd39752tXPUCAuTiDoX/odZL/vYMZo1axbd9/hfjddfeZbcWRvctm2neaTeYvi5ddkDzLbeRY3+Hc6B8+N/XEOfu62jyxjQP5nqGpvIixOym1i7hHjyOd159+l2TtCGVFdVU6CPm9lp++mjyb8nb0931Uacs6y8guoqq4yg8DAzIDCIRo0fb/hExJjW7pbeH05nvD78eDnt/OZzOnOoWuco2ZFdT+lF1TTyomvom78/pz574/Ov6c1NWTRuKGuIvGA69O7zNI73aGuoKjUDwqKN+x95lF7//Cszo8E0/IZOJK+uZmouylaEFBYTTesXv2W+fvfFdNqsKwwUVi7du9te72m17KntMm2eAYaHtxfV19QTiA7i5ulIoWjkbXPUfVsTegkstLXAsI4/l4Jayyjv2T9SWrQ31XcTtTXxc8epFf79XRz4NtQblQl+Zk2Moe45pMTsPQc+6/t/yTc28qcuo7G9kyIHDjMHTZxMGzdtM+NSB1h8vTzJs7Wepsy9hI5uWEVrD+Qwoab34pX/8cETnid7TyJv/i0InHDHXH7r7Yvjzjx6VebmUjMty8NI9W76H+SlW6yJy+0gz5IskQmOQdtX49KalSamcF8Xqmx2rLjwHqL/158dLuaFWZPpcmaa4zZAYE/sspsLbgqw+01yECJIDNpX8QaTYqc4jsPAxgDX2hfICwIC2/OtP90RW07FkS6ma4KLYSvoMaOt7rbIyi43XH/DEMeDV90zjUz7jdTEe1BFR4ZRsI/jcy21HJRg8fIln+Ofm7wVSN+JHvtehfaY1NDaQ2uL2qmxtYvJyLGAruMH3YOPB/HhfXd5AQWEhFKAu50auizkwUm83vzQeXh60PQE1qiC3NW2ImYNV75l+coeS9s7rPS7aH7YmTCzLIYiM46RUAQFuSXUVFXcCzp7qJpNeams1OIcrxf3kJ0nlxiznQ7lFFJ8VBjx2p32ZRVSielLUaH+ZOlso36ubTQ2PtwstzIzsqRY7BRsccwfNzz5MmsTrnTK9OmU881H5MI1DcNOn0cJnkQ+AYG0qriB/MvSyb2VC/kOG0+jw7xpT2EZdVWWUVB7Fa3++hsyeS6aOPk0RWJLFr9LZ7+wjFxTR5BfdSG1luRSzYYVtH3jenVBTOSYjFPOmkdZ2zfyrFhFflZ3wsQEaW5XiigVHtxPRmuDGRMXp3Z9hoBkdJ+BeFqbGhVJ+Pj6mXu2bqO/vviscdbsC+mVZ5+gcA7h37Zxk7kjp5aiPdp6yaQv8en3miRx7uLCIvJyNWjqGWdx4EYLk+CW3nECDayTFzmhYaGqziP8Y+t27qfBQ4coIsWB+pw1pcWKvPHZ4OFDzdjYWKqMHGq05abT8FAra2HximS7OOClqamV5s27kLZu3UxfvL6QxvcPpKribqojthqwNnPznbca2KMNxZWxz9r+vFLzqO9Awyd5EHWy79Fly1Kq2bfVdIlOoQ9eeML4bNMuKsw9ZoZNnWPs5tVfWM5uKjmwU2lOQVnfk2dzJZ3z/FIjd/c2iqw6whVT/M38Lg9FXFG2BvNARWsvzsHeFrO2jTPWWUBkILU27iN/JmJo+PgcFop+02ZQwbLXqejD5xXpdPiGU1fWLsO1k58XJiJ/Lw+6aEwEHWKrAbQz92H+Riz3fW6BRy+RaaDr15rc9Q0UNCaQIjpizaenPWBsDMujzz77wkweOZaSQnyNwI5W+/tr1htH0zpU27pzqsitXxhlPfH9Cc+TvR0tb/4tCJxwx/TVwE7ndSi0LpgLIdpkqN6zBgapaegxQFw/NxP+XPPCsSAlfbe/dHxfQrMXeZibsjqMD3K96Wi0g/BG9CMzOaHTwECGhli0t91sH+pl4PP9OeTQuNyI5t/hqjQvyKgEGy1fdI29uOA948ILXGylrV2umsDCfSa01YbssoLgIC99dZcZMmqCMcGvg3xZe/A1bIqsINqUhs+aTVeyBgWr8kh1Lu4/6cCgni5qaaineubZRj6uqKaJ8oqqeIJlIjpuigwKcWAH0UQW7udOKdHB1O4X0Us0gT9aVCmvooqqu12p3itEaX3XpAQootKa1hrWzjbWc4JwYA9dEmJQLc8jWXaL2lsL8lGNSfBNpbibSgNExQxdcBemPmpvpgQ294UY3WZMfKwB8oMGp2XJJ59Qen41zbr8cvJkc2pWF5eMWr+BKla8RTe9+jZV9Lip849ls2nhoQzqrCyloKBAKm9qphB3CzXkpFMXm1OPMXmeOWMKvfvOe9TkHUoPvPce7c6sUPccGO2nLhfe0EwuJZlkHtxq/2TTDqNr8hWGa1UOuTb/Dwtcb/s0iQUEBiiSwhcgs75Ehs9AHqUNncbm71ZSdl4Wbd68WZkzv/7qWzM9q9BIiQtTWhyO0wTTt4M1+eCzvOw8Y/K0yWye7lZ+vTAvVwRxEHxg6j6CgsgrLFppZxBoYe6enjwq7MrUWFPbqD73CI02EsdNIu+IOOo3cSpNPWUwrVv5HW1+5RHz1EmnUGRMlEOD7ENgMOPdc9tt5ghPdwPktTmrhMaddqq54ouVBgohL/1oKR3tdDcrwkcbXSHchrxiNj2XmO1bvjAiusvMZR9/auD+i4tLaMCAVPreO4WONfRQVUYGlRUWmUbuLqNl51dmys0vKhO616GVFDRwlNK2/CwdZixvUgoig6aWX8cbl7K5UBNY+REfGjzaQdIgNHxvCYn5CYHt359LbW/fRitfeZTKtj1DnxYOoJw2O9VXVptRlnYqObjLAIkVsgk8I6XTBIlF5rBJspXNByyYB/CavtGDMA/EjfIyQGDnTptmnkqnWDaTY+zgmN3mMfWKhS7cDa6fF6p5QzSwviP75Hr/LyEw3NKZUWQWBQSr88U11Jogrih/Q6kU1UaVx/9GXAeKLJTV6GrGD0tVDjTDctijotZqz/NocrFVR6mB2NdEEFg73qgP3qGICcfDFHiYvSnat4XPoGFpouoLNwhMD+qLpnoo0tpb4ErQsj7eFWZ4ZgXRH6/P6w4Kbmd6c0hdrVd3QFyY/Vh7uceWxjPIx/wDrWkLIrOukpIj/Cl6YJQ6rq/pD5oWTGlaCqq4hh9rZBCtkfG+jcp3hP9hQitmE2dJfTOVNnfzKr2VPLoaKZCDHzrdHD6bata8rD1tFBvOGleUv9KsoFFhA1P06yEAACAASURBVEgQQmOLg4D8fXhzSB8LhXX1UElGOpWw4WR8Whwl8ueNje2q6kVGnUEx7h0U62WnCA+Dctg0c2FqgPo9zI8gL5g0s5tNquGdk6HxRcdH0wBe5et7w7WhRULya3poX0EHTe1Op28XL6Y6ix/NPyWZfGdeQYdbXVXkYZq3ndYteo58IuMp6rpbKJV9ZyDwMHszLXn9VfL196Oxw4ZQTU01Y15HcQkJ/FpLS5Z9TqMWriJLFe+8XFdGXj6+qhJHmyubMePC6Aw2j8L8eetNN6htVkZcfC3VHd2rtC+teel+gCmxsbLMOLhuHfrLtNWWOW7Ay1eNC1dvX2Wmg/kwfe9+uvqGa4377n2IrnvwUYr3NKnVzcfM3beLSoqKlMYEbQ2izYZ9TYb6mhW8oPALCDBwfEJ8LJVX1qjfe3BfIoAD0mB3J2iFkazpNjQ201HWFL3snVRc32GCtMKT+1PI4DEUM3wcBfVPpZZOO2vsHTRtQKjq4+XPPW4/f8ron5gzoYH9ecHNaquZceMnsak1kexF+8z+AwbQwJueMKBNxx5YbhaY/ga0HktgjAHialn9Di9S6o3O6lJz1769BvZve//D9yjel8y0CTON5d2sQX/5PRVnOlyNnZm7ySN1DFnPvZoCyzMpwqWFclyiybc+X1kNMI6L0/dRZTsHq3jZlOUAWhdMh3jf34sHGkud4aFIDO+h1UED8z7tLIpytVHJmw/T88NWKPfCjqinXA4xWc3w/LRjxjnjPJ55odY4smUdnZ3Mi4JWH6oIrDR9ZkUY3Vy9RWtimsS+eYHNECwgJWhWc/3PNCsy9tOqr74xvE6P77XQgLy0+K1rLRMfWC8cJ92bEyYwBHHsONpw5SZWEqDNaAJL8WvpiWtsdQk1wzo9IoNZBcr8H55XbS5cvsnbpSL1HBo1fCQVWV8jDDoIBt4vERAGHQRkpQcZ3muTIMyEXocc2haOw/F9iQ0mw7B4U/nFDuxuVdeJtwYbrqFllNTp1/P7M5pd4Ntqq3FXPi68Qo5a3EmTlz0wXPmuKmyuFB/hRil87yArkAP8OSAqaEQwlWGC1q8FzV3kz+YUCEgLe11h5+FmPgaTcScn84Kk+gpMOXVszYgM8ur1oyHYAYLr1Hn6KQ2pjX1HPqy9RDEZQZQWyBqhb0c97a7upqKA/upzkJaWdiaHLk9f8mdTm7+PB/VnS+CIQFelTUEjg6mxLyki4CIB2yazZLE/oq98sy6Lzu9Mp7QRo2lTsyuF8ZYoheu/phYO5GhLO4XGTzmdYoP96ECjjTJfvIsGnzaZok85h1foJtVm7eMqG3b67v03qX//fpQyoL8iLquPD7355ns09O5XKGDgEMreuU9dcsrAcBocG6402samNmptZ002MJBajxyhnfdfTv3OmEv1rgEUyH4wENjPzYggsYqtayjilDPU+QqYoJsqSgyYFm1tzUrbieBAmAaeYG9+/Hlj4mmnmU8+/Vcj1N6u6i9mZWUrDSwxMrDXxAf/lBZNgFqjq+RglBg29fVj7aWYzXXQ9pSZsqtFaWAgMfjBfGKT2clqKi0siMm8LPsIuc29m6IHDaHAQH81PtpK81iD9aGwtDQaHekwj4JMgg+u5GcojcdEC3V1dimibeF7gk9nckoCzeJtZ3IKquzhSSmWs155j8p47Lbu3aW0/dKall5zW8GSp83p551paWJzdjT7dBc9+iB9unwZ49xESbygyEmdSisOVFDxy3cRfIANuYcN/5gkI7BfGuUVdJJfuAc1VTpeIVHjpqnz22tK1MAcHeNuBpmdvWQFIksLcPiaWxsbfkJitrB+igDPHjuAfvhkiXna4VeNtNGuPR+FPuvSUJxjzu563YDroG3K1ea8BUdock+pEWZtoe6iLnKLY59rYJOyCMFPlm/4EQJBICsOHncE9xnAmCdgLoToOQbv8dmsEBfzlVf3/fTB/Onwl//+iwj8UwSGKMSsxh4j0Wwiz7REAnlNMB2ahpa+UYP6PSIHvysjIy8+jEYO61QBFiCf9u8LqSc4ye4zskcNGKjyCLjQJkB9Tk1SfQeeVvuTCqtUdKGWKJ44YRcv9g8jRAtilVdzeDcNdN/KkY+B5sCBrva+xIXfQeuqDO1xg2a2I3CmOllByVzyZL+UFp9gtcmwIg0QxsGCGmpg7QFmlER/Q2kJFBRG3h5uPIk6zGbQjNy50roWlFCysBZmdXcofJUtnVTLNQC1wC8GgW/M2+bw2SBYpNnipjSn06OtdKCggg5lF6jvfHw5SIQnfpguK3uY6JrrlAZXGZqgvrd2tFIr1xOsZ41LnZcd4gMDTBUNiGhC8BM0Q2hkZdWNyhcCM6a/1VOt+CH1rC3oOoX4v/OHz6j8u2U0agD7RYYMI58x56pgFUQ0uhzaTB++9AadlhpKkxc8RLt7OESegwL3P3ALDZpzFaUNGki1GXs4rLxYmdbYPEdTpp5Gp556Kr31zlLa0eRNk/54pzKfoh3RQd5KC4T5FQISq3J3oYYWR9DK+9f+wewpzaLkmfMImlYvkH3egNAaszPMloRRxuCL/kBdRVnk0e4IMkKgiqUqTxFgxpcf0mXX8/miUo2a9Y49MhEkAcd/BZut2lodwRIIJsFr3/89j/s9fbjvQzxdjILGDho3dgwNHJJGR9Mz6Fh2rtLAtLj4BCqtb8zokcrPhpJZhw8eoKlPLaFud0dRY3Utbnswm+TC/FkT5r465mqlFc+8TMM7s2jIoBTGsJkDQtyV/6uRtfi2xFGsySbSztcfp4K8PGXmQxCOXrwUHjpGtuwdFJuaSseWLjRdfAIMENymp+6li668jOaMH0qPv/kRjbe2UY53HK3dfoTqP39RBc9cevXVBhYZrUya5SVlJvv2DA8fBxaQQru7sevj981mzzAz4fd3G/H2CgOmQwR0IJq1sSCT8g9l8ENfbwxJiTd9T5mlzIwQkBfEM3cLzbvgfHJprKC97zxB44e30jcRj6go3Iu83lWBVQu3uZiL1noa81ODSBMYfgsSg0bW3l1LRY2dFDQlmLBQbdnQSattftSyz8Ue6tpi2ObEG5iD9h3k8bqqiaB5pkx2WJJS/F3MKRP7d8657GPHylPkpEPghAnsynPGLfJL6L4W/i6YDkFes/2bVYg7fFgwGf48MGPDWpO22DrphwTHAIV2pInL78YxdBabHuGM1SbDWcntSlvCsToYA5pX39USzgGS0jIqoPJ/OHBxjoyKcFq7bCC5Zm01501qp1Ovc5gg1QPDRIVoQ0jbQE8DARqQirr5HE0YRHaPH4krvZy1HY7AgvkQWg+kpYtt8vWNKjKrvaWZOnlrkLB+/cg3jEPqKzjEvA8RITKxjo2lCNKAuDY6wvqTIh0mvHqbi3JoV1Q7/CEwyUC06WzAgETq9mNNiQNAoPlpU15FCTvCWRsDYbq0tykyLGnqVloWRGtaeN/I3zUUs0mOxdrdqoJDIAgQgeB/RDcagQ6NN6vNjWq5XX2li7U+dz8fsnz5LMWwiSsqPo72LVtMcYlJNOT2pyirxXGuCbZy2rNsEW06cIzOXvg+B2x4UgNH933x5t9p1twLqIfzvSq4VJQPT4ZF+UXkyhF5mHx3lHVS/wf+RrbaekpizRFYY+KG2bWMN8LU7xFoAgIaMGQ4bV23lra98zc67ZLLlanwl8yIaBM+z87MpnFzL1PpCpVVP/rMeqIGUiWH7be+8Weaf+d9tLWs2bSxpuHN2jMIbMP3a43B4yeQJXUiNZUU/CSqLpBJFmkQDT0OTRVS/9nLPBNzgEVgAOVzQEp3VxcHWriThfu9g31V0L7845JZO7dSU1sr9zsvhBoayeDAl0GPL1XnsLS3UKCro4+8GXME2GSVVSs/5/63nqchnrwlTVJ/06WF96g5LsCwKzLZdAmKNI6sXkH+s26irv6juEEV5HucYPM3/qBMdWU711H5oaN00UdfUA5jmLPifQKRQRDt2pSxg/Zs3k7wdZ0xdaq6Rn5ZmRkSEWWwBcGEVunh6ZjjfQMC1WclLTYzxsfVwGvA4HGWyOgoFbGIxWNlbrY6NvGMORQ7ZCQdW/Ee/97TjBk7WZGYDuyAFn31udNYY3SnzU9eR3de3EXvtN1uFnN6yYMRfzcw15z1UIkLFhE3njvJCOQtd7QGhvODwLRUD+5UBAa3xN7Aul4LTt+5JG57pzl3TocdaTgffBKs3Bew0Lx477oTnid7GyBv/i0InHDHgMCGpXVci1YhyvCXyAvf6ZB3hLt/z89gX+0I34OQBrN+Mneeq3Hp4A7lk1qfx7Hd/4sg70p/NSullWaHhnaurK720CHz+A7v9TGavD56p1SZOq+bmdpRlBrnmb5tKJOIl5pwMIlBe9ECLabMO6zXNKcnSx1sofxRHCEIrSiOdxSGIP8J0sNmHuRvgXDaOYwcPqta/r++ulZpaOU9ASo/LCKUq62zaQhSb+N8sTx26rFJB0Ea+G2svzu1uvoQ74JFrW1cRomj/+Cn0iY+mPGgeUCgQQW4Gcpv1dzerZzsJV2evDpuJbfacurn74BDhfTzyh8rebSnvt2hifVqjMcBQGCKNndCu4Q2hzb2CtIEWNB+g4MoqnhitnKS8qTEYCrZvoaWL3yBrv1kLZvhHPldkJXvv0PuOXvowlcWU0VxLTXtWUs1uZkUnxCnykRBBqQMoDcWvU3Z5fUU8ddvKLi5VBG8JtiQ2DjqH+vwTyAtAAEkW3N/NAlZvdzpw7/cxObfcGUC0z4wa0sdtfqwRnxc+poR+8+52ji8L0P5+SD2sFjafP+9dEo8px+cfi5lbP2h93cghHSOfIw/dabFZ8ZFilggGAfQjJD/pqWZzclYiOSs/pDKd2ykK6+5UuW1rVn1nQrMwKjxPr4A0hpYcFQs+fn6UEPuEcp1CaZBf3pSEZdeQCH6Ewsl+AKxSPJuKiKQU/9Uh4kYgnBwmDpBYB3WQIqPiTa/5cATW0iixUweq3xdGH8le7dRa1a+Mvc1s0Y64PIFxqjZZ9L2x++mGlb2+935jNLYsdBp3fG1ihDMPZpJL994Pqc4TKK/3H2H2WbrMXAtmIrL6urNuuMLAe1DRKQj2vTJmq32tBHDLFu++ZaTtvuTd/IQip18LsUMHaA05/QvVtPO5R9Q8mlnqlxDRCUiECcxLNicPXmc8c03q+mtv71KN6bEU0bCADM3fJxxuccSc8HEHmNla1rHsq9Mj5DmcvIPDUdQjcIh2BFpT27+jmesqSaPkCNa3C/EJY8XX33TauCCSD012mjf16GsSDj++/JOy+mRHna8fv7EQTEh9o6wk+vNCRPYmImj/l4Ta7sRgREPRvSombSv5oX/f05eAbM5E+NgY29QhtawdA4W/FJ9xS02idIiKtVHfUPdfw6hJiytrenvvTL6dSxalelZUHsqXX7+cHP2nHm0p6rNwOoVk3gMV33QQRXwKWGyVom4bNJTOV2V9WqSxgRSb/9xVQ0TDMxrkGFxgSoyrsnFSwVQQHzKilR4fVtrM3VFpPBDFKhCzzH56AANHKeDNHqqS6i2MJesbPPHAz441VFSaTcHVMBfAcFkMiDAhWKZ4EBUMD9CfDmZGiZFCJz7Bc0OUoPGBQnmbUuwai8t5ORbzk3zDQ2mCHaMx/EfQvt1MjLMhqrtHhZ1Hv2q7xsaGSTSrUdhA1I3vbxU7tred95Rmt+VV15O+fz8r88ooINPLKAH3l1KLTY3KuJ7sLgbtPOuqzjqbBwNOnMO57Dl0Y5vVqrK8jCbDU4bRPv376dFiz8wh9+50OirFYJcxsUF0eCk8F6Nk+MbVHt08Exrbbfy0X3y9gd0ZOUHNPSMc5QWprD7GYFBA7NXl1FuLWN6yzPKLKoF5triD55XBBjiazWr8rKV9qWwYQ1s++4DRvvkGymeJ98EXwv5tNao77wjf8x1hQbclH9MjRlM+rlLniIET0A79WafVxWHyjfW1igNDBLGv40ZOFSROaqO7Ni0gcbd/Bj5p45SJKhTJnobyW8QPHT0s8/pwNvPmUMuuIzgW6ppbjV4CqdKkzU8TuC2N9UZuAeYPZn0jLTpM41SjnZtKM5XgyTUtdtoKi80zLih1P8vf1fm5Zxn73KMm+ufUtqaR2E6IbIzuB/3z/eraSKXcZw4bQp9sPRDE1rXhRdeYJSVlan8OB3cMmbMKONQ+hHVQefOOttY98Vn5up1W4zxT3xA0y+dqRZe8K/2lJeQedwCkbX6U/LnKi3QYqtKStV9Q2ubHNRDGQfTzX6pKUZlt4si4/qyUkuMvY5zOL0pJDCaGgJjibuC6nN2qLZb3RzRpZAho9PU+7Ij+ywotLA1lrNNjueN4fO+1ht1HLszRtUH9Wpfp8aHdogJse/IO7nenzCBIYy+KKXhIpj97h7frtT5n98aTIiIMnzxh2Az5AYy9KpnUmKUIibvox3m+i0Oh6/H8DYD6n2k+wxK8va0V9uXqYGX1eRgBayMEJmIwAsdVYTP4dtK4gk6LDRNnafwu73k3jBCrQ7XZ/ADyBFSp597OoUHsG+IV8XQLiBaw9BthnYFIgAh9HBVBJjjDtc4Ju1mJjeYXTC5YbLDK/xCYX6cgMq5WBAd8IDADkje/nz1EII0+kf6q/NtL2jqNd+4dzRTeR2bXnw8Kf/BS6iFgsnH+/ikHOxLloQh1OqfTHH9EinQi82KxxOYQT4/FwSUwCyoRRMdQtjRLnyHiMPwAL6Hbs7v2sCO/8R+5M2TEjQ3hMtXNXUqkyf8dIUV3eTXw1pjVa0KLAllk6IHmxo7jpO28gWyaRUmynpoh7FR5HZgDZ157kza3ODAN54ryWc+dQOF3vcuuXCEHVbaETW19MJ1l9PIUaNo9PixlHUkg2qr6zg/rIVq3SNo464DNPmhvystS0dBagJH2D+CTECQaC9wRxV7kAU0LwRzlLL/sILzyfa8+DydOjr0FzUwBGNUW7zU6v7gxrVG9firzJAZF/Q+B9BaOz54nHPreno1GdwPtJmigmKz3sXfSLj6HmXWhFYKDQnmTU9e6fvRj31ztLhGpUVAKpY8QgMD3fh4g2oQIm/jCh/BwRyY0aFIrOt4EjM0lzYO8GgyPGnysx+p32IhAT8pzNRYSGEhBLHGRihtCWQ0ZPJUA2SFz0FYiOiDr8m1o0GFsS/7fK3xxwsm0o3XL2Df4iIqLCgiPz8rBXKKB94v/2GvOeSppcaQ5AB1zkr3KBr5+z9w+H8JNWWnm/BfwS/VVXiY49HXq+AVHXl5yqQJ6rpbt2xXaQXhIcFmckp/RWDQyC66/DLj46UfmPVDzjPOv+sWquNIUQhyGFVgCj8jiHA99Ol71Mbm5NhJZ/WaZv05vSCxKZcGjxhBUVNnqQhZmOQRkRplq6dhLrV0uLja3PDxEgphnOw8F0QFOeJ/vdo4SInHRk+Lo2qKlkwOOkPkcl8Sw3eayDBH4T3mFOS4jvS+wLj/vodPeJ78ycXln385AifcMVoDQ5TO/0ZgcLJe/kaIuW+km3KUagJDNOBEH4eOPzrBw4aACbxPCbnC9PGeZ7S0faq+yzg2xthhTVU5UojAstX96KvQpgZdlqZvhr+3tye5BkVQYPJA9aAblVVkb2tR0X6YbKBhwbSFgAUI8rTs/KBDkFgMwSS5q7SdQDSYwDGRx/i5UThH7EEDgbkIhAif1YREzrnyJvMob/oB0tCCyutYobNfQPmkcisaqYXNiiBD1+BAFUxhHtlCGa9yNQSvYJ4wHeF9Pa2NXF7In2yWEAp2LaPEPz5NtVzhJI59XxCYFCEwY2oitTc30NZP36XhV/6Jw8GtdLTB0Q6EIevQeqx8Mek37f6Bz9FCLiPOUhOkjmLUwQGlHDGpoiN5csH9Kd8et1tLtC8HkUSGUy5jld9gpxnRbjSKV7ebSluomSeRCF7LhHY38+7J3fTQ1TfRXd9+zgsQ1grYlHrswB5a9uordOk5k5XJMHvjF7R9+3Y62OBpnvHGKiM2KYDqS5vU4gELB0gw56h58YSvI+9+rn0WtzssPPA1okoJkl/9y4/0mg2hgaGWok5uhpkNhGQryjIzjAgD5jLf+kqOXAunEi5t5LXkTnNMYrgBM5wWHL9i2Zf2xFOmWoZxQIpPs8N3iYlYjSkeD8j9a+SgBph+Mda8bW0KpxXPPUI+DaU0ZfIptGHjVirIzOg9r+pH/n2/MadSfGQobVy3nqKvuI9sEf17+9fO/YkFBfpJ+zWxiEr/65/sA2NCLZZQRyqHFhBtc31drxaSfayAZk8fY5l86gTat3W7OmwA26J50WDZvXuviZSB0xd9ZwyeOJC+/tN1ZmGNpxF9xR/ZNFivcsIQRYj8LfimPI9sMFGQuKqygokngUtIdZgTppxmfPnxJyYiKKGVJcbF0hlnnWEsfW+JWVlTaxTZApRPzcI+vu5Gh/lZY6fun5/Rg2+9qvxjA86/QhFYu1+UMqcPrD2kkqLX+080EI0LwViAtvjnJIPGcOUaVP647MJLzHnPvmmMmjCRSnnhVZF7TJVnQ3kxr/zDBrQzVPDQ5ahAYCAqzEm6xFxfEsN1sNCGWVF8YD8ZXifVPydMYGlpA5e0DXafDwK7OpWXhyw/jziE9vWnQ64/qYAxf7BNkRZyrRCqDvmwKEBVthhnm007XVeS9WA/akoaw0mNsb0+FBynTV54D18PVuFYkcGkp3OksBLWWhGO05oRHh5E0ml/BSZrLQgM0AJNDAQFv1UmBy+ANGJZ4dCRgurarKmVcmmjvhUzdJRgCZd7QmBERAD7mXjyD+TJ18aVA1w5SRQrTu0Lw3kSooKpevO3tGl7vro8CAzk1WI6IhyxIo+J5IjG+ffx/Xap4JEYPm+bq5da+eN8kLbSfC798xyFJyRR6jX3KpMhTHrQ+mAO1GZA+GxAePlvPExRXGFj2NxryM6JyTn1DqJCWyGIXMQ1YG4sqmzurRCiAwlA4sHURl/XWRVh3BTvokLvfyjm3DJ/nsw58EKnClRxeHT+07fRTc8/RwcrTM5K66TdHy+iQQNSkFtELyxeTh1hrGle/6jyKQHTLg7bhiCABWHjSLCNCQ9QWiTuR4vWgPuG+0PT27Z0OdV8/4np3z/N+HkuGH4LLQyEBDm8Yzvd8fAj1BOTyuZeP8pds5VWv/I4TTl9hjIf4hgQBEihKK+ERj30moEJtKTSUa5Ka+ZaE4OmFO7iGNcgNM8h/algywb6aMENyoyIEHmT+7ijtYXD0xtVEIcfR7SGpgyi2tJS1n6CacbN9/9kAYEFgzofWw8yO3lcsRXgCI97evsuGhRoN6t62D7bR5KDHWN7Z35jr2mzrbyU4liTQZUS4kWGlhrOUwuJCKOh51+mNLzaN+4hHbCCYw7mlxsqWvC4sBJvnDYizQSBbVy3kRBxOYE1wPqsQ1R/vJ5nQuoQk6uoGJ+88pwqWQXTIfxrup9gEcBiA4tDPLfwOx5c+AglVe4146+42ygqLCGPpGHqih07vyD/EdOozhrVG/iE38CfiwClO8YEKRJDHmDXqNPJL2187yIVVVxgNUBgVWxLoVlzcLdRFLhD3YvWwDSJ6fv7OYnh/2W/23TC82TffpH3/3oETrhjUEpqdGLUVeeNzexdprpnb+llhYBxRHc80qFCVhHiDq3r4ckcFn88v2pFmzchMhCmv/LsadTgH6cmUNj7sfLHwIPfBcEVWNFavNm5bQ1Wqzg1qWiHNr+HXwkBCTC1ad8JBq0qNno8WEJP9lgxa8EDi3BxHdigv9PHQutSoeT8E0wiaAPMO9rPVNH5Y2SelTUOTGbwi/Tj8HSEOSNBufDYIXr+1j+znyecxl56DVmHnkINnGuEe41hre+eeReQe8hAR5Pa++SosEbmY9TQpBc+IHLhoAomDdeiY3S0vJWSOIEXAoJtK8mh2uWLKHXiBOoXzT40Ls2kpbKh5SdmP2BqFOyjo7ziDg6LpJHnns8VIRw+RgSy5HewKe544jQ0RWg+WsvT5wTuHTxR1XBgByZylKvqF+DRW2fRp56DCHjitvIWKNrUN8WjhpY/+BAlXHgtl6YKp4yNayhn7ZfUXFtN1qufof5TJ1JJfpUiL5A/RAdV6IkK2hjag/7QEZzKtHm8P3WQSUxiGO3l6hQtnz5tjjlrNuVX1f5kjGt/GPxgyj+04jMaeMlNxvXXXqYCZF5/8G5z85F8E0EHIC028xn+3Y3mzk2bjUm3PELDrr2Jth0sY5wcGqkVwR/sKwLBwnQLM6JeEHUHBpM1mMdNQR69evXlKlkZfiLkm0HMtiayBgSQK4fRu7Hm0sjRh099uYY62TSJnap1oWQbaz4VHHkJwcJJpTIwHsjHGjJtem9/wwpx2UVz6fwB0aryypPvrlJaTPGW1crUeO3Tr1oyuzwovcMRnYe8QIwrSDOCemAe3/mR+cSVv1OYlbIfN7+4iH5Yu55aaqvNYg7oKO30ZjNolWrMmBlTLfAVao0W/rWelsZesgN2SMBOuPgGlRCPZxTFrnXkq05L8Y6Oo6+feUwR2JRrbzc25rDpnwkMx6vApiEjeq0O+mb7ktjHpwbT6w/faP+qymo5/44H1SHog2KuIwo/dFgE5w6OHa6qlhTu2cR5lVwC63iBhL4Ept//nMQ23XjghOfJ3s6RN/8WBE64Y5DIPHFo6JUh7hlU05XGZYAyVM1C1AvUr0/v8DIPDLYbtwZ0m+fPI0NHGLoFz1bXRSFcrKySj1erV1rA8aRNfbd9beXama3D10EmfYMNQHhaywIJprBZCxGFqFOI2oQckaVMhTATwsfSt4KFJkZFaGyag8BUp8kNUWYQaGY64RgTKDSVvia9VI8Ork8YrCq8Qyt5/fZb6WhBD7naa6iqgLcMCfSkKeedT1OuupEaqivongsvIg8QGMiLSav3la81Ye4ZZCaNJK7YqkyOMHMdOODQ1lp51RrL81Druw/ShDkXqQdz5FnnkyVxsPq+byCBk0V1XAAAIABJREFUxrKdtbjDS1+mYRdcQgVc/27GDXdQG4fjA0doaVgV63B7+No6GhvV/epAAn2eFg++sLsXnR5i0phwK6E8Fap24De4bhRP5kgyrmQzD3xqSPbO3rSZvt2wgxK4oG3p10vIMnwaJV98ozol/FYQvVgAaSFsHwsCHYwCk532KaJElk4TwG+gsWHxAq03iesB7vx2JR396FUTQQv/WySiTnCGBsZJ1uYd7ywzNu88QG/feLEZO/o0ldwcyLEd0SMnOLSvjHTjzvdXKGIuY+0LflLgA40LkhTqq0zRWkBAOs+vjoN6Vt91BZ0xZQp5cnHiwvS9SvvSpaQSeKPO8KQB9OlHH9PTW/eRLy8M+oo2a3MClTJ7I3gGxPjK9XdQ0cq3KWTMWUrTQhIxgpUm9I81UAUevq8QtiBUHd5lJiQlGee9uZL2lHcoTbdv4IrS5lhi2ZSXeGQlTessspfYTAvyyiDILYNwDpu5NocLa/JY7S7YRq9+9R3NmThWkSV8kzCfm40tytcK3ypy9BBkU51do6waNUyGENTXRDkyJPcXtZrkEhmjcs/6amBV8adQpcWHBnHh6MDWyt6i2PpZ00FUSPS/bnp/isvboQoXz3/iBULlG5gR7a0NnBvXpopd+yUPRmQhZXF/B+740GyMYX8e7o1LT+FV+770e6T3IGrZu8ybPl+3/YTnyZ90pPzzL0fghDsGBDahXy0nSnHttcZQW+Lcpz08IreY3hsWG6jWvuFTC73d5vqTiu+IFgR52QIeJhcuxQQfEkSHbWOlWdXYqqL/IDpxE5ME/Am67iASdSF9AzHwWzzYMC3CdIaHCE5/CHKldLUM/K/LNuE9IhG1wOylJwhNbjoAAsdklTjaBc1Dr1zxPSYETXbI38Iqc0ioQbbiHDq6aR1lcMJoM5sFYRKE1PHDBtKKjeKahVxVPNB0mKPqjQBlPsRxQdZmcr3+Jarj8lJB3Ea10j8uCDSI8Oih4bYi2vLpB5QwegLZ68qppbWThs+/USVOY/WOQIJSDpToMjgIpLWbjEPfUPLkM9VZQGDTr/wjtfoGE3xIMMPCxwdNBgnDMEEisAMLgr7mynbecaAnJEZpG2f42Yj9fipaUhNeynHzVSZPTBxjrWoeNlY7Smnt5+jAPevX0ujHFlNooB8Vc8RkvNGiAiB0IEovlryI0CHkIFeYD/MystSqvIVDyCHIQ4OJF8fBrAkBsRxln9vPCQzfadLSOILcuvZtwPYm5mPb0o13HryPDn2z3AwbPFZpXVOnTTEyqluU7wsVKq569AkqLG9W40ynLeBcP3+vPuNyYqX5leTfUETVHiFUnnmQju7aStVsJuwpz6EOvjZ8X6jE0c1BHBFDxlA4B9VEnTqTDGjcrMVCUF5MC1IqYAJODndoUF8+dg8Nay/kIJkBVF7FvlZ2BSIINcTPx0RdxKioKJqalsyJ6Z00+/Jb7Jc993fL0H7xqvZm38hVNfaOL2CSd7xrnpUaQpvTC9TcAPJCdQ/IDys/p8N1rvYxcy+yIH9rDCev+8Yn0rFqh9aMmpn+TOQQlDiD4HnEeOwr+EwL+h0+2lXX/87uGxhkIBcM/u22SMdCDBLSmEM9EQOoa9Ao5dPVJkiUc9OLu0Fb3jF/WPyKce7T7zrqhLKPV0sUZ7hgzkCEcU5uiTJLhrV/15tz2lcLQ+GEYVEzzLRhQ4z+/ZJ5R/BY6p+QcMLz5E9uXP75lyNwwh0DAps9uupKez9HrUBr6JtqBmmt/kOnT3ixx+uvW3te/masyzW3fq+SkeHjmup+Ke0ITuN9lRxJtIFc+w3h5zqCDhqUjrKCHweCCCxUu9DkpgcmAiPwkKNsEwrL4tga082ApgXR1eG7jxfZxWcIToAggAPmvV+SviWKMBlqk1AWa5YIwoD5CjlZfqYj5wcTNs4V7mIzD+QUGrv27qXCjIPUzLkxnjzRWax+vBJs4gmL86nKa6mlzSArRxSinJBv/S5KY9IIIjfK62AHvSVI1ayDhJ0ynaLGz+jNN4PWB60EfjAt0VXplMX5Y8jRwf5J0MI8OUk2efR4aif2de3eTlu+20IpSf5cCDZKER2KrCLIpbXwCMVMOJNcox1J5Vqr1SkEKjmbyQwTJoII0EfuHHdjY/KET/CMgRGqfBYqbkAQsIIQe1ThOMjzGfyQ8Ech4RoTORYH8GGC7IaEu1BGPkdkctQjgko0ecExj3QBnV8FkyJMmRTo2AoExK0FBA5zLfpBjQmuegLCxDW/vu9e2rD4NZo56xzT4uVjIAdMkxfMXTCHNRbnGbyNiTl40hQj4sxL6fPPvqB9i56iYedcaAaGhxrxli4zPineQF3GD5avopQ/v0QeCf2V6Q6mzNQQj97IQB29qfqNa1CCvBCwgoWSvm+YU+11NbwFTSWV5hzjpOYa8uZ8Pwg0y8CYBKphbQKVXDRB9x2fIGskj0OS+sdQ9a7NSpO4/Irfq2cY29E0sfkWEs1pCcM4sRtSRp7mkBA/A3lbNU0txv0vvUq7K3+aroJ+gUBrRjV52rfWhJbYU19jYPuSZhs/B0HBJgJThk49gxKuvMZA2gI0TPgk8czC7I4qMdC+USkFZdX21PUoYsRzDbM6IkV/Xm0GC0FdcX7qI2+oJHAEcWCMQpCrWeoWrTRsl4pjVH7kAJd444UBJ2b3HzeSNn6yQhUenpoWQd6uLmauNc5Imj2fLDUlagGM2qIoHACzpTJLc1Swbf8PZM180ey7HQs0rmmB4+lm9qUNHfzjht/NXO7Lz53VSZGTEoET7pi5k4Yuf+X67jnwdXkccSF7CYf4xrDdOWJCKyq3I5P92FZ3uuyJaorz+sws9wwyQCCZxexE5kRMCHxUGJgYWNp0qE11yK2CFqXr76FwLEwRiEiEWVGvuHVEoK4Ij6AEXRkekweiA3Gt3NpmRW6IEktip3VysG/vRo66hqHuIV1UF0nIEJjY1APO2og2YeD/GKOZ+rFJcM6gWHr6icdoZ1aRSqJFPktf0Q8jqgw05x6mFq6zV2uLVGZF/5ZCGswRbFFcedwx4ViobuRkuvTmO3qJeVd5vbG/ixOimcC0XwrHNmfup4a962jI5Bkq4gpJ2Y2s9TXwtiQVhcUqYRS5NG4dDWQJimQTHZsDeXWrCexsrpVX6xvpwJQfcDzw0HKxUtXVRdBXlTz5oi6db3w8tTGG54yIIl+eoED2OicNCw2QORbefU2HeiKH6Q0rdSxYEqmRNhytVgEpyJEDQWrRq2v8r82HeK+DJvBeB7PgfW8UIMpxcd+jBmRhbq7a6qNvVfq+VTnw3i0hjSIGDFVbsxxgrctammEMmjRN5WKFRjgIs8ff8bro9TdN2zm3GSAR9xpHWDa0bAg0AASy6Ny6hDD2JbI5LbuY/XtIbOb2YNJGDiD8qKlcxxGiI2Dh24Jmj5QKCCLtdPUUkKUmLXwXe7wqiweb3CrT91P7Nt4KZMpZRgGXptJbyOiNI1ESCxomqrafOmk8DRw8xHj+zlvMsPkPGPAp6b3qcF4syLD4gFaGSv+IAqW6KjLruSwb+5AS3divFz+A/EJ5bLOGBY0auX0wF2MxCO1aPTOsIUJ7RyoKUhtQMxSRvDqaVPex9h9iEYI+3rfkTXJZ/TIljBivAm+Qw4ZNMjFOw9q5ss6RHUYOFw9uDY5hf/o5qhxcxppVqvSVX3OBmRIVQvc99zcD28I89ORLdNYLH/bml/WNngWRVbLLIqkhm9LWvUCuvkdNlLTL2lhr6sLNaCNICzs4YKsZiGhguudOvtcTJjCtgcHfBdJyNfe6+w+8XKk1XxV8YGx5to7yLNPN+W+9aaBauXf2IRVVeKSTN7xkkxui9pDEiIoT8FNBoDWh+C38B/vyatTDgJp/2oGNYzBRQkBwMHNBQ0LAhBsmr+MCrQsTBFZ8KGjbV2BK0GQH7Q2kltHCJKrDoXkizGxwmDjsXj69fiFdDgoPHMxto6J86JTkYKWF3DXnTIocNk7tR6U3+VP+mp8JNCUkaqJ6QndZLjX6xCvfRXl2FcVRDp3B0VXtbAoyrr1VhVSns/mv1Y2DN6ZdQR12l5+UhTrGq1uYF+P38MPKbgn4lkBgqOenNxmEtgXBRKCJC69oA0yIV9x+D2VDM2ANBsSFfb/0xIrfAT+QG/oJtR07uahxQkQAjQ1xp0xOlkXGga2+VdVOhCYETRkFhqF9oaK9Xonr6FH4X7AZZntZOdXyeTGhW20trKUG9KYkaMgQ5II2aT/G4Z7A3uANHKP9lHivTIgc+ae3sOlhUtFmK22ugjkU2gBW/PB3YoW+6eWH7QENBZbbH2XNizWWet6frIiTjNfuSe/NpQIRZPywyky59RUD5cG0hUCnY+gFFNoBkzYCN2BSdK+tVGMLgoLKWrAogpYLstARongeMNaggcLP6VVbpCLnsHBIHTHsJ1GlGP/Ik9v3w1pVvQLlsPBaWVZjxiXFkIuPvwENBRI5ejKV79moSjfNvuthpaEfTs+n2IeXqMATkKMPV4vXZIzfBHDh4aH9eGHJvivsIQeBCR6mUwjMp9UVNWqBMzLSVy0QK3tcjfw+NT53H0/hwHOiS5Dp8lWqv47ve6ejWhFGj2LM+5e8ompZ9rQ2qD2/tATweArg/eQC5yzoXeysvvkKGsWJK9OvuJWyjmUTKtLDFBwy4SwDz2Ev3scr2uj/W6whqu/jt/zd3pa/3bL6UBvd9ORzdN7M2eoQkBcEe+NhPIRHRYsG1ovmyffmHxLYggULPBYuXNibJYv/ud571AUzWhbGV2eeE392RKdP1CqP5sYXHYnHNe8ZKAVlHrrCODT0EoqI59U6bxPvH/UlmR53KR+FliGRXmojxL57SmFrezwMebzK04mO2heG3/VWyeC5AeYtbZoo72bzGuc0gdRqqh0Tt65PiBp/gRwSribF46ZH+AGwStQ5YNpRrhNodWBB3xywvma2BFcHJMs5h+tAVgWdc9UVveSBz3U9N/0er4gSa2ENLJUDG8rrG6iSq1TU8K7G2gHfytUpfOjHSETDO4gnd39e0TbQHS/yxn7EJrbjSbt9fRj1R7iyeC3vL5V3hOL6D6R1Kz6l6Ekze3e91XiDyGCSgSZma6ql5AuuVAsEjYH2W8A0pIsQJ1m6VeALvoNfbXCwBzVwT1cxe3V7u9K+nCZyMXt4AdHKGzLGqsAYXbkeK3UQor+ft9K+EEE3eEgEdR3NITPUUbkC/kpMyl5NXOW8sUsRJXwWECxo4OjXoeP4TCeTqyg8WA7ZP4iVPD7Hggd+mMiOH3OgjjV3G7q4cUVxGVXt5Twrtw5FShW8x9V3m7cY/VizxI7Eu7//mo7kcm3FgBBV1igkNITyV7yjqs9f+tVW1SaYSiEI4QdJ6pw0kBE0Sfhzxrt0qshMjGsdUJCJ+kwsGMsQLAowLhH1ibqaIaEcpHPcV5TPCdBoK8Zs0ohEpRFBq8EYhyBXrjGXizg/82czcNSpdGjNN8bQ2zh5e9ogZaXYuHkX7V26jGIDW+0Dz7zAgsokEFQnQSX+kvgpxoDr/ky+RZkqx8/w521PmCRgtsd1tP8NOwjooKfmwnwa4Otm7mkyDfQHNDhYTfq2G9YSaNywaOgFJAhem6PRBvQRBNdBmLvGpNiLSYwJvDs7U23gGmxzFPbFePWLS6GQpGS1OzkiaeOTkylz1TKzetWHRiLjdrC6xbQFxxnoM9+4/r3FmRFZ6xfhyJHbcNRB6qNGD1RjPveNR5WZ9LHX3lX9jy1jzp93mdK8sE/awfQDFMeBNRDRwBQMJ6X8PwmsL3lNn37qhQGdjZf4eBtz4vx5RcQRfjuyOBS8v5d56Y3T+MFcbbz1grsZFtRuDD3zSXIfOZ12ljWqyCPYwEFg8dZblIbVxJM4xBIcrcxkyLjHKk6b8uDv0lqVXsVq9GAeBPngYdYBBiAWaGSYCPGqRZdEwv9IAoUgWgwTqhZEdvUez5MiCsXqSEMENWjS6tt7yMkqyc6hQ68/TC89+QAtW7+Dt41oonFnX0Ar1+6klCiuc8hajvY34SGEoCAqCq++9drrtG79GrpnyRreCdadSo5lUWEd1yk8HuQBIutqrSJ3a5jylxmVu+nOxcvAisqnokkB5wThQrDqh9htNnr/0ftVWzKPHFWfoS0QtMff0kGlWZmUMv9Wsju2X6KBsSEKE2hMWDzoFfSMOC8CPgjIgOlPCyZpkFR1TSNV1TXTqHh/8vJnf05zO7Ufz6/rYWKC+B+flLcWt5Eb70ocxppadTHXThw0SPm/IIoI8goor9wRzIJoQlWvkU2mWjPG53yK3sr4faPo8F3f9AW99xr8llgEgSwwBlWgwucLzWTeDBIRekg9mDCZq7Mf22du3rKD4Pvauu4gDUqLMs+45o9G1u6t5v4PXqfZN95K/edcYQALmMGxCNM5iFp7wqvKF2SzIbRGbCqKfDr4hWDaRLQdBCZyjC/dJuzmDdMc/KjAHlovzo+SYaj3iF2uD+aXmDzpGoc7eAdtG/veePuYEg4M2nzbBSpisrSqxUCO16Cr/qzC4ZG/hz5CVQ2FDfs+D3zxoR0lmFCqrC17vxl3wXXG+X+5mfJy2RfLZKIT+3F9iL5HaNJoR3Nzq9K0DhdXkiZjaNB6QYhxqX3MIC0d2ar92khZ0TsaQNuEoM5iUUkD+RwfnzCfpsQ4xir8mYhghXQy+SPoq7CsSu0IAbM9JDuHTaf43itQfe7V4VhcQHRtU51Uvq3ZYaYeG+dN0Vxe7fDf7qdLfzeHCTiM/jD/cnPctNONV55/UZEXBAQGwffDhoz4hwv93gvLm/8oAv+wY66eO2lGY2XrX0fFRYwaFN1ujgpooHB/d2PhLq4qXxtJo7zryGaNo8Xb8zhg4HMqO7SBrnnobzTrxY9VKR3kYY1oy6OOhE2KwGDeQ4grdirWArJStQixB63aWoM3ejy+NYgmLG1y0Q5jmOj61hVEAVyIXtUi2KKvmUknGuMYTIoqb4hXkX1D87FS1Pty6b24UAhXm33wW2hAzTYOwV/3BX218K906x230QDeW+qJJ56kUk76hTM5q6aVgtLGkh875gNcuKIE+6eg9UBKdm+iUYMHUHNFiSpphN1rEUEIvxV2Cy6p5XYhnF4/iJwLdta111MJ7+kFR7SNV8swyyD6DuHkmCy0v9DWVE+fPfIXmsL5ZuXsH8vctZOSeIsT1+5u9uuEc0JuBLkERtEpQ1LU2TEZoVAvVt5YlUJgIoKpT5soEVpdXFyhNB0t0HgGh/AmnBy9CMf/kHA2P7JpsbXLRjbGMICDa7ps7N/gjSYD2WSXz/uAVbAJ1J9JryaTTUSGRdU/hHlXV65Ajh3w16Y5bfrVwTjYuVrXrVTt5P7V+4GhTzCGtKkSWmDv2OJJ0KOmmfbyTsTwgWB1f+jJ683+U86i4efMVUmzhZtXKU3ld9dcRi/ffqeq2DHm3HkqpH7wsOH09LsfGiWFxSaChKAR6gosP69TqPMHQVJqm53j0bLaB6bHkeqz42ZbtLOv/7aCQ8fRn6g439/VUfBRByeVsVUa18REDd+UNgk2cuSrb3uOOeWOJw2P5BGKJMekRtCq73fRrqf/bM598u8Gnqn0fXt7t4lxb64yvt15hGbc8wyPjZDegIy+NT9RRxP31NdygfagZihITGuTOq1Emwu1ZqyeF86PhKmyOziyt09+KaIWGrQ2KeJAnYyv8OEFDvbOg/8czzxyPaGp6+R7+Oqwo0CUrcFs9o82oHlB2tmcDang4gKV1gjlO1W7nPNzX/HGX8zUlBRKZwU0vK3CXPzuUgM+r4wjB2najLPZJFuq3vt6etL0aWf+f+y9eXxdZbX/v3bGJmmSZmrmofOcls6lFMo8ygwiIjKIKCrgRVREUK8ojgiKokwi4pWxgCggBUoptHSe5zZJMzVppiZt0sz7t97POet0N1Tv/V2/36/9o+v16qsnJ+ecnLPP3s961lqf4b9dJyMf7viN/6dH4J9+MZ+5+TPTF77w2spJRVnyt88dtrd/YaUSFs/6pgxS64sFd9wmzzw0VB5bN1deLeuTX+nu//FHHpah518r7VGhnRJzDqCttitjDmIK6ixCzLicKK3KF4H6MoIjJ6gjNivXirAT3HZztBDhbVnA2TJLkzy9iC0J8nt2uUElDxY5VDwIU3jAKgWQhIWRZkmE1vqgqjuoVU/y6r9IRvte+fDDjxRqmyvLVIA1NX+YLH3rDdmwaZ3c8q379KItkUTlsEDmpMq09t22t9TeQpNb7vgpbjZFhZQ9NEf5RuUOHdiiczCSobuQ/QOSfd23JSY1Wzq9EHJyIJCgXY/P5M7tsuy50EzE08p2w4I/yFlfuENStOphLsMsiNYqCeLCwiS/c3CyB9jAAg4P8lOgAG3eZ7+jXTcpd7Br1xrXaVNjh5tnjhsao0B6X+JjtX2r8G++zw5dZPp0Ec4fHIJPr9fjmpkMaq9XleZD0lym4h8820kMSC+RRDtqqt2vjGphjzMoOS08BIkxBrVw7TwFHxjdgvtZ9Akn7aSJGs09AAAXfuU2d+6//8RD0pc/QU743B3u/MI6hBlld80uP1m5Q+d8437PKa+oGDL8NKvKTZrMtbkDXEAAERwnJ6WlSdep+SuhPKh0wt81p21775b0go7dXBemPEJ7nKqE64ZjQzVyKKPIuRjU7ql0tihjRxa6jQHVFOd6bUWVLHzy1w61h10JYI6/vfii47eddfaZ8suf/sK/4dvfZXbrbdPNjM1t0Q01WSzaurQY3fcVRvQyI67U1jdgDEtGQYQoScvARka6tp/ZSAIY2q1mk8FALMDcGY4mzWXfoelOUpEFE79VYyQvkrtZ2rCBJBBKsO/PiVuvXelcH7p1Hpa8fZkTC0az8ZEnn/aYe63UmVpiUqhTM2fWvOMJ7Ihv69j54Z9+MVRfVbvrF16anS4XnNzlU3nx1r/+Rpfc9tJq6dUq4v7v3i23ZGyRKfN65K9Ls+Sutzvk6ptvcnOd9pFzIoNqhucgzGgpTE/Xnbm2TABrsLCyEFGVuYsyrLnHyeyg9LogESbC634IQONpdZhhpEnVzFCb+WHaQgFgAbydp7Bg8z+LNkRUIjFd7UB0rkPAmdpQp1Bx/JYg4iqp14wkkYci0ttD6MlDqkvYV7FO5qriEx5WOfm5CrjYEXpNbReOKCl0P9OiaFLk4XcefFomnHmOS2IbV6+T6apJF0QE8jyzdqFaI1TDzf1PrFV197R+RQrq8D9KAQppmijTVY8uXY/pvqpyObRllfhDshyyblTpVFVj/6OcrQTpaCUc06JlB/9SZY8jCoP8g75gZFMg3wSzC4I2roXNMfiZRbFQWzzRMaEkynHEl2yGekENifFlt7Z0q/SfzbpMo9HAExxPlEtswUvW3T3oPTT+klVtwYV+r3wnBN8L7SznCqB5CfQnO3xD5QUtYpiz8p27ikytSmjhmbFn5MPoa1PdP3fzxXLqRVf4ifMu8f7+uwecEO68W7/sxdWF2k+g7FBs2K1tXVQ3CDY6ThVGkwgbLVqCJFY2W+b/RlXAxssEj3meKfizoLKwUt1wflMJElQDA2XKuN/mRker6Ab+jsfbBi9fJaF5TxYQhul0rP5ohbSufVeRwrvdtcDcLG3KKR7JzjQvI0/SGyQwACkAcgwkxUbBYPMDyf481zYlEJTNhXy5XmbDVDWG9rbN0PY17vNWdiTI+p4hkc0iG8QgupefDZjj3CECNjV8nmIFj9h8lSTPbNV9d7qhddqeNZWRKpX7aTE2JmQ7EJRRL+Ae0qblfS1/9c9OUuz0OdPk65rQN68NqdpPOGG2S2THK7Dg2XFs3f6HCYzqq3P92pU3lOpuEoakRumw0I76riWZ8tM//k682AL51vVXyGUZuyVbnXY1wcmG8h658oVG+ex//kjWRA13MHmG0Sb5A/ydlo+pCcATIgAJMLzmog3C5G0ewGOC8ypQhzY/43f05/eoDQPBsLmguNB9NgbpXZV7fIb5wXYUsy5aNW5B0rCZWpdaPJhv17js0Oc13yxkbU4oSFUSrrZB16+SkoRerba2uoQ1a9ZMldx5R1atWuP07nDdve2rt8o5F14uC1eukQd+9BOZOkp3yGof8sZHG2XiyfNFzQYjrUVLYHZ6WNsxeD/39VRsdvO2MCZALTqKZNJUtd3QRRLiZUrFagVW7JKbb7/LzU8qWjt8KATLq9TEL5yIoS0wvzASd5Asa5UKCc4iSNS1+wB3kOwATJCY+RsbtSoj3GYjvMmw1i/32wyE2yxQoNiCwayNCKqvG3XBlBf4vXF6nL9ZeLEbrWhYggrG2tHuDj1PSGgmR3Zgh7aFdi+XTR+85ydPP9W76Vv3uI0OlADOr3eq2h0ikC4B8lZUDIaIDH4mpzWp+oJWtdix5VzBX43kweMt4ZjTtqmdUPXzOU3phL9hVRnVmKvwwlYqfE+0I2lFWlCJmGo/80OTX+P3JFKjRLDgM99ko2JIwsSCUGuNpG3oXc4Pq4psk4P7NWEKIEHNUObUBMIDJBgSnoE+uB9QFBsckIxoFYLuW97c7ebiGw6GHB2Cc0w2N6BqaVkbUd/oCcD1B7aUmY1HquvwcaINTXDsaCta0ErsV/I9EZybk8RyChIdV3HlH5/0v3DpJ7yMzKFOsZ/r+nMKzErETeI4kTlyLI+1G0dNYCSvqPINK8/KVStubRMSJDFLYE+r/TZup019nswr7pALTmx0PDACLljt5lj5ctXJMl7FYm3gyu9IIIlFebJx7yFtJbW6GQ7BIseCQHCyGsLOhstBVBmPoaKw9gyLUzCAZBOm0tHSEKpkuJ/dHFwluDoE8GAuNEimFsgDYUppGmo8jxYQiwuLjCHk6jetksLYbt3xNkljY7OUlk4UfJGovD53/TU6N6qWl156RQvIOpk19yR59513ZYxC3a+59jPy06dedECWojnzpU0rE1NJh7fwGbfyAAAgAElEQVTDz0Z87tHqRtUJJCovRDYGhm9zNZIV0lig3doOtOuiqclYEVRfu/suSTn7s0pea3IzAAck0PYP7ZZNNc1uRmg6g1YJQBY2h2X+Tx+kLcEwuZVdKzYbDNSBVtuGw9BmVNKpqQkyVikJJEs2Eu7YBio5frb2LRU3u/ogkMaOPRXUgardLtnQcjOkXo7atQQFiln4zVHAfNyCqi68ngEp7LWtHY1sEUAHeFSj1VmZYFEzygTtUlP3IEmQYAxIMtAypW6vkpKVKGtanLwWM9+xhUMjjgWcc7TObeHkMfZZqE4tDJ5PexxKgklUuWOp81pI3US+cg+p4uhQAEhiI2jBRiO4yQsiAXmMWbJQpdiMza4lNjFUb+bK7biZYW1SPqM5EtimAYsgvke4XgOVNngfAIIO6kiAoCIjmLkSVGlcv5YEqbTtmjewFcfeVF1sQxJENJp4slVn9v2bCwB/xzYXo/OyXHI1BR4+D8ExBMJP7NW2MRJaLYOSon6/4O/91196dtQln7hYXn7tFbnphpuPtxAjZ9mxdeOoX8ysCcPrrpyWnH3lGM/ftMf3JhZ7/n2ved7JYw7JFTNS5PuLRf60fK+W8mly2ynp0tjSJ5vUhiI5rCHIR3zsnR3yzMZdShhWpXmtghBKJQwmz87NQBPcHxTZpQqD4BpUUecxoKvMVqJMHYebtOVo5E4Hk9fWGERMd3LqYkvEaq+edqIFu21DO8IDawiLsnIhkrwiSh8BpQ6SoanU83uSWLXCffMP7XWk19f+8rpMGj9aSpQn9NHiJdLQesAx+okVK1fIAw8/KWOKsyVDZ2WN9XtdhdYeRulhxx78EjqTs2WIkn7VNVjm5iU7VYX98aGkPFR3h1pZusqKZDUwUOTuPelyqda5BcRj0Hy0g6gE4HPRCjUlEZMO+odk2bBqAX+D+R8LHtUNyd94QSQbwnhcwWqElhoL7cAFj5aPVXcGuQ8ueOysmVeCaDPSOuaNQMmDlVlQid7kvKiWHMghrFZCe49gDhKcjUCgR+0CDhSB6j0Ox1ZpGy+KSsTOy6PNZdjxOzCGLtB0CgzmbX+XGQtgA7Px4W+ZqwHVlM3POK+DBG4kkmwDwVzXgAs8n3kULUMSLi1Kkh2vSVeDCmngDI32mgGYnOKHJqUsJSYD6rCWJtU453TQlYCNj4lZOzWUQACGsPdHW3fCiGzBB89USHgoG0OSqW1w7PpnLeAaJJlw/Rln0zY0A1G1/AyAIwji4vUNHczxd99DGIVMuxmQBmEgE9PQNLm3yEfR6srN6NRHDl5c0/MPCa7VU4enewkfvugetqu8rPavbyw87Fb6savu+B3/ziPwsQR2xhlnpOZHNey/7xTPr2/2PG0N+n99P957KGqGPD13c1eu1xJ3/9JkWVXT7J09KsklqhHjxmq77Db5rs56ziotkrFDo2TBB9vkroce8zOGhizg2ZnbDogTzi46t8DoWuw8qMLOwqDbQEDJgVA/nxPRFguIiCbdY0mKx5hDL8Kx6B7CvzE4NRc1FxI7QnaDvI+Bih30+K06gJgLoIMhdYFC4s1Tq13ReOx6p2hi6VV9uMdv/5xceOUVzpixWY0ZR4wJWbsvVeHaEaNGypw5oR3+9h3bZfW6zXL2GfMlTisbJH9W6izs9DNO1ZaiLnDtodabDY25jQYbkZaUIHGpKoV0lIRlJ84GTU6/vOfr0jvjAukrnOhI1oRxxhi624yBWYU7XlqF0CpFugh1e9e2Ci8C/B4UnbXj+BkwAu2orsxkt1BVb94oS7aGqlteA8uTo8VAsiyLoS14VtHxfTFTa1fwCoodpu5hepZUd6DCOBZrNfkAN2fDQRVPZQIAIJi0oju1ih6U6hLXzML0yNva1KxtT3QVtdXtjk9TjW5Ahqq+X49T4q/S1w5WnzwmqH5iu3733DBcntvJhSPccXFw77DBJmAXKlPOw2XljUconVAtcD5T3QW/B1qPJCUqZ7MBIbFSDdlGwD5M8Pu0Chu+m1WewVkcz7G2olVZVmG5DY4GMP/gBsd951qZAtYIypeZkjybkyCC19qI+cNCSiO0K9ngkCitE8BnJeC+8Tr8b8kRkJC5fVPpUtXh9h2n3zUJjFawEdWDG0qnk6pza8AuBugKOhZUqr6oa03qxzQ3A/Pkw87FWtPMI9lImGcZ1X/C9g/8oYP8vV+99c7jCeyoV/e//86PJbDrzp/16JmZrTedPFr7SBrv7+j0nlrfJy+990X//tuXeu8sWyEnjkyTMb26ZZs9RS6/6kb508IlslORdZOmT5TNbfFSW1Ujn/zZ47JGT2LbuRoSi4WGXWkwiZHATAEC9JZFvy4weTHdUturZoiKrAPCvLol9JZPHqFurXqCGxCEdgatCEiYTtYmLAPDAkA1wEwiqNAw8NCTvFh8CFNTp0pkUYcDRduJnV1wdrT4z0/J6eNC8GDUADIzlYSrAqqNmhhW6eC8dOoJripzv9ckt23TFnymXFW1cdMmWb9mrcxQZ2KMHQF7EJ0qlsvvZ6isEfHPEpd9hvNv+Zr0jpgnrYOyZNToPMelQZ7IlNp5nFUZVGXswEGXEZmFRZI6IsctvgRtLSOEw3UyYAy/M/4Xx4rkweJGGMLMgBbBBc+Si5FlrUXGgkcriZYywYIXpSoUtJkZ/tM2A+AwIbE/Mutkzlam/lVwrI7G+eF+Cz6jKbzYfSYCPT3F81O693tlsVnC6+04FO+AFVQVThFfFzM+m8HBzTIFNQnoA7S73bkSlq7ifCGYM0HMt0BzkI0ZrS/bEPA7znXbtAVlpmwmCX8N40qzDAmqWaAEY4ASU6Uxcj8J0QKkH8fIuhjWGjTidJCUb9Vg5Ml6gwXcKsnEfJ1la3eDCP5NgD1EcOYICMdAG69tUWPJNqVG6PEEHHW0+EdqIGZeatW5kaM5bmw2AfnYbM/kythk0bK141ATlXqEm4HJpZk+Iu/HvPtOnzTCbTjW1WpS083ILP1oa17/mzz+s/trVy1bejyBHfXb+/ffeUQCY/aVuH7Typvmht4YM6+b/tIlX/x6nz9r6iHv9UcGScYsz1+7LbF/zwM10dO/dodcpiRPAug4IpiLX/uD/Cn/UhncWCa7FQ03qLFSpp80UaLO+1rEct3BpHVXRdsFBCJh4rqDWkNeQ/Tm+R+gxs7eQR4tPFPxsNkBCy38JVondvLSUmDeYbs98wlDBgilBAwaCXZfhO3AbPHCmoM5hpkI0n5gQG/tJRIBQXuoUMcPFW8+6yqp2kqFM9fWu1lYhoIaVivnhoQ1XRNUprbzCGZky3QDMG3aZJmmwIuyCuUk6bC4dOI4vRhTXHXWrQsozz9NRVP/u4B0eeedd8iIz90jB2OSpGV3iLhMBVLbHZqN4AdlrSwWyKDiPouDoTWpTu1YA3BhbsOO1ixO3HcUBhoYbNxU+S251+vnIaaq8zCQb4jKZjlC5criQxjhlYrboOFzYg85sAm/d/PNMIeKx7CBYGfM9024BBImtga17o6oCLStZhy5oLoElTdhgB4SmFnuDJzL8Dibu7hjqQAkxIotWFQBnriZXNihm3ai6QCiMmJz3OAMEPFiPs+0Am0x6qyIAERis1h+v7k5dGlmHKhxiQwRWjYIwPhRv2DDRhjUPiKCra4NbnOo78f84Cx52bXAJoYWoVPf0McbACQI/ojMFPXzZI3KdITnoKwb3xthVBRzZ0ATkrANjoPa66a0SGd37nMaAlOrZqpK6wgEpdxMCYTHm8sECcs2OHxPnKMkbh4bVNcHtUzLljAOG0LPLYpyhpdK65hkyqaLYxkUIeY5JsS8/ImfSlVchtNdfPE7IcrF8Tj2jsBRE9jFpf3C3GuD9Hh/r43377/tkNf8QryfO6HXi77AF3y93n9UFRx0p/xabaqUXn+n3HzpBUIr688/+768+Oa78qVz+uX2bxxQDkqc3P3VOJl+yeWSfuU3ZIvqwnHxAYWldWTBXIUwSSd3W/vfZo/CxWO7VjtpaY1FhrmIuWqweCAmy4WFACwXEMRbEhYXC60y7FqwPQFVSPvLkJIszMYtO7h7i3s9EoBxygAX7FATSYANp49MkbMUuv3tO78m808YJ/EKdgHQsUGrqnMuOF/RVAWydu1aeevvb6t80iQZHW4vHjzQ5hKdVWskrYa6Ove3mKcN04ooX+VvQEMNDBMZ5X6UPP6waKXkl86SCRee4VqoTZvK5GBdjeSrpTvVDYLFJamJXpMqbuBNhiAyKuJ1q1dElAp4LWZY1p6xFpSv1S9hKgfctraWpOc5cjcEWEMoArFmkUB5IqYwQ2q21grIQFtcbMGjomPew4LnIPSKAgVhZjqYQWHlai+UhA20we3gIJ8FPYhOtONlbUoWU1pRICYNZQjqjjay0St4jrW3g8ebhTM4lzGlE85Ju81iB5y7qnx3CLY/SJOMVlsEG4Ce1paQ0ryCBYCT8z5of5J0aJNjScMGbkWngjz0mFTrXNd9xrDqPpUft2Ob9joisInf2rEzJCRtQYPsW/vRPgtJabA6Pjv9Rd2k8H6oTi0idAOdkxohnArRwBkmDzVwg2Niz8znCJIiweaRxETAiWPT6NzQ67TdHBaGZoPDrJqq31zDTZrL6BM8nw2rbQJMuo0uTERsWqt0zgGuR1CMdp1TsVriPBpXLSg9xrpiQBj7rM9+9z+k6HxVtJ86W5p37pFfzB9xPIEFL45j6PbHEtiJFTtWlhTrSa6ow5iSnr6vPhMV/Ytr+vvGe4nRDalKqtVFiSS2/D1PWp6P1kQXJXc+WiPehAnS29wgEyVaYofnyWk3VMus+f1StSpJ7rm3S1Y0DpIvP/dn9RZSLobqCFrriIRlXCRDBMZnqqSM5iMznuTCJ4DJg6Rj182FYz10UGMADYz0GYRrm2yNs+gI67fRxrLFxdQ8qFJsB8pFGFx4bJHGtLFWd8cEhF+klrr14nzv/m/IJy48zyUi9N3qm/bLxRec62RocLSlnYjKOVUWQYVFMPNKDEN/edxJM2YfNXHZ+UICK9++Sb6j7sY17f0y85wLpKOnT07QzUO6wpV3vP2GzJ8yWU5ViSSCx2/T3eraFiUQ63unBYg0ENyXmr37IkN8q1wM1cYiAsLOqk+3MIUdrx0wJEyW5X5rkbFAUp3MSlf/qLAQKjOrJZowWXRQ/ECb0h3vMIzfxHqt1Qd4g8WT1i0INFpTuOra3MrAIoYis+Pi3j9Ozsnph21hwtyhYJtyi/Lp2tRlGIQpidnOI17HnKi5bXOZuTmh75pkxNwVErHNZWyx45y05GvJCT1GRG6pKDd3hGTOuM+85vguVlR2RGDj7u8HrGL42ZIVSY3fFalnHAmBoNqiBUh7lWpkY4NuHrTFHa+gFFrmBMfY5oLWPqcaDnKq3AM1cRnx2Y4nBGijHgw0M7XHkDTjD2mbOizjxP22weFaQq/Q2onBjSgbFio6NBvZuKC0w0bF/Of4rrlWjdNlwB0DdrlzMexdZo7orsLTNcBI0zzGxIOB61trm/utvU3HhVa7UQWMZvDKrZ+U3HM+LSWXfsptghEkfuasYccTmH3xx9j/R3wxnzr3hHvvGC/fa1BXPBIY5ORfLY32Fy6N9v7yNV2EtDdPYKHy9FuD/ZSVBzxQiQTJLas12cHoX1NC8yK1S3/oP/fL8jWJ8shPoqTohvtl0py5blGi/GcmQLgdehhuy4JmrYtJuhiazxccrveaY53lBARW2+HRAiDw6XKtv3B7j4sYVGK+QmQN4hs0qGTnu32/zhm0QuNE5yQHDIC7qw3xg3b1zCP42wf1MTkpUa4NkaHk7sTy5TJRrUwqt26SoevfcKAN82VCpYQqzBJUR8Bgj/v+UZVl5wctWRCMn7v+80ecMh+t+EAuOfcTcuqXvilzzpwv8SOnuip1t8p4FeqikTFpuiOcms8avCOQhnxOXJ1bFKDiLnBAMhrMVADMmGEobSdLBA5CTmJg0dCkTtBaNVi1JXzj35DEbFHisaYryWsEQQU8L8h54nm22wY1ZxyxoD6gzWncbEY3MPnFh8cSbFxA4w1VHUabpwY1/dgQATzZvr1cVpf987mMEaWDKu1W0Y1SLry1XQ2JCXEacAsVi4lIw28ztOZAkWiOi7Wx7YulOwCfbVpukpvrUh067p52OIB526YDfiPWOhsbUMFIcqR0OgokpYGJmWskRo8VEUGjhv+gKVgM5JbRmiRc27epMfKds0EAFUyVZMRmEx4ItidBb9p7su/CrFZo65l6fZ5qyqD0TqDvaJwu2zhyjhly05DKRtbmOSQkR5zWaj9o/GkAL69eJez6Dzo+6EArIp4flJjjtaaMGOpa0gu/ernkfvKrMuXaT8uGXQriwh1ABY9/d+6E4wnsiFXo2PnhiC/m1uuveOtn0/acCRmZJNZf3Ctn63d342+iZcoU8b9yYp9HEuuvjPcfXRfnjU1sc7B6kpcFFdpTf0uTDfEdcv+tHfLb++Kk5uQ7JWbaee4hzDFAl6X1HHI7UmPSk0CcfmFYDmpQdoHbZXICk0BIVswgqHCChNwgB8eIxoWqXA3vw1BgNnMxqDEXLrpqu1rDcwYFeAClZVFnsbddmiU0+5/hPrs8U5RI//Bx7bF1y6jJ06X87ZclyVdOl84VYjR59SoYoz1szZCkCELuG6Szm4kquoq+GkGFRmIDhWgIRPhjADmaotPkJa1YT555ghSNHi/p/kG9L1X26d9DmbtLXX7zBitxvLJGepJzZH/YswwNQ5PyGXia0WoxQ0aXoDWxGNiBKsIAEiSXSVmhNhAyVAQWGkauJRmRhEyxwfg8No8x4ACtLgN+xLY0uUqBHT1zEI4pMbJA+Xm6iBCmtMEmgmNNVW2Qe2slwxOySpH3RKWGN1VQjcUMUnlNWmssvLSiNjXSvgslYioaN1vSCM5lrBoloRvQyD0oPDsDAQdSkh17R2VtZJP1t8oDnhGBUZc3BQqeymNJZGYvw31BLUd+NpNVzllih1rkEEYErujqc0aUIBpRjOEYBdF0hjwl0XfWVzsABrNQC6x2BmoE8ruBaEeTbqMCIpyyhR7z4AaHRGNeeaZfaQmPOSmvSWJL6WuVwdrCzRoxIfI+XPs/DLaw5GSzuKDaDm1CwmgH3Lb2Me+FeS6IR8YQbCYQQqAqnhOWgoOTuK1DPIjpA4WfjTTNa5ZOyJcWlQlrve9Kf9Iln5aJn/+St6dOZe3CiMnRvXVyx/ypxxNY5Bs8tm4cNYG9s6FLnq0IvdFS5fmdkhUlv9rYL0/c0id7N8f4TSm9/e+sjI5OjU+R685viVRmPJ4qbIt0SnlGv8SV+fLgttlywn/89IhPbURNJ6gbjmCrz2YbJDRkgqaUxEW8id6vVRL0jooIagxTSVMuDxKNeVnaE8Y1MZUHet7sllnQtr77plaEnRKt3JognBwuCSi0gbtxEEu00hoaQ3DgSeOGSXfFRlcBDT/1fHdf974aSexskvS4aInTxNWpBpVEj94e1HNQRXZ3SWZ/KOG36t9O1PkEUG5kCXtVALepT4mvKrGVU5ArxYpq3Lm7LPS6Q7IlRrUGsZunBZra1y6V27fLuj0NkqFzMD8q1O4am9gTUXAwc1CqXY6Dhc2AjHTM/cyeguAK7qOtY0hE5lVmMBqcXQIT39F02OHXCLhBFX+rsHhNm3nYTAROFhuPYMBhowUWBGUY34eEdU5uKLkCrScWN2qVqZsSoOAG3glKOwX5aCRFa1fxHgCe8PdGnDjVvZbfqhuKgHOBzV1ttkU7kHnemN52OS2x0zkeGzoSZKdJSwXbpLyvSCWboPpjGkcjAh+NF8djTQ4MpRPTVLQ2KpUWc0AIzoTJWaHxNzBIYrT8LHivphU4VMWeMXqFF+nQt2GxYaq1oIKNqbYAViHpggikrYq9i21w2BQxL179h4dkuCrhjzvjE5HK2DY5RuzmXDaJLhM5PqJFrOAVk9sy2biBn8uQiu7zh0FgdG3gtdkmy5R3qNb52+Y0vnP5Gmn79c0y+7Jr/byb/8OrKtsv+1TJhnbs6PzQ5u14AvvYqXTM3HFEAsNl+cFzoy6B/8U7hAP286W+ZwTl2VPapVRinSYiZGYsVW67VDk64dZi8FM9tylelpaNFO9T92omCe16gVSDpjLujj2ehYrkY+aG5mK7Xu3n6W2fXhiStDEXWGsbsJMzxQ0b+INCgpRpKvbMZWxXG1Te2LV0kfztJ/fKp378O92JhyqAaIULG5rMLiLmCBW1oYRlC+u+vljVgayUfZ0qGByGCDMshm+S3Rlq20icKs3DROjvk3jdTccp8rKuJ0qG6+eJl26J7+uRwphO2d3cKUuq+iU3OqQosrdviBRpVTJ1pEK8O9Q+Y9Hrkl8yInIM4/VYdamkVPOBTvHi9LipVBeLtYNWq4J/SWxoXqikZ78zdahnKhkAOQiIpAaYseNPJUH1xaKDWC5hyhSQavneaNkxLzDUIrMfkgY75eCMh9kZwQJHGBLQlFZqlEtnEG0Dx8AVInj/BoU3KSTuN96Pu60LKkFCZv7DgmooOmYywSrDtT3D7t/56vmEUDDADCPLmtklmnhUSVVbdrm2UxD1CprOKkSr2DhXB4JcUJxhwaQ7cDSlEzvWtinCOsRg8mzSIAL/M6WTQQd1cKZBVWHqI04nMExiJukQ/MzsCZQvRHAjL7vKKmCyaor2drxKR5WEnCLCsH97XbPZCXp8GanYKluzLbINTrfqc96rMkxzzzlbpl72Odl/4ICUq/Ta0KknSXM7wKvDmymbsdEyDAojB8E5bGTpGPDY/qGFTuYLZRgjTg9UhTHStFnADFSFcW1Nnbsh7Oy98ZhMvv52P/WqG7yaFZukZd1ihzxEHm1G3hC3ubxs7qzjFZidwMfY/0d8MXh+PXXagedJUPWt3e6C4TbivV1D2uTb5+hipe1D7iexXTM2JC9lLUTah13j++QPb6XKn98bIeNv/FaEDc9z6KMzDLddrunXsRjB+WqJT3NILsL8iHisXSCoQZC0cA5GdBVUnRGYHaJJtelYpIIIRyM08zyCGduKN1+TfS88JNET5smY086X4VOmu9+R+GwBo00EWbd66dek4MSfiV84RoA3EwA5aDsQCP86gIgGigeNleXudnRCaDZIOACEJoEYrWgSulWZv/2gJCSpkkJ6mrZRQ8k9S1ueflKKEyKlBUNCqg3wenhM2tAQSdTmSUGE2cAWlCUpjtG6Crh0h8En9r6sxYdJI6AWlBdGawVHe8bmV7bosQA6bysNFjAbrttrmScbQ3qrVkznL+goYMfJyLfYqVgCM2UIUHu0iy14PSO3cl/QLoWfbTGzGRcVHRsBgs3AiSNV1DZsucJ9zG8AlfCeZ+Wlygnh2anNZajoALkQ9h1QqTjgR7g1B1GaBIyfF2HJi9nUsOIQN7BC2/C0bAna0rRNTTnGJTndzBFWYQTBTaAbeZ8mleZ8rbAQCkua2QYhKMPGa8FPs+MfOYB6w+aZRlxm1mk8MYjdVF8ATkDoBo0qqa6wowlKfBlal0qGzSidCWbOOdHKw1r8gvz9pZfk7Fu/JanDxspHLzwtWxa9Iedef73kn3tjRAiZ92Z+b1RhxD/SveR32AgRNkpgIxM03IQEbxQJNq+u4qI9r4nROHUtSdlOQBqz2tXf+6J/8ajB3sxvPijVuXlu5lW86nm/Sq+5tv5BXlFxgSPBl+ZnH9dCDJ5Ix9jtj+0s7rlipn/PKdqeCSQw7FPqVIH9KzPjnVgvUZ/eLVOKDpM2+0ep2remtsyMA/L0wlSJuuT9kPW4DoNNSYPnBc382HEbsgyuhnGCTCiWC5jdN8RO2o2U/bQfQYUZ78UcYcs3b3MLuzn69qeFFnvTq+M2w2GsTHY997Cc+/UfyfgLr5Bnfn6fTLrmFslVm3ZY/wgK85qIfHZUt8m69xYKHkskX0M3GuCDXfS8iSEwQVCHjvnGPlqI+no2u+ExxlkjYYPUMij3yo4YD/Kku4i1FUNw3Kz9QTIlDM1l8x6UQUyxnOQCoRYBVUvq7OhJXiDemIt9LNJCwqkE1eOIzho5uSjekZzNOBDBVKpRI3CzMFgMHLA7qwydAbIgYdtukGoDE7jjFFYCYdFkUTY0G0LFtLgIEoX5ulH9GcrQVWVa2VmryXQpjaAcJLHyOrQTrTq1RMRxLx1ZHOHDObBHeL4V9PmiSrAqxaw53HsLK2OY/BL3kbxs7sPPhgAk2dWrzuYwVaoJEoE5biTof0YEBgmIi3CQCGyAI7MVsk0DfxOUY1uDajOGE69dW/wuqBMJ4MRpDypwKtiqC/IeDWDDOU97z4j8VKJscDju1rKlNdrMjGz1qyqcs985Wp/65W/qRm6PLPn9byRD9UJn3vFjidNzzaSdDBAUqb7C3n4owzgJNNW+tBa0O1bRKlCg6wCzVuN88rn4LEDgmacvXbdVllX1uY6IeY9BP3AEav3bBL528R++IMm1a+XLp07tVw5r1MNtvjDz6lMR7w7VQLW5oc0McXT+6ozhxyuwj68ex8Q9H/tiqMJ+POXgC1RWlsRoKS5u6Be0Ee1d+754zSk9kjE9XgfuKonTrNYYRdlqAlchb9Z+WabMPF827KyQydFNsjux0KkduAUgDKPmZDYjPEMFcWEyoIewiL9PfbSq2OtO1SDzZlLpLmCVmaJtk1w8TFZqq5Ghq3kNsfDnqUI8iznis8xsaCuUK//pkTs+L1knzJPrHvi1/F2ft/g3D0n6qPFSMnmWS1C71CGWxARJFxQSEaVVkV24bkHXNptBdtlZM38wCaCI7JVebGYSaS67k3IT3JDZ1DUYzKMNuXBvl4MGG5eHv2mkXTve8IZwsLXdLsfO+ZSphQYLCu8LR2OqvWTlkznARhiYYqRtXgugBO/Z5nncRxsSpBrHkwqU+2ihrNrX4dGiM3V5m3kAAw8CJew9orDujpcSe0nA8I8syRWIujfXhdqLzEnZZyQAACAASURBVFuc6HJYsd4N5/XxlgRM5iiIVAQybjJgO2pDbVreryUvew/MbAZNGuWSeK/OSm3x5hiZ83HwyjMlF8jxbIoMrMBjeC6oRZvRBfUlTVnGeFCWmEn8zIBohVrCBTZeV91xhFB1cL5ovDh33JXqAAF8IBHY1E54TKSlGdYepYI7a1xORKPSEJiRzxmWYaLaRfbKEhi/D1Il3GtDcA6bwRr4warI7HaVUssdEuGS+QdaZcnLz8retR/KhZdfrpSRvbKrrklGqXjuVgVJlc6cJvGlIUUZYqDdDPc5rchAa3P48GI3ozZRb7ovpnvJ44+mDAPqdlnFYTdmg9QD1kAKLruhQqoW/1VqVy7uH5OR4P3km7d5mWNnyJ9077Lk3S3Su2uNtKoSTqxesylRIRPR/rZmr3/ocGkrnCovXHwchRi8Zo6l20fdWSAn9f0Tuz5n/l9b/I6+zat6o5GX2uunOekAXapivH4/Ov8MFcDVuUpqibZNdHT2zTs3Ser5v5atvWkyNm6/m0m8335Yjw4ouoVZiTMrAn5LbFOiMBI+SfuqXPuH4IIy1jw/g5AzUAIco21dmsi0hQHMmaDqMfg8yCTkfVK1tXXzaTMkpnSuzLnmetmYNN7B6GsXPi/JJaMledQU91wWd+MB8T6yFY47KaEtZI/Ba+uiBpk52KMHwm+k6IFfrkk4sTBQTYDeoh1mwcJpihemAmI0AXsMEH6OEYnylDEFjqDMBbeqTeeT4ZnQ5oPRkQ2Be5/KSSMxWZiSCD+PU7i2LbJA5tk0XKWrIHMyZmQE2oTmeFyjidAWWSDgJESTN+KxLBi2eeBna1MFbUz4zGZCGDxGJF7bkUfki5QozeI/EIRiShnsum1+xffsyK8KZzdDTJMYMrAJWooWfMaFNe0hG5Awudc8tIIbCENSBqkCzEfN6NFaeva6JpocgXXrjCUIeqnRtpWBMWjVEdsau46AunPfPyIC0+J1XC/d0HEOMXeEcmAq9UMKD8+GqLwRsSZMDNedE9r6pcVr7VRTv4Gk7K4jbcODzDXZJ0Pjuhlo2H7Hrrtnf/At6anZKUOKRshw1f2Mi1f+nyJkSUh/WvCmjP/kzRIVtlwxt3TToOTYEVTTHC9T2zCKAseK4Hit6hkcMhQNfFZnfjlAFYbNHMCYET0trhXK+XZyXoK89OrfZeMfH9IOS7Hqkp3kfPdK1cFhlLp6LttZ5Wvl5uEG0atI3rTe/RKVku5XNXV4jToTtljx1M+PV2DBi/YYuv0Pv5hZs2d8/655SXefV9zhvb4n0d/aELXhmlHNpSAQu1uzeklgeafuj/Y0abFl8RQF97Nn+qRm+O1SOPVEWbgvxNEiAQTDeFYmUWRIM0Mj0a6IaQntsIEDm/2HLWgR+RidabFgBb2nmCGwS1+m4qw46AKPJhmxey3/zhWKqEuT2V//uexes0JSJsxx3LG6Ve9J7oyTJTb5cLKMGOqF2zxweqjgGAq/sr3eCyLATAVgXIIuotpiIdkYh8ig4qZ6zmeCQ0YEteEY7JPYSeh2fEgQJFBESCHU4qI8KTPFg5y8vrzaAQ14Hfr+wSrE2ipr1u90RFaOn1mwM9uyuUFwfrj/YL9s31zlNgmnluZFZosgsqxtyi6fBZfESJAcbY5jrUNEVQf6iKFIblwgnue8rfS7g7cUbOuRPNwMTNtuLHhoJ1oCc8dNW0lEcNbG4oc0lqEnmZtaJWW+c6AIaelaINfEY2hFg2iEyoGZqQUtUGvLus+p5w5wenhNJEkiaNVjMlTcD4KP5HpwxyY31zNQCpuFSKtcHwdYiTatEYEHCvjy+dGoDCqdmFanzX4QpF5eqR5vqihj5xWdA1ObCR4z2u9OiT1gFGmfge8i6Hptmwn3eazKV+TmnHSVbQqLE//loR9Ix7olkj9llvO3g7ifqCjbaTOmyX+99YEUn3u1rgehzROfkWAjy/FIy8qNKObzvTC7wvLIkpoBuYLKMBxLyOf2OgPFjpm/0UIfPzwj4kM21++TFx7+iby36H0pnH++P6RwpEebukWvM78hhOxN1k3SwDg4OE92qLNG17aVknKgwk8Zfsh785n1xxPYx47UsXHHP/1icGSekHRg4bzR6Q6m11TZHI/ElFVmgDfWVUbJtu0x0jz+k9J92lWypzNFT3bf8bXgxVg7wj4u7T8WOgMB2IJk0GUWnrkjMlw7ZMEaXSzD6hkmChw5bNp+MhNK7qOVBvk5XxFdPBfPMSMrr//ujfLlkTGy/Jx71U7+NUkpGSmFo8e5l2rcskKGnXahu83Fb31/WjyTtYPInIpqxz1W9Rl3x6bJGpX+ISAFR2R/Anpv/I6FL7ibjmi+6cxg6952N9sgIEZb9Wb32f3uItN2IO1MArCIqQoAHkHwFHt5G/SzSNI6BVFn1QeJtyT+cCW2UjsktE6tFYPMD4mDapREb63T3qYWB0CYHLvfVVTmieas5TWCBoagwPoV0ADXiaotQibWBZ+5lLO40ADZiLIBM7HEtkp3H87UmVmZboGrjQmBGhxgJGBhb9qCpiFINUKioXI0GxwjxjOjczJHumib2LDNjo5w/VUOmAFTjERtEGuz3TAlC8d5U/URZowm2EulivArQUuOc9FEkM1TzkAptkmzpOqeo8cGB/L/P0Rgm5uZywLJZ31FKPnSAo7YhwS0APmdtegcCV1FrpnLEbREg2HUBTPwZDNksHfnwqzHLHnbW/LyLx6Qk0/TQbkGrgtEUUmJvPTiAkmYe7H61OVG0KD8jsTlPnO48uI2mwJXlSvoBKdsE5c2lXs2L2waCOZetI2Dc0acAxA14DMZpJ+EaFqGyEGVrVWX5Rtu9RtzJnrQCjjXuJZjDoQ2YcEERuUFeGPju+9IQdZWSSxWZ5WSLm9ose/fedb2w3yfI47Y8R/+3Ufgv91ZYK8yNvXgpyYUxM9avquzp6u/u7r7QN/kmaMy57e1NqcPVlTd3LMmSOXNrzjAAK2mgtoNMlF3bJvTxkTsvgd+UCNKcj8LkoWduCxMJCCUJIbHdbqdt53wLDiGCDQhWUwEWWAAT1BRMEdgp73qyV9IxsqXJerMq6QqbYr0la+TKZ+8IcTzaqiRxnUfyqRzL4uQWnkf7GpJJiQXmw9hihd0oV20Y38IJh8OEvXYTCUr60UJd4oAHXdBvOovqn/XHw6pI64Oi82uwXhB7u8p9Nq05IxYTFW1N2ZIqCrRRZ/KjqByI3kFScKmzUd1Ac+K2RttNCDvQR8mEvuLWw+6ZDUwSF6EkYmpCIH2z1O1/aCqO7NJwnhD3Ka1RziCuOpTGtk7+DeYRbjHatIfXL9TevZWuJ8zeptdAgMoAUAiKOkEIdgQatbSo1phVmXJwOYlKIAYrB+Qjx23oCJ/6PgdRoeagDPzQMKkmIxDZiaYc4ZlRpQ1IMwaCpLvF6AOMxiSX8RjDX8pDYjxqLxYe9XatkYEtvkgCYMkYxwvW6jtfTBLNOBScEYHv8wkz0xFw3h2JjdlzzNdytW16n0G2CnchrPvaKBhK61dkgybDxJ6fUubpK96XlY+97QM0qqXKBk2TE48cbbqfI6RDRs2yaLXX5PdZZVywqduktJ5odnXQPJ0cM4ZJE2jmUjANwyKI3NMrBJnTmph3w3XEdePc5xQJRqqsCduuMqPWvaeV/zJz/jJI8apSPIh6d29yYvKytPWs4LA9Lrib0/JSYqgDndv3SYxjeX94wqyojZ+9IF/ypf6XPLi7x1PYMEr+di6/d8mMN4uSawotXMGt99eWVmmckm515859vvDeupOTU9QMMHQHD/he+96tKWWrNwrXYromTh1gksynJBmPxEx8QurMZgpnrXdeH0ShkFm+TmozjBId4DxXp8cPNQl/XljdCbUHpLS0VmGwcjRo2O+AdoxWVs1W7/9aalMUiHUq78uhxTQET1pvvsGqJz6tywRf2+5jJo2x/1N834yPyFaLizGQG+vLIqNDMkNCcXszYwFz8zVx2pLE+Y/cwkDdpDIV3YkSLUfQhlG/KXCRoXMpmgrnjp6iEt+LEBcwLZwsOs1pQhbaHmdoJ8T7ZaZxdn+RzqKox2Gr1PQhNAAAHwWeF2udRpO0FR49r74n8dOS/MFyxE1z/RIvmgbbm3ucBczBFFLYvxM4qHlZWRhWqoWgEg4zs6ORIMF3amYaLUKIIDPTvWZFxdKzkDTeS2qEpvZuVZlWOOPz5yakysjspX8rHMvKj2qETYWVAocN6DTzLSomiyCO3cWOrN2oVXIseK4Ak4IKslz7hr14JS0PqfyQIW5o1tb5krtcJ9H50nGiaLVyvE1wAwEe4KkBTcPOyDjrbnn/hMiMOhHL22oa49TBVmYc/HAShHYO58FtfWgnFrkPNHfm6pNk34ntgkgGfotoVkPVZJtVNgIGCKT33WueVNevu9uSUQvVJPXpJlztIrrlJMmjlD7oGz9Dg7K9q2bJSqnxG9a9q63rU6Pf2qGzLj2S5qRjhSlDhKnaSfCx7Lvjc9rM13+LknUkIq0nm1W5gwuw8LERilh9jZmzDB5+5c/lPIP3/Hnn36a16nX0l5tUcZXbXHnbvO4kzw1ivULdc0gyteu9LZWN/S39cRFTZw0TEYm6iY5f5j/+muv+0nVG6PO+ome/BrHE1jkFDzmbvyPEtjR3vUjt53y+9iO/usSuhtk13bV/XviTSftsmDxVjcIRiJo6vBMt9AAZWfHxGJBVCrSr7+l2o9KKzji71PxsEOGRxNE4W35cInUv/83yeptURkmbYP0xouflivzrrvFzQkITmrmA6a8Aen5nV/+QAYv/4skXfstGT7/PIdUimusifyNxuVvy6CYaOkbO8dVZPxuYBiMmXaFDY5pM7KIwpFhYP7pkC2SQzWVN/bJ7qVr3KLLxRqsLJiJmZVDsDIwDTlDZQZh57wOLR+zRWHxgXuU1tXiyMr8XRCDyclJHorzLLKgMjfvJlGFZmsWzNjsZwPQ8Lvgffa9nZCm6grqnLtsV41sbOxx30np+DA5WQV6TQqM50dItApyoLXId2CAhfdV9sh9PyDNlFSM8kZ+z+HjTNKyMOdkFm/4Oy2NzTI2tlG2bNmppqkTZbj+M31E+5vGD+vctUFe+sl/yvj8LBl81mfkQGKWS3acRwAAaEUbYtD+XlDtw2awJAfMTAlzHkZEl+87SIkgedE2DMbYuC43YySMItE5ONmj8qXNyuYqmIRA1xG20TPQB6AjA9MMVDoxbh3Psxkn1btxuoKgkwjNIYDysw2A+070mqFyHRimvIFGIVGj59R7D94rlas/ks98+x6JGj9f1v3pYZlakO5AG1t3lEnXsBPEj42XpA2LpFzHBzv2qLebQujP+NaDbh4WnGGRLEvHjnHHI0jAtk0of3OgMowR4U0ZBqcBCOjmtk6n4U9/eMr/yyO/kFmnnelFq9N5dFMVM1W/q3C8q75oE4IuHJUaK3Fx8fLW83+SxoNdfopuEi7/0p3e6nWKRty52c/Oy/OWv7swUoUdT2AfO0WOmTv+jySw/cu7Zde1JZL+2bdUiaJdVu+odknMkHPG6eFTo3FHS8LAAHhvkRiCXDEb2PP47orNsu6NBXLhtNHuoHVH6zA5d7j8dcGLcuvPfu3uY6Bt/CT65giitqn23lvXXyQHLrheVfXHy5CCEunSyo1F1CnPq9binndekbx05a+NOylEEtVqAS5KTeNBlxjyios8nIZR2Ujbu+0IG/qhqr5/ZX60jFREU29dNRWAv6ihxyNRg6YjQF2xq4WThsszwU7dZLNMRDfIheIx5uVlyh8mbsrsEK7csExVlVfSHRetKWtQ/RIbtrRErCv4GfKz+Znh+Mt3YU7MpuLB47ifKtT0Eg2BCaeG9t+c8F4D9QOLgTQFqjUCBXyQf1Ruf6zXWZQqQpiNzbrd+2Vctupa9oUAEVAlLEjW9p45H4p109D40ytV+095TlfeLtlzzom4RLMbp32IuGxqW60sfeIaiVJScl9tq8TOuEdSZ8x3rVQWSNq9RIYiSU3Q2FWG4bmlyTFZZUrrlA0DyZbvn5YtFAFzO+C1gqaftKtNzYPf2XfBbWgcZrnikIsk5jCncSAReOxotcHRSo/Hw+kKKp0YJcNcAuyYGfqRn01qyRIt9jZ2XruKPUwQN01QcyrnuSirALO3gAZgmpd8F36ffp/9ai6q+p3E1t99T6ZMGC3dUCBUaWNffqk07doq4xJ6VMuzRzZu3KiSXCoK7MfK5ff+JEJW57l0JVqHFDltzND3neHAP9YKhwNHBWjHCoQx9ALU4aGSgFi2Y8XGgHj7vfdl0XdulnHF6scWm+K397R5B3o5R2L93owiL37QID9VOwB56WleQkeTHuN6v6K13cud6BpL0lhX6+9r7/HGj1C0ogbzs+mf65bjM7DIKXFM3viXEphs67wuJadV++nxkjupr+8PB4ZGF535uIyfUCJPrGqWJh1Sg4xiNuQusNg46azYJFlFY5ymnxFIjQ9kMF94Qew0gdQX9NRJtPI0enaulVwl9CKSmzN8mCxauVkmX3WzchTzHCzYJILMT+jtX35fSmrXSfTXnpTyJW/JiNKpER7KxHxtNyjfaelfXvQSJ86UPcNnu9kd8zazX5A+hafpezS4OLtxFjgLkoHBgu0+1AyoPKwiguMFRNkCtZGKntgIJ46FgQvREb6xRteWDm0U8/KiqiJBIexq5GRei7mLXezM/AjmfgAz0HajLccCTPIyrpRbEMJzFgNJGBKNZECCDSoh2GelOhyR1BdphaFM0JJd5NqpVAoGEAEdSRgUn99/9M5Sye5ukX3ZYyJyTzyGdiNzxsS9m+RQSp7ToeTvWIvUAAmzE1+Vn97wqPzsK5NlaVWW7Bx/ifhDVXE/MOCnjRir0Om3vnOqfPPLWbKqYrS6ds+XjvyJR9jjUP0HPxN/y7hbZqvCz4Z6JalZMqeS5TwOhqH9DDBimxIew3lEkCzztFKwc4v2oimdGPov+J0EUZc8P7iRCzoo2/swg1cUaGgFBkEj9hhrwZEkzNgzglwNe4Dhgg5nc211aAMRm1vi/jcJp4jxZRgcktbfLnufeUAmTJ+q/M8mB59/+2+vyex5p0pOfkiFpK5mr6xetVKSUlLlYHqxTL/qpiMcDXiMKYu4vxlW6eE2yjAGGmG2TWflxT8+LSWjRsjgqaeFkLFaUY8aXeKU84lGtSOq++03/fSoPqk71Ktq9ypUPWysnzpqgrdv4yp/mFZVdeXb/e6uLi9tdKkjXLdWl/mzZs6Qodk5sq9eJc7aWyUjut9bsn2Pnz4xxpt0StfxBHbEWX/s/fAvJ7DYInX81TbiGLWswD/sudVjo0d8+YcRMikSLYf21UtxTLsO39ulN2ek+L09DolINcGiC7CBMHQZv2O3aydx0r4dUvbK7+XEuWow19As6VnpsmR7jYy4/AtyKEltUxTma8AFXqdG+967v/FJ2T/nUkkeOUn2rV+hQJOz3d+gImJetDcp2XvhpQXSnDtNBuXqghyukJpXvavw/Srpa2+TeJV7Gj5V4fZhtQqSFmEuwIZiY3BsqL8Z2lJkMTftQXdBKvzevnr+7p69B2Tlfs9pus1MU6BImGgdRAvyeBCDz1f2REjDJlnF74Kq+PbazJjMcn5OQofTN3y/sitCxDV5pVOnFzu1kRU1h9xMjDAuG7etXUmCZn5ztFalfV5TTSfBkkQJwA20Vjs37lTzzPf92pgh7sDZjMv4VkFfrnzvoNRuC5mIEr2qIRm7dYns2bpRPnHGLHlve7NEK1cvbcwJUrd5pT4iWo08r1KBYwXHKC1i4wN3qGRUmiRkjZL1OTNkVHG2qvaHVNCrt26QqG3LZH9KkRROmSpRWUUusRPw50wA2PzlQC1yHC0GH2hwj0EhAvAIQJWgmWaQl0Qb2DY9vI6p35vSyVSdp1nQCqbKgn/FuQS/ESCMSUENVDox81aeb87jTuFD9T/bq3c7BRNaeoAv7Lk81qxQuM2MlYCuYk4BtBIBd9i82ek0hknSA0nTvIcpsapQ8/yTMlVh8ztUULps5y7JKyp2pq2YulKRDU5Odu7jXdrK21tRJqV3PSIZWgFaNyBCw9D3YmCOIPgHFQ3mwowIXv3+XbLmuSdk1snz/Glf+7n34e9+4keXr/EKL7reLzz9Mg9wBw4NOz9aKg1P3Cud3UqnKRjpWoG4nW9etUaouoqKM/t//+oS76Aeg6JpCS5BbVysrtS1AZdtTXzt+/fL7DMy/fgpHcdRiJGz9di88X8kgeV7bQo06HJJDBuWN+p19z/9Aik55XQZU7BOCvY9LSvKRsvQad+XdTq/6lDU4abWOFXPaHQ7b9qKAB+CO2QOF7tk8z3a9Jt75MpzTpE9FZXKkSmQxWu2ycSrvyhdg4eGEp8+FqgzVV3Thy9Ly9uvStO8q6VHZ3CF886TQ9297kI5OUfVKxRq/9iWg/LmE4/K6FlzJT01NLfwuw5J2cYN+j5PlMykeKl77gGJySyQ5DkXuLbFhMF9brBMm5BFwZBxxbr4ElSNwL/RarQIuttyn7V3UNaYMcR37U7UIKyi4jGQT5mvLav2pVo5KdntteKlh6SxgLbT0iQwPTR7FH4GAk+ry2zs4Ucxp+H4sLvn/ZnxIY83ODW3TWXCQbFV1gvHXAJjUUtWVFXWHmPWt7Sy34E0eB/B9xZEHAZpBu5ByPq01DluG4uT2bT4+/bIsEM1ct5Z50qNcsSI1jhFW35wp3RMvE1yJs+Rtp0b1XNrn2zfsV32lFcqMCJHxuWHZqA4XTd7ifKJE6e5n3kc3mxBk1A81n71yusy48Y73WzWkK7uCRqgPU1glwWcqgq0J7zEbWvXO31Fmx3aIj+QFuIEacPtaHtdU6aH5hF0g0bFHgKxi3A1BI/MlE7YsAQrO0v8IAz5O1RGVGaGNDTJJao7A0PURWkLWytsNoRm4mrSXCAPgz5b9rdI2LTBqUbhWHGu8zdNUzCp74Ckr3/ToQ8rKsrdPClOgVS0E/mfljgJzKqw2EGqGamq9Fd+8WuuI+EMTlWLcWVTSJ8zOBfmZzYEY3UtMY+zjQ/fLYNO6fPblqVKm1Z8Vh2t+3WfDL/zN5KoItxbnrjfjx6c6rXs2ix9DVX+hMlTpLWqzMtJiPE7ElKlurlNJo4d55XX1vrt2toclVvlDZ5/WG9zd0VI45XIrmg74nc/vWnb/3qdtNc8/v//nSPwv/5iAHG0NCReNzQptHiTxIiO4lL/7g9SvYzoGrnj6h0yrVg5PbNC4I22gzdK996T5HNrlVahVRgxXK3WDyZnOWg3rRrnBRVWrQ8SZLf++bfSv2utDMnKkn6d/+xftVg6z79F8qYrHyU816I1iJDn0h/dLns2rpGJ3/qVjFOEIYvC7vqDLuFQ9Zit/Y5X/6TM2jGSWDDysJqELgpUJ1i9v/HsM7qYNsqwsy53A/PtsXnuPTtUn6IDg+gv43KBKOSCNEdYdvLBlhJOzmYJ71BsekFjxGcwYl4fZXISR015vSxft8klmq7iSe5vBy1e+NlQemi4xWmyNY1Bfhc0CB0+Y5STM6LdZLwgqpDignw3xwu2Kq2SwoHYEqslVfsd8wi+syJF2xlh3IjXwcrDbN5NuYSNAFWKofRMJR119wl99fKZqz/7357pX/3SF2Tq3Dn/o8du0Pnbrh3bpH7jcvHqtsq6Nz+SQT9+VjoGh1pdOB5HQhOrKbFwnOt18S9UQ0ki6JgMad05BreHYd2a8G0+5qyCAnBvkgTGqpflhxZLA2dQuaK1aRwy2wxxrtBqtOMVkU87FNIUNaSeI68jxQWRPUzoNz7gwANo86ygg3LQB8yIwKjYE2yyzL3ZNmP4kIFyJPQykhEfPOW+AyouS178jtugEmkrEkuXfiTJ2kZsqNwtX3r0RUWXhu43pKOJAnAO2We9dGqOHFy7Un58wxWOYkHyipuc6nWvb/Vb3vY9ZlNUTpWrD/njr/qSh0TUnKTOqAs/faX/yqanvQ+fr/fnjSl2a9v6hoN+R2e3jM7LdO3B8gY1rs0YIaVDt7gKi8cYXJ7b+/Z4niUzeGDcXvCD9cd5YANPqmPk538pgTEDo4WYOSTaj29t8XpHJMg3XhsipbNPkFlRr8szXddKVvNWeeOhRYc/bsogef/1O+UFmSAjckOVCsrgoMBAZZE48Bhih8xcy+LdJ34taY/+VD4/LjRkrW44JHf2KBpu9CQZedH1cvrU8a6y+mDNJtl+x2dl97SzZeTJZ0pefqF7/NhC4L4dslzLCBCHyB/VrV3ifnf1VZdGCKotekE++9TT0lS2RYaOHO93zrnUM/VtHmsLjdut6y6dhYzdaUuL2rlrNQL8m6rSFEB4DENoC9ql5n9kkj4o65tzL49DvQKPrV27qx0/DA6aDdzNGga5HeYWILpM1siIrCaNZKoW47WNgkI/EZxb2XtCk/EZxVRsVIDF0SJi3a5AgCAUnkRO24lj6Y7xEM26uqAaQdd4TPwu1CbSCkQrBoA2hj4zfy2AEL0bFsugqq3q/5YhjTWh2WFHiiIntbqqra3XjYc6OyelKcimTdhp33fXV2V//BBZpShVi/4mFTjWFla+H5qNDC4rl371TLNYolVN91W3yKGLv+WSEq298bqpYV5FtetEj8Pir+ZabVqA7vV0I2OyZ1YBmTqM/Q0DmICYo51qSif8HvFnqmvClE7YqAUrZH7H9w7/y5yNqaY5XwgqR8JktFCKd15kOlu0Y230Ep4DaZqKJ0gn4DwFQAVAyGxm7LxzXmBhmD+vF0tXQ68dRIsh4bNpalv4ezl39hQ9hgdd0lq9brOoibuUjAXY0SVtbe2SqX52ixYt1koxQbucdXJgwjmSM32+e48mczYpK8aplPRphyF4vN65/To1gN0Y+jxKKrZja4ls24JDUnLRjV7H7o2iyUvOufQCv7roV966le2y6vE4iU4a4s8oGurtfFu3igAAIABJREFUPdjpd6r7w7DsTHd7n87H9nuJ/ZNT10YFKzBe/8TB0f6ujF5ZtniQkLy473gCsyN/bP7/LyWwnq2d1xWdN0vyCtWqXReYnIx2OWu6ghGGR8lvH0mUp7wHZXj7Fnn8kgckMTPcKtHjcCDqS/LAnmtkeU2nzElRfbmwdxSQXsAVtekF3s6qhsjFW7bqA/nomd/JoDUfyTxt61TpBVKBn9anr5Os9CGigi/yhes+47/VFuP98eFHZPSyp2T/5d+WDvXsyjspZDRJO5JFwcz22rKKtRW1U3rf/i/5j7u0RRE2wnvqVw96j//qQYWOt8njjz0umRff6OYFZidvXlKQWankgPNCmAZ6TeXh7OHDKg+HvY4SQmTWcMuHRcn0+s5KCH0Fbx3yZUWLHrudGxxiy8ksqSbgjKxYOSUztHClJSW49houzsTm6Gy3k7UNAFUcCdI4SVR/VJwEBowEagVAj83Fls9BNVW2s9pJYB1N6iqyeIRpBja/AOhAAuNzl+jqNTJFF7awWahbeFTNhGBTQkBt4FgRVCokLzhABg3P0Fnqy9/7hiTOu/KIqyVaK0svrUDShxe69iktynYVZt707SvlCp3JTNeZz8Co1wqf84RIUPBPbdhYdPrnvyBbVUklZs4nVKuzy0H+g3qaboOhlRXiv1AV4PCZooz9jaAlPRJb2NdT+Vswx4LzaLPcIDjGWsHuu9D5I3xBqmZzADAHAtuwmMIJiM92pS8Eofy0oa26t79txGnz3OIcJBESRyMC8zjb8BgEn42G+/7CoCKTdbJZXWFaoiz86d3yiZNC+qH2/JU6ayoaNlyYOwHuSFN4+tL3l6gKfJV2pXNkS3eyjLhILVU0BiJgrVXJOYzdSdkv7+jPmbzbI5H0NuTJ1i2KqJzrSZ7SFKjEaCfq+eeNzcvwH5x3qvdOwsLOha+vcOV0uZcie7YMknFD1BU6PcNPPNQqNbHq/K2tw0zU9Q+0ecXFKt0WaCHyPKvEqMKC59PxFuLHLq9j5o5/KYH1dURfl1RY7O/a3+/NKAq1H5IHR/n79rd71f0FUr3nVRk7Nlq+8EWFyyrx0YVWYPtrCuTut2+SUbNOkZf3KlkTOLNeoNNUZHZKXrJbXLeoCjjD7DKdZe1dt0wuPWOuG8Zu2r5N4nRHhwJAXHqWvPLmYrn6Bw9KVnaWrFXu03sPfEe8ijUy6+5HZNfKD2Xm1Te69k75nr1uxsauMyK5oxd3xYdvS5268saVniV5OUOk+v2/yIUXhZJep7Z5EoZNcA69yBYF3XmDu27sXnbXhXb8RiCGU8ZFCkHWHZdwkqZNA4eKRDJOQuRgFa7xUNFAoooWoyllcExYIEl4EHVpOVLh2Hxj5fY90ttcJzHpOXL6STNlRnaSU/0gAJFwm/9XqHq82axs2lgXEYB14AMdrKPsb5BpWl6mBxgEJPBegjbzJHVTpA+2vWyOmaOq4gXDhjpFlKBHlSHrnN+XfhYqA1MfyRg8SO575AUZetVXjrB54fMg7qzcQZUdCjkNR7fWyoFdW+TWpGaZ0KItJV2cooqzpEVBDLFKCG9KKXCIuEH5o2XCxIkyeZjOMlWvb5dKKd3/+J/l9ttu8Q3lubZFVVm0KjLVFOzo+Rvv1Hd7y5oPXyIkB3MhIJHa7I/7ARK5UECFoes4joQ5j7OJ4ZiaqgreYFQgEHoJQyaaTQz0C9sQuO9eg2sCkru9D+6LtLQ1Gdmx5P6BVjj/jAjs5LJUMsyI07Q2g2AS5l+0NYubVb191dvK89oj2dreO/XMM1wbMUnBUVRjj/72UZmo86cLLjhXunQuvmHTVtm6fq22Ygtld9NBGXXWZe5z0Br0lNztWplaORqQA9BI9WP3SMeG9yV9RppMvSZf1jxTI2XFQ2Xq5C6XvDr2iPtSaCFeP3+qN3jokP6O8mVRu/oOo4T37FHvNgVTpalFT1x8vF/ZqmodUd0e940dGSKZxw5JiwA1Ql9eqIVot+3/4wls4BE5dn7+lxJYbpwXGVg07u/z9rUPlqY+z5EHP3PvD73Z075wOHHZZ9YE9vLzuigfGNk/98ZdUd/YuMRVDLMUKeBMJ3Uni/0EqDZaLI0Ln3NJ5px507SNptWXLvQfrNgg6X373Y7KO/eLMkSRhgd8rQRUpaPj11+UVhXknHD5jbLzvdel9IJPRlorZiDI4B2hYIKLZ9Pit1VnsFUSh+ZJo7ZWRowskgvnaHpRbb4y5eSwwHOBoQZg4rFA/kE+2gLj1BHCFvUleRlONR6HW0AcJB8eaxqBPAfeELqBvD7Jjwrx0/MmSL3ubl/fFULzAcFGyYTXpmKxhcsOJQsnCQ4wBPwhQzNaEmMhxsHXgCQg0DDMbNi2XrLGThasK5gP2nODcH3aXrS/CHMKps1JBQrIwJCjubGqBxm2QwHcEmyjAs4hzJaD26ZUAbWCxMzfN0v42vKd8uM775KTLzpP+tpC+pNEVnKSCg1rq1q1+zKUtJ2YpF5t7R0Sq8nphz/4oVw2f7qkj5kiWZkKudbfl4aNN+35tEjXrF4tq7XVGL/gj1I3dZaMuOMXEccC+/tGPgZcsbyqOWIeGeRuYVIZPP4mkuvap+FgrhkUxbX7jagOlB5AB64CEJ2DpqvOZVkJ4VwH7rgqvcIg9IA1LGhbIw9lpHHux4Hbfv8/IQJTGUMMt7Y0xPUgpzKIZDRgStu7z8hVp8+RRuVLMuvimoxVEAcVVzR6ltW18re33pdrLj7TgaoAXb384osuqVU37JdzLrvMzxqa697nBqWZEOa9BYF964eLpWXjw65tSKIaNz5DXlnfpIK8nmRW++6+trIEX9cHb3TRUP+k3CQvqn2re52PdiiBfkSo00DUl6S4Si2u+2DkuFB5jc5P8ctVp5UYphSR2lEhzUNLXgNvHycyRw7pMXfjX0pg07KiPlXb6rv+liUwbicU1PrXfSnHG5IfShKR6ovbmsBe0QRWXzXCv/mmzd7BQ6O6/KSz4p582vd6tq6U5kMqxyTFknva5TL99BDJMGrNUnnntz9Ss7l214qYpC2KeZNKZLz6eH31N/8lixa+LbO/+G3Zn10q6Q9eKVvO/rqkFY+QQ5qkkqaf5Sq8sbpo2I6Y1ohblHRuZWre/B2/u1PqO9WpN6AKz/0oMbBQT9RFxy52qkRb0M3ag8E38wMTFTaIuTkiGyfIweGVx8LfRvoHZ98TZ5wgJZ0NsqGm3rWtqISGHNgr5fp+nKOzVnMmr0SbzymDUD1pmCQSFZVZsbBbZlYTtG83jhlcNdTs39UWLkHL05I7SLQxQ6Jdgk3v646oJeDU696vVrD8DfccDTNC5HbQGYCfXRtNjzWLuQFHTA0D0rSJFLvvWI/J4JY9cl5Sm5x26lmh8+Z/EPd859tyxRWXa9sq1M6yWKJeYIvfe0ea1q+U7sqtkt3YKqeqUsmclCT5qboL9N7/smTHRrnkfTRLerOj5/UGWtJTPbP5sKr4CLdnEHb6uZFsMvHloPUOQAU7n8xUkuNqCjS00IC3I1dlLdiBh4HvhkC49mhRtWWXIyUzG8W7jsrZBJtthgewBH86Nj3MU5lxOWCFcvLMcoU5ZbDt6MQG2urVnuRhueyyi5Ww3CWVB3sdCZqYOSxHerRt+9Szr8ikcaPl7NNPcRqJ/7Xgb6pkEjpXr//Wf+p1qEAepXiQwBDY7ejolMREbetqJ6Hqgzel/8DbAsQ9tnC4q762a/E567JUV33VLUqQabNne/WKJkzSFvX4xD4vr2OdM9wNJjBrD3atS/SLD/R5UTniDypSYVKNzsoutzPrrxNv7JheyZjl+U3LfW9Ha4w/MJnxuOMV2P/gQvw3PeR/ncDwDJuU0XlTjqcD27pU17o51NMkla1dMrkkWW64Wy+c5J0f/1iawJa/58mOd0tlzfrNctVXVapA4/ffjvUuLg3tbrXA0tfTgfm0C5yWWV9jjd9ZMslLUgJ0Tsc+ue8bd4rfE0qOC554UTYPUpmjOSdJU7cvz117mlQOm6e+X/PFmzDf2ZGYrxHtPQMcmKp7kKBsqhu8btDBmOecXqhKBrpbZYcatC43gV8WM1qNJJP0USGgiSm+09M3Ty+D4zPr06rMW9SnFi8p4m9b/Lq39N33ZPPSd2X61Tf7d1z/GffdZGhVgUQVFWn2fvUq04XGVEdIlqC4WFjsb1aX73MgFT7X7CGhHS4zNQjFRH1cmpw2Ot/fOyjde3GPwp7DiDezfrEvDJi4WbrQviMssVtlxcLI3IvKcmxiaNBe3xfjseDzPl1FrTHQusMltJiEiDEjj2GRL9zzofz81pvsLXzsf77zjdsbZdcH7+lc6pDUlu2RCpUtOueam1ybkIR1sEyduRXEQdKasKtazh2RI8MSQ350L23dKS/ibnDuhXLqXT8XwDMEvDxMVJljUdGgWRgkGgdV3s0yxjYtPJ+Ni7ksm1t0BEgTBlaYsr2RuO3DGY3EfraKLqicb6Rp2tYmX0WiQ6uRljOB+eo4pWW42+o8TMuPQNfSXM0N4s/9pspBJ8GcIdx3rCCbYPA3aXubbBq/+/Ch30jTmsUyaf6Z+ndUcEBdy3uU7zVu9Ag5+4z58scFr2m7f7VccfEFahKpyMkzPyUb331Dyt5aIJd9/ivabjw8L2xsrI8I6pLE9m5ZF0lgNvuifThRJZSpvpo39fqZ+YWedo3ZRPmjE3ytZNtcgtpR03bEejYtsUCml7b0ZQ3pi27YH91X0+ZH79cqbV92vD83Jb27wdsXP/70E9sHp96U9KryCDeriS8Rk1Ur/O2+mv2uxXg8gf3DS/Lf/ov/dQI744orno0elHplQVJIw2hopzLy1RoBmGph+hD/uz/v94Yk7zr8ATVxuUpM/3/p0RskquyvfnNrr9fa1aZJQeVldDBvUPyMovSuqJb98duV4EkgFry7vsV7c0OHDNdWxCOPPRB53Tvv/aX0zQn11Xep4sa+1x5X+HOy3P70a87Kwz1fL0LIp7awc58t2EDeLcG5x2orz/QHTSGC+0k8Ay0+uN8UQEyLsXlQiiOLQtLeqmTlDZtrnCfa8FEFbkdO+5LWz6iYTh97lvZh+bL0mZek+T9vkdK502SR7p5v/vwX+8/63Fei/qI7YnyNqAZoBYIGM41BFlkzF5xSkhOZd62rqHME5pm5unJp7Gvc57HbzVKVkMKpM0RVvwQ5qJlq/gnykCTLjp/Ehxs1QI6grYsdaOM/mW9ZqfLpqO7wbyLcbl+TqbUQ7XmIBY8uUCShtkENrQlkmuMclLRKjdFkuvJV+fpnLteFObSQAFbprt8tayuatGXVLPVa7Leoknh5cwgUEjNqtqSteEpGNG+XiT1dklWzX4ZqhUOVFZMWmj2WqS/cY42qUjFUuW3KSzx37kRZoIl78mkXSE9ahmtfVm/eKEu27nWPjxucJm2KgO1JyZX0uF454MW51rShSnmMWeNwO4hEJHlxrvF/QltdRD7J7EQMzg46NKi8H7QcYk7mPrsmeNqSvBY+bIRVclTawZkRGw1mcogmG9wfIjBGrAYQgeBszt18T5hi2nu1/4MtwyDgaOVTD0plRZWflp3loeRe+/ofVapN5bbGTpSU3EJpqyqTE66+WbUzVTh301JHal6xo1IKB6lfX2KKrGtol+nnXyxv/uYBuen+B1WgICQjltxa485R1OLT/dBnbDzQ7lWVL4ggDzdJqC065G+1fnRWodc0s8/Nwmp1I5n4obayK6JlkLYw5xZ0qJhwKImdFKOGlaNyu/KL6+Kz9Vqr1xk1tk8kL4sJ00P2CxWVmVE7D+Z45ZU1/qHMIq1WB3tewU7JqwpJZtUlZu37+c9/FSJhHo9j7gj8rxPYDX9d/+um5o5bDA5r4rUjOyplzxtPytd+piTUoyUwPQS/fFjbelWbHPy+fV+dR/lvnmMkLsjQAyNLUW7c/9jOKLn68mvcr5fs2C0rtpQpOm2ctCZkybZXn3Izo5TZ58n8T18vpSPDkHuFSpft1ZlZ2C6d55oWI7dpyQ20RjFCK4sDCc40HHm8weeDgsP2ftnNHtix3tlIlI4qcXdDXoVr9c6mMvnrylBValp7YyaNkYNr3pWK3/9QLUry/JPSWr0hJ1zSv/WiW6MgCheolQyJj1kXC83FqjZhMy5ACUSjmu+9+OyT7qBlTDol6orLrnL3K5LSX7Gn3oPM6mcPdcmKXftnh3mS237AX7h5t7evTjX3VH2AVg5utdnaoiVoXZrUknlW2c+4U7tdvXo0Aasmgqr2Zs1irtAm0WTq82wMUDUBOECrFMh3XHOVvP67X0mmatNZu7ExqUSr72oBhZg8apJk67Eigj5sgxfcJzcs+aucoK9FI2ufVnIN+aHktWtIhtPBHDbzFDl9mtItiosdiONHy3ZKycmn6tKoyvSarFbrZyB5E1F/f1gO1FZK0d1PSedrv5ME5SX2T7vE/Y7EQSWFjiaVGHNNiOggBYlgS5lNjAEv3C/DfC3cvAnOL2ungsAjYdB2hIjevHOblLf6rq0YFIA2Q0rnoafJnUqWuRqJLehUwOsPG6TAElX6QJiXTQ/34SRgNimGhEVdn/MCW6KBpOnC4UNk9VurZMcvbvVnTpns1Ta3qFtxmxeXNLg/s3hEVIEKZI+eWChVuyokbewkie5PlLXPPibxO1dJd8kUTW5Zkrhni9Rod6J22zZp2bNTzr7mBj9n9une7t1l0te817fE5Q4Kx6XnoLdh4xa/LWa7xxxs7S7xcppzhcSVU9DgUIgkL+Zh9hwqs9Gp0f65PTqA12ADPO76eNlfuS9qVUVXTNO76e7+A2lt/ujUXi8/xesrz/Sjyt6I8RLrB8nGmDhHdo7OzPegAkDBABiyXUl7Y1Rw9Ivf++3Re7X2Bo7//287Av9SAmuuqr6Fd24SRZ84cZjqH73uRy1+yZt9Xr+cel6gAuOBWn1VLY+Xl5ecJnGLQtwdeGQWxifj565URQgptwyFDwtEg99LOiSLD+RKdkyYQD3tZFnz0RpJj+6QuIyhykFRlNENd7unDBs31i2O7GCZt5SODMGt8eViITf5KNu1mrKFuwh0g2ZaeNxm120mirQLN+6ocahGFhnbQQNWALqOMgcGi6aMTzutqmy3pKhu48WTilxFBcINkVvmXCw0O5//nZ9avcV9H9sba6UrOs1vK5mmxl6aLNLSJUXFiJmVEWZ9QRuSCuu3X7pGTlJI+mDVO2YOcNXPn5De0VNl2dLVLkm0JGQeYYQJkZoFC9sbwmZsICbNMdm8pmxGOH/qSKdJB4iFGdB23VXvqG6JyCYxYyRIPvnF+aHXVTFZFFIM4QjKzXQekdTaEXqK9Pf2ykufvVyar33Y/UzFSqXnK+qQyC0ukto9lZLVXiHwfhIzs2X/vgZ33Ad3qZ9YYpycePI86UvNc5UmAaCjsFjFcQNmntz/wkvPymsdWZJZNMx9n+ZWzHfNd1f/5PfUI26ppE6YKmtf/JPc8OgL0l8wTtXlu13SBiJP2LHgts3E0JOktTcjPSoyPwSwA3XAqA2hTxwCs+A6wCyQBESiQjjZqij4aQQcNQPrkLSQiTJlDX7PJopNEwEdgcC/7JzcRCeqbFHO5kWJ52b/EqRcmPGnPZaWuSmMbHnyxzIxTcn9Y6dJuQr8IldlfDMEBNLUbwviv0lU8RrbX37KJbGtNY2SXTpZTr/3fjm0cqX89obLZfQpZ/udnZ3eGWfMdwlocFerh/QUrs4Hmxr8dk38yE816Pfb26Etc/0589ZEzxIXVVfXTl8mTY/xe/a3eNt2JUvfdVEusU1blCejBtf5w8Zmen7Htr53VkZHVw2eLZmKRs3oruuPrd0clVvSLJWpSX0VlfOiShLafe4DfEaAXiVxNcXlRO3R7yPb65apY3Z1Xvrp544Uwowc1eM3/t1H4F9OYHg5lWp1MVntU7Td43/47HMKVW2SZBUEvfOBzR9DIe7ePF/ee3qH+9w9lSFumCUxfkYcmKBtGExgCAaTzB57Y5/En32pnuSd0nsotPsvzIyVitWrJLq3WzLGnOBnjpviFeTn+qUnTPP69pYpCbbWtaD6Bqf50+fO85pyxkbIoJhmMj+wXT2zL1O74LVZSOEfzSnRQdXuTZLXoFI1ulCOmHua23kjrQQ/Z836ndKSlC2TRoR2/4bgW7I+JGpMq/LEyXlyUVy7q3xoJ6GEUTh+pFPcePq7d0p3zS4/v/+gN1F1/jJ13kUEuUz83FuoUlxRmZKTHpJ6WqZQ+uqaGqcD2KIJYVBblMz9ym3SesG1sumv77hWFe61BO+Bz8b/aeEkA7CEFuLoOFVAUdDGi7taXTViFitY3ACJH5UbGsKzGJskEcAP4OOuPaiVUotqXqL0XzBxku6WE50SOyABlOmtWuQ1Bmo8xrfslYObl8owBRZsPhCqULriFf5cqECcjl6Z9KdbpXB6tazcMlW8i/5DK2Z9/7H9zoX70PsL5Id3fcM95x8F2pTryqtlzd8XyOIPlsmYm1QvD/i2tvLg2jEPYhGGGLzoZ/dI/YdvSIzKihE5l90so0690AFzGrRNR5Li81P5kPQwW6UlTGKH58b5ZIHKh/mhGWk6XZGs8NggTdPmCyYtNlAR0jiEag3bGHAb3UPz1iOBJim/bc07b8ueVe8LPlcFV3/R47xrqWlzm4uTR6Q7AjvnKNJftInd62gbmwD9arSHiDahfqf8Pn9cnrxx/09lct1KuX3mnfJydui5AC+CFjjm7DAwidUte1vWP/lzSSoeIyd9+0Fp2bpWNr70hFz0yNOy4Wffd55dxaPHufUHJfjotkZ3Gx1DWoLwt2p2bfd2jUl0AA4id1eM44PRNhxz3hBBcQNZKWZkw/fsk4tmx/cB0Bha3+WxXqw9mCetBeN9ElXLzj1RphrUEhPaYKX11sieMBIyITZD+D2b6FUJcz3Wis+fvL0jxl8dVzhnzeFd9j8+zY7/5t9wBP5XCWxoQUHpiSdOe+baa6+blNHf6jdUN/sN9TukdsuaqMa4BsevSN0X4117q7Zt5nwUmX0terZAti3SSknLdEUHS42itbIOKuovL/Q2LKFZEqO1eO1dj0nchxvkv154TEqKO+UnC1Wnbfpp0hMWAIYRMkzJvv11W/zY5ialhcbIjrpu6Y+Okxkj0xVY0SfKDNIKrF+17qKkM0UtIdLypaatwx+kYr25gwd56QnKDzrpRjkwJeQia4s6LabhUT2O5Pzrxx71cjo0CSoHrbJstz929Gi5+LKLvXrVfVu+aae/r2ynp6gy/6yv3ecdUpt1qrw9W3eFuGeaAFjoqUjK1fmVFtotl89yf+vdv/xd9r3xjB+3fYvXLOGSJHwi2Pse03sYPs2xMc3Jij2DpDbFlw8qQ2jCIm3Lpen6f8nNX/U3nHKtV7a23M2pmHkwdwoqSBg3ybUmFbaNHBGPM0QcbsgTTwhd6EhQ1SgwwNxv3cWvbS+QbCz6QXItCyz3wXUD9ELrlAhKVVlSt/OdhEq4OU544SbRMo+7quBNWbbgrzL4gmxpLP+s7J9wuquUQEqmVqrzd2KvzJ55khNQJknyv9IHZKfKRzVvX+e4g60NtVKiauVsCpZec7t0Tzz9/2vvu8Pjqq7t95lR76Pee7Esy13IvWBhWiimd4ghEJLwgFBe8kICyQuBUEIavQVCgDi00FyCMbg3uUiyZPXeex9JM3N+e52rM75WTHG+X174w/v79OnObTNz596zz9577bXcje1gOYGGVw/fLx3ccPvajedTHDsZbZgcXHrfr/k9Fii5HA2aQfSmNcSU3hib7s1SlFp8bcyRPRq9VfP2ZOqv2WIMyrZhbmZmNgzUEgG2KWFQj9k0I7w1hmuofM/HOPoU1yau7aevPi0PFv1ZkdKCMcIWfbdIvuhKKj/SqEBD0HZDWhATNEd3r4r6VoRyMzQarbn/TlNT4f30OYGyBcJ23YuslbV5nXxu9X3uMWJjcBlQh4qceaoTC82YdtznxgtXQzFtfJw1+VzGZCBs1gLKuetBNblr3ltCu597hI4cKnXNSggQsyIC1PugBQf/UxLjRNXBctqyKlzVvPre5zaXSUYO3QdmfkNEZbMv4PabA37q+PyceOmfucAyXLHbldy6SyFTmpnwQEdbeN3BvYSY9EF+hR2x6HZaVNMzlhefH2jPS620tm4Odp123xYT39g/fc1TK/6DV+BfcmALFuTdanMO/np6ZnJgmBR0sMZAqU3j0bA/0qGcV4gvz6QiU+mGm48qZg44r4Ob2ijYO0j1EhW2e9DhAR9amzHk5tuDA+vghkNEGbEMKEIN4/5nC2R/2WuODx/wVFPzTb1d1Ju08JgD43WenLbJCemgrvKDcr4tUOxsFbSfR5EF3NiKz5TEg+jMJA+Vi+xu6PEu5fF+iINAIB1hPmXMXh/JTN63PUFLLylQ64D6Q/8TdLfevv8eCbmFtEUrabjfqJXUdnSLhp1bpPQPEasWzqOk5ETV81JcVCRvePhp4ZcYSyV7DymaHJiWM0FvzOK0MPLhB3XDK0+K0bf+qgZWNOHiu8NKyJjF9zGiERYy2RDrx4g/GJwUjONV9bBC1ygz2MlsGz60mwfJ8+9/jgLm5KlmcLCbgFFi89FGFojsValIzJrBi4c6HdKRiAbVd+aaCgY1nYLa0zNOf9l2hI4crZVx4cYAA9LfyPR0tb9GIGqao6n1IAhrIlVpZjQHSGGkucb4Ahz9aEi+ZvUwNrAz5jSWt8NOE8+votxFUXS0bIKcl7/LjtBoGPZtLqPKP95LS5cspq7+QSW1A3M2lFPgONMd8cQCoI65SUxwbKCm6drKChr/4R/JaUtQ7QAgjMXvAoMDqdyzg8rfeV41vwLq3c99hogGmjmdd9nvXqdO/jnMCsBaJRhpQo1EhFPTZLs4L1LY+axThh4zNE5DYmdXzwTlc0QPWq+m+kaFRi2xe9CGLo6eOA0NQ9oQptKb400UAAAgAElEQVR7TG0V0F5J1me/r+RAZv9xPVm2vSU3v/R7sfDn8RQZkUNb39kkhxvyKPe+JwWuuTYcD4cKJOlsG/eOxRk3PVQZALVHDRSWkc78gDnptG3PITq6+QPK7Cqj63LvdJ9HL3weWUOFjhBVN1XXe1KQFNI9YIQHHRSa17XwZEBXIx188VEaG99Nc1kaJzRphpsyyln131S/sZB2b/FSBLzZkR4Ck0s4Es1b2HXpqEoP1vyqW0VbcGL2z62ii4nAr7zA5u7nagoxnhnA7HNWnS1cPPbEdB6l4M5qFWkhskKrD/aBE2vqNzT/YF5Mh9wfPkMGhEUws72Rxlwd2OoGmP32o8P/0jj5Txfv1Ir/71fgpH+Ym35wU4pPa8mZt/8kceEzjw9cN+SsY0XZZEpzcU2ClVdHWTQyYdIxwFkNCJ4ZLfOnvRvayZOZIew9PrRDcs7cjwlsm6vpuhwPd+Slbq7JQRzUP/02bnYqLRXJLGK5vCCcEHHsbmEYddJM8uZBnjkeuADBgyrPLC0eXNOqKaTcSB/aVNlLyeyQHroifQwOi4XrqX/MrpBJZpAIir3oY8ONrZWly5acQzl3/q+60Jgpljz3pOwt3EYzuTcJzmuorUlds4BonuEFMyKOZcmh9hoe6C+T0rJEfXW5rGZ5j1tuvlEELjyD3jrapwY0FN6vnh6pajLoXWKWEOnt7BUzGTOB6zTV4MxHouzUN8r1KmYngGmH1eNicT++ThkBoyIxmOU9uMMZzm11zBh90BEtL3/iNVHtaaMurrvBwM4Aq2jmZlMm/cWgM40hz1o9GQ3X4J/UHH3Yt7+6TWksDTZUqj4d6HbBED0CsIGa4kIfdhST6su6iRYQet043cWIVLC4A7CSP3uGkoQHalNTWYE6yzzYIZWppVjGeYB0lh6gA09fT3+41J/uPngxhV5+p6r39HOP1PDjN9FdHYMKuKEN8WKiCYHoYKRcA3PybWBHVBQSTAl3PED+MxZRO0Pv3SlEPgYOPZTVB7Y9dAd5jhmpuwlOLwaGGk5xsKeLBlimZdoVt5JPbKpy8ohsdbMyllGb0pBzRJ9IJ0JsE43aMLPaAPq3AKKJJbtoIR8FtIGsC5CHSN8hOtaACkU2zCTDE49dI4MW9pNq5O1Lc0V4TIic7xoD8vbaFrL/tofS1v6U4i68TrHn69oeardQUUC9ND4pQe0Pp4n/QMECsQon5h+fRkWb11NgzV55bv48uZQWfyGBLZxYjwhQNTFtejI0GmSAgBBpQuIlJuNT6qjjHsKSPso9O5l1AI8NORHWT9W+nc7TqeJQPtXt30VduzbIVAZ/gLuwvKGZ4MBgqH2hgdnbOSLApDHSyUK4PJE7k3/091n6CPRRMIA5rHEhoq88RnKLjxHV+YUxmpCBQ12VtMyrUtXXgWoG+hnPFNCHel/sz5kfCW2wTC+nQFrxpue3nfQ46b4wpxb+rVfgpH8YRF/z46wSDuy5Z+uuffvjFhEexqJ1PGsJ4PRRqJ+FZkfwrMYvmKL9hEoXwgCX390aSvVxc8nafITRVlysd7BYJTs4GKIgQJ2tYQFqRe78HBkRlUn76poFop+MiR4xUdNCAZw+eqqileYtWUIDDN0eZOXluEBvKmnoozzHYVo9jXvSPG3yl++UiexIb66hWCjT4aSFuSkqBWk21NRGvbihdlLPLCpUypc+kKLh6rtp9nVXU9P6jeR49w807cwLVHQVxIMjWLahOKuXu1i4b++hwzI+MZHprfJFbGyskpgor6qnpGvuUo2kIPO9LNGTUoc66fF7vk9y6y6KWBLudk54iML8xkT3iLdSkkUdK5Z4IDvGAcxwZJ7Zcp4eM0cdcaH1oIRrKYe7pEofXpFM9EFzkIz+8YvCL4ZpeibF/tCEjII7DMz2qFumpaXSRQtmqnWbOFICuwYMKE5w7IEbMbC31n25tOPSYIeCRF9VM9NNvnBaZvohHAggi24XKHYxzJ5TbRocgLoZgARBjPLLBCnw4Z105EgJedSVkifTcDmHDNeEydDtFznpux/Moyh2YNySSo7qw3TrS7+hVK7jwUnBAJuv5RTvRv6tMQnCBKglIZ2sKTMocvpcSs6ZRYkzDWJnT45KQFyrU5zxVknnrVpMFpfh6KPOvIIiuP5Wte5J6mVmed9JtKfHojU0PPdiVUM0pzt1GwbSffFBnmqyAtYU/O7gykQ0opn9tfPG+6A+iEi8v4epvJhFA1Ea2iWwDcAQZCr8w7gF5MH7qNT5oWJkT+X3RnMvIpFpS+OEcl7PTshZ510mEr/7E5U+BPpTI2tTkmJoXnygmjSA8eNABddMZSDl57N+1zHyEJUydH7+V/nr03/qHhO20Q7X13Fk5mdqoLaY+mZsP+45s1mq1c0VG2lE8ScyOLEE+yV0cOP7tOn99+R8VpbAs7ArL1KhD9uaeFBh00hENDUjEnMlO1Wjc0S5Q94+yykAj9/SaLUATp9u5WwPTwAd/onKKcWPVApkdjAOaCfWMhZHvqwxh0hNN0SPOWLJY+5SymzfpD73hY9+doqN/ot+uP/w+pN2YDk52a8eOVJ23dO/O+ezxx4vWq7BrD5cxIbZGXGnl+HQFnE6MIFF/D7uY9TX9IUcdVVSes1B7vhnheBJEclhDy/qSl9JYv5FpOTch2pkSEK6wKwOoodIVyD9FTDEjAE7NvDgw/pMvVYKApIsJJw6OCoLajxM12cnGgMUIxv/saOJWQGcdM4ZCXLu3BjRUNElW4tG1ffVNTYUehc/cr08uDWUSp98WuTNGFdQ/ZcHsuTdL78p3n/op8yI7akocTBrh8YRDKip6opKCSXXnFm5Yl/hIQIzwPz5s43ojNMzZRU1VMFSDkuXLKDV160VzqId9Jvbb6W0jl4VTWp0JZrAUcfSURaOR60O9TCdQkz1CXC/dnj70qxwVoPmgX1fp022BcQLgD/A83Z12girWAdR8en3q0gJhXkQGCNS0GhCzUCu2UIgmNnQzteYfzez5cZwfxyT2qL9AP1a2jIXLKSZ023KCQDVFhvFfUH8H/1KcFi9nQzI4FoODM3T3GAsh/1s4o3txVTHjCohAUzGyv15E90NXMM6zNRDzKjPUQ+inRQGUvi5DImSs2YFM2DEQQdqh+mi5Xba3bWY+S4zqZbVneteelj1fZmjdRyTsGYN04rN4e/OjbecitrdakxYNPsF1A7AYoHB3AwseeIvb9KuPz7IvWxeKmUYsWoNUx5dRbv37mHn5akik2aOwr/1i6doOCJVNQlr5KBWajazbehrFcL8f0C+QkFb03VtevUliag9MjVDAYrQmwcKJ0wEELVB7iYqNZlT3CVU8aMbyXXGhep0g7mb1X84MFgN1wh1L5R9LFe1H8By585jhxnk5hhE7bOBQTnMIymDMnKFV1I65YRKCuqsp5I/3idt85aSbfZyYX/3SfrxjLXu3/md9pdde+sGRVxSsrgt+vzj7o2pL3REhvWy9X+dNd4DVrBoaDuRA8sKcFD50LEIDvtiXWb49fKTj/aMPfZkvTdQiBqkEb5lUAaljirABgyODKbppa61HtMjxLOF+jlIFvCMw1nh2Y+44HKFXhnb85wFIDFkXtB7qjMxhXUjqvSB4zCxLRxpIjRDn4rAvvTn/49uPCkHBucV7+ta0ucR9BdpH7mvq7ufVWrjqa/X4K2Dw8I6szMzHqoZ5Dn3bLIUbaIsLoof5dQKTCRPl0MMFe+OX0Kh84wHcLy+ShXve2OmKZQWCE+jnFzL4abHVbOzxLZt22j3xx/Qcs6GHDjQTr3spGxeLOnBzs7jmOqC+6KmZ43Rsu/6TaAYu/7DHu/IYB/l4JCiW3RZAqVcvEiOtS4R69ZcQanLmIeRi+1/KGZUXcwMmbeQIypuyuzkGS0ocjT3G6QjANj41nnnuK/fkcPF8mhFBSWmpokE7pPiWoZETwuFx6sBq3jLespOshFShqi/fR3TDOo19iHq59RssK835cSx1D1HbAfH/cWgJYQQaQ1WHpHZ3v3iunnesrTZV9Sf+0OqssapCArpO034i1TZOKMFkUJMyM5RQoia5BifBy0BMPQ7gQVfqQVzrx2OV4MFE7CmLlulQBtNJcVK/Vcw+zgk4MHsPj/ST6XDUFtBIzXYPjAoL4v1pcOFB2ndD65Q9TykO3EdAPnvYjZ8IP48J9kZ/BlJGhfGvJYccYLVpYH7oWALmJooMTmCdu9k1d0RK08q4ui0nHhusO2k0c5Kqh4Pohk33EWB3D7gsjJDBQNTtIQI+tZ0W4A6GSPtNDHxRM1hOvTI7RTFKdGa6mryDwlREZdvXBq5uIXBc5Ad6qwCsoens/CpvzocPVZoiYAKgDYt9ghEIyIwpBNBMVX4zquy8e8vi6i0bJl//hXi3ff+LoXcp+4bZ8kIhV95LzmyFlHJL9YqFn4QGaPeJd78uUxaVSSge9XfHkMr7+KomJ2W2RCFlK33EbbYOMXcjvRiQspFlHfDHQSJFRgmE+0sZfLZY/8jE+YvUzUy68FPqfC5h2R1RL/wLRqVeG4/uPml4yKv7SXlFji053vXMxmuF13vt8r91mteu131hZkdnt64I/g39vbeWs/G9HBVsM2JNmpssJYOo+60MtVHTHVeeju2wYl9ujNNvPzcC0p8ElyGiLTMIA5EXZ7pRnSG9GJSlZG1iMsNUhkVTAx1xgUObSB5heuWn/zEUn/gF8Mb7i8yfshJw4QWDg8G54VlEAOHj3N2hrMe//P6+pMaJ4/7kU69+LdegZP6Yc6/+prGQ9u2Lo+NjTrT1dv+FD5Z9wir8rLejj8j+nB3Tj0hHFwiSyi49r9LKwa6lfMo8ZxOTVHTSfDAAIYDM2wdIoKAGmd37KeEoXpJXU0CPRyYfcNqi/daUJTViMWpV0fPyuGotEEPCiAJmHZeWMaNO2PZDKo92uVuqNbUWD/fV04/uOsOWrhwITVz9AXTulQVHH1lZmYIpBFhWvuotalFObG8vHkCarUHa5pl6c7PKWWiQSBiQs4dhghL21TkIdZjgEcaUUdhGPQBRvFoHKNtfsGyecyPrAEhwsFwehge8lvOSVMRItoFmnIvoLL2CSVlM8E1IzBXZHK60TZJrgsHhqI7moghUgjmDU0TpT9XKKtAI90Y5uhRDc4Qy9Tw+M7KLq5p7Fc9QYL7mLQKtdZxQ90H9TQgMSHOmc/jfNmhIvrvc1dww3q8clCR3IoAFBgMSDDUM/C/pYNJetmZgTUcBmcy4R1IsRyZYx+dSt3f1keBHiM0aw43E3NNFZHa3BR/6mZmeRTpXTFR3P8WQ558/PTVlxLno6nLySrboy6qYnDHAKPyqv/yGEXW7aDUtDTqAmHy6us5ddlPreuewI/ASgIsnspOjJZezcrfxv0D4VIYJgaYBMB0/xVqWGg3AAoT3x8p6MMf/kgNvGjIzeLPH21PkANZjaTTgUe3NcvWvTEi5rRWNbj3574hWHlahpX/SoCJHU4LCLyQ8w3UIqIugBq0wYnhXOdlDhO0sLavS6aZ7MjNk46+xiq5af8L6tE83baAqdCGZPWCIwJpuYmqDnp0+fXHpQp/U7dO3nPPveJw8SGazwCtLYzUHOeUq6Wj1QXHhvNA2fja1SvlGV7cZ8FmHzcEV4/Gl8me4UdJumaMjeZUuR9C7byWMnWVR7L1nxwYtkOHC2lR/d0ATgHIA2S+MFw/XMuueCEQeeGazkk3XsOJaTszltOrfSxKwTVznW2BA5uzdLsA52HD1gAq97Az0AdKD8ZHRL0Zz379RApVjFullpSxW72a3//La0bu+ZR9467ASTmwtZecW1bc0rZlbGgsdai370w4p4jICOZAy1Ty7pvf+BPVc+EVzkxbxoqzVJ0qw15L+VZvZlPwk1Eha8XhrCDaSzGKtgmGwRJpr/D+Kjo39EO7d12Jz9FyJlplehhs7+jIEP2d7TKKmQBw07lvTJ5pwWmhXqQdQz+nYYJ5hq5tNustadMOzvxLYNZWNhBIReWVKkJYO9NKG7kEg0gn88wL1TVCbQvEpJ9+slmCTBRRllad1edCqnHn51sVmsnPwyrriwupIN4pgICsrGz1RiN2VwgzdnN9JjLBKEAgdag/NxyWtbWDnNzYjPQh0oXZ4cEyPjiAIb6CdgLVx1FX/5CpeMHn8GfF28BFS489wZMfyGKLF+jjgoNCLxt0uxKjAlWjLWpAB5gDsK2xRf0G6BdDQ/OJWElQ9wIEu0FwozM7QnDuoaeoh9O6MERsYJUA08kZufFKrHJHm4PiOb2IpmnAv117PqKtT3CDOTuGJN4fTqxhdDLtzNEtIi84aRhAKQ2c+kJddWZyLCMJo2jTrkKuofDnZ9AKZsVo9kYKGuf59kUZ9Ny7HTQnxrgEYTYP8unrUWla/6gYGm5vpX1d3LQ86SiPNI9QdY+dpiVGqJQhoPIp195D9sT56ngbQ9XrnzV6yybCkijr7MuUEwdrOpy2zcIqARyBAXqOJnUAWdAjpgEb+zl1ie/d/N6rxzGrT4WBQ99qSUoswYnBCc0LaZdVh3/AYJcQ0bznMaV/he0wHX3BmWldLKxP6O8gENZW9DtFzz7+PRZeSmncwN/PWRE0wGPSMlF3hD53bVfRCuplfecafStwXpclFci7v325cG0xrh1Shx5Jcyw3fftmevTxh+iyHkaxpmbRlX96ir51zQ3HKQL89ZXX6PbrXMNeldvVTC5g7C7lyODEugfXK+SR2Ynh9bJRObHVVxx3A8N5aSZ4nXrENcH+uC5zG86i1vFPVA8YDG0DjTyx0IwccGDzeg2+y/rhbhm4jwQATVXl3oQMjDZEZdrgwIDaxTiie8bguMC5in0iGPo/Ai5Px3jXiy+8bMxeTtk37gqclAPLWzTvqeHewe/GxEZd1trS/jfUu2LYia0sWKVIdz/76KPjvmDCghU00VzFg2QT12x86Ix4A5XQERpHDSMu6Z2crbjVYP214ZQ410WxB95VBXzMtOcl+8la0atm2Lp+pY6fAjdHv1RSqoF+smUkqTw3GhfRUA1ghLN7SMCJmaMzXejHehAR4+a1zR0RPZ91KzQfcuDP7euRq883HBi+X31FmfTy9RO5OTmSSUpVs6P+wuBwG2QWipTIMNUTVnNwFy1JNGZ3SIWNlRtRHBCVZoPYotng3JAyhIFdA84aVDcftDJ5oa9x/eCwplpQFOMyOaoxG7gCl54xX+l2gY4KaTP0Ium+r8+bHCpFq+tk+ljUTWBghzBTbEGMEY22YIuAWjH6sebH+NDnXI+M6qxTrCIwiHHCIYJlAvRHQNRZuWern3WeQi1OquUeJMCgPcPj1OzEz4eBzCzHkR1hpaVJQQrwg+I72h9gM1J86c0dnC5mB4SU4jA3Efpzmg7XFzWLxdOi6NMSq4romru5MZ1rWd3DmH6MqQkJnBwALzgvrIgzokhDwnl5MVy+u6WJMm97mByx0xTCEBHl+GAfHXnjSQqcvZxyo43eLM2enuI1JhdmJIjwiEjF1+jHCMQqnoCVMDxetyVU7dxChaUvqeN0lIBlM6MEXsOpYZDW1x7NuiOea2Rn3wtq8MZ61L3gwBBt4TUGbB2FOX9jRITDYfE0a3mBQsbCvAY7hBd/vyHvYLlt+26+v/cJSJI0fmbcski/wYH96eo75bQmo6EYhpThKn6epxeXM6q3nJ5tMYA8+ZddSxcwCfLf179PS/IWKJLpZ7k/DzWva9aEOrzf7fHuDB5UTgxWJzZQtY/VbnZgJ6p7Yd8jbdwmwQ5LqyDHzT1PnQOtAUn+YeKG8x6nWkbEPvP6z9xpRKwvtBnfHdFY7ydSeGcIBehYxn4cz7B2WOaaNyY1qBOjX3VmV6R7IlzC9AG14RnkP8TSSTxZgfI3zNVad8qB6ZvjG/j/pBzYDy5e8N09rRMz9+0s/N4Pr1726d+31qzEd0IKEaYjL7xOm8Y1rLh06izZq7ZFMo1UdpSVFttGuQ+GWQtGmX+Me15ET6uQoTHyp3espcTIHSMb9h/2+fvuMesDNzhlnL+X48NCD8vu98esuiEZkQuYKBCNQI31tORACeoX1JrCw6PEMIvkocfFUV9Ors5aqq+pl4da+2nNhRcIwH67PnuPPA7tVflymI6+Eu410kEbnthEKAijyPs6E3qC1iY0mCVEOBoIzsgRlqBQ6RroET7DvSTGtqrRALDdxL5umTzHQQXLEsbLXh4jRFxwgjA9IHc0ThCiQ22ItBBxmV8j8gJoA44V4I7NzRbZaA8V/lFGURzpQnvHEVd4IGuB+NqkDEoXcF4wbmtSNsmBTDLtNBmblCgg2YL6F4hdYVD/hen0H5bN9RwNwdafCwAFACFg4IY022pGI3pwfhSINsiSbC6uVqARkMXCNLS8rJSZSh65imYw9VAtR31lrA015sGSMUsvJGdLFVm5BQJObT7zR87lSAp1DNQi4GyQOoQDgn1c7aBE3xF3jUw7ovksRqqZFg5wH+BnNe0UwhGIrs+uSI2iMF+7iu6cftwHx47LHLKOrfkxDQTG0/KZsYrjEFEkoOBamRnvDVJkdX2ZQV1fg8HgOAFhRi0ECvmYtvIiqvzDjyk9h6m3WPVXRwvm66YdECIqDLpwcnBYeD0rtkCOhxwUrelGGlXb1Oir/fE+bsyPpeSCi1WkFevok/bmWgFEHUzTIoFbcJ8sF3BaMDgu2I0z19AtF51DOvpC6nDrwSNiw+WXKOf1el0JDXr509oHHnPzSB7++B0X0obji2cyvVSecmitNQ86F/kmWrNHWWuOnVhEfyC194/L5nwHVYfzxTQZoq2paESkPmGIvkYP2Ml3rg+d5rqF3hx6XLFvIKqKqhsQgMpDH2zjn5tk4jxfdwM3HB9qhTCwcST2DyvWeV3Xwnpd26oPZMgpGyRWsA7POSbHqrQQm+PCxBff2crKFxN2uwwfbBb3PP3mSY2Tx/1op178W6/ASf0w6AEbri689o31B3/x9O3LX65vGb+hopkfQK47IBqDwXnZkrMoJMxGHUdL1DrA7GFn8gwpEcrEPHsv43abWE48gEwTA/UvnuX0wCRj/W8fDlDOYH6yt6OnNFWFLK+XJ8mxoSGxZEaWq3DIJQ7XtopcztrgQcf2gYYMauXelCCOChDVuSUw2hooZvpsdwrI0nBElm94W1gZ4XT6ZFEeEZjfXTNod/UeGvj9EAHNN5AX5EQhWkOWl120WuT2F1Cq31tKfsE7Zru0djyv3tsv3HAI+vM3lQdPdO9nrqFJg5wDFlsP+dC+Ei+qZ4h6ndNg3YATg8FxhbE+WTanIWFlNpuMTDUihv0HOUpkAT8sx4V4S2iiweqOHmG9Lm8ZHhkpUBOLiwwwGMM5+oB5zTxd1WoQDSHK0qKc6McCnyMY86E7BRkYDLzoZYKBaw/9VgB5QMBR9nCfEFj6wXbOWmBwaKhdAj6O9SDrBecipOuhH6UppZREfVyiOldHB9fmHvmOQhrCDtQ1GQ5s5iIa6Wqn0apD5MdRFQAdiJrqOQoEIAj3Dv5/f0UoLeJIq41VBaKCPWjdzg7a28dQc06VAYSAelVeeI+K3Day1wPgBBEWfmecCxFbpmDyW5bs0JaVGIeGdBKxaUxPdrNajesEa+tjBV/+XkgXIqpK9jzGkmLtb6PDzjC1Hn1PWpgTx7X3sUjpkQruU1urJifeWTE0mGfUabBdOy5zLQuRla7nYJ/E3gWi5GiZ9IhlYufJ2pdWItavsR8Gd0h+1DfHKfAQ1hXu3i0d3S1MpRbHdGnc+8WUY4JRmTviO4571tMPWenlc3/uvhaAzD+/q1RcfdYSAUBSWGSY6O7olnnJcfLiW++0dDOj/2d/+4trflOrBSlFOLCwtBh6/5MD9MgvH5JP3xgvcsKOKuZ3ODALs8OPTXdSmcWYNAG0oetg6jpMQurNtS/dkI3o6sIZ18k5y3ro4d2fCERnWKdppFAfRbQFAwMHlpFWRCp15ZIx8qohpe2l9b/U7xo2bKk76MHPi1U5L6zT/ZeglgqoqXXD63XDM/ZBA/QpGL37NvnGLZyUA8Onv/LsOT/zT5v355oD+7Yt9PeNi+fm5CauiXzWaKFqZpye6rzUTTDpwObN8JJpFhd3fjF/oJ9Fxjn9VQMx6hPQBcufa8Dc39voI3GzLVztpFdeHmbUfBA1O4LlgiVLxezoMFfh3p2WlpZKauexHykYzM70lcUsTau56l6ZhF2JLoo4ID+P9LHa/t6omiBBH5PrGBdIJbaHBcme64XAIGHd7BSnX+PnrBgIsOKBwYChoctAVF3ox03DzCyiDPIwX2EjXV7G/ryvdmxH9jusSG/gvcsYIFLD0UAqczsun5ai0oVoVI5ZahGZQczAOmllZQ4LyEvPOOc0TjCezQHgU+ozYgBD/aNwj1VFZbNOP520A8OhftGJ5IhMp7m5GW6i3qNjrNHEPUpaOBG8eWbNKRwH0tcBK5PXcvoR5MQYpME4sbd51EgjMuVTIhN3wTI5jZfKJLqQeCni/jctF4JtWgEA/VHtez6lxvdfVPLyaBRt6hngdHEvjXBKEPRNcG52ngBVNLWq+h8cDuqCEeGh1DYyoSIvgGHgpN6qZvBGDHMxzmWQzYFd5MMUQIiq2ljeXt1zTAOG1DKOV20aHN1hUNcWzM52erg/bSmuoDXrNhJnjoAsdcvDIIoPYuCH1jVzDRv9ZnBkiMQQhSH6iow+prQBSRlloZE0XLRLcRTWHz6oWCZS/yfMfY9q56VTgxoOj0bdxDu81H2IARuRB06nI7Op6UYcD4j63p95Cv/4ZBmYmC7KDh2QzuE+AYJbgDQSd/FMha1h4fGR0JmjOXRf+pXu64Ha19V3ZorA4DvFzT/7BZ0ZE6iAHa8WP8Hcj/10VfIM+ltvI908z2Cqeb1xv6usay87Cqd4+2fj1NPtO2GpGvV0pfsqTx8aNnpcrhyO7ETIQ+yLCOyaBW+QH6ND//v5C+Vq5hQAACAASURBVNR3/+UlrWpieO/bnrSHa1WoBSZUdTnxHOA99QdHpuaBP1kVQwdQmClyQCkuq/uSmedB3DuU2W+Bw9zzvFQsQc4bw1WkF3BwiEJTxtRkOaVLuPBc6vPi+URUdsqBuW+Rb+TCSTuwtRcvKfhwT13HeafnvekcGMvOHzWQhYNMyPJcIdNCceTlbChV6ETA6RGZJafEcHPzOMOLuXeLlY0BzOhrtIpAJmQVnMjBgHTuLSNuB7bngK/ctclKN980Lh74XNJbn3hTTKOv6gPBDQq9HzPsFTlt1Jn8IgYIzYswpJ5QL9EzNazDsbqDf8V0m4wNFuNF9Q7vbfXcyb/GkCxHc6TPckNkUw8cZ925msAaoNMfcGLepVY1w4S5I7Cv+RPDkRV9OuYJkAo+J4AJapDh7zB7NinJBzx4cFBITWKbnk1G2VImttV3+ujBDekTnXop/5j7fRhubAk0BpngZIOfDkKBickp1BdoRHdgjEc0BoYGQN4BtZ4RysKGnAoDGAFsGdqU8nBru1s4Uys8o49Ma5NBLga2p8UQdtTRHNB5mjYKKUxYX0crla97lqbFhVMA9365Kg6oVJ4vA3/COLuDuiW4HYf7+uix4DDawnRL9mkZ3ITbTUV1LRTJTesw33Cj3uf1rdvIp3o7dX/yFoXHxiuSZziyoJ4+t/NCPSyMI/PsuGhqGWRqokBfRYYMIuSoWx6k2CXLjHNyFAwEoWbNANAFDdpIJ6JuCCZ9fGePviaxc/QYElvThelrBmcXtXCOInl+9948N4IQKUAIMqK3yYwqxHGIzLTiMJyYdm6aAxCDs55MISIx8wEqx8e10lFGa4IUF5EXHJbuldJoQ51CxPuBX3BB2wUE5KyFERTD/jXywf+JHIc6+qbXjewq+E2vSphvea7wEzrCPY3gFwQaGEhESI54BJbJS9ZYHZAs0dENBCB/dk7yWIBvpTcmb8UNRsoOk9PCHkb/Ten9wjY4MNS98h3n07rN96uU4Rkx3q4500Ysf90bKZBSRHSGDAkM1wk1L1uBkBdfyvRSZXb5+99aVQ0MkVhspbeE2rIGgCHqCjgvWqCOiKgV54MzHNk7ZsU+cGAwny0eSv0CoI6YXKczbL6XC8/puT85ctLjpL4XTv3/916Bk/5hbrvtNjWCTLcUPbOlO+YGV9NROisjkD7r4p4ibogNGR+lLpbH8OA6AxoRmR+WbpznQUM8O3dx2QkODDYwYSVfq0vRSx3nwAzFZvnRs37i/qtHmCYmx/6j0h4fKLLiuKPvjNKZ18aL6wM7nI46T+tHO1yKOxDQc0CwgVRDAVez15sLuVinDTcqILP1NW1Un+5yDzIHDnsr9VfAefHQPPXOIXp4eqg9Mf+oz5Yau8rfmx3YVzmvodEM9TAf9zNOpkrhyLAes1XMYJuHxz1yE52icqPV+dJRLwtqayf6+bXzMm/D5215wSLbfBpVL1DzhJEyDEufzmm8VEXEC0OtphdSKtz/BHoopBjBj6e58WRClqJAai0tVg2xsGoeAGBp/k7FoK81pqAvBRVjGBSMA5khXS2zUwzInKH6xUACDKcXyOSzoK4Ca3t72WF6+pcPUWRMGKvp+lNEcCCJ9joliDrKEVgntwLU9w5Qki2IZeYZKcjOrR3IUgavwPk0sxMaEN7k6cWRFYtf+o50kRc3Q6/MzVTRwqftIwzgGKcm5jAEknFaNNMITUZ3OJd2XhPLr6DghUaTLsAmMM3UDvViEPYyj5RqCkb9ENcI3xcpWI04xDFweGDNgKgpdL/8Q8MUC/ybt14rmw7vFTO437BkncEXihYBTJDMwA1EYDA4MTgsdU5T6hCvtQPTWYJev1DJdGySGVbc9wiet5jkVOr3DBb1lmLj/SZ7peDErOs54j3b+E1RB1s9/yb56HcmqHT/S9TaKWnLdm/KzvZwoZ61syFcFYnhwPAfTgyGuhrW/WN8wNWU32rRMPcrvx2nnMx7D7dSwex0+q/vB0kxvGn8tXd7PFDTRm3qutWDVji0E9XFzChEREdTJ2h4b928jesE9CUMysmY5GmH5SjgyKoi2OV52Ns6MWtMRWxIGfqd5u1EBiby8yGZXcU/2HmsFMsWtG/Aap4M+51llYjGzCrOpxyYutTfSDtpB6a/BWpgniOuG3Y6U+jIgULIH1Cwa4DiORKr5LRTBsOId7a20YXcQ8JMq9Q91sJ1CJ7dexppJzgwVvRRdQ/0Ry27app9zeUlPiM1Lrr750Zq7t7bCoYbOhb7/fjhZwiz0gVp+QqZhHrBby50qDTj73lmel64McsDoafuCTF35mMbGpRhYNrYW2QQ5qLuhAEl6L+M1I95IMEMGDNdzATx4D1Vx6y+bFMdGNb18cSwMebYgwm0VbZr3IjMJp0VZqOw4xwetrHhO5vXIwLFzBPbkCJMYcfREHIsBYV1mrzUfFfpWfmcmdfKylF+SNngwNDzJbubj9dy4m2oZ0EtGTWqww2cPkOdi1nPkV50TmqFwfHpeiKY2M01MNApZYWytAUzw1u5TgYDOW4gR2SQocfADt4/UCaxLqBbNRqCnO829NCHL/2JBpoMzbiYUaNZOoY5CbWyd1mfS6UJIVcP6fjkBCPq6hl10NbK5uNAGJmx4Xx+Y3LESFFqHR6j4cZalX4MZsQczqkNquEiYy71rfy+aprXrQMaqIK2AZDpQhE5jqMuUE4NcXqxzsFITz43DE4+hIkkNIVWO9/zaGDOZIeM5u02/mt6/gEWIHtR7T86J1+GR8eKoMRKSjpzHnWwLA9ooGDmuhheAymoQR269qXTh3BwjpZgGT53sXA1VUtHR6OABEnV8mO8YxqkYQZtmJcjfAuotbKDfve9cfsZK/rFQ8UW7x/nuhT29IXftXrBGaA+hPTZyqxrBAAd6z0HleNC7QviqS/0ZVgsDJxycZ9mSqgHNdQ2kM3ZL30G2+nsa29W996+f3xIURc2qucovs9K91xDKlobyfYRGpGI/5gYYv9bTruFAT4rxZ8+uIs8Ioxrg+yCuYFbOy79WyLagnxKR5S3bMkwuA8XBVgl6mDjqSQ3fTgiercPK/Tv2b99UMH7azce9Wlbys8+n3txYb3SByva1WmFigYcOM4BWZbFQaHjTSmR8pQemPvR+cYtnLQDS0tLi/Tx8XrsjOnB+TNCPDPb+clq4brHIcY4z4ZeEfsJmw83N/MgMcH3QorLeIs9LAiY6M91DB7cgMpDRObPEZg1WioZcLvHInneasfY048e8GmysI7RdNZZYmLOG+emihcP1Kg6j+5/0Q91Q+Go1GJ3eA84IA0TBsPAxTNCxCLbmOoHQvQVm59Bm/Z70ObBMvWZzDUF7bz0gKIhy/euNAbFbS6jiA+mgNklTCTM6UM4rr0eFlkVZkQemEVGJhnkWnB0VyX2MUDBS6UbYShwh7CKiq6hwXHpbTif2eE983rYcSlEHG92YpihwmHp3iJ9Z2Hd+SwNczgw293Mih4mGNSW0b9EHEWAJQJRBKIkKw/uGIA1iSxqXkDgaTM7Lr0Ogz0IfdHvhFoa0m8QNQQgpIYJaOEAwDyPKEarF2PAh2HQr+kc5HQfH8PpzDGmn7KzIxs5+AmN9jC8mWtTiJLgqOCI4JjglMyG9bBeh+D38KU0pmyGwVFhX0jkIBrTBmQZABsgQfZZfi2JmSuU5hkauLVpDTS8TmQpEqhwx6dEcr/QMEd946ouqFWWW3kCpg1AlzhXPy2L9qbZydFKOmZHdTdhn8Jy5iXk90E/Xv8HT9KcOS0qusDvBCaOYb8wlRo3gzP0fQwnpicl5nvfozqL8mwWgetTHlcpS5hpUX8W7bzwWkdfWNZpRJ+mGBnIaNrWojL62yMNMn+FFK+X+CgoO2q8cCivPmGViFoujl+tesDgwGD+115KpZWl8p53igVo32DDkUaPbwLPARt/dy+Fs4rAxS+8qpq41737I9V8jDpVTnb8+PudnSrMTesak8g0YBm1sSzfmLEX23LVNjj2icYaFVkVyHblXN6wjlvzuW9rdp6Rtt3/cbB7YgfnFZLJPYW8H6ItpDD1M9iy32iKzgi9kKq3bKCExauYA/I0qvG+Q33fvN56CVXmHVySRSoeacy1ub+i8f4eevlnt6v3GoufRvf95IGTHifdN8ephX/rFTipH2bVqqWXOEOT/tZRslcmhwUoepdp3HPR6AqnlfGSe30m4bBcE+tqZh0t4aG0vkbqx6k+0K5Qh2bDLE/35mD9W60xxCAumZTSKgCXxYOOmRsikI0tzMLNuf7olaOkEUkVn3dLuShMQPBOMxLg4dfEn73rul0XhUnLsiyD0XpPgJ/cwJEM8v/m/bBN1wuwrGfAOr+uHVR6twed5yvEyIq1MjDgRfHYpw63s8JxuiFTP0DfS7YI7aA+GJXK0cEBzktmHshJ5wXHpfdRD8wkcqtxnxFhanMMZgvUHPAajmxqGhHXRO87J+k6mr16jdoX4pnFnYzaYgRhSH+D2gWwb2WBjL5k9CFYByBnD90oNCkPc9pPp9AgDwI1Yd20rKXrdQM6altA6vW6GOE1SfuEU6N5GgZHMCvRptCJWopEK/qi+RmGz4Yo7+iIJ4XX7ib7n3+h1s/h5muo5MIRoZHbbFrQE4O4tgFGysEgDw+Dc/Pl1CLShli2ZudxTXQBcVCl2goANmmbFPvUvJHGcVZ3pKkJenE9II0CvkekEAFoQZQFkAssj6/b7FgjnQo9LahNg4kE25uYK9KLCYo7n7lT+o90C9CCqWtz1V3UVbKPRioPKpCHrnthm4bXY9mn0ofsGccAQ3BM2Ud8ZFkON+pNmrnehVXmKEyT4eJ5AGLVucIpQppn0rfnb3PmncWIHLZ3qgzWD3wGpPC8+ubIWz0sAg5M2995UvBmcTsNrTIQm1o1GstgzwH1m/fnLyr0a2nTb1Uq/nffsjri88Y8C+tY7HOy/qWAUJydQKbhfUeiOM/2Y/qg9yF3LxieH6QBAYeHYwK3IvTOFjInJtbDUSG9jigNEZgbbfiBsNpn2eWe+VzcnuyZe+V7MeP+Ec97C8942l5RJz//bDMNVpdReAFrzE2eC/Wxi9KN9pa5iR8S9h148UX64f591F5f0/Lh+n8cQ/+4r8aphW/CFfjaDuyGc/Of2+9I+Q5mWO0tXWoWF9NnkPpB8Xgtsx+YOcXMX26Co7ARTi0FM7nsiQw1MKCB9hTbCOS02Cd4ol9G5s5XzcHeRR/TZcsdBGjszq1OgfoIbN58bkbN4ToWOzroAOk0I4q9OqLq+v2IXJ3qK9BH9Nd9PDDfYnhRM7u1+TMhnaPrYJiVpY4FKRQT9oEDg81OWTTSPrTL7+1aHhUnDQ8dtrd1+7vwwGH1xSke7pnmeyN+bhgx6HQSWp3CjNgyR2mvRxnpSkR0gAbjYc0cy3TZR3ep9zM7MB2FwYFhn8HARMu3zy0gEZ5ErxxpVpyEwaGh9LlXoCgpbiNfJtEFvB2DdAOzkoPGK4xZRTwYfAPRQ0RO0O9CTWjQxnRMzHYBbj5QS8HMkHwN5EAtrIXH1x7W4Orj7gENq4dTimZKJw9OUQKdWNfSrdhWtIF7EQ4CvWVANGJ/RGyOfua+BBP+7repaZidGrdddLGDhXm2GilHZ9cg9YeG0GhAOPE4y2F/FIVykzZsqIFzzCGRNH1JAQ3GZZGFlxsl188YLKNFJRH54RqAuzAKUSTX77Rjguo0nLbSLuP9tKGWhxog6mBg39AGORqYWZJmz556GqouVVRcgPRHp2VRW3U51b/ya5my8lskl10hOvdtocANj1FSDqlBV5/PfO8O+qaLmJnZ1BdX5HZK/n3Zbg5Mezw3vZnMnCoUO7uld0Sc0M4P0Zfe/4p510pXYo5oqGfSa/w+4x+qs8DpNDUXCLB5XBw4qHq+gDjcUt4jQJ+2a/rVKqIE6Xar02iahiHCnCjdSivCWTngJh9V/7IM13ufCH0IB+byTxr72Svj3nh2NX0UUqqItJDaA7oSWQxESrqJG3VDpBARneE4lAuATkTEhl675R125eywDAd27QyHmnAi8xF43nfUMxXgd6nYsr2Udu3aRR99tltxTF7ebET3+3a3U6XtNHnOklxK2n1EvMbMK6Cxu/Xnz5x44DJf+FPL/5Er8LUcGCRU+q1hT+ITot8I/0EiG87Q6SCm3fFv2SBrqp3iW1lCIQzNCCAsf9E30/tiOxoMi/c7xJjVT3rFpQtGksm0FWeJ5g9ekSEjDQLoPOzXU+stgNYLzuBiK0dmSD8CWQgbu8mIxLCs+27UZ/6TS0GyAdZAKgYRFlgJzKZTj1iv6X10+gbIJp2+MPey4HidNsTDhtQIiuHmiA374LV2bkA+oaCMvhT9/qgJrCgeoSiWpm+N8pp4c3DYA+cFfBjISOyHSBSOzBx5nSiFuMB2uZj1vR/R5vI+Gm+ocDcvTxWt7GRHA9Ve1IBgZiJfvEatS5sZYo8akPdkxzQEPyMYsLnvaBtVVTcp/kVEXJfOiVdyILDyzmEqrmhWytTgEYQDMzsu0FstZHZ0OBAYQB5I1yGlqV5zXWlwdJyah1lahPvO5Ogopz89mLWeG8xZfic1hHvaWOuppoPBH7V15G3vYc2zAe5VG6Vur3B2winqPJpRRH8OPfiunJ+klJVbOplOi8Eaal9OZvnye8EZwzTVllrmaNEcOcIBmk1HrJgE4HwAvkSFGDVWNIv3cq8fri3qbB1/uIOyvXYoZGxZfS/1XZKl0IHaiu5vk5bEuUoaBwYnBoutiKIR/2PwfawDiz0ME0w8O4zGFF3M5o9j9TZsx+vv3nM3Bfc10K/WGbInqGHBgXntD1M0ZcEBEzQ+32hHOK/KkybC29SzhkgH0Y/+fOY6rM6UoPUF6UGz49LPjLmBWTsm3aICAAjSh7rujPfQE0Hz9cVEEc8GIjJMMFHv2jnkVM8KnB8ampFWx4TuSpccixG9Xu09QkAqyZJo1MiQxocD7WpMcGxYb/Xt2LjLMmupTc72zBOHJvap/2gZKB2xKqKEUw7suFv8G/XiKx1YQUFBcN/wSKk9iCWGJx8AP5ZBZylwsl0WRqn1HXTu3DFZWjimHAlYxr/MEG2B/gemyW2xrEUwq7uDZBfDvYdsCQINrnjA0ddx6BDT93E0oIEXSUm9SsQuapLIAhB6FGHhBAGnBREqZnQ694/ZqMd12UKnVswODM4rvXxENdDi/NYZfoodQX0udmggCoUTg+n0IJY1cgrrtAMzI6xCPjJm76V5Rqqx15UmIj5tdheb9XXCjBE8eIjMFNkop030NkR/+n3w0Or15j4h8/WOG10pnDlLaCQokRWk5/KAxAAQRociskIaEClATR2FiAeOTHMd6vNg4AVtFKiiAgY7VeoM4ISj7ESg4xXgfYyMuLm+WUm1IGU4O425D6NjlM4X3lMb6kNAPmpZFh2FZeVmKWkWOMF+rokBLFHL0iPQFUO9STdYA8EIhCOiPDRboycNhpqaJ6P+jrDmG+D7cA5wLvh+iJQGfWx0lBuftcoxvg8sjCM6oAsRgcFRwZBOBB+nNqAzYRr+j2VErmYhTKzTx+A7aQeNdCSiUBjSq7ADTLelt+M1ZG3qXn9C9u7dJKyJTGzt7efqbWm2oParSXzrn+fo9DQnpTQkSWtAsKgKLVJIQnM6EVEV+3DRFmrQeOkIDMfAiXFN0BWSkKJ+MDxPkF2ZHe0vG7nFoa7oMNUm1ov0npkU2Vmu7i3P7DwB6RbAzWGx85sl0t6oU7kvDi9g8MfrQ7U7/fSE7cv0vszHYtnMyAFnBgd2Y3Tx2CdbG70AwNCpQ6QIAc7QGQ6k1TtPN2pbiNI8PmH0M6NkO5YHqOhMPyNoh0kO9pdzY0nUswq2Fn3VE184WhjadWA4B3rEQF+H161JI65/tI5Zmt8b7NhzpOYrRrWp3+7U6/+rK/CVDgz0UR720afbXDYJZu46H3Ysk7O9YA8GRwzVUHy80TyIaEs7JXAZwsA55t0X5GYaB8xdO6Lq7lGJXjEwKTD8WEAuBNvVw8bOKjxtWKUI0VCMjnuwNOAYbNeSLaMzfdV3OMvjmCqrBmdouQlAh1EHMEdZOAbODSkTNELD+cIJqvfmZbw/pD7gDAEmQRMxHCS2YzaqEU94sAr7ohQR6yVBy0bCpmWrL/BB3V/c1xZ9Kpqde2C7kXvC7FLn+uGkEKGtnucSgNNje3xWv6dzqy8dmnF89sJR51RRnjakLLGMnjH8R/OzXva3L6SJ6UuoYMUyCg72pQpOtdV2GQ9uWZ/x8fztw9TX2OiOkPR5PWOS/2mdHqT1Pjqays2Mo/zkIFX3aS5roeo2I6oDW0ciRwT5DEMEzP5wXRdZ28qVwjOoj7IvMYAA1Z/tpSRmhAclVWNNH81nZOM0RqqjfoceNTBeAMIOeRcAUODcgJxEXU2bmWUEKUsXOzbA/bsnGWIA7a/gyROkVJAaTAwPUo3LSHvCecGUMjOzsmjIP9a1cB/wF1FKYfuJVImxHirHMDQ6o8FZO2EXpzqHmfdxoK2FpWBqOb3ap7TvoIjcvGujoinLudAA0Ox8tF5RQAHuHsq8jm8W/ln9aFMpodwXYcqC5juMGU5zMbDF0pLZrtKQEYd6KTTP5obq5+/vl4G9QWLQNiC1c8BEC6dD1KWlUcynh8NR35OjJphZ82sqXRSAIXCAaCd5vYH14yZlVeDwzES+OA8iKD15xGuAQGCoiaPmhfQhDJkITOI03ZZ2uHob2m3OnpkuUCvdWN6iGEnQJN8X1uuur6uyA/fPmdeZGVFw/spt1lM1sC+6wb4B67/UgdkiIxcnREf+dMVSr9VVh41UYISfMQAGzVhJDdVHaaZXj4qoEFkVtjqoa2hMhgd4C+wHnjqwjCOqYVUfrkKMq3NgGf050tfmzs+rh4WL1WOdkw8ODz5wTkAT4j+2dQ1OuALmOo9TR8V2HAtQCd4TTkjLi0O6AgS9cIBwakhzwJD6QPpNR29Yp3WnIFeum6H174NUJ2ZoMBR89Xrk3rUhb68faqyTf92kBgOsQxM0nFhMhFDccIjMAPFF6hDrE/I8hMd6p7qwaJ7Ef8Vq0MC0UZeOCRS8NQwf29An5jjbqj4Q4Pow9NfAsWmHhnWAAuNzW2SeWHr1Wrpo0WlUN+aknzCLRSwrBQM9iAjNcfSgAmDo1B7qX4hawECveRARpYFSCqbTcHByNy9IpvxQL1pXVEsf7quk5q4hCRZ8heLT3W+sBm21cxQ2yV6fmBSvdMWgNlyytZhpwCooOmsmNfpGq4gFDiw4IpA6WX4ezcCgZ4IBAajQkhxp6cgJfI42Rr9OYwLe5EijFgWV43anh/DpN3oHYV3SU9RxahK6YLC4hGglbgmDsnT6JHFwsreVexcdtJm5FIu7GODCNTBfTklCWDXFk1Nydp5MMarVTJwM/k1ttogYVR9DwzNqj77DvYJpu2RHV4cA2a/urcM5sQzHK3s7mO4sV2mH9bJw5syVq6mkslo07NwiWxNGRX7COdR1YIfS7zI3I7vfdHIBzmnogFU9I1P3M6MT9XHYd16+04KWEzNvYNM0w1nohmCkvIOWGHRoX2RwUtrgrMpHW70x2QKfKSZjaCcBcOmZX3oprS1wRMJZAUmsJ6H6ePNnP9HnNn8GLVGDJmusH+rosyD119M/4AbwgEoLqcC6UX+l7o5tHcMTQgz3yeWZ8QJqzY08iRuxj6veVbQEgTAbvKOgbVv35rpTisxf9uP/B7d9qQMD92HBkkUzJywBdzNwYjGIQge616sbpWzHoJiVEUQxvg6Df67SGBmyIz1Uqg+G5mKwTOjwXR3X4ZDuJmfLMYlxc1oE+8FhwbB+KgrLfL2wjWsxCoqs1yNaGx5zynk5I2pdfb1N6UtByTgv3MiE6KbmZmkgIYGIxAx06m+ha3i6q1/PSNHJDwcxdX84DEB5Af7ANsxeMTudvs9D9aWo78Yd/7bLDLYPpAz1OZA20QMFIjXUyeDcdNSF1EpYvpDQU4rqtCrqHjcsf5LWCo5OR3FojMa5D1TdLBoHxmXB/FwRuPAM2shEyHBc2loYTWc2ADfc1tvm1mvT9TK9LTszgQEKNqZp6qVeRnYNsLoymqPh2MxM9nB4SKvBNJ8iIPiJ0RxmMRcj0pCaAT+OwRxwSkOBEbR8BoNMqtqoSfiSH0fpdkYjIlUIRCBMASwmxSnT+V6LYHorHXGpaI0NkidITULxGPD9Kv5uUGaeNYmIRWSKHjXY4OCwrO4eFEhJoi8OnxtEyDA4YNTVppqWWTGvh6PLsDGFmD/X1hyGk4TzAlJTG9KRMDgwzUHZWHaEit942hU90mqB1lnlkK/sWhnoTnt/mfPCuQKHWLooYIP7PZAaRNrxiwx8iEsYO6IVHGTMdItoLVXae3Hz8lgFZ4Q8hgydMvASfpV1Hy1zZyBq394pWvZUqtYViMbiWGzHf/R2lhbulgCGHErr/cos0Fe9r/UzqwSy8lzOjAA9Cc5U7mxQrPKQRAkPYm5V32FF+g1xThgEZ/EfKhLhgf6SU+wC8kiD/YOya2BIZKUnkY0dWU3XoHzo3rtPObCv+hH+Q9tP6uZ58KU/z22qqYufOfjJmn3V9vS8NB8FCdtTZZ/YVzfgM83m6R8Y7Kuqv0d6HY4cm4dHfrqPJ7br74f1U7/rSP+IqnL7BfsdLzk7ZcfguNTQ/uaar36SJo/D++vPgv/68/xfXGvnzEvdRaAz52wN/uSVdlfB9VEW/Mf7Yxn/p77+ss+mz3Gyn3931SWpW/yyiua2b3OWzr7ya0GC7a1NRmfxl5hPTLyqDXydfbGf3v9Ep5x6Duy7Jtmzu9NlqfxkT3UyXn/R++h9cd43dtUeY92dfE+c5926CdXpi3OY95/6WbDf1/0++lhcV/N5DkQtdUcrBflpdfj8X3Ydr1yY4mn+3O1/fsQZMVTl0+SXqNBJuOdx75/oHNHxicopLJiRnOQp5AAAAIpJREFU4n52Olq7U5nl5Fh6gLfvLql1i/S1NTUo7xk/0jCA51Pfq8GBkXP6BzsO4n/0qrOMZsl/0crfe9VuLfpbIM6ddeF1xxiUJ8+H7frU5s92ordLDQtSjNc13QMd+rN/2bWYug3HT70e5u/YtnlDNo7Bd9bL+jXuv6siAh79Fy/DqcP+zVfg/wGJXanBBrIwB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3" name="文字方塊 12"/>
          <p:cNvSpPr txBox="1"/>
          <p:nvPr/>
        </p:nvSpPr>
        <p:spPr>
          <a:xfrm>
            <a:off x="467544" y="725795"/>
            <a:ext cx="8280920" cy="830997"/>
          </a:xfrm>
          <a:prstGeom prst="rect">
            <a:avLst/>
          </a:prstGeom>
          <a:noFill/>
        </p:spPr>
        <p:txBody>
          <a:bodyPr wrap="square" rtlCol="0">
            <a:spAutoFit/>
          </a:bodyPr>
          <a:lstStyle/>
          <a:p>
            <a:pPr marL="1143000" indent="-1143000"/>
            <a:r>
              <a:rPr lang="en-US" altLang="zh-TW" sz="4800" b="1" dirty="0" smtClean="0">
                <a:solidFill>
                  <a:srgbClr val="FFFF00"/>
                </a:solidFill>
              </a:rPr>
              <a:t>2012</a:t>
            </a:r>
            <a:r>
              <a:rPr lang="zh-TW" altLang="en-US" sz="4800" b="1" dirty="0" smtClean="0">
                <a:solidFill>
                  <a:srgbClr val="FFFF00"/>
                </a:solidFill>
              </a:rPr>
              <a:t>   </a:t>
            </a:r>
            <a:r>
              <a:rPr lang="en-US" altLang="zh-TW" sz="4800" b="1" dirty="0" smtClean="0">
                <a:solidFill>
                  <a:srgbClr val="FFFF00"/>
                </a:solidFill>
              </a:rPr>
              <a:t>Doodle 4 Google</a:t>
            </a:r>
            <a:r>
              <a:rPr lang="zh-TW" altLang="en-US" sz="4800" b="1" dirty="0" smtClean="0">
                <a:solidFill>
                  <a:srgbClr val="FFFF00"/>
                </a:solidFill>
              </a:rPr>
              <a:t> </a:t>
            </a:r>
            <a:r>
              <a:rPr lang="en-US" altLang="zh-TW" sz="4800" b="1" dirty="0" smtClean="0">
                <a:solidFill>
                  <a:srgbClr val="FFFF00"/>
                </a:solidFill>
              </a:rPr>
              <a:t>Winner</a:t>
            </a:r>
            <a:endParaRPr lang="zh-TW" altLang="en-US" sz="6000" b="1" dirty="0">
              <a:solidFill>
                <a:srgbClr val="FFFF00"/>
              </a:solidFill>
            </a:endParaRPr>
          </a:p>
        </p:txBody>
      </p:sp>
      <p:pic>
        <p:nvPicPr>
          <p:cNvPr id="8" name="圖片 7" descr="unnamed (1).jpg"/>
          <p:cNvPicPr>
            <a:picLocks noChangeAspect="1"/>
          </p:cNvPicPr>
          <p:nvPr/>
        </p:nvPicPr>
        <p:blipFill>
          <a:blip r:embed="rId3" cstate="print"/>
          <a:stretch>
            <a:fillRect/>
          </a:stretch>
        </p:blipFill>
        <p:spPr>
          <a:xfrm>
            <a:off x="971600" y="1628800"/>
            <a:ext cx="7128792" cy="4612112"/>
          </a:xfrm>
          <a:prstGeom prst="rect">
            <a:avLst/>
          </a:prstGeom>
        </p:spPr>
      </p:pic>
    </p:spTree>
    <p:extLst>
      <p:ext uri="{BB962C8B-B14F-4D97-AF65-F5344CB8AC3E}">
        <p14:creationId xmlns:p14="http://schemas.microsoft.com/office/powerpoint/2010/main" val="91973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zh-TW" sz="4000" dirty="0">
                <a:latin typeface="微軟正黑體" panose="020B0604030504040204" pitchFamily="34" charset="-120"/>
                <a:ea typeface="微軟正黑體" panose="020B0604030504040204" pitchFamily="34" charset="-120"/>
              </a:rPr>
              <a:t>哪一項不是</a:t>
            </a:r>
            <a:r>
              <a:rPr lang="en-US" altLang="zh-TW" sz="4000" dirty="0">
                <a:latin typeface="微軟正黑體" panose="020B0604030504040204" pitchFamily="34" charset="-120"/>
                <a:ea typeface="微軟正黑體" panose="020B0604030504040204" pitchFamily="34" charset="-120"/>
              </a:rPr>
              <a:t>Google</a:t>
            </a:r>
            <a:r>
              <a:rPr lang="zh-TW" altLang="zh-TW" sz="4000" dirty="0">
                <a:latin typeface="微軟正黑體" panose="020B0604030504040204" pitchFamily="34" charset="-120"/>
                <a:ea typeface="微軟正黑體" panose="020B0604030504040204" pitchFamily="34" charset="-120"/>
              </a:rPr>
              <a:t>標誌</a:t>
            </a:r>
            <a:r>
              <a:rPr lang="zh-TW" altLang="en-US" sz="4000" dirty="0">
                <a:latin typeface="微軟正黑體" panose="020B0604030504040204" pitchFamily="34" charset="-120"/>
                <a:ea typeface="微軟正黑體" panose="020B0604030504040204" pitchFamily="34" charset="-120"/>
              </a:rPr>
              <a:t>曾經帶來的影響？</a:t>
            </a:r>
          </a:p>
        </p:txBody>
      </p:sp>
      <p:sp>
        <p:nvSpPr>
          <p:cNvPr id="3" name="內容版面配置區 2"/>
          <p:cNvSpPr>
            <a:spLocks noGrp="1"/>
          </p:cNvSpPr>
          <p:nvPr>
            <p:ph idx="1"/>
          </p:nvPr>
        </p:nvSpPr>
        <p:spPr/>
        <p:txBody>
          <a:bodyPr/>
          <a:lstStyle/>
          <a:p>
            <a:pPr marL="0" lvl="0" indent="0">
              <a:buNone/>
            </a:pP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讓人心情獲得調節與放鬆</a:t>
            </a:r>
          </a:p>
          <a:p>
            <a:pPr marL="0" lvl="0" indent="0">
              <a:buNone/>
            </a:pP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鼓舞人心並激發責任感</a:t>
            </a:r>
          </a:p>
          <a:p>
            <a:pPr marL="0" lvl="0" indent="0">
              <a:buNone/>
            </a:pP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引發各國兒童與青少年惡性競爭</a:t>
            </a:r>
          </a:p>
          <a:p>
            <a:pPr marL="0" lvl="0" indent="0">
              <a:buNone/>
            </a:pPr>
            <a:r>
              <a:rPr lang="en-US" altLang="zh-TW" dirty="0">
                <a:latin typeface="微軟正黑體" panose="020B0604030504040204" pitchFamily="34" charset="-120"/>
                <a:ea typeface="微軟正黑體" panose="020B0604030504040204" pitchFamily="34" charset="-120"/>
              </a:rPr>
              <a:t>4.</a:t>
            </a:r>
            <a:r>
              <a:rPr lang="zh-TW" altLang="zh-TW" dirty="0">
                <a:latin typeface="微軟正黑體" panose="020B0604030504040204" pitchFamily="34" charset="-120"/>
                <a:ea typeface="微軟正黑體" panose="020B0604030504040204" pitchFamily="34" charset="-120"/>
              </a:rPr>
              <a:t>帶給人們源源不斷的驚喜</a:t>
            </a:r>
          </a:p>
          <a:p>
            <a:pPr marL="0" lvl="0" indent="0">
              <a:buNone/>
            </a:pPr>
            <a:r>
              <a:rPr lang="en-US" altLang="zh-TW" dirty="0">
                <a:latin typeface="微軟正黑體" panose="020B0604030504040204" pitchFamily="34" charset="-120"/>
                <a:ea typeface="微軟正黑體" panose="020B0604030504040204" pitchFamily="34" charset="-120"/>
              </a:rPr>
              <a:t>5.</a:t>
            </a:r>
            <a:r>
              <a:rPr lang="zh-TW" altLang="zh-TW" dirty="0">
                <a:latin typeface="微軟正黑體" panose="020B0604030504040204" pitchFamily="34" charset="-120"/>
                <a:ea typeface="微軟正黑體" panose="020B0604030504040204" pitchFamily="34" charset="-120"/>
              </a:rPr>
              <a:t>影響力無遠弗屆</a:t>
            </a:r>
          </a:p>
          <a:p>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681" y="4500879"/>
            <a:ext cx="2484631" cy="1936699"/>
          </a:xfrm>
          <a:prstGeom prst="rect">
            <a:avLst/>
          </a:prstGeom>
        </p:spPr>
      </p:pic>
    </p:spTree>
    <p:extLst>
      <p:ext uri="{BB962C8B-B14F-4D97-AF65-F5344CB8AC3E}">
        <p14:creationId xmlns:p14="http://schemas.microsoft.com/office/powerpoint/2010/main" val="3902917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5983" y="759520"/>
            <a:ext cx="7772400" cy="2606250"/>
          </a:xfrm>
        </p:spPr>
        <p:txBody>
          <a:bodyPr/>
          <a:lstStyle/>
          <a:p>
            <a:pPr algn="l"/>
            <a:r>
              <a:rPr lang="en-US" altLang="zh-TW" sz="3600" dirty="0" smtClean="0">
                <a:solidFill>
                  <a:srgbClr val="3A7CEC"/>
                </a:solidFill>
                <a:latin typeface="微軟正黑體" panose="020B0604030504040204" pitchFamily="34" charset="-120"/>
                <a:ea typeface="微軟正黑體" panose="020B0604030504040204" pitchFamily="34" charset="-120"/>
              </a:rPr>
              <a:t>G</a:t>
            </a:r>
            <a:r>
              <a:rPr lang="en-US" altLang="zh-TW" sz="3600" dirty="0" smtClean="0">
                <a:solidFill>
                  <a:srgbClr val="E33E2B"/>
                </a:solidFill>
                <a:latin typeface="微軟正黑體" panose="020B0604030504040204" pitchFamily="34" charset="-120"/>
                <a:ea typeface="微軟正黑體" panose="020B0604030504040204" pitchFamily="34" charset="-120"/>
              </a:rPr>
              <a:t>o</a:t>
            </a:r>
            <a:r>
              <a:rPr lang="en-US" altLang="zh-TW" sz="3600" dirty="0" smtClean="0">
                <a:solidFill>
                  <a:srgbClr val="F1B500"/>
                </a:solidFill>
                <a:latin typeface="微軟正黑體" panose="020B0604030504040204" pitchFamily="34" charset="-120"/>
                <a:ea typeface="微軟正黑體" panose="020B0604030504040204" pitchFamily="34" charset="-120"/>
              </a:rPr>
              <a:t>o</a:t>
            </a:r>
            <a:r>
              <a:rPr lang="en-US" altLang="zh-TW" sz="3600" dirty="0" smtClean="0">
                <a:solidFill>
                  <a:srgbClr val="3A7CEC"/>
                </a:solidFill>
                <a:latin typeface="微軟正黑體" panose="020B0604030504040204" pitchFamily="34" charset="-120"/>
                <a:ea typeface="微軟正黑體" panose="020B0604030504040204" pitchFamily="34" charset="-120"/>
              </a:rPr>
              <a:t>g</a:t>
            </a:r>
            <a:r>
              <a:rPr lang="en-US" altLang="zh-TW" sz="3600" dirty="0" smtClean="0">
                <a:solidFill>
                  <a:srgbClr val="2CA24C"/>
                </a:solidFill>
                <a:latin typeface="微軟正黑體" panose="020B0604030504040204" pitchFamily="34" charset="-120"/>
                <a:ea typeface="微軟正黑體" panose="020B0604030504040204" pitchFamily="34" charset="-120"/>
              </a:rPr>
              <a:t>l</a:t>
            </a:r>
            <a:r>
              <a:rPr lang="en-US" altLang="zh-TW" sz="3600" dirty="0" smtClean="0">
                <a:solidFill>
                  <a:srgbClr val="E33E2B"/>
                </a:solidFill>
                <a:latin typeface="微軟正黑體" panose="020B0604030504040204" pitchFamily="34" charset="-120"/>
                <a:ea typeface="微軟正黑體" panose="020B0604030504040204" pitchFamily="34" charset="-120"/>
              </a:rPr>
              <a:t>e</a:t>
            </a:r>
            <a:r>
              <a:rPr lang="zh-TW" altLang="zh-TW" sz="3600" dirty="0" smtClean="0">
                <a:latin typeface="微軟正黑體" panose="020B0604030504040204" pitchFamily="34" charset="-120"/>
                <a:ea typeface="微軟正黑體" panose="020B0604030504040204" pitchFamily="34" charset="-120"/>
              </a:rPr>
              <a:t>標誌</a:t>
            </a:r>
            <a:r>
              <a:rPr lang="zh-TW" altLang="en-US" sz="3600" dirty="0" smtClean="0">
                <a:latin typeface="微軟正黑體" panose="020B0604030504040204" pitchFamily="34" charset="-120"/>
                <a:ea typeface="微軟正黑體" panose="020B0604030504040204" pitchFamily="34" charset="-120"/>
              </a:rPr>
              <a:t>中</a:t>
            </a:r>
            <a:r>
              <a:rPr lang="zh-TW" altLang="zh-TW" sz="3600" dirty="0" smtClean="0">
                <a:latin typeface="微軟正黑體" panose="020B0604030504040204" pitchFamily="34" charset="-120"/>
                <a:ea typeface="微軟正黑體" panose="020B0604030504040204" pitchFamily="34" charset="-120"/>
              </a:rPr>
              <a:t>的</a:t>
            </a:r>
            <a:r>
              <a:rPr lang="zh-TW" altLang="en-US" sz="3600" dirty="0" smtClean="0">
                <a:latin typeface="微軟正黑體" panose="020B0604030504040204" pitchFamily="34" charset="-120"/>
                <a:ea typeface="微軟正黑體" panose="020B0604030504040204" pitchFamily="34" charset="-120"/>
              </a:rPr>
              <a:t>「</a:t>
            </a:r>
            <a:r>
              <a:rPr lang="en-US" altLang="zh-TW" sz="3600" dirty="0" smtClean="0">
                <a:solidFill>
                  <a:srgbClr val="2CA24C"/>
                </a:solidFill>
                <a:latin typeface="微軟正黑體" panose="020B0604030504040204" pitchFamily="34" charset="-120"/>
                <a:ea typeface="微軟正黑體" panose="020B0604030504040204" pitchFamily="34" charset="-120"/>
              </a:rPr>
              <a:t>l</a:t>
            </a:r>
            <a:r>
              <a:rPr lang="zh-TW" altLang="en-US" sz="3600" dirty="0" smtClean="0">
                <a:latin typeface="微軟正黑體" panose="020B0604030504040204" pitchFamily="34" charset="-120"/>
                <a:ea typeface="微軟正黑體" panose="020B0604030504040204" pitchFamily="34" charset="-120"/>
              </a:rPr>
              <a:t>」採用混色呈現，表示他們走的道路與眾不同，請找出他們與眾不同的地方。</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438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4000" dirty="0">
                <a:latin typeface="微軟正黑體" panose="020B0604030504040204" pitchFamily="34" charset="-120"/>
                <a:ea typeface="微軟正黑體" panose="020B0604030504040204" pitchFamily="34" charset="-120"/>
              </a:rPr>
              <a:t>哪一項不是</a:t>
            </a:r>
            <a:r>
              <a:rPr lang="en-US" altLang="zh-TW" sz="4000" dirty="0">
                <a:latin typeface="微軟正黑體" panose="020B0604030504040204" pitchFamily="34" charset="-120"/>
                <a:ea typeface="微軟正黑體" panose="020B0604030504040204" pitchFamily="34" charset="-120"/>
              </a:rPr>
              <a:t>Google</a:t>
            </a:r>
            <a:r>
              <a:rPr lang="zh-TW" altLang="zh-TW" sz="4000" dirty="0">
                <a:latin typeface="微軟正黑體" panose="020B0604030504040204" pitchFamily="34" charset="-120"/>
                <a:ea typeface="微軟正黑體" panose="020B0604030504040204" pitchFamily="34" charset="-120"/>
              </a:rPr>
              <a:t>標誌可以引人注目</a:t>
            </a:r>
            <a:r>
              <a:rPr lang="zh-TW" altLang="en-US" sz="4000" dirty="0">
                <a:latin typeface="微軟正黑體" panose="020B0604030504040204" pitchFamily="34" charset="-120"/>
                <a:ea typeface="微軟正黑體" panose="020B0604030504040204" pitchFamily="34" charset="-120"/>
              </a:rPr>
              <a:t>的原因</a:t>
            </a:r>
            <a:r>
              <a:rPr lang="zh-TW" altLang="zh-TW" sz="4000" dirty="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009650" y="1752600"/>
            <a:ext cx="7886700" cy="4351338"/>
          </a:xfrm>
        </p:spPr>
        <p:txBody>
          <a:bodyPr/>
          <a:lstStyle/>
          <a:p>
            <a:pPr marL="342900" lvl="0" indent="-342900">
              <a:spcAft>
                <a:spcPts val="0"/>
              </a:spcAft>
              <a:buFont typeface="+mj-lt"/>
              <a:buAutoNum type="arabicPeriod"/>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與眾不同、推陳出新</a:t>
            </a:r>
          </a:p>
          <a:p>
            <a:pPr marL="342900" lvl="0" indent="-342900">
              <a:spcAft>
                <a:spcPts val="0"/>
              </a:spcAft>
              <a:buFont typeface="+mj-lt"/>
              <a:buAutoNum type="arabicPeriod"/>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標新立異、譁眾取寵</a:t>
            </a:r>
          </a:p>
          <a:p>
            <a:pPr marL="342900" lvl="0" indent="-342900">
              <a:spcAft>
                <a:spcPts val="0"/>
              </a:spcAft>
              <a:buFont typeface="+mj-lt"/>
              <a:buAutoNum type="arabicPeriod"/>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充滿巧思、蘊含美感</a:t>
            </a:r>
          </a:p>
          <a:p>
            <a:pPr marL="342900" lvl="0" indent="-342900">
              <a:spcAft>
                <a:spcPts val="0"/>
              </a:spcAft>
              <a:buFont typeface="+mj-lt"/>
              <a:buAutoNum type="arabicPeriod"/>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別出心裁、獨一無二</a:t>
            </a:r>
          </a:p>
        </p:txBody>
      </p:sp>
    </p:spTree>
    <p:extLst>
      <p:ext uri="{BB962C8B-B14F-4D97-AF65-F5344CB8AC3E}">
        <p14:creationId xmlns:p14="http://schemas.microsoft.com/office/powerpoint/2010/main" val="917548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0720" y="609600"/>
            <a:ext cx="8158480" cy="1143000"/>
          </a:xfrm>
        </p:spPr>
        <p:txBody>
          <a:bodyPr>
            <a:normAutofit fontScale="90000"/>
          </a:bodyPr>
          <a:lstStyle/>
          <a:p>
            <a:pPr algn="l"/>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Google</a:t>
            </a:r>
            <a:r>
              <a:rPr lang="zh-TW" altLang="en-US" dirty="0">
                <a:latin typeface="微軟正黑體" panose="020B0604030504040204" pitchFamily="34" charset="-120"/>
                <a:ea typeface="微軟正黑體" panose="020B0604030504040204" pitchFamily="34" charset="-120"/>
              </a:rPr>
              <a:t>設計</a:t>
            </a:r>
            <a:r>
              <a:rPr lang="zh-TW" altLang="zh-TW" dirty="0">
                <a:latin typeface="微軟正黑體" panose="020B0604030504040204" pitchFamily="34" charset="-120"/>
                <a:ea typeface="微軟正黑體" panose="020B0604030504040204" pitchFamily="34" charset="-120"/>
              </a:rPr>
              <a:t>第一個創新標誌是為了</a:t>
            </a:r>
            <a:r>
              <a:rPr lang="zh-TW" altLang="zh-TW" dirty="0"/>
              <a:t/>
            </a:r>
            <a:br>
              <a:rPr lang="zh-TW" altLang="zh-TW" dirty="0"/>
            </a:br>
            <a:endParaRPr lang="zh-TW" altLang="en-US" dirty="0"/>
          </a:p>
        </p:txBody>
      </p:sp>
      <p:sp>
        <p:nvSpPr>
          <p:cNvPr id="3" name="內容版面配置區 2"/>
          <p:cNvSpPr>
            <a:spLocks noGrp="1"/>
          </p:cNvSpPr>
          <p:nvPr>
            <p:ph idx="1"/>
          </p:nvPr>
        </p:nvSpPr>
        <p:spPr>
          <a:xfrm>
            <a:off x="977900" y="1752600"/>
            <a:ext cx="7772400" cy="4114800"/>
          </a:xfrm>
        </p:spPr>
        <p:txBody>
          <a:bodyPr/>
          <a:lstStyle/>
          <a:p>
            <a:pPr marL="0" lvl="0" indent="0">
              <a:buNone/>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慶祝</a:t>
            </a:r>
            <a:r>
              <a:rPr lang="zh-TW" altLang="zh-TW" sz="2800" dirty="0">
                <a:latin typeface="微軟正黑體" panose="020B0604030504040204" pitchFamily="34" charset="-120"/>
                <a:ea typeface="微軟正黑體" panose="020B0604030504040204" pitchFamily="34" charset="-120"/>
              </a:rPr>
              <a:t>發明家愛迪生</a:t>
            </a:r>
            <a:r>
              <a:rPr lang="zh-TW" altLang="en-US" sz="2800" dirty="0">
                <a:latin typeface="微軟正黑體" panose="020B0604030504040204" pitchFamily="34" charset="-120"/>
                <a:ea typeface="微軟正黑體" panose="020B0604030504040204" pitchFamily="34" charset="-120"/>
              </a:rPr>
              <a:t>生日</a:t>
            </a:r>
            <a:endParaRPr lang="zh-TW"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宣布</a:t>
            </a:r>
            <a:r>
              <a:rPr lang="en-US" altLang="zh-TW" sz="2800" dirty="0">
                <a:latin typeface="微軟正黑體" panose="020B0604030504040204" pitchFamily="34" charset="-120"/>
                <a:ea typeface="微軟正黑體" panose="020B0604030504040204" pitchFamily="34" charset="-120"/>
              </a:rPr>
              <a:t>Google</a:t>
            </a:r>
            <a:r>
              <a:rPr lang="zh-TW" altLang="zh-TW" sz="2800" dirty="0">
                <a:latin typeface="微軟正黑體" panose="020B0604030504040204" pitchFamily="34" charset="-120"/>
                <a:ea typeface="微軟正黑體" panose="020B0604030504040204" pitchFamily="34" charset="-120"/>
              </a:rPr>
              <a:t>公司成立</a:t>
            </a:r>
            <a:r>
              <a:rPr lang="zh-TW" altLang="en-US" sz="2800" dirty="0">
                <a:latin typeface="微軟正黑體" panose="020B0604030504040204" pitchFamily="34" charset="-120"/>
                <a:ea typeface="微軟正黑體" panose="020B0604030504040204" pitchFamily="34" charset="-120"/>
              </a:rPr>
              <a:t>一年</a:t>
            </a:r>
            <a:endParaRPr lang="zh-TW"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響應環保愛地球</a:t>
            </a:r>
            <a:r>
              <a:rPr lang="zh-TW" altLang="en-US" sz="2800" dirty="0">
                <a:latin typeface="微軟正黑體" panose="020B0604030504040204" pitchFamily="34" charset="-120"/>
                <a:ea typeface="微軟正黑體" panose="020B0604030504040204" pitchFamily="34" charset="-120"/>
              </a:rPr>
              <a:t>，告訴大家我們只有一個地球。</a:t>
            </a:r>
            <a:endParaRPr lang="zh-TW"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4.</a:t>
            </a:r>
            <a:r>
              <a:rPr lang="zh-TW" altLang="zh-TW" sz="2800" dirty="0">
                <a:latin typeface="微軟正黑體" panose="020B0604030504040204" pitchFamily="34" charset="-120"/>
                <a:ea typeface="微軟正黑體" panose="020B0604030504040204" pitchFamily="34" charset="-120"/>
              </a:rPr>
              <a:t>告訴大家創始人在內華達州</a:t>
            </a:r>
            <a:endParaRPr lang="en-US" altLang="zh-TW" sz="2800" dirty="0">
              <a:latin typeface="微軟正黑體" panose="020B0604030504040204" pitchFamily="34" charset="-120"/>
              <a:ea typeface="微軟正黑體" panose="020B0604030504040204" pitchFamily="34" charset="-120"/>
            </a:endParaRPr>
          </a:p>
          <a:p>
            <a:pPr marL="0" lvl="0" indent="0">
              <a:buNone/>
            </a:pP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懷念小時候玩的小精靈遊戲</a:t>
            </a:r>
            <a:endParaRPr lang="zh-TW" altLang="zh-TW" sz="2800"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275079" y="5028547"/>
            <a:ext cx="3538619" cy="1321453"/>
          </a:xfrm>
          <a:prstGeom prst="rect">
            <a:avLst/>
          </a:prstGeom>
          <a:ln>
            <a:noFill/>
          </a:ln>
          <a:effectLst>
            <a:softEdge rad="112500"/>
          </a:effectLst>
        </p:spPr>
      </p:pic>
      <p:pic>
        <p:nvPicPr>
          <p:cNvPr id="5" name="圖片 4"/>
          <p:cNvPicPr>
            <a:picLocks noChangeAspect="1"/>
          </p:cNvPicPr>
          <p:nvPr/>
        </p:nvPicPr>
        <p:blipFill>
          <a:blip r:embed="rId4"/>
          <a:stretch>
            <a:fillRect/>
          </a:stretch>
        </p:blipFill>
        <p:spPr>
          <a:xfrm>
            <a:off x="4981257" y="4905923"/>
            <a:ext cx="3769043" cy="1594394"/>
          </a:xfrm>
          <a:prstGeom prst="rect">
            <a:avLst/>
          </a:prstGeom>
          <a:ln>
            <a:noFill/>
          </a:ln>
          <a:effectLst>
            <a:softEdge rad="112500"/>
          </a:effectLst>
        </p:spPr>
      </p:pic>
    </p:spTree>
    <p:extLst>
      <p:ext uri="{BB962C8B-B14F-4D97-AF65-F5344CB8AC3E}">
        <p14:creationId xmlns:p14="http://schemas.microsoft.com/office/powerpoint/2010/main" val="937504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6960" y="467360"/>
            <a:ext cx="7438390" cy="5709603"/>
          </a:xfrm>
        </p:spPr>
        <p:txBody>
          <a:bodyPr>
            <a:normAutofit/>
          </a:bodyPr>
          <a:lstStyle/>
          <a:p>
            <a:pPr marL="0" indent="0">
              <a:buNone/>
            </a:pPr>
            <a:r>
              <a:rPr lang="en-US" altLang="zh-TW" sz="3600" dirty="0">
                <a:latin typeface="微軟正黑體" panose="020B0604030504040204" pitchFamily="34" charset="-120"/>
                <a:ea typeface="微軟正黑體" panose="020B0604030504040204" pitchFamily="34" charset="-120"/>
              </a:rPr>
              <a:t>Google</a:t>
            </a:r>
            <a:r>
              <a:rPr lang="zh-TW" altLang="en-US" sz="3600" dirty="0">
                <a:latin typeface="微軟正黑體" panose="020B0604030504040204" pitchFamily="34" charset="-120"/>
                <a:ea typeface="微軟正黑體" panose="020B0604030504040204" pitchFamily="34" charset="-120"/>
              </a:rPr>
              <a:t>標誌只是一個小小方寸的圖案，但產生「鼓舞人心的力量」，請從文中找出證據。</a:t>
            </a:r>
            <a:endParaRPr lang="en-US" altLang="zh-TW" sz="3600" dirty="0">
              <a:latin typeface="微軟正黑體" panose="020B0604030504040204" pitchFamily="34" charset="-120"/>
              <a:ea typeface="微軟正黑體" panose="020B0604030504040204" pitchFamily="34" charset="-120"/>
            </a:endParaRPr>
          </a:p>
          <a:p>
            <a:pPr marL="0" indent="0">
              <a:buNone/>
            </a:pPr>
            <a:endParaRPr lang="en-US" altLang="zh-TW" sz="3600" dirty="0">
              <a:latin typeface="微軟正黑體" panose="020B0604030504040204" pitchFamily="34" charset="-120"/>
              <a:ea typeface="微軟正黑體" panose="020B0604030504040204" pitchFamily="34" charset="-120"/>
            </a:endParaRPr>
          </a:p>
          <a:p>
            <a:pPr marL="857250" lvl="1" indent="-457200"/>
            <a:r>
              <a:rPr lang="zh-TW" altLang="en-US" sz="3200" dirty="0">
                <a:latin typeface="微軟正黑體" panose="020B0604030504040204" pitchFamily="34" charset="-120"/>
                <a:ea typeface="微軟正黑體" panose="020B0604030504040204" pitchFamily="34" charset="-120"/>
              </a:rPr>
              <a:t>每年四月二十二日世界地球日的標誌，在無形中激起人們維護生物多樣性的動力與責任。</a:t>
            </a:r>
            <a:endParaRPr lang="en-US" altLang="zh-TW" sz="3200" dirty="0">
              <a:latin typeface="微軟正黑體" panose="020B0604030504040204" pitchFamily="34" charset="-120"/>
              <a:ea typeface="微軟正黑體" panose="020B0604030504040204" pitchFamily="34" charset="-120"/>
            </a:endParaRPr>
          </a:p>
          <a:p>
            <a:pPr marL="857250" lvl="1" indent="-457200"/>
            <a:r>
              <a:rPr lang="zh-TW" altLang="en-US" sz="3200" dirty="0">
                <a:latin typeface="微軟正黑體" panose="020B0604030504040204" pitchFamily="34" charset="-120"/>
                <a:ea typeface="微軟正黑體" panose="020B0604030504040204" pitchFamily="34" charset="-120"/>
              </a:rPr>
              <a:t>國際性的公開展示標誌設計大賽金獎的作品，讓參賽者興奮不已。</a:t>
            </a:r>
            <a:endParaRPr lang="en-US" altLang="zh-TW" sz="3200" dirty="0">
              <a:latin typeface="微軟正黑體" panose="020B0604030504040204" pitchFamily="34" charset="-120"/>
              <a:ea typeface="微軟正黑體" panose="020B0604030504040204" pitchFamily="34" charset="-120"/>
            </a:endParaRPr>
          </a:p>
          <a:p>
            <a:pPr marL="857250" lvl="1" indent="-457200"/>
            <a:endParaRPr lang="en-US" altLang="zh-TW" sz="3200" dirty="0">
              <a:latin typeface="微軟正黑體" panose="020B0604030504040204" pitchFamily="34" charset="-120"/>
              <a:ea typeface="微軟正黑體" panose="020B0604030504040204" pitchFamily="34" charset="-120"/>
            </a:endParaRPr>
          </a:p>
          <a:p>
            <a:pPr marL="0" indent="0">
              <a:buNone/>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26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32856"/>
            <a:ext cx="8511856" cy="4032448"/>
          </a:xfrm>
          <a:prstGeom prst="rect">
            <a:avLst/>
          </a:prstGeom>
        </p:spPr>
      </p:pic>
      <p:sp>
        <p:nvSpPr>
          <p:cNvPr id="5" name="文字方塊 4"/>
          <p:cNvSpPr txBox="1"/>
          <p:nvPr/>
        </p:nvSpPr>
        <p:spPr>
          <a:xfrm>
            <a:off x="827584" y="908720"/>
            <a:ext cx="7488832" cy="830997"/>
          </a:xfrm>
          <a:prstGeom prst="rect">
            <a:avLst/>
          </a:prstGeom>
          <a:noFill/>
        </p:spPr>
        <p:txBody>
          <a:bodyPr wrap="square" rtlCol="0">
            <a:spAutoFit/>
          </a:bodyPr>
          <a:lstStyle/>
          <a:p>
            <a:pPr marL="1143000" indent="-1143000"/>
            <a:r>
              <a:rPr lang="en-US" altLang="zh-TW" sz="4800" b="1" dirty="0" smtClean="0">
                <a:solidFill>
                  <a:srgbClr val="FFFF00"/>
                </a:solidFill>
              </a:rPr>
              <a:t>2011</a:t>
            </a:r>
            <a:r>
              <a:rPr lang="zh-TW" altLang="en-US" sz="4800" b="1" dirty="0" smtClean="0">
                <a:solidFill>
                  <a:srgbClr val="FFFF00"/>
                </a:solidFill>
              </a:rPr>
              <a:t>   世界地球日塗鴉標誌</a:t>
            </a:r>
            <a:endParaRPr lang="zh-TW" altLang="en-US" sz="6000" b="1" dirty="0">
              <a:solidFill>
                <a:srgbClr val="FFFF00"/>
              </a:solidFill>
            </a:endParaRPr>
          </a:p>
        </p:txBody>
      </p:sp>
    </p:spTree>
    <p:extLst>
      <p:ext uri="{BB962C8B-B14F-4D97-AF65-F5344CB8AC3E}">
        <p14:creationId xmlns:p14="http://schemas.microsoft.com/office/powerpoint/2010/main" val="2852422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07058" y="4334"/>
            <a:ext cx="7886700" cy="1030288"/>
          </a:xfrm>
        </p:spPr>
        <p:txBody>
          <a:bodyPr/>
          <a:lstStyle/>
          <a:p>
            <a:r>
              <a:rPr lang="en-US" altLang="zh-TW" dirty="0">
                <a:solidFill>
                  <a:srgbClr val="3A7CEC"/>
                </a:solidFill>
              </a:rPr>
              <a:t>G</a:t>
            </a:r>
            <a:r>
              <a:rPr lang="en-US" altLang="zh-TW" dirty="0">
                <a:solidFill>
                  <a:srgbClr val="E33E2B"/>
                </a:solidFill>
              </a:rPr>
              <a:t>o</a:t>
            </a:r>
            <a:r>
              <a:rPr lang="en-US" altLang="zh-TW" dirty="0">
                <a:solidFill>
                  <a:srgbClr val="F1B500"/>
                </a:solidFill>
              </a:rPr>
              <a:t>o</a:t>
            </a:r>
            <a:r>
              <a:rPr lang="en-US" altLang="zh-TW" dirty="0">
                <a:solidFill>
                  <a:srgbClr val="3A7CEC"/>
                </a:solidFill>
              </a:rPr>
              <a:t>g</a:t>
            </a:r>
            <a:r>
              <a:rPr lang="en-US" altLang="zh-TW" dirty="0">
                <a:solidFill>
                  <a:srgbClr val="2CA24C"/>
                </a:solidFill>
              </a:rPr>
              <a:t>l</a:t>
            </a:r>
            <a:r>
              <a:rPr lang="en-US" altLang="zh-TW" dirty="0">
                <a:solidFill>
                  <a:srgbClr val="E33E2B"/>
                </a:solidFill>
              </a:rPr>
              <a:t>e</a:t>
            </a:r>
            <a:r>
              <a:rPr lang="zh-TW" altLang="en-US" dirty="0">
                <a:latin typeface="微軟正黑體" panose="020B0604030504040204" pitchFamily="34" charset="-120"/>
                <a:ea typeface="微軟正黑體" panose="020B0604030504040204" pitchFamily="34" charset="-120"/>
              </a:rPr>
              <a:t>創始人</a:t>
            </a:r>
          </a:p>
        </p:txBody>
      </p:sp>
      <p:pic>
        <p:nvPicPr>
          <p:cNvPr id="4" name="圖片 3"/>
          <p:cNvPicPr>
            <a:picLocks noChangeAspect="1"/>
          </p:cNvPicPr>
          <p:nvPr/>
        </p:nvPicPr>
        <p:blipFill>
          <a:blip r:embed="rId3"/>
          <a:stretch>
            <a:fillRect/>
          </a:stretch>
        </p:blipFill>
        <p:spPr>
          <a:xfrm rot="273080">
            <a:off x="6221472" y="2447434"/>
            <a:ext cx="2447155" cy="2736000"/>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5" name="文字方塊 4"/>
          <p:cNvSpPr txBox="1"/>
          <p:nvPr/>
        </p:nvSpPr>
        <p:spPr>
          <a:xfrm>
            <a:off x="6491790" y="1034622"/>
            <a:ext cx="2652210" cy="1261884"/>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賴利</a:t>
            </a:r>
            <a:r>
              <a:rPr lang="en-US" altLang="zh-TW" sz="2800" b="1" dirty="0">
                <a:solidFill>
                  <a:schemeClr val="bg1"/>
                </a:solidFill>
                <a:latin typeface="微軟正黑體" panose="020B0604030504040204" pitchFamily="34" charset="-120"/>
                <a:ea typeface="微軟正黑體" panose="020B0604030504040204" pitchFamily="34" charset="-120"/>
              </a:rPr>
              <a:t>·</a:t>
            </a:r>
            <a:r>
              <a:rPr lang="zh-TW" altLang="en-US" sz="2800" b="1" dirty="0">
                <a:solidFill>
                  <a:schemeClr val="bg1"/>
                </a:solidFill>
                <a:latin typeface="微軟正黑體" panose="020B0604030504040204" pitchFamily="34" charset="-120"/>
                <a:ea typeface="微軟正黑體" panose="020B0604030504040204" pitchFamily="34" charset="-120"/>
              </a:rPr>
              <a:t>佩吉</a:t>
            </a:r>
            <a:endParaRPr lang="en-US" altLang="zh-TW" sz="2800" b="1" dirty="0">
              <a:solidFill>
                <a:schemeClr val="bg1"/>
              </a:solidFill>
              <a:latin typeface="微軟正黑體" panose="020B0604030504040204" pitchFamily="34" charset="-120"/>
              <a:ea typeface="微軟正黑體" panose="020B0604030504040204" pitchFamily="34" charset="-120"/>
            </a:endParaRPr>
          </a:p>
          <a:p>
            <a:r>
              <a:rPr lang="en-US" altLang="zh-TW" sz="2400" dirty="0">
                <a:solidFill>
                  <a:schemeClr val="bg1"/>
                </a:solidFill>
                <a:latin typeface="微軟正黑體" panose="020B0604030504040204" pitchFamily="34" charset="-120"/>
                <a:ea typeface="微軟正黑體" panose="020B0604030504040204" pitchFamily="34" charset="-120"/>
              </a:rPr>
              <a:t>Larry Page</a:t>
            </a:r>
          </a:p>
          <a:p>
            <a:r>
              <a:rPr lang="en-US" altLang="zh-TW" sz="2400" dirty="0">
                <a:solidFill>
                  <a:schemeClr val="bg1"/>
                </a:solidFill>
                <a:latin typeface="微軟正黑體" panose="020B0604030504040204" pitchFamily="34" charset="-120"/>
                <a:ea typeface="微軟正黑體" panose="020B0604030504040204" pitchFamily="34" charset="-120"/>
              </a:rPr>
              <a:t>1973</a:t>
            </a:r>
            <a:r>
              <a:rPr lang="zh-TW" altLang="en-US" sz="2400" dirty="0">
                <a:solidFill>
                  <a:schemeClr val="bg1"/>
                </a:solidFill>
                <a:latin typeface="微軟正黑體" panose="020B0604030504040204" pitchFamily="34" charset="-120"/>
                <a:ea typeface="微軟正黑體" panose="020B0604030504040204" pitchFamily="34" charset="-120"/>
              </a:rPr>
              <a:t>年</a:t>
            </a:r>
            <a:r>
              <a:rPr lang="en-US" altLang="zh-TW" sz="2400" dirty="0">
                <a:solidFill>
                  <a:schemeClr val="bg1"/>
                </a:solidFill>
                <a:latin typeface="微軟正黑體" panose="020B0604030504040204" pitchFamily="34" charset="-120"/>
                <a:ea typeface="微軟正黑體" panose="020B0604030504040204" pitchFamily="34" charset="-120"/>
              </a:rPr>
              <a:t>3</a:t>
            </a:r>
            <a:r>
              <a:rPr lang="zh-TW" altLang="en-US" sz="2400" dirty="0">
                <a:solidFill>
                  <a:schemeClr val="bg1"/>
                </a:solidFill>
                <a:latin typeface="微軟正黑體" panose="020B0604030504040204" pitchFamily="34" charset="-120"/>
                <a:ea typeface="微軟正黑體" panose="020B0604030504040204" pitchFamily="34" charset="-120"/>
              </a:rPr>
              <a:t>月</a:t>
            </a:r>
            <a:r>
              <a:rPr lang="en-US" altLang="zh-TW" sz="2400" dirty="0">
                <a:solidFill>
                  <a:schemeClr val="bg1"/>
                </a:solidFill>
                <a:latin typeface="微軟正黑體" panose="020B0604030504040204" pitchFamily="34" charset="-120"/>
                <a:ea typeface="微軟正黑體" panose="020B0604030504040204" pitchFamily="34" charset="-120"/>
              </a:rPr>
              <a:t>26</a:t>
            </a:r>
            <a:r>
              <a:rPr lang="zh-TW" altLang="en-US" sz="2400" dirty="0">
                <a:solidFill>
                  <a:schemeClr val="bg1"/>
                </a:solidFill>
                <a:latin typeface="微軟正黑體" panose="020B0604030504040204" pitchFamily="34" charset="-120"/>
                <a:ea typeface="微軟正黑體" panose="020B0604030504040204" pitchFamily="34" charset="-120"/>
              </a:rPr>
              <a:t>日－</a:t>
            </a:r>
          </a:p>
        </p:txBody>
      </p:sp>
      <p:sp>
        <p:nvSpPr>
          <p:cNvPr id="6" name="文字方塊 5"/>
          <p:cNvSpPr txBox="1"/>
          <p:nvPr/>
        </p:nvSpPr>
        <p:spPr>
          <a:xfrm>
            <a:off x="3244216" y="2410617"/>
            <a:ext cx="2839486" cy="2000548"/>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謝爾蓋</a:t>
            </a:r>
            <a:r>
              <a:rPr lang="en-US" altLang="zh-TW" sz="2800" b="1" dirty="0">
                <a:solidFill>
                  <a:schemeClr val="bg1"/>
                </a:solidFill>
                <a:latin typeface="微軟正黑體" panose="020B0604030504040204" pitchFamily="34" charset="-120"/>
                <a:ea typeface="微軟正黑體" panose="020B0604030504040204" pitchFamily="34" charset="-120"/>
              </a:rPr>
              <a:t>·</a:t>
            </a:r>
            <a:r>
              <a:rPr lang="zh-TW" altLang="en-US" sz="2800" b="1" dirty="0">
                <a:solidFill>
                  <a:schemeClr val="bg1"/>
                </a:solidFill>
                <a:latin typeface="微軟正黑體" panose="020B0604030504040204" pitchFamily="34" charset="-120"/>
                <a:ea typeface="微軟正黑體" panose="020B0604030504040204" pitchFamily="34" charset="-120"/>
              </a:rPr>
              <a:t>布林</a:t>
            </a:r>
            <a:endParaRPr lang="en-US" altLang="zh-TW" sz="2800" b="1" dirty="0">
              <a:solidFill>
                <a:schemeClr val="bg1"/>
              </a:solidFill>
              <a:latin typeface="微軟正黑體" panose="020B0604030504040204" pitchFamily="34" charset="-120"/>
              <a:ea typeface="微軟正黑體" panose="020B0604030504040204" pitchFamily="34" charset="-120"/>
            </a:endParaRPr>
          </a:p>
          <a:p>
            <a:r>
              <a:rPr lang="en-US" altLang="zh-TW" sz="2400" dirty="0">
                <a:solidFill>
                  <a:schemeClr val="bg1"/>
                </a:solidFill>
                <a:latin typeface="微軟正黑體" panose="020B0604030504040204" pitchFamily="34" charset="-120"/>
                <a:ea typeface="微軟正黑體" panose="020B0604030504040204" pitchFamily="34" charset="-120"/>
              </a:rPr>
              <a:t>Sergey </a:t>
            </a:r>
            <a:r>
              <a:rPr lang="en-US" altLang="zh-TW" sz="2400" dirty="0" err="1">
                <a:solidFill>
                  <a:schemeClr val="bg1"/>
                </a:solidFill>
                <a:latin typeface="微軟正黑體" panose="020B0604030504040204" pitchFamily="34" charset="-120"/>
                <a:ea typeface="微軟正黑體" panose="020B0604030504040204" pitchFamily="34" charset="-120"/>
              </a:rPr>
              <a:t>Mikhaylovich</a:t>
            </a:r>
            <a:r>
              <a:rPr lang="en-US" altLang="zh-TW" sz="2400" dirty="0">
                <a:solidFill>
                  <a:schemeClr val="bg1"/>
                </a:solidFill>
                <a:latin typeface="微軟正黑體" panose="020B0604030504040204" pitchFamily="34" charset="-120"/>
                <a:ea typeface="微軟正黑體" panose="020B0604030504040204" pitchFamily="34" charset="-120"/>
              </a:rPr>
              <a:t> </a:t>
            </a:r>
            <a:r>
              <a:rPr lang="en-US" altLang="zh-TW" sz="2400" dirty="0" err="1">
                <a:solidFill>
                  <a:schemeClr val="bg1"/>
                </a:solidFill>
                <a:latin typeface="微軟正黑體" panose="020B0604030504040204" pitchFamily="34" charset="-120"/>
                <a:ea typeface="微軟正黑體" panose="020B0604030504040204" pitchFamily="34" charset="-120"/>
              </a:rPr>
              <a:t>Brin</a:t>
            </a:r>
            <a:endParaRPr lang="en-US" altLang="zh-TW" sz="2400" dirty="0">
              <a:solidFill>
                <a:schemeClr val="bg1"/>
              </a:solidFill>
              <a:latin typeface="微軟正黑體" panose="020B0604030504040204" pitchFamily="34" charset="-120"/>
              <a:ea typeface="微軟正黑體" panose="020B0604030504040204" pitchFamily="34" charset="-120"/>
            </a:endParaRPr>
          </a:p>
          <a:p>
            <a:r>
              <a:rPr lang="en-US" altLang="zh-TW" sz="2400" dirty="0">
                <a:solidFill>
                  <a:schemeClr val="bg1"/>
                </a:solidFill>
                <a:latin typeface="微軟正黑體" panose="020B0604030504040204" pitchFamily="34" charset="-120"/>
                <a:ea typeface="微軟正黑體" panose="020B0604030504040204" pitchFamily="34" charset="-120"/>
              </a:rPr>
              <a:t>1973</a:t>
            </a:r>
            <a:r>
              <a:rPr lang="zh-TW" altLang="en-US" sz="2400" dirty="0">
                <a:solidFill>
                  <a:schemeClr val="bg1"/>
                </a:solidFill>
                <a:latin typeface="微軟正黑體" panose="020B0604030504040204" pitchFamily="34" charset="-120"/>
                <a:ea typeface="微軟正黑體" panose="020B0604030504040204" pitchFamily="34" charset="-120"/>
              </a:rPr>
              <a:t>年</a:t>
            </a:r>
            <a:r>
              <a:rPr lang="en-US" altLang="zh-TW" sz="2400" dirty="0">
                <a:solidFill>
                  <a:schemeClr val="bg1"/>
                </a:solidFill>
                <a:latin typeface="微軟正黑體" panose="020B0604030504040204" pitchFamily="34" charset="-120"/>
                <a:ea typeface="微軟正黑體" panose="020B0604030504040204" pitchFamily="34" charset="-120"/>
              </a:rPr>
              <a:t>8</a:t>
            </a:r>
            <a:r>
              <a:rPr lang="zh-TW" altLang="en-US" sz="2400" dirty="0">
                <a:solidFill>
                  <a:schemeClr val="bg1"/>
                </a:solidFill>
                <a:latin typeface="微軟正黑體" panose="020B0604030504040204" pitchFamily="34" charset="-120"/>
                <a:ea typeface="微軟正黑體" panose="020B0604030504040204" pitchFamily="34" charset="-120"/>
              </a:rPr>
              <a:t>月</a:t>
            </a:r>
            <a:r>
              <a:rPr lang="en-US" altLang="zh-TW" sz="2400" dirty="0">
                <a:solidFill>
                  <a:schemeClr val="bg1"/>
                </a:solidFill>
                <a:latin typeface="微軟正黑體" panose="020B0604030504040204" pitchFamily="34" charset="-120"/>
                <a:ea typeface="微軟正黑體" panose="020B0604030504040204" pitchFamily="34" charset="-120"/>
              </a:rPr>
              <a:t>21</a:t>
            </a:r>
            <a:r>
              <a:rPr lang="zh-TW" altLang="en-US" sz="2400" dirty="0">
                <a:solidFill>
                  <a:schemeClr val="bg1"/>
                </a:solidFill>
                <a:latin typeface="微軟正黑體" panose="020B0604030504040204" pitchFamily="34" charset="-120"/>
                <a:ea typeface="微軟正黑體" panose="020B0604030504040204" pitchFamily="34" charset="-120"/>
              </a:rPr>
              <a:t>日</a:t>
            </a:r>
            <a:r>
              <a:rPr lang="en-US" altLang="zh-TW" sz="2400" dirty="0">
                <a:solidFill>
                  <a:schemeClr val="bg1"/>
                </a:solidFill>
                <a:latin typeface="微軟正黑體" panose="020B0604030504040204" pitchFamily="34" charset="-120"/>
                <a:ea typeface="微軟正黑體" panose="020B0604030504040204" pitchFamily="34" charset="-120"/>
              </a:rPr>
              <a:t>-</a:t>
            </a:r>
          </a:p>
          <a:p>
            <a:endParaRPr lang="zh-TW" altLang="en-US" dirty="0"/>
          </a:p>
        </p:txBody>
      </p:sp>
      <p:pic>
        <p:nvPicPr>
          <p:cNvPr id="7" name="圖片 6"/>
          <p:cNvPicPr>
            <a:picLocks noChangeAspect="1"/>
          </p:cNvPicPr>
          <p:nvPr/>
        </p:nvPicPr>
        <p:blipFill>
          <a:blip r:embed="rId4"/>
          <a:stretch>
            <a:fillRect/>
          </a:stretch>
        </p:blipFill>
        <p:spPr>
          <a:xfrm rot="682488">
            <a:off x="871200" y="666878"/>
            <a:ext cx="2477670" cy="2925318"/>
          </a:xfrm>
          <a:prstGeom prst="rect">
            <a:avLst/>
          </a:prstGeom>
          <a:ln>
            <a:noFill/>
          </a:ln>
          <a:effectLst>
            <a:innerShdw blurRad="63500" dist="50800" dir="13500000">
              <a:prstClr val="black">
                <a:alpha val="50000"/>
              </a:prstClr>
            </a:innerShdw>
            <a:softEdge rad="112500"/>
          </a:effectLst>
        </p:spPr>
      </p:pic>
      <p:sp>
        <p:nvSpPr>
          <p:cNvPr id="8" name="內容版面配置區 2"/>
          <p:cNvSpPr txBox="1">
            <a:spLocks/>
          </p:cNvSpPr>
          <p:nvPr/>
        </p:nvSpPr>
        <p:spPr>
          <a:xfrm>
            <a:off x="1195520" y="4839127"/>
            <a:ext cx="5195551" cy="1843776"/>
          </a:xfrm>
          <a:prstGeom prst="rect">
            <a:avLst/>
          </a:prstGeom>
        </p:spPr>
        <p:txBody>
          <a:bodyPr>
            <a:normAutofit/>
          </a:bodyPr>
          <a:lstStyle>
            <a:lvl1pPr marL="342900" indent="-342900" algn="l" rtl="0" eaLnBrk="1" fontAlgn="base" hangingPunct="1">
              <a:spcBef>
                <a:spcPct val="20000"/>
              </a:spcBef>
              <a:spcAft>
                <a:spcPct val="0"/>
              </a:spcAft>
              <a:buChar char="•"/>
              <a:defRPr kumimoji="1"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smtClean="0">
                <a:solidFill>
                  <a:srgbClr val="FF0000"/>
                </a:solidFill>
                <a:latin typeface="王漢宗中行書繁" pitchFamily="2" charset="-120"/>
                <a:ea typeface="王漢宗中行書繁" pitchFamily="2" charset="-120"/>
              </a:rPr>
              <a:t>當 </a:t>
            </a:r>
            <a:r>
              <a:rPr lang="en-US" altLang="zh-TW" b="1" dirty="0" smtClean="0">
                <a:solidFill>
                  <a:srgbClr val="FF0000"/>
                </a:solidFill>
                <a:latin typeface="王漢宗中行書繁" pitchFamily="2" charset="-120"/>
                <a:ea typeface="王漢宗中行書繁" pitchFamily="2" charset="-120"/>
              </a:rPr>
              <a:t>Larry </a:t>
            </a:r>
            <a:r>
              <a:rPr lang="zh-TW" altLang="en-US" b="1" dirty="0" smtClean="0">
                <a:solidFill>
                  <a:srgbClr val="FF0000"/>
                </a:solidFill>
                <a:latin typeface="王漢宗中行書繁" pitchFamily="2" charset="-120"/>
                <a:ea typeface="王漢宗中行書繁" pitchFamily="2" charset="-120"/>
              </a:rPr>
              <a:t>遇上 </a:t>
            </a:r>
            <a:r>
              <a:rPr lang="en-US" altLang="zh-TW" b="1" dirty="0" smtClean="0">
                <a:solidFill>
                  <a:srgbClr val="FF0000"/>
                </a:solidFill>
                <a:latin typeface="王漢宗中行書繁" pitchFamily="2" charset="-120"/>
                <a:ea typeface="王漢宗中行書繁" pitchFamily="2" charset="-120"/>
              </a:rPr>
              <a:t>Sergey</a:t>
            </a:r>
          </a:p>
          <a:p>
            <a:r>
              <a:rPr lang="zh-TW" altLang="en-US" sz="2400" dirty="0" smtClean="0">
                <a:ea typeface="書法家行書體" pitchFamily="2" charset="-120"/>
              </a:rPr>
              <a:t>創辦人 </a:t>
            </a:r>
            <a:r>
              <a:rPr lang="en-US" altLang="zh-TW" sz="2400" dirty="0" smtClean="0">
                <a:ea typeface="書法家行書體" pitchFamily="2" charset="-120"/>
              </a:rPr>
              <a:t>Larry Page </a:t>
            </a:r>
            <a:r>
              <a:rPr lang="zh-TW" altLang="en-US" sz="2400" dirty="0" smtClean="0">
                <a:ea typeface="書法家行書體" pitchFamily="2" charset="-120"/>
              </a:rPr>
              <a:t>和 </a:t>
            </a:r>
            <a:r>
              <a:rPr lang="en-US" altLang="zh-TW" sz="2400" dirty="0" smtClean="0">
                <a:ea typeface="書法家行書體" pitchFamily="2" charset="-120"/>
              </a:rPr>
              <a:t>Sergey </a:t>
            </a:r>
            <a:r>
              <a:rPr lang="en-US" altLang="zh-TW" sz="2400" dirty="0" err="1" smtClean="0">
                <a:ea typeface="書法家行書體" pitchFamily="2" charset="-120"/>
              </a:rPr>
              <a:t>Brin</a:t>
            </a:r>
            <a:r>
              <a:rPr lang="en-US" altLang="zh-TW" sz="2400" dirty="0" smtClean="0">
                <a:ea typeface="書法家行書體" pitchFamily="2" charset="-120"/>
              </a:rPr>
              <a:t> </a:t>
            </a:r>
            <a:br>
              <a:rPr lang="en-US" altLang="zh-TW" sz="2400" dirty="0" smtClean="0">
                <a:ea typeface="書法家行書體" pitchFamily="2" charset="-120"/>
              </a:rPr>
            </a:br>
            <a:r>
              <a:rPr lang="zh-TW" altLang="en-US" sz="2400" dirty="0" smtClean="0">
                <a:ea typeface="書法家行書體" pitchFamily="2" charset="-120"/>
              </a:rPr>
              <a:t>在 </a:t>
            </a:r>
            <a:r>
              <a:rPr lang="en-US" altLang="zh-TW" sz="2400" dirty="0" smtClean="0">
                <a:ea typeface="書法家行書體" pitchFamily="2" charset="-120"/>
              </a:rPr>
              <a:t>1995 </a:t>
            </a:r>
            <a:r>
              <a:rPr lang="zh-TW" altLang="en-US" sz="2400" dirty="0" smtClean="0">
                <a:ea typeface="書法家行書體" pitchFamily="2" charset="-120"/>
              </a:rPr>
              <a:t>年結識於史丹佛大學。</a:t>
            </a:r>
            <a:r>
              <a:rPr lang="en-US" altLang="zh-TW" sz="2400" dirty="0" smtClean="0">
                <a:ea typeface="書法家行書體" pitchFamily="2" charset="-120"/>
              </a:rPr>
              <a:t>1996 </a:t>
            </a:r>
            <a:r>
              <a:rPr lang="zh-TW" altLang="en-US" sz="2400" dirty="0" smtClean="0">
                <a:ea typeface="書法家行書體" pitchFamily="2" charset="-120"/>
              </a:rPr>
              <a:t>年，他們聯手打造了</a:t>
            </a:r>
            <a:r>
              <a:rPr lang="en-US" altLang="zh-TW" sz="2400" dirty="0" smtClean="0">
                <a:solidFill>
                  <a:srgbClr val="00A7E2"/>
                </a:solidFill>
                <a:latin typeface="KaiTi" pitchFamily="49" charset="-122"/>
                <a:ea typeface="KaiTi" pitchFamily="49" charset="-122"/>
                <a:cs typeface="Segoe UI" pitchFamily="34" charset="0"/>
              </a:rPr>
              <a:t>G</a:t>
            </a:r>
            <a:r>
              <a:rPr lang="en-US" altLang="zh-TW" sz="2400" dirty="0" smtClean="0">
                <a:solidFill>
                  <a:srgbClr val="FF0000"/>
                </a:solidFill>
                <a:latin typeface="KaiTi" pitchFamily="49" charset="-122"/>
                <a:ea typeface="KaiTi" pitchFamily="49" charset="-122"/>
                <a:cs typeface="Segoe UI" pitchFamily="34" charset="0"/>
              </a:rPr>
              <a:t>o</a:t>
            </a:r>
            <a:r>
              <a:rPr lang="en-US" altLang="zh-TW" sz="2400" dirty="0" smtClean="0">
                <a:solidFill>
                  <a:srgbClr val="FFC000"/>
                </a:solidFill>
                <a:latin typeface="KaiTi" pitchFamily="49" charset="-122"/>
                <a:ea typeface="KaiTi" pitchFamily="49" charset="-122"/>
                <a:cs typeface="Segoe UI" pitchFamily="34" charset="0"/>
              </a:rPr>
              <a:t>o</a:t>
            </a:r>
            <a:r>
              <a:rPr lang="en-US" altLang="zh-TW" sz="2400" dirty="0" smtClean="0">
                <a:solidFill>
                  <a:srgbClr val="00A7E2"/>
                </a:solidFill>
                <a:latin typeface="KaiTi" pitchFamily="49" charset="-122"/>
                <a:ea typeface="KaiTi" pitchFamily="49" charset="-122"/>
                <a:cs typeface="Segoe UI" pitchFamily="34" charset="0"/>
              </a:rPr>
              <a:t>g</a:t>
            </a:r>
            <a:r>
              <a:rPr lang="en-US" altLang="zh-TW" sz="2400" dirty="0" smtClean="0">
                <a:solidFill>
                  <a:srgbClr val="35C943"/>
                </a:solidFill>
                <a:latin typeface="KaiTi" pitchFamily="49" charset="-122"/>
                <a:ea typeface="KaiTi" pitchFamily="49" charset="-122"/>
                <a:cs typeface="Segoe UI" pitchFamily="34" charset="0"/>
              </a:rPr>
              <a:t>l</a:t>
            </a:r>
            <a:r>
              <a:rPr lang="en-US" altLang="zh-TW" sz="2400" dirty="0" smtClean="0">
                <a:solidFill>
                  <a:srgbClr val="FF0000"/>
                </a:solidFill>
                <a:latin typeface="KaiTi" pitchFamily="49" charset="-122"/>
                <a:ea typeface="KaiTi" pitchFamily="49" charset="-122"/>
                <a:cs typeface="Segoe UI" pitchFamily="34" charset="0"/>
              </a:rPr>
              <a:t>e</a:t>
            </a:r>
            <a:r>
              <a:rPr lang="zh-TW" altLang="en-US" sz="2400" dirty="0" smtClean="0"/>
              <a:t> 。</a:t>
            </a:r>
            <a:endParaRPr lang="zh-TW" altLang="en-US" sz="2400" dirty="0"/>
          </a:p>
        </p:txBody>
      </p:sp>
    </p:spTree>
    <p:extLst>
      <p:ext uri="{BB962C8B-B14F-4D97-AF65-F5344CB8AC3E}">
        <p14:creationId xmlns:p14="http://schemas.microsoft.com/office/powerpoint/2010/main" val="2365258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5400600" cy="1121933"/>
          </a:xfrm>
        </p:spPr>
        <p:txBody>
          <a:bodyPr>
            <a:noAutofit/>
          </a:bodyPr>
          <a:lstStyle/>
          <a:p>
            <a:r>
              <a:rPr lang="en-US" altLang="zh-TW" sz="5400" b="1" dirty="0" smtClean="0">
                <a:solidFill>
                  <a:srgbClr val="FFFF00"/>
                </a:solidFill>
                <a:latin typeface="KaiTi" pitchFamily="49" charset="-122"/>
                <a:ea typeface="KaiTi" pitchFamily="49" charset="-122"/>
                <a:cs typeface="Segoe UI" pitchFamily="34" charset="0"/>
              </a:rPr>
              <a:t>World Earth Day</a:t>
            </a:r>
            <a:endParaRPr lang="en-US" sz="3500" dirty="0">
              <a:solidFill>
                <a:srgbClr val="FFFF00"/>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764704"/>
            <a:ext cx="2085975" cy="2933700"/>
          </a:xfrm>
          <a:prstGeom prst="rect">
            <a:avLst/>
          </a:prstGeom>
        </p:spPr>
      </p:pic>
      <p:sp>
        <p:nvSpPr>
          <p:cNvPr id="10" name="矩形 9"/>
          <p:cNvSpPr/>
          <p:nvPr/>
        </p:nvSpPr>
        <p:spPr>
          <a:xfrm>
            <a:off x="523895" y="1998567"/>
            <a:ext cx="6588224" cy="4031873"/>
          </a:xfrm>
          <a:prstGeom prst="rect">
            <a:avLst/>
          </a:prstGeom>
        </p:spPr>
        <p:txBody>
          <a:bodyPr wrap="square">
            <a:spAutoFit/>
          </a:bodyPr>
          <a:lstStyle/>
          <a:p>
            <a:r>
              <a:rPr lang="zh-TW" altLang="zh-TW" sz="3200" b="1" dirty="0">
                <a:solidFill>
                  <a:schemeClr val="bg1"/>
                </a:solidFill>
                <a:latin typeface="王漢宗中仿宋繁" pitchFamily="2" charset="-120"/>
                <a:ea typeface="王漢宗中仿宋繁" pitchFamily="2" charset="-120"/>
              </a:rPr>
              <a:t>世界地球日即每年的4月22日，是一項世界性的環境保護活動。最早的地球日活動是1970年代於美國校園興起的環保運動</a:t>
            </a:r>
            <a:r>
              <a:rPr lang="zh-TW" altLang="zh-TW" sz="3200" b="1" dirty="0" smtClean="0">
                <a:solidFill>
                  <a:schemeClr val="bg1"/>
                </a:solidFill>
                <a:latin typeface="王漢宗中仿宋繁" pitchFamily="2" charset="-120"/>
                <a:ea typeface="王漢宗中仿宋繁" pitchFamily="2" charset="-120"/>
              </a:rPr>
              <a:t>，這</a:t>
            </a:r>
            <a:r>
              <a:rPr lang="zh-TW" altLang="zh-TW" sz="3200" b="1" dirty="0">
                <a:solidFill>
                  <a:schemeClr val="bg1"/>
                </a:solidFill>
                <a:latin typeface="王漢宗中仿宋繁" pitchFamily="2" charset="-120"/>
                <a:ea typeface="王漢宗中仿宋繁" pitchFamily="2" charset="-120"/>
              </a:rPr>
              <a:t>項活動從美國走向世界，成為全世界環保主義者的節日和環境保護宣傳日，在這天不同國籍的人們以各自不同的方式宣傳和實踐環境保護的觀念。</a:t>
            </a:r>
            <a:endParaRPr lang="zh-TW" altLang="en-US" sz="3200" b="1" dirty="0">
              <a:solidFill>
                <a:schemeClr val="bg1"/>
              </a:solidFill>
              <a:latin typeface="王漢宗中仿宋繁" pitchFamily="2" charset="-120"/>
              <a:ea typeface="王漢宗中仿宋繁" pitchFamily="2" charset="-120"/>
            </a:endParaRPr>
          </a:p>
        </p:txBody>
      </p:sp>
    </p:spTree>
    <p:extLst>
      <p:ext uri="{BB962C8B-B14F-4D97-AF65-F5344CB8AC3E}">
        <p14:creationId xmlns:p14="http://schemas.microsoft.com/office/powerpoint/2010/main" val="1759844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5400600" cy="1121933"/>
          </a:xfrm>
        </p:spPr>
        <p:txBody>
          <a:bodyPr>
            <a:noAutofit/>
          </a:bodyPr>
          <a:lstStyle/>
          <a:p>
            <a:r>
              <a:rPr lang="en-US" altLang="zh-TW" sz="5400" b="1" dirty="0" smtClean="0">
                <a:solidFill>
                  <a:srgbClr val="FFFF00"/>
                </a:solidFill>
                <a:latin typeface="KaiTi" pitchFamily="49" charset="-122"/>
                <a:ea typeface="KaiTi" pitchFamily="49" charset="-122"/>
                <a:cs typeface="Segoe UI" pitchFamily="34" charset="0"/>
              </a:rPr>
              <a:t>World Earth Day</a:t>
            </a:r>
            <a:endParaRPr lang="en-US" sz="3500" dirty="0">
              <a:solidFill>
                <a:srgbClr val="FFFF00"/>
              </a:solidFill>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20688"/>
            <a:ext cx="2533650" cy="1975051"/>
          </a:xfrm>
          <a:prstGeom prst="rect">
            <a:avLst/>
          </a:prstGeom>
        </p:spPr>
      </p:pic>
      <p:sp>
        <p:nvSpPr>
          <p:cNvPr id="11" name="矩形 10"/>
          <p:cNvSpPr/>
          <p:nvPr/>
        </p:nvSpPr>
        <p:spPr>
          <a:xfrm>
            <a:off x="1086297" y="2753377"/>
            <a:ext cx="6624736" cy="3970318"/>
          </a:xfrm>
          <a:prstGeom prst="rect">
            <a:avLst/>
          </a:prstGeom>
        </p:spPr>
        <p:txBody>
          <a:bodyPr wrap="square">
            <a:spAutoFit/>
          </a:bodyPr>
          <a:lstStyle/>
          <a:p>
            <a:r>
              <a:rPr lang="zh-TW" altLang="zh-TW" sz="3600" b="1" dirty="0">
                <a:solidFill>
                  <a:schemeClr val="bg1"/>
                </a:solidFill>
                <a:latin typeface="王漢宗中仿宋繁" pitchFamily="2" charset="-120"/>
                <a:ea typeface="王漢宗中仿宋繁" pitchFamily="2" charset="-120"/>
              </a:rPr>
              <a:t>最初的地球日選擇在春分節氣，這一天在全世界的任何一個角落晝夜時長均相等，陽光可以同時照耀在南極點和北極點上，這代表了世界的平等，同時也象徵著人類要拋開彼此間的爭議和不同，和諧共存。</a:t>
            </a:r>
            <a:endParaRPr lang="zh-TW" altLang="en-US" sz="3600" b="1" dirty="0">
              <a:solidFill>
                <a:schemeClr val="bg1"/>
              </a:solidFill>
              <a:latin typeface="王漢宗中仿宋繁" pitchFamily="2" charset="-120"/>
              <a:ea typeface="王漢宗中仿宋繁" pitchFamily="2" charset="-120"/>
            </a:endParaRPr>
          </a:p>
        </p:txBody>
      </p:sp>
    </p:spTree>
    <p:extLst>
      <p:ext uri="{BB962C8B-B14F-4D97-AF65-F5344CB8AC3E}">
        <p14:creationId xmlns:p14="http://schemas.microsoft.com/office/powerpoint/2010/main" val="498949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101600"/>
            <a:ext cx="7772400" cy="701040"/>
          </a:xfrm>
        </p:spPr>
        <p:txBody>
          <a:bodyPr/>
          <a:lstStyle/>
          <a:p>
            <a:r>
              <a:rPr lang="zh-TW" altLang="en-US" sz="40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何謂「生物多樣性」？</a:t>
            </a:r>
          </a:p>
        </p:txBody>
      </p:sp>
      <p:sp>
        <p:nvSpPr>
          <p:cNvPr id="3" name="內容版面配置區 2"/>
          <p:cNvSpPr>
            <a:spLocks noGrp="1"/>
          </p:cNvSpPr>
          <p:nvPr>
            <p:ph idx="1"/>
          </p:nvPr>
        </p:nvSpPr>
        <p:spPr>
          <a:xfrm>
            <a:off x="1066800" y="802640"/>
            <a:ext cx="7772400" cy="3637280"/>
          </a:xfrm>
        </p:spPr>
        <p:txBody>
          <a:bodyPr/>
          <a:lstStyle/>
          <a:p>
            <a:r>
              <a:rPr lang="zh-TW" altLang="en-US" sz="2600" dirty="0">
                <a:latin typeface="微軟正黑體" panose="020B0604030504040204" pitchFamily="34" charset="-120"/>
                <a:ea typeface="微軟正黑體" panose="020B0604030504040204" pitchFamily="34" charset="-120"/>
              </a:rPr>
              <a:t>「生物多樣性」一詞在</a:t>
            </a:r>
            <a:r>
              <a:rPr lang="en-US" altLang="zh-TW" sz="2600" dirty="0">
                <a:latin typeface="微軟正黑體" panose="020B0604030504040204" pitchFamily="34" charset="-120"/>
                <a:ea typeface="微軟正黑體" panose="020B0604030504040204" pitchFamily="34" charset="-120"/>
              </a:rPr>
              <a:t>1986</a:t>
            </a:r>
            <a:r>
              <a:rPr lang="zh-TW" altLang="en-US" sz="2600" dirty="0">
                <a:latin typeface="微軟正黑體" panose="020B0604030504040204" pitchFamily="34" charset="-120"/>
                <a:ea typeface="微軟正黑體" panose="020B0604030504040204" pitchFamily="34" charset="-120"/>
              </a:rPr>
              <a:t>年被提出，為生物的多樣性的簡稱，最早是指對地球上所有植物、動物、真菌及微生物物種種類的清查。</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根據研究估計，全球生物物種正以一百至一千倍的速率逐漸滅絕消失，人口以及資源消耗的增加，加以污染的結果、地球的暖化以及外來物種的引進，生物多樣性的危機今日已經成為人類應面對的現實。</a:t>
            </a:r>
            <a:endParaRPr lang="en-US" altLang="zh-TW" sz="2600"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stretch>
            <a:fillRect/>
          </a:stretch>
        </p:blipFill>
        <p:spPr>
          <a:xfrm>
            <a:off x="3618865" y="4439920"/>
            <a:ext cx="4669132" cy="1838960"/>
          </a:xfrm>
          <a:prstGeom prst="rect">
            <a:avLst/>
          </a:prstGeom>
        </p:spPr>
      </p:pic>
    </p:spTree>
    <p:extLst>
      <p:ext uri="{BB962C8B-B14F-4D97-AF65-F5344CB8AC3E}">
        <p14:creationId xmlns:p14="http://schemas.microsoft.com/office/powerpoint/2010/main" val="128858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5680" y="0"/>
            <a:ext cx="7772400" cy="741680"/>
          </a:xfrm>
        </p:spPr>
        <p:txBody>
          <a:bodyPr/>
          <a:lstStyle/>
          <a:p>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為什麼生物多樣性很重要？</a:t>
            </a:r>
          </a:p>
        </p:txBody>
      </p:sp>
      <p:sp>
        <p:nvSpPr>
          <p:cNvPr id="3" name="內容版面配置區 2"/>
          <p:cNvSpPr>
            <a:spLocks noGrp="1"/>
          </p:cNvSpPr>
          <p:nvPr>
            <p:ph idx="1"/>
          </p:nvPr>
        </p:nvSpPr>
        <p:spPr>
          <a:xfrm>
            <a:off x="924560" y="741680"/>
            <a:ext cx="7772400" cy="5806440"/>
          </a:xfrm>
        </p:spPr>
        <p:txBody>
          <a:bodyPr/>
          <a:lstStyle/>
          <a:p>
            <a:r>
              <a:rPr lang="zh-TW" altLang="en-US" sz="2600" dirty="0">
                <a:latin typeface="微軟正黑體" panose="020B0604030504040204" pitchFamily="34" charset="-120"/>
                <a:ea typeface="微軟正黑體" panose="020B0604030504040204" pitchFamily="34" charset="-120"/>
              </a:rPr>
              <a:t>人類的糧食、醫藥、建材及衣物織品的主原料、製造業所需要的化學原料、還有許許多多充實我們生活的要素，都是由各類的生物物種所提供 的，人類的生存全然是倚賴著生物多樣性。</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生物多樣性形成了生態系，提供了人類許多非常重要的環境服務，諸如保持表土、維護集水區、提供授粉的昆蟲、益鳥及其他生物、決定地區性氣候、提供各式各樣有價值的產物</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等等，並復原已被我們蹂躪的區域之生態所需 的模式以及物種。</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我們有道德上的義務維護這個地球上的生物多樣性，因為我們置身其中，完全仰賴它而生存，利用它來激發我們的藝術靈感，同時自許為地球管理人的我們，也必須承擔確保它的前途之責任，以為自我保障的基礎。</a:t>
            </a:r>
          </a:p>
        </p:txBody>
      </p:sp>
    </p:spTree>
    <p:extLst>
      <p:ext uri="{BB962C8B-B14F-4D97-AF65-F5344CB8AC3E}">
        <p14:creationId xmlns:p14="http://schemas.microsoft.com/office/powerpoint/2010/main" val="2431818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orient="vert" idx="4294967295"/>
          </p:nvPr>
        </p:nvSpPr>
        <p:spPr>
          <a:xfrm>
            <a:off x="7740352" y="609600"/>
            <a:ext cx="1008186" cy="5516563"/>
          </a:xfrm>
          <a:noFill/>
        </p:spPr>
        <p:txBody>
          <a:bodyPr vert="eaVert"/>
          <a:lstStyle/>
          <a:p>
            <a:pPr eaLnBrk="1" hangingPunct="1"/>
            <a:r>
              <a:rPr lang="zh-TW" altLang="en-US" sz="5400" dirty="0" smtClean="0">
                <a:solidFill>
                  <a:srgbClr val="FFFF00"/>
                </a:solidFill>
                <a:effectLst/>
              </a:rPr>
              <a:t>發現課文的架構</a:t>
            </a:r>
          </a:p>
        </p:txBody>
      </p:sp>
      <p:sp>
        <p:nvSpPr>
          <p:cNvPr id="619524" name="Rectangle 4"/>
          <p:cNvSpPr>
            <a:spLocks noChangeArrowheads="1"/>
          </p:cNvSpPr>
          <p:nvPr/>
        </p:nvSpPr>
        <p:spPr bwMode="auto">
          <a:xfrm>
            <a:off x="2629454" y="548680"/>
            <a:ext cx="1584176" cy="5832648"/>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chemeClr val="bg1"/>
                </a:solidFill>
              </a:rPr>
              <a:t>（二）這一課記敘文主要在說明或介紹什麼？</a:t>
            </a:r>
            <a:r>
              <a:rPr lang="zh-TW" altLang="en-US" sz="4400" b="1" dirty="0" smtClean="0">
                <a:solidFill>
                  <a:schemeClr val="bg1"/>
                </a:solidFill>
                <a:latin typeface="新細明體" pitchFamily="18" charset="-120"/>
              </a:rPr>
              <a:t>   </a:t>
            </a:r>
            <a:endParaRPr lang="zh-TW" altLang="en-US" sz="4400" b="1" dirty="0">
              <a:solidFill>
                <a:schemeClr val="bg1"/>
              </a:solidFill>
            </a:endParaRPr>
          </a:p>
        </p:txBody>
      </p:sp>
      <p:sp>
        <p:nvSpPr>
          <p:cNvPr id="11" name="Rectangle 5"/>
          <p:cNvSpPr txBox="1">
            <a:spLocks noChangeArrowheads="1"/>
          </p:cNvSpPr>
          <p:nvPr/>
        </p:nvSpPr>
        <p:spPr bwMode="auto">
          <a:xfrm>
            <a:off x="4788024" y="404664"/>
            <a:ext cx="1800200" cy="5759450"/>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zh-TW" altLang="en-US" sz="4400" b="1" dirty="0" smtClean="0">
                <a:solidFill>
                  <a:schemeClr val="bg1"/>
                </a:solidFill>
              </a:rPr>
              <a:t> （一）這一課是什麼文體的文章？</a:t>
            </a:r>
            <a:endParaRPr lang="zh-TW" altLang="en-US" sz="4400" b="1" dirty="0">
              <a:solidFill>
                <a:schemeClr val="bg1"/>
              </a:solidFill>
            </a:endParaRPr>
          </a:p>
        </p:txBody>
      </p:sp>
    </p:spTree>
    <p:extLst>
      <p:ext uri="{BB962C8B-B14F-4D97-AF65-F5344CB8AC3E}">
        <p14:creationId xmlns:p14="http://schemas.microsoft.com/office/powerpoint/2010/main" val="4108353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9522"/>
                                        </p:tgtEl>
                                        <p:attrNameLst>
                                          <p:attrName>style.visibility</p:attrName>
                                        </p:attrNameLst>
                                      </p:cBhvr>
                                      <p:to>
                                        <p:strVal val="visible"/>
                                      </p:to>
                                    </p:set>
                                    <p:anim calcmode="lin" valueType="num">
                                      <p:cBhvr additive="base">
                                        <p:cTn id="7" dur="500" fill="hold"/>
                                        <p:tgtEl>
                                          <p:spTgt spid="619522"/>
                                        </p:tgtEl>
                                        <p:attrNameLst>
                                          <p:attrName>ppt_x</p:attrName>
                                        </p:attrNameLst>
                                      </p:cBhvr>
                                      <p:tavLst>
                                        <p:tav tm="0">
                                          <p:val>
                                            <p:strVal val="0-#ppt_w/2"/>
                                          </p:val>
                                        </p:tav>
                                        <p:tav tm="100000">
                                          <p:val>
                                            <p:strVal val="#ppt_x"/>
                                          </p:val>
                                        </p:tav>
                                      </p:tavLst>
                                    </p:anim>
                                    <p:anim calcmode="lin" valueType="num">
                                      <p:cBhvr additive="base">
                                        <p:cTn id="8" dur="500" fill="hold"/>
                                        <p:tgtEl>
                                          <p:spTgt spid="619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9524">
                                            <p:txEl>
                                              <p:pRg st="0" end="0"/>
                                            </p:txEl>
                                          </p:spTgt>
                                        </p:tgtEl>
                                        <p:attrNameLst>
                                          <p:attrName>style.visibility</p:attrName>
                                        </p:attrNameLst>
                                      </p:cBhvr>
                                      <p:to>
                                        <p:strVal val="visible"/>
                                      </p:to>
                                    </p:set>
                                    <p:anim calcmode="lin" valueType="num">
                                      <p:cBhvr additive="base">
                                        <p:cTn id="19" dur="500" fill="hold"/>
                                        <p:tgtEl>
                                          <p:spTgt spid="6195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95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utoUpdateAnimBg="0"/>
      <p:bldP spid="619524" grpId="0" build="p"/>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orient="vert" idx="4294967295"/>
          </p:nvPr>
        </p:nvSpPr>
        <p:spPr>
          <a:xfrm>
            <a:off x="7908352" y="343879"/>
            <a:ext cx="792162" cy="5951065"/>
          </a:xfrm>
          <a:noFill/>
        </p:spPr>
        <p:txBody>
          <a:bodyPr vert="eaVert"/>
          <a:lstStyle/>
          <a:p>
            <a:pPr eaLnBrk="1" hangingPunct="1"/>
            <a:r>
              <a:rPr lang="zh-TW" altLang="en-US" sz="3600" dirty="0" smtClean="0">
                <a:solidFill>
                  <a:srgbClr val="FFFF00"/>
                </a:solidFill>
                <a:effectLst/>
              </a:rPr>
              <a:t>發現課文的結構與摘要大意</a:t>
            </a:r>
          </a:p>
        </p:txBody>
      </p:sp>
      <p:sp>
        <p:nvSpPr>
          <p:cNvPr id="619524" name="Rectangle 4"/>
          <p:cNvSpPr>
            <a:spLocks noChangeArrowheads="1"/>
          </p:cNvSpPr>
          <p:nvPr/>
        </p:nvSpPr>
        <p:spPr bwMode="auto">
          <a:xfrm>
            <a:off x="4963588" y="583356"/>
            <a:ext cx="1008112" cy="5472112"/>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chemeClr val="bg1"/>
                </a:solidFill>
              </a:rPr>
              <a:t>一</a:t>
            </a:r>
            <a:r>
              <a:rPr lang="zh-TW" altLang="en-US" sz="4400" b="1" dirty="0" smtClean="0">
                <a:solidFill>
                  <a:schemeClr val="bg1"/>
                </a:solidFill>
                <a:latin typeface="新細明體"/>
                <a:ea typeface="新細明體"/>
              </a:rPr>
              <a:t>、</a:t>
            </a:r>
            <a:r>
              <a:rPr lang="en-US" altLang="zh-TW" sz="4400" b="1" dirty="0" smtClean="0">
                <a:solidFill>
                  <a:schemeClr val="bg1"/>
                </a:solidFill>
                <a:latin typeface="新細明體"/>
                <a:ea typeface="新細明體"/>
              </a:rPr>
              <a:t>Google</a:t>
            </a:r>
            <a:r>
              <a:rPr lang="zh-TW" altLang="en-US" sz="4400" b="1" dirty="0" smtClean="0">
                <a:solidFill>
                  <a:schemeClr val="bg1"/>
                </a:solidFill>
                <a:latin typeface="新細明體"/>
                <a:ea typeface="新細明體"/>
              </a:rPr>
              <a:t>的簡介</a:t>
            </a:r>
            <a:r>
              <a:rPr lang="zh-TW" altLang="en-US" sz="4400" b="1" dirty="0" smtClean="0">
                <a:solidFill>
                  <a:schemeClr val="bg1"/>
                </a:solidFill>
                <a:latin typeface="新細明體" pitchFamily="18" charset="-120"/>
              </a:rPr>
              <a:t>   </a:t>
            </a:r>
            <a:endParaRPr lang="zh-TW" altLang="en-US" sz="4400" b="1" dirty="0">
              <a:solidFill>
                <a:schemeClr val="bg1"/>
              </a:solidFill>
            </a:endParaRPr>
          </a:p>
        </p:txBody>
      </p:sp>
      <p:sp>
        <p:nvSpPr>
          <p:cNvPr id="6" name="Rectangle 5"/>
          <p:cNvSpPr txBox="1">
            <a:spLocks noChangeArrowheads="1"/>
          </p:cNvSpPr>
          <p:nvPr/>
        </p:nvSpPr>
        <p:spPr bwMode="auto">
          <a:xfrm>
            <a:off x="6547647" y="260350"/>
            <a:ext cx="863600" cy="5759450"/>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zh-TW" altLang="en-US" sz="4400" b="1" dirty="0">
                <a:solidFill>
                  <a:srgbClr val="0000FF"/>
                </a:solidFill>
              </a:rPr>
              <a:t>     </a:t>
            </a:r>
            <a:r>
              <a:rPr lang="zh-TW" altLang="en-US" sz="4400" b="1" dirty="0" smtClean="0">
                <a:solidFill>
                  <a:srgbClr val="FFFF00"/>
                </a:solidFill>
              </a:rPr>
              <a:t>說明文</a:t>
            </a:r>
            <a:endParaRPr lang="zh-TW" altLang="en-US" sz="4400" b="1" dirty="0">
              <a:solidFill>
                <a:srgbClr val="FFFF00"/>
              </a:solidFill>
            </a:endParaRPr>
          </a:p>
        </p:txBody>
      </p:sp>
      <p:sp>
        <p:nvSpPr>
          <p:cNvPr id="12" name="Rectangle 4"/>
          <p:cNvSpPr>
            <a:spLocks noChangeArrowheads="1"/>
          </p:cNvSpPr>
          <p:nvPr/>
        </p:nvSpPr>
        <p:spPr bwMode="auto">
          <a:xfrm>
            <a:off x="2328709" y="547688"/>
            <a:ext cx="1800200" cy="5472112"/>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chemeClr val="bg1"/>
                </a:solidFill>
              </a:rPr>
              <a:t>   介紹</a:t>
            </a:r>
            <a:r>
              <a:rPr lang="en-US" altLang="zh-TW" sz="4400" b="1" dirty="0" smtClean="0">
                <a:solidFill>
                  <a:schemeClr val="bg1"/>
                </a:solidFill>
                <a:latin typeface="新細明體"/>
                <a:ea typeface="新細明體"/>
              </a:rPr>
              <a:t>Google</a:t>
            </a:r>
            <a:r>
              <a:rPr lang="zh-TW" altLang="en-US" sz="4400" b="1" dirty="0" smtClean="0">
                <a:solidFill>
                  <a:schemeClr val="bg1"/>
                </a:solidFill>
                <a:latin typeface="新細明體"/>
                <a:ea typeface="新細明體"/>
              </a:rPr>
              <a:t>的功用和標誌的設計理念。</a:t>
            </a:r>
            <a:endParaRPr lang="zh-TW" altLang="en-US" sz="4400" b="1" dirty="0">
              <a:solidFill>
                <a:schemeClr val="bg1"/>
              </a:solidFill>
            </a:endParaRPr>
          </a:p>
        </p:txBody>
      </p:sp>
    </p:spTree>
    <p:extLst>
      <p:ext uri="{BB962C8B-B14F-4D97-AF65-F5344CB8AC3E}">
        <p14:creationId xmlns:p14="http://schemas.microsoft.com/office/powerpoint/2010/main" val="251750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9522"/>
                                        </p:tgtEl>
                                        <p:attrNameLst>
                                          <p:attrName>style.visibility</p:attrName>
                                        </p:attrNameLst>
                                      </p:cBhvr>
                                      <p:to>
                                        <p:strVal val="visible"/>
                                      </p:to>
                                    </p:set>
                                    <p:anim calcmode="lin" valueType="num">
                                      <p:cBhvr additive="base">
                                        <p:cTn id="7" dur="500" fill="hold"/>
                                        <p:tgtEl>
                                          <p:spTgt spid="619522"/>
                                        </p:tgtEl>
                                        <p:attrNameLst>
                                          <p:attrName>ppt_x</p:attrName>
                                        </p:attrNameLst>
                                      </p:cBhvr>
                                      <p:tavLst>
                                        <p:tav tm="0">
                                          <p:val>
                                            <p:strVal val="0-#ppt_w/2"/>
                                          </p:val>
                                        </p:tav>
                                        <p:tav tm="100000">
                                          <p:val>
                                            <p:strVal val="#ppt_x"/>
                                          </p:val>
                                        </p:tav>
                                      </p:tavLst>
                                    </p:anim>
                                    <p:anim calcmode="lin" valueType="num">
                                      <p:cBhvr additive="base">
                                        <p:cTn id="8" dur="500" fill="hold"/>
                                        <p:tgtEl>
                                          <p:spTgt spid="619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9524">
                                            <p:txEl>
                                              <p:pRg st="0" end="0"/>
                                            </p:txEl>
                                          </p:spTgt>
                                        </p:tgtEl>
                                        <p:attrNameLst>
                                          <p:attrName>style.visibility</p:attrName>
                                        </p:attrNameLst>
                                      </p:cBhvr>
                                      <p:to>
                                        <p:strVal val="visible"/>
                                      </p:to>
                                    </p:set>
                                    <p:anim calcmode="lin" valueType="num">
                                      <p:cBhvr additive="base">
                                        <p:cTn id="19" dur="500" fill="hold"/>
                                        <p:tgtEl>
                                          <p:spTgt spid="6195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95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utoUpdateAnimBg="0"/>
      <p:bldP spid="619524" grpId="0" build="p"/>
      <p:bldP spid="6" grpId="0" build="p"/>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7020272" y="738556"/>
            <a:ext cx="1656184"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zh-TW" altLang="en-US" sz="4400" b="1" dirty="0">
                <a:solidFill>
                  <a:srgbClr val="0000FF"/>
                </a:solidFill>
              </a:rPr>
              <a:t> </a:t>
            </a:r>
            <a:r>
              <a:rPr lang="zh-TW" altLang="en-US" sz="4400" b="1" dirty="0" smtClean="0">
                <a:solidFill>
                  <a:schemeClr val="bg1"/>
                </a:solidFill>
              </a:rPr>
              <a:t>二</a:t>
            </a:r>
            <a:r>
              <a:rPr lang="zh-TW" altLang="en-US" sz="4400" b="1" dirty="0" smtClean="0">
                <a:solidFill>
                  <a:schemeClr val="bg1"/>
                </a:solidFill>
                <a:latin typeface="新細明體"/>
                <a:ea typeface="新細明體"/>
              </a:rPr>
              <a:t>、</a:t>
            </a:r>
            <a:r>
              <a:rPr lang="en-US" altLang="zh-TW" sz="4400" b="1" dirty="0">
                <a:solidFill>
                  <a:schemeClr val="bg1"/>
                </a:solidFill>
                <a:latin typeface="新細明體"/>
                <a:ea typeface="新細明體"/>
              </a:rPr>
              <a:t> </a:t>
            </a:r>
            <a:r>
              <a:rPr lang="en-US" altLang="zh-TW" sz="4400" b="1" dirty="0" smtClean="0">
                <a:solidFill>
                  <a:schemeClr val="bg1"/>
                </a:solidFill>
                <a:latin typeface="新細明體"/>
                <a:ea typeface="新細明體"/>
              </a:rPr>
              <a:t>Google</a:t>
            </a:r>
            <a:r>
              <a:rPr lang="zh-TW" altLang="en-US" sz="4400" b="1" dirty="0" smtClean="0">
                <a:solidFill>
                  <a:schemeClr val="bg1"/>
                </a:solidFill>
                <a:latin typeface="新細明體"/>
                <a:ea typeface="新細明體"/>
              </a:rPr>
              <a:t>特殊標誌的目的和由來</a:t>
            </a:r>
            <a:endParaRPr lang="zh-TW" altLang="en-US" sz="4400" b="1" dirty="0">
              <a:solidFill>
                <a:schemeClr val="bg1"/>
              </a:solidFill>
            </a:endParaRPr>
          </a:p>
        </p:txBody>
      </p:sp>
      <p:sp>
        <p:nvSpPr>
          <p:cNvPr id="10" name="Rectangle 4"/>
          <p:cNvSpPr>
            <a:spLocks noChangeArrowheads="1"/>
          </p:cNvSpPr>
          <p:nvPr/>
        </p:nvSpPr>
        <p:spPr bwMode="auto">
          <a:xfrm>
            <a:off x="3995936" y="764704"/>
            <a:ext cx="1656184"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rgbClr val="0000FF"/>
                </a:solidFill>
              </a:rPr>
              <a:t> </a:t>
            </a:r>
            <a:r>
              <a:rPr lang="zh-TW" altLang="en-US" sz="4400" b="1" dirty="0" smtClean="0">
                <a:solidFill>
                  <a:srgbClr val="FFFF00"/>
                </a:solidFill>
                <a:latin typeface="新細明體" pitchFamily="18" charset="-120"/>
              </a:rPr>
              <a:t>吸引瀏覽者深入的閱讀與理解主題</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
        <p:nvSpPr>
          <p:cNvPr id="11" name="Rectangle 4"/>
          <p:cNvSpPr>
            <a:spLocks noChangeArrowheads="1"/>
          </p:cNvSpPr>
          <p:nvPr/>
        </p:nvSpPr>
        <p:spPr bwMode="auto">
          <a:xfrm>
            <a:off x="5652120" y="866007"/>
            <a:ext cx="1080120"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en-US" altLang="zh-TW" sz="4400" b="1" dirty="0" smtClean="0">
                <a:solidFill>
                  <a:schemeClr val="bg1"/>
                </a:solidFill>
              </a:rPr>
              <a:t>(</a:t>
            </a:r>
            <a:r>
              <a:rPr lang="zh-TW" altLang="en-US" sz="4400" b="1" dirty="0" smtClean="0">
                <a:solidFill>
                  <a:schemeClr val="bg1"/>
                </a:solidFill>
              </a:rPr>
              <a:t>一</a:t>
            </a:r>
            <a:r>
              <a:rPr lang="en-US" altLang="zh-TW" sz="4400" b="1" dirty="0" smtClean="0">
                <a:solidFill>
                  <a:schemeClr val="bg1"/>
                </a:solidFill>
              </a:rPr>
              <a:t>)</a:t>
            </a:r>
            <a:r>
              <a:rPr lang="zh-TW" altLang="en-US" sz="4400" b="1" dirty="0" smtClean="0">
                <a:solidFill>
                  <a:schemeClr val="bg1"/>
                </a:solidFill>
              </a:rPr>
              <a:t>目的</a:t>
            </a:r>
            <a:endParaRPr lang="zh-TW" altLang="en-US" sz="4400" b="1" dirty="0">
              <a:solidFill>
                <a:schemeClr val="bg1"/>
              </a:solidFill>
            </a:endParaRPr>
          </a:p>
        </p:txBody>
      </p:sp>
      <p:sp>
        <p:nvSpPr>
          <p:cNvPr id="12" name="Rectangle 4"/>
          <p:cNvSpPr>
            <a:spLocks noChangeArrowheads="1"/>
          </p:cNvSpPr>
          <p:nvPr/>
        </p:nvSpPr>
        <p:spPr bwMode="auto">
          <a:xfrm>
            <a:off x="179512" y="738555"/>
            <a:ext cx="2304256"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rgbClr val="FFFF00"/>
                </a:solidFill>
              </a:rPr>
              <a:t> </a:t>
            </a:r>
            <a:r>
              <a:rPr lang="zh-TW" altLang="en-US" sz="4400" b="1" dirty="0" smtClean="0">
                <a:solidFill>
                  <a:srgbClr val="FFFF00"/>
                </a:solidFill>
                <a:latin typeface="新細明體" pitchFamily="18" charset="-120"/>
              </a:rPr>
              <a:t>兩位創始人要讓大家知道他們正在參加藝術節慶</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
        <p:nvSpPr>
          <p:cNvPr id="6" name="Rectangle 4"/>
          <p:cNvSpPr>
            <a:spLocks noChangeArrowheads="1"/>
          </p:cNvSpPr>
          <p:nvPr/>
        </p:nvSpPr>
        <p:spPr bwMode="auto">
          <a:xfrm>
            <a:off x="2483768" y="738554"/>
            <a:ext cx="1080120"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en-US" altLang="zh-TW" sz="4400" b="1" dirty="0" smtClean="0">
                <a:solidFill>
                  <a:schemeClr val="bg1"/>
                </a:solidFill>
              </a:rPr>
              <a:t>(</a:t>
            </a:r>
            <a:r>
              <a:rPr lang="zh-TW" altLang="en-US" sz="4400" b="1" dirty="0" smtClean="0">
                <a:solidFill>
                  <a:schemeClr val="bg1"/>
                </a:solidFill>
              </a:rPr>
              <a:t>二</a:t>
            </a:r>
            <a:r>
              <a:rPr lang="en-US" altLang="zh-TW" sz="4400" b="1" dirty="0" smtClean="0">
                <a:solidFill>
                  <a:schemeClr val="bg1"/>
                </a:solidFill>
              </a:rPr>
              <a:t>)</a:t>
            </a:r>
            <a:r>
              <a:rPr lang="zh-TW" altLang="en-US" sz="4400" b="1" dirty="0" smtClean="0">
                <a:solidFill>
                  <a:schemeClr val="bg1"/>
                </a:solidFill>
              </a:rPr>
              <a:t>由來</a:t>
            </a:r>
            <a:endParaRPr lang="zh-TW" altLang="en-US" sz="4400" b="1" dirty="0">
              <a:solidFill>
                <a:schemeClr val="bg1"/>
              </a:solidFill>
            </a:endParaRPr>
          </a:p>
        </p:txBody>
      </p:sp>
    </p:spTree>
    <p:extLst>
      <p:ext uri="{BB962C8B-B14F-4D97-AF65-F5344CB8AC3E}">
        <p14:creationId xmlns:p14="http://schemas.microsoft.com/office/powerpoint/2010/main" val="29208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11" grpId="0" build="p"/>
      <p:bldP spid="12"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7020272" y="738556"/>
            <a:ext cx="1656184"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zh-TW" altLang="en-US" sz="4400" b="1" dirty="0">
                <a:solidFill>
                  <a:srgbClr val="0000FF"/>
                </a:solidFill>
              </a:rPr>
              <a:t> </a:t>
            </a:r>
            <a:r>
              <a:rPr lang="zh-TW" altLang="en-US" sz="4400" b="1" dirty="0" smtClean="0">
                <a:solidFill>
                  <a:schemeClr val="bg1"/>
                </a:solidFill>
              </a:rPr>
              <a:t>三</a:t>
            </a:r>
            <a:r>
              <a:rPr lang="zh-TW" altLang="en-US" sz="4400" b="1" dirty="0" smtClean="0">
                <a:solidFill>
                  <a:schemeClr val="bg1"/>
                </a:solidFill>
                <a:latin typeface="新細明體"/>
                <a:ea typeface="新細明體"/>
              </a:rPr>
              <a:t>、</a:t>
            </a:r>
            <a:r>
              <a:rPr lang="en-US" altLang="zh-TW" sz="4400" b="1" dirty="0" smtClean="0">
                <a:solidFill>
                  <a:schemeClr val="bg1"/>
                </a:solidFill>
                <a:latin typeface="新細明體"/>
                <a:ea typeface="新細明體"/>
              </a:rPr>
              <a:t> Google</a:t>
            </a:r>
            <a:r>
              <a:rPr lang="zh-TW" altLang="en-US" sz="4400" b="1" dirty="0" smtClean="0">
                <a:solidFill>
                  <a:schemeClr val="bg1"/>
                </a:solidFill>
                <a:latin typeface="新細明體"/>
                <a:ea typeface="新細明體"/>
              </a:rPr>
              <a:t>特殊標誌的特色與作用</a:t>
            </a:r>
            <a:endParaRPr lang="zh-TW" altLang="en-US" sz="4400" b="1" dirty="0">
              <a:solidFill>
                <a:schemeClr val="bg1"/>
              </a:solidFill>
            </a:endParaRPr>
          </a:p>
        </p:txBody>
      </p:sp>
      <p:sp>
        <p:nvSpPr>
          <p:cNvPr id="10" name="Rectangle 4"/>
          <p:cNvSpPr>
            <a:spLocks noChangeArrowheads="1"/>
          </p:cNvSpPr>
          <p:nvPr/>
        </p:nvSpPr>
        <p:spPr bwMode="auto">
          <a:xfrm>
            <a:off x="5029200" y="764704"/>
            <a:ext cx="1001949"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rgbClr val="0000FF"/>
                </a:solidFill>
              </a:rPr>
              <a:t> </a:t>
            </a:r>
            <a:r>
              <a:rPr lang="zh-TW" altLang="en-US" sz="4400" b="1" dirty="0" smtClean="0">
                <a:solidFill>
                  <a:srgbClr val="FFFF00"/>
                </a:solidFill>
                <a:latin typeface="新細明體" pitchFamily="18" charset="-120"/>
              </a:rPr>
              <a:t>讓人心情放鬆</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
        <p:nvSpPr>
          <p:cNvPr id="11" name="Rectangle 4"/>
          <p:cNvSpPr>
            <a:spLocks noChangeArrowheads="1"/>
          </p:cNvSpPr>
          <p:nvPr/>
        </p:nvSpPr>
        <p:spPr bwMode="auto">
          <a:xfrm>
            <a:off x="6156176" y="778458"/>
            <a:ext cx="936104" cy="6176819"/>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en-US" altLang="zh-TW" sz="4400" b="1" dirty="0" smtClean="0">
                <a:solidFill>
                  <a:schemeClr val="bg1"/>
                </a:solidFill>
              </a:rPr>
              <a:t>(</a:t>
            </a:r>
            <a:r>
              <a:rPr lang="zh-TW" altLang="en-US" sz="4400" b="1" dirty="0" smtClean="0">
                <a:solidFill>
                  <a:schemeClr val="bg1"/>
                </a:solidFill>
              </a:rPr>
              <a:t>一</a:t>
            </a:r>
            <a:r>
              <a:rPr lang="en-US" altLang="zh-TW" sz="4400" b="1" dirty="0" smtClean="0">
                <a:solidFill>
                  <a:schemeClr val="bg1"/>
                </a:solidFill>
              </a:rPr>
              <a:t>)</a:t>
            </a:r>
            <a:r>
              <a:rPr lang="zh-TW" altLang="en-US" sz="4400" b="1" dirty="0" smtClean="0">
                <a:solidFill>
                  <a:schemeClr val="bg1"/>
                </a:solidFill>
              </a:rPr>
              <a:t>互動性高的動態標誌</a:t>
            </a:r>
            <a:endParaRPr lang="zh-TW" altLang="en-US" sz="4400" b="1" dirty="0">
              <a:solidFill>
                <a:schemeClr val="bg1"/>
              </a:solidFill>
            </a:endParaRPr>
          </a:p>
        </p:txBody>
      </p:sp>
      <p:sp>
        <p:nvSpPr>
          <p:cNvPr id="12" name="Rectangle 4"/>
          <p:cNvSpPr>
            <a:spLocks noChangeArrowheads="1"/>
          </p:cNvSpPr>
          <p:nvPr/>
        </p:nvSpPr>
        <p:spPr bwMode="auto">
          <a:xfrm>
            <a:off x="2978117" y="778458"/>
            <a:ext cx="1087249"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rgbClr val="0000FF"/>
                </a:solidFill>
              </a:rPr>
              <a:t> </a:t>
            </a:r>
            <a:r>
              <a:rPr lang="zh-TW" altLang="en-US" sz="4400" b="1" dirty="0" smtClean="0">
                <a:solidFill>
                  <a:srgbClr val="FFFF00"/>
                </a:solidFill>
                <a:latin typeface="新細明體" pitchFamily="18" charset="-120"/>
              </a:rPr>
              <a:t>產生鼓舞人心的力量</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
        <p:nvSpPr>
          <p:cNvPr id="6" name="Rectangle 4"/>
          <p:cNvSpPr>
            <a:spLocks noChangeArrowheads="1"/>
          </p:cNvSpPr>
          <p:nvPr/>
        </p:nvSpPr>
        <p:spPr bwMode="auto">
          <a:xfrm>
            <a:off x="3887923" y="738553"/>
            <a:ext cx="1080120"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en-US" altLang="zh-TW" sz="4400" b="1" dirty="0" smtClean="0">
                <a:solidFill>
                  <a:schemeClr val="bg1"/>
                </a:solidFill>
              </a:rPr>
              <a:t>(</a:t>
            </a:r>
            <a:r>
              <a:rPr lang="zh-TW" altLang="en-US" sz="4400" b="1" dirty="0" smtClean="0">
                <a:solidFill>
                  <a:schemeClr val="bg1"/>
                </a:solidFill>
              </a:rPr>
              <a:t>二</a:t>
            </a:r>
            <a:r>
              <a:rPr lang="en-US" altLang="zh-TW" sz="4400" b="1" dirty="0" smtClean="0">
                <a:solidFill>
                  <a:schemeClr val="bg1"/>
                </a:solidFill>
              </a:rPr>
              <a:t>)</a:t>
            </a:r>
            <a:r>
              <a:rPr lang="zh-TW" altLang="en-US" sz="4400" b="1" dirty="0" smtClean="0">
                <a:solidFill>
                  <a:schemeClr val="bg1"/>
                </a:solidFill>
              </a:rPr>
              <a:t>充滿巧思的設計</a:t>
            </a:r>
            <a:endParaRPr lang="zh-TW" altLang="en-US" sz="4400" b="1" dirty="0">
              <a:solidFill>
                <a:schemeClr val="bg1"/>
              </a:solidFill>
            </a:endParaRPr>
          </a:p>
        </p:txBody>
      </p:sp>
      <p:sp>
        <p:nvSpPr>
          <p:cNvPr id="8" name="Rectangle 4"/>
          <p:cNvSpPr>
            <a:spLocks noChangeArrowheads="1"/>
          </p:cNvSpPr>
          <p:nvPr/>
        </p:nvSpPr>
        <p:spPr bwMode="auto">
          <a:xfrm>
            <a:off x="2330096" y="787437"/>
            <a:ext cx="936104"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pPr>
            <a:r>
              <a:rPr lang="en-US" altLang="zh-TW" sz="4400" b="1" dirty="0" smtClean="0">
                <a:solidFill>
                  <a:schemeClr val="bg1"/>
                </a:solidFill>
              </a:rPr>
              <a:t>(</a:t>
            </a:r>
            <a:r>
              <a:rPr lang="zh-TW" altLang="en-US" sz="4400" b="1" dirty="0" smtClean="0">
                <a:solidFill>
                  <a:schemeClr val="bg1"/>
                </a:solidFill>
              </a:rPr>
              <a:t>三</a:t>
            </a:r>
            <a:r>
              <a:rPr lang="en-US" altLang="zh-TW" sz="4400" b="1" dirty="0" smtClean="0">
                <a:solidFill>
                  <a:schemeClr val="bg1"/>
                </a:solidFill>
              </a:rPr>
              <a:t>)</a:t>
            </a:r>
            <a:r>
              <a:rPr lang="zh-TW" altLang="en-US" sz="4400" b="1" dirty="0" smtClean="0">
                <a:solidFill>
                  <a:schemeClr val="bg1"/>
                </a:solidFill>
              </a:rPr>
              <a:t>舉辦塗鴉比賽</a:t>
            </a:r>
            <a:endParaRPr lang="zh-TW" altLang="en-US" sz="4400" b="1" dirty="0">
              <a:solidFill>
                <a:schemeClr val="bg1"/>
              </a:solidFill>
            </a:endParaRPr>
          </a:p>
        </p:txBody>
      </p:sp>
      <p:sp>
        <p:nvSpPr>
          <p:cNvPr id="9" name="Rectangle 4"/>
          <p:cNvSpPr>
            <a:spLocks noChangeArrowheads="1"/>
          </p:cNvSpPr>
          <p:nvPr/>
        </p:nvSpPr>
        <p:spPr bwMode="auto">
          <a:xfrm>
            <a:off x="554477" y="900891"/>
            <a:ext cx="1657952" cy="547211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rgbClr val="0000FF"/>
                </a:solidFill>
              </a:rPr>
              <a:t> </a:t>
            </a:r>
            <a:r>
              <a:rPr lang="zh-TW" altLang="en-US" sz="4400" b="1" dirty="0" smtClean="0">
                <a:solidFill>
                  <a:srgbClr val="FFFF00"/>
                </a:solidFill>
                <a:latin typeface="新細明體" pitchFamily="18" charset="-120"/>
              </a:rPr>
              <a:t>具教育意義，鼓勵青少年創作</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Tree>
    <p:extLst>
      <p:ext uri="{BB962C8B-B14F-4D97-AF65-F5344CB8AC3E}">
        <p14:creationId xmlns:p14="http://schemas.microsoft.com/office/powerpoint/2010/main" val="3719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11" grpId="0" build="p"/>
      <p:bldP spid="12" grpId="0" build="p"/>
      <p:bldP spid="6" grpId="0" build="p"/>
      <p:bldP spid="8" grpId="0" build="p"/>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4" name="Rectangle 4"/>
          <p:cNvSpPr>
            <a:spLocks noChangeArrowheads="1"/>
          </p:cNvSpPr>
          <p:nvPr/>
        </p:nvSpPr>
        <p:spPr bwMode="auto">
          <a:xfrm>
            <a:off x="6673174" y="765200"/>
            <a:ext cx="1067178" cy="5472112"/>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chemeClr val="bg1"/>
                </a:solidFill>
              </a:rPr>
              <a:t>四</a:t>
            </a:r>
            <a:r>
              <a:rPr lang="zh-TW" altLang="en-US" sz="4400" b="1" dirty="0" smtClean="0">
                <a:solidFill>
                  <a:schemeClr val="bg1"/>
                </a:solidFill>
                <a:latin typeface="新細明體"/>
                <a:ea typeface="新細明體"/>
              </a:rPr>
              <a:t>、總結</a:t>
            </a:r>
            <a:endParaRPr lang="zh-TW" altLang="en-US" sz="4400" b="1" dirty="0">
              <a:solidFill>
                <a:schemeClr val="bg1"/>
              </a:solidFill>
            </a:endParaRPr>
          </a:p>
        </p:txBody>
      </p:sp>
      <p:sp>
        <p:nvSpPr>
          <p:cNvPr id="12" name="Rectangle 4"/>
          <p:cNvSpPr>
            <a:spLocks noChangeArrowheads="1"/>
          </p:cNvSpPr>
          <p:nvPr/>
        </p:nvSpPr>
        <p:spPr bwMode="auto">
          <a:xfrm>
            <a:off x="3754877" y="548680"/>
            <a:ext cx="2329291" cy="5472112"/>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rgbClr val="0000FF"/>
                </a:solidFill>
              </a:rPr>
              <a:t>   </a:t>
            </a:r>
            <a:r>
              <a:rPr lang="zh-TW" altLang="en-US" sz="4400" b="1" dirty="0" smtClean="0">
                <a:solidFill>
                  <a:srgbClr val="FFFF00"/>
                </a:solidFill>
              </a:rPr>
              <a:t>充滿藝術性和生命力</a:t>
            </a:r>
            <a:r>
              <a:rPr lang="zh-TW" altLang="en-US" sz="4400" b="1" dirty="0" smtClean="0">
                <a:solidFill>
                  <a:srgbClr val="FFFF00"/>
                </a:solidFill>
                <a:latin typeface="新細明體"/>
                <a:ea typeface="新細明體"/>
              </a:rPr>
              <a:t>，帶給人們驚喜</a:t>
            </a:r>
            <a:r>
              <a:rPr lang="zh-TW" altLang="en-US" sz="4400" b="1" dirty="0" smtClean="0">
                <a:solidFill>
                  <a:srgbClr val="FFFF00"/>
                </a:solidFill>
                <a:latin typeface="新細明體" panose="02020500000000000000" pitchFamily="18" charset="-120"/>
              </a:rPr>
              <a:t>，產生無遠弗屆的影響力</a:t>
            </a:r>
            <a:r>
              <a:rPr lang="zh-TW" altLang="en-US" sz="4400" b="1" dirty="0" smtClean="0">
                <a:solidFill>
                  <a:srgbClr val="FFFF00"/>
                </a:solidFill>
                <a:latin typeface="新細明體"/>
                <a:ea typeface="新細明體"/>
              </a:rPr>
              <a:t>。</a:t>
            </a:r>
            <a:endParaRPr lang="zh-TW" altLang="en-US" sz="4400" b="1" dirty="0">
              <a:solidFill>
                <a:srgbClr val="FFFF00"/>
              </a:solidFill>
            </a:endParaRPr>
          </a:p>
        </p:txBody>
      </p:sp>
    </p:spTree>
    <p:extLst>
      <p:ext uri="{BB962C8B-B14F-4D97-AF65-F5344CB8AC3E}">
        <p14:creationId xmlns:p14="http://schemas.microsoft.com/office/powerpoint/2010/main" val="2745522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9524">
                                            <p:txEl>
                                              <p:pRg st="0" end="0"/>
                                            </p:txEl>
                                          </p:spTgt>
                                        </p:tgtEl>
                                        <p:attrNameLst>
                                          <p:attrName>style.visibility</p:attrName>
                                        </p:attrNameLst>
                                      </p:cBhvr>
                                      <p:to>
                                        <p:strVal val="visible"/>
                                      </p:to>
                                    </p:set>
                                    <p:anim calcmode="lin" valueType="num">
                                      <p:cBhvr additive="base">
                                        <p:cTn id="7" dur="500" fill="hold"/>
                                        <p:tgtEl>
                                          <p:spTgt spid="619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95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build="p"/>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339220" y="542412"/>
            <a:ext cx="1512541" cy="5615583"/>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chemeClr val="bg1"/>
                </a:solidFill>
                <a:latin typeface="新細明體" pitchFamily="18" charset="-120"/>
              </a:rPr>
              <a:t>（</a:t>
            </a:r>
            <a:r>
              <a:rPr lang="zh-TW" altLang="en-US" sz="4400" b="1" dirty="0">
                <a:solidFill>
                  <a:schemeClr val="bg1"/>
                </a:solidFill>
              </a:rPr>
              <a:t>一</a:t>
            </a:r>
            <a:r>
              <a:rPr lang="zh-TW" altLang="en-US" sz="4400" b="1" dirty="0" smtClean="0">
                <a:solidFill>
                  <a:schemeClr val="bg1"/>
                </a:solidFill>
                <a:latin typeface="新細明體" pitchFamily="18" charset="-120"/>
              </a:rPr>
              <a:t>）主題明確</a:t>
            </a:r>
            <a:r>
              <a:rPr lang="zh-TW" altLang="en-US" sz="4400" b="1" dirty="0" smtClean="0">
                <a:solidFill>
                  <a:schemeClr val="bg1"/>
                </a:solidFill>
                <a:latin typeface="新細明體"/>
                <a:ea typeface="新細明體"/>
              </a:rPr>
              <a:t>，引人注目。</a:t>
            </a:r>
            <a:endParaRPr lang="zh-TW" altLang="en-US" sz="4400" b="1" dirty="0">
              <a:solidFill>
                <a:schemeClr val="bg1"/>
              </a:solidFill>
            </a:endParaRPr>
          </a:p>
        </p:txBody>
      </p:sp>
      <p:sp>
        <p:nvSpPr>
          <p:cNvPr id="7" name="Rectangle 2"/>
          <p:cNvSpPr txBox="1">
            <a:spLocks noChangeArrowheads="1"/>
          </p:cNvSpPr>
          <p:nvPr/>
        </p:nvSpPr>
        <p:spPr bwMode="auto">
          <a:xfrm>
            <a:off x="8172773" y="154359"/>
            <a:ext cx="792163" cy="5516563"/>
          </a:xfrm>
          <a:prstGeom prst="rect">
            <a:avLst/>
          </a:prstGeom>
          <a:noFill/>
          <a:ln w="9525">
            <a:noFill/>
            <a:miter lim="800000"/>
            <a:headEnd/>
            <a:tailEnd/>
          </a:ln>
          <a:effectLst/>
        </p:spPr>
        <p:txBody>
          <a:bodyPr vert="eaVert" anchor="ctr"/>
          <a:lstStyle/>
          <a:p>
            <a:pPr algn="ctr"/>
            <a:r>
              <a:rPr lang="zh-TW" altLang="en-US" sz="4400" b="1" dirty="0">
                <a:solidFill>
                  <a:srgbClr val="FFFF00"/>
                </a:solidFill>
              </a:rPr>
              <a:t>課文賞析</a:t>
            </a:r>
          </a:p>
        </p:txBody>
      </p:sp>
      <p:sp>
        <p:nvSpPr>
          <p:cNvPr id="8" name="Rectangle 4"/>
          <p:cNvSpPr>
            <a:spLocks noChangeArrowheads="1"/>
          </p:cNvSpPr>
          <p:nvPr/>
        </p:nvSpPr>
        <p:spPr bwMode="auto">
          <a:xfrm>
            <a:off x="4139877" y="620688"/>
            <a:ext cx="1728192" cy="5327650"/>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a:solidFill>
                  <a:schemeClr val="bg1"/>
                </a:solidFill>
                <a:latin typeface="新細明體" pitchFamily="18" charset="-120"/>
              </a:rPr>
              <a:t>（</a:t>
            </a:r>
            <a:r>
              <a:rPr lang="zh-TW" altLang="en-US" sz="4400" b="1" dirty="0">
                <a:solidFill>
                  <a:schemeClr val="bg1"/>
                </a:solidFill>
              </a:rPr>
              <a:t>二</a:t>
            </a:r>
            <a:r>
              <a:rPr lang="zh-TW" altLang="en-US" sz="4400" b="1" dirty="0" smtClean="0">
                <a:solidFill>
                  <a:schemeClr val="bg1"/>
                </a:solidFill>
                <a:latin typeface="新細明體" pitchFamily="18" charset="-120"/>
              </a:rPr>
              <a:t>）架構清楚</a:t>
            </a:r>
            <a:r>
              <a:rPr lang="zh-TW" altLang="en-US" sz="4400" b="1" dirty="0" smtClean="0">
                <a:solidFill>
                  <a:schemeClr val="bg1"/>
                </a:solidFill>
                <a:latin typeface="新細明體"/>
                <a:ea typeface="新細明體"/>
              </a:rPr>
              <a:t>，例證鮮明。</a:t>
            </a:r>
            <a:endParaRPr lang="zh-TW" altLang="en-US" sz="4400" b="1" u="sng" dirty="0">
              <a:solidFill>
                <a:schemeClr val="bg1"/>
              </a:solidFill>
            </a:endParaRPr>
          </a:p>
        </p:txBody>
      </p:sp>
      <p:sp>
        <p:nvSpPr>
          <p:cNvPr id="9" name="Rectangle 4"/>
          <p:cNvSpPr>
            <a:spLocks noChangeArrowheads="1"/>
          </p:cNvSpPr>
          <p:nvPr/>
        </p:nvSpPr>
        <p:spPr bwMode="auto">
          <a:xfrm>
            <a:off x="2042342" y="476201"/>
            <a:ext cx="1512168" cy="5616624"/>
          </a:xfrm>
          <a:prstGeom prst="rect">
            <a:avLst/>
          </a:prstGeom>
          <a:noFill/>
          <a:ln w="9525">
            <a:noFill/>
            <a:miter lim="800000"/>
            <a:headEnd/>
            <a:tailEnd/>
          </a:ln>
          <a:effectLst/>
        </p:spPr>
        <p:txBody>
          <a:bodyPr vert="eaVert"/>
          <a:lstStyle/>
          <a:p>
            <a:pPr marL="342900" indent="-342900">
              <a:spcBef>
                <a:spcPct val="20000"/>
              </a:spcBef>
              <a:buClr>
                <a:srgbClr val="996633"/>
              </a:buClr>
              <a:buSzPct val="70000"/>
              <a:buFont typeface="Wingdings" pitchFamily="2" charset="2"/>
              <a:buNone/>
            </a:pPr>
            <a:r>
              <a:rPr lang="zh-TW" altLang="en-US" sz="4400" b="1" dirty="0" smtClean="0">
                <a:solidFill>
                  <a:schemeClr val="bg1"/>
                </a:solidFill>
                <a:latin typeface="新細明體" pitchFamily="18" charset="-120"/>
              </a:rPr>
              <a:t>（三）內容生動</a:t>
            </a:r>
            <a:r>
              <a:rPr lang="zh-TW" altLang="en-US" sz="4400" b="1" dirty="0" smtClean="0">
                <a:solidFill>
                  <a:schemeClr val="bg1"/>
                </a:solidFill>
                <a:latin typeface="新細明體"/>
                <a:ea typeface="新細明體"/>
              </a:rPr>
              <a:t>，畫面豐富。</a:t>
            </a:r>
            <a:endParaRPr lang="zh-TW" altLang="en-US" sz="4400" b="1" u="sng" dirty="0">
              <a:solidFill>
                <a:schemeClr val="bg1"/>
              </a:solidFill>
            </a:endParaRPr>
          </a:p>
        </p:txBody>
      </p:sp>
    </p:spTree>
    <p:extLst>
      <p:ext uri="{BB962C8B-B14F-4D97-AF65-F5344CB8AC3E}">
        <p14:creationId xmlns:p14="http://schemas.microsoft.com/office/powerpoint/2010/main" val="3837033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utoUpdateAnimBg="0"/>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9877" y="50801"/>
            <a:ext cx="7886700" cy="843279"/>
          </a:xfrm>
        </p:spPr>
        <p:txBody>
          <a:bodyPr/>
          <a:lstStyle/>
          <a:p>
            <a:pPr algn="l"/>
            <a:r>
              <a:rPr lang="en-US" altLang="zh-TW" sz="4000" dirty="0">
                <a:solidFill>
                  <a:srgbClr val="3A7CEC"/>
                </a:solidFill>
              </a:rPr>
              <a:t>G</a:t>
            </a:r>
            <a:r>
              <a:rPr lang="en-US" altLang="zh-TW" sz="4000" dirty="0">
                <a:solidFill>
                  <a:srgbClr val="E33E2B"/>
                </a:solidFill>
              </a:rPr>
              <a:t>o</a:t>
            </a:r>
            <a:r>
              <a:rPr lang="en-US" altLang="zh-TW" sz="4000" dirty="0">
                <a:solidFill>
                  <a:srgbClr val="F1B500"/>
                </a:solidFill>
              </a:rPr>
              <a:t>o</a:t>
            </a:r>
            <a:r>
              <a:rPr lang="en-US" altLang="zh-TW" sz="4000" dirty="0">
                <a:solidFill>
                  <a:srgbClr val="3A7CEC"/>
                </a:solidFill>
              </a:rPr>
              <a:t>g</a:t>
            </a:r>
            <a:r>
              <a:rPr lang="en-US" altLang="zh-TW" sz="4000" dirty="0">
                <a:solidFill>
                  <a:srgbClr val="2CA24C"/>
                </a:solidFill>
              </a:rPr>
              <a:t>l</a:t>
            </a:r>
            <a:r>
              <a:rPr lang="en-US" altLang="zh-TW" sz="4000" dirty="0">
                <a:solidFill>
                  <a:srgbClr val="E33E2B"/>
                </a:solidFill>
              </a:rPr>
              <a:t>e</a:t>
            </a:r>
            <a:r>
              <a:rPr lang="zh-TW" altLang="en-US" sz="4000" dirty="0">
                <a:latin typeface="微軟正黑體" panose="020B0604030504040204" pitchFamily="34" charset="-120"/>
                <a:ea typeface="微軟正黑體" panose="020B0604030504040204" pitchFamily="34" charset="-120"/>
              </a:rPr>
              <a:t>公司</a:t>
            </a:r>
          </a:p>
        </p:txBody>
      </p:sp>
      <p:sp>
        <p:nvSpPr>
          <p:cNvPr id="3" name="內容版面配置區 2"/>
          <p:cNvSpPr>
            <a:spLocks noGrp="1"/>
          </p:cNvSpPr>
          <p:nvPr>
            <p:ph idx="1"/>
          </p:nvPr>
        </p:nvSpPr>
        <p:spPr>
          <a:xfrm>
            <a:off x="628650" y="782320"/>
            <a:ext cx="8362950" cy="4537318"/>
          </a:xfrm>
        </p:spPr>
        <p:txBody>
          <a:bodyPr/>
          <a:lstStyle/>
          <a:p>
            <a:r>
              <a:rPr lang="en-US" altLang="zh-TW" sz="2600" dirty="0">
                <a:latin typeface="微軟正黑體" panose="020B0604030504040204" pitchFamily="34" charset="-120"/>
                <a:ea typeface="微軟正黑體" panose="020B0604030504040204" pitchFamily="34" charset="-120"/>
              </a:rPr>
              <a:t>Google</a:t>
            </a:r>
            <a:r>
              <a:rPr lang="zh-TW" altLang="en-US" sz="2600" dirty="0">
                <a:latin typeface="微軟正黑體" panose="020B0604030504040204" pitchFamily="34" charset="-120"/>
                <a:ea typeface="微軟正黑體" panose="020B0604030504040204" pitchFamily="34" charset="-120"/>
              </a:rPr>
              <a:t>創立於</a:t>
            </a:r>
            <a:r>
              <a:rPr lang="en-US" altLang="zh-TW" sz="2600" dirty="0">
                <a:latin typeface="微軟正黑體" panose="020B0604030504040204" pitchFamily="34" charset="-120"/>
                <a:ea typeface="微軟正黑體" panose="020B0604030504040204" pitchFamily="34" charset="-120"/>
              </a:rPr>
              <a:t>1998</a:t>
            </a:r>
            <a:r>
              <a:rPr lang="zh-TW" altLang="en-US" sz="2600" dirty="0">
                <a:latin typeface="微軟正黑體" panose="020B0604030504040204" pitchFamily="34" charset="-120"/>
                <a:ea typeface="微軟正黑體" panose="020B0604030504040204" pitchFamily="34" charset="-120"/>
              </a:rPr>
              <a:t>年</a:t>
            </a:r>
            <a:r>
              <a:rPr lang="en-US" altLang="zh-TW" sz="2600" dirty="0">
                <a:latin typeface="微軟正黑體" panose="020B0604030504040204" pitchFamily="34" charset="-120"/>
                <a:ea typeface="微軟正黑體" panose="020B0604030504040204" pitchFamily="34" charset="-120"/>
              </a:rPr>
              <a:t>9</a:t>
            </a:r>
            <a:r>
              <a:rPr lang="zh-TW" altLang="en-US" sz="2600" dirty="0">
                <a:latin typeface="微軟正黑體" panose="020B0604030504040204" pitchFamily="34" charset="-120"/>
                <a:ea typeface="微軟正黑體" panose="020B0604030504040204" pitchFamily="34" charset="-120"/>
              </a:rPr>
              <a:t>月</a:t>
            </a:r>
            <a:r>
              <a:rPr lang="en-US" altLang="zh-TW" sz="2600" dirty="0">
                <a:latin typeface="微軟正黑體" panose="020B0604030504040204" pitchFamily="34" charset="-120"/>
                <a:ea typeface="微軟正黑體" panose="020B0604030504040204" pitchFamily="34" charset="-120"/>
              </a:rPr>
              <a:t>4</a:t>
            </a:r>
            <a:r>
              <a:rPr lang="zh-TW" altLang="en-US" sz="2600" dirty="0">
                <a:latin typeface="微軟正黑體" panose="020B0604030504040204" pitchFamily="34" charset="-120"/>
                <a:ea typeface="微軟正黑體" panose="020B0604030504040204" pitchFamily="34" charset="-120"/>
              </a:rPr>
              <a:t>日，總部位於美國加州山景城。</a:t>
            </a:r>
          </a:p>
          <a:p>
            <a:r>
              <a:rPr lang="zh-TW" altLang="en-US" sz="2600" dirty="0">
                <a:latin typeface="微軟正黑體" panose="020B0604030504040204" pitchFamily="34" charset="-120"/>
                <a:ea typeface="微軟正黑體" panose="020B0604030504040204" pitchFamily="34" charset="-120"/>
              </a:rPr>
              <a:t>是一家美國的跨國科技企業，業務範圍涵蓋網際網路搜尋、雲端運算、廣告技術等領域，開發並提供大量基於網際網路的產品與服務。</a:t>
            </a:r>
            <a:endParaRPr lang="en-US" altLang="zh-TW" sz="2600" baseline="300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公司宗旨是「整合全球範圍的資訊，使人人皆可存取並從中受益」</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pic>
        <p:nvPicPr>
          <p:cNvPr id="4" name="圖片 3"/>
          <p:cNvPicPr>
            <a:picLocks noChangeAspect="1"/>
          </p:cNvPicPr>
          <p:nvPr/>
        </p:nvPicPr>
        <p:blipFill>
          <a:blip r:embed="rId3"/>
          <a:stretch>
            <a:fillRect/>
          </a:stretch>
        </p:blipFill>
        <p:spPr>
          <a:xfrm>
            <a:off x="3276779" y="3569685"/>
            <a:ext cx="5367446" cy="2922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圖片 4"/>
          <p:cNvPicPr>
            <a:picLocks noChangeAspect="1"/>
          </p:cNvPicPr>
          <p:nvPr/>
        </p:nvPicPr>
        <p:blipFill>
          <a:blip r:embed="rId4"/>
          <a:stretch>
            <a:fillRect/>
          </a:stretch>
        </p:blipFill>
        <p:spPr>
          <a:xfrm>
            <a:off x="1133522" y="4020042"/>
            <a:ext cx="1638385" cy="2545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065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5520" y="111760"/>
            <a:ext cx="7772400" cy="1143000"/>
          </a:xfrm>
        </p:spPr>
        <p:txBody>
          <a:bodyPr>
            <a:normAutofit/>
          </a:bodyPr>
          <a:lstStyle/>
          <a:p>
            <a:r>
              <a:rPr lang="en-US" altLang="zh-TW" sz="4000" dirty="0">
                <a:solidFill>
                  <a:srgbClr val="3A7CEC"/>
                </a:solidFill>
              </a:rPr>
              <a:t>G</a:t>
            </a:r>
            <a:r>
              <a:rPr lang="en-US" altLang="zh-TW" sz="4000" dirty="0">
                <a:solidFill>
                  <a:srgbClr val="E33E2B"/>
                </a:solidFill>
              </a:rPr>
              <a:t>o</a:t>
            </a:r>
            <a:r>
              <a:rPr lang="en-US" altLang="zh-TW" sz="4000" dirty="0">
                <a:solidFill>
                  <a:srgbClr val="F1B500"/>
                </a:solidFill>
              </a:rPr>
              <a:t>o</a:t>
            </a:r>
            <a:r>
              <a:rPr lang="en-US" altLang="zh-TW" sz="4000" dirty="0">
                <a:solidFill>
                  <a:srgbClr val="3A7CEC"/>
                </a:solidFill>
              </a:rPr>
              <a:t>g</a:t>
            </a:r>
            <a:r>
              <a:rPr lang="en-US" altLang="zh-TW" sz="4000" dirty="0">
                <a:solidFill>
                  <a:srgbClr val="2CA24C"/>
                </a:solidFill>
              </a:rPr>
              <a:t>l</a:t>
            </a:r>
            <a:r>
              <a:rPr lang="en-US" altLang="zh-TW" sz="4000" dirty="0">
                <a:solidFill>
                  <a:srgbClr val="E33E2B"/>
                </a:solidFill>
              </a:rPr>
              <a:t>e</a:t>
            </a:r>
            <a:r>
              <a:rPr lang="zh-TW" altLang="en-US" sz="4000" dirty="0">
                <a:latin typeface="微軟正黑體" panose="020B0604030504040204" pitchFamily="34" charset="-120"/>
                <a:ea typeface="微軟正黑體" panose="020B0604030504040204" pitchFamily="34" charset="-120"/>
              </a:rPr>
              <a:t>名稱的由來</a:t>
            </a:r>
          </a:p>
        </p:txBody>
      </p:sp>
      <p:sp>
        <p:nvSpPr>
          <p:cNvPr id="3" name="內容版面配置區 2"/>
          <p:cNvSpPr>
            <a:spLocks noGrp="1"/>
          </p:cNvSpPr>
          <p:nvPr>
            <p:ph idx="1"/>
          </p:nvPr>
        </p:nvSpPr>
        <p:spPr>
          <a:xfrm>
            <a:off x="985520" y="1141186"/>
            <a:ext cx="7772400" cy="5381533"/>
          </a:xfrm>
        </p:spPr>
        <p:txBody>
          <a:bodyPr/>
          <a:lstStyle/>
          <a:p>
            <a:r>
              <a:rPr lang="en-US" altLang="zh-TW" dirty="0">
                <a:solidFill>
                  <a:srgbClr val="3A7CEC"/>
                </a:solidFill>
                <a:latin typeface="微軟正黑體" panose="020B0604030504040204" pitchFamily="34" charset="-120"/>
                <a:ea typeface="微軟正黑體" panose="020B0604030504040204" pitchFamily="34" charset="-120"/>
              </a:rPr>
              <a:t>G</a:t>
            </a:r>
            <a:r>
              <a:rPr lang="en-US" altLang="zh-TW" dirty="0">
                <a:solidFill>
                  <a:srgbClr val="E33E2B"/>
                </a:solidFill>
                <a:latin typeface="微軟正黑體" panose="020B0604030504040204" pitchFamily="34" charset="-120"/>
                <a:ea typeface="微軟正黑體" panose="020B0604030504040204" pitchFamily="34" charset="-120"/>
              </a:rPr>
              <a:t>o</a:t>
            </a:r>
            <a:r>
              <a:rPr lang="en-US" altLang="zh-TW" dirty="0">
                <a:solidFill>
                  <a:srgbClr val="F1B500"/>
                </a:solidFill>
                <a:latin typeface="微軟正黑體" panose="020B0604030504040204" pitchFamily="34" charset="-120"/>
                <a:ea typeface="微軟正黑體" panose="020B0604030504040204" pitchFamily="34" charset="-120"/>
              </a:rPr>
              <a:t>o</a:t>
            </a:r>
            <a:r>
              <a:rPr lang="en-US" altLang="zh-TW" dirty="0">
                <a:solidFill>
                  <a:srgbClr val="3A7CEC"/>
                </a:solidFill>
                <a:latin typeface="微軟正黑體" panose="020B0604030504040204" pitchFamily="34" charset="-120"/>
                <a:ea typeface="微軟正黑體" panose="020B0604030504040204" pitchFamily="34" charset="-120"/>
              </a:rPr>
              <a:t>g</a:t>
            </a:r>
            <a:r>
              <a:rPr lang="en-US" altLang="zh-TW" dirty="0">
                <a:solidFill>
                  <a:srgbClr val="2CA24C"/>
                </a:solidFill>
                <a:latin typeface="微軟正黑體" panose="020B0604030504040204" pitchFamily="34" charset="-120"/>
                <a:ea typeface="微軟正黑體" panose="020B0604030504040204" pitchFamily="34" charset="-120"/>
              </a:rPr>
              <a:t>l</a:t>
            </a:r>
            <a:r>
              <a:rPr lang="en-US" altLang="zh-TW" dirty="0">
                <a:solidFill>
                  <a:srgbClr val="E33E2B"/>
                </a:solidFill>
                <a:latin typeface="微軟正黑體" panose="020B0604030504040204" pitchFamily="34" charset="-120"/>
                <a:ea typeface="微軟正黑體" panose="020B0604030504040204" pitchFamily="34" charset="-120"/>
              </a:rPr>
              <a:t>e</a:t>
            </a:r>
            <a:r>
              <a:rPr lang="zh-TW" altLang="en-US" dirty="0">
                <a:latin typeface="微軟正黑體" panose="020B0604030504040204" pitchFamily="34" charset="-120"/>
                <a:ea typeface="微軟正黑體" panose="020B0604030504040204" pitchFamily="34" charset="-120"/>
              </a:rPr>
              <a:t>名稱源自於英語</a:t>
            </a:r>
            <a:r>
              <a:rPr lang="en-US" altLang="zh-TW" dirty="0">
                <a:latin typeface="微軟正黑體" panose="020B0604030504040204" pitchFamily="34" charset="-120"/>
                <a:ea typeface="微軟正黑體" panose="020B0604030504040204" pitchFamily="34" charset="-120"/>
              </a:rPr>
              <a:t>googol(</a:t>
            </a:r>
            <a:r>
              <a:rPr lang="zh-TW" altLang="en-US" b="1" dirty="0">
                <a:latin typeface="微軟正黑體" panose="020B0604030504040204" pitchFamily="34" charset="-120"/>
                <a:ea typeface="微軟正黑體" panose="020B0604030504040204" pitchFamily="34" charset="-120"/>
              </a:rPr>
              <a:t>古戈爾</a:t>
            </a:r>
            <a:r>
              <a:rPr lang="en-US" altLang="zh-TW"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，指自然數</a:t>
            </a:r>
            <a:r>
              <a:rPr lang="en-US" altLang="zh-TW" dirty="0">
                <a:latin typeface="微軟正黑體" panose="020B0604030504040204" pitchFamily="34" charset="-120"/>
                <a:ea typeface="微軟正黑體" panose="020B0604030504040204" pitchFamily="34" charset="-120"/>
              </a:rPr>
              <a:t>10</a:t>
            </a:r>
            <a:r>
              <a:rPr lang="en-US" altLang="zh-TW" baseline="30000"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，即數字</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後掛</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個</a:t>
            </a:r>
            <a:r>
              <a:rPr lang="en-US" altLang="zh-TW" dirty="0">
                <a:latin typeface="微軟正黑體" panose="020B0604030504040204" pitchFamily="34" charset="-120"/>
                <a:ea typeface="微軟正黑體" panose="020B0604030504040204" pitchFamily="34" charset="-120"/>
              </a:rPr>
              <a:t>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1 googol </a:t>
            </a:r>
            <a:r>
              <a:rPr lang="zh-TW" altLang="en-US" dirty="0">
                <a:latin typeface="微軟正黑體" panose="020B0604030504040204" pitchFamily="34" charset="-120"/>
                <a:ea typeface="微軟正黑體" panose="020B0604030504040204" pitchFamily="34" charset="-120"/>
              </a:rPr>
              <a:t>讀做</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「一萬億 </a:t>
            </a:r>
            <a:r>
              <a:rPr lang="zh-TW" altLang="en-US" dirty="0">
                <a:solidFill>
                  <a:srgbClr val="FF0000"/>
                </a:solidFill>
                <a:latin typeface="微軟正黑體" panose="020B0604030504040204" pitchFamily="34" charset="-120"/>
                <a:ea typeface="微軟正黑體" panose="020B0604030504040204" pitchFamily="34" charset="-120"/>
              </a:rPr>
              <a:t>億億 </a:t>
            </a:r>
            <a:r>
              <a:rPr lang="zh-TW" altLang="en-US" dirty="0">
                <a:solidFill>
                  <a:srgbClr val="FFFF00"/>
                </a:solidFill>
                <a:latin typeface="微軟正黑體" panose="020B0604030504040204" pitchFamily="34" charset="-120"/>
                <a:ea typeface="微軟正黑體" panose="020B0604030504040204" pitchFamily="34" charset="-120"/>
              </a:rPr>
              <a:t>億億億 </a:t>
            </a:r>
            <a:r>
              <a:rPr lang="zh-TW" altLang="en-US" dirty="0">
                <a:solidFill>
                  <a:srgbClr val="00B0F0"/>
                </a:solidFill>
                <a:latin typeface="微軟正黑體" panose="020B0604030504040204" pitchFamily="34" charset="-120"/>
                <a:ea typeface="微軟正黑體" panose="020B0604030504040204" pitchFamily="34" charset="-120"/>
              </a:rPr>
              <a:t>億億億億 </a:t>
            </a:r>
            <a:r>
              <a:rPr lang="zh-TW" altLang="en-US" dirty="0">
                <a:solidFill>
                  <a:srgbClr val="FF66FF"/>
                </a:solidFill>
                <a:latin typeface="微軟正黑體" panose="020B0604030504040204" pitchFamily="34" charset="-120"/>
                <a:ea typeface="微軟正黑體" panose="020B0604030504040204" pitchFamily="34" charset="-120"/>
              </a:rPr>
              <a:t>億億</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r>
              <a:rPr lang="en-US" altLang="zh-TW" dirty="0">
                <a:solidFill>
                  <a:srgbClr val="3A7CEC"/>
                </a:solidFill>
                <a:latin typeface="微軟正黑體" panose="020B0604030504040204" pitchFamily="34" charset="-120"/>
                <a:ea typeface="微軟正黑體" panose="020B0604030504040204" pitchFamily="34" charset="-120"/>
              </a:rPr>
              <a:t>G</a:t>
            </a:r>
            <a:r>
              <a:rPr lang="en-US" altLang="zh-TW" dirty="0">
                <a:solidFill>
                  <a:srgbClr val="E33E2B"/>
                </a:solidFill>
                <a:latin typeface="微軟正黑體" panose="020B0604030504040204" pitchFamily="34" charset="-120"/>
                <a:ea typeface="微軟正黑體" panose="020B0604030504040204" pitchFamily="34" charset="-120"/>
              </a:rPr>
              <a:t>o</a:t>
            </a:r>
            <a:r>
              <a:rPr lang="en-US" altLang="zh-TW" dirty="0">
                <a:solidFill>
                  <a:srgbClr val="F1B500"/>
                </a:solidFill>
                <a:latin typeface="微軟正黑體" panose="020B0604030504040204" pitchFamily="34" charset="-120"/>
                <a:ea typeface="微軟正黑體" panose="020B0604030504040204" pitchFamily="34" charset="-120"/>
              </a:rPr>
              <a:t>o</a:t>
            </a:r>
            <a:r>
              <a:rPr lang="en-US" altLang="zh-TW" dirty="0">
                <a:solidFill>
                  <a:srgbClr val="3A7CEC"/>
                </a:solidFill>
                <a:latin typeface="微軟正黑體" panose="020B0604030504040204" pitchFamily="34" charset="-120"/>
                <a:ea typeface="微軟正黑體" panose="020B0604030504040204" pitchFamily="34" charset="-120"/>
              </a:rPr>
              <a:t>g</a:t>
            </a:r>
            <a:r>
              <a:rPr lang="en-US" altLang="zh-TW" dirty="0">
                <a:solidFill>
                  <a:srgbClr val="2CA24C"/>
                </a:solidFill>
                <a:latin typeface="微軟正黑體" panose="020B0604030504040204" pitchFamily="34" charset="-120"/>
                <a:ea typeface="微軟正黑體" panose="020B0604030504040204" pitchFamily="34" charset="-120"/>
              </a:rPr>
              <a:t>l</a:t>
            </a:r>
            <a:r>
              <a:rPr lang="en-US" altLang="zh-TW" dirty="0">
                <a:solidFill>
                  <a:srgbClr val="E33E2B"/>
                </a:solidFill>
                <a:latin typeface="微軟正黑體" panose="020B0604030504040204" pitchFamily="34" charset="-120"/>
                <a:ea typeface="微軟正黑體" panose="020B0604030504040204" pitchFamily="34" charset="-120"/>
              </a:rPr>
              <a:t>e </a:t>
            </a:r>
            <a:r>
              <a:rPr lang="zh-TW" altLang="en-US" dirty="0">
                <a:latin typeface="微軟正黑體" panose="020B0604030504040204" pitchFamily="34" charset="-120"/>
                <a:ea typeface="微軟正黑體" panose="020B0604030504040204" pitchFamily="34" charset="-120"/>
              </a:rPr>
              <a:t>在</a:t>
            </a:r>
            <a:r>
              <a:rPr lang="en-US" altLang="zh-TW" dirty="0">
                <a:latin typeface="微軟正黑體" panose="020B0604030504040204" pitchFamily="34" charset="-120"/>
                <a:ea typeface="微軟正黑體" panose="020B0604030504040204" pitchFamily="34" charset="-120"/>
              </a:rPr>
              <a:t>Googol</a:t>
            </a:r>
            <a:r>
              <a:rPr lang="zh-TW" altLang="en-US" dirty="0">
                <a:latin typeface="微軟正黑體" panose="020B0604030504040204" pitchFamily="34" charset="-120"/>
                <a:ea typeface="微軟正黑體" panose="020B0604030504040204" pitchFamily="34" charset="-120"/>
              </a:rPr>
              <a:t>這個詞上作微小的改變，藉以反映</a:t>
            </a:r>
            <a:r>
              <a:rPr lang="en-US" altLang="zh-TW" dirty="0">
                <a:latin typeface="微軟正黑體" panose="020B0604030504040204" pitchFamily="34" charset="-120"/>
                <a:ea typeface="微軟正黑體" panose="020B0604030504040204" pitchFamily="34" charset="-120"/>
              </a:rPr>
              <a:t>Google</a:t>
            </a:r>
            <a:r>
              <a:rPr lang="zh-TW" altLang="en-US" dirty="0">
                <a:latin typeface="微軟正黑體" panose="020B0604030504040204" pitchFamily="34" charset="-120"/>
                <a:ea typeface="微軟正黑體" panose="020B0604030504040204" pitchFamily="34" charset="-120"/>
              </a:rPr>
              <a:t>公司的使命，意在組織網上無邊無際的信息資源。</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pic>
        <p:nvPicPr>
          <p:cNvPr id="4" name="圖片 3"/>
          <p:cNvPicPr>
            <a:picLocks noChangeAspect="1"/>
          </p:cNvPicPr>
          <p:nvPr/>
        </p:nvPicPr>
        <p:blipFill>
          <a:blip r:embed="rId3"/>
          <a:stretch>
            <a:fillRect/>
          </a:stretch>
        </p:blipFill>
        <p:spPr>
          <a:xfrm>
            <a:off x="7731760" y="2284187"/>
            <a:ext cx="1310640" cy="1034811"/>
          </a:xfrm>
          <a:prstGeom prst="rect">
            <a:avLst/>
          </a:prstGeom>
          <a:ln>
            <a:noFill/>
          </a:ln>
          <a:effectLst>
            <a:softEdge rad="112500"/>
          </a:effectLst>
        </p:spPr>
      </p:pic>
      <p:sp>
        <p:nvSpPr>
          <p:cNvPr id="5" name="語音泡泡: 橢圓形 4"/>
          <p:cNvSpPr/>
          <p:nvPr/>
        </p:nvSpPr>
        <p:spPr>
          <a:xfrm>
            <a:off x="5659120" y="3639039"/>
            <a:ext cx="3098800" cy="822960"/>
          </a:xfrm>
          <a:prstGeom prst="wedgeEllipseCallout">
            <a:avLst>
              <a:gd name="adj1" fmla="val 38184"/>
              <a:gd name="adj2" fmla="val -146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我的老天鵝啊！</a:t>
            </a:r>
          </a:p>
        </p:txBody>
      </p:sp>
    </p:spTree>
    <p:extLst>
      <p:ext uri="{BB962C8B-B14F-4D97-AF65-F5344CB8AC3E}">
        <p14:creationId xmlns:p14="http://schemas.microsoft.com/office/powerpoint/2010/main" val="166306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3" name="圖片 12"/>
          <p:cNvPicPr>
            <a:picLocks noChangeAspect="1"/>
          </p:cNvPicPr>
          <p:nvPr/>
        </p:nvPicPr>
        <p:blipFill>
          <a:blip r:embed="rId3"/>
          <a:stretch>
            <a:fillRect/>
          </a:stretch>
        </p:blipFill>
        <p:spPr>
          <a:xfrm>
            <a:off x="-10160" y="-81280"/>
            <a:ext cx="9154160" cy="6939280"/>
          </a:xfrm>
          <a:prstGeom prst="rect">
            <a:avLst/>
          </a:prstGeom>
        </p:spPr>
      </p:pic>
      <p:pic>
        <p:nvPicPr>
          <p:cNvPr id="4" name="圖片 3"/>
          <p:cNvPicPr>
            <a:picLocks noChangeAspect="1"/>
          </p:cNvPicPr>
          <p:nvPr/>
        </p:nvPicPr>
        <p:blipFill>
          <a:blip r:embed="rId4"/>
          <a:stretch>
            <a:fillRect/>
          </a:stretch>
        </p:blipFill>
        <p:spPr>
          <a:xfrm>
            <a:off x="2598261" y="2259220"/>
            <a:ext cx="3761899" cy="1337102"/>
          </a:xfrm>
          <a:prstGeom prst="rect">
            <a:avLst/>
          </a:prstGeom>
          <a:ln>
            <a:noFill/>
          </a:ln>
          <a:effectLst>
            <a:softEdge rad="112500"/>
          </a:effectLst>
        </p:spPr>
      </p:pic>
    </p:spTree>
    <p:extLst>
      <p:ext uri="{BB962C8B-B14F-4D97-AF65-F5344CB8AC3E}">
        <p14:creationId xmlns:p14="http://schemas.microsoft.com/office/powerpoint/2010/main" val="32626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sz="quarter" idx="1"/>
          </p:nvPr>
        </p:nvSpPr>
        <p:spPr/>
        <p:txBody>
          <a:bodyPr/>
          <a:lstStyle/>
          <a:p>
            <a:r>
              <a:rPr lang="zh-TW" altLang="en-US" sz="4400" dirty="0">
                <a:latin typeface="微軟正黑體" panose="020B0604030504040204" pitchFamily="34" charset="-120"/>
                <a:ea typeface="微軟正黑體" panose="020B0604030504040204" pitchFamily="34" charset="-120"/>
              </a:rPr>
              <a:t>內容深究</a:t>
            </a:r>
            <a:endParaRPr lang="en-US" altLang="zh-TW" sz="4400" dirty="0">
              <a:latin typeface="微軟正黑體" panose="020B0604030504040204" pitchFamily="34" charset="-120"/>
              <a:ea typeface="微軟正黑體" panose="020B0604030504040204" pitchFamily="34" charset="-120"/>
            </a:endParaRPr>
          </a:p>
          <a:p>
            <a:r>
              <a:rPr lang="zh-TW" altLang="en-US" sz="4400" dirty="0">
                <a:latin typeface="微軟正黑體" panose="020B0604030504040204" pitchFamily="34" charset="-120"/>
                <a:ea typeface="微軟正黑體" panose="020B0604030504040204" pitchFamily="34" charset="-120"/>
              </a:rPr>
              <a:t>閱讀理解</a:t>
            </a:r>
            <a:endParaRPr lang="zh-TW" altLang="en-US" sz="4400" dirty="0"/>
          </a:p>
        </p:txBody>
      </p:sp>
    </p:spTree>
    <p:extLst>
      <p:ext uri="{BB962C8B-B14F-4D97-AF65-F5344CB8AC3E}">
        <p14:creationId xmlns:p14="http://schemas.microsoft.com/office/powerpoint/2010/main" val="269502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sz="3600" dirty="0">
                <a:latin typeface="微軟正黑體" panose="020B0604030504040204" pitchFamily="34" charset="-120"/>
                <a:ea typeface="微軟正黑體" panose="020B0604030504040204" pitchFamily="34" charset="-120"/>
              </a:rPr>
              <a:t>Google</a:t>
            </a:r>
            <a:r>
              <a:rPr lang="zh-TW" altLang="zh-TW" sz="3600" dirty="0">
                <a:latin typeface="微軟正黑體" panose="020B0604030504040204" pitchFamily="34" charset="-120"/>
                <a:ea typeface="微軟正黑體" panose="020B0604030504040204" pitchFamily="34" charset="-120"/>
              </a:rPr>
              <a:t>標誌採用的三原色</a:t>
            </a:r>
            <a:r>
              <a:rPr lang="zh-TW" altLang="en-US" sz="3600" dirty="0">
                <a:latin typeface="微軟正黑體" panose="020B0604030504040204" pitchFamily="34" charset="-120"/>
                <a:ea typeface="微軟正黑體" panose="020B0604030504040204" pitchFamily="34" charset="-120"/>
              </a:rPr>
              <a:t>與下面哪一組顏色相似？</a:t>
            </a:r>
          </a:p>
        </p:txBody>
      </p:sp>
      <p:sp>
        <p:nvSpPr>
          <p:cNvPr id="3" name="內容版面配置區 2"/>
          <p:cNvSpPr>
            <a:spLocks noGrp="1"/>
          </p:cNvSpPr>
          <p:nvPr>
            <p:ph idx="1"/>
          </p:nvPr>
        </p:nvSpPr>
        <p:spPr/>
        <p:txBody>
          <a:bodyPr/>
          <a:lstStyle/>
          <a:p>
            <a:pPr marL="0" indent="0">
              <a:buNone/>
            </a:pPr>
            <a:r>
              <a:rPr lang="en-US" altLang="zh-TW" sz="2800" dirty="0">
                <a:latin typeface="微軟正黑體" panose="020B0604030504040204" pitchFamily="34" charset="-120"/>
                <a:ea typeface="微軟正黑體" panose="020B0604030504040204" pitchFamily="34" charset="-120"/>
              </a:rPr>
              <a:t>1.</a:t>
            </a:r>
            <a:r>
              <a:rPr lang="zh-TW" altLang="zh-TW" sz="2800" dirty="0">
                <a:latin typeface="微軟正黑體" panose="020B0604030504040204" pitchFamily="34" charset="-120"/>
                <a:ea typeface="微軟正黑體" panose="020B0604030504040204" pitchFamily="34" charset="-120"/>
              </a:rPr>
              <a:t>中華民國國旗</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「青」天「白」日滿地「紅」</a:t>
            </a:r>
            <a:endParaRPr lang="en-US" altLang="zh-TW" sz="2800" dirty="0">
              <a:latin typeface="微軟正黑體" panose="020B0604030504040204" pitchFamily="34" charset="-120"/>
              <a:ea typeface="微軟正黑體" panose="020B0604030504040204" pitchFamily="34" charset="-120"/>
            </a:endParaRPr>
          </a:p>
          <a:p>
            <a:pPr marL="0" indent="0">
              <a:buNone/>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義大利麵</a:t>
            </a:r>
            <a:r>
              <a:rPr lang="zh-TW" altLang="en-US" sz="2800" dirty="0">
                <a:latin typeface="微軟正黑體" panose="020B0604030504040204" pitchFamily="34" charset="-120"/>
                <a:ea typeface="微軟正黑體" panose="020B0604030504040204" pitchFamily="34" charset="-120"/>
              </a:rPr>
              <a:t>醬</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「青」醬、「紅」醬和「白」醬</a:t>
            </a:r>
            <a:endParaRPr lang="en-US" altLang="zh-TW" sz="2800" dirty="0">
              <a:latin typeface="微軟正黑體" panose="020B0604030504040204" pitchFamily="34" charset="-120"/>
              <a:ea typeface="微軟正黑體" panose="020B0604030504040204" pitchFamily="34" charset="-120"/>
            </a:endParaRPr>
          </a:p>
          <a:p>
            <a:pPr marL="0" indent="0">
              <a:buNone/>
            </a:pP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交通號誌</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「紅」」燈、「黃」燈和「綠」燈</a:t>
            </a:r>
          </a:p>
          <a:p>
            <a:pPr marL="0" indent="0">
              <a:buNone/>
            </a:pPr>
            <a:r>
              <a:rPr lang="en-US" altLang="zh-TW" sz="2800" dirty="0">
                <a:latin typeface="微軟正黑體" panose="020B0604030504040204" pitchFamily="34" charset="-120"/>
                <a:ea typeface="微軟正黑體" panose="020B0604030504040204" pitchFamily="34" charset="-120"/>
              </a:rPr>
              <a:t>4.</a:t>
            </a:r>
            <a:r>
              <a:rPr lang="zh-TW" altLang="zh-TW" sz="2800" dirty="0">
                <a:latin typeface="微軟正黑體" panose="020B0604030504040204" pitchFamily="34" charset="-120"/>
                <a:ea typeface="微軟正黑體" panose="020B0604030504040204" pitchFamily="34" charset="-120"/>
              </a:rPr>
              <a:t>小「黃」載網「紅」到捷運站搭「藍」</a:t>
            </a:r>
            <a:r>
              <a:rPr lang="zh-TW" altLang="en-US" sz="2800" dirty="0">
                <a:latin typeface="微軟正黑體" panose="020B0604030504040204" pitchFamily="34" charset="-120"/>
                <a:ea typeface="微軟正黑體" panose="020B0604030504040204" pitchFamily="34" charset="-120"/>
              </a:rPr>
              <a:t>線捷運</a:t>
            </a:r>
            <a:endParaRPr lang="zh-TW" altLang="zh-TW" sz="2800" dirty="0">
              <a:latin typeface="微軟正黑體" panose="020B0604030504040204" pitchFamily="34" charset="-120"/>
              <a:ea typeface="微軟正黑體" panose="020B0604030504040204" pitchFamily="34" charset="-120"/>
            </a:endParaRPr>
          </a:p>
          <a:p>
            <a:pPr marL="0" indent="0">
              <a:buNone/>
            </a:pP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以上皆非</a:t>
            </a:r>
          </a:p>
        </p:txBody>
      </p:sp>
      <p:pic>
        <p:nvPicPr>
          <p:cNvPr id="4" name="圖片 3"/>
          <p:cNvPicPr>
            <a:picLocks noChangeAspect="1"/>
          </p:cNvPicPr>
          <p:nvPr/>
        </p:nvPicPr>
        <p:blipFill>
          <a:blip r:embed="rId3"/>
          <a:stretch>
            <a:fillRect/>
          </a:stretch>
        </p:blipFill>
        <p:spPr>
          <a:xfrm>
            <a:off x="4066634" y="4790273"/>
            <a:ext cx="1922463" cy="1305727"/>
          </a:xfrm>
          <a:prstGeom prst="rect">
            <a:avLst/>
          </a:prstGeom>
          <a:ln>
            <a:noFill/>
          </a:ln>
          <a:effectLst>
            <a:softEdge rad="112500"/>
          </a:effectLst>
        </p:spPr>
      </p:pic>
      <p:pic>
        <p:nvPicPr>
          <p:cNvPr id="5" name="圖片 4"/>
          <p:cNvPicPr>
            <a:picLocks noChangeAspect="1"/>
          </p:cNvPicPr>
          <p:nvPr/>
        </p:nvPicPr>
        <p:blipFill>
          <a:blip r:embed="rId4">
            <a:extLst>
              <a:ext uri="{BEBA8EAE-BF5A-486C-A8C5-ECC9F3942E4B}">
                <a14:imgProps xmlns:a14="http://schemas.microsoft.com/office/drawing/2010/main">
                  <a14:imgLayer r:embed="rId5">
                    <a14:imgEffect>
                      <a14:backgroundRemoval t="9211" b="89474" l="3425" r="100000"/>
                    </a14:imgEffect>
                  </a14:imgLayer>
                </a14:imgProps>
              </a:ext>
            </a:extLst>
          </a:blip>
          <a:stretch>
            <a:fillRect/>
          </a:stretch>
        </p:blipFill>
        <p:spPr>
          <a:xfrm>
            <a:off x="6102733" y="4236663"/>
            <a:ext cx="2736467" cy="1424462"/>
          </a:xfrm>
          <a:prstGeom prst="rect">
            <a:avLst/>
          </a:prstGeom>
          <a:ln>
            <a:noFill/>
          </a:ln>
          <a:effectLst>
            <a:softEdge rad="112500"/>
          </a:effectLst>
        </p:spPr>
      </p:pic>
      <p:pic>
        <p:nvPicPr>
          <p:cNvPr id="6" name="圖片 5"/>
          <p:cNvPicPr>
            <a:picLocks noChangeAspect="1"/>
          </p:cNvPicPr>
          <p:nvPr/>
        </p:nvPicPr>
        <p:blipFill>
          <a:blip r:embed="rId6"/>
          <a:stretch>
            <a:fillRect/>
          </a:stretch>
        </p:blipFill>
        <p:spPr>
          <a:xfrm>
            <a:off x="1539763" y="5181714"/>
            <a:ext cx="2053908" cy="1345016"/>
          </a:xfrm>
          <a:prstGeom prst="rect">
            <a:avLst/>
          </a:prstGeom>
          <a:ln>
            <a:noFill/>
          </a:ln>
          <a:effectLst>
            <a:softEdge rad="112500"/>
          </a:effectLst>
        </p:spPr>
      </p:pic>
    </p:spTree>
    <p:extLst>
      <p:ext uri="{BB962C8B-B14F-4D97-AF65-F5344CB8AC3E}">
        <p14:creationId xmlns:p14="http://schemas.microsoft.com/office/powerpoint/2010/main" val="340023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8338" y="404664"/>
            <a:ext cx="7906110" cy="1224135"/>
          </a:xfrm>
        </p:spPr>
        <p:txBody>
          <a:bodyPr>
            <a:normAutofit fontScale="90000"/>
          </a:bodyPr>
          <a:lstStyle/>
          <a:p>
            <a:r>
              <a:rPr lang="en-US" altLang="zh-TW" sz="9600" dirty="0" smtClean="0">
                <a:solidFill>
                  <a:srgbClr val="00A7E2"/>
                </a:solidFill>
                <a:latin typeface="KaiTi" pitchFamily="49" charset="-122"/>
                <a:ea typeface="KaiTi" pitchFamily="49" charset="-122"/>
                <a:cs typeface="Segoe UI" pitchFamily="34" charset="0"/>
              </a:rPr>
              <a:t>G</a:t>
            </a:r>
            <a:r>
              <a:rPr lang="en-US" altLang="zh-TW" sz="9600" dirty="0" smtClean="0">
                <a:solidFill>
                  <a:srgbClr val="FF0000"/>
                </a:solidFill>
                <a:latin typeface="KaiTi" pitchFamily="49" charset="-122"/>
                <a:ea typeface="KaiTi" pitchFamily="49" charset="-122"/>
                <a:cs typeface="Segoe UI" pitchFamily="34" charset="0"/>
              </a:rPr>
              <a:t>o</a:t>
            </a:r>
            <a:r>
              <a:rPr lang="en-US" altLang="zh-TW" sz="9600" dirty="0" smtClean="0">
                <a:solidFill>
                  <a:srgbClr val="FFC000"/>
                </a:solidFill>
                <a:latin typeface="KaiTi" pitchFamily="49" charset="-122"/>
                <a:ea typeface="KaiTi" pitchFamily="49" charset="-122"/>
                <a:cs typeface="Segoe UI" pitchFamily="34" charset="0"/>
              </a:rPr>
              <a:t>o</a:t>
            </a:r>
            <a:r>
              <a:rPr lang="en-US" altLang="zh-TW" sz="9600" dirty="0" smtClean="0">
                <a:solidFill>
                  <a:srgbClr val="00A7E2"/>
                </a:solidFill>
                <a:latin typeface="KaiTi" pitchFamily="49" charset="-122"/>
                <a:ea typeface="KaiTi" pitchFamily="49" charset="-122"/>
                <a:cs typeface="Segoe UI" pitchFamily="34" charset="0"/>
              </a:rPr>
              <a:t>g</a:t>
            </a:r>
            <a:r>
              <a:rPr lang="en-US" altLang="zh-TW" sz="9600" dirty="0" smtClean="0">
                <a:solidFill>
                  <a:srgbClr val="35C943"/>
                </a:solidFill>
                <a:latin typeface="KaiTi" pitchFamily="49" charset="-122"/>
                <a:ea typeface="KaiTi" pitchFamily="49" charset="-122"/>
                <a:cs typeface="Segoe UI" pitchFamily="34" charset="0"/>
              </a:rPr>
              <a:t>l</a:t>
            </a:r>
            <a:r>
              <a:rPr lang="en-US" altLang="zh-TW" sz="9600" dirty="0" smtClean="0">
                <a:solidFill>
                  <a:srgbClr val="FF0000"/>
                </a:solidFill>
                <a:latin typeface="KaiTi" pitchFamily="49" charset="-122"/>
                <a:ea typeface="KaiTi" pitchFamily="49" charset="-122"/>
                <a:cs typeface="Segoe UI" pitchFamily="34" charset="0"/>
              </a:rPr>
              <a:t>e</a:t>
            </a:r>
            <a:r>
              <a:rPr lang="zh-TW" altLang="en-US" dirty="0" smtClean="0">
                <a:ea typeface="文鼎新藝體" pitchFamily="49" charset="-120"/>
              </a:rPr>
              <a:t>的第一個塗鴉標誌</a:t>
            </a:r>
            <a:endParaRPr lang="zh-TW" altLang="en-US" dirty="0">
              <a:ea typeface="文鼎新藝體" pitchFamily="49"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2" y="2420888"/>
            <a:ext cx="8967034" cy="2880320"/>
          </a:xfrm>
          <a:prstGeom prst="rect">
            <a:avLst/>
          </a:prstGeom>
        </p:spPr>
      </p:pic>
    </p:spTree>
    <p:extLst>
      <p:ext uri="{BB962C8B-B14F-4D97-AF65-F5344CB8AC3E}">
        <p14:creationId xmlns:p14="http://schemas.microsoft.com/office/powerpoint/2010/main" val="4002916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06001A">
  <a:themeElements>
    <a:clrScheme name="Office 佈景主題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佈景主題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12006001A</Template>
  <TotalTime>883</TotalTime>
  <Words>1794</Words>
  <Application>Microsoft Office PowerPoint</Application>
  <PresentationFormat>如螢幕大小 (4:3)</PresentationFormat>
  <Paragraphs>185</Paragraphs>
  <Slides>39</Slides>
  <Notes>39</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39</vt:i4>
      </vt:variant>
    </vt:vector>
  </HeadingPairs>
  <TitlesOfParts>
    <vt:vector size="52" baseType="lpstr">
      <vt:lpstr>KaiTi</vt:lpstr>
      <vt:lpstr>文鼎新藝體</vt:lpstr>
      <vt:lpstr>王漢宗中仿宋繁</vt:lpstr>
      <vt:lpstr>王漢宗中行書繁</vt:lpstr>
      <vt:lpstr>書法家行書體</vt:lpstr>
      <vt:lpstr>微軟正黑體</vt:lpstr>
      <vt:lpstr>新細明體</vt:lpstr>
      <vt:lpstr>Arial</vt:lpstr>
      <vt:lpstr>Calibri</vt:lpstr>
      <vt:lpstr>Segoe UI</vt:lpstr>
      <vt:lpstr>Times New Roman</vt:lpstr>
      <vt:lpstr>Wingdings</vt:lpstr>
      <vt:lpstr>12006001A</vt:lpstr>
      <vt:lpstr>PowerPoint 簡報</vt:lpstr>
      <vt:lpstr>引人注目的Google標誌</vt:lpstr>
      <vt:lpstr>Google創始人</vt:lpstr>
      <vt:lpstr>Google公司</vt:lpstr>
      <vt:lpstr>Google名稱的由來</vt:lpstr>
      <vt:lpstr>PowerPoint 簡報</vt:lpstr>
      <vt:lpstr>PowerPoint 簡報</vt:lpstr>
      <vt:lpstr>Google標誌採用的三原色與下面哪一組顏色相似？</vt:lpstr>
      <vt:lpstr>Google的第一個塗鴉標誌</vt:lpstr>
      <vt:lpstr>為什麼Google第一個創新的標誌上加一個人形標誌？</vt:lpstr>
      <vt:lpstr>火燒人節</vt:lpstr>
      <vt:lpstr> Google在標誌設計有了更大的突破，指的是： </vt:lpstr>
      <vt:lpstr>PowerPoint 簡報</vt:lpstr>
      <vt:lpstr>PowerPoint 簡報</vt:lpstr>
      <vt:lpstr>發明家愛迪生的生日是哪一天？</vt:lpstr>
      <vt:lpstr>PowerPoint 簡報</vt:lpstr>
      <vt:lpstr>哪些節日不曾被設計成Google標誌？(複選題)</vt:lpstr>
      <vt:lpstr>PowerPoint 簡報</vt:lpstr>
      <vt:lpstr>PowerPoint 簡報</vt:lpstr>
      <vt:lpstr> Google標誌創新歷經多個時期，請依照時間先後排列 </vt:lpstr>
      <vt:lpstr>PowerPoint 簡報</vt:lpstr>
      <vt:lpstr>PowerPoint 簡報</vt:lpstr>
      <vt:lpstr>PowerPoint 簡報</vt:lpstr>
      <vt:lpstr>哪一項不是Google標誌曾經帶來的影響？</vt:lpstr>
      <vt:lpstr>Google標誌中的「l」採用混色呈現，表示他們走的道路與眾不同，請找出他們與眾不同的地方。</vt:lpstr>
      <vt:lpstr>哪一項不是Google標誌可以引人注目的原因？</vt:lpstr>
      <vt:lpstr> Google設計第一個創新標誌是為了 </vt:lpstr>
      <vt:lpstr>PowerPoint 簡報</vt:lpstr>
      <vt:lpstr>PowerPoint 簡報</vt:lpstr>
      <vt:lpstr>World Earth Day</vt:lpstr>
      <vt:lpstr>World Earth Day</vt:lpstr>
      <vt:lpstr>何謂「生物多樣性」？</vt:lpstr>
      <vt:lpstr>為什麼生物多樣性很重要？</vt:lpstr>
      <vt:lpstr>發現課文的架構</vt:lpstr>
      <vt:lpstr>發現課文的結構與摘要大意</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四、引人注目的 Google標誌</dc:title>
  <dc:creator>chioyao wang</dc:creator>
  <cp:lastModifiedBy>Teacher</cp:lastModifiedBy>
  <cp:revision>88</cp:revision>
  <dcterms:created xsi:type="dcterms:W3CDTF">2017-02-11T09:51:50Z</dcterms:created>
  <dcterms:modified xsi:type="dcterms:W3CDTF">2017-03-14T02:03:55Z</dcterms:modified>
</cp:coreProperties>
</file>