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8.xml" ContentType="application/vnd.openxmlformats-officedocument.theme+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10" r:id="rId5"/>
    <p:sldMasterId id="2147483728" r:id="rId6"/>
    <p:sldMasterId id="2147483740" r:id="rId7"/>
    <p:sldMasterId id="2147483752" r:id="rId8"/>
    <p:sldMasterId id="2147483770" r:id="rId9"/>
    <p:sldMasterId id="2147483772" r:id="rId10"/>
    <p:sldMasterId id="2147483774" r:id="rId11"/>
  </p:sldMasterIdLst>
  <p:notesMasterIdLst>
    <p:notesMasterId r:id="rId62"/>
  </p:notesMasterIdLst>
  <p:sldIdLst>
    <p:sldId id="276" r:id="rId12"/>
    <p:sldId id="277" r:id="rId13"/>
    <p:sldId id="278" r:id="rId14"/>
    <p:sldId id="279" r:id="rId15"/>
    <p:sldId id="280" r:id="rId16"/>
    <p:sldId id="281" r:id="rId17"/>
    <p:sldId id="282" r:id="rId18"/>
    <p:sldId id="283" r:id="rId19"/>
    <p:sldId id="284" r:id="rId20"/>
    <p:sldId id="285" r:id="rId21"/>
    <p:sldId id="286" r:id="rId22"/>
    <p:sldId id="287" r:id="rId23"/>
    <p:sldId id="288" r:id="rId24"/>
    <p:sldId id="289" r:id="rId25"/>
    <p:sldId id="290" r:id="rId26"/>
    <p:sldId id="291" r:id="rId27"/>
    <p:sldId id="292" r:id="rId28"/>
    <p:sldId id="293" r:id="rId29"/>
    <p:sldId id="294" r:id="rId30"/>
    <p:sldId id="295" r:id="rId31"/>
    <p:sldId id="296" r:id="rId32"/>
    <p:sldId id="297" r:id="rId33"/>
    <p:sldId id="298" r:id="rId34"/>
    <p:sldId id="299" r:id="rId35"/>
    <p:sldId id="300" r:id="rId36"/>
    <p:sldId id="301" r:id="rId37"/>
    <p:sldId id="302" r:id="rId38"/>
    <p:sldId id="303" r:id="rId39"/>
    <p:sldId id="304" r:id="rId40"/>
    <p:sldId id="305" r:id="rId41"/>
    <p:sldId id="306" r:id="rId42"/>
    <p:sldId id="307" r:id="rId43"/>
    <p:sldId id="308" r:id="rId44"/>
    <p:sldId id="309" r:id="rId45"/>
    <p:sldId id="310" r:id="rId46"/>
    <p:sldId id="311" r:id="rId47"/>
    <p:sldId id="312" r:id="rId48"/>
    <p:sldId id="313" r:id="rId49"/>
    <p:sldId id="314" r:id="rId50"/>
    <p:sldId id="315" r:id="rId51"/>
    <p:sldId id="316" r:id="rId52"/>
    <p:sldId id="317" r:id="rId53"/>
    <p:sldId id="318" r:id="rId54"/>
    <p:sldId id="319" r:id="rId55"/>
    <p:sldId id="320" r:id="rId56"/>
    <p:sldId id="321" r:id="rId57"/>
    <p:sldId id="322" r:id="rId58"/>
    <p:sldId id="323" r:id="rId59"/>
    <p:sldId id="324" r:id="rId60"/>
    <p:sldId id="325" r:id="rId61"/>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6" d="100"/>
          <a:sy n="66" d="100"/>
        </p:scale>
        <p:origin x="-1282" y="-5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C1F5DD-4E2B-4A19-8EF3-23919FC9E067}" type="datetimeFigureOut">
              <a:rPr lang="zh-TW" altLang="en-US" smtClean="0"/>
              <a:t>2018/4/26</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1D5A51-0D14-40B7-B28E-42B72E307105}" type="slidenum">
              <a:rPr lang="zh-TW" altLang="en-US" smtClean="0"/>
              <a:t>‹#›</a:t>
            </a:fld>
            <a:endParaRPr lang="zh-TW" altLang="en-US"/>
          </a:p>
        </p:txBody>
      </p:sp>
    </p:spTree>
    <p:extLst>
      <p:ext uri="{BB962C8B-B14F-4D97-AF65-F5344CB8AC3E}">
        <p14:creationId xmlns:p14="http://schemas.microsoft.com/office/powerpoint/2010/main" val="3914963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smtClean="0"/>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fontAlgn="base">
              <a:spcBef>
                <a:spcPct val="0"/>
              </a:spcBef>
              <a:spcAft>
                <a:spcPct val="0"/>
              </a:spcAft>
              <a:defRPr>
                <a:solidFill>
                  <a:schemeClr val="tx1"/>
                </a:solidFill>
                <a:latin typeface="Comic Sans MS" pitchFamily="66" charset="0"/>
              </a:defRPr>
            </a:lvl6pPr>
            <a:lvl7pPr marL="2971800" indent="-228600" fontAlgn="base">
              <a:spcBef>
                <a:spcPct val="0"/>
              </a:spcBef>
              <a:spcAft>
                <a:spcPct val="0"/>
              </a:spcAft>
              <a:defRPr>
                <a:solidFill>
                  <a:schemeClr val="tx1"/>
                </a:solidFill>
                <a:latin typeface="Comic Sans MS" pitchFamily="66" charset="0"/>
              </a:defRPr>
            </a:lvl7pPr>
            <a:lvl8pPr marL="3429000" indent="-228600" fontAlgn="base">
              <a:spcBef>
                <a:spcPct val="0"/>
              </a:spcBef>
              <a:spcAft>
                <a:spcPct val="0"/>
              </a:spcAft>
              <a:defRPr>
                <a:solidFill>
                  <a:schemeClr val="tx1"/>
                </a:solidFill>
                <a:latin typeface="Comic Sans MS" pitchFamily="66" charset="0"/>
              </a:defRPr>
            </a:lvl8pPr>
            <a:lvl9pPr marL="3886200" indent="-228600" fontAlgn="base">
              <a:spcBef>
                <a:spcPct val="0"/>
              </a:spcBef>
              <a:spcAft>
                <a:spcPct val="0"/>
              </a:spcAft>
              <a:defRPr>
                <a:solidFill>
                  <a:schemeClr val="tx1"/>
                </a:solidFill>
                <a:latin typeface="Comic Sans MS" pitchFamily="66" charset="0"/>
              </a:defRPr>
            </a:lvl9pPr>
          </a:lstStyle>
          <a:p>
            <a:fld id="{5DEED385-38E2-4346-8914-502258B6DF3B}" type="slidenum">
              <a:rPr lang="en-US" altLang="zh-TW">
                <a:solidFill>
                  <a:prstClr val="black"/>
                </a:solidFill>
                <a:latin typeface="Calibri" pitchFamily="34" charset="0"/>
              </a:rPr>
              <a:pPr/>
              <a:t>33</a:t>
            </a:fld>
            <a:endParaRPr lang="en-US" altLang="zh-TW">
              <a:solidFill>
                <a:prstClr val="black"/>
              </a:solidFill>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smtClean="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fontAlgn="base">
              <a:spcBef>
                <a:spcPct val="0"/>
              </a:spcBef>
              <a:spcAft>
                <a:spcPct val="0"/>
              </a:spcAft>
              <a:defRPr>
                <a:solidFill>
                  <a:schemeClr val="tx1"/>
                </a:solidFill>
                <a:latin typeface="Comic Sans MS" pitchFamily="66" charset="0"/>
              </a:defRPr>
            </a:lvl6pPr>
            <a:lvl7pPr marL="2971800" indent="-228600" fontAlgn="base">
              <a:spcBef>
                <a:spcPct val="0"/>
              </a:spcBef>
              <a:spcAft>
                <a:spcPct val="0"/>
              </a:spcAft>
              <a:defRPr>
                <a:solidFill>
                  <a:schemeClr val="tx1"/>
                </a:solidFill>
                <a:latin typeface="Comic Sans MS" pitchFamily="66" charset="0"/>
              </a:defRPr>
            </a:lvl7pPr>
            <a:lvl8pPr marL="3429000" indent="-228600" fontAlgn="base">
              <a:spcBef>
                <a:spcPct val="0"/>
              </a:spcBef>
              <a:spcAft>
                <a:spcPct val="0"/>
              </a:spcAft>
              <a:defRPr>
                <a:solidFill>
                  <a:schemeClr val="tx1"/>
                </a:solidFill>
                <a:latin typeface="Comic Sans MS" pitchFamily="66" charset="0"/>
              </a:defRPr>
            </a:lvl8pPr>
            <a:lvl9pPr marL="3886200" indent="-228600" fontAlgn="base">
              <a:spcBef>
                <a:spcPct val="0"/>
              </a:spcBef>
              <a:spcAft>
                <a:spcPct val="0"/>
              </a:spcAft>
              <a:defRPr>
                <a:solidFill>
                  <a:schemeClr val="tx1"/>
                </a:solidFill>
                <a:latin typeface="Comic Sans MS" pitchFamily="66" charset="0"/>
              </a:defRPr>
            </a:lvl9pPr>
          </a:lstStyle>
          <a:p>
            <a:fld id="{CF018822-22CC-491F-B86B-00804427A927}" type="slidenum">
              <a:rPr lang="en-US" altLang="zh-TW">
                <a:solidFill>
                  <a:prstClr val="black"/>
                </a:solidFill>
                <a:latin typeface="Calibri" pitchFamily="34" charset="0"/>
              </a:rPr>
              <a:pPr/>
              <a:t>34</a:t>
            </a:fld>
            <a:endParaRPr lang="en-US" altLang="zh-TW">
              <a:solidFill>
                <a:prstClr val="black"/>
              </a:solidFill>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7" name="Right Triangle 6"/>
          <p:cNvSpPr/>
          <p:nvPr/>
        </p:nvSpPr>
        <p:spPr>
          <a:xfrm>
            <a:off x="4"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ctrTitle"/>
          </p:nvPr>
        </p:nvSpPr>
        <p:spPr>
          <a:xfrm rot="19140000">
            <a:off x="817114" y="1730403"/>
            <a:ext cx="5648623" cy="1204306"/>
          </a:xfrm>
        </p:spPr>
        <p:txBody>
          <a:bodyPr bIns="9144" anchor="b"/>
          <a:lstStyle>
            <a:lvl1pPr>
              <a:defRPr sz="3200"/>
            </a:lvl1pPr>
          </a:lstStyle>
          <a:p>
            <a:r>
              <a:rPr lang="zh-TW" altLang="en-US" smtClean="0"/>
              <a:t>按一下以編輯母片標題樣式</a:t>
            </a:r>
            <a:endParaRPr lang="en-US" dirty="0"/>
          </a:p>
        </p:txBody>
      </p:sp>
      <p:sp>
        <p:nvSpPr>
          <p:cNvPr id="3" name="Subtitle 2"/>
          <p:cNvSpPr>
            <a:spLocks noGrp="1"/>
          </p:cNvSpPr>
          <p:nvPr>
            <p:ph type="subTitle" idx="1"/>
          </p:nvPr>
        </p:nvSpPr>
        <p:spPr>
          <a:xfrm rot="19140000">
            <a:off x="1212281" y="2470933"/>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fld id="{0CCD48C8-1D9A-4DF4-8C9D-C2152601A523}" type="datetimeFigureOut">
              <a:rPr lang="zh-TW" altLang="en-US" smtClean="0"/>
              <a:pPr/>
              <a:t>2018/4/26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444B7B13-2C04-4D03-AF0E-1B620C3C0747}" type="slidenum">
              <a:rPr lang="zh-TW" altLang="en-US" smtClean="0"/>
              <a:pPr/>
              <a:t>‹#›</a:t>
            </a:fld>
            <a:endParaRPr lang="zh-TW" altLang="en-US"/>
          </a:p>
        </p:txBody>
      </p:sp>
    </p:spTree>
    <p:extLst>
      <p:ext uri="{BB962C8B-B14F-4D97-AF65-F5344CB8AC3E}">
        <p14:creationId xmlns:p14="http://schemas.microsoft.com/office/powerpoint/2010/main" val="2375591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0CCD48C8-1D9A-4DF4-8C9D-C2152601A523}" type="datetimeFigureOut">
              <a:rPr lang="zh-TW" altLang="en-US" smtClean="0"/>
              <a:pPr/>
              <a:t>2018/4/26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444B7B13-2C04-4D03-AF0E-1B620C3C0747}" type="slidenum">
              <a:rPr lang="zh-TW" altLang="en-US" smtClean="0"/>
              <a:pPr/>
              <a:t>‹#›</a:t>
            </a:fld>
            <a:endParaRPr lang="zh-TW" altLang="en-US"/>
          </a:p>
        </p:txBody>
      </p:sp>
    </p:spTree>
    <p:extLst>
      <p:ext uri="{BB962C8B-B14F-4D97-AF65-F5344CB8AC3E}">
        <p14:creationId xmlns:p14="http://schemas.microsoft.com/office/powerpoint/2010/main" val="298387610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3 圖片欄">
    <p:spTree>
      <p:nvGrpSpPr>
        <p:cNvPr id="1" name=""/>
        <p:cNvGrpSpPr/>
        <p:nvPr/>
      </p:nvGrpSpPr>
      <p:grpSpPr>
        <a:xfrm>
          <a:off x="0" y="0"/>
          <a:ext cx="0" cy="0"/>
          <a:chOff x="0" y="0"/>
          <a:chExt cx="0" cy="0"/>
        </a:xfrm>
      </p:grpSpPr>
      <p:sp>
        <p:nvSpPr>
          <p:cNvPr id="30" name="Title 1"/>
          <p:cNvSpPr>
            <a:spLocks noGrp="1"/>
          </p:cNvSpPr>
          <p:nvPr>
            <p:ph type="title"/>
          </p:nvPr>
        </p:nvSpPr>
        <p:spPr>
          <a:xfrm>
            <a:off x="856062" y="609600"/>
            <a:ext cx="7429499" cy="1905000"/>
          </a:xfrm>
        </p:spPr>
        <p:txBody>
          <a:bodyPr/>
          <a:lstStyle/>
          <a:p>
            <a:r>
              <a:rPr lang="zh-TW" altLang="en-US"/>
              <a:t>按一下以編輯母片標題樣式</a:t>
            </a:r>
            <a:endParaRPr lang="en-US" dirty="0"/>
          </a:p>
        </p:txBody>
      </p:sp>
      <p:sp>
        <p:nvSpPr>
          <p:cNvPr id="19" name="Text Placeholder 2"/>
          <p:cNvSpPr>
            <a:spLocks noGrp="1"/>
          </p:cNvSpPr>
          <p:nvPr>
            <p:ph type="body" idx="1"/>
          </p:nvPr>
        </p:nvSpPr>
        <p:spPr>
          <a:xfrm>
            <a:off x="856060" y="4404596"/>
            <a:ext cx="239643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20" name="Picture Placeholder 2"/>
          <p:cNvSpPr>
            <a:spLocks noGrp="1" noChangeAspect="1"/>
          </p:cNvSpPr>
          <p:nvPr>
            <p:ph type="pic" idx="15"/>
          </p:nvPr>
        </p:nvSpPr>
        <p:spPr>
          <a:xfrm>
            <a:off x="856060" y="2666998"/>
            <a:ext cx="239643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zh-TW" altLang="en-US"/>
              <a:t>按一下圖示以新增圖片</a:t>
            </a:r>
            <a:endParaRPr lang="en-US" dirty="0"/>
          </a:p>
        </p:txBody>
      </p:sp>
      <p:sp>
        <p:nvSpPr>
          <p:cNvPr id="21" name="Text Placeholder 3"/>
          <p:cNvSpPr>
            <a:spLocks noGrp="1"/>
          </p:cNvSpPr>
          <p:nvPr>
            <p:ph type="body" sz="half" idx="18"/>
          </p:nvPr>
        </p:nvSpPr>
        <p:spPr>
          <a:xfrm>
            <a:off x="856060" y="4980865"/>
            <a:ext cx="239643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22" name="Text Placeholder 4"/>
          <p:cNvSpPr>
            <a:spLocks noGrp="1"/>
          </p:cNvSpPr>
          <p:nvPr>
            <p:ph type="body" sz="quarter" idx="3"/>
          </p:nvPr>
        </p:nvSpPr>
        <p:spPr>
          <a:xfrm>
            <a:off x="3366792" y="4404596"/>
            <a:ext cx="24003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23" name="Picture Placeholder 2"/>
          <p:cNvSpPr>
            <a:spLocks noGrp="1" noChangeAspect="1"/>
          </p:cNvSpPr>
          <p:nvPr>
            <p:ph type="pic" idx="21"/>
          </p:nvPr>
        </p:nvSpPr>
        <p:spPr>
          <a:xfrm>
            <a:off x="3366793" y="2666998"/>
            <a:ext cx="2399205"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zh-TW" altLang="en-US"/>
              <a:t>按一下圖示以新增圖片</a:t>
            </a:r>
            <a:endParaRPr lang="en-US" dirty="0"/>
          </a:p>
        </p:txBody>
      </p:sp>
      <p:sp>
        <p:nvSpPr>
          <p:cNvPr id="24" name="Text Placeholder 3"/>
          <p:cNvSpPr>
            <a:spLocks noGrp="1"/>
          </p:cNvSpPr>
          <p:nvPr>
            <p:ph type="body" sz="half" idx="19"/>
          </p:nvPr>
        </p:nvSpPr>
        <p:spPr>
          <a:xfrm>
            <a:off x="3365697" y="4980857"/>
            <a:ext cx="24003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25" name="Text Placeholder 4"/>
          <p:cNvSpPr>
            <a:spLocks noGrp="1"/>
          </p:cNvSpPr>
          <p:nvPr>
            <p:ph type="body" sz="quarter" idx="13"/>
          </p:nvPr>
        </p:nvSpPr>
        <p:spPr>
          <a:xfrm>
            <a:off x="5889429" y="4404595"/>
            <a:ext cx="2393056"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26" name="Picture Placeholder 2"/>
          <p:cNvSpPr>
            <a:spLocks noGrp="1" noChangeAspect="1"/>
          </p:cNvSpPr>
          <p:nvPr>
            <p:ph type="pic" idx="22"/>
          </p:nvPr>
        </p:nvSpPr>
        <p:spPr>
          <a:xfrm>
            <a:off x="5889335" y="2666998"/>
            <a:ext cx="2396227"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zh-TW" altLang="en-US"/>
              <a:t>按一下圖示以新增圖片</a:t>
            </a:r>
            <a:endParaRPr lang="en-US" dirty="0"/>
          </a:p>
        </p:txBody>
      </p:sp>
      <p:sp>
        <p:nvSpPr>
          <p:cNvPr id="27" name="Text Placeholder 3"/>
          <p:cNvSpPr>
            <a:spLocks noGrp="1"/>
          </p:cNvSpPr>
          <p:nvPr>
            <p:ph type="body" sz="half" idx="20"/>
          </p:nvPr>
        </p:nvSpPr>
        <p:spPr>
          <a:xfrm>
            <a:off x="5889332" y="4980861"/>
            <a:ext cx="2396226"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white">
                    <a:tint val="75000"/>
                  </a:prstClr>
                </a:solidFill>
              </a:rPr>
              <a:pPr/>
              <a:t>4/26/2018</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40720799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ncho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4/26/2018</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4756292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1" y="609606"/>
            <a:ext cx="1503758" cy="5181601"/>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56060" y="609606"/>
            <a:ext cx="5811443" cy="5181601"/>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4/26/2018</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7272175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ertificate">
    <p:spTree>
      <p:nvGrpSpPr>
        <p:cNvPr id="1" name=""/>
        <p:cNvGrpSpPr/>
        <p:nvPr/>
      </p:nvGrpSpPr>
      <p:grpSpPr>
        <a:xfrm>
          <a:off x="0" y="0"/>
          <a:ext cx="0" cy="0"/>
          <a:chOff x="0" y="0"/>
          <a:chExt cx="0" cy="0"/>
        </a:xfrm>
      </p:grpSpPr>
      <p:sp>
        <p:nvSpPr>
          <p:cNvPr id="9" name="Title 1"/>
          <p:cNvSpPr>
            <a:spLocks noGrp="1"/>
          </p:cNvSpPr>
          <p:nvPr>
            <p:ph type="ctrTitle"/>
          </p:nvPr>
        </p:nvSpPr>
        <p:spPr>
          <a:xfrm>
            <a:off x="533400" y="533400"/>
            <a:ext cx="8077200" cy="338554"/>
          </a:xfrm>
          <a:prstGeom prst="rect">
            <a:avLst/>
          </a:prstGeom>
        </p:spPr>
        <p:txBody>
          <a:bodyPr wrap="square" lIns="91440" tIns="45720" rIns="91440" bIns="45720" anchor="t" anchorCtr="0">
            <a:normAutofit/>
          </a:bodyPr>
          <a:lstStyle>
            <a:lvl1pPr>
              <a:defRPr sz="1600">
                <a:solidFill>
                  <a:schemeClr val="tx2"/>
                </a:solidFill>
              </a:defRPr>
            </a:lvl1pPr>
          </a:lstStyle>
          <a:p>
            <a:r>
              <a:rPr lang="zh-TW" altLang="en-US" smtClean="0"/>
              <a:t>按一下以編輯母片標題樣式</a:t>
            </a:r>
            <a:endParaRPr lang="en-US" dirty="0"/>
          </a:p>
        </p:txBody>
      </p:sp>
      <p:sp>
        <p:nvSpPr>
          <p:cNvPr id="10" name="Subtitle 2"/>
          <p:cNvSpPr>
            <a:spLocks noGrp="1"/>
          </p:cNvSpPr>
          <p:nvPr>
            <p:ph type="subTitle" idx="1"/>
          </p:nvPr>
        </p:nvSpPr>
        <p:spPr>
          <a:xfrm>
            <a:off x="533400" y="2675700"/>
            <a:ext cx="8077200" cy="769441"/>
          </a:xfrm>
          <a:prstGeom prst="rect">
            <a:avLst/>
          </a:prstGeom>
        </p:spPr>
        <p:txBody>
          <a:bodyPr wrap="square" lIns="91440" tIns="45720" rIns="91440" bIns="45720" anchor="t" anchorCtr="0">
            <a:noAutofit/>
          </a:bodyPr>
          <a:lstStyle>
            <a:lvl1pPr marL="0" indent="0" algn="ctr">
              <a:buNone/>
              <a:defRPr sz="4800">
                <a:solidFill>
                  <a:schemeClr val="accent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12" name="Text Placeholder 11"/>
          <p:cNvSpPr>
            <a:spLocks noGrp="1"/>
          </p:cNvSpPr>
          <p:nvPr>
            <p:ph type="body" sz="quarter" idx="13"/>
          </p:nvPr>
        </p:nvSpPr>
        <p:spPr>
          <a:xfrm>
            <a:off x="533400" y="2209808"/>
            <a:ext cx="8077200" cy="307777"/>
          </a:xfrm>
          <a:prstGeom prst="rect">
            <a:avLst/>
          </a:prstGeom>
        </p:spPr>
        <p:txBody>
          <a:bodyPr>
            <a:normAutofit/>
          </a:bodyPr>
          <a:lstStyle>
            <a:lvl1pPr algn="ctr">
              <a:buNone/>
              <a:defRPr sz="1200">
                <a:solidFill>
                  <a:schemeClr val="tx2"/>
                </a:solidFill>
              </a:defRPr>
            </a:lvl1pPr>
            <a:lvl2pPr>
              <a:defRPr sz="1400"/>
            </a:lvl2pPr>
            <a:lvl3pPr>
              <a:defRPr sz="1400"/>
            </a:lvl3pPr>
            <a:lvl4pPr>
              <a:defRPr sz="1400"/>
            </a:lvl4pPr>
            <a:lvl5pPr>
              <a:defRPr sz="1400"/>
            </a:lvl5pPr>
          </a:lstStyle>
          <a:p>
            <a:pPr lvl="0"/>
            <a:r>
              <a:rPr lang="zh-TW" altLang="en-US" smtClean="0"/>
              <a:t>按一下以編輯母片文字樣式</a:t>
            </a:r>
          </a:p>
        </p:txBody>
      </p:sp>
      <p:sp>
        <p:nvSpPr>
          <p:cNvPr id="13" name="Text Placeholder 11"/>
          <p:cNvSpPr>
            <a:spLocks noGrp="1"/>
          </p:cNvSpPr>
          <p:nvPr>
            <p:ph type="body" sz="quarter" idx="14"/>
          </p:nvPr>
        </p:nvSpPr>
        <p:spPr>
          <a:xfrm>
            <a:off x="533400" y="3578424"/>
            <a:ext cx="8077200" cy="764977"/>
          </a:xfrm>
          <a:prstGeom prst="rect">
            <a:avLst/>
          </a:prstGeom>
        </p:spPr>
        <p:txBody>
          <a:bodyPr>
            <a:normAutofit/>
          </a:bodyPr>
          <a:lstStyle>
            <a:lvl1pPr algn="ctr">
              <a:buNone/>
              <a:defRPr sz="1200">
                <a:solidFill>
                  <a:schemeClr val="tx2"/>
                </a:solidFill>
              </a:defRPr>
            </a:lvl1pPr>
            <a:lvl2pPr>
              <a:defRPr sz="1400"/>
            </a:lvl2pPr>
            <a:lvl3pPr>
              <a:defRPr sz="1400"/>
            </a:lvl3pPr>
            <a:lvl4pPr>
              <a:defRPr sz="1400"/>
            </a:lvl4pPr>
            <a:lvl5pPr>
              <a:defRPr sz="1400"/>
            </a:lvl5pPr>
          </a:lstStyle>
          <a:p>
            <a:pPr lvl="0"/>
            <a:r>
              <a:rPr lang="zh-TW" altLang="en-US" smtClean="0"/>
              <a:t>按一下以編輯母片文字樣式</a:t>
            </a:r>
          </a:p>
        </p:txBody>
      </p:sp>
      <p:sp>
        <p:nvSpPr>
          <p:cNvPr id="6" name="Date Placeholder 3"/>
          <p:cNvSpPr>
            <a:spLocks noGrp="1"/>
          </p:cNvSpPr>
          <p:nvPr>
            <p:ph type="dt" sz="half" idx="15"/>
          </p:nvPr>
        </p:nvSpPr>
        <p:spPr>
          <a:xfrm>
            <a:off x="5715000" y="5029207"/>
            <a:ext cx="2133600" cy="365125"/>
          </a:xfrm>
        </p:spPr>
        <p:txBody>
          <a:bodyPr/>
          <a:lstStyle>
            <a:lvl1pPr algn="r">
              <a:defRPr>
                <a:solidFill>
                  <a:schemeClr val="tx2"/>
                </a:solidFill>
              </a:defRPr>
            </a:lvl1pPr>
          </a:lstStyle>
          <a:p>
            <a:fld id="{4B8892BD-1342-45A5-B185-A9599BC00920}" type="datetime1">
              <a:rPr lang="zh-TW" altLang="en-US">
                <a:solidFill>
                  <a:srgbClr val="1F497D"/>
                </a:solidFill>
              </a:rPr>
              <a:pPr/>
              <a:t>2018/4/26</a:t>
            </a:fld>
            <a:endParaRPr lang="en-US" altLang="zh-TW">
              <a:solidFill>
                <a:srgbClr val="1F497D"/>
              </a:solidFill>
            </a:endParaRPr>
          </a:p>
        </p:txBody>
      </p:sp>
      <p:sp>
        <p:nvSpPr>
          <p:cNvPr id="7" name="Footer Placeholder 4"/>
          <p:cNvSpPr>
            <a:spLocks noGrp="1"/>
          </p:cNvSpPr>
          <p:nvPr>
            <p:ph type="ftr" sz="quarter" idx="16"/>
          </p:nvPr>
        </p:nvSpPr>
        <p:spPr>
          <a:xfrm>
            <a:off x="1295400" y="5029207"/>
            <a:ext cx="2895600" cy="365125"/>
          </a:xfrm>
        </p:spPr>
        <p:txBody>
          <a:bodyPr/>
          <a:lstStyle>
            <a:lvl1pPr algn="l">
              <a:defRPr>
                <a:solidFill>
                  <a:schemeClr val="tx2"/>
                </a:solidFill>
              </a:defRPr>
            </a:lvl1pPr>
          </a:lstStyle>
          <a:p>
            <a:r>
              <a:rPr lang="zh-HK" altLang="en-US">
                <a:solidFill>
                  <a:srgbClr val="1F497D"/>
                </a:solidFill>
              </a:rPr>
              <a:t>老師姓名</a:t>
            </a:r>
            <a:endParaRPr lang="zh-TW" altLang="en-US">
              <a:solidFill>
                <a:srgbClr val="1F497D"/>
              </a:solidFill>
            </a:endParaRPr>
          </a:p>
        </p:txBody>
      </p:sp>
    </p:spTree>
    <p:extLst>
      <p:ext uri="{BB962C8B-B14F-4D97-AF65-F5344CB8AC3E}">
        <p14:creationId xmlns:p14="http://schemas.microsoft.com/office/powerpoint/2010/main" val="80100230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ertificate">
    <p:spTree>
      <p:nvGrpSpPr>
        <p:cNvPr id="1" name=""/>
        <p:cNvGrpSpPr/>
        <p:nvPr/>
      </p:nvGrpSpPr>
      <p:grpSpPr>
        <a:xfrm>
          <a:off x="0" y="0"/>
          <a:ext cx="0" cy="0"/>
          <a:chOff x="0" y="0"/>
          <a:chExt cx="0" cy="0"/>
        </a:xfrm>
      </p:grpSpPr>
      <p:sp>
        <p:nvSpPr>
          <p:cNvPr id="9" name="Title 1"/>
          <p:cNvSpPr>
            <a:spLocks noGrp="1"/>
          </p:cNvSpPr>
          <p:nvPr>
            <p:ph type="ctrTitle"/>
          </p:nvPr>
        </p:nvSpPr>
        <p:spPr>
          <a:xfrm>
            <a:off x="533400" y="533400"/>
            <a:ext cx="8077200" cy="338554"/>
          </a:xfrm>
          <a:prstGeom prst="rect">
            <a:avLst/>
          </a:prstGeom>
        </p:spPr>
        <p:txBody>
          <a:bodyPr wrap="square" lIns="91440" tIns="45720" rIns="91440" bIns="45720" anchor="t" anchorCtr="0">
            <a:normAutofit/>
          </a:bodyPr>
          <a:lstStyle>
            <a:lvl1pPr>
              <a:defRPr sz="1600">
                <a:solidFill>
                  <a:schemeClr val="tx2"/>
                </a:solidFill>
              </a:defRPr>
            </a:lvl1pPr>
          </a:lstStyle>
          <a:p>
            <a:r>
              <a:rPr lang="zh-TW" altLang="en-US" smtClean="0"/>
              <a:t>按一下以編輯母片標題樣式</a:t>
            </a:r>
            <a:endParaRPr lang="en-US" dirty="0"/>
          </a:p>
        </p:txBody>
      </p:sp>
      <p:sp>
        <p:nvSpPr>
          <p:cNvPr id="10" name="Subtitle 2"/>
          <p:cNvSpPr>
            <a:spLocks noGrp="1"/>
          </p:cNvSpPr>
          <p:nvPr>
            <p:ph type="subTitle" idx="1"/>
          </p:nvPr>
        </p:nvSpPr>
        <p:spPr>
          <a:xfrm>
            <a:off x="533400" y="2675696"/>
            <a:ext cx="8077200" cy="769441"/>
          </a:xfrm>
          <a:prstGeom prst="rect">
            <a:avLst/>
          </a:prstGeom>
        </p:spPr>
        <p:txBody>
          <a:bodyPr wrap="square" lIns="91440" tIns="45720" rIns="91440" bIns="45720" anchor="t" anchorCtr="0">
            <a:noAutofit/>
          </a:bodyPr>
          <a:lstStyle>
            <a:lvl1pPr marL="0" indent="0" algn="ctr">
              <a:buNone/>
              <a:defRPr sz="4800">
                <a:solidFill>
                  <a:schemeClr val="accent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12" name="Text Placeholder 11"/>
          <p:cNvSpPr>
            <a:spLocks noGrp="1"/>
          </p:cNvSpPr>
          <p:nvPr>
            <p:ph type="body" sz="quarter" idx="13"/>
          </p:nvPr>
        </p:nvSpPr>
        <p:spPr>
          <a:xfrm>
            <a:off x="533400" y="2209804"/>
            <a:ext cx="8077200" cy="307777"/>
          </a:xfrm>
          <a:prstGeom prst="rect">
            <a:avLst/>
          </a:prstGeom>
        </p:spPr>
        <p:txBody>
          <a:bodyPr>
            <a:normAutofit/>
          </a:bodyPr>
          <a:lstStyle>
            <a:lvl1pPr algn="ctr">
              <a:buNone/>
              <a:defRPr sz="1200">
                <a:solidFill>
                  <a:schemeClr val="tx2"/>
                </a:solidFill>
              </a:defRPr>
            </a:lvl1pPr>
            <a:lvl2pPr>
              <a:defRPr sz="1400"/>
            </a:lvl2pPr>
            <a:lvl3pPr>
              <a:defRPr sz="1400"/>
            </a:lvl3pPr>
            <a:lvl4pPr>
              <a:defRPr sz="1400"/>
            </a:lvl4pPr>
            <a:lvl5pPr>
              <a:defRPr sz="1400"/>
            </a:lvl5pPr>
          </a:lstStyle>
          <a:p>
            <a:pPr lvl="0"/>
            <a:r>
              <a:rPr lang="zh-TW" altLang="en-US" smtClean="0"/>
              <a:t>按一下以編輯母片文字樣式</a:t>
            </a:r>
          </a:p>
        </p:txBody>
      </p:sp>
      <p:sp>
        <p:nvSpPr>
          <p:cNvPr id="13" name="Text Placeholder 11"/>
          <p:cNvSpPr>
            <a:spLocks noGrp="1"/>
          </p:cNvSpPr>
          <p:nvPr>
            <p:ph type="body" sz="quarter" idx="14"/>
          </p:nvPr>
        </p:nvSpPr>
        <p:spPr>
          <a:xfrm>
            <a:off x="533400" y="3578424"/>
            <a:ext cx="8077200" cy="764977"/>
          </a:xfrm>
          <a:prstGeom prst="rect">
            <a:avLst/>
          </a:prstGeom>
        </p:spPr>
        <p:txBody>
          <a:bodyPr>
            <a:normAutofit/>
          </a:bodyPr>
          <a:lstStyle>
            <a:lvl1pPr algn="ctr">
              <a:buNone/>
              <a:defRPr sz="1200">
                <a:solidFill>
                  <a:schemeClr val="tx2"/>
                </a:solidFill>
              </a:defRPr>
            </a:lvl1pPr>
            <a:lvl2pPr>
              <a:defRPr sz="1400"/>
            </a:lvl2pPr>
            <a:lvl3pPr>
              <a:defRPr sz="1400"/>
            </a:lvl3pPr>
            <a:lvl4pPr>
              <a:defRPr sz="1400"/>
            </a:lvl4pPr>
            <a:lvl5pPr>
              <a:defRPr sz="1400"/>
            </a:lvl5pPr>
          </a:lstStyle>
          <a:p>
            <a:pPr lvl="0"/>
            <a:r>
              <a:rPr lang="zh-TW" altLang="en-US" smtClean="0"/>
              <a:t>按一下以編輯母片文字樣式</a:t>
            </a:r>
          </a:p>
        </p:txBody>
      </p:sp>
      <p:sp>
        <p:nvSpPr>
          <p:cNvPr id="6" name="Date Placeholder 3"/>
          <p:cNvSpPr>
            <a:spLocks noGrp="1"/>
          </p:cNvSpPr>
          <p:nvPr>
            <p:ph type="dt" sz="half" idx="15"/>
          </p:nvPr>
        </p:nvSpPr>
        <p:spPr>
          <a:xfrm>
            <a:off x="5715000" y="5029203"/>
            <a:ext cx="2133600" cy="365125"/>
          </a:xfrm>
        </p:spPr>
        <p:txBody>
          <a:bodyPr/>
          <a:lstStyle>
            <a:lvl1pPr algn="r">
              <a:defRPr>
                <a:solidFill>
                  <a:schemeClr val="tx2"/>
                </a:solidFill>
              </a:defRPr>
            </a:lvl1pPr>
          </a:lstStyle>
          <a:p>
            <a:fld id="{4B8892BD-1342-45A5-B185-A9599BC00920}" type="datetime1">
              <a:rPr lang="zh-TW" altLang="en-US">
                <a:solidFill>
                  <a:srgbClr val="1F497D"/>
                </a:solidFill>
              </a:rPr>
              <a:pPr/>
              <a:t>2018/4/26</a:t>
            </a:fld>
            <a:endParaRPr lang="en-US" altLang="zh-TW">
              <a:solidFill>
                <a:srgbClr val="1F497D"/>
              </a:solidFill>
            </a:endParaRPr>
          </a:p>
        </p:txBody>
      </p:sp>
      <p:sp>
        <p:nvSpPr>
          <p:cNvPr id="7" name="Footer Placeholder 4"/>
          <p:cNvSpPr>
            <a:spLocks noGrp="1"/>
          </p:cNvSpPr>
          <p:nvPr>
            <p:ph type="ftr" sz="quarter" idx="16"/>
          </p:nvPr>
        </p:nvSpPr>
        <p:spPr>
          <a:xfrm>
            <a:off x="1295400" y="5029203"/>
            <a:ext cx="2895600" cy="365125"/>
          </a:xfrm>
        </p:spPr>
        <p:txBody>
          <a:bodyPr/>
          <a:lstStyle>
            <a:lvl1pPr algn="l">
              <a:defRPr>
                <a:solidFill>
                  <a:schemeClr val="tx2"/>
                </a:solidFill>
              </a:defRPr>
            </a:lvl1pPr>
          </a:lstStyle>
          <a:p>
            <a:r>
              <a:rPr lang="zh-HK" altLang="en-US">
                <a:solidFill>
                  <a:srgbClr val="1F497D"/>
                </a:solidFill>
              </a:rPr>
              <a:t>老師姓名</a:t>
            </a:r>
            <a:endParaRPr lang="zh-TW" altLang="en-US">
              <a:solidFill>
                <a:srgbClr val="1F497D"/>
              </a:solidFill>
            </a:endParaRPr>
          </a:p>
        </p:txBody>
      </p:sp>
    </p:spTree>
    <p:extLst>
      <p:ext uri="{BB962C8B-B14F-4D97-AF65-F5344CB8AC3E}">
        <p14:creationId xmlns:p14="http://schemas.microsoft.com/office/powerpoint/2010/main" val="42428588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7" name="Right Triangle 6"/>
          <p:cNvSpPr/>
          <p:nvPr/>
        </p:nvSpPr>
        <p:spPr>
          <a:xfrm>
            <a:off x="1"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ctrTitle"/>
          </p:nvPr>
        </p:nvSpPr>
        <p:spPr>
          <a:xfrm rot="19140000">
            <a:off x="817113" y="1730403"/>
            <a:ext cx="5648623" cy="1204306"/>
          </a:xfrm>
        </p:spPr>
        <p:txBody>
          <a:bodyPr bIns="9144" anchor="b"/>
          <a:lstStyle>
            <a:lvl1pPr>
              <a:defRPr sz="3200"/>
            </a:lvl1pPr>
          </a:lstStyle>
          <a:p>
            <a:r>
              <a:rPr lang="zh-TW" altLang="en-US" smtClean="0"/>
              <a:t>按一下以編輯母片標題樣式</a:t>
            </a:r>
            <a:endParaRPr lang="en-US" dirty="0"/>
          </a:p>
        </p:txBody>
      </p:sp>
      <p:sp>
        <p:nvSpPr>
          <p:cNvPr id="3" name="Subtitle 2"/>
          <p:cNvSpPr>
            <a:spLocks noGrp="1"/>
          </p:cNvSpPr>
          <p:nvPr>
            <p:ph type="subTitle" idx="1"/>
          </p:nvPr>
        </p:nvSpPr>
        <p:spPr>
          <a:xfrm rot="19140000">
            <a:off x="1212278" y="2470927"/>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fld id="{478BC5FF-B1B7-4794-A56C-DDD646DD10B2}" type="datetimeFigureOut">
              <a:rPr lang="zh-TW" altLang="en-US" smtClean="0"/>
              <a:pPr/>
              <a:t>2018/4/26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664370BA-069A-48D0-960E-62CE2B55D250}" type="slidenum">
              <a:rPr lang="zh-TW" altLang="en-US" smtClean="0"/>
              <a:pPr/>
              <a:t>‹#›</a:t>
            </a:fld>
            <a:endParaRPr lang="zh-TW" altLang="en-US"/>
          </a:p>
        </p:txBody>
      </p:sp>
    </p:spTree>
    <p:extLst>
      <p:ext uri="{BB962C8B-B14F-4D97-AF65-F5344CB8AC3E}">
        <p14:creationId xmlns:p14="http://schemas.microsoft.com/office/powerpoint/2010/main" val="407025686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478BC5FF-B1B7-4794-A56C-DDD646DD10B2}" type="datetimeFigureOut">
              <a:rPr lang="zh-TW" altLang="en-US" smtClean="0"/>
              <a:pPr/>
              <a:t>2018/4/26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664370BA-069A-48D0-960E-62CE2B55D250}" type="slidenum">
              <a:rPr lang="zh-TW" altLang="en-US" smtClean="0"/>
              <a:pPr/>
              <a:t>‹#›</a:t>
            </a:fld>
            <a:endParaRPr lang="zh-TW" altLang="en-US"/>
          </a:p>
        </p:txBody>
      </p:sp>
    </p:spTree>
    <p:extLst>
      <p:ext uri="{BB962C8B-B14F-4D97-AF65-F5344CB8AC3E}">
        <p14:creationId xmlns:p14="http://schemas.microsoft.com/office/powerpoint/2010/main" val="33119361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ight Triangle 6"/>
          <p:cNvSpPr/>
          <p:nvPr/>
        </p:nvSpPr>
        <p:spPr>
          <a:xfrm>
            <a:off x="1"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rot="19140000">
            <a:off x="819399" y="1726739"/>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zh-TW" altLang="en-US" smtClean="0"/>
              <a:t>按一下以編輯母片標題樣式</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zh-TW" altLang="en-US" smtClean="0"/>
              <a:t>按一下以編輯母片文字樣式</a:t>
            </a:r>
          </a:p>
        </p:txBody>
      </p:sp>
      <p:sp>
        <p:nvSpPr>
          <p:cNvPr id="4" name="Date Placeholder 3"/>
          <p:cNvSpPr>
            <a:spLocks noGrp="1"/>
          </p:cNvSpPr>
          <p:nvPr>
            <p:ph type="dt" sz="half" idx="10"/>
          </p:nvPr>
        </p:nvSpPr>
        <p:spPr/>
        <p:txBody>
          <a:bodyPr/>
          <a:lstStyle/>
          <a:p>
            <a:fld id="{478BC5FF-B1B7-4794-A56C-DDD646DD10B2}" type="datetimeFigureOut">
              <a:rPr lang="zh-TW" altLang="en-US" smtClean="0"/>
              <a:pPr/>
              <a:t>2018/4/26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664370BA-069A-48D0-960E-62CE2B55D250}" type="slidenum">
              <a:rPr lang="zh-TW" altLang="en-US" smtClean="0"/>
              <a:pPr/>
              <a:t>‹#›</a:t>
            </a:fld>
            <a:endParaRPr lang="zh-TW" altLang="en-US"/>
          </a:p>
        </p:txBody>
      </p:sp>
    </p:spTree>
    <p:extLst>
      <p:ext uri="{BB962C8B-B14F-4D97-AF65-F5344CB8AC3E}">
        <p14:creationId xmlns:p14="http://schemas.microsoft.com/office/powerpoint/2010/main" val="275781765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fld id="{478BC5FF-B1B7-4794-A56C-DDD646DD10B2}" type="datetimeFigureOut">
              <a:rPr lang="zh-TW" altLang="en-US" smtClean="0"/>
              <a:pPr/>
              <a:t>2018/4/26</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664370BA-069A-48D0-960E-62CE2B55D250}" type="slidenum">
              <a:rPr lang="zh-TW" altLang="en-US" smtClean="0"/>
              <a:pPr/>
              <a:t>‹#›</a:t>
            </a:fld>
            <a:endParaRPr lang="zh-TW" altLang="en-US"/>
          </a:p>
        </p:txBody>
      </p:sp>
      <p:sp>
        <p:nvSpPr>
          <p:cNvPr id="8" name="Title 7"/>
          <p:cNvSpPr>
            <a:spLocks noGrp="1"/>
          </p:cNvSpPr>
          <p:nvPr>
            <p:ph type="title"/>
          </p:nvPr>
        </p:nvSpPr>
        <p:spPr/>
        <p:txBody>
          <a:bodyPr/>
          <a:lstStyle/>
          <a:p>
            <a:r>
              <a:rPr lang="zh-TW" altLang="en-US" smtClean="0"/>
              <a:t>按一下以編輯母片標題樣式</a:t>
            </a:r>
            <a:endParaRPr lang="en-US"/>
          </a:p>
        </p:txBody>
      </p:sp>
    </p:spTree>
    <p:extLst>
      <p:ext uri="{BB962C8B-B14F-4D97-AF65-F5344CB8AC3E}">
        <p14:creationId xmlns:p14="http://schemas.microsoft.com/office/powerpoint/2010/main" val="304425711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zh-TW" altLang="en-US" smtClean="0"/>
              <a:t>按一下以編輯母片文字樣式</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zh-TW" altLang="en-US" smtClean="0"/>
              <a:t>按一下以編輯母片文字樣式</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478BC5FF-B1B7-4794-A56C-DDD646DD10B2}" type="datetimeFigureOut">
              <a:rPr lang="zh-TW" altLang="en-US" smtClean="0"/>
              <a:pPr/>
              <a:t>2018/4/26</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664370BA-069A-48D0-960E-62CE2B55D250}" type="slidenum">
              <a:rPr lang="zh-TW" altLang="en-US" smtClean="0"/>
              <a:pPr/>
              <a:t>‹#›</a:t>
            </a:fld>
            <a:endParaRPr lang="zh-TW" altLang="en-US"/>
          </a:p>
        </p:txBody>
      </p:sp>
    </p:spTree>
    <p:extLst>
      <p:ext uri="{BB962C8B-B14F-4D97-AF65-F5344CB8AC3E}">
        <p14:creationId xmlns:p14="http://schemas.microsoft.com/office/powerpoint/2010/main" val="3513721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0CCD48C8-1D9A-4DF4-8C9D-C2152601A523}" type="datetimeFigureOut">
              <a:rPr lang="zh-TW" altLang="en-US" smtClean="0"/>
              <a:pPr/>
              <a:t>2018/4/26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444B7B13-2C04-4D03-AF0E-1B620C3C0747}" type="slidenum">
              <a:rPr lang="zh-TW" altLang="en-US" smtClean="0"/>
              <a:pPr/>
              <a:t>‹#›</a:t>
            </a:fld>
            <a:endParaRPr lang="zh-TW" altLang="en-US"/>
          </a:p>
        </p:txBody>
      </p:sp>
    </p:spTree>
    <p:extLst>
      <p:ext uri="{BB962C8B-B14F-4D97-AF65-F5344CB8AC3E}">
        <p14:creationId xmlns:p14="http://schemas.microsoft.com/office/powerpoint/2010/main" val="60780253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Date Placeholder 2"/>
          <p:cNvSpPr>
            <a:spLocks noGrp="1"/>
          </p:cNvSpPr>
          <p:nvPr>
            <p:ph type="dt" sz="half" idx="10"/>
          </p:nvPr>
        </p:nvSpPr>
        <p:spPr/>
        <p:txBody>
          <a:bodyPr/>
          <a:lstStyle/>
          <a:p>
            <a:fld id="{478BC5FF-B1B7-4794-A56C-DDD646DD10B2}" type="datetimeFigureOut">
              <a:rPr lang="zh-TW" altLang="en-US" smtClean="0"/>
              <a:pPr/>
              <a:t>2018/4/26</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664370BA-069A-48D0-960E-62CE2B55D250}" type="slidenum">
              <a:rPr lang="zh-TW" altLang="en-US" smtClean="0"/>
              <a:pPr/>
              <a:t>‹#›</a:t>
            </a:fld>
            <a:endParaRPr lang="zh-TW" altLang="en-US"/>
          </a:p>
        </p:txBody>
      </p:sp>
    </p:spTree>
    <p:extLst>
      <p:ext uri="{BB962C8B-B14F-4D97-AF65-F5344CB8AC3E}">
        <p14:creationId xmlns:p14="http://schemas.microsoft.com/office/powerpoint/2010/main" val="7740766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8BC5FF-B1B7-4794-A56C-DDD646DD10B2}" type="datetimeFigureOut">
              <a:rPr lang="zh-TW" altLang="en-US" smtClean="0"/>
              <a:pPr/>
              <a:t>2018/4/26</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664370BA-069A-48D0-960E-62CE2B55D250}" type="slidenum">
              <a:rPr lang="zh-TW" altLang="en-US" smtClean="0"/>
              <a:pPr/>
              <a:t>‹#›</a:t>
            </a:fld>
            <a:endParaRPr lang="zh-TW" altLang="en-US"/>
          </a:p>
        </p:txBody>
      </p:sp>
    </p:spTree>
    <p:extLst>
      <p:ext uri="{BB962C8B-B14F-4D97-AF65-F5344CB8AC3E}">
        <p14:creationId xmlns:p14="http://schemas.microsoft.com/office/powerpoint/2010/main" val="110773642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17" name="Right Triangle 16"/>
          <p:cNvSpPr/>
          <p:nvPr/>
        </p:nvSpPr>
        <p:spPr>
          <a:xfrm>
            <a:off x="1"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rot="19140000">
            <a:off x="784930" y="1576105"/>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zh-TW" altLang="en-US" smtClean="0"/>
              <a:t>按一下以編輯母片標題樣式</a:t>
            </a:r>
            <a:endParaRPr lang="en-US" dirty="0"/>
          </a:p>
        </p:txBody>
      </p:sp>
      <p:sp>
        <p:nvSpPr>
          <p:cNvPr id="3" name="Content Placeholder 2"/>
          <p:cNvSpPr>
            <a:spLocks noGrp="1"/>
          </p:cNvSpPr>
          <p:nvPr>
            <p:ph idx="1"/>
          </p:nvPr>
        </p:nvSpPr>
        <p:spPr>
          <a:xfrm>
            <a:off x="4749553" y="2618914"/>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zh-TW" altLang="en-US" smtClean="0"/>
              <a:t>按一下以編輯母片文字樣式</a:t>
            </a:r>
          </a:p>
        </p:txBody>
      </p:sp>
      <p:sp>
        <p:nvSpPr>
          <p:cNvPr id="5" name="Date Placeholder 4"/>
          <p:cNvSpPr>
            <a:spLocks noGrp="1"/>
          </p:cNvSpPr>
          <p:nvPr>
            <p:ph type="dt" sz="half" idx="10"/>
          </p:nvPr>
        </p:nvSpPr>
        <p:spPr/>
        <p:txBody>
          <a:bodyPr/>
          <a:lstStyle/>
          <a:p>
            <a:fld id="{478BC5FF-B1B7-4794-A56C-DDD646DD10B2}" type="datetimeFigureOut">
              <a:rPr lang="zh-TW" altLang="en-US" smtClean="0"/>
              <a:pPr/>
              <a:t>2018/4/26</a:t>
            </a:fld>
            <a:endParaRPr lang="zh-TW" alt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zh-TW" altLang="en-US">
              <a:solidFill>
                <a:srgbClr val="434342"/>
              </a:solidFill>
            </a:endParaRPr>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664370BA-069A-48D0-960E-62CE2B55D250}" type="slidenum">
              <a:rPr lang="zh-TW" altLang="en-US" smtClean="0">
                <a:solidFill>
                  <a:srgbClr val="434342"/>
                </a:solidFill>
              </a:rPr>
              <a:pPr/>
              <a:t>‹#›</a:t>
            </a:fld>
            <a:endParaRPr lang="zh-TW" altLang="en-US">
              <a:solidFill>
                <a:srgbClr val="434342"/>
              </a:solidFill>
            </a:endParaRPr>
          </a:p>
        </p:txBody>
      </p:sp>
    </p:spTree>
    <p:extLst>
      <p:ext uri="{BB962C8B-B14F-4D97-AF65-F5344CB8AC3E}">
        <p14:creationId xmlns:p14="http://schemas.microsoft.com/office/powerpoint/2010/main" val="15749173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6"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zh-TW" altLang="en-US" smtClean="0"/>
              <a:t>按一下圖示以新增圖片</a:t>
            </a:r>
            <a:endParaRPr lang="en-US" dirty="0"/>
          </a:p>
        </p:txBody>
      </p:sp>
      <p:sp>
        <p:nvSpPr>
          <p:cNvPr id="9" name="Right Triangle 8"/>
          <p:cNvSpPr/>
          <p:nvPr/>
        </p:nvSpPr>
        <p:spPr>
          <a:xfrm>
            <a:off x="1"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Freeform 9"/>
          <p:cNvSpPr/>
          <p:nvPr/>
        </p:nvSpPr>
        <p:spPr>
          <a:xfrm>
            <a:off x="1"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zh-TW" altLang="en-US" smtClean="0"/>
              <a:t>按一下以編輯母片標題樣式</a:t>
            </a:r>
            <a:endParaRPr lang="en-US" dirty="0"/>
          </a:p>
        </p:txBody>
      </p:sp>
      <p:sp>
        <p:nvSpPr>
          <p:cNvPr id="4" name="Text Placeholder 3"/>
          <p:cNvSpPr>
            <a:spLocks noGrp="1"/>
          </p:cNvSpPr>
          <p:nvPr>
            <p:ph type="body" sz="half" idx="2"/>
          </p:nvPr>
        </p:nvSpPr>
        <p:spPr>
          <a:xfrm rot="19140000">
            <a:off x="1143480"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478BC5FF-B1B7-4794-A56C-DDD646DD10B2}" type="datetimeFigureOut">
              <a:rPr lang="zh-TW" altLang="en-US" smtClean="0"/>
              <a:pPr/>
              <a:t>2018/4/26</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664370BA-069A-48D0-960E-62CE2B55D250}" type="slidenum">
              <a:rPr lang="zh-TW" altLang="en-US" smtClean="0"/>
              <a:pPr/>
              <a:t>‹#›</a:t>
            </a:fld>
            <a:endParaRPr lang="zh-TW" altLang="en-US"/>
          </a:p>
        </p:txBody>
      </p:sp>
    </p:spTree>
    <p:extLst>
      <p:ext uri="{BB962C8B-B14F-4D97-AF65-F5344CB8AC3E}">
        <p14:creationId xmlns:p14="http://schemas.microsoft.com/office/powerpoint/2010/main" val="346974815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478BC5FF-B1B7-4794-A56C-DDD646DD10B2}" type="datetimeFigureOut">
              <a:rPr lang="zh-TW" altLang="en-US" smtClean="0"/>
              <a:pPr/>
              <a:t>2018/4/26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664370BA-069A-48D0-960E-62CE2B55D250}" type="slidenum">
              <a:rPr lang="zh-TW" altLang="en-US" smtClean="0"/>
              <a:pPr/>
              <a:t>‹#›</a:t>
            </a:fld>
            <a:endParaRPr lang="zh-TW" altLang="en-US"/>
          </a:p>
        </p:txBody>
      </p:sp>
    </p:spTree>
    <p:extLst>
      <p:ext uri="{BB962C8B-B14F-4D97-AF65-F5344CB8AC3E}">
        <p14:creationId xmlns:p14="http://schemas.microsoft.com/office/powerpoint/2010/main" val="61038347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478BC5FF-B1B7-4794-A56C-DDD646DD10B2}" type="datetimeFigureOut">
              <a:rPr lang="zh-TW" altLang="en-US" smtClean="0"/>
              <a:pPr/>
              <a:t>2018/4/26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664370BA-069A-48D0-960E-62CE2B55D250}" type="slidenum">
              <a:rPr lang="zh-TW" altLang="en-US" smtClean="0"/>
              <a:pPr/>
              <a:t>‹#›</a:t>
            </a:fld>
            <a:endParaRPr lang="zh-TW" altLang="en-US"/>
          </a:p>
        </p:txBody>
      </p:sp>
    </p:spTree>
    <p:extLst>
      <p:ext uri="{BB962C8B-B14F-4D97-AF65-F5344CB8AC3E}">
        <p14:creationId xmlns:p14="http://schemas.microsoft.com/office/powerpoint/2010/main" val="1619276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6" name="Rectangle 45"/>
          <p:cNvSpPr/>
          <p:nvPr/>
        </p:nvSpPr>
        <p:spPr>
          <a:xfrm>
            <a:off x="4561244"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4733369" y="2708476"/>
            <a:ext cx="3313355" cy="1702160"/>
          </a:xfrm>
        </p:spPr>
        <p:txBody>
          <a:bodyPr>
            <a:normAutofit/>
          </a:bodyPr>
          <a:lstStyle>
            <a:lvl1pPr>
              <a:defRPr sz="3600"/>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4733369" y="4421088"/>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a:xfrm>
            <a:off x="4738744" y="1516829"/>
            <a:ext cx="2133600" cy="750981"/>
          </a:xfrm>
        </p:spPr>
        <p:txBody>
          <a:bodyPr anchor="b"/>
          <a:lstStyle>
            <a:lvl1pPr algn="l">
              <a:defRPr sz="2400"/>
            </a:lvl1pPr>
          </a:lstStyle>
          <a:p>
            <a:fld id="{0A417082-6324-4740-997A-70DA5386FF41}" type="datetimeFigureOut">
              <a:rPr lang="zh-TW" altLang="en-US" smtClean="0"/>
              <a:pPr/>
              <a:t>2018/4/26</a:t>
            </a:fld>
            <a:endParaRPr lang="zh-TW" altLang="en-US"/>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Footer Placeholder 4"/>
          <p:cNvSpPr>
            <a:spLocks noGrp="1"/>
          </p:cNvSpPr>
          <p:nvPr>
            <p:ph type="ftr" sz="quarter" idx="11"/>
          </p:nvPr>
        </p:nvSpPr>
        <p:spPr>
          <a:xfrm>
            <a:off x="5303520" y="5719974"/>
            <a:ext cx="2831592" cy="365125"/>
          </a:xfrm>
        </p:spPr>
        <p:txBody>
          <a:bodyPr>
            <a:normAutofit/>
          </a:bodyPr>
          <a:lstStyle>
            <a:lvl1pPr>
              <a:defRPr>
                <a:solidFill>
                  <a:schemeClr val="accent1"/>
                </a:solidFill>
              </a:defRPr>
            </a:lvl1pPr>
          </a:lstStyle>
          <a:p>
            <a:endParaRPr lang="zh-TW" altLang="en-US">
              <a:solidFill>
                <a:srgbClr val="94C600"/>
              </a:solidFill>
            </a:endParaRPr>
          </a:p>
        </p:txBody>
      </p:sp>
      <p:sp>
        <p:nvSpPr>
          <p:cNvPr id="6" name="Slide Number Placeholder 5"/>
          <p:cNvSpPr>
            <a:spLocks noGrp="1"/>
          </p:cNvSpPr>
          <p:nvPr>
            <p:ph type="sldNum" sz="quarter" idx="12"/>
          </p:nvPr>
        </p:nvSpPr>
        <p:spPr>
          <a:xfrm>
            <a:off x="4649099" y="5719974"/>
            <a:ext cx="643666" cy="365125"/>
          </a:xfrm>
        </p:spPr>
        <p:txBody>
          <a:bodyPr/>
          <a:lstStyle>
            <a:lvl1pPr>
              <a:defRPr>
                <a:solidFill>
                  <a:schemeClr val="accent1"/>
                </a:solidFill>
              </a:defRPr>
            </a:lvl1pPr>
          </a:lstStyle>
          <a:p>
            <a:fld id="{F9076ADC-71CF-42D1-88E6-1402C2C9E31E}" type="slidenum">
              <a:rPr lang="zh-TW" altLang="en-US" smtClean="0">
                <a:solidFill>
                  <a:srgbClr val="94C600"/>
                </a:solidFill>
              </a:rPr>
              <a:pPr/>
              <a:t>‹#›</a:t>
            </a:fld>
            <a:endParaRPr lang="zh-TW" altLang="en-US">
              <a:solidFill>
                <a:srgbClr val="94C600"/>
              </a:solidFill>
            </a:endParaRP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9638768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0A417082-6324-4740-997A-70DA5386FF41}" type="datetimeFigureOut">
              <a:rPr lang="zh-TW" altLang="en-US" smtClean="0"/>
              <a:pPr/>
              <a:t>2018/4/26</a:t>
            </a:fld>
            <a:endParaRPr lang="zh-TW" altLang="en-US"/>
          </a:p>
        </p:txBody>
      </p:sp>
      <p:sp>
        <p:nvSpPr>
          <p:cNvPr id="5" name="Footer Placeholder 4"/>
          <p:cNvSpPr>
            <a:spLocks noGrp="1"/>
          </p:cNvSpPr>
          <p:nvPr>
            <p:ph type="ftr" sz="quarter" idx="11"/>
          </p:nvPr>
        </p:nvSpPr>
        <p:spPr/>
        <p:txBody>
          <a:bodyPr/>
          <a:lstStyle/>
          <a:p>
            <a:endParaRPr lang="zh-TW" altLang="en-US">
              <a:solidFill>
                <a:srgbClr val="94C600"/>
              </a:solidFill>
            </a:endParaRPr>
          </a:p>
        </p:txBody>
      </p:sp>
      <p:sp>
        <p:nvSpPr>
          <p:cNvPr id="6" name="Slide Number Placeholder 5"/>
          <p:cNvSpPr>
            <a:spLocks noGrp="1"/>
          </p:cNvSpPr>
          <p:nvPr>
            <p:ph type="sldNum" sz="quarter" idx="12"/>
          </p:nvPr>
        </p:nvSpPr>
        <p:spPr/>
        <p:txBody>
          <a:bodyPr/>
          <a:lstStyle/>
          <a:p>
            <a:fld id="{F9076ADC-71CF-42D1-88E6-1402C2C9E31E}" type="slidenum">
              <a:rPr lang="zh-TW" altLang="en-US" smtClean="0"/>
              <a:pPr/>
              <a:t>‹#›</a:t>
            </a:fld>
            <a:endParaRPr lang="zh-TW" altLang="en-US"/>
          </a:p>
        </p:txBody>
      </p:sp>
    </p:spTree>
    <p:extLst>
      <p:ext uri="{BB962C8B-B14F-4D97-AF65-F5344CB8AC3E}">
        <p14:creationId xmlns:p14="http://schemas.microsoft.com/office/powerpoint/2010/main" val="12943202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1258647" y="2900831"/>
            <a:ext cx="6637468" cy="1362075"/>
          </a:xfrm>
        </p:spPr>
        <p:txBody>
          <a:bodyPr anchor="b"/>
          <a:lstStyle>
            <a:lvl1pPr algn="l">
              <a:defRPr sz="4000" b="0" cap="none" baseline="0"/>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1258649" y="4267208"/>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0A417082-6324-4740-997A-70DA5386FF41}" type="datetimeFigureOut">
              <a:rPr lang="zh-TW" altLang="en-US" smtClean="0"/>
              <a:pPr/>
              <a:t>2018/4/26</a:t>
            </a:fld>
            <a:endParaRPr lang="zh-TW" altLang="en-US"/>
          </a:p>
        </p:txBody>
      </p:sp>
      <p:sp>
        <p:nvSpPr>
          <p:cNvPr id="5" name="Footer Placeholder 4"/>
          <p:cNvSpPr>
            <a:spLocks noGrp="1"/>
          </p:cNvSpPr>
          <p:nvPr>
            <p:ph type="ftr" sz="quarter" idx="11"/>
          </p:nvPr>
        </p:nvSpPr>
        <p:spPr/>
        <p:txBody>
          <a:bodyPr/>
          <a:lstStyle/>
          <a:p>
            <a:endParaRPr lang="zh-TW" altLang="en-US">
              <a:solidFill>
                <a:srgbClr val="94C600"/>
              </a:solidFill>
            </a:endParaRPr>
          </a:p>
        </p:txBody>
      </p:sp>
      <p:sp>
        <p:nvSpPr>
          <p:cNvPr id="6" name="Slide Number Placeholder 5"/>
          <p:cNvSpPr>
            <a:spLocks noGrp="1"/>
          </p:cNvSpPr>
          <p:nvPr>
            <p:ph type="sldNum" sz="quarter" idx="12"/>
          </p:nvPr>
        </p:nvSpPr>
        <p:spPr/>
        <p:txBody>
          <a:bodyPr/>
          <a:lstStyle/>
          <a:p>
            <a:fld id="{F9076ADC-71CF-42D1-88E6-1402C2C9E31E}" type="slidenum">
              <a:rPr lang="zh-TW" altLang="en-US" smtClean="0"/>
              <a:pPr/>
              <a:t>‹#›</a:t>
            </a:fld>
            <a:endParaRPr lang="zh-TW" altLang="en-US"/>
          </a:p>
        </p:txBody>
      </p:sp>
    </p:spTree>
    <p:extLst>
      <p:ext uri="{BB962C8B-B14F-4D97-AF65-F5344CB8AC3E}">
        <p14:creationId xmlns:p14="http://schemas.microsoft.com/office/powerpoint/2010/main" val="17295778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5" name="Date Placeholder 4"/>
          <p:cNvSpPr>
            <a:spLocks noGrp="1"/>
          </p:cNvSpPr>
          <p:nvPr>
            <p:ph type="dt" sz="half" idx="10"/>
          </p:nvPr>
        </p:nvSpPr>
        <p:spPr/>
        <p:txBody>
          <a:bodyPr/>
          <a:lstStyle/>
          <a:p>
            <a:fld id="{0A417082-6324-4740-997A-70DA5386FF41}" type="datetimeFigureOut">
              <a:rPr lang="zh-TW" altLang="en-US" smtClean="0"/>
              <a:pPr/>
              <a:t>2018/4/26</a:t>
            </a:fld>
            <a:endParaRPr lang="zh-TW" altLang="en-US"/>
          </a:p>
        </p:txBody>
      </p:sp>
      <p:sp>
        <p:nvSpPr>
          <p:cNvPr id="6" name="Footer Placeholder 5"/>
          <p:cNvSpPr>
            <a:spLocks noGrp="1"/>
          </p:cNvSpPr>
          <p:nvPr>
            <p:ph type="ftr" sz="quarter" idx="11"/>
          </p:nvPr>
        </p:nvSpPr>
        <p:spPr/>
        <p:txBody>
          <a:bodyPr/>
          <a:lstStyle/>
          <a:p>
            <a:endParaRPr lang="zh-TW" altLang="en-US">
              <a:solidFill>
                <a:srgbClr val="94C600"/>
              </a:solidFill>
            </a:endParaRPr>
          </a:p>
        </p:txBody>
      </p:sp>
      <p:sp>
        <p:nvSpPr>
          <p:cNvPr id="7" name="Slide Number Placeholder 6"/>
          <p:cNvSpPr>
            <a:spLocks noGrp="1"/>
          </p:cNvSpPr>
          <p:nvPr>
            <p:ph type="sldNum" sz="quarter" idx="12"/>
          </p:nvPr>
        </p:nvSpPr>
        <p:spPr/>
        <p:txBody>
          <a:bodyPr/>
          <a:lstStyle/>
          <a:p>
            <a:fld id="{F9076ADC-71CF-42D1-88E6-1402C2C9E31E}" type="slidenum">
              <a:rPr lang="zh-TW" altLang="en-US" smtClean="0"/>
              <a:pPr/>
              <a:t>‹#›</a:t>
            </a:fld>
            <a:endParaRPr lang="zh-TW" altLang="en-US"/>
          </a:p>
        </p:txBody>
      </p:sp>
      <p:sp>
        <p:nvSpPr>
          <p:cNvPr id="9" name="Content Placeholder 8"/>
          <p:cNvSpPr>
            <a:spLocks noGrp="1"/>
          </p:cNvSpPr>
          <p:nvPr>
            <p:ph sz="quarter" idx="13"/>
          </p:nvPr>
        </p:nvSpPr>
        <p:spPr>
          <a:xfrm>
            <a:off x="1042416" y="2313432"/>
            <a:ext cx="3419856" cy="349300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extLst>
      <p:ext uri="{BB962C8B-B14F-4D97-AF65-F5344CB8AC3E}">
        <p14:creationId xmlns:p14="http://schemas.microsoft.com/office/powerpoint/2010/main" val="17444286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1412112"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1041721" y="2974702"/>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5011841"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4645152" y="2974702"/>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0A417082-6324-4740-997A-70DA5386FF41}" type="datetimeFigureOut">
              <a:rPr lang="zh-TW" altLang="en-US" smtClean="0"/>
              <a:pPr/>
              <a:t>2018/4/26</a:t>
            </a:fld>
            <a:endParaRPr lang="zh-TW" altLang="en-US"/>
          </a:p>
        </p:txBody>
      </p:sp>
      <p:sp>
        <p:nvSpPr>
          <p:cNvPr id="8" name="Footer Placeholder 7"/>
          <p:cNvSpPr>
            <a:spLocks noGrp="1"/>
          </p:cNvSpPr>
          <p:nvPr>
            <p:ph type="ftr" sz="quarter" idx="11"/>
          </p:nvPr>
        </p:nvSpPr>
        <p:spPr/>
        <p:txBody>
          <a:bodyPr/>
          <a:lstStyle/>
          <a:p>
            <a:endParaRPr lang="zh-TW" altLang="en-US">
              <a:solidFill>
                <a:srgbClr val="94C600"/>
              </a:solidFill>
            </a:endParaRPr>
          </a:p>
        </p:txBody>
      </p:sp>
      <p:sp>
        <p:nvSpPr>
          <p:cNvPr id="9" name="Slide Number Placeholder 8"/>
          <p:cNvSpPr>
            <a:spLocks noGrp="1"/>
          </p:cNvSpPr>
          <p:nvPr>
            <p:ph type="sldNum" sz="quarter" idx="12"/>
          </p:nvPr>
        </p:nvSpPr>
        <p:spPr/>
        <p:txBody>
          <a:bodyPr/>
          <a:lstStyle/>
          <a:p>
            <a:fld id="{F9076ADC-71CF-42D1-88E6-1402C2C9E31E}" type="slidenum">
              <a:rPr lang="zh-TW" altLang="en-US" smtClean="0"/>
              <a:pPr/>
              <a:t>‹#›</a:t>
            </a:fld>
            <a:endParaRPr lang="zh-TW" altLang="en-US"/>
          </a:p>
        </p:txBody>
      </p:sp>
    </p:spTree>
    <p:extLst>
      <p:ext uri="{BB962C8B-B14F-4D97-AF65-F5344CB8AC3E}">
        <p14:creationId xmlns:p14="http://schemas.microsoft.com/office/powerpoint/2010/main" val="21569344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Date Placeholder 2"/>
          <p:cNvSpPr>
            <a:spLocks noGrp="1"/>
          </p:cNvSpPr>
          <p:nvPr>
            <p:ph type="dt" sz="half" idx="10"/>
          </p:nvPr>
        </p:nvSpPr>
        <p:spPr/>
        <p:txBody>
          <a:bodyPr/>
          <a:lstStyle/>
          <a:p>
            <a:fld id="{0A417082-6324-4740-997A-70DA5386FF41}" type="datetimeFigureOut">
              <a:rPr lang="zh-TW" altLang="en-US" smtClean="0"/>
              <a:pPr/>
              <a:t>2018/4/26</a:t>
            </a:fld>
            <a:endParaRPr lang="zh-TW" altLang="en-US"/>
          </a:p>
        </p:txBody>
      </p:sp>
      <p:sp>
        <p:nvSpPr>
          <p:cNvPr id="4" name="Footer Placeholder 3"/>
          <p:cNvSpPr>
            <a:spLocks noGrp="1"/>
          </p:cNvSpPr>
          <p:nvPr>
            <p:ph type="ftr" sz="quarter" idx="11"/>
          </p:nvPr>
        </p:nvSpPr>
        <p:spPr/>
        <p:txBody>
          <a:bodyPr/>
          <a:lstStyle/>
          <a:p>
            <a:endParaRPr lang="zh-TW" altLang="en-US">
              <a:solidFill>
                <a:srgbClr val="94C600"/>
              </a:solidFill>
            </a:endParaRPr>
          </a:p>
        </p:txBody>
      </p:sp>
      <p:sp>
        <p:nvSpPr>
          <p:cNvPr id="5" name="Slide Number Placeholder 4"/>
          <p:cNvSpPr>
            <a:spLocks noGrp="1"/>
          </p:cNvSpPr>
          <p:nvPr>
            <p:ph type="sldNum" sz="quarter" idx="12"/>
          </p:nvPr>
        </p:nvSpPr>
        <p:spPr/>
        <p:txBody>
          <a:bodyPr/>
          <a:lstStyle/>
          <a:p>
            <a:fld id="{F9076ADC-71CF-42D1-88E6-1402C2C9E31E}" type="slidenum">
              <a:rPr lang="zh-TW" altLang="en-US" smtClean="0"/>
              <a:pPr/>
              <a:t>‹#›</a:t>
            </a:fld>
            <a:endParaRPr lang="zh-TW" altLang="en-US"/>
          </a:p>
        </p:txBody>
      </p:sp>
    </p:spTree>
    <p:extLst>
      <p:ext uri="{BB962C8B-B14F-4D97-AF65-F5344CB8AC3E}">
        <p14:creationId xmlns:p14="http://schemas.microsoft.com/office/powerpoint/2010/main" val="15721379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417082-6324-4740-997A-70DA5386FF41}" type="datetimeFigureOut">
              <a:rPr lang="zh-TW" altLang="en-US" smtClean="0"/>
              <a:pPr/>
              <a:t>2018/4/26</a:t>
            </a:fld>
            <a:endParaRPr lang="zh-TW" altLang="en-US"/>
          </a:p>
        </p:txBody>
      </p:sp>
      <p:sp>
        <p:nvSpPr>
          <p:cNvPr id="3" name="Footer Placeholder 2"/>
          <p:cNvSpPr>
            <a:spLocks noGrp="1"/>
          </p:cNvSpPr>
          <p:nvPr>
            <p:ph type="ftr" sz="quarter" idx="11"/>
          </p:nvPr>
        </p:nvSpPr>
        <p:spPr/>
        <p:txBody>
          <a:bodyPr/>
          <a:lstStyle/>
          <a:p>
            <a:endParaRPr lang="zh-TW" altLang="en-US">
              <a:solidFill>
                <a:srgbClr val="94C600"/>
              </a:solidFill>
            </a:endParaRPr>
          </a:p>
        </p:txBody>
      </p:sp>
      <p:sp>
        <p:nvSpPr>
          <p:cNvPr id="4" name="Slide Number Placeholder 3"/>
          <p:cNvSpPr>
            <a:spLocks noGrp="1"/>
          </p:cNvSpPr>
          <p:nvPr>
            <p:ph type="sldNum" sz="quarter" idx="12"/>
          </p:nvPr>
        </p:nvSpPr>
        <p:spPr/>
        <p:txBody>
          <a:bodyPr/>
          <a:lstStyle/>
          <a:p>
            <a:fld id="{F9076ADC-71CF-42D1-88E6-1402C2C9E31E}" type="slidenum">
              <a:rPr lang="zh-TW" altLang="en-US" smtClean="0"/>
              <a:pPr/>
              <a:t>‹#›</a:t>
            </a:fld>
            <a:endParaRPr lang="zh-TW" altLang="en-US"/>
          </a:p>
        </p:txBody>
      </p:sp>
    </p:spTree>
    <p:extLst>
      <p:ext uri="{BB962C8B-B14F-4D97-AF65-F5344CB8AC3E}">
        <p14:creationId xmlns:p14="http://schemas.microsoft.com/office/powerpoint/2010/main" val="490930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6" name="Rectangle 45"/>
          <p:cNvSpPr/>
          <p:nvPr/>
        </p:nvSpPr>
        <p:spPr>
          <a:xfrm>
            <a:off x="4561244"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Date Placeholder 4"/>
          <p:cNvSpPr>
            <a:spLocks noGrp="1"/>
          </p:cNvSpPr>
          <p:nvPr>
            <p:ph type="dt" sz="half" idx="10"/>
          </p:nvPr>
        </p:nvSpPr>
        <p:spPr/>
        <p:txBody>
          <a:bodyPr/>
          <a:lstStyle/>
          <a:p>
            <a:fld id="{0A417082-6324-4740-997A-70DA5386FF41}" type="datetimeFigureOut">
              <a:rPr lang="zh-TW" altLang="en-US" smtClean="0"/>
              <a:pPr/>
              <a:t>2018/4/26</a:t>
            </a:fld>
            <a:endParaRPr lang="zh-TW" altLang="en-US"/>
          </a:p>
        </p:txBody>
      </p:sp>
      <p:sp>
        <p:nvSpPr>
          <p:cNvPr id="7" name="Slide Number Placeholder 6"/>
          <p:cNvSpPr>
            <a:spLocks noGrp="1"/>
          </p:cNvSpPr>
          <p:nvPr>
            <p:ph type="sldNum" sz="quarter" idx="12"/>
          </p:nvPr>
        </p:nvSpPr>
        <p:spPr/>
        <p:txBody>
          <a:bodyPr/>
          <a:lstStyle/>
          <a:p>
            <a:fld id="{F9076ADC-71CF-42D1-88E6-1402C2C9E31E}" type="slidenum">
              <a:rPr lang="zh-TW" altLang="en-US" smtClean="0"/>
              <a:pPr/>
              <a:t>‹#›</a:t>
            </a:fld>
            <a:endParaRPr lang="zh-TW" altLang="en-US"/>
          </a:p>
        </p:txBody>
      </p:sp>
      <p:sp>
        <p:nvSpPr>
          <p:cNvPr id="58" name="Rectangle 57"/>
          <p:cNvSpPr/>
          <p:nvPr/>
        </p:nvSpPr>
        <p:spPr>
          <a:xfrm>
            <a:off x="905575" y="601891"/>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idx="1"/>
          </p:nvPr>
        </p:nvSpPr>
        <p:spPr>
          <a:xfrm>
            <a:off x="1145896"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Footer Placeholder 5"/>
          <p:cNvSpPr>
            <a:spLocks noGrp="1"/>
          </p:cNvSpPr>
          <p:nvPr>
            <p:ph type="ftr" sz="quarter" idx="11"/>
          </p:nvPr>
        </p:nvSpPr>
        <p:spPr>
          <a:xfrm>
            <a:off x="4641448" y="5724843"/>
            <a:ext cx="3493664" cy="365125"/>
          </a:xfrm>
        </p:spPr>
        <p:txBody>
          <a:bodyPr>
            <a:normAutofit/>
          </a:bodyPr>
          <a:lstStyle/>
          <a:p>
            <a:endParaRPr lang="zh-TW" altLang="en-US">
              <a:solidFill>
                <a:srgbClr val="94C600"/>
              </a:solidFill>
            </a:endParaRPr>
          </a:p>
        </p:txBody>
      </p:sp>
      <p:sp>
        <p:nvSpPr>
          <p:cNvPr id="2" name="Title 1"/>
          <p:cNvSpPr>
            <a:spLocks noGrp="1"/>
          </p:cNvSpPr>
          <p:nvPr>
            <p:ph type="title"/>
          </p:nvPr>
        </p:nvSpPr>
        <p:spPr>
          <a:xfrm>
            <a:off x="4739833" y="2657442"/>
            <a:ext cx="3304572" cy="1463153"/>
          </a:xfrm>
        </p:spPr>
        <p:txBody>
          <a:bodyPr anchor="b">
            <a:normAutofit/>
          </a:bodyPr>
          <a:lstStyle>
            <a:lvl1pPr algn="l">
              <a:defRPr sz="2800" b="0"/>
            </a:lvl1pPr>
          </a:lstStyle>
          <a:p>
            <a:r>
              <a:rPr lang="zh-TW" altLang="en-US" smtClean="0"/>
              <a:t>按一下以編輯母片標題樣式</a:t>
            </a:r>
            <a:endParaRPr lang="en-US"/>
          </a:p>
        </p:txBody>
      </p:sp>
      <p:sp>
        <p:nvSpPr>
          <p:cNvPr id="4" name="Text Placeholder 3"/>
          <p:cNvSpPr>
            <a:spLocks noGrp="1"/>
          </p:cNvSpPr>
          <p:nvPr>
            <p:ph type="body" sz="half" idx="2"/>
          </p:nvPr>
        </p:nvSpPr>
        <p:spPr>
          <a:xfrm>
            <a:off x="4736595"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val="3620342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0CCD48C8-1D9A-4DF4-8C9D-C2152601A523}" type="datetimeFigureOut">
              <a:rPr lang="zh-TW" altLang="en-US" smtClean="0"/>
              <a:pPr/>
              <a:t>2018/4/26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444B7B13-2C04-4D03-AF0E-1B620C3C0747}" type="slidenum">
              <a:rPr lang="zh-TW" altLang="en-US" smtClean="0"/>
              <a:pPr/>
              <a:t>‹#›</a:t>
            </a:fld>
            <a:endParaRPr lang="zh-TW" altLang="en-US"/>
          </a:p>
        </p:txBody>
      </p:sp>
    </p:spTree>
    <p:extLst>
      <p:ext uri="{BB962C8B-B14F-4D97-AF65-F5344CB8AC3E}">
        <p14:creationId xmlns:p14="http://schemas.microsoft.com/office/powerpoint/2010/main" val="15076281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94" name="Rectangle 93"/>
          <p:cNvSpPr/>
          <p:nvPr/>
        </p:nvSpPr>
        <p:spPr>
          <a:xfrm>
            <a:off x="4561244"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 name="Rectangle 101"/>
          <p:cNvSpPr/>
          <p:nvPr/>
        </p:nvSpPr>
        <p:spPr>
          <a:xfrm>
            <a:off x="905575" y="601891"/>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1005212"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4734634" y="4133096"/>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0A417082-6324-4740-997A-70DA5386FF41}" type="datetimeFigureOut">
              <a:rPr lang="zh-TW" altLang="en-US" smtClean="0"/>
              <a:pPr/>
              <a:t>2018/4/26</a:t>
            </a:fld>
            <a:endParaRPr lang="zh-TW" altLang="en-US"/>
          </a:p>
        </p:txBody>
      </p:sp>
      <p:sp>
        <p:nvSpPr>
          <p:cNvPr id="6" name="Footer Placeholder 5"/>
          <p:cNvSpPr>
            <a:spLocks noGrp="1"/>
          </p:cNvSpPr>
          <p:nvPr>
            <p:ph type="ftr" sz="quarter" idx="11"/>
          </p:nvPr>
        </p:nvSpPr>
        <p:spPr>
          <a:xfrm>
            <a:off x="4641448" y="5724843"/>
            <a:ext cx="3493664" cy="365125"/>
          </a:xfrm>
        </p:spPr>
        <p:txBody>
          <a:bodyPr>
            <a:normAutofit/>
          </a:bodyPr>
          <a:lstStyle/>
          <a:p>
            <a:endParaRPr lang="zh-TW" altLang="en-US">
              <a:solidFill>
                <a:srgbClr val="94C600"/>
              </a:solidFill>
            </a:endParaRPr>
          </a:p>
        </p:txBody>
      </p:sp>
      <p:sp>
        <p:nvSpPr>
          <p:cNvPr id="7" name="Slide Number Placeholder 6"/>
          <p:cNvSpPr>
            <a:spLocks noGrp="1"/>
          </p:cNvSpPr>
          <p:nvPr>
            <p:ph type="sldNum" sz="quarter" idx="12"/>
          </p:nvPr>
        </p:nvSpPr>
        <p:spPr/>
        <p:txBody>
          <a:bodyPr/>
          <a:lstStyle/>
          <a:p>
            <a:fld id="{F9076ADC-71CF-42D1-88E6-1402C2C9E31E}" type="slidenum">
              <a:rPr lang="zh-TW" altLang="en-US" smtClean="0"/>
              <a:pPr/>
              <a:t>‹#›</a:t>
            </a:fld>
            <a:endParaRPr lang="zh-TW" altLang="en-US"/>
          </a:p>
        </p:txBody>
      </p:sp>
    </p:spTree>
    <p:extLst>
      <p:ext uri="{BB962C8B-B14F-4D97-AF65-F5344CB8AC3E}">
        <p14:creationId xmlns:p14="http://schemas.microsoft.com/office/powerpoint/2010/main" val="5489460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0A417082-6324-4740-997A-70DA5386FF41}" type="datetimeFigureOut">
              <a:rPr lang="zh-TW" altLang="en-US" smtClean="0"/>
              <a:pPr/>
              <a:t>2018/4/26</a:t>
            </a:fld>
            <a:endParaRPr lang="zh-TW" altLang="en-US"/>
          </a:p>
        </p:txBody>
      </p:sp>
      <p:sp>
        <p:nvSpPr>
          <p:cNvPr id="5" name="Footer Placeholder 4"/>
          <p:cNvSpPr>
            <a:spLocks noGrp="1"/>
          </p:cNvSpPr>
          <p:nvPr>
            <p:ph type="ftr" sz="quarter" idx="11"/>
          </p:nvPr>
        </p:nvSpPr>
        <p:spPr/>
        <p:txBody>
          <a:bodyPr/>
          <a:lstStyle/>
          <a:p>
            <a:endParaRPr lang="zh-TW" altLang="en-US">
              <a:solidFill>
                <a:srgbClr val="94C600"/>
              </a:solidFill>
            </a:endParaRPr>
          </a:p>
        </p:txBody>
      </p:sp>
      <p:sp>
        <p:nvSpPr>
          <p:cNvPr id="6" name="Slide Number Placeholder 5"/>
          <p:cNvSpPr>
            <a:spLocks noGrp="1"/>
          </p:cNvSpPr>
          <p:nvPr>
            <p:ph type="sldNum" sz="quarter" idx="12"/>
          </p:nvPr>
        </p:nvSpPr>
        <p:spPr/>
        <p:txBody>
          <a:bodyPr/>
          <a:lstStyle/>
          <a:p>
            <a:fld id="{F9076ADC-71CF-42D1-88E6-1402C2C9E31E}" type="slidenum">
              <a:rPr lang="zh-TW" altLang="en-US" smtClean="0"/>
              <a:pPr/>
              <a:t>‹#›</a:t>
            </a:fld>
            <a:endParaRPr lang="zh-TW" altLang="en-US"/>
          </a:p>
        </p:txBody>
      </p:sp>
    </p:spTree>
    <p:extLst>
      <p:ext uri="{BB962C8B-B14F-4D97-AF65-F5344CB8AC3E}">
        <p14:creationId xmlns:p14="http://schemas.microsoft.com/office/powerpoint/2010/main" val="16352759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4" y="1030147"/>
            <a:ext cx="1484453" cy="4780344"/>
          </a:xfrm>
        </p:spPr>
        <p:txBody>
          <a:bodyPr vert="eaVert" anchor="ctr"/>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1053299" y="1030147"/>
            <a:ext cx="5423704" cy="4780344"/>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0A417082-6324-4740-997A-70DA5386FF41}" type="datetimeFigureOut">
              <a:rPr lang="zh-TW" altLang="en-US" smtClean="0"/>
              <a:pPr/>
              <a:t>2018/4/26</a:t>
            </a:fld>
            <a:endParaRPr lang="zh-TW" altLang="en-US"/>
          </a:p>
        </p:txBody>
      </p:sp>
      <p:sp>
        <p:nvSpPr>
          <p:cNvPr id="5" name="Footer Placeholder 4"/>
          <p:cNvSpPr>
            <a:spLocks noGrp="1"/>
          </p:cNvSpPr>
          <p:nvPr>
            <p:ph type="ftr" sz="quarter" idx="11"/>
          </p:nvPr>
        </p:nvSpPr>
        <p:spPr/>
        <p:txBody>
          <a:bodyPr/>
          <a:lstStyle/>
          <a:p>
            <a:endParaRPr lang="zh-TW" altLang="en-US">
              <a:solidFill>
                <a:srgbClr val="94C600"/>
              </a:solidFill>
            </a:endParaRPr>
          </a:p>
        </p:txBody>
      </p:sp>
      <p:sp>
        <p:nvSpPr>
          <p:cNvPr id="6" name="Slide Number Placeholder 5"/>
          <p:cNvSpPr>
            <a:spLocks noGrp="1"/>
          </p:cNvSpPr>
          <p:nvPr>
            <p:ph type="sldNum" sz="quarter" idx="12"/>
          </p:nvPr>
        </p:nvSpPr>
        <p:spPr/>
        <p:txBody>
          <a:bodyPr/>
          <a:lstStyle/>
          <a:p>
            <a:fld id="{F9076ADC-71CF-42D1-88E6-1402C2C9E31E}" type="slidenum">
              <a:rPr lang="zh-TW" altLang="en-US" smtClean="0"/>
              <a:pPr/>
              <a:t>‹#›</a:t>
            </a:fld>
            <a:endParaRPr lang="zh-TW" altLang="en-US"/>
          </a:p>
        </p:txBody>
      </p:sp>
    </p:spTree>
    <p:extLst>
      <p:ext uri="{BB962C8B-B14F-4D97-AF65-F5344CB8AC3E}">
        <p14:creationId xmlns:p14="http://schemas.microsoft.com/office/powerpoint/2010/main" val="2222897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fld id="{FECA65EE-D5D4-46B6-B180-38B77AB74D1B}" type="datetimeFigureOut">
              <a:rPr lang="zh-TW" altLang="en-US" smtClean="0">
                <a:solidFill>
                  <a:srgbClr val="073E87"/>
                </a:solidFill>
              </a:rPr>
              <a:pPr/>
              <a:t>2018/4/26</a:t>
            </a:fld>
            <a:endParaRPr lang="zh-TW" altLang="en-US">
              <a:solidFill>
                <a:srgbClr val="073E87"/>
              </a:solidFill>
            </a:endParaRPr>
          </a:p>
        </p:txBody>
      </p:sp>
      <p:sp>
        <p:nvSpPr>
          <p:cNvPr id="5" name="Footer Placeholder 4"/>
          <p:cNvSpPr>
            <a:spLocks noGrp="1"/>
          </p:cNvSpPr>
          <p:nvPr>
            <p:ph type="ftr" sz="quarter" idx="11"/>
          </p:nvPr>
        </p:nvSpPr>
        <p:spPr/>
        <p:txBody>
          <a:bodyPr/>
          <a:lstStyle/>
          <a:p>
            <a:endParaRPr lang="zh-TW" altLang="en-US">
              <a:solidFill>
                <a:srgbClr val="073E87"/>
              </a:solidFill>
            </a:endParaRPr>
          </a:p>
        </p:txBody>
      </p:sp>
      <p:sp>
        <p:nvSpPr>
          <p:cNvPr id="6" name="Slide Number Placeholder 5"/>
          <p:cNvSpPr>
            <a:spLocks noGrp="1"/>
          </p:cNvSpPr>
          <p:nvPr>
            <p:ph type="sldNum" sz="quarter" idx="12"/>
          </p:nvPr>
        </p:nvSpPr>
        <p:spPr/>
        <p:txBody>
          <a:bodyPr/>
          <a:lstStyle/>
          <a:p>
            <a:fld id="{AE993265-C684-4E31-BDBD-B0FF7E65F13B}" type="slidenum">
              <a:rPr lang="zh-TW" altLang="en-US" smtClean="0">
                <a:solidFill>
                  <a:srgbClr val="073E87"/>
                </a:solidFill>
              </a:rPr>
              <a:pPr/>
              <a:t>‹#›</a:t>
            </a:fld>
            <a:endParaRPr lang="zh-TW" altLang="en-US">
              <a:solidFill>
                <a:srgbClr val="073E87"/>
              </a:solidFill>
            </a:endParaRPr>
          </a:p>
        </p:txBody>
      </p:sp>
    </p:spTree>
    <p:extLst>
      <p:ext uri="{BB962C8B-B14F-4D97-AF65-F5344CB8AC3E}">
        <p14:creationId xmlns:p14="http://schemas.microsoft.com/office/powerpoint/2010/main" val="21739220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FECA65EE-D5D4-46B6-B180-38B77AB74D1B}" type="datetimeFigureOut">
              <a:rPr lang="zh-TW" altLang="en-US" smtClean="0">
                <a:solidFill>
                  <a:srgbClr val="073E87"/>
                </a:solidFill>
              </a:rPr>
              <a:pPr/>
              <a:t>2018/4/26</a:t>
            </a:fld>
            <a:endParaRPr lang="zh-TW" altLang="en-US">
              <a:solidFill>
                <a:srgbClr val="073E87"/>
              </a:solidFill>
            </a:endParaRPr>
          </a:p>
        </p:txBody>
      </p:sp>
      <p:sp>
        <p:nvSpPr>
          <p:cNvPr id="5" name="Footer Placeholder 4"/>
          <p:cNvSpPr>
            <a:spLocks noGrp="1"/>
          </p:cNvSpPr>
          <p:nvPr>
            <p:ph type="ftr" sz="quarter" idx="11"/>
          </p:nvPr>
        </p:nvSpPr>
        <p:spPr/>
        <p:txBody>
          <a:bodyPr/>
          <a:lstStyle/>
          <a:p>
            <a:endParaRPr lang="zh-TW" altLang="en-US">
              <a:solidFill>
                <a:srgbClr val="073E87"/>
              </a:solidFill>
            </a:endParaRPr>
          </a:p>
        </p:txBody>
      </p:sp>
      <p:sp>
        <p:nvSpPr>
          <p:cNvPr id="6" name="Slide Number Placeholder 5"/>
          <p:cNvSpPr>
            <a:spLocks noGrp="1"/>
          </p:cNvSpPr>
          <p:nvPr>
            <p:ph type="sldNum" sz="quarter" idx="12"/>
          </p:nvPr>
        </p:nvSpPr>
        <p:spPr/>
        <p:txBody>
          <a:bodyPr/>
          <a:lstStyle/>
          <a:p>
            <a:fld id="{AE993265-C684-4E31-BDBD-B0FF7E65F13B}" type="slidenum">
              <a:rPr lang="zh-TW" altLang="en-US" smtClean="0">
                <a:solidFill>
                  <a:srgbClr val="073E87"/>
                </a:solidFill>
              </a:rPr>
              <a:pPr/>
              <a:t>‹#›</a:t>
            </a:fld>
            <a:endParaRPr lang="zh-TW" altLang="en-US">
              <a:solidFill>
                <a:srgbClr val="073E87"/>
              </a:solidFill>
            </a:endParaRPr>
          </a:p>
        </p:txBody>
      </p:sp>
      <p:sp>
        <p:nvSpPr>
          <p:cNvPr id="7" name="Title 6"/>
          <p:cNvSpPr>
            <a:spLocks noGrp="1"/>
          </p:cNvSpPr>
          <p:nvPr>
            <p:ph type="title"/>
          </p:nvPr>
        </p:nvSpPr>
        <p:spPr/>
        <p:txBody>
          <a:bodyPr/>
          <a:lstStyle/>
          <a:p>
            <a:r>
              <a:rPr lang="zh-TW" altLang="en-US" smtClean="0"/>
              <a:t>按一下以編輯母片標題樣式</a:t>
            </a:r>
            <a:endParaRPr lang="en-US"/>
          </a:p>
        </p:txBody>
      </p:sp>
    </p:spTree>
    <p:extLst>
      <p:ext uri="{BB962C8B-B14F-4D97-AF65-F5344CB8AC3E}">
        <p14:creationId xmlns:p14="http://schemas.microsoft.com/office/powerpoint/2010/main" val="38805096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reeform 14"/>
          <p:cNvSpPr>
            <a:spLocks/>
          </p:cNvSpPr>
          <p:nvPr/>
        </p:nvSpPr>
        <p:spPr bwMode="hidden">
          <a:xfrm>
            <a:off x="6047442"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18"/>
          <p:cNvSpPr>
            <a:spLocks/>
          </p:cNvSpPr>
          <p:nvPr/>
        </p:nvSpPr>
        <p:spPr bwMode="hidden">
          <a:xfrm>
            <a:off x="2619322"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6"/>
          <p:cNvSpPr>
            <a:spLocks/>
          </p:cNvSpPr>
          <p:nvPr/>
        </p:nvSpPr>
        <p:spPr bwMode="hidden">
          <a:xfrm>
            <a:off x="5609491" y="4074182"/>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1367365" y="1437449"/>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FECA65EE-D5D4-46B6-B180-38B77AB74D1B}" type="datetimeFigureOut">
              <a:rPr lang="zh-TW" altLang="en-US" smtClean="0">
                <a:solidFill>
                  <a:srgbClr val="073E87"/>
                </a:solidFill>
              </a:rPr>
              <a:pPr/>
              <a:t>2018/4/26</a:t>
            </a:fld>
            <a:endParaRPr lang="zh-TW" altLang="en-US">
              <a:solidFill>
                <a:srgbClr val="073E87"/>
              </a:solidFill>
            </a:endParaRPr>
          </a:p>
        </p:txBody>
      </p:sp>
      <p:sp>
        <p:nvSpPr>
          <p:cNvPr id="5" name="Footer Placeholder 4"/>
          <p:cNvSpPr>
            <a:spLocks noGrp="1"/>
          </p:cNvSpPr>
          <p:nvPr>
            <p:ph type="ftr" sz="quarter" idx="11"/>
          </p:nvPr>
        </p:nvSpPr>
        <p:spPr/>
        <p:txBody>
          <a:bodyPr/>
          <a:lstStyle/>
          <a:p>
            <a:endParaRPr lang="zh-TW" altLang="en-US">
              <a:solidFill>
                <a:srgbClr val="073E87"/>
              </a:solidFill>
            </a:endParaRPr>
          </a:p>
        </p:txBody>
      </p:sp>
      <p:sp>
        <p:nvSpPr>
          <p:cNvPr id="6" name="Slide Number Placeholder 5"/>
          <p:cNvSpPr>
            <a:spLocks noGrp="1"/>
          </p:cNvSpPr>
          <p:nvPr>
            <p:ph type="sldNum" sz="quarter" idx="12"/>
          </p:nvPr>
        </p:nvSpPr>
        <p:spPr/>
        <p:txBody>
          <a:bodyPr/>
          <a:lstStyle/>
          <a:p>
            <a:fld id="{AE993265-C684-4E31-BDBD-B0FF7E65F13B}" type="slidenum">
              <a:rPr lang="zh-TW" altLang="en-US" smtClean="0">
                <a:solidFill>
                  <a:srgbClr val="073E87"/>
                </a:solidFill>
              </a:rPr>
              <a:pPr/>
              <a:t>‹#›</a:t>
            </a:fld>
            <a:endParaRPr lang="zh-TW" altLang="en-US">
              <a:solidFill>
                <a:srgbClr val="073E87"/>
              </a:solidFill>
            </a:endParaRPr>
          </a:p>
        </p:txBody>
      </p:sp>
    </p:spTree>
    <p:extLst>
      <p:ext uri="{BB962C8B-B14F-4D97-AF65-F5344CB8AC3E}">
        <p14:creationId xmlns:p14="http://schemas.microsoft.com/office/powerpoint/2010/main" val="22173030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5" name="Date Placeholder 4"/>
          <p:cNvSpPr>
            <a:spLocks noGrp="1"/>
          </p:cNvSpPr>
          <p:nvPr>
            <p:ph type="dt" sz="half" idx="10"/>
          </p:nvPr>
        </p:nvSpPr>
        <p:spPr/>
        <p:txBody>
          <a:bodyPr/>
          <a:lstStyle/>
          <a:p>
            <a:fld id="{FECA65EE-D5D4-46B6-B180-38B77AB74D1B}" type="datetimeFigureOut">
              <a:rPr lang="zh-TW" altLang="en-US" smtClean="0">
                <a:solidFill>
                  <a:srgbClr val="073E87"/>
                </a:solidFill>
              </a:rPr>
              <a:pPr/>
              <a:t>2018/4/26</a:t>
            </a:fld>
            <a:endParaRPr lang="zh-TW" altLang="en-US">
              <a:solidFill>
                <a:srgbClr val="073E87"/>
              </a:solidFill>
            </a:endParaRPr>
          </a:p>
        </p:txBody>
      </p:sp>
      <p:sp>
        <p:nvSpPr>
          <p:cNvPr id="6" name="Footer Placeholder 5"/>
          <p:cNvSpPr>
            <a:spLocks noGrp="1"/>
          </p:cNvSpPr>
          <p:nvPr>
            <p:ph type="ftr" sz="quarter" idx="11"/>
          </p:nvPr>
        </p:nvSpPr>
        <p:spPr/>
        <p:txBody>
          <a:bodyPr/>
          <a:lstStyle/>
          <a:p>
            <a:endParaRPr lang="zh-TW" altLang="en-US">
              <a:solidFill>
                <a:srgbClr val="073E87"/>
              </a:solidFill>
            </a:endParaRPr>
          </a:p>
        </p:txBody>
      </p:sp>
      <p:sp>
        <p:nvSpPr>
          <p:cNvPr id="7" name="Slide Number Placeholder 6"/>
          <p:cNvSpPr>
            <a:spLocks noGrp="1"/>
          </p:cNvSpPr>
          <p:nvPr>
            <p:ph type="sldNum" sz="quarter" idx="12"/>
          </p:nvPr>
        </p:nvSpPr>
        <p:spPr/>
        <p:txBody>
          <a:bodyPr/>
          <a:lstStyle/>
          <a:p>
            <a:fld id="{AE993265-C684-4E31-BDBD-B0FF7E65F13B}" type="slidenum">
              <a:rPr lang="zh-TW" altLang="en-US" smtClean="0">
                <a:solidFill>
                  <a:srgbClr val="073E87"/>
                </a:solidFill>
              </a:rPr>
              <a:pPr/>
              <a:t>‹#›</a:t>
            </a:fld>
            <a:endParaRPr lang="zh-TW" altLang="en-US">
              <a:solidFill>
                <a:srgbClr val="073E87"/>
              </a:solidFill>
            </a:endParaRPr>
          </a:p>
        </p:txBody>
      </p:sp>
      <p:sp>
        <p:nvSpPr>
          <p:cNvPr id="9" name="Content Placeholder 8"/>
          <p:cNvSpPr>
            <a:spLocks noGrp="1"/>
          </p:cNvSpPr>
          <p:nvPr>
            <p:ph sz="quarter" idx="13"/>
          </p:nvPr>
        </p:nvSpPr>
        <p:spPr>
          <a:xfrm>
            <a:off x="676655" y="2679192"/>
            <a:ext cx="3822192" cy="34472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extLst>
      <p:ext uri="{BB962C8B-B14F-4D97-AF65-F5344CB8AC3E}">
        <p14:creationId xmlns:p14="http://schemas.microsoft.com/office/powerpoint/2010/main" val="904414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77336" y="3429008"/>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4645025" y="3429008"/>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FECA65EE-D5D4-46B6-B180-38B77AB74D1B}" type="datetimeFigureOut">
              <a:rPr lang="zh-TW" altLang="en-US" smtClean="0">
                <a:solidFill>
                  <a:srgbClr val="073E87"/>
                </a:solidFill>
              </a:rPr>
              <a:pPr/>
              <a:t>2018/4/26</a:t>
            </a:fld>
            <a:endParaRPr lang="zh-TW" altLang="en-US">
              <a:solidFill>
                <a:srgbClr val="073E87"/>
              </a:solidFill>
            </a:endParaRPr>
          </a:p>
        </p:txBody>
      </p:sp>
      <p:sp>
        <p:nvSpPr>
          <p:cNvPr id="8" name="Footer Placeholder 7"/>
          <p:cNvSpPr>
            <a:spLocks noGrp="1"/>
          </p:cNvSpPr>
          <p:nvPr>
            <p:ph type="ftr" sz="quarter" idx="11"/>
          </p:nvPr>
        </p:nvSpPr>
        <p:spPr/>
        <p:txBody>
          <a:bodyPr/>
          <a:lstStyle/>
          <a:p>
            <a:endParaRPr lang="zh-TW" altLang="en-US">
              <a:solidFill>
                <a:srgbClr val="073E87"/>
              </a:solidFill>
            </a:endParaRPr>
          </a:p>
        </p:txBody>
      </p:sp>
      <p:sp>
        <p:nvSpPr>
          <p:cNvPr id="9" name="Slide Number Placeholder 8"/>
          <p:cNvSpPr>
            <a:spLocks noGrp="1"/>
          </p:cNvSpPr>
          <p:nvPr>
            <p:ph type="sldNum" sz="quarter" idx="12"/>
          </p:nvPr>
        </p:nvSpPr>
        <p:spPr/>
        <p:txBody>
          <a:bodyPr/>
          <a:lstStyle/>
          <a:p>
            <a:fld id="{AE993265-C684-4E31-BDBD-B0FF7E65F13B}" type="slidenum">
              <a:rPr lang="zh-TW" altLang="en-US" smtClean="0">
                <a:solidFill>
                  <a:srgbClr val="073E87"/>
                </a:solidFill>
              </a:rPr>
              <a:pPr/>
              <a:t>‹#›</a:t>
            </a:fld>
            <a:endParaRPr lang="zh-TW" altLang="en-US">
              <a:solidFill>
                <a:srgbClr val="073E87"/>
              </a:solidFill>
            </a:endParaRPr>
          </a:p>
        </p:txBody>
      </p:sp>
    </p:spTree>
    <p:extLst>
      <p:ext uri="{BB962C8B-B14F-4D97-AF65-F5344CB8AC3E}">
        <p14:creationId xmlns:p14="http://schemas.microsoft.com/office/powerpoint/2010/main" val="36800733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Date Placeholder 2"/>
          <p:cNvSpPr>
            <a:spLocks noGrp="1"/>
          </p:cNvSpPr>
          <p:nvPr>
            <p:ph type="dt" sz="half" idx="10"/>
          </p:nvPr>
        </p:nvSpPr>
        <p:spPr/>
        <p:txBody>
          <a:bodyPr/>
          <a:lstStyle/>
          <a:p>
            <a:fld id="{FECA65EE-D5D4-46B6-B180-38B77AB74D1B}" type="datetimeFigureOut">
              <a:rPr lang="zh-TW" altLang="en-US" smtClean="0">
                <a:solidFill>
                  <a:srgbClr val="073E87"/>
                </a:solidFill>
              </a:rPr>
              <a:pPr/>
              <a:t>2018/4/26</a:t>
            </a:fld>
            <a:endParaRPr lang="zh-TW" altLang="en-US">
              <a:solidFill>
                <a:srgbClr val="073E87"/>
              </a:solidFill>
            </a:endParaRPr>
          </a:p>
        </p:txBody>
      </p:sp>
      <p:sp>
        <p:nvSpPr>
          <p:cNvPr id="4" name="Footer Placeholder 3"/>
          <p:cNvSpPr>
            <a:spLocks noGrp="1"/>
          </p:cNvSpPr>
          <p:nvPr>
            <p:ph type="ftr" sz="quarter" idx="11"/>
          </p:nvPr>
        </p:nvSpPr>
        <p:spPr/>
        <p:txBody>
          <a:bodyPr/>
          <a:lstStyle/>
          <a:p>
            <a:endParaRPr lang="zh-TW" altLang="en-US">
              <a:solidFill>
                <a:srgbClr val="073E87"/>
              </a:solidFill>
            </a:endParaRPr>
          </a:p>
        </p:txBody>
      </p:sp>
      <p:sp>
        <p:nvSpPr>
          <p:cNvPr id="5" name="Slide Number Placeholder 4"/>
          <p:cNvSpPr>
            <a:spLocks noGrp="1"/>
          </p:cNvSpPr>
          <p:nvPr>
            <p:ph type="sldNum" sz="quarter" idx="12"/>
          </p:nvPr>
        </p:nvSpPr>
        <p:spPr/>
        <p:txBody>
          <a:bodyPr/>
          <a:lstStyle/>
          <a:p>
            <a:fld id="{AE993265-C684-4E31-BDBD-B0FF7E65F13B}" type="slidenum">
              <a:rPr lang="zh-TW" altLang="en-US" smtClean="0">
                <a:solidFill>
                  <a:srgbClr val="073E87"/>
                </a:solidFill>
              </a:rPr>
              <a:pPr/>
              <a:t>‹#›</a:t>
            </a:fld>
            <a:endParaRPr lang="zh-TW" altLang="en-US">
              <a:solidFill>
                <a:srgbClr val="073E87"/>
              </a:solidFill>
            </a:endParaRPr>
          </a:p>
        </p:txBody>
      </p:sp>
    </p:spTree>
    <p:extLst>
      <p:ext uri="{BB962C8B-B14F-4D97-AF65-F5344CB8AC3E}">
        <p14:creationId xmlns:p14="http://schemas.microsoft.com/office/powerpoint/2010/main" val="17255274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Date Placeholder 1"/>
          <p:cNvSpPr>
            <a:spLocks noGrp="1"/>
          </p:cNvSpPr>
          <p:nvPr>
            <p:ph type="dt" sz="half" idx="10"/>
          </p:nvPr>
        </p:nvSpPr>
        <p:spPr/>
        <p:txBody>
          <a:bodyPr/>
          <a:lstStyle/>
          <a:p>
            <a:fld id="{FECA65EE-D5D4-46B6-B180-38B77AB74D1B}" type="datetimeFigureOut">
              <a:rPr lang="zh-TW" altLang="en-US" smtClean="0">
                <a:solidFill>
                  <a:srgbClr val="073E87"/>
                </a:solidFill>
              </a:rPr>
              <a:pPr/>
              <a:t>2018/4/26</a:t>
            </a:fld>
            <a:endParaRPr lang="zh-TW" altLang="en-US">
              <a:solidFill>
                <a:srgbClr val="073E87"/>
              </a:solidFill>
            </a:endParaRPr>
          </a:p>
        </p:txBody>
      </p:sp>
      <p:sp>
        <p:nvSpPr>
          <p:cNvPr id="3" name="Footer Placeholder 2"/>
          <p:cNvSpPr>
            <a:spLocks noGrp="1"/>
          </p:cNvSpPr>
          <p:nvPr>
            <p:ph type="ftr" sz="quarter" idx="11"/>
          </p:nvPr>
        </p:nvSpPr>
        <p:spPr/>
        <p:txBody>
          <a:bodyPr/>
          <a:lstStyle/>
          <a:p>
            <a:endParaRPr lang="zh-TW" altLang="en-US">
              <a:solidFill>
                <a:srgbClr val="073E87"/>
              </a:solidFill>
            </a:endParaRPr>
          </a:p>
        </p:txBody>
      </p:sp>
      <p:sp>
        <p:nvSpPr>
          <p:cNvPr id="4" name="Slide Number Placeholder 3"/>
          <p:cNvSpPr>
            <a:spLocks noGrp="1"/>
          </p:cNvSpPr>
          <p:nvPr>
            <p:ph type="sldNum" sz="quarter" idx="12"/>
          </p:nvPr>
        </p:nvSpPr>
        <p:spPr/>
        <p:txBody>
          <a:bodyPr/>
          <a:lstStyle/>
          <a:p>
            <a:fld id="{AE993265-C684-4E31-BDBD-B0FF7E65F13B}" type="slidenum">
              <a:rPr lang="zh-TW" altLang="en-US" smtClean="0">
                <a:solidFill>
                  <a:srgbClr val="073E87"/>
                </a:solidFill>
              </a:rPr>
              <a:pPr/>
              <a:t>‹#›</a:t>
            </a:fld>
            <a:endParaRPr lang="zh-TW" altLang="en-US">
              <a:solidFill>
                <a:srgbClr val="073E87"/>
              </a:solidFill>
            </a:endParaRPr>
          </a:p>
        </p:txBody>
      </p:sp>
    </p:spTree>
    <p:extLst>
      <p:ext uri="{BB962C8B-B14F-4D97-AF65-F5344CB8AC3E}">
        <p14:creationId xmlns:p14="http://schemas.microsoft.com/office/powerpoint/2010/main" val="1826144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ight Triangle 6"/>
          <p:cNvSpPr/>
          <p:nvPr/>
        </p:nvSpPr>
        <p:spPr>
          <a:xfrm>
            <a:off x="4"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rot="19140000">
            <a:off x="819399" y="1726745"/>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zh-TW" altLang="en-US" smtClean="0"/>
              <a:t>按一下以編輯母片標題樣式</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zh-TW" altLang="en-US" smtClean="0"/>
              <a:t>按一下以編輯母片文字樣式</a:t>
            </a:r>
          </a:p>
        </p:txBody>
      </p:sp>
      <p:sp>
        <p:nvSpPr>
          <p:cNvPr id="4" name="Date Placeholder 3"/>
          <p:cNvSpPr>
            <a:spLocks noGrp="1"/>
          </p:cNvSpPr>
          <p:nvPr>
            <p:ph type="dt" sz="half" idx="10"/>
          </p:nvPr>
        </p:nvSpPr>
        <p:spPr/>
        <p:txBody>
          <a:bodyPr/>
          <a:lstStyle/>
          <a:p>
            <a:fld id="{0CCD48C8-1D9A-4DF4-8C9D-C2152601A523}" type="datetimeFigureOut">
              <a:rPr lang="zh-TW" altLang="en-US" smtClean="0"/>
              <a:pPr/>
              <a:t>2018/4/26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444B7B13-2C04-4D03-AF0E-1B620C3C0747}" type="slidenum">
              <a:rPr lang="zh-TW" altLang="en-US" smtClean="0"/>
              <a:pPr/>
              <a:t>‹#›</a:t>
            </a:fld>
            <a:endParaRPr lang="zh-TW" altLang="en-US"/>
          </a:p>
        </p:txBody>
      </p:sp>
    </p:spTree>
    <p:extLst>
      <p:ext uri="{BB962C8B-B14F-4D97-AF65-F5344CB8AC3E}">
        <p14:creationId xmlns:p14="http://schemas.microsoft.com/office/powerpoint/2010/main" val="34808380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Date Placeholder 4"/>
          <p:cNvSpPr>
            <a:spLocks noGrp="1"/>
          </p:cNvSpPr>
          <p:nvPr>
            <p:ph type="dt" sz="half" idx="10"/>
          </p:nvPr>
        </p:nvSpPr>
        <p:spPr/>
        <p:txBody>
          <a:bodyPr/>
          <a:lstStyle/>
          <a:p>
            <a:fld id="{FECA65EE-D5D4-46B6-B180-38B77AB74D1B}" type="datetimeFigureOut">
              <a:rPr lang="zh-TW" altLang="en-US" smtClean="0">
                <a:solidFill>
                  <a:srgbClr val="073E87"/>
                </a:solidFill>
              </a:rPr>
              <a:pPr/>
              <a:t>2018/4/26</a:t>
            </a:fld>
            <a:endParaRPr lang="zh-TW" altLang="en-US">
              <a:solidFill>
                <a:srgbClr val="073E87"/>
              </a:solidFill>
            </a:endParaRPr>
          </a:p>
        </p:txBody>
      </p:sp>
      <p:sp>
        <p:nvSpPr>
          <p:cNvPr id="6" name="Footer Placeholder 5"/>
          <p:cNvSpPr>
            <a:spLocks noGrp="1"/>
          </p:cNvSpPr>
          <p:nvPr>
            <p:ph type="ftr" sz="quarter" idx="11"/>
          </p:nvPr>
        </p:nvSpPr>
        <p:spPr/>
        <p:txBody>
          <a:bodyPr/>
          <a:lstStyle/>
          <a:p>
            <a:endParaRPr lang="zh-TW" altLang="en-US">
              <a:solidFill>
                <a:srgbClr val="073E87"/>
              </a:solidFill>
            </a:endParaRPr>
          </a:p>
        </p:txBody>
      </p:sp>
      <p:sp>
        <p:nvSpPr>
          <p:cNvPr id="7" name="Slide Number Placeholder 6"/>
          <p:cNvSpPr>
            <a:spLocks noGrp="1"/>
          </p:cNvSpPr>
          <p:nvPr>
            <p:ph type="sldNum" sz="quarter" idx="12"/>
          </p:nvPr>
        </p:nvSpPr>
        <p:spPr/>
        <p:txBody>
          <a:bodyPr/>
          <a:lstStyle/>
          <a:p>
            <a:fld id="{AE993265-C684-4E31-BDBD-B0FF7E65F13B}" type="slidenum">
              <a:rPr lang="zh-TW" altLang="en-US" smtClean="0">
                <a:solidFill>
                  <a:srgbClr val="073E87"/>
                </a:solidFill>
              </a:rPr>
              <a:pPr/>
              <a:t>‹#›</a:t>
            </a:fld>
            <a:endParaRPr lang="zh-TW" altLang="en-US">
              <a:solidFill>
                <a:srgbClr val="073E87"/>
              </a:solidFill>
            </a:endParaRPr>
          </a:p>
        </p:txBody>
      </p:sp>
      <p:sp>
        <p:nvSpPr>
          <p:cNvPr id="4" name="Text Placeholder 3"/>
          <p:cNvSpPr>
            <a:spLocks noGrp="1"/>
          </p:cNvSpPr>
          <p:nvPr>
            <p:ph type="body" sz="half" idx="2"/>
          </p:nvPr>
        </p:nvSpPr>
        <p:spPr>
          <a:xfrm>
            <a:off x="914400" y="3581408"/>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zh-TW" altLang="en-US" smtClean="0"/>
              <a:t>按一下以編輯母片標題樣式</a:t>
            </a:r>
            <a:endParaRPr lang="en-US" dirty="0"/>
          </a:p>
        </p:txBody>
      </p:sp>
      <p:sp>
        <p:nvSpPr>
          <p:cNvPr id="3" name="Content Placeholder 2"/>
          <p:cNvSpPr>
            <a:spLocks noGrp="1"/>
          </p:cNvSpPr>
          <p:nvPr>
            <p:ph idx="1"/>
          </p:nvPr>
        </p:nvSpPr>
        <p:spPr>
          <a:xfrm>
            <a:off x="4651963"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Tree>
    <p:extLst>
      <p:ext uri="{BB962C8B-B14F-4D97-AF65-F5344CB8AC3E}">
        <p14:creationId xmlns:p14="http://schemas.microsoft.com/office/powerpoint/2010/main" val="35011957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title"/>
          </p:nvPr>
        </p:nvSpPr>
        <p:spPr>
          <a:xfrm>
            <a:off x="4874159" y="338667"/>
            <a:ext cx="3812645" cy="2429934"/>
          </a:xfrm>
        </p:spPr>
        <p:txBody>
          <a:bodyPr anchor="b">
            <a:normAutofit/>
          </a:bodyPr>
          <a:lstStyle>
            <a:lvl1pPr algn="l">
              <a:defRPr sz="2800" b="0">
                <a:solidFill>
                  <a:srgbClr val="FFFFFF"/>
                </a:solidFill>
              </a:defRPr>
            </a:lvl1pPr>
          </a:lstStyle>
          <a:p>
            <a:r>
              <a:rPr lang="zh-TW" altLang="en-US" smtClean="0"/>
              <a:t>按一下以編輯母片標題樣式</a:t>
            </a:r>
            <a:endParaRPr lang="en-US" dirty="0"/>
          </a:p>
        </p:txBody>
      </p:sp>
      <p:sp>
        <p:nvSpPr>
          <p:cNvPr id="4" name="Text Placeholder 3"/>
          <p:cNvSpPr>
            <a:spLocks noGrp="1"/>
          </p:cNvSpPr>
          <p:nvPr>
            <p:ph type="body" sz="half" idx="2"/>
          </p:nvPr>
        </p:nvSpPr>
        <p:spPr>
          <a:xfrm>
            <a:off x="4868337"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FECA65EE-D5D4-46B6-B180-38B77AB74D1B}" type="datetimeFigureOut">
              <a:rPr lang="zh-TW" altLang="en-US" smtClean="0">
                <a:solidFill>
                  <a:srgbClr val="073E87"/>
                </a:solidFill>
              </a:rPr>
              <a:pPr/>
              <a:t>2018/4/26</a:t>
            </a:fld>
            <a:endParaRPr lang="zh-TW" altLang="en-US">
              <a:solidFill>
                <a:srgbClr val="073E87"/>
              </a:solidFill>
            </a:endParaRPr>
          </a:p>
        </p:txBody>
      </p:sp>
      <p:sp>
        <p:nvSpPr>
          <p:cNvPr id="6" name="Footer Placeholder 5"/>
          <p:cNvSpPr>
            <a:spLocks noGrp="1"/>
          </p:cNvSpPr>
          <p:nvPr>
            <p:ph type="ftr" sz="quarter" idx="11"/>
          </p:nvPr>
        </p:nvSpPr>
        <p:spPr/>
        <p:txBody>
          <a:bodyPr/>
          <a:lstStyle/>
          <a:p>
            <a:endParaRPr lang="zh-TW" altLang="en-US">
              <a:solidFill>
                <a:srgbClr val="073E87"/>
              </a:solidFill>
            </a:endParaRPr>
          </a:p>
        </p:txBody>
      </p:sp>
      <p:sp>
        <p:nvSpPr>
          <p:cNvPr id="7" name="Slide Number Placeholder 6"/>
          <p:cNvSpPr>
            <a:spLocks noGrp="1"/>
          </p:cNvSpPr>
          <p:nvPr>
            <p:ph type="sldNum" sz="quarter" idx="12"/>
          </p:nvPr>
        </p:nvSpPr>
        <p:spPr/>
        <p:txBody>
          <a:bodyPr/>
          <a:lstStyle/>
          <a:p>
            <a:fld id="{AE993265-C684-4E31-BDBD-B0FF7E65F13B}" type="slidenum">
              <a:rPr lang="zh-TW" altLang="en-US" smtClean="0">
                <a:solidFill>
                  <a:srgbClr val="073E87"/>
                </a:solidFill>
              </a:rPr>
              <a:pPr/>
              <a:t>‹#›</a:t>
            </a:fld>
            <a:endParaRPr lang="zh-TW" altLang="en-US">
              <a:solidFill>
                <a:srgbClr val="073E87"/>
              </a:solidFill>
            </a:endParaRP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dirty="0"/>
          </a:p>
        </p:txBody>
      </p:sp>
    </p:spTree>
    <p:extLst>
      <p:ext uri="{BB962C8B-B14F-4D97-AF65-F5344CB8AC3E}">
        <p14:creationId xmlns:p14="http://schemas.microsoft.com/office/powerpoint/2010/main" val="14164040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FECA65EE-D5D4-46B6-B180-38B77AB74D1B}" type="datetimeFigureOut">
              <a:rPr lang="zh-TW" altLang="en-US" smtClean="0">
                <a:solidFill>
                  <a:srgbClr val="073E87"/>
                </a:solidFill>
              </a:rPr>
              <a:pPr/>
              <a:t>2018/4/26</a:t>
            </a:fld>
            <a:endParaRPr lang="zh-TW" altLang="en-US">
              <a:solidFill>
                <a:srgbClr val="073E87"/>
              </a:solidFill>
            </a:endParaRPr>
          </a:p>
        </p:txBody>
      </p:sp>
      <p:sp>
        <p:nvSpPr>
          <p:cNvPr id="5" name="Footer Placeholder 4"/>
          <p:cNvSpPr>
            <a:spLocks noGrp="1"/>
          </p:cNvSpPr>
          <p:nvPr>
            <p:ph type="ftr" sz="quarter" idx="11"/>
          </p:nvPr>
        </p:nvSpPr>
        <p:spPr/>
        <p:txBody>
          <a:bodyPr/>
          <a:lstStyle/>
          <a:p>
            <a:endParaRPr lang="zh-TW" altLang="en-US">
              <a:solidFill>
                <a:srgbClr val="073E87"/>
              </a:solidFill>
            </a:endParaRPr>
          </a:p>
        </p:txBody>
      </p:sp>
      <p:sp>
        <p:nvSpPr>
          <p:cNvPr id="6" name="Slide Number Placeholder 5"/>
          <p:cNvSpPr>
            <a:spLocks noGrp="1"/>
          </p:cNvSpPr>
          <p:nvPr>
            <p:ph type="sldNum" sz="quarter" idx="12"/>
          </p:nvPr>
        </p:nvSpPr>
        <p:spPr/>
        <p:txBody>
          <a:bodyPr/>
          <a:lstStyle/>
          <a:p>
            <a:fld id="{AE993265-C684-4E31-BDBD-B0FF7E65F13B}" type="slidenum">
              <a:rPr lang="zh-TW" altLang="en-US" smtClean="0">
                <a:solidFill>
                  <a:srgbClr val="073E87"/>
                </a:solidFill>
              </a:rPr>
              <a:pPr/>
              <a:t>‹#›</a:t>
            </a:fld>
            <a:endParaRPr lang="zh-TW" altLang="en-US">
              <a:solidFill>
                <a:srgbClr val="073E87"/>
              </a:solidFill>
            </a:endParaRPr>
          </a:p>
        </p:txBody>
      </p:sp>
    </p:spTree>
    <p:extLst>
      <p:ext uri="{BB962C8B-B14F-4D97-AF65-F5344CB8AC3E}">
        <p14:creationId xmlns:p14="http://schemas.microsoft.com/office/powerpoint/2010/main" val="13071576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FECA65EE-D5D4-46B6-B180-38B77AB74D1B}" type="datetimeFigureOut">
              <a:rPr lang="zh-TW" altLang="en-US" smtClean="0">
                <a:solidFill>
                  <a:srgbClr val="073E87"/>
                </a:solidFill>
              </a:rPr>
              <a:pPr/>
              <a:t>2018/4/26</a:t>
            </a:fld>
            <a:endParaRPr lang="zh-TW" altLang="en-US">
              <a:solidFill>
                <a:srgbClr val="073E87"/>
              </a:solidFill>
            </a:endParaRPr>
          </a:p>
        </p:txBody>
      </p:sp>
      <p:sp>
        <p:nvSpPr>
          <p:cNvPr id="5" name="Footer Placeholder 4"/>
          <p:cNvSpPr>
            <a:spLocks noGrp="1"/>
          </p:cNvSpPr>
          <p:nvPr>
            <p:ph type="ftr" sz="quarter" idx="11"/>
          </p:nvPr>
        </p:nvSpPr>
        <p:spPr/>
        <p:txBody>
          <a:bodyPr/>
          <a:lstStyle/>
          <a:p>
            <a:endParaRPr lang="zh-TW" altLang="en-US">
              <a:solidFill>
                <a:srgbClr val="073E87"/>
              </a:solidFill>
            </a:endParaRPr>
          </a:p>
        </p:txBody>
      </p:sp>
      <p:sp>
        <p:nvSpPr>
          <p:cNvPr id="6" name="Slide Number Placeholder 5"/>
          <p:cNvSpPr>
            <a:spLocks noGrp="1"/>
          </p:cNvSpPr>
          <p:nvPr>
            <p:ph type="sldNum" sz="quarter" idx="12"/>
          </p:nvPr>
        </p:nvSpPr>
        <p:spPr/>
        <p:txBody>
          <a:bodyPr/>
          <a:lstStyle/>
          <a:p>
            <a:fld id="{AE993265-C684-4E31-BDBD-B0FF7E65F13B}" type="slidenum">
              <a:rPr lang="zh-TW" altLang="en-US" smtClean="0">
                <a:solidFill>
                  <a:srgbClr val="073E87"/>
                </a:solidFill>
              </a:rPr>
              <a:pPr/>
              <a:t>‹#›</a:t>
            </a:fld>
            <a:endParaRPr lang="zh-TW" altLang="en-US">
              <a:solidFill>
                <a:srgbClr val="073E87"/>
              </a:solidFill>
            </a:endParaRP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Vertical Title 1"/>
          <p:cNvSpPr>
            <a:spLocks noGrp="1"/>
          </p:cNvSpPr>
          <p:nvPr>
            <p:ph type="title" orient="vert"/>
          </p:nvPr>
        </p:nvSpPr>
        <p:spPr>
          <a:xfrm>
            <a:off x="6629400" y="1447803"/>
            <a:ext cx="2057400" cy="4487333"/>
          </a:xfrm>
        </p:spPr>
        <p:txBody>
          <a:bodyPr vert="eaVert" anchor="ctr"/>
          <a:lstStyle>
            <a:lvl1pPr algn="l">
              <a:defRPr>
                <a:solidFill>
                  <a:schemeClr val="tx2"/>
                </a:solidFill>
              </a:defRPr>
            </a:lvl1p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Tree>
    <p:extLst>
      <p:ext uri="{BB962C8B-B14F-4D97-AF65-F5344CB8AC3E}">
        <p14:creationId xmlns:p14="http://schemas.microsoft.com/office/powerpoint/2010/main" val="15126585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9" name="圖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0" y="0"/>
            <a:ext cx="9141524" cy="4799300"/>
          </a:xfrm>
          <a:prstGeom prst="rect">
            <a:avLst/>
          </a:prstGeom>
        </p:spPr>
      </p:pic>
      <p:sp>
        <p:nvSpPr>
          <p:cNvPr id="4" name="矩形 3"/>
          <p:cNvSpPr/>
          <p:nvPr/>
        </p:nvSpPr>
        <p:spPr bwMode="ltGray">
          <a:xfrm>
            <a:off x="-2" y="4754880"/>
            <a:ext cx="9144002" cy="210312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algn="ctr">
              <a:defRPr lang="zh-TW"/>
            </a:pPr>
            <a:endParaRPr lang="zh-TW" altLang="en-US" kern="0">
              <a:solidFill>
                <a:prstClr val="white"/>
              </a:solidFill>
              <a:latin typeface="Euphemia"/>
            </a:endParaRPr>
          </a:p>
        </p:txBody>
      </p:sp>
      <p:sp>
        <p:nvSpPr>
          <p:cNvPr id="6" name="矩形 5"/>
          <p:cNvSpPr/>
          <p:nvPr/>
        </p:nvSpPr>
        <p:spPr bwMode="white">
          <a:xfrm>
            <a:off x="-96" y="4724400"/>
            <a:ext cx="9141620" cy="76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solidFill>
                <a:prstClr val="white"/>
              </a:solidFill>
            </a:endParaRPr>
          </a:p>
        </p:txBody>
      </p:sp>
      <p:sp>
        <p:nvSpPr>
          <p:cNvPr id="2" name="標題 1"/>
          <p:cNvSpPr>
            <a:spLocks noGrp="1"/>
          </p:cNvSpPr>
          <p:nvPr>
            <p:ph type="ctrTitle"/>
          </p:nvPr>
        </p:nvSpPr>
        <p:spPr>
          <a:xfrm>
            <a:off x="1143001" y="4800600"/>
            <a:ext cx="6858002" cy="1143000"/>
          </a:xfrm>
        </p:spPr>
        <p:txBody>
          <a:bodyPr anchor="b">
            <a:normAutofit/>
          </a:bodyPr>
          <a:lstStyle>
            <a:lvl1pPr algn="ctr" latinLnBrk="0">
              <a:defRPr lang="zh-TW" sz="4800">
                <a:solidFill>
                  <a:schemeClr val="bg1"/>
                </a:solidFill>
              </a:defRPr>
            </a:lvl1pPr>
          </a:lstStyle>
          <a:p>
            <a:r>
              <a:rPr lang="zh-TW" altLang="en-US"/>
              <a:t>按一下以編輯母片標題樣式</a:t>
            </a:r>
            <a:endParaRPr lang="zh-TW" dirty="0"/>
          </a:p>
        </p:txBody>
      </p:sp>
      <p:sp>
        <p:nvSpPr>
          <p:cNvPr id="3" name="副標題 2"/>
          <p:cNvSpPr>
            <a:spLocks noGrp="1"/>
          </p:cNvSpPr>
          <p:nvPr>
            <p:ph type="subTitle" idx="1"/>
          </p:nvPr>
        </p:nvSpPr>
        <p:spPr>
          <a:xfrm>
            <a:off x="1141810" y="5943600"/>
            <a:ext cx="6858002" cy="762000"/>
          </a:xfrm>
        </p:spPr>
        <p:txBody>
          <a:bodyPr>
            <a:normAutofit/>
          </a:bodyPr>
          <a:lstStyle>
            <a:lvl1pPr marL="0" indent="0" algn="ctr" latinLnBrk="0">
              <a:spcBef>
                <a:spcPts val="0"/>
              </a:spcBef>
              <a:buNone/>
              <a:defRPr lang="zh-TW" sz="2000" cap="none" baseline="0">
                <a:solidFill>
                  <a:schemeClr val="bg1"/>
                </a:solidFill>
              </a:defRPr>
            </a:lvl1pPr>
            <a:lvl2pPr marL="457200" indent="0" algn="ctr" latinLnBrk="0">
              <a:buNone/>
              <a:defRPr lang="zh-TW" sz="2800"/>
            </a:lvl2pPr>
            <a:lvl3pPr marL="914400" indent="0" algn="ctr" latinLnBrk="0">
              <a:buNone/>
              <a:defRPr lang="zh-TW" sz="2400"/>
            </a:lvl3pPr>
            <a:lvl4pPr marL="1371600" indent="0" algn="ctr" latinLnBrk="0">
              <a:buNone/>
              <a:defRPr lang="zh-TW" sz="2000"/>
            </a:lvl4pPr>
            <a:lvl5pPr marL="1828800" indent="0" algn="ctr" latinLnBrk="0">
              <a:buNone/>
              <a:defRPr lang="zh-TW" sz="2000"/>
            </a:lvl5pPr>
            <a:lvl6pPr marL="2286000" indent="0" algn="ctr" latinLnBrk="0">
              <a:buNone/>
              <a:defRPr lang="zh-TW" sz="2000"/>
            </a:lvl6pPr>
            <a:lvl7pPr marL="2743200" indent="0" algn="ctr" latinLnBrk="0">
              <a:buNone/>
              <a:defRPr lang="zh-TW" sz="2000"/>
            </a:lvl7pPr>
            <a:lvl8pPr marL="3200400" indent="0" algn="ctr" latinLnBrk="0">
              <a:buNone/>
              <a:defRPr lang="zh-TW" sz="2000"/>
            </a:lvl8pPr>
            <a:lvl9pPr marL="3657600" indent="0" algn="ctr" latinLnBrk="0">
              <a:buNone/>
              <a:defRPr lang="zh-TW" sz="2000"/>
            </a:lvl9pPr>
          </a:lstStyle>
          <a:p>
            <a:r>
              <a:rPr lang="zh-TW" altLang="en-US"/>
              <a:t>按一下以編輯母片副標題樣式</a:t>
            </a:r>
            <a:endParaRPr lang="zh-TW" dirty="0"/>
          </a:p>
        </p:txBody>
      </p:sp>
    </p:spTree>
    <p:extLst>
      <p:ext uri="{BB962C8B-B14F-4D97-AF65-F5344CB8AC3E}">
        <p14:creationId xmlns:p14="http://schemas.microsoft.com/office/powerpoint/2010/main" val="2941924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TW" dirty="0"/>
          </a:p>
        </p:txBody>
      </p:sp>
      <p:sp>
        <p:nvSpPr>
          <p:cNvPr id="3" name="內容版面配置區 2"/>
          <p:cNvSpPr>
            <a:spLocks noGrp="1"/>
          </p:cNvSpPr>
          <p:nvPr>
            <p:ph idx="1"/>
          </p:nvPr>
        </p:nvSpPr>
        <p:spPr/>
        <p:txBody>
          <a:bodyPr/>
          <a:lstStyle>
            <a:lvl6pPr latinLnBrk="0">
              <a:defRPr lang="zh-TW"/>
            </a:lvl6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dirty="0"/>
          </a:p>
        </p:txBody>
      </p:sp>
      <p:sp>
        <p:nvSpPr>
          <p:cNvPr id="4" name="日期版面配置區 3"/>
          <p:cNvSpPr>
            <a:spLocks noGrp="1"/>
          </p:cNvSpPr>
          <p:nvPr>
            <p:ph type="dt" sz="half" idx="10"/>
          </p:nvPr>
        </p:nvSpPr>
        <p:spPr/>
        <p:txBody>
          <a:bodyPr/>
          <a:lstStyle/>
          <a:p>
            <a:fld id="{9E583DDF-CA54-461A-A486-592D2374C532}" type="datetimeFigureOut">
              <a:rPr lang="zh-TW" altLang="en-US">
                <a:solidFill>
                  <a:srgbClr val="E5E8E8"/>
                </a:solidFill>
              </a:rPr>
              <a:pPr/>
              <a:t>2018/4/26</a:t>
            </a:fld>
            <a:endParaRPr altLang="en-US">
              <a:solidFill>
                <a:srgbClr val="E5E8E8"/>
              </a:solidFill>
            </a:endParaRPr>
          </a:p>
        </p:txBody>
      </p:sp>
      <p:sp>
        <p:nvSpPr>
          <p:cNvPr id="5" name="頁尾版面配置區 4"/>
          <p:cNvSpPr>
            <a:spLocks noGrp="1"/>
          </p:cNvSpPr>
          <p:nvPr>
            <p:ph type="ftr" sz="quarter" idx="11"/>
          </p:nvPr>
        </p:nvSpPr>
        <p:spPr/>
        <p:txBody>
          <a:bodyPr/>
          <a:lstStyle/>
          <a:p>
            <a:endParaRPr altLang="en-US">
              <a:solidFill>
                <a:srgbClr val="E5E8E8"/>
              </a:solidFill>
            </a:endParaRPr>
          </a:p>
        </p:txBody>
      </p:sp>
      <p:sp>
        <p:nvSpPr>
          <p:cNvPr id="6" name="投影片編號版面配置區 5"/>
          <p:cNvSpPr>
            <a:spLocks noGrp="1"/>
          </p:cNvSpPr>
          <p:nvPr>
            <p:ph type="sldNum" sz="quarter" idx="12"/>
          </p:nvPr>
        </p:nvSpPr>
        <p:spPr/>
        <p:txBody>
          <a:bodyPr/>
          <a:lstStyle/>
          <a:p>
            <a:fld id="{CA8D9AD5-F248-4919-864A-CFD76CC027D6}" type="slidenum">
              <a:rPr lang="en-US" altLang="zh-TW">
                <a:solidFill>
                  <a:srgbClr val="E5E8E8"/>
                </a:solidFill>
              </a:rPr>
              <a:pPr/>
              <a:t>‹#›</a:t>
            </a:fld>
            <a:endParaRPr altLang="en-US">
              <a:solidFill>
                <a:srgbClr val="E5E8E8"/>
              </a:solidFill>
            </a:endParaRPr>
          </a:p>
        </p:txBody>
      </p:sp>
    </p:spTree>
    <p:extLst>
      <p:ext uri="{BB962C8B-B14F-4D97-AF65-F5344CB8AC3E}">
        <p14:creationId xmlns:p14="http://schemas.microsoft.com/office/powerpoint/2010/main" val="24924328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章節標題">
    <p:bg>
      <p:bgRef idx="1002">
        <a:schemeClr val="bg2"/>
      </p:bgRef>
    </p:bg>
    <p:spTree>
      <p:nvGrpSpPr>
        <p:cNvPr id="1" name=""/>
        <p:cNvGrpSpPr/>
        <p:nvPr/>
      </p:nvGrpSpPr>
      <p:grpSpPr>
        <a:xfrm>
          <a:off x="0" y="0"/>
          <a:ext cx="0" cy="0"/>
          <a:chOff x="0" y="0"/>
          <a:chExt cx="0" cy="0"/>
        </a:xfrm>
      </p:grpSpPr>
      <p:sp>
        <p:nvSpPr>
          <p:cNvPr id="7" name="矩形 6"/>
          <p:cNvSpPr/>
          <p:nvPr/>
        </p:nvSpPr>
        <p:spPr bwMode="ltGray">
          <a:xfrm>
            <a:off x="1" y="0"/>
            <a:ext cx="9141620" cy="4572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algn="ctr"/>
            <a:endParaRPr lang="zh-TW" altLang="en-US" kern="0">
              <a:solidFill>
                <a:prstClr val="white"/>
              </a:solidFill>
              <a:latin typeface="Euphemia"/>
            </a:endParaRPr>
          </a:p>
        </p:txBody>
      </p:sp>
      <p:sp>
        <p:nvSpPr>
          <p:cNvPr id="8" name="矩形 7"/>
          <p:cNvSpPr/>
          <p:nvPr/>
        </p:nvSpPr>
        <p:spPr bwMode="white">
          <a:xfrm>
            <a:off x="-1" y="411480"/>
            <a:ext cx="9141620" cy="45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solidFill>
                <a:prstClr val="white"/>
              </a:solidFill>
            </a:endParaRPr>
          </a:p>
        </p:txBody>
      </p:sp>
      <p:sp>
        <p:nvSpPr>
          <p:cNvPr id="2" name="標題 1"/>
          <p:cNvSpPr>
            <a:spLocks noGrp="1"/>
          </p:cNvSpPr>
          <p:nvPr>
            <p:ph type="title"/>
          </p:nvPr>
        </p:nvSpPr>
        <p:spPr>
          <a:xfrm>
            <a:off x="1143000" y="1143000"/>
            <a:ext cx="6858000" cy="2667000"/>
          </a:xfrm>
        </p:spPr>
        <p:txBody>
          <a:bodyPr anchor="b">
            <a:normAutofit/>
          </a:bodyPr>
          <a:lstStyle>
            <a:lvl1pPr algn="ctr" latinLnBrk="0">
              <a:defRPr lang="zh-TW" sz="5200" b="0"/>
            </a:lvl1pPr>
          </a:lstStyle>
          <a:p>
            <a:r>
              <a:rPr lang="zh-TW" altLang="en-US"/>
              <a:t>按一下以編輯母片標題樣式</a:t>
            </a:r>
            <a:endParaRPr lang="zh-TW" dirty="0"/>
          </a:p>
        </p:txBody>
      </p:sp>
      <p:sp>
        <p:nvSpPr>
          <p:cNvPr id="3" name="文字版面配置區 2"/>
          <p:cNvSpPr>
            <a:spLocks noGrp="1"/>
          </p:cNvSpPr>
          <p:nvPr>
            <p:ph type="body" idx="1"/>
          </p:nvPr>
        </p:nvSpPr>
        <p:spPr>
          <a:xfrm>
            <a:off x="1143000" y="3810000"/>
            <a:ext cx="6858000" cy="1143000"/>
          </a:xfrm>
        </p:spPr>
        <p:txBody>
          <a:bodyPr anchor="t">
            <a:normAutofit/>
          </a:bodyPr>
          <a:lstStyle>
            <a:lvl1pPr marL="0" indent="0" algn="ctr" latinLnBrk="0">
              <a:spcBef>
                <a:spcPts val="0"/>
              </a:spcBef>
              <a:buNone/>
              <a:defRPr lang="zh-TW" sz="2400" cap="none" baseline="0">
                <a:solidFill>
                  <a:schemeClr val="tx2"/>
                </a:solidFill>
              </a:defRPr>
            </a:lvl1pPr>
            <a:lvl2pPr marL="457200" indent="0" latinLnBrk="0">
              <a:buNone/>
              <a:defRPr lang="zh-TW" sz="1800">
                <a:solidFill>
                  <a:schemeClr val="tx1">
                    <a:tint val="75000"/>
                  </a:schemeClr>
                </a:solidFill>
              </a:defRPr>
            </a:lvl2pPr>
            <a:lvl3pPr marL="914400" indent="0" latinLnBrk="0">
              <a:buNone/>
              <a:defRPr lang="zh-TW" sz="1600">
                <a:solidFill>
                  <a:schemeClr val="tx1">
                    <a:tint val="75000"/>
                  </a:schemeClr>
                </a:solidFill>
              </a:defRPr>
            </a:lvl3pPr>
            <a:lvl4pPr marL="1371600" indent="0" latinLnBrk="0">
              <a:buNone/>
              <a:defRPr lang="zh-TW" sz="1400">
                <a:solidFill>
                  <a:schemeClr val="tx1">
                    <a:tint val="75000"/>
                  </a:schemeClr>
                </a:solidFill>
              </a:defRPr>
            </a:lvl4pPr>
            <a:lvl5pPr marL="1828800" indent="0" latinLnBrk="0">
              <a:buNone/>
              <a:defRPr lang="zh-TW" sz="1400">
                <a:solidFill>
                  <a:schemeClr val="tx1">
                    <a:tint val="75000"/>
                  </a:schemeClr>
                </a:solidFill>
              </a:defRPr>
            </a:lvl5pPr>
            <a:lvl6pPr marL="2286000" indent="0" latinLnBrk="0">
              <a:buNone/>
              <a:defRPr lang="zh-TW" sz="1400">
                <a:solidFill>
                  <a:schemeClr val="tx1">
                    <a:tint val="75000"/>
                  </a:schemeClr>
                </a:solidFill>
              </a:defRPr>
            </a:lvl6pPr>
            <a:lvl7pPr marL="2743200" indent="0" latinLnBrk="0">
              <a:buNone/>
              <a:defRPr lang="zh-TW" sz="1400">
                <a:solidFill>
                  <a:schemeClr val="tx1">
                    <a:tint val="75000"/>
                  </a:schemeClr>
                </a:solidFill>
              </a:defRPr>
            </a:lvl7pPr>
            <a:lvl8pPr marL="3200400" indent="0" latinLnBrk="0">
              <a:buNone/>
              <a:defRPr lang="zh-TW" sz="1400">
                <a:solidFill>
                  <a:schemeClr val="tx1">
                    <a:tint val="75000"/>
                  </a:schemeClr>
                </a:solidFill>
              </a:defRPr>
            </a:lvl8pPr>
            <a:lvl9pPr marL="3657600" indent="0" latinLnBrk="0">
              <a:buNone/>
              <a:defRPr lang="zh-TW" sz="1400">
                <a:solidFill>
                  <a:schemeClr val="tx1">
                    <a:tint val="75000"/>
                  </a:schemeClr>
                </a:solidFill>
              </a:defRPr>
            </a:lvl9pPr>
          </a:lstStyle>
          <a:p>
            <a:pPr lvl="0"/>
            <a:r>
              <a:rPr lang="zh-TW" altLang="en-US"/>
              <a:t>編輯母片文字樣式</a:t>
            </a:r>
          </a:p>
        </p:txBody>
      </p:sp>
      <p:sp>
        <p:nvSpPr>
          <p:cNvPr id="4" name="日期版面配置區 3"/>
          <p:cNvSpPr>
            <a:spLocks noGrp="1"/>
          </p:cNvSpPr>
          <p:nvPr>
            <p:ph type="dt" sz="half" idx="10"/>
          </p:nvPr>
        </p:nvSpPr>
        <p:spPr/>
        <p:txBody>
          <a:bodyPr/>
          <a:lstStyle/>
          <a:p>
            <a:fld id="{9E583DDF-CA54-461A-A486-592D2374C532}" type="datetimeFigureOut">
              <a:rPr lang="zh-TW" altLang="en-US">
                <a:solidFill>
                  <a:srgbClr val="E5E8E8"/>
                </a:solidFill>
              </a:rPr>
              <a:pPr/>
              <a:t>2018/4/26</a:t>
            </a:fld>
            <a:endParaRPr altLang="en-US">
              <a:solidFill>
                <a:srgbClr val="E5E8E8"/>
              </a:solidFill>
            </a:endParaRPr>
          </a:p>
        </p:txBody>
      </p:sp>
      <p:sp>
        <p:nvSpPr>
          <p:cNvPr id="5" name="頁尾版面配置區 4"/>
          <p:cNvSpPr>
            <a:spLocks noGrp="1"/>
          </p:cNvSpPr>
          <p:nvPr>
            <p:ph type="ftr" sz="quarter" idx="11"/>
          </p:nvPr>
        </p:nvSpPr>
        <p:spPr/>
        <p:txBody>
          <a:bodyPr/>
          <a:lstStyle/>
          <a:p>
            <a:endParaRPr altLang="en-US">
              <a:solidFill>
                <a:srgbClr val="E5E8E8"/>
              </a:solidFill>
            </a:endParaRPr>
          </a:p>
        </p:txBody>
      </p:sp>
      <p:sp>
        <p:nvSpPr>
          <p:cNvPr id="6" name="投影片編號版面配置區 5"/>
          <p:cNvSpPr>
            <a:spLocks noGrp="1"/>
          </p:cNvSpPr>
          <p:nvPr>
            <p:ph type="sldNum" sz="quarter" idx="12"/>
          </p:nvPr>
        </p:nvSpPr>
        <p:spPr/>
        <p:txBody>
          <a:bodyPr/>
          <a:lstStyle/>
          <a:p>
            <a:fld id="{CA8D9AD5-F248-4919-864A-CFD76CC027D6}" type="slidenum">
              <a:rPr lang="en-US" altLang="zh-TW">
                <a:solidFill>
                  <a:srgbClr val="E5E8E8"/>
                </a:solidFill>
              </a:rPr>
              <a:pPr/>
              <a:t>‹#›</a:t>
            </a:fld>
            <a:endParaRPr altLang="en-US">
              <a:solidFill>
                <a:srgbClr val="E5E8E8"/>
              </a:solidFill>
            </a:endParaRPr>
          </a:p>
        </p:txBody>
      </p:sp>
    </p:spTree>
    <p:extLst>
      <p:ext uri="{BB962C8B-B14F-4D97-AF65-F5344CB8AC3E}">
        <p14:creationId xmlns:p14="http://schemas.microsoft.com/office/powerpoint/2010/main" val="38102225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替代的章節標題">
    <p:bg>
      <p:bgRef idx="1003">
        <a:schemeClr val="bg2"/>
      </p:bgRef>
    </p:bg>
    <p:spTree>
      <p:nvGrpSpPr>
        <p:cNvPr id="1" name=""/>
        <p:cNvGrpSpPr/>
        <p:nvPr/>
      </p:nvGrpSpPr>
      <p:grpSpPr>
        <a:xfrm>
          <a:off x="0" y="0"/>
          <a:ext cx="0" cy="0"/>
          <a:chOff x="0" y="0"/>
          <a:chExt cx="0" cy="0"/>
        </a:xfrm>
      </p:grpSpPr>
      <p:sp>
        <p:nvSpPr>
          <p:cNvPr id="2" name="標題 1"/>
          <p:cNvSpPr>
            <a:spLocks noGrp="1"/>
          </p:cNvSpPr>
          <p:nvPr>
            <p:ph type="title"/>
          </p:nvPr>
        </p:nvSpPr>
        <p:spPr>
          <a:xfrm>
            <a:off x="1143000" y="1143000"/>
            <a:ext cx="6858000" cy="2667000"/>
          </a:xfrm>
        </p:spPr>
        <p:txBody>
          <a:bodyPr anchor="b">
            <a:normAutofit/>
          </a:bodyPr>
          <a:lstStyle>
            <a:lvl1pPr algn="ctr" latinLnBrk="0">
              <a:defRPr lang="zh-TW" sz="5200" b="0">
                <a:solidFill>
                  <a:schemeClr val="tx1"/>
                </a:solidFill>
              </a:defRPr>
            </a:lvl1pPr>
          </a:lstStyle>
          <a:p>
            <a:r>
              <a:rPr lang="zh-TW" altLang="en-US"/>
              <a:t>按一下以編輯母片標題樣式</a:t>
            </a:r>
            <a:endParaRPr lang="zh-TW" dirty="0"/>
          </a:p>
        </p:txBody>
      </p:sp>
      <p:sp>
        <p:nvSpPr>
          <p:cNvPr id="3" name="文字版面配置區 2"/>
          <p:cNvSpPr>
            <a:spLocks noGrp="1"/>
          </p:cNvSpPr>
          <p:nvPr>
            <p:ph type="body" idx="1"/>
          </p:nvPr>
        </p:nvSpPr>
        <p:spPr>
          <a:xfrm>
            <a:off x="1141810" y="3810000"/>
            <a:ext cx="6858000" cy="1143000"/>
          </a:xfrm>
        </p:spPr>
        <p:txBody>
          <a:bodyPr anchor="t">
            <a:normAutofit/>
          </a:bodyPr>
          <a:lstStyle>
            <a:lvl1pPr marL="0" indent="0" algn="ctr" latinLnBrk="0">
              <a:spcBef>
                <a:spcPts val="0"/>
              </a:spcBef>
              <a:buNone/>
              <a:defRPr lang="zh-TW" sz="2400" cap="none" baseline="0">
                <a:solidFill>
                  <a:schemeClr val="tx1"/>
                </a:solidFill>
              </a:defRPr>
            </a:lvl1pPr>
            <a:lvl2pPr marL="457200" indent="0" latinLnBrk="0">
              <a:buNone/>
              <a:defRPr lang="zh-TW" sz="1800">
                <a:solidFill>
                  <a:schemeClr val="tx1">
                    <a:tint val="75000"/>
                  </a:schemeClr>
                </a:solidFill>
              </a:defRPr>
            </a:lvl2pPr>
            <a:lvl3pPr marL="914400" indent="0" latinLnBrk="0">
              <a:buNone/>
              <a:defRPr lang="zh-TW" sz="1600">
                <a:solidFill>
                  <a:schemeClr val="tx1">
                    <a:tint val="75000"/>
                  </a:schemeClr>
                </a:solidFill>
              </a:defRPr>
            </a:lvl3pPr>
            <a:lvl4pPr marL="1371600" indent="0" latinLnBrk="0">
              <a:buNone/>
              <a:defRPr lang="zh-TW" sz="1400">
                <a:solidFill>
                  <a:schemeClr val="tx1">
                    <a:tint val="75000"/>
                  </a:schemeClr>
                </a:solidFill>
              </a:defRPr>
            </a:lvl4pPr>
            <a:lvl5pPr marL="1828800" indent="0" latinLnBrk="0">
              <a:buNone/>
              <a:defRPr lang="zh-TW" sz="1400">
                <a:solidFill>
                  <a:schemeClr val="tx1">
                    <a:tint val="75000"/>
                  </a:schemeClr>
                </a:solidFill>
              </a:defRPr>
            </a:lvl5pPr>
            <a:lvl6pPr marL="2286000" indent="0" latinLnBrk="0">
              <a:buNone/>
              <a:defRPr lang="zh-TW" sz="1400">
                <a:solidFill>
                  <a:schemeClr val="tx1">
                    <a:tint val="75000"/>
                  </a:schemeClr>
                </a:solidFill>
              </a:defRPr>
            </a:lvl6pPr>
            <a:lvl7pPr marL="2743200" indent="0" latinLnBrk="0">
              <a:buNone/>
              <a:defRPr lang="zh-TW" sz="1400">
                <a:solidFill>
                  <a:schemeClr val="tx1">
                    <a:tint val="75000"/>
                  </a:schemeClr>
                </a:solidFill>
              </a:defRPr>
            </a:lvl7pPr>
            <a:lvl8pPr marL="3200400" indent="0" latinLnBrk="0">
              <a:buNone/>
              <a:defRPr lang="zh-TW" sz="1400">
                <a:solidFill>
                  <a:schemeClr val="tx1">
                    <a:tint val="75000"/>
                  </a:schemeClr>
                </a:solidFill>
              </a:defRPr>
            </a:lvl8pPr>
            <a:lvl9pPr marL="3657600" indent="0" latinLnBrk="0">
              <a:buNone/>
              <a:defRPr lang="zh-TW" sz="1400">
                <a:solidFill>
                  <a:schemeClr val="tx1">
                    <a:tint val="75000"/>
                  </a:schemeClr>
                </a:solidFill>
              </a:defRPr>
            </a:lvl9pPr>
          </a:lstStyle>
          <a:p>
            <a:pPr lvl="0"/>
            <a:r>
              <a:rPr lang="zh-TW" altLang="en-US"/>
              <a:t>編輯母片文字樣式</a:t>
            </a:r>
          </a:p>
        </p:txBody>
      </p:sp>
      <p:sp>
        <p:nvSpPr>
          <p:cNvPr id="4" name="日期版面配置區 3"/>
          <p:cNvSpPr>
            <a:spLocks noGrp="1"/>
          </p:cNvSpPr>
          <p:nvPr>
            <p:ph type="dt" sz="half" idx="10"/>
          </p:nvPr>
        </p:nvSpPr>
        <p:spPr/>
        <p:txBody>
          <a:bodyPr/>
          <a:lstStyle>
            <a:lvl1pPr latinLnBrk="0">
              <a:defRPr lang="zh-TW">
                <a:solidFill>
                  <a:schemeClr val="tx2"/>
                </a:solidFill>
              </a:defRPr>
            </a:lvl1pPr>
          </a:lstStyle>
          <a:p>
            <a:fld id="{9E583DDF-CA54-461A-A486-592D2374C532}" type="datetimeFigureOut">
              <a:rPr lang="zh-TW" altLang="en-US">
                <a:solidFill>
                  <a:srgbClr val="E5E8E8"/>
                </a:solidFill>
              </a:rPr>
              <a:pPr/>
              <a:t>2018/4/26</a:t>
            </a:fld>
            <a:endParaRPr altLang="en-US">
              <a:solidFill>
                <a:srgbClr val="E5E8E8"/>
              </a:solidFill>
            </a:endParaRPr>
          </a:p>
        </p:txBody>
      </p:sp>
      <p:sp>
        <p:nvSpPr>
          <p:cNvPr id="5" name="頁尾版面配置區 4"/>
          <p:cNvSpPr>
            <a:spLocks noGrp="1"/>
          </p:cNvSpPr>
          <p:nvPr>
            <p:ph type="ftr" sz="quarter" idx="11"/>
          </p:nvPr>
        </p:nvSpPr>
        <p:spPr/>
        <p:txBody>
          <a:bodyPr/>
          <a:lstStyle>
            <a:lvl1pPr latinLnBrk="0">
              <a:defRPr lang="zh-TW">
                <a:solidFill>
                  <a:schemeClr val="tx2"/>
                </a:solidFill>
              </a:defRPr>
            </a:lvl1pPr>
          </a:lstStyle>
          <a:p>
            <a:endParaRPr altLang="en-US">
              <a:solidFill>
                <a:srgbClr val="E5E8E8"/>
              </a:solidFill>
            </a:endParaRPr>
          </a:p>
        </p:txBody>
      </p:sp>
      <p:sp>
        <p:nvSpPr>
          <p:cNvPr id="6" name="投影片編號版面配置區 5"/>
          <p:cNvSpPr>
            <a:spLocks noGrp="1"/>
          </p:cNvSpPr>
          <p:nvPr>
            <p:ph type="sldNum" sz="quarter" idx="12"/>
          </p:nvPr>
        </p:nvSpPr>
        <p:spPr/>
        <p:txBody>
          <a:bodyPr/>
          <a:lstStyle>
            <a:lvl1pPr latinLnBrk="0">
              <a:defRPr lang="zh-TW">
                <a:solidFill>
                  <a:schemeClr val="tx2"/>
                </a:solidFill>
              </a:defRPr>
            </a:lvl1pPr>
          </a:lstStyle>
          <a:p>
            <a:fld id="{CA8D9AD5-F248-4919-864A-CFD76CC027D6}" type="slidenum">
              <a:rPr lang="en-US" altLang="zh-TW">
                <a:solidFill>
                  <a:srgbClr val="E5E8E8"/>
                </a:solidFill>
              </a:rPr>
              <a:pPr/>
              <a:t>‹#›</a:t>
            </a:fld>
            <a:endParaRPr altLang="en-US">
              <a:solidFill>
                <a:srgbClr val="E5E8E8"/>
              </a:solidFill>
            </a:endParaRPr>
          </a:p>
        </p:txBody>
      </p:sp>
    </p:spTree>
    <p:extLst>
      <p:ext uri="{BB962C8B-B14F-4D97-AF65-F5344CB8AC3E}">
        <p14:creationId xmlns:p14="http://schemas.microsoft.com/office/powerpoint/2010/main" val="14458095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TW" dirty="0"/>
          </a:p>
        </p:txBody>
      </p:sp>
      <p:sp>
        <p:nvSpPr>
          <p:cNvPr id="3" name="內容版面配置區 2"/>
          <p:cNvSpPr>
            <a:spLocks noGrp="1"/>
          </p:cNvSpPr>
          <p:nvPr>
            <p:ph sz="half" idx="1"/>
          </p:nvPr>
        </p:nvSpPr>
        <p:spPr>
          <a:xfrm>
            <a:off x="1005840" y="1901952"/>
            <a:ext cx="3429000" cy="4123944"/>
          </a:xfrm>
        </p:spPr>
        <p:txBody>
          <a:bodyPr>
            <a:normAutofit/>
          </a:bodyPr>
          <a:lstStyle>
            <a:lvl1pPr latinLnBrk="0">
              <a:defRPr lang="zh-TW" sz="2000"/>
            </a:lvl1pPr>
            <a:lvl2pPr latinLnBrk="0">
              <a:defRPr lang="zh-TW" sz="1800"/>
            </a:lvl2pPr>
            <a:lvl3pPr latinLnBrk="0">
              <a:defRPr lang="zh-TW" sz="1600"/>
            </a:lvl3pPr>
            <a:lvl4pPr latinLnBrk="0">
              <a:defRPr lang="zh-TW" sz="1400"/>
            </a:lvl4pPr>
            <a:lvl5pPr latinLnBrk="0">
              <a:defRPr lang="zh-TW" sz="1400"/>
            </a:lvl5pPr>
            <a:lvl6pPr latinLnBrk="0">
              <a:defRPr lang="zh-TW" sz="1400"/>
            </a:lvl6pPr>
            <a:lvl7pPr latinLnBrk="0">
              <a:defRPr lang="zh-TW" sz="1400"/>
            </a:lvl7pPr>
            <a:lvl8pPr latinLnBrk="0">
              <a:defRPr lang="zh-TW" sz="1400"/>
            </a:lvl8pPr>
            <a:lvl9pPr latinLnBrk="0">
              <a:defRPr lang="zh-TW" sz="14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dirty="0"/>
          </a:p>
        </p:txBody>
      </p:sp>
      <p:sp>
        <p:nvSpPr>
          <p:cNvPr id="4" name="內容版面配置區 3"/>
          <p:cNvSpPr>
            <a:spLocks noGrp="1"/>
          </p:cNvSpPr>
          <p:nvPr>
            <p:ph sz="half" idx="2"/>
          </p:nvPr>
        </p:nvSpPr>
        <p:spPr>
          <a:xfrm>
            <a:off x="4709160" y="1901952"/>
            <a:ext cx="3429000" cy="4123944"/>
          </a:xfrm>
        </p:spPr>
        <p:txBody>
          <a:bodyPr>
            <a:normAutofit/>
          </a:bodyPr>
          <a:lstStyle>
            <a:lvl1pPr latinLnBrk="0">
              <a:defRPr lang="zh-TW" sz="2000"/>
            </a:lvl1pPr>
            <a:lvl2pPr latinLnBrk="0">
              <a:defRPr lang="zh-TW" sz="1800"/>
            </a:lvl2pPr>
            <a:lvl3pPr latinLnBrk="0">
              <a:defRPr lang="zh-TW" sz="1600"/>
            </a:lvl3pPr>
            <a:lvl4pPr latinLnBrk="0">
              <a:defRPr lang="zh-TW" sz="1400"/>
            </a:lvl4pPr>
            <a:lvl5pPr latinLnBrk="0">
              <a:defRPr lang="zh-TW" sz="1400"/>
            </a:lvl5pPr>
            <a:lvl6pPr latinLnBrk="0">
              <a:defRPr lang="zh-TW" sz="1400"/>
            </a:lvl6pPr>
            <a:lvl7pPr latinLnBrk="0">
              <a:defRPr lang="zh-TW" sz="1400"/>
            </a:lvl7pPr>
            <a:lvl8pPr latinLnBrk="0">
              <a:defRPr lang="zh-TW" sz="1400"/>
            </a:lvl8pPr>
            <a:lvl9pPr latinLnBrk="0">
              <a:defRPr lang="zh-TW" sz="14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dirty="0"/>
          </a:p>
        </p:txBody>
      </p:sp>
      <p:sp>
        <p:nvSpPr>
          <p:cNvPr id="5" name="日期版面配置區 4"/>
          <p:cNvSpPr>
            <a:spLocks noGrp="1"/>
          </p:cNvSpPr>
          <p:nvPr>
            <p:ph type="dt" sz="half" idx="10"/>
          </p:nvPr>
        </p:nvSpPr>
        <p:spPr/>
        <p:txBody>
          <a:bodyPr/>
          <a:lstStyle/>
          <a:p>
            <a:fld id="{9DD7D43D-6574-4C7B-808D-C6C12215A4D4}" type="datetimeFigureOut">
              <a:rPr lang="zh-TW" altLang="en-US">
                <a:solidFill>
                  <a:srgbClr val="E5E8E8"/>
                </a:solidFill>
              </a:rPr>
              <a:pPr/>
              <a:t>2018/4/26</a:t>
            </a:fld>
            <a:endParaRPr altLang="en-US">
              <a:solidFill>
                <a:srgbClr val="E5E8E8"/>
              </a:solidFill>
            </a:endParaRPr>
          </a:p>
        </p:txBody>
      </p:sp>
      <p:sp>
        <p:nvSpPr>
          <p:cNvPr id="6" name="頁尾版面配置區 5"/>
          <p:cNvSpPr>
            <a:spLocks noGrp="1"/>
          </p:cNvSpPr>
          <p:nvPr>
            <p:ph type="ftr" sz="quarter" idx="11"/>
          </p:nvPr>
        </p:nvSpPr>
        <p:spPr/>
        <p:txBody>
          <a:bodyPr/>
          <a:lstStyle/>
          <a:p>
            <a:endParaRPr altLang="en-US">
              <a:solidFill>
                <a:srgbClr val="E5E8E8"/>
              </a:solidFill>
            </a:endParaRPr>
          </a:p>
        </p:txBody>
      </p:sp>
      <p:sp>
        <p:nvSpPr>
          <p:cNvPr id="7" name="投影片編號版面配置區 6"/>
          <p:cNvSpPr>
            <a:spLocks noGrp="1"/>
          </p:cNvSpPr>
          <p:nvPr>
            <p:ph type="sldNum" sz="quarter" idx="12"/>
          </p:nvPr>
        </p:nvSpPr>
        <p:spPr/>
        <p:txBody>
          <a:bodyPr/>
          <a:lstStyle/>
          <a:p>
            <a:fld id="{A0ECE5F2-81AA-4605-B028-6FBA391056AF}" type="slidenum">
              <a:rPr lang="en-US" altLang="zh-TW">
                <a:solidFill>
                  <a:srgbClr val="E5E8E8"/>
                </a:solidFill>
              </a:rPr>
              <a:pPr/>
              <a:t>‹#›</a:t>
            </a:fld>
            <a:endParaRPr altLang="en-US">
              <a:solidFill>
                <a:srgbClr val="E5E8E8"/>
              </a:solidFill>
            </a:endParaRPr>
          </a:p>
        </p:txBody>
      </p:sp>
    </p:spTree>
    <p:extLst>
      <p:ext uri="{BB962C8B-B14F-4D97-AF65-F5344CB8AC3E}">
        <p14:creationId xmlns:p14="http://schemas.microsoft.com/office/powerpoint/2010/main" val="34563997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1005840" y="466344"/>
            <a:ext cx="7132320" cy="1234440"/>
          </a:xfrm>
        </p:spPr>
        <p:txBody>
          <a:bodyPr/>
          <a:lstStyle/>
          <a:p>
            <a:r>
              <a:rPr lang="zh-TW" altLang="en-US"/>
              <a:t>按一下以編輯母片標題樣式</a:t>
            </a:r>
            <a:endParaRPr lang="zh-TW" dirty="0"/>
          </a:p>
        </p:txBody>
      </p:sp>
      <p:sp>
        <p:nvSpPr>
          <p:cNvPr id="3" name="文字版面配置區 2"/>
          <p:cNvSpPr>
            <a:spLocks noGrp="1"/>
          </p:cNvSpPr>
          <p:nvPr>
            <p:ph type="body" idx="1"/>
          </p:nvPr>
        </p:nvSpPr>
        <p:spPr>
          <a:xfrm>
            <a:off x="1005840" y="1837464"/>
            <a:ext cx="3429000" cy="766588"/>
          </a:xfrm>
        </p:spPr>
        <p:txBody>
          <a:bodyPr anchor="ctr">
            <a:normAutofit/>
          </a:bodyPr>
          <a:lstStyle>
            <a:lvl1pPr marL="0" indent="0" latinLnBrk="0">
              <a:spcBef>
                <a:spcPts val="0"/>
              </a:spcBef>
              <a:buNone/>
              <a:defRPr lang="zh-TW" sz="2200" b="0" cap="none" baseline="0"/>
            </a:lvl1pPr>
            <a:lvl2pPr marL="457200" indent="0" latinLnBrk="0">
              <a:buNone/>
              <a:defRPr lang="zh-TW" sz="2000" b="1"/>
            </a:lvl2pPr>
            <a:lvl3pPr marL="914400" indent="0" latinLnBrk="0">
              <a:buNone/>
              <a:defRPr lang="zh-TW" sz="1800" b="1"/>
            </a:lvl3pPr>
            <a:lvl4pPr marL="1371600" indent="0" latinLnBrk="0">
              <a:buNone/>
              <a:defRPr lang="zh-TW" sz="1600" b="1"/>
            </a:lvl4pPr>
            <a:lvl5pPr marL="1828800" indent="0" latinLnBrk="0">
              <a:buNone/>
              <a:defRPr lang="zh-TW" sz="1600" b="1"/>
            </a:lvl5pPr>
            <a:lvl6pPr marL="2286000" indent="0" latinLnBrk="0">
              <a:buNone/>
              <a:defRPr lang="zh-TW" sz="1600" b="1"/>
            </a:lvl6pPr>
            <a:lvl7pPr marL="2743200" indent="0" latinLnBrk="0">
              <a:buNone/>
              <a:defRPr lang="zh-TW" sz="1600" b="1"/>
            </a:lvl7pPr>
            <a:lvl8pPr marL="3200400" indent="0" latinLnBrk="0">
              <a:buNone/>
              <a:defRPr lang="zh-TW" sz="1600" b="1"/>
            </a:lvl8pPr>
            <a:lvl9pPr marL="3657600" indent="0" latinLnBrk="0">
              <a:buNone/>
              <a:defRPr lang="zh-TW" sz="1600" b="1"/>
            </a:lvl9pPr>
          </a:lstStyle>
          <a:p>
            <a:pPr lvl="0"/>
            <a:r>
              <a:rPr lang="zh-TW" altLang="en-US"/>
              <a:t>編輯母片文字樣式</a:t>
            </a:r>
          </a:p>
        </p:txBody>
      </p:sp>
      <p:sp>
        <p:nvSpPr>
          <p:cNvPr id="4" name="內容版面配置區 3"/>
          <p:cNvSpPr>
            <a:spLocks noGrp="1"/>
          </p:cNvSpPr>
          <p:nvPr>
            <p:ph sz="half" idx="2"/>
          </p:nvPr>
        </p:nvSpPr>
        <p:spPr>
          <a:xfrm>
            <a:off x="1005840" y="2740741"/>
            <a:ext cx="3429000" cy="3288847"/>
          </a:xfrm>
        </p:spPr>
        <p:txBody>
          <a:bodyPr>
            <a:normAutofit/>
          </a:bodyPr>
          <a:lstStyle>
            <a:lvl1pPr latinLnBrk="0">
              <a:defRPr lang="zh-TW" sz="1800"/>
            </a:lvl1pPr>
            <a:lvl2pPr latinLnBrk="0">
              <a:defRPr lang="zh-TW" sz="1600"/>
            </a:lvl2pPr>
            <a:lvl3pPr latinLnBrk="0">
              <a:defRPr lang="zh-TW" sz="1400"/>
            </a:lvl3pPr>
            <a:lvl4pPr latinLnBrk="0">
              <a:defRPr lang="zh-TW" sz="1200"/>
            </a:lvl4pPr>
            <a:lvl5pPr latinLnBrk="0">
              <a:defRPr lang="zh-TW" sz="1200"/>
            </a:lvl5pPr>
            <a:lvl6pPr latinLnBrk="0">
              <a:defRPr lang="zh-TW" sz="1200"/>
            </a:lvl6pPr>
            <a:lvl7pPr latinLnBrk="0">
              <a:defRPr lang="zh-TW" sz="1200"/>
            </a:lvl7pPr>
            <a:lvl8pPr latinLnBrk="0">
              <a:defRPr lang="zh-TW" sz="1200"/>
            </a:lvl8pPr>
            <a:lvl9pPr latinLnBrk="0">
              <a:defRPr lang="zh-TW" sz="12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dirty="0"/>
          </a:p>
        </p:txBody>
      </p:sp>
      <p:sp>
        <p:nvSpPr>
          <p:cNvPr id="5" name="文字版面配置區 4"/>
          <p:cNvSpPr>
            <a:spLocks noGrp="1"/>
          </p:cNvSpPr>
          <p:nvPr>
            <p:ph type="body" sz="quarter" idx="3"/>
          </p:nvPr>
        </p:nvSpPr>
        <p:spPr>
          <a:xfrm>
            <a:off x="4709160" y="1837464"/>
            <a:ext cx="3429000" cy="766588"/>
          </a:xfrm>
        </p:spPr>
        <p:txBody>
          <a:bodyPr anchor="ctr">
            <a:normAutofit/>
          </a:bodyPr>
          <a:lstStyle>
            <a:lvl1pPr marL="0" indent="0" latinLnBrk="0">
              <a:spcBef>
                <a:spcPts val="0"/>
              </a:spcBef>
              <a:buNone/>
              <a:defRPr lang="zh-TW" sz="2200" b="0" cap="none" baseline="0"/>
            </a:lvl1pPr>
            <a:lvl2pPr marL="457200" indent="0" latinLnBrk="0">
              <a:buNone/>
              <a:defRPr lang="zh-TW" sz="2000" b="1"/>
            </a:lvl2pPr>
            <a:lvl3pPr marL="914400" indent="0" latinLnBrk="0">
              <a:buNone/>
              <a:defRPr lang="zh-TW" sz="1800" b="1"/>
            </a:lvl3pPr>
            <a:lvl4pPr marL="1371600" indent="0" latinLnBrk="0">
              <a:buNone/>
              <a:defRPr lang="zh-TW" sz="1600" b="1"/>
            </a:lvl4pPr>
            <a:lvl5pPr marL="1828800" indent="0" latinLnBrk="0">
              <a:buNone/>
              <a:defRPr lang="zh-TW" sz="1600" b="1"/>
            </a:lvl5pPr>
            <a:lvl6pPr marL="2286000" indent="0" latinLnBrk="0">
              <a:buNone/>
              <a:defRPr lang="zh-TW" sz="1600" b="1"/>
            </a:lvl6pPr>
            <a:lvl7pPr marL="2743200" indent="0" latinLnBrk="0">
              <a:buNone/>
              <a:defRPr lang="zh-TW" sz="1600" b="1"/>
            </a:lvl7pPr>
            <a:lvl8pPr marL="3200400" indent="0" latinLnBrk="0">
              <a:buNone/>
              <a:defRPr lang="zh-TW" sz="1600" b="1"/>
            </a:lvl8pPr>
            <a:lvl9pPr marL="3657600" indent="0" latinLnBrk="0">
              <a:buNone/>
              <a:defRPr lang="zh-TW" sz="1600" b="1"/>
            </a:lvl9pPr>
          </a:lstStyle>
          <a:p>
            <a:pPr lvl="0"/>
            <a:r>
              <a:rPr lang="zh-TW" altLang="en-US"/>
              <a:t>編輯母片文字樣式</a:t>
            </a:r>
          </a:p>
        </p:txBody>
      </p:sp>
      <p:sp>
        <p:nvSpPr>
          <p:cNvPr id="6" name="內容版面配置區 5"/>
          <p:cNvSpPr>
            <a:spLocks noGrp="1"/>
          </p:cNvSpPr>
          <p:nvPr>
            <p:ph sz="quarter" idx="4"/>
          </p:nvPr>
        </p:nvSpPr>
        <p:spPr>
          <a:xfrm>
            <a:off x="4709160" y="2740741"/>
            <a:ext cx="3429000" cy="3288847"/>
          </a:xfrm>
        </p:spPr>
        <p:txBody>
          <a:bodyPr>
            <a:normAutofit/>
          </a:bodyPr>
          <a:lstStyle>
            <a:lvl1pPr latinLnBrk="0">
              <a:defRPr lang="zh-TW" sz="1800"/>
            </a:lvl1pPr>
            <a:lvl2pPr latinLnBrk="0">
              <a:defRPr lang="zh-TW" sz="1600"/>
            </a:lvl2pPr>
            <a:lvl3pPr latinLnBrk="0">
              <a:defRPr lang="zh-TW" sz="1400"/>
            </a:lvl3pPr>
            <a:lvl4pPr latinLnBrk="0">
              <a:defRPr lang="zh-TW" sz="1200"/>
            </a:lvl4pPr>
            <a:lvl5pPr latinLnBrk="0">
              <a:defRPr lang="zh-TW" sz="1200"/>
            </a:lvl5pPr>
            <a:lvl6pPr latinLnBrk="0">
              <a:defRPr lang="zh-TW" sz="1200"/>
            </a:lvl6pPr>
            <a:lvl7pPr latinLnBrk="0">
              <a:defRPr lang="zh-TW" sz="1200"/>
            </a:lvl7pPr>
            <a:lvl8pPr latinLnBrk="0">
              <a:defRPr lang="zh-TW" sz="1200"/>
            </a:lvl8pPr>
            <a:lvl9pPr latinLnBrk="0">
              <a:defRPr lang="zh-TW" sz="12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dirty="0"/>
          </a:p>
        </p:txBody>
      </p:sp>
      <p:sp>
        <p:nvSpPr>
          <p:cNvPr id="7" name="日期版面配置區 6"/>
          <p:cNvSpPr>
            <a:spLocks noGrp="1"/>
          </p:cNvSpPr>
          <p:nvPr>
            <p:ph type="dt" sz="half" idx="10"/>
          </p:nvPr>
        </p:nvSpPr>
        <p:spPr/>
        <p:txBody>
          <a:bodyPr/>
          <a:lstStyle/>
          <a:p>
            <a:fld id="{9E583DDF-CA54-461A-A486-592D2374C532}" type="datetimeFigureOut">
              <a:rPr lang="zh-TW" altLang="en-US">
                <a:solidFill>
                  <a:srgbClr val="E5E8E8"/>
                </a:solidFill>
              </a:rPr>
              <a:pPr/>
              <a:t>2018/4/26</a:t>
            </a:fld>
            <a:endParaRPr altLang="en-US">
              <a:solidFill>
                <a:srgbClr val="E5E8E8"/>
              </a:solidFill>
            </a:endParaRPr>
          </a:p>
        </p:txBody>
      </p:sp>
      <p:sp>
        <p:nvSpPr>
          <p:cNvPr id="8" name="頁尾版面配置區 7"/>
          <p:cNvSpPr>
            <a:spLocks noGrp="1"/>
          </p:cNvSpPr>
          <p:nvPr>
            <p:ph type="ftr" sz="quarter" idx="11"/>
          </p:nvPr>
        </p:nvSpPr>
        <p:spPr/>
        <p:txBody>
          <a:bodyPr/>
          <a:lstStyle/>
          <a:p>
            <a:endParaRPr altLang="en-US">
              <a:solidFill>
                <a:srgbClr val="E5E8E8"/>
              </a:solidFill>
            </a:endParaRPr>
          </a:p>
        </p:txBody>
      </p:sp>
      <p:sp>
        <p:nvSpPr>
          <p:cNvPr id="9" name="投影片編號版面配置區 8"/>
          <p:cNvSpPr>
            <a:spLocks noGrp="1"/>
          </p:cNvSpPr>
          <p:nvPr>
            <p:ph type="sldNum" sz="quarter" idx="12"/>
          </p:nvPr>
        </p:nvSpPr>
        <p:spPr/>
        <p:txBody>
          <a:bodyPr/>
          <a:lstStyle/>
          <a:p>
            <a:fld id="{CA8D9AD5-F248-4919-864A-CFD76CC027D6}" type="slidenum">
              <a:rPr lang="en-US" altLang="zh-TW">
                <a:solidFill>
                  <a:srgbClr val="E5E8E8"/>
                </a:solidFill>
              </a:rPr>
              <a:pPr/>
              <a:t>‹#›</a:t>
            </a:fld>
            <a:endParaRPr altLang="en-US">
              <a:solidFill>
                <a:srgbClr val="E5E8E8"/>
              </a:solidFill>
            </a:endParaRPr>
          </a:p>
        </p:txBody>
      </p:sp>
    </p:spTree>
    <p:extLst>
      <p:ext uri="{BB962C8B-B14F-4D97-AF65-F5344CB8AC3E}">
        <p14:creationId xmlns:p14="http://schemas.microsoft.com/office/powerpoint/2010/main" val="18812108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fld id="{0CCD48C8-1D9A-4DF4-8C9D-C2152601A523}" type="datetimeFigureOut">
              <a:rPr lang="zh-TW" altLang="en-US" smtClean="0"/>
              <a:pPr/>
              <a:t>2018/4/26</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444B7B13-2C04-4D03-AF0E-1B620C3C0747}" type="slidenum">
              <a:rPr lang="zh-TW" altLang="en-US" smtClean="0"/>
              <a:pPr/>
              <a:t>‹#›</a:t>
            </a:fld>
            <a:endParaRPr lang="zh-TW" altLang="en-US"/>
          </a:p>
        </p:txBody>
      </p:sp>
      <p:sp>
        <p:nvSpPr>
          <p:cNvPr id="8" name="Title 7"/>
          <p:cNvSpPr>
            <a:spLocks noGrp="1"/>
          </p:cNvSpPr>
          <p:nvPr>
            <p:ph type="title"/>
          </p:nvPr>
        </p:nvSpPr>
        <p:spPr/>
        <p:txBody>
          <a:bodyPr/>
          <a:lstStyle/>
          <a:p>
            <a:r>
              <a:rPr lang="zh-TW" altLang="en-US" smtClean="0"/>
              <a:t>按一下以編輯母片標題樣式</a:t>
            </a:r>
            <a:endParaRPr lang="en-US"/>
          </a:p>
        </p:txBody>
      </p:sp>
    </p:spTree>
    <p:extLst>
      <p:ext uri="{BB962C8B-B14F-4D97-AF65-F5344CB8AC3E}">
        <p14:creationId xmlns:p14="http://schemas.microsoft.com/office/powerpoint/2010/main" val="24987717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TW" dirty="0"/>
          </a:p>
        </p:txBody>
      </p:sp>
      <p:sp>
        <p:nvSpPr>
          <p:cNvPr id="3" name="日期版面配置區 2"/>
          <p:cNvSpPr>
            <a:spLocks noGrp="1"/>
          </p:cNvSpPr>
          <p:nvPr>
            <p:ph type="dt" sz="half" idx="10"/>
          </p:nvPr>
        </p:nvSpPr>
        <p:spPr/>
        <p:txBody>
          <a:bodyPr/>
          <a:lstStyle/>
          <a:p>
            <a:fld id="{9E583DDF-CA54-461A-A486-592D2374C532}" type="datetimeFigureOut">
              <a:rPr lang="zh-TW" altLang="en-US">
                <a:solidFill>
                  <a:srgbClr val="E5E8E8"/>
                </a:solidFill>
              </a:rPr>
              <a:pPr/>
              <a:t>2018/4/26</a:t>
            </a:fld>
            <a:endParaRPr altLang="en-US">
              <a:solidFill>
                <a:srgbClr val="E5E8E8"/>
              </a:solidFill>
            </a:endParaRPr>
          </a:p>
        </p:txBody>
      </p:sp>
      <p:sp>
        <p:nvSpPr>
          <p:cNvPr id="4" name="頁尾版面配置區 3"/>
          <p:cNvSpPr>
            <a:spLocks noGrp="1"/>
          </p:cNvSpPr>
          <p:nvPr>
            <p:ph type="ftr" sz="quarter" idx="11"/>
          </p:nvPr>
        </p:nvSpPr>
        <p:spPr/>
        <p:txBody>
          <a:bodyPr/>
          <a:lstStyle/>
          <a:p>
            <a:endParaRPr altLang="en-US">
              <a:solidFill>
                <a:srgbClr val="E5E8E8"/>
              </a:solidFill>
            </a:endParaRPr>
          </a:p>
        </p:txBody>
      </p:sp>
      <p:sp>
        <p:nvSpPr>
          <p:cNvPr id="5" name="投影片編號版面配置區 4"/>
          <p:cNvSpPr>
            <a:spLocks noGrp="1"/>
          </p:cNvSpPr>
          <p:nvPr>
            <p:ph type="sldNum" sz="quarter" idx="12"/>
          </p:nvPr>
        </p:nvSpPr>
        <p:spPr/>
        <p:txBody>
          <a:bodyPr/>
          <a:lstStyle/>
          <a:p>
            <a:fld id="{CA8D9AD5-F248-4919-864A-CFD76CC027D6}" type="slidenum">
              <a:rPr lang="en-US" altLang="zh-TW">
                <a:solidFill>
                  <a:srgbClr val="E5E8E8"/>
                </a:solidFill>
              </a:rPr>
              <a:pPr/>
              <a:t>‹#›</a:t>
            </a:fld>
            <a:endParaRPr altLang="en-US">
              <a:solidFill>
                <a:srgbClr val="E5E8E8"/>
              </a:solidFill>
            </a:endParaRPr>
          </a:p>
        </p:txBody>
      </p:sp>
    </p:spTree>
    <p:extLst>
      <p:ext uri="{BB962C8B-B14F-4D97-AF65-F5344CB8AC3E}">
        <p14:creationId xmlns:p14="http://schemas.microsoft.com/office/powerpoint/2010/main" val="31280789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latinLnBrk="0">
              <a:defRPr lang="zh-TW">
                <a:solidFill>
                  <a:schemeClr val="tx2"/>
                </a:solidFill>
              </a:defRPr>
            </a:lvl1pPr>
          </a:lstStyle>
          <a:p>
            <a:fld id="{9E583DDF-CA54-461A-A486-592D2374C532}" type="datetimeFigureOut">
              <a:rPr lang="zh-TW" altLang="en-US">
                <a:solidFill>
                  <a:srgbClr val="263050"/>
                </a:solidFill>
              </a:rPr>
              <a:pPr/>
              <a:t>2018/4/26</a:t>
            </a:fld>
            <a:endParaRPr altLang="en-US" dirty="0">
              <a:solidFill>
                <a:srgbClr val="263050"/>
              </a:solidFill>
            </a:endParaRPr>
          </a:p>
        </p:txBody>
      </p:sp>
      <p:sp>
        <p:nvSpPr>
          <p:cNvPr id="3" name="頁尾版面配置區 2"/>
          <p:cNvSpPr>
            <a:spLocks noGrp="1"/>
          </p:cNvSpPr>
          <p:nvPr>
            <p:ph type="ftr" sz="quarter" idx="11"/>
          </p:nvPr>
        </p:nvSpPr>
        <p:spPr/>
        <p:txBody>
          <a:bodyPr/>
          <a:lstStyle>
            <a:lvl1pPr latinLnBrk="0">
              <a:defRPr lang="zh-TW">
                <a:solidFill>
                  <a:schemeClr val="tx2"/>
                </a:solidFill>
              </a:defRPr>
            </a:lvl1pPr>
          </a:lstStyle>
          <a:p>
            <a:endParaRPr altLang="en-US" dirty="0">
              <a:solidFill>
                <a:srgbClr val="263050"/>
              </a:solidFill>
            </a:endParaRPr>
          </a:p>
        </p:txBody>
      </p:sp>
      <p:sp>
        <p:nvSpPr>
          <p:cNvPr id="4" name="投影片編號版面配置區 3"/>
          <p:cNvSpPr>
            <a:spLocks noGrp="1"/>
          </p:cNvSpPr>
          <p:nvPr>
            <p:ph type="sldNum" sz="quarter" idx="12"/>
          </p:nvPr>
        </p:nvSpPr>
        <p:spPr/>
        <p:txBody>
          <a:bodyPr/>
          <a:lstStyle>
            <a:lvl1pPr latinLnBrk="0">
              <a:defRPr lang="zh-TW">
                <a:solidFill>
                  <a:schemeClr val="tx2"/>
                </a:solidFill>
              </a:defRPr>
            </a:lvl1pPr>
          </a:lstStyle>
          <a:p>
            <a:fld id="{CA8D9AD5-F248-4919-864A-CFD76CC027D6}" type="slidenum">
              <a:rPr lang="en-US" altLang="zh-TW">
                <a:solidFill>
                  <a:srgbClr val="263050"/>
                </a:solidFill>
              </a:rPr>
              <a:pPr/>
              <a:t>‹#›</a:t>
            </a:fld>
            <a:endParaRPr altLang="en-US">
              <a:solidFill>
                <a:srgbClr val="263050"/>
              </a:solidFill>
            </a:endParaRPr>
          </a:p>
        </p:txBody>
      </p:sp>
    </p:spTree>
    <p:extLst>
      <p:ext uri="{BB962C8B-B14F-4D97-AF65-F5344CB8AC3E}">
        <p14:creationId xmlns:p14="http://schemas.microsoft.com/office/powerpoint/2010/main" val="2915048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570311" y="2362209"/>
            <a:ext cx="2400300" cy="1990725"/>
          </a:xfrm>
        </p:spPr>
        <p:txBody>
          <a:bodyPr anchor="b">
            <a:normAutofit/>
          </a:bodyPr>
          <a:lstStyle>
            <a:lvl1pPr latinLnBrk="0">
              <a:defRPr lang="zh-TW" sz="3400" b="0"/>
            </a:lvl1pPr>
          </a:lstStyle>
          <a:p>
            <a:r>
              <a:rPr lang="zh-TW" altLang="en-US"/>
              <a:t>按一下以編輯母片標題樣式</a:t>
            </a:r>
            <a:endParaRPr lang="zh-TW" dirty="0"/>
          </a:p>
        </p:txBody>
      </p:sp>
      <p:sp>
        <p:nvSpPr>
          <p:cNvPr id="3" name="內容版面配置區 2"/>
          <p:cNvSpPr>
            <a:spLocks noGrp="1"/>
          </p:cNvSpPr>
          <p:nvPr>
            <p:ph idx="1"/>
          </p:nvPr>
        </p:nvSpPr>
        <p:spPr>
          <a:xfrm>
            <a:off x="3370663" y="685800"/>
            <a:ext cx="5429251" cy="5486400"/>
          </a:xfrm>
        </p:spPr>
        <p:txBody>
          <a:bodyPr>
            <a:normAutofit/>
          </a:bodyPr>
          <a:lstStyle>
            <a:lvl1pPr latinLnBrk="0">
              <a:defRPr lang="zh-TW" sz="2000"/>
            </a:lvl1pPr>
            <a:lvl2pPr latinLnBrk="0">
              <a:defRPr lang="zh-TW" sz="1800"/>
            </a:lvl2pPr>
            <a:lvl3pPr latinLnBrk="0">
              <a:defRPr lang="zh-TW" sz="1600"/>
            </a:lvl3pPr>
            <a:lvl4pPr latinLnBrk="0">
              <a:defRPr lang="zh-TW" sz="1400"/>
            </a:lvl4pPr>
            <a:lvl5pPr latinLnBrk="0">
              <a:defRPr lang="zh-TW" sz="1400"/>
            </a:lvl5pPr>
            <a:lvl6pPr latinLnBrk="0">
              <a:defRPr lang="zh-TW" sz="1400"/>
            </a:lvl6pPr>
            <a:lvl7pPr latinLnBrk="0">
              <a:defRPr lang="zh-TW" sz="1400"/>
            </a:lvl7pPr>
            <a:lvl8pPr latinLnBrk="0">
              <a:defRPr lang="zh-TW" sz="1400"/>
            </a:lvl8pPr>
            <a:lvl9pPr latinLnBrk="0">
              <a:defRPr lang="zh-TW" sz="14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dirty="0"/>
          </a:p>
        </p:txBody>
      </p:sp>
      <p:sp>
        <p:nvSpPr>
          <p:cNvPr id="4" name="文字版面配置區 3"/>
          <p:cNvSpPr>
            <a:spLocks noGrp="1"/>
          </p:cNvSpPr>
          <p:nvPr>
            <p:ph type="body" sz="half" idx="2"/>
          </p:nvPr>
        </p:nvSpPr>
        <p:spPr>
          <a:xfrm>
            <a:off x="570311" y="4367308"/>
            <a:ext cx="2400300" cy="1622012"/>
          </a:xfrm>
        </p:spPr>
        <p:txBody>
          <a:bodyPr>
            <a:normAutofit/>
          </a:bodyPr>
          <a:lstStyle>
            <a:lvl1pPr marL="0" indent="0" latinLnBrk="0">
              <a:spcBef>
                <a:spcPts val="1200"/>
              </a:spcBef>
              <a:buNone/>
              <a:defRPr lang="zh-TW" sz="1600"/>
            </a:lvl1pPr>
            <a:lvl2pPr marL="457200" indent="0" latinLnBrk="0">
              <a:buNone/>
              <a:defRPr lang="zh-TW" sz="1200"/>
            </a:lvl2pPr>
            <a:lvl3pPr marL="914400" indent="0" latinLnBrk="0">
              <a:buNone/>
              <a:defRPr lang="zh-TW" sz="1000"/>
            </a:lvl3pPr>
            <a:lvl4pPr marL="1371600" indent="0" latinLnBrk="0">
              <a:buNone/>
              <a:defRPr lang="zh-TW" sz="900"/>
            </a:lvl4pPr>
            <a:lvl5pPr marL="1828800" indent="0" latinLnBrk="0">
              <a:buNone/>
              <a:defRPr lang="zh-TW" sz="900"/>
            </a:lvl5pPr>
            <a:lvl6pPr marL="2286000" indent="0" latinLnBrk="0">
              <a:buNone/>
              <a:defRPr lang="zh-TW" sz="900"/>
            </a:lvl6pPr>
            <a:lvl7pPr marL="2743200" indent="0" latinLnBrk="0">
              <a:buNone/>
              <a:defRPr lang="zh-TW" sz="900"/>
            </a:lvl7pPr>
            <a:lvl8pPr marL="3200400" indent="0" latinLnBrk="0">
              <a:buNone/>
              <a:defRPr lang="zh-TW" sz="900"/>
            </a:lvl8pPr>
            <a:lvl9pPr marL="3657600" indent="0" latinLnBrk="0">
              <a:buNone/>
              <a:defRPr lang="zh-TW" sz="9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9E583DDF-CA54-461A-A486-592D2374C532}" type="datetimeFigureOut">
              <a:rPr lang="zh-TW" altLang="en-US">
                <a:solidFill>
                  <a:srgbClr val="E5E8E8"/>
                </a:solidFill>
              </a:rPr>
              <a:pPr/>
              <a:t>2018/4/26</a:t>
            </a:fld>
            <a:endParaRPr altLang="en-US">
              <a:solidFill>
                <a:srgbClr val="E5E8E8"/>
              </a:solidFill>
            </a:endParaRPr>
          </a:p>
        </p:txBody>
      </p:sp>
      <p:sp>
        <p:nvSpPr>
          <p:cNvPr id="6" name="頁尾版面配置區 5"/>
          <p:cNvSpPr>
            <a:spLocks noGrp="1"/>
          </p:cNvSpPr>
          <p:nvPr>
            <p:ph type="ftr" sz="quarter" idx="11"/>
          </p:nvPr>
        </p:nvSpPr>
        <p:spPr/>
        <p:txBody>
          <a:bodyPr/>
          <a:lstStyle/>
          <a:p>
            <a:endParaRPr altLang="en-US">
              <a:solidFill>
                <a:srgbClr val="E5E8E8"/>
              </a:solidFill>
            </a:endParaRPr>
          </a:p>
        </p:txBody>
      </p:sp>
      <p:sp>
        <p:nvSpPr>
          <p:cNvPr id="7" name="投影片編號版面配置區 6"/>
          <p:cNvSpPr>
            <a:spLocks noGrp="1"/>
          </p:cNvSpPr>
          <p:nvPr>
            <p:ph type="sldNum" sz="quarter" idx="12"/>
          </p:nvPr>
        </p:nvSpPr>
        <p:spPr/>
        <p:txBody>
          <a:bodyPr/>
          <a:lstStyle/>
          <a:p>
            <a:fld id="{CA8D9AD5-F248-4919-864A-CFD76CC027D6}" type="slidenum">
              <a:rPr lang="en-US" altLang="zh-TW">
                <a:solidFill>
                  <a:srgbClr val="E5E8E8"/>
                </a:solidFill>
              </a:rPr>
              <a:pPr/>
              <a:t>‹#›</a:t>
            </a:fld>
            <a:endParaRPr altLang="en-US">
              <a:solidFill>
                <a:srgbClr val="E5E8E8"/>
              </a:solidFill>
            </a:endParaRPr>
          </a:p>
        </p:txBody>
      </p:sp>
    </p:spTree>
    <p:extLst>
      <p:ext uri="{BB962C8B-B14F-4D97-AF65-F5344CB8AC3E}">
        <p14:creationId xmlns:p14="http://schemas.microsoft.com/office/powerpoint/2010/main" val="2487724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含標題的替代物件">
    <p:spTree>
      <p:nvGrpSpPr>
        <p:cNvPr id="1" name=""/>
        <p:cNvGrpSpPr/>
        <p:nvPr/>
      </p:nvGrpSpPr>
      <p:grpSpPr>
        <a:xfrm>
          <a:off x="0" y="0"/>
          <a:ext cx="0" cy="0"/>
          <a:chOff x="0" y="0"/>
          <a:chExt cx="0" cy="0"/>
        </a:xfrm>
      </p:grpSpPr>
      <p:sp>
        <p:nvSpPr>
          <p:cNvPr id="8" name="矩形 7"/>
          <p:cNvSpPr/>
          <p:nvPr/>
        </p:nvSpPr>
        <p:spPr bwMode="ltGray">
          <a:xfrm>
            <a:off x="0" y="0"/>
            <a:ext cx="3655314" cy="68580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algn="ctr">
              <a:defRPr lang="zh-TW"/>
            </a:pPr>
            <a:endParaRPr lang="zh-TW" altLang="en-US" kern="0">
              <a:solidFill>
                <a:prstClr val="white"/>
              </a:solidFill>
              <a:latin typeface="Euphemia"/>
            </a:endParaRPr>
          </a:p>
        </p:txBody>
      </p:sp>
      <p:sp>
        <p:nvSpPr>
          <p:cNvPr id="2" name="標題 1"/>
          <p:cNvSpPr>
            <a:spLocks noGrp="1"/>
          </p:cNvSpPr>
          <p:nvPr>
            <p:ph type="title"/>
          </p:nvPr>
        </p:nvSpPr>
        <p:spPr>
          <a:xfrm>
            <a:off x="570311" y="2362209"/>
            <a:ext cx="2400300" cy="1990725"/>
          </a:xfrm>
        </p:spPr>
        <p:txBody>
          <a:bodyPr anchor="b">
            <a:normAutofit/>
          </a:bodyPr>
          <a:lstStyle>
            <a:lvl1pPr latinLnBrk="0">
              <a:defRPr lang="zh-TW" sz="3400" b="0">
                <a:solidFill>
                  <a:schemeClr val="bg1"/>
                </a:solidFill>
              </a:defRPr>
            </a:lvl1pPr>
          </a:lstStyle>
          <a:p>
            <a:r>
              <a:rPr lang="zh-TW" altLang="en-US"/>
              <a:t>按一下以編輯母片標題樣式</a:t>
            </a:r>
            <a:endParaRPr lang="zh-TW" dirty="0"/>
          </a:p>
        </p:txBody>
      </p:sp>
      <p:sp>
        <p:nvSpPr>
          <p:cNvPr id="3" name="內容版面配置區 2"/>
          <p:cNvSpPr>
            <a:spLocks noGrp="1"/>
          </p:cNvSpPr>
          <p:nvPr>
            <p:ph idx="1"/>
          </p:nvPr>
        </p:nvSpPr>
        <p:spPr>
          <a:xfrm>
            <a:off x="4022171" y="685800"/>
            <a:ext cx="4777740" cy="5486400"/>
          </a:xfrm>
        </p:spPr>
        <p:txBody>
          <a:bodyPr>
            <a:normAutofit/>
          </a:bodyPr>
          <a:lstStyle>
            <a:lvl1pPr latinLnBrk="0">
              <a:defRPr lang="zh-TW" sz="2000"/>
            </a:lvl1pPr>
            <a:lvl2pPr latinLnBrk="0">
              <a:defRPr lang="zh-TW" sz="1800"/>
            </a:lvl2pPr>
            <a:lvl3pPr latinLnBrk="0">
              <a:defRPr lang="zh-TW" sz="1600"/>
            </a:lvl3pPr>
            <a:lvl4pPr latinLnBrk="0">
              <a:defRPr lang="zh-TW" sz="1400"/>
            </a:lvl4pPr>
            <a:lvl5pPr latinLnBrk="0">
              <a:defRPr lang="zh-TW" sz="1400"/>
            </a:lvl5pPr>
            <a:lvl6pPr latinLnBrk="0">
              <a:defRPr lang="zh-TW" sz="1400"/>
            </a:lvl6pPr>
            <a:lvl7pPr latinLnBrk="0">
              <a:defRPr lang="zh-TW" sz="1400"/>
            </a:lvl7pPr>
            <a:lvl8pPr latinLnBrk="0">
              <a:defRPr lang="zh-TW" sz="1400"/>
            </a:lvl8pPr>
            <a:lvl9pPr latinLnBrk="0">
              <a:defRPr lang="zh-TW" sz="14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dirty="0"/>
          </a:p>
        </p:txBody>
      </p:sp>
      <p:sp>
        <p:nvSpPr>
          <p:cNvPr id="4" name="文字版面配置區 3"/>
          <p:cNvSpPr>
            <a:spLocks noGrp="1"/>
          </p:cNvSpPr>
          <p:nvPr>
            <p:ph type="body" sz="half" idx="2"/>
          </p:nvPr>
        </p:nvSpPr>
        <p:spPr>
          <a:xfrm>
            <a:off x="570311" y="4367308"/>
            <a:ext cx="2400300" cy="1622012"/>
          </a:xfrm>
        </p:spPr>
        <p:txBody>
          <a:bodyPr>
            <a:normAutofit/>
          </a:bodyPr>
          <a:lstStyle>
            <a:lvl1pPr marL="0" indent="0" latinLnBrk="0">
              <a:spcBef>
                <a:spcPts val="1200"/>
              </a:spcBef>
              <a:buNone/>
              <a:defRPr lang="zh-TW" sz="1600">
                <a:solidFill>
                  <a:schemeClr val="bg1"/>
                </a:solidFill>
              </a:defRPr>
            </a:lvl1pPr>
            <a:lvl2pPr marL="457200" indent="0" latinLnBrk="0">
              <a:buNone/>
              <a:defRPr lang="zh-TW" sz="1200"/>
            </a:lvl2pPr>
            <a:lvl3pPr marL="914400" indent="0" latinLnBrk="0">
              <a:buNone/>
              <a:defRPr lang="zh-TW" sz="1000"/>
            </a:lvl3pPr>
            <a:lvl4pPr marL="1371600" indent="0" latinLnBrk="0">
              <a:buNone/>
              <a:defRPr lang="zh-TW" sz="900"/>
            </a:lvl4pPr>
            <a:lvl5pPr marL="1828800" indent="0" latinLnBrk="0">
              <a:buNone/>
              <a:defRPr lang="zh-TW" sz="900"/>
            </a:lvl5pPr>
            <a:lvl6pPr marL="2286000" indent="0" latinLnBrk="0">
              <a:buNone/>
              <a:defRPr lang="zh-TW" sz="900"/>
            </a:lvl6pPr>
            <a:lvl7pPr marL="2743200" indent="0" latinLnBrk="0">
              <a:buNone/>
              <a:defRPr lang="zh-TW" sz="900"/>
            </a:lvl7pPr>
            <a:lvl8pPr marL="3200400" indent="0" latinLnBrk="0">
              <a:buNone/>
              <a:defRPr lang="zh-TW" sz="900"/>
            </a:lvl8pPr>
            <a:lvl9pPr marL="3657600" indent="0" latinLnBrk="0">
              <a:buNone/>
              <a:defRPr lang="zh-TW" sz="900"/>
            </a:lvl9pPr>
          </a:lstStyle>
          <a:p>
            <a:pPr lvl="0"/>
            <a:r>
              <a:rPr lang="zh-TW" altLang="en-US"/>
              <a:t>編輯母片文字樣式</a:t>
            </a:r>
          </a:p>
        </p:txBody>
      </p:sp>
      <p:sp>
        <p:nvSpPr>
          <p:cNvPr id="5" name="日期版面配置區 4"/>
          <p:cNvSpPr>
            <a:spLocks noGrp="1"/>
          </p:cNvSpPr>
          <p:nvPr>
            <p:ph type="dt" sz="half" idx="10"/>
          </p:nvPr>
        </p:nvSpPr>
        <p:spPr/>
        <p:txBody>
          <a:bodyPr/>
          <a:lstStyle>
            <a:lvl1pPr latinLnBrk="0">
              <a:defRPr lang="zh-TW">
                <a:solidFill>
                  <a:schemeClr val="tx2"/>
                </a:solidFill>
              </a:defRPr>
            </a:lvl1pPr>
          </a:lstStyle>
          <a:p>
            <a:fld id="{9E583DDF-CA54-461A-A486-592D2374C532}" type="datetimeFigureOut">
              <a:rPr lang="zh-TW" altLang="en-US">
                <a:solidFill>
                  <a:srgbClr val="263050"/>
                </a:solidFill>
              </a:rPr>
              <a:pPr/>
              <a:t>2018/4/26</a:t>
            </a:fld>
            <a:endParaRPr altLang="en-US">
              <a:solidFill>
                <a:srgbClr val="263050"/>
              </a:solidFill>
            </a:endParaRPr>
          </a:p>
        </p:txBody>
      </p:sp>
      <p:sp>
        <p:nvSpPr>
          <p:cNvPr id="6" name="頁尾版面配置區 5"/>
          <p:cNvSpPr>
            <a:spLocks noGrp="1"/>
          </p:cNvSpPr>
          <p:nvPr>
            <p:ph type="ftr" sz="quarter" idx="11"/>
          </p:nvPr>
        </p:nvSpPr>
        <p:spPr/>
        <p:txBody>
          <a:bodyPr/>
          <a:lstStyle/>
          <a:p>
            <a:endParaRPr altLang="en-US">
              <a:solidFill>
                <a:srgbClr val="E5E8E8"/>
              </a:solidFill>
            </a:endParaRPr>
          </a:p>
        </p:txBody>
      </p:sp>
      <p:sp>
        <p:nvSpPr>
          <p:cNvPr id="7" name="投影片編號版面配置區 6"/>
          <p:cNvSpPr>
            <a:spLocks noGrp="1"/>
          </p:cNvSpPr>
          <p:nvPr>
            <p:ph type="sldNum" sz="quarter" idx="12"/>
          </p:nvPr>
        </p:nvSpPr>
        <p:spPr/>
        <p:txBody>
          <a:bodyPr/>
          <a:lstStyle>
            <a:lvl1pPr latinLnBrk="0">
              <a:defRPr lang="zh-TW">
                <a:solidFill>
                  <a:schemeClr val="tx2"/>
                </a:solidFill>
              </a:defRPr>
            </a:lvl1pPr>
          </a:lstStyle>
          <a:p>
            <a:fld id="{CA8D9AD5-F248-4919-864A-CFD76CC027D6}" type="slidenum">
              <a:rPr lang="en-US" altLang="zh-TW">
                <a:solidFill>
                  <a:srgbClr val="263050"/>
                </a:solidFill>
              </a:rPr>
              <a:pPr/>
              <a:t>‹#›</a:t>
            </a:fld>
            <a:endParaRPr altLang="en-US">
              <a:solidFill>
                <a:srgbClr val="263050"/>
              </a:solidFill>
            </a:endParaRPr>
          </a:p>
        </p:txBody>
      </p:sp>
    </p:spTree>
    <p:extLst>
      <p:ext uri="{BB962C8B-B14F-4D97-AF65-F5344CB8AC3E}">
        <p14:creationId xmlns:p14="http://schemas.microsoft.com/office/powerpoint/2010/main" val="21193425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8" name="矩形 7"/>
          <p:cNvSpPr/>
          <p:nvPr/>
        </p:nvSpPr>
        <p:spPr bwMode="ltGray">
          <a:xfrm>
            <a:off x="5486400" y="0"/>
            <a:ext cx="3655314" cy="68580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algn="ctr">
              <a:defRPr lang="zh-TW"/>
            </a:pPr>
            <a:endParaRPr lang="zh-TW" altLang="en-US" kern="0">
              <a:solidFill>
                <a:prstClr val="white"/>
              </a:solidFill>
              <a:latin typeface="Euphemia"/>
            </a:endParaRPr>
          </a:p>
        </p:txBody>
      </p:sp>
      <p:sp>
        <p:nvSpPr>
          <p:cNvPr id="2" name="標題 1"/>
          <p:cNvSpPr>
            <a:spLocks noGrp="1"/>
          </p:cNvSpPr>
          <p:nvPr>
            <p:ph type="title"/>
          </p:nvPr>
        </p:nvSpPr>
        <p:spPr>
          <a:xfrm>
            <a:off x="5942412" y="2362200"/>
            <a:ext cx="2400300" cy="1993392"/>
          </a:xfrm>
        </p:spPr>
        <p:txBody>
          <a:bodyPr anchor="b">
            <a:normAutofit/>
          </a:bodyPr>
          <a:lstStyle>
            <a:lvl1pPr latinLnBrk="0">
              <a:defRPr lang="zh-TW" sz="3400" b="0">
                <a:solidFill>
                  <a:schemeClr val="bg1"/>
                </a:solidFill>
              </a:defRPr>
            </a:lvl1pPr>
          </a:lstStyle>
          <a:p>
            <a:r>
              <a:rPr lang="zh-TW" altLang="en-US"/>
              <a:t>按一下以編輯母片標題樣式</a:t>
            </a:r>
            <a:endParaRPr lang="zh-TW" dirty="0"/>
          </a:p>
        </p:txBody>
      </p:sp>
      <p:sp>
        <p:nvSpPr>
          <p:cNvPr id="3" name="圖片版面配置區 2"/>
          <p:cNvSpPr>
            <a:spLocks noGrp="1"/>
          </p:cNvSpPr>
          <p:nvPr>
            <p:ph type="pic" idx="1"/>
          </p:nvPr>
        </p:nvSpPr>
        <p:spPr>
          <a:xfrm>
            <a:off x="0" y="0"/>
            <a:ext cx="5486400" cy="6858000"/>
          </a:xfrm>
          <a:solidFill>
            <a:schemeClr val="bg2">
              <a:lumMod val="90000"/>
            </a:schemeClr>
          </a:solidFill>
        </p:spPr>
        <p:txBody>
          <a:bodyPr/>
          <a:lstStyle>
            <a:lvl1pPr marL="0" indent="0" algn="ctr" latinLnBrk="0">
              <a:buNone/>
              <a:defRPr lang="zh-TW" sz="3200">
                <a:solidFill>
                  <a:schemeClr val="tx2"/>
                </a:solidFill>
              </a:defRPr>
            </a:lvl1pPr>
            <a:lvl2pPr marL="457200" indent="0" latinLnBrk="0">
              <a:buNone/>
              <a:defRPr lang="zh-TW" sz="2800"/>
            </a:lvl2pPr>
            <a:lvl3pPr marL="914400" indent="0" latinLnBrk="0">
              <a:buNone/>
              <a:defRPr lang="zh-TW" sz="2400"/>
            </a:lvl3pPr>
            <a:lvl4pPr marL="1371600" indent="0" latinLnBrk="0">
              <a:buNone/>
              <a:defRPr lang="zh-TW" sz="2000"/>
            </a:lvl4pPr>
            <a:lvl5pPr marL="1828800" indent="0" latinLnBrk="0">
              <a:buNone/>
              <a:defRPr lang="zh-TW" sz="2000"/>
            </a:lvl5pPr>
            <a:lvl6pPr marL="2286000" indent="0" latinLnBrk="0">
              <a:buNone/>
              <a:defRPr lang="zh-TW" sz="2000"/>
            </a:lvl6pPr>
            <a:lvl7pPr marL="2743200" indent="0" latinLnBrk="0">
              <a:buNone/>
              <a:defRPr lang="zh-TW" sz="2000"/>
            </a:lvl7pPr>
            <a:lvl8pPr marL="3200400" indent="0" latinLnBrk="0">
              <a:buNone/>
              <a:defRPr lang="zh-TW" sz="2000"/>
            </a:lvl8pPr>
            <a:lvl9pPr marL="3657600" indent="0" latinLnBrk="0">
              <a:buNone/>
              <a:defRPr lang="zh-TW" sz="2000"/>
            </a:lvl9pPr>
          </a:lstStyle>
          <a:p>
            <a:r>
              <a:rPr lang="zh-TW" altLang="en-US"/>
              <a:t>按一下圖示以新增圖片</a:t>
            </a:r>
            <a:endParaRPr lang="zh-TW" dirty="0"/>
          </a:p>
        </p:txBody>
      </p:sp>
      <p:sp>
        <p:nvSpPr>
          <p:cNvPr id="4" name="文字版面配置區 3"/>
          <p:cNvSpPr>
            <a:spLocks noGrp="1"/>
          </p:cNvSpPr>
          <p:nvPr>
            <p:ph type="body" sz="half" idx="2"/>
          </p:nvPr>
        </p:nvSpPr>
        <p:spPr>
          <a:xfrm>
            <a:off x="5942412" y="4355592"/>
            <a:ext cx="2400300" cy="1644614"/>
          </a:xfrm>
        </p:spPr>
        <p:txBody>
          <a:bodyPr>
            <a:normAutofit/>
          </a:bodyPr>
          <a:lstStyle>
            <a:lvl1pPr marL="0" indent="0" latinLnBrk="0">
              <a:spcBef>
                <a:spcPts val="1200"/>
              </a:spcBef>
              <a:buNone/>
              <a:defRPr lang="zh-TW" sz="1600">
                <a:solidFill>
                  <a:schemeClr val="bg1"/>
                </a:solidFill>
              </a:defRPr>
            </a:lvl1pPr>
            <a:lvl2pPr marL="457200" indent="0" latinLnBrk="0">
              <a:buNone/>
              <a:defRPr lang="zh-TW" sz="1200"/>
            </a:lvl2pPr>
            <a:lvl3pPr marL="914400" indent="0" latinLnBrk="0">
              <a:buNone/>
              <a:defRPr lang="zh-TW" sz="1000"/>
            </a:lvl3pPr>
            <a:lvl4pPr marL="1371600" indent="0" latinLnBrk="0">
              <a:buNone/>
              <a:defRPr lang="zh-TW" sz="900"/>
            </a:lvl4pPr>
            <a:lvl5pPr marL="1828800" indent="0" latinLnBrk="0">
              <a:buNone/>
              <a:defRPr lang="zh-TW" sz="900"/>
            </a:lvl5pPr>
            <a:lvl6pPr marL="2286000" indent="0" latinLnBrk="0">
              <a:buNone/>
              <a:defRPr lang="zh-TW" sz="900"/>
            </a:lvl6pPr>
            <a:lvl7pPr marL="2743200" indent="0" latinLnBrk="0">
              <a:buNone/>
              <a:defRPr lang="zh-TW" sz="900"/>
            </a:lvl7pPr>
            <a:lvl8pPr marL="3200400" indent="0" latinLnBrk="0">
              <a:buNone/>
              <a:defRPr lang="zh-TW" sz="900"/>
            </a:lvl8pPr>
            <a:lvl9pPr marL="3657600" indent="0" latinLnBrk="0">
              <a:buNone/>
              <a:defRPr lang="zh-TW" sz="9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9E583DDF-CA54-461A-A486-592D2374C532}" type="datetimeFigureOut">
              <a:rPr lang="zh-TW" altLang="en-US">
                <a:solidFill>
                  <a:srgbClr val="E5E8E8"/>
                </a:solidFill>
              </a:rPr>
              <a:pPr/>
              <a:t>2018/4/26</a:t>
            </a:fld>
            <a:endParaRPr altLang="en-US">
              <a:solidFill>
                <a:srgbClr val="E5E8E8"/>
              </a:solidFill>
            </a:endParaRPr>
          </a:p>
        </p:txBody>
      </p:sp>
      <p:sp>
        <p:nvSpPr>
          <p:cNvPr id="6" name="頁尾版面配置區 5"/>
          <p:cNvSpPr>
            <a:spLocks noGrp="1"/>
          </p:cNvSpPr>
          <p:nvPr>
            <p:ph type="ftr" sz="quarter" idx="11"/>
          </p:nvPr>
        </p:nvSpPr>
        <p:spPr/>
        <p:txBody>
          <a:bodyPr/>
          <a:lstStyle/>
          <a:p>
            <a:endParaRPr altLang="en-US">
              <a:solidFill>
                <a:srgbClr val="E5E8E8"/>
              </a:solidFill>
            </a:endParaRPr>
          </a:p>
        </p:txBody>
      </p:sp>
      <p:sp>
        <p:nvSpPr>
          <p:cNvPr id="7" name="投影片編號版面配置區 6"/>
          <p:cNvSpPr>
            <a:spLocks noGrp="1"/>
          </p:cNvSpPr>
          <p:nvPr>
            <p:ph type="sldNum" sz="quarter" idx="12"/>
          </p:nvPr>
        </p:nvSpPr>
        <p:spPr/>
        <p:txBody>
          <a:bodyPr/>
          <a:lstStyle/>
          <a:p>
            <a:fld id="{CA8D9AD5-F248-4919-864A-CFD76CC027D6}" type="slidenum">
              <a:rPr lang="en-US" altLang="zh-TW">
                <a:solidFill>
                  <a:srgbClr val="E5E8E8"/>
                </a:solidFill>
              </a:rPr>
              <a:pPr/>
              <a:t>‹#›</a:t>
            </a:fld>
            <a:endParaRPr altLang="en-US">
              <a:solidFill>
                <a:srgbClr val="E5E8E8"/>
              </a:solidFill>
            </a:endParaRPr>
          </a:p>
        </p:txBody>
      </p:sp>
    </p:spTree>
    <p:extLst>
      <p:ext uri="{BB962C8B-B14F-4D97-AF65-F5344CB8AC3E}">
        <p14:creationId xmlns:p14="http://schemas.microsoft.com/office/powerpoint/2010/main" val="11694428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標題及垂直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TW" dirty="0"/>
          </a:p>
        </p:txBody>
      </p:sp>
      <p:sp>
        <p:nvSpPr>
          <p:cNvPr id="3" name="垂直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dirty="0"/>
          </a:p>
        </p:txBody>
      </p:sp>
      <p:sp>
        <p:nvSpPr>
          <p:cNvPr id="4" name="日期版面配置區 3"/>
          <p:cNvSpPr>
            <a:spLocks noGrp="1"/>
          </p:cNvSpPr>
          <p:nvPr>
            <p:ph type="dt" sz="half" idx="10"/>
          </p:nvPr>
        </p:nvSpPr>
        <p:spPr/>
        <p:txBody>
          <a:bodyPr/>
          <a:lstStyle/>
          <a:p>
            <a:fld id="{9E583DDF-CA54-461A-A486-592D2374C532}" type="datetimeFigureOut">
              <a:rPr lang="zh-TW" altLang="en-US">
                <a:solidFill>
                  <a:srgbClr val="E5E8E8"/>
                </a:solidFill>
              </a:rPr>
              <a:pPr/>
              <a:t>2018/4/26</a:t>
            </a:fld>
            <a:endParaRPr altLang="en-US">
              <a:solidFill>
                <a:srgbClr val="E5E8E8"/>
              </a:solidFill>
            </a:endParaRPr>
          </a:p>
        </p:txBody>
      </p:sp>
      <p:sp>
        <p:nvSpPr>
          <p:cNvPr id="5" name="頁尾版面配置區 4"/>
          <p:cNvSpPr>
            <a:spLocks noGrp="1"/>
          </p:cNvSpPr>
          <p:nvPr>
            <p:ph type="ftr" sz="quarter" idx="11"/>
          </p:nvPr>
        </p:nvSpPr>
        <p:spPr/>
        <p:txBody>
          <a:bodyPr/>
          <a:lstStyle/>
          <a:p>
            <a:endParaRPr altLang="en-US">
              <a:solidFill>
                <a:srgbClr val="E5E8E8"/>
              </a:solidFill>
            </a:endParaRPr>
          </a:p>
        </p:txBody>
      </p:sp>
      <p:sp>
        <p:nvSpPr>
          <p:cNvPr id="6" name="投影片編號版面配置區 5"/>
          <p:cNvSpPr>
            <a:spLocks noGrp="1"/>
          </p:cNvSpPr>
          <p:nvPr>
            <p:ph type="sldNum" sz="quarter" idx="12"/>
          </p:nvPr>
        </p:nvSpPr>
        <p:spPr/>
        <p:txBody>
          <a:bodyPr/>
          <a:lstStyle/>
          <a:p>
            <a:fld id="{CA8D9AD5-F248-4919-864A-CFD76CC027D6}" type="slidenum">
              <a:rPr lang="en-US" altLang="zh-TW">
                <a:solidFill>
                  <a:srgbClr val="E5E8E8"/>
                </a:solidFill>
              </a:rPr>
              <a:pPr/>
              <a:t>‹#›</a:t>
            </a:fld>
            <a:endParaRPr altLang="en-US">
              <a:solidFill>
                <a:srgbClr val="E5E8E8"/>
              </a:solidFill>
            </a:endParaRPr>
          </a:p>
        </p:txBody>
      </p:sp>
    </p:spTree>
    <p:extLst>
      <p:ext uri="{BB962C8B-B14F-4D97-AF65-F5344CB8AC3E}">
        <p14:creationId xmlns:p14="http://schemas.microsoft.com/office/powerpoint/2010/main" val="3160790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標題及文字">
    <p:spTree>
      <p:nvGrpSpPr>
        <p:cNvPr id="1" name=""/>
        <p:cNvGrpSpPr/>
        <p:nvPr/>
      </p:nvGrpSpPr>
      <p:grpSpPr>
        <a:xfrm>
          <a:off x="0" y="0"/>
          <a:ext cx="0" cy="0"/>
          <a:chOff x="0" y="0"/>
          <a:chExt cx="0" cy="0"/>
        </a:xfrm>
      </p:grpSpPr>
      <p:sp>
        <p:nvSpPr>
          <p:cNvPr id="2" name="垂直標題 1"/>
          <p:cNvSpPr>
            <a:spLocks noGrp="1"/>
          </p:cNvSpPr>
          <p:nvPr>
            <p:ph type="title" orient="vert"/>
          </p:nvPr>
        </p:nvSpPr>
        <p:spPr>
          <a:xfrm>
            <a:off x="6543679" y="274638"/>
            <a:ext cx="1971675" cy="5897562"/>
          </a:xfrm>
        </p:spPr>
        <p:txBody>
          <a:bodyPr vert="eaVert"/>
          <a:lstStyle/>
          <a:p>
            <a:r>
              <a:rPr lang="zh-TW" altLang="en-US"/>
              <a:t>按一下以編輯母片標題樣式</a:t>
            </a:r>
            <a:endParaRPr lang="zh-TW" dirty="0"/>
          </a:p>
        </p:txBody>
      </p:sp>
      <p:sp>
        <p:nvSpPr>
          <p:cNvPr id="3" name="垂直文字版面配置區 2"/>
          <p:cNvSpPr>
            <a:spLocks noGrp="1"/>
          </p:cNvSpPr>
          <p:nvPr>
            <p:ph type="body" orient="vert" idx="1"/>
          </p:nvPr>
        </p:nvSpPr>
        <p:spPr>
          <a:xfrm>
            <a:off x="628654" y="274638"/>
            <a:ext cx="5800725" cy="5897562"/>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dirty="0"/>
          </a:p>
        </p:txBody>
      </p:sp>
      <p:sp>
        <p:nvSpPr>
          <p:cNvPr id="4" name="日期版面配置區 3"/>
          <p:cNvSpPr>
            <a:spLocks noGrp="1"/>
          </p:cNvSpPr>
          <p:nvPr>
            <p:ph type="dt" sz="half" idx="10"/>
          </p:nvPr>
        </p:nvSpPr>
        <p:spPr/>
        <p:txBody>
          <a:bodyPr/>
          <a:lstStyle/>
          <a:p>
            <a:fld id="{9E583DDF-CA54-461A-A486-592D2374C532}" type="datetimeFigureOut">
              <a:rPr lang="zh-TW" altLang="en-US">
                <a:solidFill>
                  <a:srgbClr val="E5E8E8"/>
                </a:solidFill>
              </a:rPr>
              <a:pPr/>
              <a:t>2018/4/26</a:t>
            </a:fld>
            <a:endParaRPr altLang="en-US">
              <a:solidFill>
                <a:srgbClr val="E5E8E8"/>
              </a:solidFill>
            </a:endParaRPr>
          </a:p>
        </p:txBody>
      </p:sp>
      <p:sp>
        <p:nvSpPr>
          <p:cNvPr id="5" name="頁尾版面配置區 4"/>
          <p:cNvSpPr>
            <a:spLocks noGrp="1"/>
          </p:cNvSpPr>
          <p:nvPr>
            <p:ph type="ftr" sz="quarter" idx="11"/>
          </p:nvPr>
        </p:nvSpPr>
        <p:spPr/>
        <p:txBody>
          <a:bodyPr/>
          <a:lstStyle/>
          <a:p>
            <a:endParaRPr altLang="en-US">
              <a:solidFill>
                <a:srgbClr val="E5E8E8"/>
              </a:solidFill>
            </a:endParaRPr>
          </a:p>
        </p:txBody>
      </p:sp>
      <p:sp>
        <p:nvSpPr>
          <p:cNvPr id="6" name="投影片編號版面配置區 5"/>
          <p:cNvSpPr>
            <a:spLocks noGrp="1"/>
          </p:cNvSpPr>
          <p:nvPr>
            <p:ph type="sldNum" sz="quarter" idx="12"/>
          </p:nvPr>
        </p:nvSpPr>
        <p:spPr/>
        <p:txBody>
          <a:bodyPr/>
          <a:lstStyle/>
          <a:p>
            <a:fld id="{CA8D9AD5-F248-4919-864A-CFD76CC027D6}" type="slidenum">
              <a:rPr lang="en-US" altLang="zh-TW">
                <a:solidFill>
                  <a:srgbClr val="E5E8E8"/>
                </a:solidFill>
              </a:rPr>
              <a:pPr/>
              <a:t>‹#›</a:t>
            </a:fld>
            <a:endParaRPr altLang="en-US">
              <a:solidFill>
                <a:srgbClr val="E5E8E8"/>
              </a:solidFill>
            </a:endParaRPr>
          </a:p>
        </p:txBody>
      </p:sp>
    </p:spTree>
    <p:extLst>
      <p:ext uri="{BB962C8B-B14F-4D97-AF65-F5344CB8AC3E}">
        <p14:creationId xmlns:p14="http://schemas.microsoft.com/office/powerpoint/2010/main" val="18083179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7" name="Group 6"/>
          <p:cNvGrpSpPr/>
          <p:nvPr/>
        </p:nvGrpSpPr>
        <p:grpSpPr>
          <a:xfrm>
            <a:off x="-12700" y="0"/>
            <a:ext cx="917337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019300" y="1871140"/>
            <a:ext cx="5111752" cy="1515533"/>
          </a:xfrm>
        </p:spPr>
        <p:txBody>
          <a:bodyPr anchor="b">
            <a:noAutofit/>
          </a:bodyPr>
          <a:lstStyle>
            <a:lvl1pPr algn="ctr">
              <a:defRPr sz="5400">
                <a:effectLst/>
              </a:defRPr>
            </a:lvl1pPr>
          </a:lstStyle>
          <a:p>
            <a:r>
              <a:rPr lang="zh-TW" altLang="en-US"/>
              <a:t>按一下以編輯母片標題樣式</a:t>
            </a:r>
            <a:endParaRPr lang="en-US" dirty="0"/>
          </a:p>
        </p:txBody>
      </p:sp>
      <p:sp>
        <p:nvSpPr>
          <p:cNvPr id="3" name="Subtitle 2"/>
          <p:cNvSpPr>
            <a:spLocks noGrp="1"/>
          </p:cNvSpPr>
          <p:nvPr>
            <p:ph type="subTitle" idx="1"/>
          </p:nvPr>
        </p:nvSpPr>
        <p:spPr>
          <a:xfrm>
            <a:off x="2019300" y="3657597"/>
            <a:ext cx="5111752"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4" name="Date Placeholder 3"/>
          <p:cNvSpPr>
            <a:spLocks noGrp="1"/>
          </p:cNvSpPr>
          <p:nvPr>
            <p:ph type="dt" sz="half" idx="10"/>
          </p:nvPr>
        </p:nvSpPr>
        <p:spPr>
          <a:xfrm>
            <a:off x="5987425" y="5037663"/>
            <a:ext cx="673100" cy="279400"/>
          </a:xfrm>
        </p:spPr>
        <p:txBody>
          <a:bodyPr/>
          <a:lstStyle/>
          <a:p>
            <a:fld id="{B61BEF0D-F0BB-DE4B-95CE-6DB70DBA9567}" type="datetimeFigureOut">
              <a:rPr lang="en-US" smtClean="0">
                <a:solidFill>
                  <a:prstClr val="black"/>
                </a:solidFill>
              </a:rPr>
              <a:pPr/>
              <a:t>4/26/2018</a:t>
            </a:fld>
            <a:endParaRPr lang="en-US" dirty="0">
              <a:solidFill>
                <a:prstClr val="black"/>
              </a:solidFill>
            </a:endParaRPr>
          </a:p>
        </p:txBody>
      </p:sp>
      <p:sp>
        <p:nvSpPr>
          <p:cNvPr id="5" name="Footer Placeholder 4"/>
          <p:cNvSpPr>
            <a:spLocks noGrp="1"/>
          </p:cNvSpPr>
          <p:nvPr>
            <p:ph type="ftr" sz="quarter" idx="11"/>
          </p:nvPr>
        </p:nvSpPr>
        <p:spPr>
          <a:xfrm>
            <a:off x="2019301" y="5037663"/>
            <a:ext cx="3910976" cy="279400"/>
          </a:xfr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6717680" y="5037663"/>
            <a:ext cx="413375" cy="279400"/>
          </a:xfrm>
        </p:spPr>
        <p:txBody>
          <a:bodyPr/>
          <a:lstStyle/>
          <a:p>
            <a:fld id="{D57F1E4F-1CFF-5643-939E-217C01CDF565}" type="slidenum">
              <a:rPr lang="en-US" smtClean="0">
                <a:solidFill>
                  <a:prstClr val="black"/>
                </a:solidFill>
              </a:rPr>
              <a:pPr/>
              <a:t>‹#›</a:t>
            </a:fld>
            <a:endParaRPr lang="en-US" dirty="0">
              <a:solidFill>
                <a:prstClr val="black"/>
              </a:solidFill>
            </a:endParaRPr>
          </a:p>
        </p:txBody>
      </p:sp>
      <p:cxnSp>
        <p:nvCxnSpPr>
          <p:cNvPr id="15" name="Straight Connector 14"/>
          <p:cNvCxnSpPr/>
          <p:nvPr/>
        </p:nvCxnSpPr>
        <p:spPr>
          <a:xfrm>
            <a:off x="2019302"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735988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cxnSp>
        <p:nvCxnSpPr>
          <p:cNvPr id="7" name="Straight Connector 6"/>
          <p:cNvCxnSpPr/>
          <p:nvPr/>
        </p:nvCxnSpPr>
        <p:spPr>
          <a:xfrm>
            <a:off x="1047127"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smtClean="0">
                <a:solidFill>
                  <a:prstClr val="black"/>
                </a:solidFill>
              </a:rPr>
              <a:pPr/>
              <a:t>4/26/2018</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E97799C9-84D9-46D2-A11E-BCF8A720529D}"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9003604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1511302" y="1752606"/>
            <a:ext cx="6119016" cy="1822514"/>
          </a:xfrm>
        </p:spPr>
        <p:txBody>
          <a:bodyPr anchor="b">
            <a:normAutofit/>
          </a:bodyPr>
          <a:lstStyle>
            <a:lvl1pPr algn="ctr">
              <a:defRPr sz="44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1511302" y="3846060"/>
            <a:ext cx="6119018"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solidFill>
              </a:rPr>
              <a:pPr/>
              <a:t>4/26/2018</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solidFill>
              </a:rPr>
              <a:pPr/>
              <a:t>‹#›</a:t>
            </a:fld>
            <a:endParaRPr lang="en-US" dirty="0">
              <a:solidFill>
                <a:prstClr val="black"/>
              </a:solidFill>
            </a:endParaRPr>
          </a:p>
        </p:txBody>
      </p:sp>
      <p:cxnSp>
        <p:nvCxnSpPr>
          <p:cNvPr id="16" name="Straight Connector 15"/>
          <p:cNvCxnSpPr/>
          <p:nvPr/>
        </p:nvCxnSpPr>
        <p:spPr>
          <a:xfrm>
            <a:off x="1509545" y="3710585"/>
            <a:ext cx="612253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2886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zh-TW" altLang="en-US" smtClean="0"/>
              <a:t>按一下以編輯母片文字樣式</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zh-TW" altLang="en-US" smtClean="0"/>
              <a:t>按一下以編輯母片文字樣式</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0CCD48C8-1D9A-4DF4-8C9D-C2152601A523}" type="datetimeFigureOut">
              <a:rPr lang="zh-TW" altLang="en-US" smtClean="0"/>
              <a:pPr/>
              <a:t>2018/4/26</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444B7B13-2C04-4D03-AF0E-1B620C3C0747}" type="slidenum">
              <a:rPr lang="zh-TW" altLang="en-US" smtClean="0"/>
              <a:pPr/>
              <a:t>‹#›</a:t>
            </a:fld>
            <a:endParaRPr lang="zh-TW" altLang="en-US"/>
          </a:p>
        </p:txBody>
      </p:sp>
    </p:spTree>
    <p:extLst>
      <p:ext uri="{BB962C8B-B14F-4D97-AF65-F5344CB8AC3E}">
        <p14:creationId xmlns:p14="http://schemas.microsoft.com/office/powerpoint/2010/main" val="8987047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cxnSp>
        <p:nvCxnSpPr>
          <p:cNvPr id="8" name="Straight Connector 7"/>
          <p:cNvCxnSpPr/>
          <p:nvPr/>
        </p:nvCxnSpPr>
        <p:spPr>
          <a:xfrm>
            <a:off x="1047127"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973836" y="2560320"/>
            <a:ext cx="3538728" cy="3310128"/>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36008" y="2560320"/>
            <a:ext cx="3538728" cy="3310128"/>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solidFill>
                  <a:prstClr val="black"/>
                </a:solidFill>
              </a:rPr>
              <a:pPr/>
              <a:t>4/26/2018</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5D84065D-F351-4B03-BD91-D8A6B8D4B36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1342136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971550" y="2658533"/>
            <a:ext cx="3538728"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971550" y="3243271"/>
            <a:ext cx="3538728" cy="2632605"/>
          </a:xfrm>
        </p:spPr>
        <p:txBody>
          <a:bodyPr anchor="t">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35503" y="2658533"/>
            <a:ext cx="3538728"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4635503" y="3243271"/>
            <a:ext cx="3538728" cy="2632605"/>
          </a:xfrm>
        </p:spPr>
        <p:txBody>
          <a:bodyPr anchor="t">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black"/>
                </a:solidFill>
              </a:rPr>
              <a:pPr/>
              <a:t>4/26/2018</a:t>
            </a:fld>
            <a:endParaRPr lang="en-US" dirty="0">
              <a:solidFill>
                <a:prstClr val="black"/>
              </a:solidFill>
            </a:endParaRPr>
          </a:p>
        </p:txBody>
      </p:sp>
      <p:sp>
        <p:nvSpPr>
          <p:cNvPr id="8" name="Footer Placeholder 7"/>
          <p:cNvSpPr>
            <a:spLocks noGrp="1"/>
          </p:cNvSpPr>
          <p:nvPr>
            <p:ph type="ftr" sz="quarter" idx="11"/>
          </p:nvPr>
        </p:nvSpPr>
        <p:spPr/>
        <p:txBody>
          <a:body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black"/>
                </a:solidFill>
              </a:rPr>
              <a:pPr/>
              <a:t>‹#›</a:t>
            </a:fld>
            <a:endParaRPr lang="en-US" dirty="0">
              <a:solidFill>
                <a:prstClr val="black"/>
              </a:solidFill>
            </a:endParaRPr>
          </a:p>
        </p:txBody>
      </p:sp>
      <p:cxnSp>
        <p:nvCxnSpPr>
          <p:cNvPr id="18" name="Straight Connector 17"/>
          <p:cNvCxnSpPr/>
          <p:nvPr/>
        </p:nvCxnSpPr>
        <p:spPr>
          <a:xfrm>
            <a:off x="1047127"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365559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black"/>
                </a:solidFill>
              </a:rPr>
              <a:pPr/>
              <a:t>4/26/2018</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black"/>
                </a:solidFill>
              </a:rPr>
              <a:pPr/>
              <a:t>‹#›</a:t>
            </a:fld>
            <a:endParaRPr lang="en-US" dirty="0">
              <a:solidFill>
                <a:prstClr val="black"/>
              </a:solidFill>
            </a:endParaRPr>
          </a:p>
        </p:txBody>
      </p:sp>
      <p:cxnSp>
        <p:nvCxnSpPr>
          <p:cNvPr id="14" name="Straight Connector 13"/>
          <p:cNvCxnSpPr/>
          <p:nvPr/>
        </p:nvCxnSpPr>
        <p:spPr>
          <a:xfrm>
            <a:off x="1047127"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883018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solidFill>
                  <a:prstClr val="black"/>
                </a:solidFill>
              </a:rPr>
              <a:pPr/>
              <a:t>4/26/2018</a:t>
            </a:fld>
            <a:endParaRPr lang="en-US" dirty="0">
              <a:solidFill>
                <a:prstClr val="black"/>
              </a:solidFill>
            </a:endParaRPr>
          </a:p>
        </p:txBody>
      </p:sp>
      <p:sp>
        <p:nvSpPr>
          <p:cNvPr id="3" name="Footer Placeholder 2"/>
          <p:cNvSpPr>
            <a:spLocks noGrp="1"/>
          </p:cNvSpPr>
          <p:nvPr>
            <p:ph type="ftr" sz="quarter" idx="11"/>
          </p:nvPr>
        </p:nvSpPr>
        <p:spPr/>
        <p:txBody>
          <a:body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5003008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970361" y="1388534"/>
            <a:ext cx="2788841" cy="1371600"/>
          </a:xfrm>
        </p:spPr>
        <p:txBody>
          <a:bodyPr anchor="b">
            <a:normAutofit/>
          </a:bodyPr>
          <a:lstStyle>
            <a:lvl1pPr algn="ctr">
              <a:defRPr sz="2400" b="0"/>
            </a:lvl1pPr>
          </a:lstStyle>
          <a:p>
            <a:r>
              <a:rPr lang="zh-TW" altLang="en-US"/>
              <a:t>按一下以編輯母片標題樣式</a:t>
            </a:r>
            <a:endParaRPr lang="en-US" dirty="0"/>
          </a:p>
        </p:txBody>
      </p:sp>
      <p:sp>
        <p:nvSpPr>
          <p:cNvPr id="3" name="Content Placeholder 2"/>
          <p:cNvSpPr>
            <a:spLocks noGrp="1"/>
          </p:cNvSpPr>
          <p:nvPr>
            <p:ph idx="1"/>
          </p:nvPr>
        </p:nvSpPr>
        <p:spPr>
          <a:xfrm>
            <a:off x="4064002" y="982136"/>
            <a:ext cx="4102100" cy="4893735"/>
          </a:xfrm>
        </p:spPr>
        <p:txBody>
          <a:bodyPr anchor="ct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970361" y="3031065"/>
            <a:ext cx="2788841"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solidFill>
              </a:rPr>
              <a:pPr/>
              <a:t>4/26/2018</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black"/>
                </a:solidFill>
              </a:rPr>
              <a:pPr/>
              <a:t>‹#›</a:t>
            </a:fld>
            <a:endParaRPr lang="en-US" dirty="0">
              <a:solidFill>
                <a:prstClr val="black"/>
              </a:solidFill>
            </a:endParaRPr>
          </a:p>
        </p:txBody>
      </p:sp>
      <p:cxnSp>
        <p:nvCxnSpPr>
          <p:cNvPr id="16" name="Straight Connector 15"/>
          <p:cNvCxnSpPr/>
          <p:nvPr/>
        </p:nvCxnSpPr>
        <p:spPr>
          <a:xfrm>
            <a:off x="1047127" y="2912533"/>
            <a:ext cx="26358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93224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971549" y="1883832"/>
            <a:ext cx="4681362" cy="1371600"/>
          </a:xfrm>
        </p:spPr>
        <p:txBody>
          <a:bodyPr anchor="b">
            <a:normAutofit/>
          </a:bodyPr>
          <a:lstStyle>
            <a:lvl1pPr algn="ctr">
              <a:defRPr sz="2800" b="0"/>
            </a:lvl1pPr>
          </a:lstStyle>
          <a:p>
            <a:r>
              <a:rPr lang="zh-TW" altLang="en-US"/>
              <a:t>按一下以編輯母片標題樣式</a:t>
            </a:r>
            <a:endParaRPr lang="en-US" dirty="0"/>
          </a:p>
        </p:txBody>
      </p:sp>
      <p:sp>
        <p:nvSpPr>
          <p:cNvPr id="17" name="Picture Placeholder 2"/>
          <p:cNvSpPr>
            <a:spLocks noGrp="1" noChangeAspect="1"/>
          </p:cNvSpPr>
          <p:nvPr>
            <p:ph type="pic" idx="1"/>
          </p:nvPr>
        </p:nvSpPr>
        <p:spPr>
          <a:xfrm>
            <a:off x="6071125" y="1041400"/>
            <a:ext cx="2297510"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a:xfrm>
            <a:off x="971549" y="3255432"/>
            <a:ext cx="4681362"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solidFill>
              </a:rPr>
              <a:pPr/>
              <a:t>4/26/2018</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5747285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全景圖片 (含標題)">
    <p:spTree>
      <p:nvGrpSpPr>
        <p:cNvPr id="1" name=""/>
        <p:cNvGrpSpPr/>
        <p:nvPr/>
      </p:nvGrpSpPr>
      <p:grpSpPr>
        <a:xfrm>
          <a:off x="0" y="0"/>
          <a:ext cx="0" cy="0"/>
          <a:chOff x="0" y="0"/>
          <a:chExt cx="0" cy="0"/>
        </a:xfrm>
      </p:grpSpPr>
      <p:sp>
        <p:nvSpPr>
          <p:cNvPr id="2" name="Title 1"/>
          <p:cNvSpPr>
            <a:spLocks noGrp="1"/>
          </p:cNvSpPr>
          <p:nvPr>
            <p:ph type="title"/>
          </p:nvPr>
        </p:nvSpPr>
        <p:spPr>
          <a:xfrm>
            <a:off x="971551" y="4815415"/>
            <a:ext cx="7207250" cy="566738"/>
          </a:xfrm>
        </p:spPr>
        <p:txBody>
          <a:bodyPr anchor="b">
            <a:normAutofit/>
          </a:bodyPr>
          <a:lstStyle>
            <a:lvl1pPr algn="ctr">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781073" y="1041408"/>
            <a:ext cx="7579479"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a:xfrm>
            <a:off x="971551" y="5382153"/>
            <a:ext cx="7207250"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solidFill>
              </a:rPr>
              <a:pPr/>
              <a:t>4/26/2018</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0212767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2" name="Title 1"/>
          <p:cNvSpPr>
            <a:spLocks noGrp="1"/>
          </p:cNvSpPr>
          <p:nvPr>
            <p:ph type="title"/>
          </p:nvPr>
        </p:nvSpPr>
        <p:spPr>
          <a:xfrm>
            <a:off x="977905" y="982132"/>
            <a:ext cx="7194549" cy="2954868"/>
          </a:xfrm>
        </p:spPr>
        <p:txBody>
          <a:bodyPr anchor="ctr">
            <a:normAutofit/>
          </a:bodyPr>
          <a:lstStyle>
            <a:lvl1pPr algn="ctr">
              <a:defRPr sz="32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977905" y="4343408"/>
            <a:ext cx="7194549"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solidFill>
              </a:rPr>
              <a:pPr/>
              <a:t>4/26/2018</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solidFill>
              </a:rPr>
              <a:pPr/>
              <a:t>‹#›</a:t>
            </a:fld>
            <a:endParaRPr lang="en-US" dirty="0">
              <a:solidFill>
                <a:prstClr val="black"/>
              </a:solidFill>
            </a:endParaRPr>
          </a:p>
        </p:txBody>
      </p:sp>
      <p:cxnSp>
        <p:nvCxnSpPr>
          <p:cNvPr id="15" name="Straight Connector 14"/>
          <p:cNvCxnSpPr/>
          <p:nvPr/>
        </p:nvCxnSpPr>
        <p:spPr>
          <a:xfrm>
            <a:off x="1047127" y="4140199"/>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415785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2" name="Title 1"/>
          <p:cNvSpPr>
            <a:spLocks noGrp="1"/>
          </p:cNvSpPr>
          <p:nvPr>
            <p:ph type="title"/>
          </p:nvPr>
        </p:nvSpPr>
        <p:spPr>
          <a:xfrm>
            <a:off x="1084664" y="982132"/>
            <a:ext cx="6972299" cy="2370668"/>
          </a:xfrm>
        </p:spPr>
        <p:txBody>
          <a:bodyPr anchor="ctr">
            <a:normAutofit/>
          </a:bodyPr>
          <a:lstStyle>
            <a:lvl1pPr algn="ctr">
              <a:defRPr sz="3200" b="0" cap="none">
                <a:solidFill>
                  <a:schemeClr val="tx1"/>
                </a:solidFill>
              </a:defRPr>
            </a:lvl1pPr>
          </a:lstStyle>
          <a:p>
            <a:r>
              <a:rPr lang="zh-TW" altLang="en-US"/>
              <a:t>按一下以編輯母片標題樣式</a:t>
            </a:r>
            <a:endParaRPr lang="en-US" dirty="0"/>
          </a:p>
        </p:txBody>
      </p:sp>
      <p:sp>
        <p:nvSpPr>
          <p:cNvPr id="10" name="Text Placeholder 9"/>
          <p:cNvSpPr>
            <a:spLocks noGrp="1"/>
          </p:cNvSpPr>
          <p:nvPr>
            <p:ph type="body" sz="quarter" idx="13"/>
          </p:nvPr>
        </p:nvSpPr>
        <p:spPr>
          <a:xfrm>
            <a:off x="1256110" y="3352800"/>
            <a:ext cx="66294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Text Placeholder 2"/>
          <p:cNvSpPr>
            <a:spLocks noGrp="1"/>
          </p:cNvSpPr>
          <p:nvPr>
            <p:ph type="body" idx="1"/>
          </p:nvPr>
        </p:nvSpPr>
        <p:spPr>
          <a:xfrm>
            <a:off x="971551" y="4343408"/>
            <a:ext cx="7207250"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solidFill>
              </a:rPr>
              <a:pPr/>
              <a:t>4/26/2018</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solidFill>
              </a:rPr>
              <a:pPr/>
              <a:t>‹#›</a:t>
            </a:fld>
            <a:endParaRPr lang="en-US" dirty="0">
              <a:solidFill>
                <a:prstClr val="black"/>
              </a:solidFill>
            </a:endParaRPr>
          </a:p>
        </p:txBody>
      </p:sp>
      <p:sp>
        <p:nvSpPr>
          <p:cNvPr id="14" name="TextBox 13"/>
          <p:cNvSpPr txBox="1"/>
          <p:nvPr/>
        </p:nvSpPr>
        <p:spPr>
          <a:xfrm>
            <a:off x="646510" y="879961"/>
            <a:ext cx="457200" cy="584776"/>
          </a:xfrm>
          <a:prstGeom prst="rect">
            <a:avLst/>
          </a:prstGeom>
        </p:spPr>
        <p:txBody>
          <a:bodyPr vert="horz" lIns="91440" tIns="45720" rIns="91440" bIns="45720" rtlCol="0" anchor="ctr">
            <a:noAutofit/>
          </a:bodyPr>
          <a:lstStyle/>
          <a:p>
            <a:pPr defTabSz="457200"/>
            <a:r>
              <a:rPr lang="en-US" sz="8000" dirty="0">
                <a:solidFill>
                  <a:prstClr val="black"/>
                </a:solidFill>
              </a:rPr>
              <a:t>“</a:t>
            </a:r>
          </a:p>
        </p:txBody>
      </p:sp>
      <p:sp>
        <p:nvSpPr>
          <p:cNvPr id="15" name="TextBox 14"/>
          <p:cNvSpPr txBox="1"/>
          <p:nvPr/>
        </p:nvSpPr>
        <p:spPr>
          <a:xfrm>
            <a:off x="7950200" y="2827870"/>
            <a:ext cx="457200" cy="584776"/>
          </a:xfrm>
          <a:prstGeom prst="rect">
            <a:avLst/>
          </a:prstGeom>
        </p:spPr>
        <p:txBody>
          <a:bodyPr vert="horz" lIns="91440" tIns="45720" rIns="91440" bIns="45720" rtlCol="0" anchor="ctr">
            <a:noAutofit/>
          </a:bodyPr>
          <a:lstStyle/>
          <a:p>
            <a:pPr algn="r" defTabSz="457200"/>
            <a:r>
              <a:rPr lang="en-US" sz="8000" dirty="0">
                <a:solidFill>
                  <a:prstClr val="black"/>
                </a:solidFill>
              </a:rPr>
              <a:t>”</a:t>
            </a:r>
          </a:p>
        </p:txBody>
      </p:sp>
      <p:cxnSp>
        <p:nvCxnSpPr>
          <p:cNvPr id="19" name="Straight Connector 18"/>
          <p:cNvCxnSpPr/>
          <p:nvPr/>
        </p:nvCxnSpPr>
        <p:spPr>
          <a:xfrm>
            <a:off x="1047127" y="4140199"/>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26964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971555" y="3308581"/>
            <a:ext cx="7207251" cy="1468800"/>
          </a:xfrm>
        </p:spPr>
        <p:txBody>
          <a:bodyPr anchor="b">
            <a:normAutofit/>
          </a:bodyPr>
          <a:lstStyle>
            <a:lvl1pPr algn="l">
              <a:defRPr sz="32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971555" y="4777381"/>
            <a:ext cx="7207251"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solidFill>
              </a:rPr>
              <a:pPr/>
              <a:t>4/26/2018</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404471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Date Placeholder 2"/>
          <p:cNvSpPr>
            <a:spLocks noGrp="1"/>
          </p:cNvSpPr>
          <p:nvPr>
            <p:ph type="dt" sz="half" idx="10"/>
          </p:nvPr>
        </p:nvSpPr>
        <p:spPr/>
        <p:txBody>
          <a:bodyPr/>
          <a:lstStyle/>
          <a:p>
            <a:fld id="{0CCD48C8-1D9A-4DF4-8C9D-C2152601A523}" type="datetimeFigureOut">
              <a:rPr lang="zh-TW" altLang="en-US" smtClean="0"/>
              <a:pPr/>
              <a:t>2018/4/26</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444B7B13-2C04-4D03-AF0E-1B620C3C0747}" type="slidenum">
              <a:rPr lang="zh-TW" altLang="en-US" smtClean="0"/>
              <a:pPr/>
              <a:t>‹#›</a:t>
            </a:fld>
            <a:endParaRPr lang="zh-TW" altLang="en-US"/>
          </a:p>
        </p:txBody>
      </p:sp>
    </p:spTree>
    <p:extLst>
      <p:ext uri="{BB962C8B-B14F-4D97-AF65-F5344CB8AC3E}">
        <p14:creationId xmlns:p14="http://schemas.microsoft.com/office/powerpoint/2010/main" val="32234281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2" name="Title 1"/>
          <p:cNvSpPr>
            <a:spLocks noGrp="1"/>
          </p:cNvSpPr>
          <p:nvPr>
            <p:ph type="title"/>
          </p:nvPr>
        </p:nvSpPr>
        <p:spPr>
          <a:xfrm>
            <a:off x="1084664" y="982132"/>
            <a:ext cx="6972299" cy="2243668"/>
          </a:xfrm>
        </p:spPr>
        <p:txBody>
          <a:bodyPr anchor="ctr">
            <a:normAutofit/>
          </a:bodyPr>
          <a:lstStyle>
            <a:lvl1pPr algn="ctr">
              <a:defRPr sz="3200" b="0" cap="none">
                <a:solidFill>
                  <a:schemeClr val="tx1"/>
                </a:solidFill>
              </a:defRPr>
            </a:lvl1pPr>
          </a:lstStyle>
          <a:p>
            <a:r>
              <a:rPr lang="zh-TW" altLang="en-US"/>
              <a:t>按一下以編輯母片標題樣式</a:t>
            </a:r>
            <a:endParaRPr lang="en-US" dirty="0"/>
          </a:p>
        </p:txBody>
      </p:sp>
      <p:sp>
        <p:nvSpPr>
          <p:cNvPr id="23" name="Text Placeholder 2"/>
          <p:cNvSpPr>
            <a:spLocks noGrp="1"/>
          </p:cNvSpPr>
          <p:nvPr>
            <p:ph type="body" idx="13"/>
          </p:nvPr>
        </p:nvSpPr>
        <p:spPr>
          <a:xfrm>
            <a:off x="971555" y="3639312"/>
            <a:ext cx="7207251"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3" name="Text Placeholder 2"/>
          <p:cNvSpPr>
            <a:spLocks noGrp="1"/>
          </p:cNvSpPr>
          <p:nvPr>
            <p:ph type="body" idx="1"/>
          </p:nvPr>
        </p:nvSpPr>
        <p:spPr>
          <a:xfrm>
            <a:off x="971555" y="4529667"/>
            <a:ext cx="7207251"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solidFill>
              </a:rPr>
              <a:pPr/>
              <a:t>4/26/2018</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solidFill>
              </a:rPr>
              <a:pPr/>
              <a:t>‹#›</a:t>
            </a:fld>
            <a:endParaRPr lang="en-US" dirty="0">
              <a:solidFill>
                <a:prstClr val="black"/>
              </a:solidFill>
            </a:endParaRPr>
          </a:p>
        </p:txBody>
      </p:sp>
      <p:sp>
        <p:nvSpPr>
          <p:cNvPr id="12" name="TextBox 11"/>
          <p:cNvSpPr txBox="1"/>
          <p:nvPr/>
        </p:nvSpPr>
        <p:spPr>
          <a:xfrm>
            <a:off x="646510" y="879961"/>
            <a:ext cx="457200" cy="584776"/>
          </a:xfrm>
          <a:prstGeom prst="rect">
            <a:avLst/>
          </a:prstGeom>
        </p:spPr>
        <p:txBody>
          <a:bodyPr vert="horz" lIns="91440" tIns="45720" rIns="91440" bIns="45720" rtlCol="0" anchor="ctr">
            <a:noAutofit/>
          </a:bodyPr>
          <a:lstStyle/>
          <a:p>
            <a:pPr defTabSz="457200"/>
            <a:r>
              <a:rPr lang="en-US" sz="8000" dirty="0">
                <a:solidFill>
                  <a:prstClr val="black"/>
                </a:solidFill>
              </a:rPr>
              <a:t>“</a:t>
            </a:r>
          </a:p>
        </p:txBody>
      </p:sp>
      <p:sp>
        <p:nvSpPr>
          <p:cNvPr id="13" name="TextBox 12"/>
          <p:cNvSpPr txBox="1"/>
          <p:nvPr/>
        </p:nvSpPr>
        <p:spPr>
          <a:xfrm>
            <a:off x="7950200" y="2599261"/>
            <a:ext cx="457200" cy="584776"/>
          </a:xfrm>
          <a:prstGeom prst="rect">
            <a:avLst/>
          </a:prstGeom>
        </p:spPr>
        <p:txBody>
          <a:bodyPr vert="horz" lIns="91440" tIns="45720" rIns="91440" bIns="45720" rtlCol="0" anchor="ctr">
            <a:noAutofit/>
          </a:bodyPr>
          <a:lstStyle/>
          <a:p>
            <a:pPr algn="r" defTabSz="457200"/>
            <a:r>
              <a:rPr lang="en-US" sz="8000" dirty="0">
                <a:solidFill>
                  <a:prstClr val="black"/>
                </a:solidFill>
              </a:rPr>
              <a:t>”</a:t>
            </a:r>
          </a:p>
        </p:txBody>
      </p:sp>
      <p:cxnSp>
        <p:nvCxnSpPr>
          <p:cNvPr id="26" name="Straight Connector 25"/>
          <p:cNvCxnSpPr/>
          <p:nvPr/>
        </p:nvCxnSpPr>
        <p:spPr>
          <a:xfrm>
            <a:off x="1047127" y="34290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64735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971551" y="982132"/>
            <a:ext cx="7207250" cy="2243668"/>
          </a:xfrm>
        </p:spPr>
        <p:txBody>
          <a:bodyPr vert="horz" lIns="91440" tIns="45720" rIns="91440" bIns="45720" rtlCol="0" anchor="ctr">
            <a:normAutofit/>
          </a:bodyPr>
          <a:lstStyle>
            <a:lvl1pPr>
              <a:defRPr lang="en-US" b="0" dirty="0"/>
            </a:lvl1pPr>
          </a:lstStyle>
          <a:p>
            <a:pPr marL="0" lvl="0"/>
            <a:r>
              <a:rPr lang="zh-TW" altLang="en-US"/>
              <a:t>按一下以編輯母片標題樣式</a:t>
            </a:r>
            <a:endParaRPr lang="en-US" dirty="0"/>
          </a:p>
        </p:txBody>
      </p:sp>
      <p:sp>
        <p:nvSpPr>
          <p:cNvPr id="20" name="Text Placeholder 2"/>
          <p:cNvSpPr>
            <a:spLocks noGrp="1"/>
          </p:cNvSpPr>
          <p:nvPr>
            <p:ph type="body" idx="13"/>
          </p:nvPr>
        </p:nvSpPr>
        <p:spPr>
          <a:xfrm>
            <a:off x="971555" y="3630168"/>
            <a:ext cx="7207251"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3" name="Text Placeholder 2"/>
          <p:cNvSpPr>
            <a:spLocks noGrp="1"/>
          </p:cNvSpPr>
          <p:nvPr>
            <p:ph type="body" idx="1"/>
          </p:nvPr>
        </p:nvSpPr>
        <p:spPr>
          <a:xfrm>
            <a:off x="971554" y="4470408"/>
            <a:ext cx="7207253"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solidFill>
              </a:rPr>
              <a:pPr/>
              <a:t>4/26/2018</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solidFill>
              </a:rPr>
              <a:pPr/>
              <a:t>‹#›</a:t>
            </a:fld>
            <a:endParaRPr lang="en-US" dirty="0">
              <a:solidFill>
                <a:prstClr val="black"/>
              </a:solidFill>
            </a:endParaRPr>
          </a:p>
        </p:txBody>
      </p:sp>
      <p:cxnSp>
        <p:nvCxnSpPr>
          <p:cNvPr id="15" name="Straight Connector 14"/>
          <p:cNvCxnSpPr/>
          <p:nvPr/>
        </p:nvCxnSpPr>
        <p:spPr>
          <a:xfrm>
            <a:off x="1047127" y="34290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74945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ncho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solidFill>
              </a:rPr>
              <a:pPr/>
              <a:t>4/26/2018</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solidFill>
              </a:rPr>
              <a:pPr/>
              <a:t>‹#›</a:t>
            </a:fld>
            <a:endParaRPr lang="en-US" dirty="0">
              <a:solidFill>
                <a:prstClr val="black"/>
              </a:solidFill>
            </a:endParaRPr>
          </a:p>
        </p:txBody>
      </p:sp>
      <p:cxnSp>
        <p:nvCxnSpPr>
          <p:cNvPr id="14" name="Straight Connector 13"/>
          <p:cNvCxnSpPr/>
          <p:nvPr/>
        </p:nvCxnSpPr>
        <p:spPr>
          <a:xfrm>
            <a:off x="1047127"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41543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9520" y="982136"/>
            <a:ext cx="1418171" cy="4893735"/>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971553" y="982132"/>
            <a:ext cx="5574769" cy="4893734"/>
          </a:xfrm>
        </p:spPr>
        <p:txBody>
          <a:bodyPr vert="eaVert" ancho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solidFill>
              </a:rPr>
              <a:pPr/>
              <a:t>4/26/2018</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solidFill>
              </a:rPr>
              <a:pPr/>
              <a:t>‹#›</a:t>
            </a:fld>
            <a:endParaRPr lang="en-US" dirty="0">
              <a:solidFill>
                <a:prstClr val="black"/>
              </a:solidFill>
            </a:endParaRPr>
          </a:p>
        </p:txBody>
      </p:sp>
      <p:cxnSp>
        <p:nvCxnSpPr>
          <p:cNvPr id="14" name="Straight Connector 13"/>
          <p:cNvCxnSpPr/>
          <p:nvPr/>
        </p:nvCxnSpPr>
        <p:spPr>
          <a:xfrm>
            <a:off x="6647918"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358209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9"/>
            <a:ext cx="9144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9"/>
            <a:ext cx="9144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Subtitle 2"/>
          <p:cNvSpPr>
            <a:spLocks noGrp="1"/>
          </p:cNvSpPr>
          <p:nvPr>
            <p:ph type="subTitle" idx="1"/>
          </p:nvPr>
        </p:nvSpPr>
        <p:spPr>
          <a:xfrm>
            <a:off x="6457952" y="4960137"/>
            <a:ext cx="24003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98A0B01D-7974-40BA-84D2-E7ADCCE7BFBF}" type="datetimeFigureOut">
              <a:rPr lang="en-US" smtClean="0">
                <a:solidFill>
                  <a:prstClr val="black">
                    <a:lumMod val="95000"/>
                    <a:lumOff val="5000"/>
                  </a:prstClr>
                </a:solidFill>
              </a:rPr>
              <a:pPr/>
              <a:t>4/26/2018</a:t>
            </a:fld>
            <a:endParaRPr lang="en-US">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7C7A16DB-28D5-41A6-846A-E24E34621CF7}" type="slidenum">
              <a:rPr lang="en-US" smtClean="0">
                <a:solidFill>
                  <a:prstClr val="black">
                    <a:lumMod val="95000"/>
                    <a:lumOff val="5000"/>
                  </a:prstClr>
                </a:solidFill>
              </a:rPr>
              <a:pPr/>
              <a:t>‹#›</a:t>
            </a:fld>
            <a:endParaRPr lang="en-US">
              <a:solidFill>
                <a:prstClr val="black">
                  <a:lumMod val="95000"/>
                  <a:lumOff val="5000"/>
                </a:prstClr>
              </a:solidFill>
            </a:endParaRPr>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46165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8A0B01D-7974-40BA-84D2-E7ADCCE7BFBF}" type="datetimeFigureOut">
              <a:rPr lang="en-US" smtClean="0">
                <a:solidFill>
                  <a:prstClr val="black">
                    <a:lumMod val="95000"/>
                    <a:lumOff val="5000"/>
                  </a:prstClr>
                </a:solidFill>
              </a:rPr>
              <a:pPr/>
              <a:t>4/26/2018</a:t>
            </a:fld>
            <a:endParaRPr lang="en-US">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7C7A16DB-28D5-41A6-846A-E24E34621CF7}" type="slidenum">
              <a:rPr lang="en-US" smtClean="0">
                <a:solidFill>
                  <a:prstClr val="black">
                    <a:lumMod val="95000"/>
                    <a:lumOff val="5000"/>
                  </a:prstClr>
                </a:solidFill>
              </a:rPr>
              <a:pPr/>
              <a:t>‹#›</a:t>
            </a:fld>
            <a:endParaRPr lang="en-US">
              <a:solidFill>
                <a:prstClr val="black">
                  <a:lumMod val="95000"/>
                  <a:lumOff val="5000"/>
                </a:prstClr>
              </a:solidFill>
            </a:endParaRPr>
          </a:p>
        </p:txBody>
      </p:sp>
    </p:spTree>
    <p:extLst>
      <p:ext uri="{BB962C8B-B14F-4D97-AF65-F5344CB8AC3E}">
        <p14:creationId xmlns:p14="http://schemas.microsoft.com/office/powerpoint/2010/main" val="34939008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9"/>
            <a:ext cx="9144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9"/>
            <a:ext cx="9144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5000" b="0" spc="20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457952" y="4960137"/>
            <a:ext cx="24003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A0B01D-7974-40BA-84D2-E7ADCCE7BFBF}" type="datetimeFigureOut">
              <a:rPr lang="en-US" smtClean="0">
                <a:solidFill>
                  <a:prstClr val="black">
                    <a:lumMod val="95000"/>
                    <a:lumOff val="5000"/>
                  </a:prstClr>
                </a:solidFill>
              </a:rPr>
              <a:pPr/>
              <a:t>4/26/2018</a:t>
            </a:fld>
            <a:endParaRPr lang="en-US">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7C7A16DB-28D5-41A6-846A-E24E34621CF7}" type="slidenum">
              <a:rPr lang="en-US" smtClean="0">
                <a:solidFill>
                  <a:prstClr val="black">
                    <a:lumMod val="95000"/>
                    <a:lumOff val="5000"/>
                  </a:prstClr>
                </a:solidFill>
              </a:rPr>
              <a:pPr/>
              <a:t>‹#›</a:t>
            </a:fld>
            <a:endParaRPr lang="en-US">
              <a:solidFill>
                <a:prstClr val="black">
                  <a:lumMod val="95000"/>
                  <a:lumOff val="5000"/>
                </a:prstClr>
              </a:solidFill>
            </a:endParaRPr>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65766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8" y="585216"/>
            <a:ext cx="7290054" cy="1499616"/>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68095" y="2286000"/>
            <a:ext cx="35661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8A0B01D-7974-40BA-84D2-E7ADCCE7BFBF}" type="datetimeFigureOut">
              <a:rPr lang="en-US" smtClean="0">
                <a:solidFill>
                  <a:prstClr val="black">
                    <a:lumMod val="95000"/>
                    <a:lumOff val="5000"/>
                  </a:prstClr>
                </a:solidFill>
              </a:rPr>
              <a:pPr/>
              <a:t>4/26/2018</a:t>
            </a:fld>
            <a:endParaRPr lang="en-US">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7C7A16DB-28D5-41A6-846A-E24E34621CF7}" type="slidenum">
              <a:rPr lang="en-US" smtClean="0">
                <a:solidFill>
                  <a:prstClr val="black">
                    <a:lumMod val="95000"/>
                    <a:lumOff val="5000"/>
                  </a:prstClr>
                </a:solidFill>
              </a:rPr>
              <a:pPr/>
              <a:t>‹#›</a:t>
            </a:fld>
            <a:endParaRPr lang="en-US">
              <a:solidFill>
                <a:prstClr val="black">
                  <a:lumMod val="95000"/>
                  <a:lumOff val="5000"/>
                </a:prstClr>
              </a:solidFill>
            </a:endParaRPr>
          </a:p>
        </p:txBody>
      </p:sp>
    </p:spTree>
    <p:extLst>
      <p:ext uri="{BB962C8B-B14F-4D97-AF65-F5344CB8AC3E}">
        <p14:creationId xmlns:p14="http://schemas.microsoft.com/office/powerpoint/2010/main" val="14767099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68096" y="2967788"/>
            <a:ext cx="356616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93166" y="2179636"/>
            <a:ext cx="356616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smtClean="0"/>
              <a:t>Click to edit Master text styles</a:t>
            </a:r>
          </a:p>
        </p:txBody>
      </p:sp>
      <p:sp>
        <p:nvSpPr>
          <p:cNvPr id="6" name="Content Placeholder 5"/>
          <p:cNvSpPr>
            <a:spLocks noGrp="1"/>
          </p:cNvSpPr>
          <p:nvPr>
            <p:ph sz="quarter" idx="4"/>
          </p:nvPr>
        </p:nvSpPr>
        <p:spPr>
          <a:xfrm>
            <a:off x="4493166" y="2967788"/>
            <a:ext cx="356616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8A0B01D-7974-40BA-84D2-E7ADCCE7BFBF}" type="datetimeFigureOut">
              <a:rPr lang="en-US" smtClean="0">
                <a:solidFill>
                  <a:prstClr val="black">
                    <a:lumMod val="95000"/>
                    <a:lumOff val="5000"/>
                  </a:prstClr>
                </a:solidFill>
              </a:rPr>
              <a:pPr/>
              <a:t>4/26/2018</a:t>
            </a:fld>
            <a:endParaRPr lang="en-US">
              <a:solidFill>
                <a:prstClr val="black">
                  <a:lumMod val="95000"/>
                  <a:lumOff val="5000"/>
                </a:prstClr>
              </a:solidFill>
            </a:endParaRPr>
          </a:p>
        </p:txBody>
      </p:sp>
      <p:sp>
        <p:nvSpPr>
          <p:cNvPr id="8" name="Footer Placeholder 7"/>
          <p:cNvSpPr>
            <a:spLocks noGrp="1"/>
          </p:cNvSpPr>
          <p:nvPr>
            <p:ph type="ftr" sz="quarter" idx="11"/>
          </p:nvPr>
        </p:nvSpPr>
        <p:spPr/>
        <p:txBody>
          <a:bodyPr/>
          <a:lstStyle/>
          <a:p>
            <a:endParaRPr lang="en-US">
              <a:solidFill>
                <a:prstClr val="black">
                  <a:lumMod val="95000"/>
                  <a:lumOff val="5000"/>
                </a:prstClr>
              </a:solidFill>
            </a:endParaRPr>
          </a:p>
        </p:txBody>
      </p:sp>
      <p:sp>
        <p:nvSpPr>
          <p:cNvPr id="9" name="Slide Number Placeholder 8"/>
          <p:cNvSpPr>
            <a:spLocks noGrp="1"/>
          </p:cNvSpPr>
          <p:nvPr>
            <p:ph type="sldNum" sz="quarter" idx="12"/>
          </p:nvPr>
        </p:nvSpPr>
        <p:spPr/>
        <p:txBody>
          <a:bodyPr/>
          <a:lstStyle/>
          <a:p>
            <a:fld id="{7C7A16DB-28D5-41A6-846A-E24E34621CF7}" type="slidenum">
              <a:rPr lang="en-US" smtClean="0">
                <a:solidFill>
                  <a:prstClr val="black">
                    <a:lumMod val="95000"/>
                    <a:lumOff val="5000"/>
                  </a:prstClr>
                </a:solidFill>
              </a:rPr>
              <a:pPr/>
              <a:t>‹#›</a:t>
            </a:fld>
            <a:endParaRPr lang="en-US">
              <a:solidFill>
                <a:prstClr val="black">
                  <a:lumMod val="95000"/>
                  <a:lumOff val="5000"/>
                </a:prstClr>
              </a:solidFill>
            </a:endParaRPr>
          </a:p>
        </p:txBody>
      </p:sp>
    </p:spTree>
    <p:extLst>
      <p:ext uri="{BB962C8B-B14F-4D97-AF65-F5344CB8AC3E}">
        <p14:creationId xmlns:p14="http://schemas.microsoft.com/office/powerpoint/2010/main" val="16465623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8A0B01D-7974-40BA-84D2-E7ADCCE7BFBF}" type="datetimeFigureOut">
              <a:rPr lang="en-US" smtClean="0">
                <a:solidFill>
                  <a:prstClr val="black">
                    <a:lumMod val="95000"/>
                    <a:lumOff val="5000"/>
                  </a:prstClr>
                </a:solidFill>
              </a:rPr>
              <a:pPr/>
              <a:t>4/26/2018</a:t>
            </a:fld>
            <a:endParaRPr lang="en-US">
              <a:solidFill>
                <a:prstClr val="black">
                  <a:lumMod val="95000"/>
                  <a:lumOff val="5000"/>
                </a:prstClr>
              </a:solidFill>
            </a:endParaRPr>
          </a:p>
        </p:txBody>
      </p:sp>
      <p:sp>
        <p:nvSpPr>
          <p:cNvPr id="4" name="Footer Placeholder 3"/>
          <p:cNvSpPr>
            <a:spLocks noGrp="1"/>
          </p:cNvSpPr>
          <p:nvPr>
            <p:ph type="ftr" sz="quarter" idx="11"/>
          </p:nvPr>
        </p:nvSpPr>
        <p:spPr/>
        <p:txBody>
          <a:bodyPr/>
          <a:lstStyle/>
          <a:p>
            <a:endParaRPr lang="en-US">
              <a:solidFill>
                <a:prstClr val="black">
                  <a:lumMod val="95000"/>
                  <a:lumOff val="5000"/>
                </a:prstClr>
              </a:solidFill>
            </a:endParaRPr>
          </a:p>
        </p:txBody>
      </p:sp>
      <p:sp>
        <p:nvSpPr>
          <p:cNvPr id="5" name="Slide Number Placeholder 4"/>
          <p:cNvSpPr>
            <a:spLocks noGrp="1"/>
          </p:cNvSpPr>
          <p:nvPr>
            <p:ph type="sldNum" sz="quarter" idx="12"/>
          </p:nvPr>
        </p:nvSpPr>
        <p:spPr/>
        <p:txBody>
          <a:bodyPr/>
          <a:lstStyle/>
          <a:p>
            <a:fld id="{7C7A16DB-28D5-41A6-846A-E24E34621CF7}" type="slidenum">
              <a:rPr lang="en-US" smtClean="0">
                <a:solidFill>
                  <a:prstClr val="black">
                    <a:lumMod val="95000"/>
                    <a:lumOff val="5000"/>
                  </a:prstClr>
                </a:solidFill>
              </a:rPr>
              <a:pPr/>
              <a:t>‹#›</a:t>
            </a:fld>
            <a:endParaRPr lang="en-US">
              <a:solidFill>
                <a:prstClr val="black">
                  <a:lumMod val="95000"/>
                  <a:lumOff val="5000"/>
                </a:prstClr>
              </a:solidFill>
            </a:endParaRPr>
          </a:p>
        </p:txBody>
      </p:sp>
    </p:spTree>
    <p:extLst>
      <p:ext uri="{BB962C8B-B14F-4D97-AF65-F5344CB8AC3E}">
        <p14:creationId xmlns:p14="http://schemas.microsoft.com/office/powerpoint/2010/main" val="2636222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CD48C8-1D9A-4DF4-8C9D-C2152601A523}" type="datetimeFigureOut">
              <a:rPr lang="zh-TW" altLang="en-US" smtClean="0"/>
              <a:pPr/>
              <a:t>2018/4/26</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444B7B13-2C04-4D03-AF0E-1B620C3C0747}" type="slidenum">
              <a:rPr lang="zh-TW" altLang="en-US" smtClean="0"/>
              <a:pPr/>
              <a:t>‹#›</a:t>
            </a:fld>
            <a:endParaRPr lang="zh-TW" altLang="en-US"/>
          </a:p>
        </p:txBody>
      </p:sp>
    </p:spTree>
    <p:extLst>
      <p:ext uri="{BB962C8B-B14F-4D97-AF65-F5344CB8AC3E}">
        <p14:creationId xmlns:p14="http://schemas.microsoft.com/office/powerpoint/2010/main" val="32693018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A0B01D-7974-40BA-84D2-E7ADCCE7BFBF}" type="datetimeFigureOut">
              <a:rPr lang="en-US" smtClean="0">
                <a:solidFill>
                  <a:prstClr val="black">
                    <a:lumMod val="95000"/>
                    <a:lumOff val="5000"/>
                  </a:prstClr>
                </a:solidFill>
              </a:rPr>
              <a:pPr/>
              <a:t>4/26/2018</a:t>
            </a:fld>
            <a:endParaRPr lang="en-US">
              <a:solidFill>
                <a:prstClr val="black">
                  <a:lumMod val="95000"/>
                  <a:lumOff val="5000"/>
                </a:prstClr>
              </a:solidFill>
            </a:endParaRPr>
          </a:p>
        </p:txBody>
      </p:sp>
      <p:sp>
        <p:nvSpPr>
          <p:cNvPr id="3" name="Footer Placeholder 2"/>
          <p:cNvSpPr>
            <a:spLocks noGrp="1"/>
          </p:cNvSpPr>
          <p:nvPr>
            <p:ph type="ftr" sz="quarter" idx="11"/>
          </p:nvPr>
        </p:nvSpPr>
        <p:spPr/>
        <p:txBody>
          <a:bodyPr/>
          <a:lstStyle/>
          <a:p>
            <a:endParaRPr lang="en-US">
              <a:solidFill>
                <a:prstClr val="black">
                  <a:lumMod val="95000"/>
                  <a:lumOff val="5000"/>
                </a:prstClr>
              </a:solidFill>
            </a:endParaRPr>
          </a:p>
        </p:txBody>
      </p:sp>
      <p:sp>
        <p:nvSpPr>
          <p:cNvPr id="4" name="Slide Number Placeholder 3"/>
          <p:cNvSpPr>
            <a:spLocks noGrp="1"/>
          </p:cNvSpPr>
          <p:nvPr>
            <p:ph type="sldNum" sz="quarter" idx="12"/>
          </p:nvPr>
        </p:nvSpPr>
        <p:spPr/>
        <p:txBody>
          <a:bodyPr/>
          <a:lstStyle/>
          <a:p>
            <a:fld id="{7C7A16DB-28D5-41A6-846A-E24E34621CF7}" type="slidenum">
              <a:rPr lang="en-US" smtClean="0">
                <a:solidFill>
                  <a:prstClr val="black">
                    <a:lumMod val="95000"/>
                    <a:lumOff val="5000"/>
                  </a:prstClr>
                </a:solidFill>
              </a:rPr>
              <a:pPr/>
              <a:t>‹#›</a:t>
            </a:fld>
            <a:endParaRPr lang="en-US">
              <a:solidFill>
                <a:prstClr val="black">
                  <a:lumMod val="95000"/>
                  <a:lumOff val="5000"/>
                </a:prstClr>
              </a:solidFill>
            </a:endParaRPr>
          </a:p>
        </p:txBody>
      </p:sp>
    </p:spTree>
    <p:extLst>
      <p:ext uri="{BB962C8B-B14F-4D97-AF65-F5344CB8AC3E}">
        <p14:creationId xmlns:p14="http://schemas.microsoft.com/office/powerpoint/2010/main" val="24252393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4000"/>
            </a:lvl1pPr>
          </a:lstStyle>
          <a:p>
            <a:r>
              <a:rPr lang="en-US" smtClean="0"/>
              <a:t>Click to edit Master title style</a:t>
            </a:r>
            <a:endParaRPr lang="en-US" dirty="0"/>
          </a:p>
        </p:txBody>
      </p:sp>
      <p:sp>
        <p:nvSpPr>
          <p:cNvPr id="3" name="Content Placeholder 2"/>
          <p:cNvSpPr>
            <a:spLocks noGrp="1"/>
          </p:cNvSpPr>
          <p:nvPr>
            <p:ph idx="1"/>
          </p:nvPr>
        </p:nvSpPr>
        <p:spPr>
          <a:xfrm>
            <a:off x="4286250" y="822960"/>
            <a:ext cx="4258818"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A0B01D-7974-40BA-84D2-E7ADCCE7BFBF}" type="datetimeFigureOut">
              <a:rPr lang="en-US" smtClean="0">
                <a:solidFill>
                  <a:prstClr val="black">
                    <a:lumMod val="95000"/>
                    <a:lumOff val="5000"/>
                  </a:prstClr>
                </a:solidFill>
              </a:rPr>
              <a:pPr/>
              <a:t>4/26/2018</a:t>
            </a:fld>
            <a:endParaRPr lang="en-US">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7C7A16DB-28D5-41A6-846A-E24E34621CF7}" type="slidenum">
              <a:rPr lang="en-US" smtClean="0">
                <a:solidFill>
                  <a:prstClr val="black">
                    <a:lumMod val="95000"/>
                    <a:lumOff val="5000"/>
                  </a:prstClr>
                </a:solidFill>
              </a:rPr>
              <a:pPr/>
              <a:t>‹#›</a:t>
            </a:fld>
            <a:endParaRPr lang="en-US">
              <a:solidFill>
                <a:prstClr val="black">
                  <a:lumMod val="95000"/>
                  <a:lumOff val="5000"/>
                </a:prstClr>
              </a:solidFill>
            </a:endParaRPr>
          </a:p>
        </p:txBody>
      </p:sp>
    </p:spTree>
    <p:extLst>
      <p:ext uri="{BB962C8B-B14F-4D97-AF65-F5344CB8AC3E}">
        <p14:creationId xmlns:p14="http://schemas.microsoft.com/office/powerpoint/2010/main" val="35037628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457952" y="4960138"/>
            <a:ext cx="24003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A0B01D-7974-40BA-84D2-E7ADCCE7BFBF}" type="datetimeFigureOut">
              <a:rPr lang="en-US" smtClean="0">
                <a:solidFill>
                  <a:prstClr val="black">
                    <a:lumMod val="95000"/>
                    <a:lumOff val="5000"/>
                  </a:prstClr>
                </a:solidFill>
              </a:rPr>
              <a:pPr/>
              <a:t>4/26/2018</a:t>
            </a:fld>
            <a:endParaRPr lang="en-US">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7C7A16DB-28D5-41A6-846A-E24E34621CF7}" type="slidenum">
              <a:rPr lang="en-US" smtClean="0">
                <a:solidFill>
                  <a:prstClr val="black">
                    <a:lumMod val="95000"/>
                    <a:lumOff val="5000"/>
                  </a:prstClr>
                </a:solidFill>
              </a:rPr>
              <a:pPr/>
              <a:t>‹#›</a:t>
            </a:fld>
            <a:endParaRPr lang="en-US">
              <a:solidFill>
                <a:prstClr val="black">
                  <a:lumMod val="95000"/>
                  <a:lumOff val="5000"/>
                </a:prstClr>
              </a:solidFill>
            </a:endParaRPr>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64266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8A0B01D-7974-40BA-84D2-E7ADCCE7BFBF}" type="datetimeFigureOut">
              <a:rPr lang="en-US" smtClean="0">
                <a:solidFill>
                  <a:prstClr val="black">
                    <a:lumMod val="95000"/>
                    <a:lumOff val="5000"/>
                  </a:prstClr>
                </a:solidFill>
              </a:rPr>
              <a:pPr/>
              <a:t>4/26/2018</a:t>
            </a:fld>
            <a:endParaRPr lang="en-US">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7C7A16DB-28D5-41A6-846A-E24E34621CF7}" type="slidenum">
              <a:rPr lang="en-US" smtClean="0">
                <a:solidFill>
                  <a:prstClr val="black">
                    <a:lumMod val="95000"/>
                    <a:lumOff val="5000"/>
                  </a:prstClr>
                </a:solidFill>
              </a:rPr>
              <a:pPr/>
              <a:t>‹#›</a:t>
            </a:fld>
            <a:endParaRPr lang="en-US">
              <a:solidFill>
                <a:prstClr val="black">
                  <a:lumMod val="95000"/>
                  <a:lumOff val="5000"/>
                </a:prstClr>
              </a:solidFill>
            </a:endParaRPr>
          </a:p>
        </p:txBody>
      </p:sp>
    </p:spTree>
    <p:extLst>
      <p:ext uri="{BB962C8B-B14F-4D97-AF65-F5344CB8AC3E}">
        <p14:creationId xmlns:p14="http://schemas.microsoft.com/office/powerpoint/2010/main" val="28610956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9" y="762000"/>
            <a:ext cx="1971675" cy="541020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42952" y="762000"/>
            <a:ext cx="5686425"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8A0B01D-7974-40BA-84D2-E7ADCCE7BFBF}" type="datetimeFigureOut">
              <a:rPr lang="en-US" smtClean="0">
                <a:solidFill>
                  <a:prstClr val="black">
                    <a:lumMod val="95000"/>
                    <a:lumOff val="5000"/>
                  </a:prstClr>
                </a:solidFill>
              </a:rPr>
              <a:pPr/>
              <a:t>4/26/2018</a:t>
            </a:fld>
            <a:endParaRPr lang="en-US">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7C7A16DB-28D5-41A6-846A-E24E34621CF7}" type="slidenum">
              <a:rPr lang="en-US" smtClean="0">
                <a:solidFill>
                  <a:prstClr val="black">
                    <a:lumMod val="95000"/>
                    <a:lumOff val="5000"/>
                  </a:prstClr>
                </a:solidFill>
              </a:rPr>
              <a:pPr/>
              <a:t>‹#›</a:t>
            </a:fld>
            <a:endParaRPr lang="en-US">
              <a:solidFill>
                <a:prstClr val="black">
                  <a:lumMod val="95000"/>
                  <a:lumOff val="5000"/>
                </a:prstClr>
              </a:solidFill>
            </a:endParaRPr>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5984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143000" y="1122363"/>
            <a:ext cx="6858000" cy="2387600"/>
          </a:xfrm>
        </p:spPr>
        <p:txBody>
          <a:bodyPr anchor="b"/>
          <a:lstStyle>
            <a:lvl1pPr algn="ctr">
              <a:defRPr sz="6000"/>
            </a:lvl1p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123E0077-B92B-480D-A792-A6AE128FF299}" type="datetimeFigureOut">
              <a:rPr lang="zh-TW" altLang="en-US" smtClean="0">
                <a:solidFill>
                  <a:prstClr val="black">
                    <a:tint val="75000"/>
                  </a:prstClr>
                </a:solidFill>
              </a:rPr>
              <a:pPr/>
              <a:t>2018/4/26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704695D-6422-460E-881B-FF54FEC02DB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3316080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123E0077-B92B-480D-A792-A6AE128FF299}" type="datetimeFigureOut">
              <a:rPr lang="zh-TW" altLang="en-US" smtClean="0">
                <a:solidFill>
                  <a:prstClr val="black">
                    <a:tint val="75000"/>
                  </a:prstClr>
                </a:solidFill>
              </a:rPr>
              <a:pPr/>
              <a:t>2018/4/26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704695D-6422-460E-881B-FF54FEC02DB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00292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623890" y="1709745"/>
            <a:ext cx="7886700" cy="2852737"/>
          </a:xfrm>
        </p:spPr>
        <p:txBody>
          <a:bodyPr anchor="b"/>
          <a:lstStyle>
            <a:lvl1pPr>
              <a:defRPr sz="60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23890" y="4589470"/>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123E0077-B92B-480D-A792-A6AE128FF299}" type="datetimeFigureOut">
              <a:rPr lang="zh-TW" altLang="en-US" smtClean="0">
                <a:solidFill>
                  <a:prstClr val="black">
                    <a:tint val="75000"/>
                  </a:prstClr>
                </a:solidFill>
              </a:rPr>
              <a:pPr/>
              <a:t>2018/4/26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704695D-6422-460E-881B-FF54FEC02DB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6262003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28650" y="1825625"/>
            <a:ext cx="38862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29150" y="1825625"/>
            <a:ext cx="38862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123E0077-B92B-480D-A792-A6AE128FF299}" type="datetimeFigureOut">
              <a:rPr lang="zh-TW" altLang="en-US" smtClean="0">
                <a:solidFill>
                  <a:prstClr val="black">
                    <a:tint val="75000"/>
                  </a:prstClr>
                </a:solidFill>
              </a:rPr>
              <a:pPr/>
              <a:t>2018/4/26</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704695D-6422-460E-881B-FF54FEC02DB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7651595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29843" y="365129"/>
            <a:ext cx="78867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629842" y="2505075"/>
            <a:ext cx="3868340"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29151" y="2505075"/>
            <a:ext cx="3887391"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123E0077-B92B-480D-A792-A6AE128FF299}" type="datetimeFigureOut">
              <a:rPr lang="zh-TW" altLang="en-US" smtClean="0">
                <a:solidFill>
                  <a:prstClr val="black">
                    <a:tint val="75000"/>
                  </a:prstClr>
                </a:solidFill>
              </a:rPr>
              <a:pPr/>
              <a:t>2018/4/26</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B704695D-6422-460E-881B-FF54FEC02DB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384404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17" name="Right Triangle 16"/>
          <p:cNvSpPr/>
          <p:nvPr/>
        </p:nvSpPr>
        <p:spPr>
          <a:xfrm>
            <a:off x="4"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rot="19140000">
            <a:off x="784930" y="1576111"/>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zh-TW" altLang="en-US" smtClean="0"/>
              <a:t>按一下以編輯母片標題樣式</a:t>
            </a:r>
            <a:endParaRPr lang="en-US" dirty="0"/>
          </a:p>
        </p:txBody>
      </p:sp>
      <p:sp>
        <p:nvSpPr>
          <p:cNvPr id="3" name="Content Placeholder 2"/>
          <p:cNvSpPr>
            <a:spLocks noGrp="1"/>
          </p:cNvSpPr>
          <p:nvPr>
            <p:ph idx="1"/>
          </p:nvPr>
        </p:nvSpPr>
        <p:spPr>
          <a:xfrm>
            <a:off x="4749556" y="2618920"/>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rot="19140000">
            <a:off x="1297957"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zh-TW" altLang="en-US" smtClean="0"/>
              <a:t>按一下以編輯母片文字樣式</a:t>
            </a:r>
          </a:p>
        </p:txBody>
      </p:sp>
      <p:sp>
        <p:nvSpPr>
          <p:cNvPr id="5" name="Date Placeholder 4"/>
          <p:cNvSpPr>
            <a:spLocks noGrp="1"/>
          </p:cNvSpPr>
          <p:nvPr>
            <p:ph type="dt" sz="half" idx="10"/>
          </p:nvPr>
        </p:nvSpPr>
        <p:spPr/>
        <p:txBody>
          <a:bodyPr/>
          <a:lstStyle/>
          <a:p>
            <a:fld id="{0CCD48C8-1D9A-4DF4-8C9D-C2152601A523}" type="datetimeFigureOut">
              <a:rPr lang="zh-TW" altLang="en-US" smtClean="0"/>
              <a:pPr/>
              <a:t>2018/4/26</a:t>
            </a:fld>
            <a:endParaRPr lang="zh-TW" alt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zh-TW" altLang="en-US">
              <a:solidFill>
                <a:srgbClr val="434342"/>
              </a:solidFill>
            </a:endParaRPr>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444B7B13-2C04-4D03-AF0E-1B620C3C0747}" type="slidenum">
              <a:rPr lang="zh-TW" altLang="en-US" smtClean="0">
                <a:solidFill>
                  <a:srgbClr val="434342"/>
                </a:solidFill>
              </a:rPr>
              <a:pPr/>
              <a:t>‹#›</a:t>
            </a:fld>
            <a:endParaRPr lang="zh-TW" altLang="en-US">
              <a:solidFill>
                <a:srgbClr val="434342"/>
              </a:solidFill>
            </a:endParaRPr>
          </a:p>
        </p:txBody>
      </p:sp>
    </p:spTree>
    <p:extLst>
      <p:ext uri="{BB962C8B-B14F-4D97-AF65-F5344CB8AC3E}">
        <p14:creationId xmlns:p14="http://schemas.microsoft.com/office/powerpoint/2010/main" val="20522528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123E0077-B92B-480D-A792-A6AE128FF299}" type="datetimeFigureOut">
              <a:rPr lang="zh-TW" altLang="en-US" smtClean="0">
                <a:solidFill>
                  <a:prstClr val="black">
                    <a:tint val="75000"/>
                  </a:prstClr>
                </a:solidFill>
              </a:rPr>
              <a:pPr/>
              <a:t>2018/4/26</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B704695D-6422-460E-881B-FF54FEC02DB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9140095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123E0077-B92B-480D-A792-A6AE128FF299}" type="datetimeFigureOut">
              <a:rPr lang="zh-TW" altLang="en-US" smtClean="0">
                <a:solidFill>
                  <a:prstClr val="black">
                    <a:tint val="75000"/>
                  </a:prstClr>
                </a:solidFill>
              </a:rPr>
              <a:pPr/>
              <a:t>2018/4/26</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B704695D-6422-460E-881B-FF54FEC02DB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8429761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29844" y="457200"/>
            <a:ext cx="2949178" cy="1600200"/>
          </a:xfrm>
        </p:spPr>
        <p:txBody>
          <a:bodyPr anchor="b"/>
          <a:lstStyle>
            <a:lvl1pPr>
              <a:defRPr sz="32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87391" y="98743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629844"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123E0077-B92B-480D-A792-A6AE128FF299}" type="datetimeFigureOut">
              <a:rPr lang="zh-TW" altLang="en-US" smtClean="0">
                <a:solidFill>
                  <a:prstClr val="black">
                    <a:tint val="75000"/>
                  </a:prstClr>
                </a:solidFill>
              </a:rPr>
              <a:pPr/>
              <a:t>2018/4/26</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704695D-6422-460E-881B-FF54FEC02DB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6880035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29844" y="457200"/>
            <a:ext cx="2949178" cy="1600200"/>
          </a:xfrm>
        </p:spPr>
        <p:txBody>
          <a:bodyPr anchor="b"/>
          <a:lstStyle>
            <a:lvl1pPr>
              <a:defRPr sz="32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3887391" y="987432"/>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629844"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123E0077-B92B-480D-A792-A6AE128FF299}" type="datetimeFigureOut">
              <a:rPr lang="zh-TW" altLang="en-US" smtClean="0">
                <a:solidFill>
                  <a:prstClr val="black">
                    <a:tint val="75000"/>
                  </a:prstClr>
                </a:solidFill>
              </a:rPr>
              <a:pPr/>
              <a:t>2018/4/26</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704695D-6422-460E-881B-FF54FEC02DB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992965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123E0077-B92B-480D-A792-A6AE128FF299}" type="datetimeFigureOut">
              <a:rPr lang="zh-TW" altLang="en-US" smtClean="0">
                <a:solidFill>
                  <a:prstClr val="black">
                    <a:tint val="75000"/>
                  </a:prstClr>
                </a:solidFill>
              </a:rPr>
              <a:pPr/>
              <a:t>2018/4/26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704695D-6422-460E-881B-FF54FEC02DB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31270058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43677" y="365125"/>
            <a:ext cx="1971675" cy="5811838"/>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28652" y="365125"/>
            <a:ext cx="5800725" cy="5811838"/>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123E0077-B92B-480D-A792-A6AE128FF299}" type="datetimeFigureOut">
              <a:rPr lang="zh-TW" altLang="en-US" smtClean="0">
                <a:solidFill>
                  <a:prstClr val="black">
                    <a:tint val="75000"/>
                  </a:prstClr>
                </a:solidFill>
              </a:rPr>
              <a:pPr/>
              <a:t>2018/4/26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704695D-6422-460E-881B-FF54FEC02DB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1436212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1" y="3"/>
            <a:ext cx="1728788"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407320" y="1122363"/>
            <a:ext cx="6593681" cy="2387600"/>
          </a:xfrm>
        </p:spPr>
        <p:txBody>
          <a:bodyPr anchor="b">
            <a:normAutofit/>
          </a:bodyPr>
          <a:lstStyle>
            <a:lvl1pPr algn="l">
              <a:defRPr sz="4800"/>
            </a:lvl1pPr>
          </a:lstStyle>
          <a:p>
            <a:r>
              <a:rPr lang="zh-TW" altLang="en-US"/>
              <a:t>按一下以編輯母片標題樣式</a:t>
            </a:r>
            <a:endParaRPr lang="en-US" dirty="0"/>
          </a:p>
        </p:txBody>
      </p:sp>
      <p:sp>
        <p:nvSpPr>
          <p:cNvPr id="3" name="Subtitle 2"/>
          <p:cNvSpPr>
            <a:spLocks noGrp="1"/>
          </p:cNvSpPr>
          <p:nvPr>
            <p:ph type="subTitle" idx="1"/>
          </p:nvPr>
        </p:nvSpPr>
        <p:spPr>
          <a:xfrm>
            <a:off x="1407320" y="3602038"/>
            <a:ext cx="6593681"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endParaRPr lang="en-US" dirty="0"/>
          </a:p>
        </p:txBody>
      </p:sp>
      <p:sp>
        <p:nvSpPr>
          <p:cNvPr id="4" name="Date Placeholder 3"/>
          <p:cNvSpPr>
            <a:spLocks noGrp="1"/>
          </p:cNvSpPr>
          <p:nvPr>
            <p:ph type="dt" sz="half" idx="10"/>
          </p:nvPr>
        </p:nvSpPr>
        <p:spPr>
          <a:xfrm>
            <a:off x="5308133" y="5410208"/>
            <a:ext cx="2057400" cy="365125"/>
          </a:xfrm>
        </p:spPr>
        <p:txBody>
          <a:bodyPr/>
          <a:lstStyle/>
          <a:p>
            <a:fld id="{48A87A34-81AB-432B-8DAE-1953F412C126}" type="datetimeFigureOut">
              <a:rPr lang="en-US" dirty="0">
                <a:solidFill>
                  <a:prstClr val="white">
                    <a:tint val="75000"/>
                  </a:prstClr>
                </a:solidFill>
              </a:rPr>
              <a:pPr/>
              <a:t>4/26/2018</a:t>
            </a:fld>
            <a:endParaRPr lang="en-US" dirty="0">
              <a:solidFill>
                <a:prstClr val="white">
                  <a:tint val="75000"/>
                </a:prstClr>
              </a:solidFill>
            </a:endParaRPr>
          </a:p>
        </p:txBody>
      </p:sp>
      <p:sp>
        <p:nvSpPr>
          <p:cNvPr id="5" name="Footer Placeholder 4"/>
          <p:cNvSpPr>
            <a:spLocks noGrp="1"/>
          </p:cNvSpPr>
          <p:nvPr>
            <p:ph type="ftr" sz="quarter" idx="11"/>
          </p:nvPr>
        </p:nvSpPr>
        <p:spPr>
          <a:xfrm>
            <a:off x="1407319" y="5410208"/>
            <a:ext cx="3843665" cy="365125"/>
          </a:xfrm>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a:xfrm>
            <a:off x="7422687" y="5410206"/>
            <a:ext cx="578317" cy="365125"/>
          </a:xfrm>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5924021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4/26/2018</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0223995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856058" y="1419233"/>
            <a:ext cx="7429500" cy="2852737"/>
          </a:xfrm>
        </p:spPr>
        <p:txBody>
          <a:bodyPr anchor="b">
            <a:normAutofit/>
          </a:bodyPr>
          <a:lstStyle>
            <a:lvl1pPr>
              <a:defRPr sz="3600"/>
            </a:lvl1pPr>
          </a:lstStyle>
          <a:p>
            <a:r>
              <a:rPr lang="zh-TW" altLang="en-US"/>
              <a:t>按一下以編輯母片標題樣式</a:t>
            </a:r>
            <a:endParaRPr lang="en-US" dirty="0"/>
          </a:p>
        </p:txBody>
      </p:sp>
      <p:sp>
        <p:nvSpPr>
          <p:cNvPr id="3" name="Text Placeholder 2"/>
          <p:cNvSpPr>
            <a:spLocks noGrp="1"/>
          </p:cNvSpPr>
          <p:nvPr>
            <p:ph type="body" idx="1"/>
          </p:nvPr>
        </p:nvSpPr>
        <p:spPr>
          <a:xfrm>
            <a:off x="856058" y="4424362"/>
            <a:ext cx="74295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4/26/2018</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01163316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856059" y="2249486"/>
            <a:ext cx="3658792" cy="3541714"/>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29151" y="2249486"/>
            <a:ext cx="3656408" cy="3541714"/>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4/26/2018</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102127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9"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zh-TW" altLang="en-US" smtClean="0"/>
              <a:t>按一下圖示以新增圖片</a:t>
            </a:r>
            <a:endParaRPr lang="en-US" dirty="0"/>
          </a:p>
        </p:txBody>
      </p:sp>
      <p:sp>
        <p:nvSpPr>
          <p:cNvPr id="9" name="Right Triangle 8"/>
          <p:cNvSpPr/>
          <p:nvPr/>
        </p:nvSpPr>
        <p:spPr>
          <a:xfrm>
            <a:off x="4"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Freeform 9"/>
          <p:cNvSpPr/>
          <p:nvPr/>
        </p:nvSpPr>
        <p:spPr>
          <a:xfrm>
            <a:off x="4"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zh-TW" altLang="en-US" smtClean="0"/>
              <a:t>按一下以編輯母片標題樣式</a:t>
            </a:r>
            <a:endParaRPr lang="en-US" dirty="0"/>
          </a:p>
        </p:txBody>
      </p:sp>
      <p:sp>
        <p:nvSpPr>
          <p:cNvPr id="4" name="Text Placeholder 3"/>
          <p:cNvSpPr>
            <a:spLocks noGrp="1"/>
          </p:cNvSpPr>
          <p:nvPr>
            <p:ph type="body" sz="half" idx="2"/>
          </p:nvPr>
        </p:nvSpPr>
        <p:spPr>
          <a:xfrm rot="19140000">
            <a:off x="1143483"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0CCD48C8-1D9A-4DF4-8C9D-C2152601A523}" type="datetimeFigureOut">
              <a:rPr lang="zh-TW" altLang="en-US" smtClean="0"/>
              <a:pPr/>
              <a:t>2018/4/26</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444B7B13-2C04-4D03-AF0E-1B620C3C0747}" type="slidenum">
              <a:rPr lang="zh-TW" altLang="en-US" smtClean="0"/>
              <a:pPr/>
              <a:t>‹#›</a:t>
            </a:fld>
            <a:endParaRPr lang="zh-TW" altLang="en-US"/>
          </a:p>
        </p:txBody>
      </p:sp>
    </p:spTree>
    <p:extLst>
      <p:ext uri="{BB962C8B-B14F-4D97-AF65-F5344CB8AC3E}">
        <p14:creationId xmlns:p14="http://schemas.microsoft.com/office/powerpoint/2010/main" val="3408390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856058" y="619133"/>
            <a:ext cx="7429500" cy="1477961"/>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1027517" y="2249486"/>
            <a:ext cx="3487337"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856061" y="3073404"/>
            <a:ext cx="3658793" cy="2717801"/>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800607" y="2249485"/>
            <a:ext cx="348495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4629151" y="3073404"/>
            <a:ext cx="3656408" cy="2717801"/>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solidFill>
                  <a:prstClr val="white">
                    <a:tint val="75000"/>
                  </a:prstClr>
                </a:solidFill>
              </a:rPr>
              <a:pPr/>
              <a:t>4/26/2018</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7350557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white">
                    <a:tint val="75000"/>
                  </a:prstClr>
                </a:solidFill>
              </a:rPr>
              <a:pPr/>
              <a:t>4/26/2018</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0640551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solidFill>
                  <a:prstClr val="white">
                    <a:tint val="75000"/>
                  </a:prstClr>
                </a:solidFill>
              </a:rPr>
              <a:pPr/>
              <a:t>4/26/2018</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37390112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860030" y="609601"/>
            <a:ext cx="2892028" cy="1639884"/>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3867153" y="592666"/>
            <a:ext cx="4418407" cy="5198534"/>
          </a:xfrm>
        </p:spPr>
        <p:txBody>
          <a:bodyPr anchor="ct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860030" y="2249486"/>
            <a:ext cx="2892028"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4/26/2018</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674804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856063" y="609600"/>
            <a:ext cx="4450881" cy="1639886"/>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535541" y="609608"/>
            <a:ext cx="2750018"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56061" y="2249486"/>
            <a:ext cx="4450883"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4/26/2018</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63259942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全景圖片 (含標題)">
    <p:spTree>
      <p:nvGrpSpPr>
        <p:cNvPr id="1" name=""/>
        <p:cNvGrpSpPr/>
        <p:nvPr/>
      </p:nvGrpSpPr>
      <p:grpSpPr>
        <a:xfrm>
          <a:off x="0" y="0"/>
          <a:ext cx="0" cy="0"/>
          <a:chOff x="0" y="0"/>
          <a:chExt cx="0" cy="0"/>
        </a:xfrm>
      </p:grpSpPr>
      <p:sp>
        <p:nvSpPr>
          <p:cNvPr id="2" name="Title 1"/>
          <p:cNvSpPr>
            <a:spLocks noGrp="1"/>
          </p:cNvSpPr>
          <p:nvPr>
            <p:ph type="title"/>
          </p:nvPr>
        </p:nvSpPr>
        <p:spPr>
          <a:xfrm>
            <a:off x="856059" y="4304671"/>
            <a:ext cx="7434266" cy="819355"/>
          </a:xfrm>
        </p:spPr>
        <p:txBody>
          <a:bodyPr anchor="b">
            <a:normAutofit/>
          </a:bodyPr>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856059" y="606426"/>
            <a:ext cx="7434266"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zh-TW" altLang="en-US"/>
              <a:t>按一下圖示以新增圖片</a:t>
            </a:r>
            <a:endParaRPr lang="en-US" dirty="0"/>
          </a:p>
        </p:txBody>
      </p:sp>
      <p:sp>
        <p:nvSpPr>
          <p:cNvPr id="4" name="Text Placeholder 3"/>
          <p:cNvSpPr>
            <a:spLocks noGrp="1"/>
          </p:cNvSpPr>
          <p:nvPr>
            <p:ph type="body" sz="half" idx="2"/>
          </p:nvPr>
        </p:nvSpPr>
        <p:spPr>
          <a:xfrm>
            <a:off x="856024" y="5124020"/>
            <a:ext cx="7433144"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4/26/2018</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179528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2" name="Title 1"/>
          <p:cNvSpPr>
            <a:spLocks noGrp="1"/>
          </p:cNvSpPr>
          <p:nvPr>
            <p:ph type="title"/>
          </p:nvPr>
        </p:nvSpPr>
        <p:spPr>
          <a:xfrm>
            <a:off x="856093" y="609600"/>
            <a:ext cx="7429466" cy="3429000"/>
          </a:xfrm>
        </p:spPr>
        <p:txBody>
          <a:bodyPr anchor="ctr">
            <a:normAutofit/>
          </a:bodyPr>
          <a:lstStyle>
            <a:lvl1pPr>
              <a:defRPr sz="360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856059" y="4419606"/>
            <a:ext cx="7428344"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4/26/2018</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65255091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2"/>
            <a:ext cx="6977064" cy="2748429"/>
          </a:xfrm>
        </p:spPr>
        <p:txBody>
          <a:bodyPr anchor="ctr">
            <a:normAutofit/>
          </a:bodyPr>
          <a:lstStyle>
            <a:lvl1pPr>
              <a:defRPr sz="3600"/>
            </a:lvl1pPr>
          </a:lstStyle>
          <a:p>
            <a:r>
              <a:rPr lang="zh-TW" altLang="en-US"/>
              <a:t>按一下以編輯母片標題樣式</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4" name="Text Placeholder 3"/>
          <p:cNvSpPr>
            <a:spLocks noGrp="1"/>
          </p:cNvSpPr>
          <p:nvPr>
            <p:ph type="body" sz="half" idx="2"/>
          </p:nvPr>
        </p:nvSpPr>
        <p:spPr>
          <a:xfrm>
            <a:off x="856059" y="4309919"/>
            <a:ext cx="74295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4/26/2018</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
        <p:nvSpPr>
          <p:cNvPr id="60" name="TextBox 59"/>
          <p:cNvSpPr txBox="1"/>
          <p:nvPr/>
        </p:nvSpPr>
        <p:spPr>
          <a:xfrm>
            <a:off x="677634" y="732394"/>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white"/>
                </a:solidFill>
                <a:effectLst/>
              </a:rPr>
              <a:t>“</a:t>
            </a:r>
          </a:p>
        </p:txBody>
      </p:sp>
      <p:sp>
        <p:nvSpPr>
          <p:cNvPr id="61" name="TextBox 60"/>
          <p:cNvSpPr txBox="1"/>
          <p:nvPr/>
        </p:nvSpPr>
        <p:spPr>
          <a:xfrm>
            <a:off x="7903028" y="276497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white"/>
                </a:solidFill>
                <a:effectLst/>
              </a:rPr>
              <a:t>”</a:t>
            </a:r>
          </a:p>
        </p:txBody>
      </p:sp>
    </p:spTree>
    <p:extLst>
      <p:ext uri="{BB962C8B-B14F-4D97-AF65-F5344CB8AC3E}">
        <p14:creationId xmlns:p14="http://schemas.microsoft.com/office/powerpoint/2010/main" val="178406440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856061" y="2134048"/>
            <a:ext cx="7429501" cy="2511835"/>
          </a:xfrm>
        </p:spPr>
        <p:txBody>
          <a:bodyPr anchor="b">
            <a:normAutofit/>
          </a:bodyPr>
          <a:lstStyle>
            <a:lvl1pPr>
              <a:defRPr sz="360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856026" y="4657655"/>
            <a:ext cx="7428379"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4/26/2018</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18532286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3 欄">
    <p:spTree>
      <p:nvGrpSpPr>
        <p:cNvPr id="1" name=""/>
        <p:cNvGrpSpPr/>
        <p:nvPr/>
      </p:nvGrpSpPr>
      <p:grpSpPr>
        <a:xfrm>
          <a:off x="0" y="0"/>
          <a:ext cx="0" cy="0"/>
          <a:chOff x="0" y="0"/>
          <a:chExt cx="0" cy="0"/>
        </a:xfrm>
      </p:grpSpPr>
      <p:sp>
        <p:nvSpPr>
          <p:cNvPr id="15" name="Title 1"/>
          <p:cNvSpPr>
            <a:spLocks noGrp="1"/>
          </p:cNvSpPr>
          <p:nvPr>
            <p:ph type="title"/>
          </p:nvPr>
        </p:nvSpPr>
        <p:spPr>
          <a:xfrm>
            <a:off x="856063" y="609600"/>
            <a:ext cx="7429499" cy="1905000"/>
          </a:xfrm>
        </p:spPr>
        <p:txBody>
          <a:bodyPr/>
          <a:lstStyle/>
          <a:p>
            <a:r>
              <a:rPr lang="zh-TW" altLang="en-US"/>
              <a:t>按一下以編輯母片標題樣式</a:t>
            </a:r>
            <a:endParaRPr lang="en-US" dirty="0"/>
          </a:p>
        </p:txBody>
      </p:sp>
      <p:sp>
        <p:nvSpPr>
          <p:cNvPr id="7" name="Text Placeholder 2"/>
          <p:cNvSpPr>
            <a:spLocks noGrp="1"/>
          </p:cNvSpPr>
          <p:nvPr>
            <p:ph type="body" idx="1"/>
          </p:nvPr>
        </p:nvSpPr>
        <p:spPr>
          <a:xfrm>
            <a:off x="856059" y="2674463"/>
            <a:ext cx="2397674"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8" name="Text Placeholder 3"/>
          <p:cNvSpPr>
            <a:spLocks noGrp="1"/>
          </p:cNvSpPr>
          <p:nvPr>
            <p:ph type="body" sz="half" idx="15"/>
          </p:nvPr>
        </p:nvSpPr>
        <p:spPr>
          <a:xfrm>
            <a:off x="845942" y="3360263"/>
            <a:ext cx="2406551"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9" name="Text Placeholder 4"/>
          <p:cNvSpPr>
            <a:spLocks noGrp="1"/>
          </p:cNvSpPr>
          <p:nvPr>
            <p:ph type="body" sz="quarter" idx="3"/>
          </p:nvPr>
        </p:nvSpPr>
        <p:spPr>
          <a:xfrm>
            <a:off x="3386078" y="2677635"/>
            <a:ext cx="238828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10" name="Text Placeholder 3"/>
          <p:cNvSpPr>
            <a:spLocks noGrp="1"/>
          </p:cNvSpPr>
          <p:nvPr>
            <p:ph type="body" sz="half" idx="16"/>
          </p:nvPr>
        </p:nvSpPr>
        <p:spPr>
          <a:xfrm>
            <a:off x="3378161" y="3363435"/>
            <a:ext cx="2396873"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11" name="Text Placeholder 4"/>
          <p:cNvSpPr>
            <a:spLocks noGrp="1"/>
          </p:cNvSpPr>
          <p:nvPr>
            <p:ph type="body" sz="quarter" idx="13"/>
          </p:nvPr>
        </p:nvSpPr>
        <p:spPr>
          <a:xfrm>
            <a:off x="5889332" y="2674463"/>
            <a:ext cx="2396226"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12" name="Text Placeholder 3"/>
          <p:cNvSpPr>
            <a:spLocks noGrp="1"/>
          </p:cNvSpPr>
          <p:nvPr>
            <p:ph type="body" sz="half" idx="17"/>
          </p:nvPr>
        </p:nvSpPr>
        <p:spPr>
          <a:xfrm>
            <a:off x="5889332" y="3360263"/>
            <a:ext cx="2396226"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white">
                    <a:tint val="75000"/>
                  </a:prstClr>
                </a:solidFill>
              </a:rPr>
              <a:pPr/>
              <a:t>4/26/2018</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7944476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theme" Target="../theme/theme10.xml"/><Relationship Id="rId1" Type="http://schemas.openxmlformats.org/officeDocument/2006/relationships/slideLayout" Target="../slideLayouts/slideLayout10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image" Target="../media/image9.pn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image" Target="../media/image8.png"/><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theme" Target="../theme/theme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10" Type="http://schemas.openxmlformats.org/officeDocument/2006/relationships/slideLayout" Target="../slideLayouts/slideLayout95.xml"/><Relationship Id="rId19" Type="http://schemas.openxmlformats.org/officeDocument/2006/relationships/image" Target="../media/image14.png"/><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theme" Target="../theme/theme9.xml"/><Relationship Id="rId1"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1"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Freeform 7"/>
          <p:cNvSpPr/>
          <p:nvPr/>
        </p:nvSpPr>
        <p:spPr>
          <a:xfrm>
            <a:off x="-2380" y="5051300"/>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822960" y="1100636"/>
            <a:ext cx="7520940" cy="3579849"/>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0CCD48C8-1D9A-4DF4-8C9D-C2152601A523}" type="datetimeFigureOut">
              <a:rPr lang="zh-TW" altLang="en-US" smtClean="0"/>
              <a:pPr/>
              <a:t>2018/4/26</a:t>
            </a:fld>
            <a:endParaRPr lang="zh-TW" altLang="en-US"/>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zh-TW" altLang="en-US"/>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444B7B13-2C04-4D03-AF0E-1B620C3C0747}" type="slidenum">
              <a:rPr lang="zh-TW" altLang="en-US" smtClean="0"/>
              <a:pPr/>
              <a:t>‹#›</a:t>
            </a:fld>
            <a:endParaRPr lang="zh-TW" altLang="en-US"/>
          </a:p>
        </p:txBody>
      </p:sp>
    </p:spTree>
    <p:extLst>
      <p:ext uri="{BB962C8B-B14F-4D97-AF65-F5344CB8AC3E}">
        <p14:creationId xmlns:p14="http://schemas.microsoft.com/office/powerpoint/2010/main" val="39217532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1371600" y="5029203"/>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ea typeface="新細明體" charset="-120"/>
              </a:defRPr>
            </a:lvl1pPr>
          </a:lstStyle>
          <a:p>
            <a:pPr fontAlgn="base">
              <a:spcBef>
                <a:spcPct val="0"/>
              </a:spcBef>
              <a:spcAft>
                <a:spcPct val="0"/>
              </a:spcAft>
            </a:pPr>
            <a:fld id="{48FE56FF-EAC1-45DE-AA7C-6DA3F2876465}" type="datetime1">
              <a:rPr lang="zh-TW" altLang="en-US" smtClean="0"/>
              <a:pPr fontAlgn="base">
                <a:spcBef>
                  <a:spcPct val="0"/>
                </a:spcBef>
                <a:spcAft>
                  <a:spcPct val="0"/>
                </a:spcAft>
              </a:pPr>
              <a:t>2018/4/26</a:t>
            </a:fld>
            <a:endParaRPr lang="en-US" altLang="zh-TW" smtClean="0"/>
          </a:p>
        </p:txBody>
      </p:sp>
      <p:sp>
        <p:nvSpPr>
          <p:cNvPr id="5" name="Footer Placeholder 4"/>
          <p:cNvSpPr>
            <a:spLocks noGrp="1"/>
          </p:cNvSpPr>
          <p:nvPr>
            <p:ph type="ftr" sz="quarter" idx="3"/>
          </p:nvPr>
        </p:nvSpPr>
        <p:spPr>
          <a:xfrm>
            <a:off x="5105400" y="5029203"/>
            <a:ext cx="2895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ea typeface="新細明體" charset="-120"/>
              </a:defRPr>
            </a:lvl1pPr>
          </a:lstStyle>
          <a:p>
            <a:pPr fontAlgn="base">
              <a:spcBef>
                <a:spcPct val="0"/>
              </a:spcBef>
              <a:spcAft>
                <a:spcPct val="0"/>
              </a:spcAft>
            </a:pPr>
            <a:r>
              <a:rPr lang="zh-HK" altLang="en-US" smtClean="0"/>
              <a:t>老師姓名</a:t>
            </a:r>
            <a:endParaRPr lang="zh-TW" altLang="en-US" smtClean="0"/>
          </a:p>
        </p:txBody>
      </p:sp>
    </p:spTree>
    <p:extLst>
      <p:ext uri="{BB962C8B-B14F-4D97-AF65-F5344CB8AC3E}">
        <p14:creationId xmlns:p14="http://schemas.microsoft.com/office/powerpoint/2010/main" val="1305282205"/>
      </p:ext>
    </p:extLst>
  </p:cSld>
  <p:clrMap bg1="lt1" tx1="dk1" bg2="lt2" tx2="dk2" accent1="accent1" accent2="accent2" accent3="accent3" accent4="accent4" accent5="accent5" accent6="accent6" hlink="hlink" folHlink="folHlink"/>
  <p:sldLayoutIdLst>
    <p:sldLayoutId id="2147483773" r:id="rId1"/>
  </p:sldLayoutIdLst>
  <p:hf sldNum="0" hdr="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omic Sans MS" pitchFamily="66" charset="0"/>
        </a:defRPr>
      </a:lvl2pPr>
      <a:lvl3pPr algn="ctr" rtl="0" fontAlgn="base">
        <a:spcBef>
          <a:spcPct val="0"/>
        </a:spcBef>
        <a:spcAft>
          <a:spcPct val="0"/>
        </a:spcAft>
        <a:defRPr sz="4400">
          <a:solidFill>
            <a:schemeClr val="tx1"/>
          </a:solidFill>
          <a:latin typeface="Comic Sans MS" pitchFamily="66" charset="0"/>
        </a:defRPr>
      </a:lvl3pPr>
      <a:lvl4pPr algn="ctr" rtl="0" fontAlgn="base">
        <a:spcBef>
          <a:spcPct val="0"/>
        </a:spcBef>
        <a:spcAft>
          <a:spcPct val="0"/>
        </a:spcAft>
        <a:defRPr sz="4400">
          <a:solidFill>
            <a:schemeClr val="tx1"/>
          </a:solidFill>
          <a:latin typeface="Comic Sans MS" pitchFamily="66" charset="0"/>
        </a:defRPr>
      </a:lvl4pPr>
      <a:lvl5pPr algn="ctr" rtl="0" fontAlgn="base">
        <a:spcBef>
          <a:spcPct val="0"/>
        </a:spcBef>
        <a:spcAft>
          <a:spcPct val="0"/>
        </a:spcAft>
        <a:defRPr sz="4400">
          <a:solidFill>
            <a:schemeClr val="tx1"/>
          </a:solidFill>
          <a:latin typeface="Comic Sans MS" pitchFamily="66" charset="0"/>
        </a:defRPr>
      </a:lvl5pPr>
      <a:lvl6pPr marL="457200" algn="ctr" rtl="0" fontAlgn="base">
        <a:spcBef>
          <a:spcPct val="0"/>
        </a:spcBef>
        <a:spcAft>
          <a:spcPct val="0"/>
        </a:spcAft>
        <a:defRPr sz="4400">
          <a:solidFill>
            <a:schemeClr val="tx1"/>
          </a:solidFill>
          <a:latin typeface="Comic Sans MS" pitchFamily="66" charset="0"/>
        </a:defRPr>
      </a:lvl6pPr>
      <a:lvl7pPr marL="914400" algn="ctr" rtl="0" fontAlgn="base">
        <a:spcBef>
          <a:spcPct val="0"/>
        </a:spcBef>
        <a:spcAft>
          <a:spcPct val="0"/>
        </a:spcAft>
        <a:defRPr sz="4400">
          <a:solidFill>
            <a:schemeClr val="tx1"/>
          </a:solidFill>
          <a:latin typeface="Comic Sans MS" pitchFamily="66" charset="0"/>
        </a:defRPr>
      </a:lvl7pPr>
      <a:lvl8pPr marL="1371600" algn="ctr" rtl="0" fontAlgn="base">
        <a:spcBef>
          <a:spcPct val="0"/>
        </a:spcBef>
        <a:spcAft>
          <a:spcPct val="0"/>
        </a:spcAft>
        <a:defRPr sz="4400">
          <a:solidFill>
            <a:schemeClr val="tx1"/>
          </a:solidFill>
          <a:latin typeface="Comic Sans MS" pitchFamily="66" charset="0"/>
        </a:defRPr>
      </a:lvl8pPr>
      <a:lvl9pPr marL="1828800" algn="ctr" rtl="0" fontAlgn="base">
        <a:spcBef>
          <a:spcPct val="0"/>
        </a:spcBef>
        <a:spcAft>
          <a:spcPct val="0"/>
        </a:spcAft>
        <a:defRPr sz="4400">
          <a:solidFill>
            <a:schemeClr val="tx1"/>
          </a:solidFill>
          <a:latin typeface="Comic Sans MS" pitchFamily="66"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1"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Freeform 7"/>
          <p:cNvSpPr/>
          <p:nvPr/>
        </p:nvSpPr>
        <p:spPr>
          <a:xfrm>
            <a:off x="-2380" y="5051294"/>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822960" y="1100630"/>
            <a:ext cx="7520940" cy="3579849"/>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478BC5FF-B1B7-4794-A56C-DDD646DD10B2}" type="datetimeFigureOut">
              <a:rPr lang="zh-TW" altLang="en-US" smtClean="0"/>
              <a:pPr/>
              <a:t>2018/4/26</a:t>
            </a:fld>
            <a:endParaRPr lang="zh-TW" altLang="en-US"/>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zh-TW" altLang="en-US"/>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664370BA-069A-48D0-960E-62CE2B55D250}" type="slidenum">
              <a:rPr lang="zh-TW" altLang="en-US" smtClean="0"/>
              <a:pPr/>
              <a:t>‹#›</a:t>
            </a:fld>
            <a:endParaRPr lang="zh-TW" altLang="en-US"/>
          </a:p>
        </p:txBody>
      </p:sp>
    </p:spTree>
    <p:extLst>
      <p:ext uri="{BB962C8B-B14F-4D97-AF65-F5344CB8AC3E}">
        <p14:creationId xmlns:p14="http://schemas.microsoft.com/office/powerpoint/2010/main" val="29043778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66" name="Rectangle 65"/>
          <p:cNvSpPr/>
          <p:nvPr/>
        </p:nvSpPr>
        <p:spPr>
          <a:xfrm>
            <a:off x="457200" y="333495"/>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Rectangle 69"/>
          <p:cNvSpPr/>
          <p:nvPr/>
        </p:nvSpPr>
        <p:spPr>
          <a:xfrm>
            <a:off x="4561244"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043493" y="1027664"/>
            <a:ext cx="7024744" cy="1143000"/>
          </a:xfrm>
          <a:prstGeom prst="rect">
            <a:avLst/>
          </a:prstGeom>
        </p:spPr>
        <p:txBody>
          <a:bodyPr vert="horz" lIns="91440" tIns="45720" rIns="91440" bIns="45720" rtlCol="0" anchor="b">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1043496" y="2323652"/>
            <a:ext cx="6777317" cy="3508977"/>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5997388" y="224500"/>
            <a:ext cx="2133600" cy="365125"/>
          </a:xfrm>
          <a:prstGeom prst="rect">
            <a:avLst/>
          </a:prstGeom>
        </p:spPr>
        <p:txBody>
          <a:bodyPr vert="horz" lIns="91440" tIns="45720" rIns="91440" bIns="45720" rtlCol="0" anchor="ctr"/>
          <a:lstStyle>
            <a:lvl1pPr algn="r">
              <a:defRPr sz="1200">
                <a:solidFill>
                  <a:srgbClr val="FEFEFE"/>
                </a:solidFill>
              </a:defRPr>
            </a:lvl1pPr>
          </a:lstStyle>
          <a:p>
            <a:fld id="{0A417082-6324-4740-997A-70DA5386FF41}" type="datetimeFigureOut">
              <a:rPr lang="zh-TW" altLang="en-US" smtClean="0"/>
              <a:pPr/>
              <a:t>2018/4/26</a:t>
            </a:fld>
            <a:endParaRPr lang="zh-TW" altLang="en-US"/>
          </a:p>
        </p:txBody>
      </p:sp>
      <p:sp>
        <p:nvSpPr>
          <p:cNvPr id="5" name="Footer Placeholder 4"/>
          <p:cNvSpPr>
            <a:spLocks noGrp="1"/>
          </p:cNvSpPr>
          <p:nvPr>
            <p:ph type="ftr" sz="quarter" idx="3"/>
          </p:nvPr>
        </p:nvSpPr>
        <p:spPr>
          <a:xfrm>
            <a:off x="4641448" y="5852168"/>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zh-TW" altLang="en-US">
              <a:solidFill>
                <a:srgbClr val="94C600"/>
              </a:solidFill>
            </a:endParaRPr>
          </a:p>
        </p:txBody>
      </p:sp>
      <p:sp>
        <p:nvSpPr>
          <p:cNvPr id="6" name="Slide Number Placeholder 5"/>
          <p:cNvSpPr>
            <a:spLocks noGrp="1"/>
          </p:cNvSpPr>
          <p:nvPr>
            <p:ph type="sldNum" sz="quarter" idx="4"/>
          </p:nvPr>
        </p:nvSpPr>
        <p:spPr>
          <a:xfrm>
            <a:off x="4649098" y="224499"/>
            <a:ext cx="1332156" cy="365125"/>
          </a:xfrm>
          <a:prstGeom prst="rect">
            <a:avLst/>
          </a:prstGeom>
        </p:spPr>
        <p:txBody>
          <a:bodyPr vert="horz" lIns="91440" tIns="45720" rIns="91440" bIns="45720" rtlCol="0" anchor="ctr"/>
          <a:lstStyle>
            <a:lvl1pPr algn="l">
              <a:defRPr sz="1200">
                <a:solidFill>
                  <a:srgbClr val="FEFEFE"/>
                </a:solidFill>
              </a:defRPr>
            </a:lvl1pPr>
          </a:lstStyle>
          <a:p>
            <a:fld id="{F9076ADC-71CF-42D1-88E6-1402C2C9E31E}" type="slidenum">
              <a:rPr lang="zh-TW" altLang="en-US" smtClean="0"/>
              <a:pPr/>
              <a:t>‹#›</a:t>
            </a:fld>
            <a:endParaRPr lang="zh-TW" altLang="en-US"/>
          </a:p>
        </p:txBody>
      </p:sp>
    </p:spTree>
    <p:extLst>
      <p:ext uri="{BB962C8B-B14F-4D97-AF65-F5344CB8AC3E}">
        <p14:creationId xmlns:p14="http://schemas.microsoft.com/office/powerpoint/2010/main" val="38986932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4" name="Date Placeholder 3"/>
          <p:cNvSpPr>
            <a:spLocks noGrp="1"/>
          </p:cNvSpPr>
          <p:nvPr>
            <p:ph type="dt" sz="half" idx="2"/>
          </p:nvPr>
        </p:nvSpPr>
        <p:spPr>
          <a:xfrm>
            <a:off x="5163672" y="6250172"/>
            <a:ext cx="3786690" cy="365125"/>
          </a:xfrm>
          <a:prstGeom prst="rect">
            <a:avLst/>
          </a:prstGeom>
        </p:spPr>
        <p:txBody>
          <a:bodyPr vert="horz" lIns="91440" tIns="45720" rIns="91440" bIns="45720" rtlCol="0" anchor="ctr"/>
          <a:lstStyle>
            <a:lvl1pPr algn="r">
              <a:defRPr sz="1000">
                <a:solidFill>
                  <a:schemeClr val="tx2"/>
                </a:solidFill>
              </a:defRPr>
            </a:lvl1pPr>
          </a:lstStyle>
          <a:p>
            <a:fld id="{FECA65EE-D5D4-46B6-B180-38B77AB74D1B}" type="datetimeFigureOut">
              <a:rPr lang="zh-TW" altLang="en-US" smtClean="0">
                <a:solidFill>
                  <a:srgbClr val="073E87"/>
                </a:solidFill>
              </a:rPr>
              <a:pPr/>
              <a:t>2018/4/26</a:t>
            </a:fld>
            <a:endParaRPr lang="zh-TW" altLang="en-US">
              <a:solidFill>
                <a:srgbClr val="073E87"/>
              </a:solidFill>
            </a:endParaRPr>
          </a:p>
        </p:txBody>
      </p:sp>
      <p:sp>
        <p:nvSpPr>
          <p:cNvPr id="5" name="Footer Placeholder 4"/>
          <p:cNvSpPr>
            <a:spLocks noGrp="1"/>
          </p:cNvSpPr>
          <p:nvPr>
            <p:ph type="ftr" sz="quarter" idx="3"/>
          </p:nvPr>
        </p:nvSpPr>
        <p:spPr>
          <a:xfrm>
            <a:off x="193642" y="6250172"/>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zh-TW" altLang="en-US">
              <a:solidFill>
                <a:srgbClr val="073E87"/>
              </a:solidFill>
            </a:endParaRPr>
          </a:p>
        </p:txBody>
      </p:sp>
      <p:sp>
        <p:nvSpPr>
          <p:cNvPr id="6" name="Slide Number Placeholder 5"/>
          <p:cNvSpPr>
            <a:spLocks noGrp="1"/>
          </p:cNvSpPr>
          <p:nvPr>
            <p:ph type="sldNum" sz="quarter" idx="4"/>
          </p:nvPr>
        </p:nvSpPr>
        <p:spPr>
          <a:xfrm>
            <a:off x="3991092" y="6250171"/>
            <a:ext cx="1161826" cy="365125"/>
          </a:xfrm>
          <a:prstGeom prst="rect">
            <a:avLst/>
          </a:prstGeom>
        </p:spPr>
        <p:txBody>
          <a:bodyPr vert="horz" lIns="91440" tIns="45720" rIns="91440" bIns="45720" rtlCol="0" anchor="ctr"/>
          <a:lstStyle>
            <a:lvl1pPr algn="ctr">
              <a:defRPr sz="1000">
                <a:solidFill>
                  <a:schemeClr val="tx2"/>
                </a:solidFill>
              </a:defRPr>
            </a:lvl1pPr>
          </a:lstStyle>
          <a:p>
            <a:fld id="{AE993265-C684-4E31-BDBD-B0FF7E65F13B}" type="slidenum">
              <a:rPr lang="zh-TW" altLang="en-US" smtClean="0">
                <a:solidFill>
                  <a:srgbClr val="073E87"/>
                </a:solidFill>
              </a:rPr>
              <a:pPr/>
              <a:t>‹#›</a:t>
            </a:fld>
            <a:endParaRPr lang="zh-TW" altLang="en-US">
              <a:solidFill>
                <a:srgbClr val="073E87"/>
              </a:solidFill>
            </a:endParaRPr>
          </a:p>
        </p:txBody>
      </p:sp>
      <p:sp>
        <p:nvSpPr>
          <p:cNvPr id="3" name="Text Placeholder 2"/>
          <p:cNvSpPr>
            <a:spLocks noGrp="1"/>
          </p:cNvSpPr>
          <p:nvPr>
            <p:ph type="body" idx="1"/>
          </p:nvPr>
        </p:nvSpPr>
        <p:spPr>
          <a:xfrm>
            <a:off x="872071" y="2675467"/>
            <a:ext cx="7408333" cy="3450696"/>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Tree>
    <p:extLst>
      <p:ext uri="{BB962C8B-B14F-4D97-AF65-F5344CB8AC3E}">
        <p14:creationId xmlns:p14="http://schemas.microsoft.com/office/powerpoint/2010/main" val="88410126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矩形 6"/>
          <p:cNvSpPr/>
          <p:nvPr/>
        </p:nvSpPr>
        <p:spPr bwMode="ltGray">
          <a:xfrm>
            <a:off x="1192" y="6583680"/>
            <a:ext cx="9141620" cy="27432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algn="ctr"/>
            <a:endParaRPr lang="zh-TW" altLang="en-US" kern="0">
              <a:solidFill>
                <a:prstClr val="white"/>
              </a:solidFill>
              <a:latin typeface="微軟正黑體" panose="020B0604030504040204" pitchFamily="34" charset="-120"/>
              <a:ea typeface="微軟正黑體" panose="020B0604030504040204" pitchFamily="34" charset="-120"/>
            </a:endParaRPr>
          </a:p>
        </p:txBody>
      </p:sp>
      <p:sp>
        <p:nvSpPr>
          <p:cNvPr id="8" name="矩形 7"/>
          <p:cNvSpPr/>
          <p:nvPr/>
        </p:nvSpPr>
        <p:spPr bwMode="white">
          <a:xfrm>
            <a:off x="1192" y="6583680"/>
            <a:ext cx="9141620" cy="45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solidFill>
                <a:prstClr val="white"/>
              </a:solidFill>
              <a:latin typeface="微軟正黑體" panose="020B0604030504040204" pitchFamily="34" charset="-120"/>
              <a:ea typeface="微軟正黑體" panose="020B0604030504040204" pitchFamily="34" charset="-120"/>
            </a:endParaRPr>
          </a:p>
        </p:txBody>
      </p:sp>
      <p:sp>
        <p:nvSpPr>
          <p:cNvPr id="2" name="標題版面配置區 1"/>
          <p:cNvSpPr>
            <a:spLocks noGrp="1"/>
          </p:cNvSpPr>
          <p:nvPr>
            <p:ph type="title"/>
          </p:nvPr>
        </p:nvSpPr>
        <p:spPr>
          <a:xfrm>
            <a:off x="1005840" y="467360"/>
            <a:ext cx="7132320" cy="1233424"/>
          </a:xfrm>
          <a:prstGeom prst="rect">
            <a:avLst/>
          </a:prstGeom>
        </p:spPr>
        <p:txBody>
          <a:bodyPr vert="horz" lIns="91440" tIns="45720" rIns="91440" bIns="45720" rtlCol="0" anchor="b">
            <a:normAutofit/>
          </a:bodyPr>
          <a:lstStyle/>
          <a:p>
            <a:r>
              <a:rPr lang="zh-TW" dirty="0"/>
              <a:t>按一下以編輯母片標題樣式</a:t>
            </a:r>
          </a:p>
        </p:txBody>
      </p:sp>
      <p:sp>
        <p:nvSpPr>
          <p:cNvPr id="3" name="文字版面配置區 2"/>
          <p:cNvSpPr>
            <a:spLocks noGrp="1"/>
          </p:cNvSpPr>
          <p:nvPr>
            <p:ph type="body" idx="1"/>
          </p:nvPr>
        </p:nvSpPr>
        <p:spPr>
          <a:xfrm>
            <a:off x="1005840" y="1901960"/>
            <a:ext cx="7132320" cy="4127627"/>
          </a:xfrm>
          <a:prstGeom prst="rect">
            <a:avLst/>
          </a:prstGeom>
        </p:spPr>
        <p:txBody>
          <a:bodyPr vert="horz" lIns="91440" tIns="45720" rIns="91440" bIns="45720" rtlCol="0">
            <a:normAutofit/>
          </a:bodyPr>
          <a:lstStyle/>
          <a:p>
            <a:pPr lvl="0"/>
            <a:r>
              <a:rPr lang="zh-TW" dirty="0"/>
              <a:t>按一下以編輯母片文字樣式</a:t>
            </a:r>
          </a:p>
          <a:p>
            <a:pPr lvl="1"/>
            <a:r>
              <a:rPr lang="zh-TW" dirty="0"/>
              <a:t>第二層</a:t>
            </a:r>
          </a:p>
          <a:p>
            <a:pPr lvl="2"/>
            <a:r>
              <a:rPr lang="zh-TW" dirty="0"/>
              <a:t>第三層</a:t>
            </a:r>
          </a:p>
          <a:p>
            <a:pPr lvl="3"/>
            <a:r>
              <a:rPr lang="zh-TW" dirty="0"/>
              <a:t>第四層</a:t>
            </a:r>
          </a:p>
          <a:p>
            <a:pPr lvl="4"/>
            <a:r>
              <a:rPr lang="zh-TW" dirty="0"/>
              <a:t>第五層</a:t>
            </a:r>
          </a:p>
          <a:p>
            <a:pPr lvl="5"/>
            <a:r>
              <a:rPr lang="zh-TW" dirty="0"/>
              <a:t>第六層</a:t>
            </a:r>
          </a:p>
          <a:p>
            <a:pPr lvl="6"/>
            <a:r>
              <a:rPr lang="zh-TW" dirty="0"/>
              <a:t>第七層</a:t>
            </a:r>
          </a:p>
          <a:p>
            <a:pPr lvl="7"/>
            <a:r>
              <a:rPr lang="zh-TW" dirty="0"/>
              <a:t>第八層</a:t>
            </a:r>
          </a:p>
          <a:p>
            <a:pPr lvl="8"/>
            <a:r>
              <a:rPr lang="zh-TW" dirty="0"/>
              <a:t>第九層</a:t>
            </a:r>
          </a:p>
        </p:txBody>
      </p:sp>
      <p:sp>
        <p:nvSpPr>
          <p:cNvPr id="4" name="日期版面配置區 3"/>
          <p:cNvSpPr>
            <a:spLocks noGrp="1"/>
          </p:cNvSpPr>
          <p:nvPr>
            <p:ph type="dt" sz="half" idx="2"/>
          </p:nvPr>
        </p:nvSpPr>
        <p:spPr>
          <a:xfrm>
            <a:off x="6656832" y="6601968"/>
            <a:ext cx="720090" cy="237744"/>
          </a:xfrm>
          <a:prstGeom prst="rect">
            <a:avLst/>
          </a:prstGeom>
        </p:spPr>
        <p:txBody>
          <a:bodyPr vert="horz" lIns="91440" tIns="45720" rIns="91440" bIns="45720" rtlCol="0" anchor="ctr"/>
          <a:lstStyle>
            <a:lvl1pPr algn="r" latinLnBrk="0">
              <a:defRPr lang="zh-TW" sz="800">
                <a:solidFill>
                  <a:schemeClr val="bg2"/>
                </a:solidFill>
                <a:latin typeface="微軟正黑體" panose="020B0604030504040204" pitchFamily="34" charset="-120"/>
                <a:ea typeface="微軟正黑體" panose="020B0604030504040204" pitchFamily="34" charset="-120"/>
              </a:defRPr>
            </a:lvl1pPr>
          </a:lstStyle>
          <a:p>
            <a:fld id="{9E583DDF-CA54-461A-A486-592D2374C532}" type="datetimeFigureOut">
              <a:rPr lang="en-US" altLang="zh-TW" smtClean="0">
                <a:solidFill>
                  <a:srgbClr val="E5E8E8"/>
                </a:solidFill>
              </a:rPr>
              <a:pPr/>
              <a:t>4/26/2018</a:t>
            </a:fld>
            <a:endParaRPr altLang="en-US" dirty="0">
              <a:solidFill>
                <a:srgbClr val="E5E8E8"/>
              </a:solidFill>
            </a:endParaRPr>
          </a:p>
        </p:txBody>
      </p:sp>
      <p:sp>
        <p:nvSpPr>
          <p:cNvPr id="5" name="頁尾版面配置區 4"/>
          <p:cNvSpPr>
            <a:spLocks noGrp="1"/>
          </p:cNvSpPr>
          <p:nvPr>
            <p:ph type="ftr" sz="quarter" idx="3"/>
          </p:nvPr>
        </p:nvSpPr>
        <p:spPr>
          <a:xfrm>
            <a:off x="1005842" y="6601968"/>
            <a:ext cx="5369814" cy="237744"/>
          </a:xfrm>
          <a:prstGeom prst="rect">
            <a:avLst/>
          </a:prstGeom>
        </p:spPr>
        <p:txBody>
          <a:bodyPr vert="horz" lIns="91440" tIns="45720" rIns="91440" bIns="45720" rtlCol="0" anchor="ctr"/>
          <a:lstStyle>
            <a:lvl1pPr algn="l" latinLnBrk="0">
              <a:defRPr lang="zh-TW" sz="800" cap="all" baseline="0">
                <a:solidFill>
                  <a:schemeClr val="bg2"/>
                </a:solidFill>
                <a:latin typeface="微軟正黑體" panose="020B0604030504040204" pitchFamily="34" charset="-120"/>
                <a:ea typeface="微軟正黑體" panose="020B0604030504040204" pitchFamily="34" charset="-120"/>
              </a:defRPr>
            </a:lvl1pPr>
          </a:lstStyle>
          <a:p>
            <a:endParaRPr altLang="en-US" dirty="0">
              <a:solidFill>
                <a:srgbClr val="E5E8E8"/>
              </a:solidFill>
            </a:endParaRPr>
          </a:p>
        </p:txBody>
      </p:sp>
      <p:sp>
        <p:nvSpPr>
          <p:cNvPr id="6" name="投影片編號版面配置區 5"/>
          <p:cNvSpPr>
            <a:spLocks noGrp="1"/>
          </p:cNvSpPr>
          <p:nvPr>
            <p:ph type="sldNum" sz="quarter" idx="4"/>
          </p:nvPr>
        </p:nvSpPr>
        <p:spPr>
          <a:xfrm>
            <a:off x="7658100" y="6601968"/>
            <a:ext cx="480060" cy="237744"/>
          </a:xfrm>
          <a:prstGeom prst="rect">
            <a:avLst/>
          </a:prstGeom>
        </p:spPr>
        <p:txBody>
          <a:bodyPr vert="horz" lIns="91440" tIns="45720" rIns="91440" bIns="45720" rtlCol="0" anchor="ctr"/>
          <a:lstStyle>
            <a:lvl1pPr algn="r" latinLnBrk="0">
              <a:defRPr lang="zh-TW" sz="800">
                <a:solidFill>
                  <a:schemeClr val="bg2"/>
                </a:solidFill>
                <a:latin typeface="微軟正黑體" panose="020B0604030504040204" pitchFamily="34" charset="-120"/>
                <a:ea typeface="微軟正黑體" panose="020B0604030504040204" pitchFamily="34" charset="-120"/>
              </a:defRPr>
            </a:lvl1pPr>
          </a:lstStyle>
          <a:p>
            <a:fld id="{CA8D9AD5-F248-4919-864A-CFD76CC027D6}" type="slidenum">
              <a:rPr lang="en-US" altLang="zh-TW" smtClean="0">
                <a:solidFill>
                  <a:srgbClr val="E5E8E8"/>
                </a:solidFill>
              </a:rPr>
              <a:pPr/>
              <a:t>‹#›</a:t>
            </a:fld>
            <a:endParaRPr lang="en-US" altLang="zh-TW">
              <a:solidFill>
                <a:srgbClr val="E5E8E8"/>
              </a:solidFill>
            </a:endParaRPr>
          </a:p>
        </p:txBody>
      </p:sp>
    </p:spTree>
    <p:extLst>
      <p:ext uri="{BB962C8B-B14F-4D97-AF65-F5344CB8AC3E}">
        <p14:creationId xmlns:p14="http://schemas.microsoft.com/office/powerpoint/2010/main" val="173222303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marL="0" indent="0" algn="l" defTabSz="914400" rtl="0" eaLnBrk="1" latinLnBrk="0" hangingPunct="1">
        <a:lnSpc>
          <a:spcPct val="90000"/>
        </a:lnSpc>
        <a:spcBef>
          <a:spcPct val="0"/>
        </a:spcBef>
        <a:buFont typeface="Arial" pitchFamily="34" charset="0"/>
        <a:buNone/>
        <a:defRPr lang="zh-TW" sz="3400" kern="1200">
          <a:solidFill>
            <a:schemeClr val="tx2">
              <a:lumMod val="75000"/>
            </a:schemeClr>
          </a:solidFill>
          <a:latin typeface="微軟正黑體" panose="020B0604030504040204" pitchFamily="34" charset="-120"/>
          <a:ea typeface="微軟正黑體" panose="020B0604030504040204" pitchFamily="34" charset="-120"/>
          <a:cs typeface="+mj-cs"/>
        </a:defRPr>
      </a:lvl1pPr>
    </p:titleStyle>
    <p:bodyStyle>
      <a:lvl1pPr marL="274320" indent="-228600" algn="l" defTabSz="914400" rtl="0" eaLnBrk="1" latinLnBrk="0" hangingPunct="1">
        <a:lnSpc>
          <a:spcPct val="90000"/>
        </a:lnSpc>
        <a:spcBef>
          <a:spcPts val="1800"/>
        </a:spcBef>
        <a:buClr>
          <a:schemeClr val="tx2"/>
        </a:buClr>
        <a:buSzPct val="80000"/>
        <a:buFont typeface="Wingdings" pitchFamily="2" charset="2"/>
        <a:buChar char="§"/>
        <a:defRPr lang="zh-TW" sz="2000" kern="1200">
          <a:solidFill>
            <a:schemeClr val="tx2"/>
          </a:solidFill>
          <a:latin typeface="微軟正黑體" panose="020B0604030504040204" pitchFamily="34" charset="-120"/>
          <a:ea typeface="微軟正黑體" panose="020B0604030504040204" pitchFamily="34" charset="-120"/>
          <a:cs typeface="+mn-cs"/>
        </a:defRPr>
      </a:lvl1pPr>
      <a:lvl2pPr marL="594360" indent="-228600" algn="l" defTabSz="914400" rtl="0" eaLnBrk="1" latinLnBrk="0" hangingPunct="1">
        <a:lnSpc>
          <a:spcPct val="90000"/>
        </a:lnSpc>
        <a:spcBef>
          <a:spcPts val="1000"/>
        </a:spcBef>
        <a:buClr>
          <a:schemeClr val="tx2"/>
        </a:buClr>
        <a:buSzPct val="80000"/>
        <a:buFont typeface="Wingdings" pitchFamily="2" charset="2"/>
        <a:buChar char="§"/>
        <a:defRPr lang="zh-TW" sz="1800" kern="1200">
          <a:solidFill>
            <a:schemeClr val="tx2"/>
          </a:solidFill>
          <a:latin typeface="微軟正黑體" panose="020B0604030504040204" pitchFamily="34" charset="-120"/>
          <a:ea typeface="微軟正黑體" panose="020B0604030504040204" pitchFamily="34" charset="-120"/>
          <a:cs typeface="+mn-cs"/>
        </a:defRPr>
      </a:lvl2pPr>
      <a:lvl3pPr marL="914400" indent="-228600" algn="l" defTabSz="914400" rtl="0" eaLnBrk="1" latinLnBrk="0" hangingPunct="1">
        <a:lnSpc>
          <a:spcPct val="90000"/>
        </a:lnSpc>
        <a:spcBef>
          <a:spcPts val="800"/>
        </a:spcBef>
        <a:buClr>
          <a:schemeClr val="tx2"/>
        </a:buClr>
        <a:buSzPct val="80000"/>
        <a:buFont typeface="Wingdings" pitchFamily="2" charset="2"/>
        <a:buChar char="§"/>
        <a:defRPr lang="zh-TW" sz="1600" kern="1200">
          <a:solidFill>
            <a:schemeClr val="tx2"/>
          </a:solidFill>
          <a:latin typeface="微軟正黑體" panose="020B0604030504040204" pitchFamily="34" charset="-120"/>
          <a:ea typeface="微軟正黑體" panose="020B0604030504040204" pitchFamily="34" charset="-120"/>
          <a:cs typeface="+mn-cs"/>
        </a:defRPr>
      </a:lvl3pPr>
      <a:lvl4pPr marL="1234440" indent="-228600" algn="l" defTabSz="914400" rtl="0" eaLnBrk="1" latinLnBrk="0" hangingPunct="1">
        <a:lnSpc>
          <a:spcPct val="90000"/>
        </a:lnSpc>
        <a:spcBef>
          <a:spcPts val="800"/>
        </a:spcBef>
        <a:buClr>
          <a:schemeClr val="tx2"/>
        </a:buClr>
        <a:buSzPct val="80000"/>
        <a:buFont typeface="Wingdings" pitchFamily="2" charset="2"/>
        <a:buChar char="§"/>
        <a:defRPr lang="zh-TW" sz="1400" kern="1200">
          <a:solidFill>
            <a:schemeClr val="tx2"/>
          </a:solidFill>
          <a:latin typeface="微軟正黑體" panose="020B0604030504040204" pitchFamily="34" charset="-120"/>
          <a:ea typeface="微軟正黑體" panose="020B0604030504040204" pitchFamily="34" charset="-120"/>
          <a:cs typeface="+mn-cs"/>
        </a:defRPr>
      </a:lvl4pPr>
      <a:lvl5pPr marL="1554480" indent="-228600" algn="l" defTabSz="914400" rtl="0" eaLnBrk="1" latinLnBrk="0" hangingPunct="1">
        <a:lnSpc>
          <a:spcPct val="90000"/>
        </a:lnSpc>
        <a:spcBef>
          <a:spcPts val="800"/>
        </a:spcBef>
        <a:buClr>
          <a:schemeClr val="tx2"/>
        </a:buClr>
        <a:buSzPct val="80000"/>
        <a:buFont typeface="Wingdings" pitchFamily="2" charset="2"/>
        <a:buChar char="§"/>
        <a:defRPr lang="zh-TW" sz="1400" kern="1200">
          <a:solidFill>
            <a:schemeClr val="tx2"/>
          </a:solidFill>
          <a:latin typeface="微軟正黑體" panose="020B0604030504040204" pitchFamily="34" charset="-120"/>
          <a:ea typeface="微軟正黑體" panose="020B0604030504040204" pitchFamily="34" charset="-120"/>
          <a:cs typeface="+mn-cs"/>
        </a:defRPr>
      </a:lvl5pPr>
      <a:lvl6pPr marL="1874520" indent="-228600" algn="l" defTabSz="914400" rtl="0" eaLnBrk="1" latinLnBrk="0" hangingPunct="1">
        <a:lnSpc>
          <a:spcPct val="90000"/>
        </a:lnSpc>
        <a:spcBef>
          <a:spcPts val="800"/>
        </a:spcBef>
        <a:buSzPct val="80000"/>
        <a:buFont typeface="Wingdings" pitchFamily="2" charset="2"/>
        <a:buChar char="§"/>
        <a:defRPr lang="zh-TW" sz="1400" kern="1200">
          <a:solidFill>
            <a:schemeClr val="tx2"/>
          </a:solidFill>
          <a:latin typeface="微軟正黑體" panose="020B0604030504040204" pitchFamily="34" charset="-120"/>
          <a:ea typeface="微軟正黑體" panose="020B0604030504040204" pitchFamily="34" charset="-120"/>
          <a:cs typeface="+mn-cs"/>
        </a:defRPr>
      </a:lvl6pPr>
      <a:lvl7pPr marL="2194560" indent="-228600" algn="l" defTabSz="914400" rtl="0" eaLnBrk="1" latinLnBrk="0" hangingPunct="1">
        <a:lnSpc>
          <a:spcPct val="90000"/>
        </a:lnSpc>
        <a:spcBef>
          <a:spcPts val="800"/>
        </a:spcBef>
        <a:buSzPct val="80000"/>
        <a:buFont typeface="Wingdings" pitchFamily="2" charset="2"/>
        <a:buChar char="§"/>
        <a:defRPr lang="zh-TW" sz="1400" kern="1200" baseline="0">
          <a:solidFill>
            <a:schemeClr val="tx2"/>
          </a:solidFill>
          <a:latin typeface="微軟正黑體" panose="020B0604030504040204" pitchFamily="34" charset="-120"/>
          <a:ea typeface="微軟正黑體" panose="020B0604030504040204" pitchFamily="34" charset="-120"/>
          <a:cs typeface="+mn-cs"/>
        </a:defRPr>
      </a:lvl7pPr>
      <a:lvl8pPr marL="2514600" indent="-228600" algn="l" defTabSz="914400" rtl="0" eaLnBrk="1" latinLnBrk="0" hangingPunct="1">
        <a:lnSpc>
          <a:spcPct val="90000"/>
        </a:lnSpc>
        <a:spcBef>
          <a:spcPts val="800"/>
        </a:spcBef>
        <a:buSzPct val="80000"/>
        <a:buFont typeface="Wingdings" pitchFamily="2" charset="2"/>
        <a:buChar char="§"/>
        <a:defRPr lang="zh-TW" sz="1400" kern="1200" baseline="0">
          <a:solidFill>
            <a:schemeClr val="tx2"/>
          </a:solidFill>
          <a:latin typeface="微軟正黑體" panose="020B0604030504040204" pitchFamily="34" charset="-120"/>
          <a:ea typeface="微軟正黑體" panose="020B0604030504040204" pitchFamily="34" charset="-120"/>
          <a:cs typeface="+mn-cs"/>
        </a:defRPr>
      </a:lvl8pPr>
      <a:lvl9pPr marL="2834640" indent="-228600" algn="l" defTabSz="914400" rtl="0" eaLnBrk="1" latinLnBrk="0" hangingPunct="1">
        <a:lnSpc>
          <a:spcPct val="90000"/>
        </a:lnSpc>
        <a:spcBef>
          <a:spcPts val="800"/>
        </a:spcBef>
        <a:buSzPct val="80000"/>
        <a:buFont typeface="Wingdings" pitchFamily="2" charset="2"/>
        <a:buChar char="§"/>
        <a:defRPr lang="zh-TW" sz="1400" kern="1200" baseline="0">
          <a:solidFill>
            <a:schemeClr val="tx2"/>
          </a:solidFill>
          <a:latin typeface="微軟正黑體" panose="020B0604030504040204" pitchFamily="34" charset="-120"/>
          <a:ea typeface="微軟正黑體" panose="020B0604030504040204" pitchFamily="34" charset="-120"/>
          <a:cs typeface="+mn-cs"/>
        </a:defRPr>
      </a:lvl9pPr>
    </p:bodyStyle>
    <p:otherStyle>
      <a:defPPr>
        <a:defRPr lang="zh-TW"/>
      </a:defPPr>
      <a:lvl1pPr marL="0" algn="l" defTabSz="914400" rtl="0" eaLnBrk="1" latinLnBrk="0" hangingPunct="1">
        <a:defRPr lang="zh-TW" sz="1800" kern="1200">
          <a:solidFill>
            <a:schemeClr val="tx1"/>
          </a:solidFill>
          <a:latin typeface="+mn-lt"/>
          <a:ea typeface="+mn-ea"/>
          <a:cs typeface="+mn-cs"/>
        </a:defRPr>
      </a:lvl1pPr>
      <a:lvl2pPr marL="457200" algn="l" defTabSz="914400" rtl="0" eaLnBrk="1" latinLnBrk="0" hangingPunct="1">
        <a:defRPr lang="zh-TW" sz="1800" kern="1200">
          <a:solidFill>
            <a:schemeClr val="tx1"/>
          </a:solidFill>
          <a:latin typeface="+mn-lt"/>
          <a:ea typeface="+mn-ea"/>
          <a:cs typeface="+mn-cs"/>
        </a:defRPr>
      </a:lvl2pPr>
      <a:lvl3pPr marL="914400" algn="l" defTabSz="914400" rtl="0" eaLnBrk="1" latinLnBrk="0" hangingPunct="1">
        <a:defRPr lang="zh-TW" sz="1800" kern="1200">
          <a:solidFill>
            <a:schemeClr val="tx1"/>
          </a:solidFill>
          <a:latin typeface="+mn-lt"/>
          <a:ea typeface="+mn-ea"/>
          <a:cs typeface="+mn-cs"/>
        </a:defRPr>
      </a:lvl3pPr>
      <a:lvl4pPr marL="1371600" algn="l" defTabSz="914400" rtl="0" eaLnBrk="1" latinLnBrk="0" hangingPunct="1">
        <a:defRPr lang="zh-TW" sz="1800" kern="1200">
          <a:solidFill>
            <a:schemeClr val="tx1"/>
          </a:solidFill>
          <a:latin typeface="+mn-lt"/>
          <a:ea typeface="+mn-ea"/>
          <a:cs typeface="+mn-cs"/>
        </a:defRPr>
      </a:lvl4pPr>
      <a:lvl5pPr marL="1828800" algn="l" defTabSz="914400" rtl="0" eaLnBrk="1" latinLnBrk="0" hangingPunct="1">
        <a:defRPr lang="zh-TW" sz="1800" kern="1200">
          <a:solidFill>
            <a:schemeClr val="tx1"/>
          </a:solidFill>
          <a:latin typeface="+mn-lt"/>
          <a:ea typeface="+mn-ea"/>
          <a:cs typeface="+mn-cs"/>
        </a:defRPr>
      </a:lvl5pPr>
      <a:lvl6pPr marL="2286000" algn="l" defTabSz="914400" rtl="0" eaLnBrk="1" latinLnBrk="0" hangingPunct="1">
        <a:defRPr lang="zh-TW" sz="1800" kern="1200">
          <a:solidFill>
            <a:schemeClr val="tx1"/>
          </a:solidFill>
          <a:latin typeface="+mn-lt"/>
          <a:ea typeface="+mn-ea"/>
          <a:cs typeface="+mn-cs"/>
        </a:defRPr>
      </a:lvl6pPr>
      <a:lvl7pPr marL="2743200" algn="l" defTabSz="914400" rtl="0" eaLnBrk="1" latinLnBrk="0" hangingPunct="1">
        <a:defRPr lang="zh-TW" sz="1800" kern="1200">
          <a:solidFill>
            <a:schemeClr val="tx1"/>
          </a:solidFill>
          <a:latin typeface="+mn-lt"/>
          <a:ea typeface="+mn-ea"/>
          <a:cs typeface="+mn-cs"/>
        </a:defRPr>
      </a:lvl7pPr>
      <a:lvl8pPr marL="3200400" algn="l" defTabSz="914400" rtl="0" eaLnBrk="1" latinLnBrk="0" hangingPunct="1">
        <a:defRPr lang="zh-TW" sz="1800" kern="1200">
          <a:solidFill>
            <a:schemeClr val="tx1"/>
          </a:solidFill>
          <a:latin typeface="+mn-lt"/>
          <a:ea typeface="+mn-ea"/>
          <a:cs typeface="+mn-cs"/>
        </a:defRPr>
      </a:lvl8pPr>
      <a:lvl9pPr marL="3657600" algn="l" defTabSz="914400" rtl="0" eaLnBrk="1" latinLnBrk="0" hangingPunct="1">
        <a:defRPr lang="zh-TW"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360">
          <p15:clr>
            <a:srgbClr val="F26B43"/>
          </p15:clr>
        </p15:guide>
        <p15:guide id="2" pos="40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1802" y="0"/>
            <a:ext cx="917247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971552" y="982141"/>
            <a:ext cx="7200897" cy="1303867"/>
          </a:xfrm>
          <a:prstGeom prst="rect">
            <a:avLst/>
          </a:prstGeom>
          <a:effectLst/>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971552" y="2556932"/>
            <a:ext cx="7200897" cy="3318936"/>
          </a:xfrm>
          <a:prstGeom prst="rect">
            <a:avLst/>
          </a:prstGeom>
        </p:spPr>
        <p:txBody>
          <a:bodyPr vert="horz" lIns="91440" tIns="45720" rIns="91440" bIns="45720" rtlCol="0" anchor="t">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508128" y="5969000"/>
            <a:ext cx="120015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457200"/>
            <a:fld id="{B61BEF0D-F0BB-DE4B-95CE-6DB70DBA9567}" type="datetimeFigureOut">
              <a:rPr lang="en-US" smtClean="0">
                <a:solidFill>
                  <a:prstClr val="black"/>
                </a:solidFill>
              </a:rPr>
              <a:pPr defTabSz="457200"/>
              <a:t>4/26/2018</a:t>
            </a:fld>
            <a:endParaRPr lang="en-US" dirty="0">
              <a:solidFill>
                <a:prstClr val="black"/>
              </a:solidFill>
            </a:endParaRPr>
          </a:p>
        </p:txBody>
      </p:sp>
      <p:sp>
        <p:nvSpPr>
          <p:cNvPr id="5" name="Footer Placeholder 4"/>
          <p:cNvSpPr>
            <a:spLocks noGrp="1"/>
          </p:cNvSpPr>
          <p:nvPr>
            <p:ph type="ftr" sz="quarter" idx="3"/>
          </p:nvPr>
        </p:nvSpPr>
        <p:spPr>
          <a:xfrm>
            <a:off x="971552" y="5969000"/>
            <a:ext cx="5479425"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defTabSz="457200"/>
            <a:endParaRPr lang="en-US" dirty="0">
              <a:solidFill>
                <a:prstClr val="black"/>
              </a:solidFill>
            </a:endParaRPr>
          </a:p>
        </p:txBody>
      </p:sp>
      <p:sp>
        <p:nvSpPr>
          <p:cNvPr id="6" name="Slide Number Placeholder 5"/>
          <p:cNvSpPr>
            <a:spLocks noGrp="1"/>
          </p:cNvSpPr>
          <p:nvPr>
            <p:ph type="sldNum" sz="quarter" idx="4"/>
          </p:nvPr>
        </p:nvSpPr>
        <p:spPr>
          <a:xfrm>
            <a:off x="7765428" y="5969000"/>
            <a:ext cx="40702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457200"/>
            <a:fld id="{D57F1E4F-1CFF-5643-939E-217C01CDF565}" type="slidenum">
              <a:rPr lang="en-US" smtClean="0">
                <a:solidFill>
                  <a:prstClr val="black"/>
                </a:solidFill>
              </a:rPr>
              <a:pPr defTabSz="457200"/>
              <a:t>‹#›</a:t>
            </a:fld>
            <a:endParaRPr lang="en-US" dirty="0">
              <a:solidFill>
                <a:prstClr val="black"/>
              </a:solidFill>
            </a:endParaRPr>
          </a:p>
        </p:txBody>
      </p:sp>
    </p:spTree>
    <p:extLst>
      <p:ext uri="{BB962C8B-B14F-4D97-AF65-F5344CB8AC3E}">
        <p14:creationId xmlns:p14="http://schemas.microsoft.com/office/powerpoint/2010/main" val="133329829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8" y="585216"/>
            <a:ext cx="7290054" cy="14996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8098" y="2286000"/>
            <a:ext cx="7290055" cy="4023360"/>
          </a:xfrm>
          <a:prstGeom prst="rect">
            <a:avLst/>
          </a:prstGeom>
        </p:spPr>
        <p:txBody>
          <a:bodyPr vert="horz" lIns="45720" tIns="45720" rIns="4572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8101" y="6470704"/>
            <a:ext cx="161560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8A0B01D-7974-40BA-84D2-E7ADCCE7BFBF}" type="datetimeFigureOut">
              <a:rPr lang="en-US" smtClean="0">
                <a:solidFill>
                  <a:prstClr val="black">
                    <a:lumMod val="95000"/>
                    <a:lumOff val="5000"/>
                  </a:prstClr>
                </a:solidFill>
              </a:rPr>
              <a:pPr/>
              <a:t>4/26/2018</a:t>
            </a:fld>
            <a:endParaRPr lang="en-US">
              <a:solidFill>
                <a:prstClr val="black">
                  <a:lumMod val="95000"/>
                  <a:lumOff val="5000"/>
                </a:prstClr>
              </a:solidFill>
            </a:endParaRPr>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solidFill>
                <a:prstClr val="black">
                  <a:lumMod val="95000"/>
                  <a:lumOff val="5000"/>
                </a:prstClr>
              </a:solidFill>
            </a:endParaRPr>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7C7A16DB-28D5-41A6-846A-E24E34621CF7}" type="slidenum">
              <a:rPr lang="en-US" smtClean="0">
                <a:solidFill>
                  <a:prstClr val="black">
                    <a:lumMod val="95000"/>
                    <a:lumOff val="5000"/>
                  </a:prstClr>
                </a:solidFill>
              </a:rPr>
              <a:pPr/>
              <a:t>‹#›</a:t>
            </a:fld>
            <a:endParaRPr lang="en-US">
              <a:solidFill>
                <a:prstClr val="black">
                  <a:lumMod val="95000"/>
                  <a:lumOff val="5000"/>
                </a:prstClr>
              </a:solidFill>
            </a:endParaRPr>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8097111"/>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628652" y="365129"/>
            <a:ext cx="7886700" cy="1325563"/>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28652" y="1825625"/>
            <a:ext cx="7886700" cy="4351338"/>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628650" y="635635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3E0077-B92B-480D-A792-A6AE128FF299}" type="datetimeFigureOut">
              <a:rPr lang="zh-TW" altLang="en-US" smtClean="0">
                <a:solidFill>
                  <a:prstClr val="black">
                    <a:tint val="75000"/>
                  </a:prstClr>
                </a:solidFill>
              </a:rPr>
              <a:pPr/>
              <a:t>2018/4/26</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028952" y="635635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457950" y="635635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04695D-6422-460E-881B-FF54FEC02DBD}"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251580293"/>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0716" y="3"/>
            <a:ext cx="9040416"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856063" y="618518"/>
            <a:ext cx="7429499"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856063" y="2249487"/>
            <a:ext cx="7429499" cy="3541714"/>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5592691" y="5883283"/>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457200"/>
            <a:fld id="{48A87A34-81AB-432B-8DAE-1953F412C126}" type="datetimeFigureOut">
              <a:rPr lang="en-US" dirty="0">
                <a:solidFill>
                  <a:prstClr val="white">
                    <a:tint val="75000"/>
                  </a:prstClr>
                </a:solidFill>
              </a:rPr>
              <a:pPr defTabSz="457200"/>
              <a:t>4/26/2018</a:t>
            </a:fld>
            <a:endParaRPr lang="en-US" dirty="0">
              <a:solidFill>
                <a:prstClr val="white">
                  <a:tint val="75000"/>
                </a:prstClr>
              </a:solidFill>
            </a:endParaRPr>
          </a:p>
        </p:txBody>
      </p:sp>
      <p:sp>
        <p:nvSpPr>
          <p:cNvPr id="5" name="Footer Placeholder 4"/>
          <p:cNvSpPr>
            <a:spLocks noGrp="1"/>
          </p:cNvSpPr>
          <p:nvPr>
            <p:ph type="ftr" sz="quarter" idx="3"/>
          </p:nvPr>
        </p:nvSpPr>
        <p:spPr>
          <a:xfrm>
            <a:off x="856059" y="5883282"/>
            <a:ext cx="4679482"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pPr defTabSz="457200"/>
            <a:endParaRPr lang="en-US" dirty="0">
              <a:solidFill>
                <a:prstClr val="white">
                  <a:tint val="75000"/>
                </a:prstClr>
              </a:solidFill>
            </a:endParaRPr>
          </a:p>
        </p:txBody>
      </p:sp>
      <p:sp>
        <p:nvSpPr>
          <p:cNvPr id="6" name="Slide Number Placeholder 5"/>
          <p:cNvSpPr>
            <a:spLocks noGrp="1"/>
          </p:cNvSpPr>
          <p:nvPr>
            <p:ph type="sldNum" sz="quarter" idx="4"/>
          </p:nvPr>
        </p:nvSpPr>
        <p:spPr>
          <a:xfrm>
            <a:off x="7707244" y="5883281"/>
            <a:ext cx="578317"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457200"/>
            <a:fld id="{6D22F896-40B5-4ADD-8801-0D06FADFA095}" type="slidenum">
              <a:rPr lang="en-US" dirty="0">
                <a:solidFill>
                  <a:prstClr val="white">
                    <a:tint val="75000"/>
                  </a:prstClr>
                </a:solidFill>
              </a:rPr>
              <a:pPr defTabSz="457200"/>
              <a:t>‹#›</a:t>
            </a:fld>
            <a:endParaRPr lang="en-US" dirty="0">
              <a:solidFill>
                <a:prstClr val="white">
                  <a:tint val="75000"/>
                </a:prstClr>
              </a:solidFill>
            </a:endParaRPr>
          </a:p>
        </p:txBody>
      </p:sp>
    </p:spTree>
    <p:extLst>
      <p:ext uri="{BB962C8B-B14F-4D97-AF65-F5344CB8AC3E}">
        <p14:creationId xmlns:p14="http://schemas.microsoft.com/office/powerpoint/2010/main" val="4149860229"/>
      </p:ext>
    </p:extLst>
  </p:cSld>
  <p:clrMap bg1="dk1" tx1="lt1" bg2="dk2"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1371600" y="5029207"/>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ea typeface="新細明體" charset="-120"/>
              </a:defRPr>
            </a:lvl1pPr>
          </a:lstStyle>
          <a:p>
            <a:pPr fontAlgn="base">
              <a:spcBef>
                <a:spcPct val="0"/>
              </a:spcBef>
              <a:spcAft>
                <a:spcPct val="0"/>
              </a:spcAft>
            </a:pPr>
            <a:fld id="{48FE56FF-EAC1-45DE-AA7C-6DA3F2876465}" type="datetime1">
              <a:rPr lang="zh-TW" altLang="en-US" smtClean="0"/>
              <a:pPr fontAlgn="base">
                <a:spcBef>
                  <a:spcPct val="0"/>
                </a:spcBef>
                <a:spcAft>
                  <a:spcPct val="0"/>
                </a:spcAft>
              </a:pPr>
              <a:t>2018/4/26</a:t>
            </a:fld>
            <a:endParaRPr lang="en-US" altLang="zh-TW" smtClean="0"/>
          </a:p>
        </p:txBody>
      </p:sp>
      <p:sp>
        <p:nvSpPr>
          <p:cNvPr id="5" name="Footer Placeholder 4"/>
          <p:cNvSpPr>
            <a:spLocks noGrp="1"/>
          </p:cNvSpPr>
          <p:nvPr>
            <p:ph type="ftr" sz="quarter" idx="3"/>
          </p:nvPr>
        </p:nvSpPr>
        <p:spPr>
          <a:xfrm>
            <a:off x="5105400" y="5029207"/>
            <a:ext cx="2895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ea typeface="新細明體" charset="-120"/>
              </a:defRPr>
            </a:lvl1pPr>
          </a:lstStyle>
          <a:p>
            <a:pPr fontAlgn="base">
              <a:spcBef>
                <a:spcPct val="0"/>
              </a:spcBef>
              <a:spcAft>
                <a:spcPct val="0"/>
              </a:spcAft>
            </a:pPr>
            <a:r>
              <a:rPr lang="zh-HK" altLang="en-US" smtClean="0"/>
              <a:t>老師姓名</a:t>
            </a:r>
            <a:endParaRPr lang="zh-TW" altLang="en-US" smtClean="0"/>
          </a:p>
        </p:txBody>
      </p:sp>
    </p:spTree>
    <p:extLst>
      <p:ext uri="{BB962C8B-B14F-4D97-AF65-F5344CB8AC3E}">
        <p14:creationId xmlns:p14="http://schemas.microsoft.com/office/powerpoint/2010/main" val="2811201747"/>
      </p:ext>
    </p:extLst>
  </p:cSld>
  <p:clrMap bg1="lt1" tx1="dk1" bg2="lt2" tx2="dk2" accent1="accent1" accent2="accent2" accent3="accent3" accent4="accent4" accent5="accent5" accent6="accent6" hlink="hlink" folHlink="folHlink"/>
  <p:sldLayoutIdLst>
    <p:sldLayoutId id="2147483771" r:id="rId1"/>
  </p:sldLayoutIdLst>
  <p:hf sldNum="0" hdr="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omic Sans MS" pitchFamily="66" charset="0"/>
        </a:defRPr>
      </a:lvl2pPr>
      <a:lvl3pPr algn="ctr" rtl="0" fontAlgn="base">
        <a:spcBef>
          <a:spcPct val="0"/>
        </a:spcBef>
        <a:spcAft>
          <a:spcPct val="0"/>
        </a:spcAft>
        <a:defRPr sz="4400">
          <a:solidFill>
            <a:schemeClr val="tx1"/>
          </a:solidFill>
          <a:latin typeface="Comic Sans MS" pitchFamily="66" charset="0"/>
        </a:defRPr>
      </a:lvl3pPr>
      <a:lvl4pPr algn="ctr" rtl="0" fontAlgn="base">
        <a:spcBef>
          <a:spcPct val="0"/>
        </a:spcBef>
        <a:spcAft>
          <a:spcPct val="0"/>
        </a:spcAft>
        <a:defRPr sz="4400">
          <a:solidFill>
            <a:schemeClr val="tx1"/>
          </a:solidFill>
          <a:latin typeface="Comic Sans MS" pitchFamily="66" charset="0"/>
        </a:defRPr>
      </a:lvl4pPr>
      <a:lvl5pPr algn="ctr" rtl="0" fontAlgn="base">
        <a:spcBef>
          <a:spcPct val="0"/>
        </a:spcBef>
        <a:spcAft>
          <a:spcPct val="0"/>
        </a:spcAft>
        <a:defRPr sz="4400">
          <a:solidFill>
            <a:schemeClr val="tx1"/>
          </a:solidFill>
          <a:latin typeface="Comic Sans MS" pitchFamily="66" charset="0"/>
        </a:defRPr>
      </a:lvl5pPr>
      <a:lvl6pPr marL="457200" algn="ctr" rtl="0" fontAlgn="base">
        <a:spcBef>
          <a:spcPct val="0"/>
        </a:spcBef>
        <a:spcAft>
          <a:spcPct val="0"/>
        </a:spcAft>
        <a:defRPr sz="4400">
          <a:solidFill>
            <a:schemeClr val="tx1"/>
          </a:solidFill>
          <a:latin typeface="Comic Sans MS" pitchFamily="66" charset="0"/>
        </a:defRPr>
      </a:lvl6pPr>
      <a:lvl7pPr marL="914400" algn="ctr" rtl="0" fontAlgn="base">
        <a:spcBef>
          <a:spcPct val="0"/>
        </a:spcBef>
        <a:spcAft>
          <a:spcPct val="0"/>
        </a:spcAft>
        <a:defRPr sz="4400">
          <a:solidFill>
            <a:schemeClr val="tx1"/>
          </a:solidFill>
          <a:latin typeface="Comic Sans MS" pitchFamily="66" charset="0"/>
        </a:defRPr>
      </a:lvl7pPr>
      <a:lvl8pPr marL="1371600" algn="ctr" rtl="0" fontAlgn="base">
        <a:spcBef>
          <a:spcPct val="0"/>
        </a:spcBef>
        <a:spcAft>
          <a:spcPct val="0"/>
        </a:spcAft>
        <a:defRPr sz="4400">
          <a:solidFill>
            <a:schemeClr val="tx1"/>
          </a:solidFill>
          <a:latin typeface="Comic Sans MS" pitchFamily="66" charset="0"/>
        </a:defRPr>
      </a:lvl8pPr>
      <a:lvl9pPr marL="1828800" algn="ctr" rtl="0" fontAlgn="base">
        <a:spcBef>
          <a:spcPct val="0"/>
        </a:spcBef>
        <a:spcAft>
          <a:spcPct val="0"/>
        </a:spcAft>
        <a:defRPr sz="4400">
          <a:solidFill>
            <a:schemeClr val="tx1"/>
          </a:solidFill>
          <a:latin typeface="Comic Sans MS" pitchFamily="66"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0.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hyperlink" Target="https://zh.wikipedia.org/wiki/%E7%9F%B3%E6%A3%BA" TargetMode="External"/><Relationship Id="rId3" Type="http://schemas.openxmlformats.org/officeDocument/2006/relationships/hyperlink" Target="https://zh.wikipedia.org/w/index.php?title=%E4%BA%9A%E5%B0%94%E4%BC%AF%E6%89%98%C2%B7%E9%B2%81%E5%85%B9&amp;action=edit&amp;redlink=1" TargetMode="External"/><Relationship Id="rId7" Type="http://schemas.openxmlformats.org/officeDocument/2006/relationships/hyperlink" Target="https://zh.wikipedia.org/wiki/%E5%9F%83%E5%8F%8A" TargetMode="External"/><Relationship Id="rId2" Type="http://schemas.openxmlformats.org/officeDocument/2006/relationships/image" Target="../media/image33.JPG"/><Relationship Id="rId1" Type="http://schemas.openxmlformats.org/officeDocument/2006/relationships/slideLayout" Target="../slideLayouts/slideLayout40.xml"/><Relationship Id="rId6" Type="http://schemas.openxmlformats.org/officeDocument/2006/relationships/hyperlink" Target="https://zh.wikipedia.org/wiki/%E9%87%91%E5%AD%97%E5%A1%94" TargetMode="External"/><Relationship Id="rId11" Type="http://schemas.openxmlformats.org/officeDocument/2006/relationships/hyperlink" Target="https://zh.wikipedia.org/w/index.php?title=%E5%9C%A3%E6%A0%91&amp;action=edit&amp;redlink=1" TargetMode="External"/><Relationship Id="rId5" Type="http://schemas.openxmlformats.org/officeDocument/2006/relationships/hyperlink" Target="https://zh.wikipedia.org/wiki/%E5%B7%B4%E5%8A%A0%E5%B0%94%E4%BA%8C%E4%B8%96" TargetMode="External"/><Relationship Id="rId10" Type="http://schemas.openxmlformats.org/officeDocument/2006/relationships/hyperlink" Target="https://zh.wikipedia.org/wiki/%E5%9C%B0%E5%BA%9C" TargetMode="External"/><Relationship Id="rId4" Type="http://schemas.openxmlformats.org/officeDocument/2006/relationships/hyperlink" Target="https://zh.wikipedia.org/wiki/%E5%B8%95%E4%BC%A6%E5%85%8B" TargetMode="External"/><Relationship Id="rId9" Type="http://schemas.openxmlformats.org/officeDocument/2006/relationships/hyperlink" Target="https://zh.wikipedia.org/wiki/%E5%AE%87%E5%AE%99%E9%A3%9E%E8%88%B9"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54.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4.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5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0.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6.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6.xml"/></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6.xml"/></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6.xml"/></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6.xml"/></Relationships>
</file>

<file path=ppt/slides/_rels/slide2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86.xml"/></Relationships>
</file>

<file path=ppt/slides/_rels/slide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86.xml"/></Relationships>
</file>

<file path=ppt/slides/_rels/slide3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91.xml"/></Relationships>
</file>

<file path=ppt/slides/_rels/slide3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9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3.xml"/></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xml"/><Relationship Id="rId1" Type="http://schemas.openxmlformats.org/officeDocument/2006/relationships/slideLayout" Target="../slideLayouts/slideLayout104.xml"/></Relationships>
</file>

<file path=ppt/slides/_rels/slide3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06.xml"/></Relationships>
</file>

<file path=ppt/slides/_rels/slide3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05.xml"/></Relationships>
</file>

<file path=ppt/slides/_rels/slide3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06.xml"/></Relationships>
</file>

<file path=ppt/slides/_rels/slide3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6.xml"/></Relationships>
</file>

<file path=ppt/slides/_rels/slide39.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10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6.xml"/></Relationships>
</file>

<file path=ppt/slides/_rels/slide4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06.xml"/></Relationships>
</file>

<file path=ppt/slides/_rels/slide4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06.xml"/></Relationships>
</file>

<file path=ppt/slides/_rels/slide4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06.xml"/></Relationships>
</file>

<file path=ppt/slides/_rels/slide4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06.xml"/></Relationships>
</file>

<file path=ppt/slides/_rels/slide4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06.xml"/></Relationships>
</file>

<file path=ppt/slides/_rels/slide4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06.xml"/></Relationships>
</file>

<file path=ppt/slides/_rels/slide4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06.xml"/></Relationships>
</file>

<file path=ppt/slides/_rels/slide4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06.xml"/></Relationships>
</file>

<file path=ppt/slides/_rels/slide4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06.xml"/></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06.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rot="19140000">
            <a:off x="929477" y="2030927"/>
            <a:ext cx="4732473" cy="1204306"/>
          </a:xfrm>
        </p:spPr>
        <p:txBody>
          <a:bodyPr/>
          <a:lstStyle/>
          <a:p>
            <a:r>
              <a:rPr lang="zh-TW" altLang="en-US" sz="8800" b="1" dirty="0" smtClean="0">
                <a:solidFill>
                  <a:srgbClr val="0070C0"/>
                </a:solidFill>
                <a:latin typeface="Microsoft New Tai Lue" panose="020B0502040204020203" pitchFamily="34" charset="0"/>
                <a:cs typeface="Microsoft New Tai Lue" panose="020B0502040204020203" pitchFamily="34" charset="0"/>
              </a:rPr>
              <a:t>羅馬天氣</a:t>
            </a:r>
            <a:endParaRPr lang="zh-TW" altLang="en-US" sz="8800" b="1" dirty="0">
              <a:solidFill>
                <a:srgbClr val="0070C0"/>
              </a:solidFill>
              <a:latin typeface="Microsoft New Tai Lue" panose="020B0502040204020203" pitchFamily="34" charset="0"/>
              <a:cs typeface="Microsoft New Tai Lue" panose="020B0502040204020203" pitchFamily="34" charset="0"/>
            </a:endParaRPr>
          </a:p>
        </p:txBody>
      </p:sp>
      <p:sp>
        <p:nvSpPr>
          <p:cNvPr id="3" name="副標題 2"/>
          <p:cNvSpPr>
            <a:spLocks noGrp="1"/>
          </p:cNvSpPr>
          <p:nvPr>
            <p:ph type="subTitle" idx="1"/>
          </p:nvPr>
        </p:nvSpPr>
        <p:spPr>
          <a:xfrm rot="19140000">
            <a:off x="1114331" y="2504644"/>
            <a:ext cx="6326537" cy="385825"/>
          </a:xfrm>
        </p:spPr>
        <p:txBody>
          <a:bodyPr>
            <a:noAutofit/>
          </a:bodyPr>
          <a:lstStyle/>
          <a:p>
            <a:r>
              <a:rPr lang="en-US" altLang="zh-TW" sz="3600" b="1" dirty="0" smtClean="0">
                <a:latin typeface="+mn-ea"/>
                <a:ea typeface="+mn-ea"/>
              </a:rPr>
              <a:t>301-</a:t>
            </a:r>
            <a:r>
              <a:rPr lang="zh-TW" altLang="en-US" sz="3600" b="1" dirty="0" smtClean="0">
                <a:latin typeface="+mn-ea"/>
                <a:ea typeface="+mn-ea"/>
              </a:rPr>
              <a:t>第</a:t>
            </a:r>
            <a:r>
              <a:rPr lang="en-US" altLang="zh-TW" sz="3600" b="1" dirty="0" smtClean="0">
                <a:latin typeface="+mn-ea"/>
                <a:ea typeface="+mn-ea"/>
              </a:rPr>
              <a:t>11</a:t>
            </a:r>
            <a:r>
              <a:rPr lang="zh-TW" altLang="en-US" sz="3600" b="1" dirty="0" smtClean="0">
                <a:latin typeface="+mn-ea"/>
                <a:ea typeface="+mn-ea"/>
              </a:rPr>
              <a:t>組</a:t>
            </a:r>
            <a:endParaRPr lang="zh-TW" altLang="en-US" sz="3600" b="1" dirty="0">
              <a:latin typeface="+mn-ea"/>
              <a:ea typeface="+mn-ea"/>
            </a:endParaRPr>
          </a:p>
        </p:txBody>
      </p:sp>
      <p:sp>
        <p:nvSpPr>
          <p:cNvPr id="8" name="文字方塊 7"/>
          <p:cNvSpPr txBox="1"/>
          <p:nvPr/>
        </p:nvSpPr>
        <p:spPr>
          <a:xfrm>
            <a:off x="3851920" y="3573024"/>
            <a:ext cx="5256584" cy="1631216"/>
          </a:xfrm>
          <a:prstGeom prst="rect">
            <a:avLst/>
          </a:prstGeom>
          <a:noFill/>
        </p:spPr>
        <p:txBody>
          <a:bodyPr wrap="square" rtlCol="0">
            <a:spAutoFit/>
          </a:bodyPr>
          <a:lstStyle/>
          <a:p>
            <a:r>
              <a:rPr lang="zh-TW" altLang="en-US" sz="3600" b="1" dirty="0" smtClean="0">
                <a:solidFill>
                  <a:srgbClr val="000000"/>
                </a:solidFill>
              </a:rPr>
              <a:t>小小氣象員</a:t>
            </a:r>
            <a:endParaRPr lang="en-US" altLang="zh-TW" sz="3600" b="1" dirty="0" smtClean="0">
              <a:solidFill>
                <a:srgbClr val="000000"/>
              </a:solidFill>
            </a:endParaRPr>
          </a:p>
          <a:p>
            <a:r>
              <a:rPr lang="en-US" altLang="zh-TW" sz="3200" dirty="0" smtClean="0">
                <a:solidFill>
                  <a:srgbClr val="000000"/>
                </a:solidFill>
              </a:rPr>
              <a:t>6</a:t>
            </a:r>
            <a:r>
              <a:rPr lang="zh-TW" altLang="en-US" sz="3200" dirty="0" smtClean="0">
                <a:solidFill>
                  <a:srgbClr val="000000"/>
                </a:solidFill>
              </a:rPr>
              <a:t>月的羅馬</a:t>
            </a:r>
            <a:r>
              <a:rPr lang="zh-TW" altLang="en-US" sz="3200" dirty="0" smtClean="0">
                <a:solidFill>
                  <a:srgbClr val="000000"/>
                </a:solidFill>
              </a:rPr>
              <a:t>天氣</a:t>
            </a:r>
            <a:r>
              <a:rPr lang="en-US" altLang="zh-TW" sz="3200" dirty="0" smtClean="0">
                <a:solidFill>
                  <a:srgbClr val="000000"/>
                </a:solidFill>
              </a:rPr>
              <a:t>~</a:t>
            </a:r>
            <a:r>
              <a:rPr lang="zh-TW" altLang="en-US" sz="3200" dirty="0" smtClean="0">
                <a:solidFill>
                  <a:srgbClr val="000000"/>
                </a:solidFill>
              </a:rPr>
              <a:t>晴</a:t>
            </a:r>
            <a:endParaRPr lang="en-US" altLang="zh-TW" sz="3200" dirty="0" smtClean="0">
              <a:solidFill>
                <a:srgbClr val="000000"/>
              </a:solidFill>
            </a:endParaRPr>
          </a:p>
          <a:p>
            <a:r>
              <a:rPr lang="zh-TW" altLang="en-US" sz="3200" dirty="0" smtClean="0">
                <a:solidFill>
                  <a:srgbClr val="000000"/>
                </a:solidFill>
              </a:rPr>
              <a:t>約在</a:t>
            </a:r>
            <a:r>
              <a:rPr lang="en-US" altLang="zh-TW" sz="3200" dirty="0" smtClean="0">
                <a:solidFill>
                  <a:srgbClr val="000000"/>
                </a:solidFill>
              </a:rPr>
              <a:t>13</a:t>
            </a:r>
            <a:r>
              <a:rPr lang="en-US" altLang="zh-TW" sz="3200" dirty="0" smtClean="0">
                <a:solidFill>
                  <a:srgbClr val="000000"/>
                </a:solidFill>
                <a:latin typeface="標楷體"/>
                <a:ea typeface="標楷體"/>
              </a:rPr>
              <a:t>℃</a:t>
            </a:r>
            <a:r>
              <a:rPr lang="en-US" altLang="zh-TW" sz="3200" dirty="0">
                <a:solidFill>
                  <a:srgbClr val="000000"/>
                </a:solidFill>
              </a:rPr>
              <a:t>~24</a:t>
            </a:r>
            <a:r>
              <a:rPr lang="en-US" altLang="zh-TW" sz="3200" dirty="0" smtClean="0">
                <a:solidFill>
                  <a:srgbClr val="000000"/>
                </a:solidFill>
                <a:latin typeface="標楷體"/>
                <a:ea typeface="標楷體"/>
              </a:rPr>
              <a:t>℃</a:t>
            </a:r>
            <a:r>
              <a:rPr lang="zh-TW" altLang="en-US" sz="3200" dirty="0" smtClean="0">
                <a:solidFill>
                  <a:srgbClr val="000000"/>
                </a:solidFill>
                <a:latin typeface="新細明體"/>
              </a:rPr>
              <a:t>之間</a:t>
            </a:r>
            <a:endParaRPr lang="zh-TW" altLang="en-US" sz="3200" dirty="0">
              <a:solidFill>
                <a:srgbClr val="000000"/>
              </a:solidFill>
              <a:latin typeface="新細明體"/>
            </a:endParaRPr>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05801" y="626238"/>
            <a:ext cx="3899924" cy="2193707"/>
          </a:xfrm>
          <a:prstGeom prst="rect">
            <a:avLst/>
          </a:prstGeom>
        </p:spPr>
      </p:pic>
    </p:spTree>
    <p:extLst>
      <p:ext uri="{BB962C8B-B14F-4D97-AF65-F5344CB8AC3E}">
        <p14:creationId xmlns:p14="http://schemas.microsoft.com/office/powerpoint/2010/main" val="18539794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normAutofit fontScale="90000"/>
          </a:bodyPr>
          <a:lstStyle/>
          <a:p>
            <a:r>
              <a:rPr lang="zh-TW" altLang="en-US" dirty="0"/>
              <a:t>墨西哥</a:t>
            </a:r>
            <a:r>
              <a:rPr lang="en-US" altLang="zh-TW" dirty="0"/>
              <a:t>~</a:t>
            </a:r>
            <a:r>
              <a:rPr lang="zh-TW" altLang="en-US" dirty="0" smtClean="0"/>
              <a:t>天氣  </a:t>
            </a:r>
            <a:r>
              <a:rPr lang="en-US" altLang="zh-TW" dirty="0" smtClean="0"/>
              <a:t>301-</a:t>
            </a:r>
            <a:r>
              <a:rPr lang="zh-TW" altLang="en-US" dirty="0" smtClean="0"/>
              <a:t>第</a:t>
            </a:r>
            <a:r>
              <a:rPr lang="en-US" altLang="zh-TW" dirty="0" smtClean="0"/>
              <a:t>5</a:t>
            </a:r>
            <a:r>
              <a:rPr lang="zh-TW" altLang="en-US" dirty="0" smtClean="0"/>
              <a:t>組</a:t>
            </a:r>
            <a:endParaRPr lang="zh-TW" dirty="0"/>
          </a:p>
        </p:txBody>
      </p:sp>
      <p:sp>
        <p:nvSpPr>
          <p:cNvPr id="4" name="副標題 3"/>
          <p:cNvSpPr>
            <a:spLocks noGrp="1"/>
          </p:cNvSpPr>
          <p:nvPr>
            <p:ph type="subTitle" idx="1"/>
          </p:nvPr>
        </p:nvSpPr>
        <p:spPr>
          <a:xfrm>
            <a:off x="1141810" y="5943600"/>
            <a:ext cx="7606654" cy="762000"/>
          </a:xfrm>
        </p:spPr>
        <p:txBody>
          <a:bodyPr>
            <a:normAutofit fontScale="92500"/>
          </a:bodyPr>
          <a:lstStyle/>
          <a:p>
            <a:r>
              <a:rPr lang="zh-TW" altLang="en-US" sz="3200" dirty="0"/>
              <a:t>組長：鍾宙恩  組員：</a:t>
            </a:r>
            <a:r>
              <a:rPr lang="zh-TW" altLang="en-US" sz="2600" b="1" dirty="0"/>
              <a:t>項翊薪、王睿寬、劉庭妤</a:t>
            </a:r>
            <a:endParaRPr lang="zh-TW" sz="2600" b="1" dirty="0"/>
          </a:p>
        </p:txBody>
      </p:sp>
    </p:spTree>
    <p:extLst>
      <p:ext uri="{BB962C8B-B14F-4D97-AF65-F5344CB8AC3E}">
        <p14:creationId xmlns:p14="http://schemas.microsoft.com/office/powerpoint/2010/main" val="3231020864"/>
      </p:ext>
    </p:extLst>
  </p:cSld>
  <p:clrMapOvr>
    <a:masterClrMapping/>
  </p:clrMapOvr>
  <mc:AlternateContent xmlns:mc="http://schemas.openxmlformats.org/markup-compatibility/2006" xmlns:p14="http://schemas.microsoft.com/office/powerpoint/2010/main">
    <mc:Choice Requires="p14">
      <p:transition spd="slow" p14:dur="2000" advTm="2000">
        <p14:prism/>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75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zh-TW" dirty="0"/>
              <a:t>含清單的標題及物件版面配置</a:t>
            </a:r>
          </a:p>
        </p:txBody>
      </p:sp>
      <p:pic>
        <p:nvPicPr>
          <p:cNvPr id="5" name="內容版面配置區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9144001" cy="6625245"/>
          </a:xfrm>
        </p:spPr>
      </p:pic>
      <p:sp>
        <p:nvSpPr>
          <p:cNvPr id="7" name="向左箭號 6"/>
          <p:cNvSpPr/>
          <p:nvPr/>
        </p:nvSpPr>
        <p:spPr>
          <a:xfrm rot="20577432">
            <a:off x="1334442" y="3559204"/>
            <a:ext cx="883763" cy="242316"/>
          </a:xfrm>
          <a:prstGeom prst="leftArrow">
            <a:avLst>
              <a:gd name="adj1" fmla="val 40842"/>
              <a:gd name="adj2" fmla="val 121366"/>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solidFill>
                <a:srgbClr val="404040"/>
              </a:solidFill>
            </a:endParaRPr>
          </a:p>
        </p:txBody>
      </p:sp>
      <p:sp>
        <p:nvSpPr>
          <p:cNvPr id="8" name="矩形 7"/>
          <p:cNvSpPr/>
          <p:nvPr/>
        </p:nvSpPr>
        <p:spPr>
          <a:xfrm rot="20626786">
            <a:off x="1975317" y="3125286"/>
            <a:ext cx="1191710" cy="400110"/>
          </a:xfrm>
          <a:prstGeom prst="rect">
            <a:avLst/>
          </a:prstGeom>
          <a:noFill/>
        </p:spPr>
        <p:txBody>
          <a:bodyPr wrap="square" lIns="91440" tIns="45720" rIns="91440" bIns="45720">
            <a:spAutoFit/>
          </a:bodyPr>
          <a:lstStyle/>
          <a:p>
            <a:pPr algn="ctr"/>
            <a:r>
              <a:rPr lang="zh-TW" altLang="en-US" sz="2000" b="1" cap="all" dirty="0" smtClean="0">
                <a:ln w="9000" cmpd="sng">
                  <a:solidFill>
                    <a:srgbClr val="7556A4">
                      <a:shade val="50000"/>
                      <a:satMod val="120000"/>
                    </a:srgbClr>
                  </a:solidFill>
                  <a:prstDash val="solid"/>
                </a:ln>
                <a:gradFill>
                  <a:gsLst>
                    <a:gs pos="0">
                      <a:srgbClr val="7556A4">
                        <a:shade val="20000"/>
                        <a:satMod val="245000"/>
                      </a:srgbClr>
                    </a:gs>
                    <a:gs pos="43000">
                      <a:srgbClr val="7556A4">
                        <a:satMod val="255000"/>
                      </a:srgbClr>
                    </a:gs>
                    <a:gs pos="48000">
                      <a:srgbClr val="7556A4">
                        <a:shade val="85000"/>
                        <a:satMod val="255000"/>
                      </a:srgbClr>
                    </a:gs>
                    <a:gs pos="100000">
                      <a:srgbClr val="7556A4">
                        <a:shade val="20000"/>
                        <a:satMod val="245000"/>
                      </a:srgbClr>
                    </a:gs>
                  </a:gsLst>
                  <a:lin ang="5400000"/>
                </a:gradFill>
                <a:effectLst>
                  <a:reflection blurRad="12700" stA="28000" endPos="45000" dist="1000" dir="5400000" sy="-100000" algn="bl" rotWithShape="0"/>
                </a:effectLst>
              </a:rPr>
              <a:t>墨西哥</a:t>
            </a:r>
            <a:endParaRPr lang="zh-TW" altLang="en-US" sz="2000" b="1" cap="all" dirty="0">
              <a:ln w="9000" cmpd="sng">
                <a:solidFill>
                  <a:srgbClr val="7556A4">
                    <a:shade val="50000"/>
                    <a:satMod val="120000"/>
                  </a:srgbClr>
                </a:solidFill>
                <a:prstDash val="solid"/>
              </a:ln>
              <a:gradFill>
                <a:gsLst>
                  <a:gs pos="0">
                    <a:srgbClr val="7556A4">
                      <a:shade val="20000"/>
                      <a:satMod val="245000"/>
                    </a:srgbClr>
                  </a:gs>
                  <a:gs pos="43000">
                    <a:srgbClr val="7556A4">
                      <a:satMod val="255000"/>
                    </a:srgbClr>
                  </a:gs>
                  <a:gs pos="48000">
                    <a:srgbClr val="7556A4">
                      <a:shade val="85000"/>
                      <a:satMod val="255000"/>
                    </a:srgbClr>
                  </a:gs>
                  <a:gs pos="100000">
                    <a:srgbClr val="7556A4">
                      <a:shade val="20000"/>
                      <a:satMod val="245000"/>
                    </a:srgb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362407994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15" name="圖片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256" y="452827"/>
            <a:ext cx="2515081" cy="1887487"/>
          </a:xfrm>
          <a:prstGeom prst="rect">
            <a:avLst/>
          </a:prstGeom>
        </p:spPr>
      </p:pic>
      <p:sp>
        <p:nvSpPr>
          <p:cNvPr id="2" name="標題 1"/>
          <p:cNvSpPr>
            <a:spLocks noGrp="1"/>
          </p:cNvSpPr>
          <p:nvPr>
            <p:ph type="title"/>
          </p:nvPr>
        </p:nvSpPr>
        <p:spPr>
          <a:xfrm>
            <a:off x="3119237" y="248926"/>
            <a:ext cx="1918335" cy="678434"/>
          </a:xfrm>
        </p:spPr>
        <p:txBody>
          <a:bodyPr>
            <a:normAutofit fontScale="90000"/>
          </a:bodyPr>
          <a:lstStyle/>
          <a:p>
            <a:r>
              <a:rPr lang="en-US" altLang="zh-TW" dirty="0"/>
              <a:t/>
            </a:r>
            <a:br>
              <a:rPr lang="en-US" altLang="zh-TW" dirty="0"/>
            </a:br>
            <a:r>
              <a:rPr lang="en-US" altLang="zh-TW" dirty="0"/>
              <a:t/>
            </a:r>
            <a:br>
              <a:rPr lang="en-US" altLang="zh-TW" dirty="0"/>
            </a:br>
            <a:r>
              <a:rPr lang="zh-TW" altLang="en-US" b="1" dirty="0" smtClean="0"/>
              <a:t>地理位置</a:t>
            </a:r>
            <a:endParaRPr lang="zh-TW" b="1" dirty="0"/>
          </a:p>
        </p:txBody>
      </p:sp>
      <p:sp>
        <p:nvSpPr>
          <p:cNvPr id="6" name="文字方塊 5"/>
          <p:cNvSpPr txBox="1"/>
          <p:nvPr/>
        </p:nvSpPr>
        <p:spPr>
          <a:xfrm>
            <a:off x="1112520" y="1531450"/>
            <a:ext cx="6690360" cy="584775"/>
          </a:xfrm>
          <a:prstGeom prst="rect">
            <a:avLst/>
          </a:prstGeom>
          <a:noFill/>
        </p:spPr>
        <p:txBody>
          <a:bodyPr wrap="square" rtlCol="0">
            <a:spAutoFit/>
          </a:bodyPr>
          <a:lstStyle/>
          <a:p>
            <a:endParaRPr lang="zh-TW" altLang="en-US" sz="3200" dirty="0">
              <a:solidFill>
                <a:srgbClr val="404040"/>
              </a:solidFill>
            </a:endParaRPr>
          </a:p>
        </p:txBody>
      </p:sp>
      <p:sp>
        <p:nvSpPr>
          <p:cNvPr id="10" name="AutoShape 2" descr="「墨西哥」的圖片搜尋結果"/>
          <p:cNvSpPr>
            <a:spLocks noChangeAspect="1" noChangeArrowheads="1"/>
          </p:cNvSpPr>
          <p:nvPr/>
        </p:nvSpPr>
        <p:spPr bwMode="auto">
          <a:xfrm>
            <a:off x="1247780" y="3276600"/>
            <a:ext cx="3438525" cy="45847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solidFill>
                <a:srgbClr val="404040"/>
              </a:solidFill>
            </a:endParaRPr>
          </a:p>
        </p:txBody>
      </p:sp>
      <p:sp>
        <p:nvSpPr>
          <p:cNvPr id="11" name="AutoShape 4" descr="「墨西哥」的圖片搜尋結果"/>
          <p:cNvSpPr>
            <a:spLocks noChangeAspect="1" noChangeArrowheads="1"/>
          </p:cNvSpPr>
          <p:nvPr/>
        </p:nvSpPr>
        <p:spPr bwMode="auto">
          <a:xfrm>
            <a:off x="4457700" y="3276600"/>
            <a:ext cx="2286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solidFill>
                <a:srgbClr val="404040"/>
              </a:solidFill>
            </a:endParaRPr>
          </a:p>
        </p:txBody>
      </p:sp>
      <p:sp>
        <p:nvSpPr>
          <p:cNvPr id="12" name="AutoShape 6" descr="「墨西哥」的圖片搜尋結果"/>
          <p:cNvSpPr>
            <a:spLocks noChangeAspect="1" noChangeArrowheads="1"/>
          </p:cNvSpPr>
          <p:nvPr/>
        </p:nvSpPr>
        <p:spPr bwMode="auto">
          <a:xfrm>
            <a:off x="4572003" y="3429010"/>
            <a:ext cx="1501952" cy="200260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solidFill>
                <a:srgbClr val="404040"/>
              </a:solidFill>
            </a:endParaRPr>
          </a:p>
        </p:txBody>
      </p:sp>
      <p:sp>
        <p:nvSpPr>
          <p:cNvPr id="13" name="AutoShape 8" descr="「墨西哥」的圖片搜尋結果"/>
          <p:cNvSpPr>
            <a:spLocks noChangeAspect="1" noChangeArrowheads="1"/>
          </p:cNvSpPr>
          <p:nvPr/>
        </p:nvSpPr>
        <p:spPr bwMode="auto">
          <a:xfrm>
            <a:off x="3495675" y="1993900"/>
            <a:ext cx="2381250" cy="317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solidFill>
                <a:srgbClr val="404040"/>
              </a:solidFill>
            </a:endParaRPr>
          </a:p>
        </p:txBody>
      </p:sp>
      <p:sp>
        <p:nvSpPr>
          <p:cNvPr id="3" name="矩形 2"/>
          <p:cNvSpPr/>
          <p:nvPr/>
        </p:nvSpPr>
        <p:spPr>
          <a:xfrm>
            <a:off x="3175350" y="1139783"/>
            <a:ext cx="5553019" cy="6370975"/>
          </a:xfrm>
          <a:prstGeom prst="rect">
            <a:avLst/>
          </a:prstGeom>
        </p:spPr>
        <p:txBody>
          <a:bodyPr wrap="square">
            <a:spAutoFit/>
          </a:bodyPr>
          <a:lstStyle/>
          <a:p>
            <a:r>
              <a:rPr lang="zh-TW" altLang="en-US" sz="2400" b="1" dirty="0">
                <a:solidFill>
                  <a:srgbClr val="404040"/>
                </a:solidFill>
                <a:latin typeface="標楷體" pitchFamily="65" charset="-120"/>
                <a:ea typeface="標楷體" pitchFamily="65" charset="-120"/>
              </a:rPr>
              <a:t>墨西哥氣候多樣，北部是熱帶沙漠氣候，而在南部則有熱帶雨林氣候</a:t>
            </a:r>
            <a:r>
              <a:rPr lang="zh-TW" altLang="en-US" sz="2400" b="1" dirty="0" smtClean="0">
                <a:solidFill>
                  <a:srgbClr val="404040"/>
                </a:solidFill>
                <a:latin typeface="標楷體" pitchFamily="65" charset="-120"/>
                <a:ea typeface="標楷體" pitchFamily="65" charset="-120"/>
              </a:rPr>
              <a:t>。</a:t>
            </a:r>
            <a:endParaRPr lang="en-US" altLang="zh-TW" sz="2400" b="1" dirty="0" smtClean="0">
              <a:solidFill>
                <a:srgbClr val="404040"/>
              </a:solidFill>
              <a:latin typeface="標楷體" pitchFamily="65" charset="-120"/>
              <a:ea typeface="標楷體" pitchFamily="65" charset="-120"/>
            </a:endParaRPr>
          </a:p>
          <a:p>
            <a:endParaRPr lang="zh-TW" altLang="en-US" sz="2400" b="1" dirty="0">
              <a:solidFill>
                <a:srgbClr val="404040"/>
              </a:solidFill>
              <a:latin typeface="標楷體" pitchFamily="65" charset="-120"/>
              <a:ea typeface="標楷體" pitchFamily="65" charset="-120"/>
            </a:endParaRPr>
          </a:p>
          <a:p>
            <a:r>
              <a:rPr lang="zh-TW" altLang="en-US" sz="2400" b="1" dirty="0" smtClean="0">
                <a:solidFill>
                  <a:srgbClr val="404040"/>
                </a:solidFill>
                <a:latin typeface="標楷體" pitchFamily="65" charset="-120"/>
                <a:ea typeface="標楷體" pitchFamily="65" charset="-120"/>
              </a:rPr>
              <a:t>墨西哥</a:t>
            </a:r>
            <a:r>
              <a:rPr lang="zh-TW" altLang="en-US" sz="2400" b="1" dirty="0">
                <a:solidFill>
                  <a:srgbClr val="404040"/>
                </a:solidFill>
                <a:latin typeface="標楷體" pitchFamily="65" charset="-120"/>
                <a:ea typeface="標楷體" pitchFamily="65" charset="-120"/>
              </a:rPr>
              <a:t>氣候北部屬亞熱帶氣候，夏熱冬暖；南部分</a:t>
            </a:r>
            <a:r>
              <a:rPr lang="en-US" altLang="zh-TW" sz="2400" b="1" dirty="0">
                <a:solidFill>
                  <a:srgbClr val="404040"/>
                </a:solidFill>
                <a:latin typeface="標楷體" pitchFamily="65" charset="-120"/>
                <a:ea typeface="標楷體" pitchFamily="65" charset="-120"/>
              </a:rPr>
              <a:t>3</a:t>
            </a:r>
            <a:r>
              <a:rPr lang="zh-TW" altLang="en-US" sz="2400" b="1" dirty="0">
                <a:solidFill>
                  <a:srgbClr val="404040"/>
                </a:solidFill>
                <a:latin typeface="標楷體" pitchFamily="65" charset="-120"/>
                <a:ea typeface="標楷體" pitchFamily="65" charset="-120"/>
              </a:rPr>
              <a:t>個氣候區</a:t>
            </a:r>
            <a:r>
              <a:rPr lang="en-US" altLang="zh-TW" sz="2400" b="1" dirty="0">
                <a:solidFill>
                  <a:srgbClr val="404040"/>
                </a:solidFill>
                <a:latin typeface="標楷體" pitchFamily="65" charset="-120"/>
                <a:ea typeface="標楷體" pitchFamily="65" charset="-120"/>
              </a:rPr>
              <a:t>(</a:t>
            </a:r>
            <a:r>
              <a:rPr lang="zh-TW" altLang="en-US" sz="2400" b="1" dirty="0">
                <a:solidFill>
                  <a:srgbClr val="404040"/>
                </a:solidFill>
                <a:latin typeface="標楷體" pitchFamily="65" charset="-120"/>
                <a:ea typeface="標楷體" pitchFamily="65" charset="-120"/>
              </a:rPr>
              <a:t>炎熱、溫和與寒冷</a:t>
            </a:r>
            <a:r>
              <a:rPr lang="en-US" altLang="zh-TW" sz="2400" b="1" dirty="0">
                <a:solidFill>
                  <a:srgbClr val="404040"/>
                </a:solidFill>
                <a:latin typeface="標楷體" pitchFamily="65" charset="-120"/>
                <a:ea typeface="標楷體" pitchFamily="65" charset="-120"/>
              </a:rPr>
              <a:t>)</a:t>
            </a:r>
            <a:r>
              <a:rPr lang="zh-TW" altLang="en-US" sz="2400" b="1" dirty="0">
                <a:solidFill>
                  <a:srgbClr val="404040"/>
                </a:solidFill>
                <a:latin typeface="標楷體" pitchFamily="65" charset="-120"/>
                <a:ea typeface="標楷體" pitchFamily="65" charset="-120"/>
              </a:rPr>
              <a:t>。 </a:t>
            </a:r>
            <a:endParaRPr lang="en-US" altLang="zh-TW" sz="2400" b="1" dirty="0" smtClean="0">
              <a:solidFill>
                <a:srgbClr val="404040"/>
              </a:solidFill>
              <a:latin typeface="標楷體" pitchFamily="65" charset="-120"/>
              <a:ea typeface="標楷體" pitchFamily="65" charset="-120"/>
            </a:endParaRPr>
          </a:p>
          <a:p>
            <a:endParaRPr lang="en-US" altLang="zh-TW" sz="2400" b="1" dirty="0" smtClean="0">
              <a:solidFill>
                <a:srgbClr val="404040"/>
              </a:solidFill>
              <a:latin typeface="標楷體" pitchFamily="65" charset="-120"/>
              <a:ea typeface="標楷體" pitchFamily="65" charset="-120"/>
            </a:endParaRPr>
          </a:p>
          <a:p>
            <a:r>
              <a:rPr lang="zh-TW" altLang="en-US" sz="2400" b="1" dirty="0" smtClean="0">
                <a:solidFill>
                  <a:srgbClr val="404040"/>
                </a:solidFill>
                <a:latin typeface="標楷體" pitchFamily="65" charset="-120"/>
                <a:ea typeface="標楷體" pitchFamily="65" charset="-120"/>
              </a:rPr>
              <a:t>氣候</a:t>
            </a:r>
            <a:r>
              <a:rPr lang="zh-TW" altLang="en-US" sz="2400" b="1" dirty="0">
                <a:solidFill>
                  <a:srgbClr val="404040"/>
                </a:solidFill>
                <a:latin typeface="標楷體" pitchFamily="65" charset="-120"/>
                <a:ea typeface="標楷體" pitchFamily="65" charset="-120"/>
              </a:rPr>
              <a:t>溫度：墨國並無明顯四季之分，通常係以雨季</a:t>
            </a:r>
            <a:r>
              <a:rPr lang="en-US" altLang="zh-TW" sz="2400" b="1" dirty="0">
                <a:solidFill>
                  <a:srgbClr val="404040"/>
                </a:solidFill>
                <a:latin typeface="標楷體" pitchFamily="65" charset="-120"/>
                <a:ea typeface="標楷體" pitchFamily="65" charset="-120"/>
              </a:rPr>
              <a:t>(5 </a:t>
            </a:r>
            <a:r>
              <a:rPr lang="zh-TW" altLang="en-US" sz="2400" b="1" dirty="0">
                <a:solidFill>
                  <a:srgbClr val="404040"/>
                </a:solidFill>
                <a:latin typeface="標楷體" pitchFamily="65" charset="-120"/>
                <a:ea typeface="標楷體" pitchFamily="65" charset="-120"/>
              </a:rPr>
              <a:t>月至</a:t>
            </a:r>
            <a:r>
              <a:rPr lang="en-US" altLang="zh-TW" sz="2400" b="1" dirty="0">
                <a:solidFill>
                  <a:srgbClr val="404040"/>
                </a:solidFill>
                <a:latin typeface="標楷體" pitchFamily="65" charset="-120"/>
                <a:ea typeface="標楷體" pitchFamily="65" charset="-120"/>
              </a:rPr>
              <a:t>10 </a:t>
            </a:r>
            <a:r>
              <a:rPr lang="zh-TW" altLang="en-US" sz="2400" b="1" dirty="0">
                <a:solidFill>
                  <a:srgbClr val="404040"/>
                </a:solidFill>
                <a:latin typeface="標楷體" pitchFamily="65" charset="-120"/>
                <a:ea typeface="標楷體" pitchFamily="65" charset="-120"/>
              </a:rPr>
              <a:t>月</a:t>
            </a:r>
            <a:r>
              <a:rPr lang="en-US" altLang="zh-TW" sz="2400" b="1" dirty="0">
                <a:solidFill>
                  <a:srgbClr val="404040"/>
                </a:solidFill>
                <a:latin typeface="標楷體" pitchFamily="65" charset="-120"/>
                <a:ea typeface="標楷體" pitchFamily="65" charset="-120"/>
              </a:rPr>
              <a:t>)</a:t>
            </a:r>
            <a:r>
              <a:rPr lang="zh-TW" altLang="en-US" sz="2400" b="1" dirty="0">
                <a:solidFill>
                  <a:srgbClr val="404040"/>
                </a:solidFill>
                <a:latin typeface="標楷體" pitchFamily="65" charset="-120"/>
                <a:ea typeface="標楷體" pitchFamily="65" charset="-120"/>
              </a:rPr>
              <a:t>及乾季區分冬夏。 </a:t>
            </a:r>
            <a:endParaRPr lang="en-US" altLang="zh-TW" sz="2400" b="1" dirty="0" smtClean="0">
              <a:solidFill>
                <a:srgbClr val="404040"/>
              </a:solidFill>
              <a:latin typeface="標楷體" pitchFamily="65" charset="-120"/>
              <a:ea typeface="標楷體" pitchFamily="65" charset="-120"/>
            </a:endParaRPr>
          </a:p>
          <a:p>
            <a:endParaRPr lang="en-US" altLang="zh-TW" sz="2400" b="1" dirty="0" smtClean="0">
              <a:solidFill>
                <a:srgbClr val="404040"/>
              </a:solidFill>
              <a:latin typeface="標楷體" pitchFamily="65" charset="-120"/>
              <a:ea typeface="標楷體" pitchFamily="65" charset="-120"/>
            </a:endParaRPr>
          </a:p>
          <a:p>
            <a:r>
              <a:rPr lang="zh-TW" altLang="en-US" sz="2400" b="1" dirty="0" smtClean="0">
                <a:solidFill>
                  <a:srgbClr val="404040"/>
                </a:solidFill>
                <a:latin typeface="標楷體" pitchFamily="65" charset="-120"/>
                <a:ea typeface="標楷體" pitchFamily="65" charset="-120"/>
              </a:rPr>
              <a:t>墨</a:t>
            </a:r>
            <a:r>
              <a:rPr lang="zh-TW" altLang="en-US" sz="2400" b="1" dirty="0">
                <a:solidFill>
                  <a:srgbClr val="404040"/>
                </a:solidFill>
                <a:latin typeface="標楷體" pitchFamily="65" charset="-120"/>
                <a:ea typeface="標楷體" pitchFamily="65" charset="-120"/>
              </a:rPr>
              <a:t>國大多數地區氣候炎熱乾燥，全國僅 </a:t>
            </a:r>
            <a:r>
              <a:rPr lang="en-US" altLang="zh-TW" sz="2400" b="1" dirty="0">
                <a:solidFill>
                  <a:srgbClr val="404040"/>
                </a:solidFill>
                <a:latin typeface="標楷體" pitchFamily="65" charset="-120"/>
                <a:ea typeface="標楷體" pitchFamily="65" charset="-120"/>
              </a:rPr>
              <a:t>12%</a:t>
            </a:r>
            <a:r>
              <a:rPr lang="zh-TW" altLang="en-US" sz="2400" b="1" dirty="0">
                <a:solidFill>
                  <a:srgbClr val="404040"/>
                </a:solidFill>
                <a:latin typeface="標楷體" pitchFamily="65" charset="-120"/>
                <a:ea typeface="標楷體" pitchFamily="65" charset="-120"/>
              </a:rPr>
              <a:t>地區雨量充足，半數以上地區終年缺雨</a:t>
            </a:r>
            <a:r>
              <a:rPr lang="zh-TW" altLang="en-US" sz="2400" b="1" dirty="0" smtClean="0">
                <a:solidFill>
                  <a:srgbClr val="404040"/>
                </a:solidFill>
                <a:latin typeface="標楷體" pitchFamily="65" charset="-120"/>
                <a:ea typeface="標楷體" pitchFamily="65" charset="-120"/>
              </a:rPr>
              <a:t>。</a:t>
            </a:r>
            <a:endParaRPr lang="en-US" altLang="zh-TW" sz="2400" b="1" dirty="0" smtClean="0">
              <a:solidFill>
                <a:srgbClr val="404040"/>
              </a:solidFill>
              <a:latin typeface="標楷體" pitchFamily="65" charset="-120"/>
              <a:ea typeface="標楷體" pitchFamily="65" charset="-120"/>
            </a:endParaRPr>
          </a:p>
          <a:p>
            <a:endParaRPr lang="en-US" altLang="zh-TW" sz="2400" b="1" dirty="0" smtClean="0">
              <a:solidFill>
                <a:srgbClr val="404040"/>
              </a:solidFill>
              <a:latin typeface="標楷體" pitchFamily="65" charset="-120"/>
              <a:ea typeface="標楷體" pitchFamily="65" charset="-120"/>
            </a:endParaRPr>
          </a:p>
          <a:p>
            <a:r>
              <a:rPr lang="zh-TW" altLang="en-US" sz="2400" b="1" dirty="0" smtClean="0">
                <a:solidFill>
                  <a:srgbClr val="404040"/>
                </a:solidFill>
                <a:latin typeface="標楷體" pitchFamily="65" charset="-120"/>
                <a:ea typeface="標楷體" pitchFamily="65" charset="-120"/>
              </a:rPr>
              <a:t>氣溫</a:t>
            </a:r>
            <a:r>
              <a:rPr lang="zh-TW" altLang="en-US" sz="2400" b="1" dirty="0">
                <a:solidFill>
                  <a:srgbClr val="404040"/>
                </a:solidFill>
                <a:latin typeface="標楷體" pitchFamily="65" charset="-120"/>
                <a:ea typeface="標楷體" pitchFamily="65" charset="-120"/>
              </a:rPr>
              <a:t>依高度而有不同，沿海低地溼熱，高地則較涼爽。</a:t>
            </a:r>
          </a:p>
        </p:txBody>
      </p:sp>
    </p:spTree>
    <p:extLst>
      <p:ext uri="{BB962C8B-B14F-4D97-AF65-F5344CB8AC3E}">
        <p14:creationId xmlns:p14="http://schemas.microsoft.com/office/powerpoint/2010/main" val="69766775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p:cTn id="25"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 calcmode="lin" valueType="num">
                                      <p:cBhvr>
                                        <p:cTn id="32"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4" dur="500"/>
                                        <p:tgtEl>
                                          <p:spTgt spid="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1" dur="500"/>
                                        <p:tgtEl>
                                          <p:spTgt spid="3">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 calcmode="lin" valueType="num">
                                      <p:cBhvr>
                                        <p:cTn id="46"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7"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8" dur="500"/>
                                        <p:tgtEl>
                                          <p:spTgt spid="3">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 calcmode="lin" valueType="num">
                                      <p:cBhvr>
                                        <p:cTn id="53"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54"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5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1005840" y="286474"/>
            <a:ext cx="7132320" cy="588356"/>
          </a:xfrm>
        </p:spPr>
        <p:txBody>
          <a:bodyPr/>
          <a:lstStyle/>
          <a:p>
            <a:pPr algn="ctr"/>
            <a:r>
              <a:rPr lang="zh-TW" altLang="en-US" b="1" dirty="0" smtClean="0"/>
              <a:t>天氣狀況</a:t>
            </a:r>
            <a:endParaRPr lang="zh-TW" altLang="en-US" b="1" dirty="0"/>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16" y="874830"/>
            <a:ext cx="4885715" cy="5590477"/>
          </a:xfrm>
          <a:prstGeom prst="rect">
            <a:avLst/>
          </a:prstGeom>
          <a:ln>
            <a:noFill/>
          </a:ln>
          <a:effectLst>
            <a:outerShdw blurRad="190500" algn="tl" rotWithShape="0">
              <a:srgbClr val="000000">
                <a:alpha val="70000"/>
              </a:srgbClr>
            </a:outerShdw>
          </a:effectLst>
        </p:spPr>
      </p:pic>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5704" y="874840"/>
            <a:ext cx="4069329" cy="2795239"/>
          </a:xfrm>
          <a:prstGeom prst="rect">
            <a:avLst/>
          </a:prstGeom>
          <a:ln>
            <a:noFill/>
          </a:ln>
          <a:effectLst>
            <a:outerShdw blurRad="190500" algn="tl" rotWithShape="0">
              <a:srgbClr val="000000">
                <a:alpha val="70000"/>
              </a:srgbClr>
            </a:outerShdw>
          </a:effectLst>
        </p:spPr>
      </p:pic>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5704" y="3670078"/>
            <a:ext cx="4069329" cy="279523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5378644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80">
                                          <p:stCondLst>
                                            <p:cond delay="0"/>
                                          </p:stCondLst>
                                        </p:cTn>
                                        <p:tgtEl>
                                          <p:spTgt spid="6"/>
                                        </p:tgtEl>
                                      </p:cBhvr>
                                    </p:animEffect>
                                    <p:anim calcmode="lin" valueType="num">
                                      <p:cBhvr>
                                        <p:cTn id="2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3" dur="26">
                                          <p:stCondLst>
                                            <p:cond delay="650"/>
                                          </p:stCondLst>
                                        </p:cTn>
                                        <p:tgtEl>
                                          <p:spTgt spid="6"/>
                                        </p:tgtEl>
                                      </p:cBhvr>
                                      <p:to x="100000" y="60000"/>
                                    </p:animScale>
                                    <p:animScale>
                                      <p:cBhvr>
                                        <p:cTn id="34" dur="166" decel="50000">
                                          <p:stCondLst>
                                            <p:cond delay="676"/>
                                          </p:stCondLst>
                                        </p:cTn>
                                        <p:tgtEl>
                                          <p:spTgt spid="6"/>
                                        </p:tgtEl>
                                      </p:cBhvr>
                                      <p:to x="100000" y="100000"/>
                                    </p:animScale>
                                    <p:animScale>
                                      <p:cBhvr>
                                        <p:cTn id="35" dur="26">
                                          <p:stCondLst>
                                            <p:cond delay="1312"/>
                                          </p:stCondLst>
                                        </p:cTn>
                                        <p:tgtEl>
                                          <p:spTgt spid="6"/>
                                        </p:tgtEl>
                                      </p:cBhvr>
                                      <p:to x="100000" y="80000"/>
                                    </p:animScale>
                                    <p:animScale>
                                      <p:cBhvr>
                                        <p:cTn id="36" dur="166" decel="50000">
                                          <p:stCondLst>
                                            <p:cond delay="1338"/>
                                          </p:stCondLst>
                                        </p:cTn>
                                        <p:tgtEl>
                                          <p:spTgt spid="6"/>
                                        </p:tgtEl>
                                      </p:cBhvr>
                                      <p:to x="100000" y="100000"/>
                                    </p:animScale>
                                    <p:animScale>
                                      <p:cBhvr>
                                        <p:cTn id="37" dur="26">
                                          <p:stCondLst>
                                            <p:cond delay="1642"/>
                                          </p:stCondLst>
                                        </p:cTn>
                                        <p:tgtEl>
                                          <p:spTgt spid="6"/>
                                        </p:tgtEl>
                                      </p:cBhvr>
                                      <p:to x="100000" y="90000"/>
                                    </p:animScale>
                                    <p:animScale>
                                      <p:cBhvr>
                                        <p:cTn id="38" dur="166" decel="50000">
                                          <p:stCondLst>
                                            <p:cond delay="1668"/>
                                          </p:stCondLst>
                                        </p:cTn>
                                        <p:tgtEl>
                                          <p:spTgt spid="6"/>
                                        </p:tgtEl>
                                      </p:cBhvr>
                                      <p:to x="100000" y="100000"/>
                                    </p:animScale>
                                    <p:animScale>
                                      <p:cBhvr>
                                        <p:cTn id="39" dur="26">
                                          <p:stCondLst>
                                            <p:cond delay="1808"/>
                                          </p:stCondLst>
                                        </p:cTn>
                                        <p:tgtEl>
                                          <p:spTgt spid="6"/>
                                        </p:tgtEl>
                                      </p:cBhvr>
                                      <p:to x="100000" y="95000"/>
                                    </p:animScale>
                                    <p:animScale>
                                      <p:cBhvr>
                                        <p:cTn id="4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1041559" y="181614"/>
            <a:ext cx="7132320" cy="599439"/>
          </a:xfrm>
        </p:spPr>
        <p:txBody>
          <a:bodyPr>
            <a:normAutofit/>
          </a:bodyPr>
          <a:lstStyle/>
          <a:p>
            <a:pPr algn="ctr"/>
            <a:r>
              <a:rPr lang="zh-TW" altLang="en-US" b="1" dirty="0" smtClean="0"/>
              <a:t>衛星氣象圖</a:t>
            </a:r>
            <a:endParaRPr lang="zh-TW" altLang="en-US" b="1" dirty="0"/>
          </a:p>
        </p:txBody>
      </p:sp>
      <p:pic>
        <p:nvPicPr>
          <p:cNvPr id="11" name="圖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0059" y="803916"/>
            <a:ext cx="4328572" cy="5638096"/>
          </a:xfrm>
          <a:prstGeom prst="rect">
            <a:avLst/>
          </a:prstGeom>
        </p:spPr>
      </p:pic>
      <p:pic>
        <p:nvPicPr>
          <p:cNvPr id="12" name="圖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0059" y="803920"/>
            <a:ext cx="4328572" cy="5647619"/>
          </a:xfrm>
          <a:prstGeom prst="rect">
            <a:avLst/>
          </a:prstGeom>
        </p:spPr>
      </p:pic>
      <p:pic>
        <p:nvPicPr>
          <p:cNvPr id="13" name="圖片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0059" y="803920"/>
            <a:ext cx="4328572" cy="5647619"/>
          </a:xfrm>
          <a:prstGeom prst="rect">
            <a:avLst/>
          </a:prstGeom>
        </p:spPr>
      </p:pic>
      <p:pic>
        <p:nvPicPr>
          <p:cNvPr id="14" name="圖片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0059" y="799158"/>
            <a:ext cx="4328572" cy="5647619"/>
          </a:xfrm>
          <a:prstGeom prst="rect">
            <a:avLst/>
          </a:prstGeom>
        </p:spPr>
      </p:pic>
      <p:pic>
        <p:nvPicPr>
          <p:cNvPr id="15" name="圖片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70056" y="794396"/>
            <a:ext cx="4328572" cy="5647619"/>
          </a:xfrm>
          <a:prstGeom prst="rect">
            <a:avLst/>
          </a:prstGeom>
        </p:spPr>
      </p:pic>
    </p:spTree>
    <p:extLst>
      <p:ext uri="{BB962C8B-B14F-4D97-AF65-F5344CB8AC3E}">
        <p14:creationId xmlns:p14="http://schemas.microsoft.com/office/powerpoint/2010/main" val="10295232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75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1250"/>
                            </p:stCondLst>
                            <p:childTnLst>
                              <p:par>
                                <p:cTn id="11" presetID="1" presetClass="entr" presetSubtype="0" fill="hold" nodeType="afterEffect">
                                  <p:stCondLst>
                                    <p:cond delay="0"/>
                                  </p:stCondLst>
                                  <p:childTnLst>
                                    <p:set>
                                      <p:cBhvr>
                                        <p:cTn id="12" dur="1" fill="hold">
                                          <p:stCondLst>
                                            <p:cond delay="999"/>
                                          </p:stCondLst>
                                        </p:cTn>
                                        <p:tgtEl>
                                          <p:spTgt spid="11"/>
                                        </p:tgtEl>
                                        <p:attrNameLst>
                                          <p:attrName>style.visibility</p:attrName>
                                        </p:attrNameLst>
                                      </p:cBhvr>
                                      <p:to>
                                        <p:strVal val="visible"/>
                                      </p:to>
                                    </p:set>
                                  </p:childTnLst>
                                </p:cTn>
                              </p:par>
                            </p:childTnLst>
                          </p:cTn>
                        </p:par>
                        <p:par>
                          <p:cTn id="13" fill="hold">
                            <p:stCondLst>
                              <p:cond delay="2250"/>
                            </p:stCondLst>
                            <p:childTnLst>
                              <p:par>
                                <p:cTn id="14" presetID="1" presetClass="entr" presetSubtype="0" fill="hold" nodeType="afterEffect">
                                  <p:stCondLst>
                                    <p:cond delay="0"/>
                                  </p:stCondLst>
                                  <p:childTnLst>
                                    <p:set>
                                      <p:cBhvr>
                                        <p:cTn id="15" dur="1" fill="hold">
                                          <p:stCondLst>
                                            <p:cond delay="999"/>
                                          </p:stCondLst>
                                        </p:cTn>
                                        <p:tgtEl>
                                          <p:spTgt spid="12"/>
                                        </p:tgtEl>
                                        <p:attrNameLst>
                                          <p:attrName>style.visibility</p:attrName>
                                        </p:attrNameLst>
                                      </p:cBhvr>
                                      <p:to>
                                        <p:strVal val="visible"/>
                                      </p:to>
                                    </p:set>
                                  </p:childTnLst>
                                </p:cTn>
                              </p:par>
                            </p:childTnLst>
                          </p:cTn>
                        </p:par>
                        <p:par>
                          <p:cTn id="16" fill="hold">
                            <p:stCondLst>
                              <p:cond delay="3250"/>
                            </p:stCondLst>
                            <p:childTnLst>
                              <p:par>
                                <p:cTn id="17" presetID="1" presetClass="entr" presetSubtype="0" fill="hold" nodeType="afterEffect">
                                  <p:stCondLst>
                                    <p:cond delay="0"/>
                                  </p:stCondLst>
                                  <p:childTnLst>
                                    <p:set>
                                      <p:cBhvr>
                                        <p:cTn id="18" dur="1" fill="hold">
                                          <p:stCondLst>
                                            <p:cond delay="999"/>
                                          </p:stCondLst>
                                        </p:cTn>
                                        <p:tgtEl>
                                          <p:spTgt spid="13"/>
                                        </p:tgtEl>
                                        <p:attrNameLst>
                                          <p:attrName>style.visibility</p:attrName>
                                        </p:attrNameLst>
                                      </p:cBhvr>
                                      <p:to>
                                        <p:strVal val="visible"/>
                                      </p:to>
                                    </p:set>
                                  </p:childTnLst>
                                </p:cTn>
                              </p:par>
                            </p:childTnLst>
                          </p:cTn>
                        </p:par>
                        <p:par>
                          <p:cTn id="19" fill="hold">
                            <p:stCondLst>
                              <p:cond delay="4250"/>
                            </p:stCondLst>
                            <p:childTnLst>
                              <p:par>
                                <p:cTn id="20" presetID="1" presetClass="entr" presetSubtype="0" fill="hold" nodeType="afterEffect">
                                  <p:stCondLst>
                                    <p:cond delay="0"/>
                                  </p:stCondLst>
                                  <p:childTnLst>
                                    <p:set>
                                      <p:cBhvr>
                                        <p:cTn id="21" dur="1" fill="hold">
                                          <p:stCondLst>
                                            <p:cond delay="999"/>
                                          </p:stCondLst>
                                        </p:cTn>
                                        <p:tgtEl>
                                          <p:spTgt spid="14"/>
                                        </p:tgtEl>
                                        <p:attrNameLst>
                                          <p:attrName>style.visibility</p:attrName>
                                        </p:attrNameLst>
                                      </p:cBhvr>
                                      <p:to>
                                        <p:strVal val="visible"/>
                                      </p:to>
                                    </p:set>
                                  </p:childTnLst>
                                </p:cTn>
                              </p:par>
                            </p:childTnLst>
                          </p:cTn>
                        </p:par>
                        <p:par>
                          <p:cTn id="22" fill="hold">
                            <p:stCondLst>
                              <p:cond delay="5250"/>
                            </p:stCondLst>
                            <p:childTnLst>
                              <p:par>
                                <p:cTn id="23" presetID="1" presetClass="entr" presetSubtype="0" fill="hold" nodeType="afterEffect">
                                  <p:stCondLst>
                                    <p:cond delay="0"/>
                                  </p:stCondLst>
                                  <p:childTnLst>
                                    <p:set>
                                      <p:cBhvr>
                                        <p:cTn id="24" dur="1" fill="hold">
                                          <p:stCondLst>
                                            <p:cond delay="999"/>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 y="-49461"/>
            <a:ext cx="9182100" cy="7261721"/>
          </a:xfrm>
          <a:prstGeom prst="rect">
            <a:avLst/>
          </a:prstGeom>
        </p:spPr>
      </p:pic>
      <p:sp>
        <p:nvSpPr>
          <p:cNvPr id="2" name="標題 1"/>
          <p:cNvSpPr>
            <a:spLocks noGrp="1"/>
          </p:cNvSpPr>
          <p:nvPr>
            <p:ph type="title"/>
          </p:nvPr>
        </p:nvSpPr>
        <p:spPr>
          <a:xfrm>
            <a:off x="306705" y="-483146"/>
            <a:ext cx="7132320" cy="1145540"/>
          </a:xfrm>
        </p:spPr>
        <p:txBody>
          <a:bodyPr/>
          <a:lstStyle/>
          <a:p>
            <a:r>
              <a:rPr lang="zh-TW" altLang="en-US" dirty="0">
                <a:solidFill>
                  <a:srgbClr val="F11717"/>
                </a:solidFill>
              </a:rPr>
              <a:t>墨西哥旅遊景點</a:t>
            </a:r>
          </a:p>
        </p:txBody>
      </p:sp>
      <p:sp>
        <p:nvSpPr>
          <p:cNvPr id="3" name="文字方塊 2"/>
          <p:cNvSpPr txBox="1"/>
          <p:nvPr/>
        </p:nvSpPr>
        <p:spPr>
          <a:xfrm>
            <a:off x="1123955" y="2273311"/>
            <a:ext cx="6315075" cy="584775"/>
          </a:xfrm>
          <a:prstGeom prst="rect">
            <a:avLst/>
          </a:prstGeom>
          <a:noFill/>
        </p:spPr>
        <p:txBody>
          <a:bodyPr wrap="square" rtlCol="0">
            <a:spAutoFit/>
          </a:bodyPr>
          <a:lstStyle/>
          <a:p>
            <a:endParaRPr lang="zh-TW" altLang="en-US" sz="3200" dirty="0">
              <a:solidFill>
                <a:srgbClr val="404040"/>
              </a:solidFill>
            </a:endParaRPr>
          </a:p>
        </p:txBody>
      </p:sp>
      <p:sp>
        <p:nvSpPr>
          <p:cNvPr id="4" name="AutoShape 2" descr="「墨西哥」的圖片搜尋結果"/>
          <p:cNvSpPr>
            <a:spLocks noChangeAspect="1" noChangeArrowheads="1"/>
          </p:cNvSpPr>
          <p:nvPr/>
        </p:nvSpPr>
        <p:spPr bwMode="auto">
          <a:xfrm>
            <a:off x="4457700" y="3276600"/>
            <a:ext cx="2286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solidFill>
                <a:srgbClr val="404040"/>
              </a:solidFill>
            </a:endParaRPr>
          </a:p>
        </p:txBody>
      </p:sp>
      <p:sp>
        <p:nvSpPr>
          <p:cNvPr id="7" name="矩形 6"/>
          <p:cNvSpPr/>
          <p:nvPr/>
        </p:nvSpPr>
        <p:spPr>
          <a:xfrm>
            <a:off x="152400" y="889851"/>
            <a:ext cx="8877300" cy="7602081"/>
          </a:xfrm>
          <a:prstGeom prst="rect">
            <a:avLst/>
          </a:prstGeom>
        </p:spPr>
        <p:txBody>
          <a:bodyPr wrap="square">
            <a:spAutoFit/>
          </a:bodyPr>
          <a:lstStyle/>
          <a:p>
            <a:r>
              <a:rPr lang="en-US" altLang="zh-TW" b="1" dirty="0">
                <a:solidFill>
                  <a:prstClr val="white"/>
                </a:solidFill>
                <a:latin typeface="Arial" panose="020B0604020202020204" pitchFamily="34" charset="0"/>
              </a:rPr>
              <a:t>1949</a:t>
            </a:r>
            <a:r>
              <a:rPr lang="zh-TW" altLang="en-US" b="1" dirty="0">
                <a:solidFill>
                  <a:prstClr val="white"/>
                </a:solidFill>
                <a:latin typeface="Arial" panose="020B0604020202020204" pitchFamily="34" charset="0"/>
              </a:rPr>
              <a:t>年，墨西哥考古學家</a:t>
            </a:r>
            <a:r>
              <a:rPr lang="zh-TW" altLang="en-US" b="1" dirty="0">
                <a:solidFill>
                  <a:prstClr val="white"/>
                </a:solidFill>
                <a:latin typeface="Arial" panose="020B0604020202020204" pitchFamily="34" charset="0"/>
                <a:hlinkClick r:id="rId3" tooltip="亞爾伯托·魯茲（頁面不存在）"/>
              </a:rPr>
              <a:t>亞爾伯托</a:t>
            </a:r>
            <a:r>
              <a:rPr lang="en-US" altLang="zh-TW" b="1" dirty="0">
                <a:solidFill>
                  <a:prstClr val="white"/>
                </a:solidFill>
                <a:latin typeface="Arial" panose="020B0604020202020204" pitchFamily="34" charset="0"/>
                <a:hlinkClick r:id="rId3" tooltip="亞爾伯托·魯茲（頁面不存在）"/>
              </a:rPr>
              <a:t>·</a:t>
            </a:r>
            <a:r>
              <a:rPr lang="zh-TW" altLang="en-US" b="1" dirty="0">
                <a:solidFill>
                  <a:prstClr val="white"/>
                </a:solidFill>
                <a:latin typeface="Arial" panose="020B0604020202020204" pitchFamily="34" charset="0"/>
                <a:hlinkClick r:id="rId3" tooltip="亞爾伯托·魯茲（頁面不存在）"/>
              </a:rPr>
              <a:t>魯茲</a:t>
            </a:r>
            <a:r>
              <a:rPr lang="zh-TW" altLang="en-US" b="1" dirty="0">
                <a:solidFill>
                  <a:prstClr val="white"/>
                </a:solidFill>
                <a:latin typeface="Arial" panose="020B0604020202020204" pitchFamily="34" charset="0"/>
              </a:rPr>
              <a:t>（</a:t>
            </a:r>
            <a:r>
              <a:rPr lang="en-US" altLang="zh-TW" b="1" dirty="0">
                <a:solidFill>
                  <a:prstClr val="white"/>
                </a:solidFill>
                <a:latin typeface="Arial" panose="020B0604020202020204" pitchFamily="34" charset="0"/>
              </a:rPr>
              <a:t>Alberto </a:t>
            </a:r>
            <a:r>
              <a:rPr lang="en-US" altLang="zh-TW" b="1" dirty="0" err="1">
                <a:solidFill>
                  <a:prstClr val="white"/>
                </a:solidFill>
                <a:latin typeface="Arial" panose="020B0604020202020204" pitchFamily="34" charset="0"/>
              </a:rPr>
              <a:t>Ruz</a:t>
            </a:r>
            <a:r>
              <a:rPr lang="en-US" altLang="zh-TW" b="1" dirty="0">
                <a:solidFill>
                  <a:prstClr val="white"/>
                </a:solidFill>
                <a:latin typeface="Arial" panose="020B0604020202020204" pitchFamily="34" charset="0"/>
              </a:rPr>
              <a:t> Lhuillier</a:t>
            </a:r>
            <a:r>
              <a:rPr lang="zh-TW" altLang="en-US" b="1" dirty="0">
                <a:solidFill>
                  <a:prstClr val="white"/>
                </a:solidFill>
                <a:latin typeface="Arial" panose="020B0604020202020204" pitchFamily="34" charset="0"/>
              </a:rPr>
              <a:t>）在考察帕倫克的一座神廟時注意神廟內殿的地板上有特殊與眾不同的石板，打開石板後發現了一處階梯地道，於是他開始挖掘，經過三年的努力</a:t>
            </a:r>
            <a:r>
              <a:rPr lang="en-US" altLang="zh-TW" b="1" dirty="0">
                <a:solidFill>
                  <a:prstClr val="white"/>
                </a:solidFill>
              </a:rPr>
              <a:t>1949</a:t>
            </a:r>
            <a:r>
              <a:rPr lang="zh-TW" altLang="en-US" b="1" dirty="0">
                <a:solidFill>
                  <a:prstClr val="white"/>
                </a:solidFill>
              </a:rPr>
              <a:t>年，墨西哥考古學家</a:t>
            </a:r>
            <a:r>
              <a:rPr lang="zh-TW" altLang="en-US" b="1" dirty="0">
                <a:solidFill>
                  <a:prstClr val="white"/>
                </a:solidFill>
                <a:hlinkClick r:id="rId3" tooltip="亞爾伯托·魯茲（頁面不存在）"/>
              </a:rPr>
              <a:t>亞爾伯托</a:t>
            </a:r>
            <a:r>
              <a:rPr lang="en-US" altLang="zh-TW" b="1" dirty="0">
                <a:solidFill>
                  <a:prstClr val="white"/>
                </a:solidFill>
                <a:hlinkClick r:id="rId3" tooltip="亞爾伯托·魯茲（頁面不存在）"/>
              </a:rPr>
              <a:t>·</a:t>
            </a:r>
            <a:r>
              <a:rPr lang="zh-TW" altLang="en-US" b="1" dirty="0">
                <a:solidFill>
                  <a:prstClr val="white"/>
                </a:solidFill>
                <a:hlinkClick r:id="rId3" tooltip="亞爾伯托·魯茲（頁面不存在）"/>
              </a:rPr>
              <a:t>魯茲</a:t>
            </a:r>
            <a:r>
              <a:rPr lang="zh-TW" altLang="en-US" b="1" dirty="0">
                <a:solidFill>
                  <a:prstClr val="white"/>
                </a:solidFill>
              </a:rPr>
              <a:t>（</a:t>
            </a:r>
            <a:r>
              <a:rPr lang="en-US" altLang="zh-TW" b="1" dirty="0">
                <a:solidFill>
                  <a:prstClr val="white"/>
                </a:solidFill>
              </a:rPr>
              <a:t>Alberto </a:t>
            </a:r>
            <a:r>
              <a:rPr lang="en-US" altLang="zh-TW" b="1" dirty="0" err="1">
                <a:solidFill>
                  <a:prstClr val="white"/>
                </a:solidFill>
              </a:rPr>
              <a:t>Ruz</a:t>
            </a:r>
            <a:r>
              <a:rPr lang="en-US" altLang="zh-TW" b="1" dirty="0">
                <a:solidFill>
                  <a:prstClr val="white"/>
                </a:solidFill>
              </a:rPr>
              <a:t> Lhuillier</a:t>
            </a:r>
            <a:r>
              <a:rPr lang="zh-TW" altLang="en-US" b="1" dirty="0">
                <a:solidFill>
                  <a:prstClr val="white"/>
                </a:solidFill>
              </a:rPr>
              <a:t>）在考察帕倫克的一座神廟時注意神廟內殿的地板上有特殊與眾不同的石板，打開石板後發現了一處階梯地道，於是他開始挖掘，經過三年的努力，他的考察隊發現了藏於神廟之下的國王陵墓。並且發現了許多珍貴的陪葬品，以及國王的石棺，石棺中國王的遺骸。經過許多專家的努力，</a:t>
            </a:r>
            <a:r>
              <a:rPr lang="en-US" altLang="zh-TW" b="1" dirty="0">
                <a:solidFill>
                  <a:prstClr val="white"/>
                </a:solidFill>
              </a:rPr>
              <a:t>60</a:t>
            </a:r>
            <a:r>
              <a:rPr lang="zh-TW" altLang="en-US" b="1" dirty="0">
                <a:solidFill>
                  <a:prstClr val="white"/>
                </a:solidFill>
              </a:rPr>
              <a:t>年代，確認了此遺骸正是帕倫克歷史上大名鼎鼎的國王巴加爾二世。巴加爾二世陵墓的發現是成為二十世紀考古學界最重大的事件之一。</a:t>
            </a:r>
          </a:p>
          <a:p>
            <a:r>
              <a:rPr lang="zh-TW" altLang="en-US" b="1" dirty="0">
                <a:solidFill>
                  <a:prstClr val="white"/>
                </a:solidFill>
              </a:rPr>
              <a:t>墨西哥考古學家在</a:t>
            </a:r>
            <a:r>
              <a:rPr lang="zh-TW" altLang="en-US" b="1" dirty="0">
                <a:solidFill>
                  <a:prstClr val="white"/>
                </a:solidFill>
                <a:hlinkClick r:id="rId4" tooltip="帕倫克"/>
              </a:rPr>
              <a:t>帕倫克</a:t>
            </a:r>
            <a:r>
              <a:rPr lang="zh-TW" altLang="en-US" b="1" dirty="0">
                <a:solidFill>
                  <a:prstClr val="white"/>
                </a:solidFill>
              </a:rPr>
              <a:t>神廟中發現</a:t>
            </a:r>
            <a:r>
              <a:rPr lang="zh-TW" altLang="en-US" b="1" dirty="0">
                <a:solidFill>
                  <a:prstClr val="white"/>
                </a:solidFill>
                <a:hlinkClick r:id="rId5" tooltip="巴加爾二世"/>
              </a:rPr>
              <a:t>巴加爾二世</a:t>
            </a:r>
            <a:r>
              <a:rPr lang="zh-TW" altLang="en-US" b="1" dirty="0">
                <a:solidFill>
                  <a:prstClr val="white"/>
                </a:solidFill>
              </a:rPr>
              <a:t>陵墓。許多年來一直認為馬雅的</a:t>
            </a:r>
            <a:r>
              <a:rPr lang="zh-TW" altLang="en-US" b="1" dirty="0">
                <a:solidFill>
                  <a:prstClr val="white"/>
                </a:solidFill>
                <a:hlinkClick r:id="rId6" tooltip="金字塔"/>
              </a:rPr>
              <a:t>金字塔</a:t>
            </a:r>
            <a:r>
              <a:rPr lang="zh-TW" altLang="en-US" b="1" dirty="0">
                <a:solidFill>
                  <a:prstClr val="white"/>
                </a:solidFill>
              </a:rPr>
              <a:t>是用作神廟，與</a:t>
            </a:r>
            <a:r>
              <a:rPr lang="zh-TW" altLang="en-US" b="1" dirty="0">
                <a:solidFill>
                  <a:prstClr val="white"/>
                </a:solidFill>
                <a:hlinkClick r:id="rId7" tooltip="埃及"/>
              </a:rPr>
              <a:t>埃及</a:t>
            </a:r>
            <a:r>
              <a:rPr lang="zh-TW" altLang="en-US" b="1" dirty="0">
                <a:solidFill>
                  <a:prstClr val="white"/>
                </a:solidFill>
              </a:rPr>
              <a:t>的金字塔用途不同，巴加爾二世陵墓的發現，使這種觀點發生變化。</a:t>
            </a:r>
          </a:p>
          <a:p>
            <a:pPr algn="ctr"/>
            <a:r>
              <a:rPr lang="zh-TW" altLang="en-US" b="1" dirty="0">
                <a:solidFill>
                  <a:prstClr val="white"/>
                </a:solidFill>
              </a:rPr>
              <a:t>另外一件引起世人注意的事件，是巴加爾二世</a:t>
            </a:r>
            <a:r>
              <a:rPr lang="zh-TW" altLang="en-US" b="1" dirty="0">
                <a:solidFill>
                  <a:prstClr val="white"/>
                </a:solidFill>
                <a:hlinkClick r:id="rId8" tooltip="石棺"/>
              </a:rPr>
              <a:t>石棺</a:t>
            </a:r>
            <a:r>
              <a:rPr lang="zh-TW" altLang="en-US" b="1" dirty="0">
                <a:solidFill>
                  <a:prstClr val="white"/>
                </a:solidFill>
              </a:rPr>
              <a:t>的頂蓋上有類似於現代</a:t>
            </a:r>
            <a:r>
              <a:rPr lang="zh-TW" altLang="en-US" b="1" dirty="0">
                <a:solidFill>
                  <a:prstClr val="white"/>
                </a:solidFill>
                <a:hlinkClick r:id="rId9" tooltip="宇宙飛船"/>
              </a:rPr>
              <a:t>宇宙飛船</a:t>
            </a:r>
            <a:r>
              <a:rPr lang="zh-TW" altLang="en-US" b="1" dirty="0">
                <a:solidFill>
                  <a:prstClr val="white"/>
                </a:solidFill>
              </a:rPr>
              <a:t>的圖案，這個圖案曾經引起過很大的討論，至今其意義仍然不是很清楚，不過一般嚴肅的歷史學家仍然認為那只是個普通的神話圖案，圖案中巴加爾二世正在跌入</a:t>
            </a:r>
            <a:r>
              <a:rPr lang="zh-TW" altLang="en-US" b="1" dirty="0">
                <a:solidFill>
                  <a:prstClr val="white"/>
                </a:solidFill>
                <a:hlinkClick r:id="rId10" tooltip="地府"/>
              </a:rPr>
              <a:t>地府</a:t>
            </a:r>
            <a:r>
              <a:rPr lang="zh-TW" altLang="en-US" b="1" dirty="0">
                <a:solidFill>
                  <a:prstClr val="white"/>
                </a:solidFill>
              </a:rPr>
              <a:t>，而他背後則是升起的</a:t>
            </a:r>
            <a:r>
              <a:rPr lang="zh-TW" altLang="en-US" b="1" dirty="0">
                <a:solidFill>
                  <a:prstClr val="white"/>
                </a:solidFill>
                <a:hlinkClick r:id="rId11" tooltip="聖樹（頁面不存在）"/>
              </a:rPr>
              <a:t>聖樹</a:t>
            </a:r>
            <a:r>
              <a:rPr lang="zh-TW" altLang="en-US" b="1" dirty="0">
                <a:solidFill>
                  <a:prstClr val="white"/>
                </a:solidFill>
              </a:rPr>
              <a:t>。</a:t>
            </a:r>
          </a:p>
          <a:p>
            <a:r>
              <a:rPr lang="zh-TW" altLang="en-US" b="1" dirty="0">
                <a:solidFill>
                  <a:prstClr val="white"/>
                </a:solidFill>
                <a:latin typeface="Arial" panose="020B0604020202020204" pitchFamily="34" charset="0"/>
              </a:rPr>
              <a:t>，他的考察隊發現了藏於神廟之下的國王陵墓。並且發現了許多珍貴的陪葬品，以及</a:t>
            </a:r>
            <a:r>
              <a:rPr lang="zh-TW" altLang="en-US" sz="2000" b="1" dirty="0">
                <a:solidFill>
                  <a:prstClr val="white"/>
                </a:solidFill>
                <a:latin typeface="Arial" panose="020B0604020202020204" pitchFamily="34" charset="0"/>
              </a:rPr>
              <a:t>國王的石棺，石棺中國王的遺骸。經過許多專家的努力，</a:t>
            </a:r>
            <a:r>
              <a:rPr lang="en-US" altLang="zh-TW" sz="2000" b="1" dirty="0">
                <a:solidFill>
                  <a:prstClr val="white"/>
                </a:solidFill>
                <a:latin typeface="Arial" panose="020B0604020202020204" pitchFamily="34" charset="0"/>
              </a:rPr>
              <a:t>60</a:t>
            </a:r>
            <a:r>
              <a:rPr lang="zh-TW" altLang="en-US" sz="2000" b="1" dirty="0">
                <a:solidFill>
                  <a:prstClr val="white"/>
                </a:solidFill>
                <a:latin typeface="Arial" panose="020B0604020202020204" pitchFamily="34" charset="0"/>
              </a:rPr>
              <a:t>年代，確認了此遺骸正是帕倫克歷史上大名鼎鼎的國王巴加爾二世。巴加爾二世陵墓的發現是成為二十世紀考古學界最重大的事件之一。</a:t>
            </a:r>
          </a:p>
          <a:p>
            <a:r>
              <a:rPr lang="zh-TW" altLang="en-US" sz="2000" b="1" dirty="0">
                <a:solidFill>
                  <a:prstClr val="white"/>
                </a:solidFill>
                <a:latin typeface="Arial" panose="020B0604020202020204" pitchFamily="34" charset="0"/>
              </a:rPr>
              <a:t>墨西哥考古學家在</a:t>
            </a:r>
            <a:r>
              <a:rPr lang="zh-TW" altLang="en-US" sz="2000" b="1" dirty="0">
                <a:solidFill>
                  <a:prstClr val="white"/>
                </a:solidFill>
                <a:latin typeface="Arial" panose="020B0604020202020204" pitchFamily="34" charset="0"/>
                <a:hlinkClick r:id="rId4" tooltip="帕倫克"/>
              </a:rPr>
              <a:t>帕倫克</a:t>
            </a:r>
            <a:r>
              <a:rPr lang="zh-TW" altLang="en-US" sz="2000" b="1" dirty="0">
                <a:solidFill>
                  <a:prstClr val="white"/>
                </a:solidFill>
                <a:latin typeface="Arial" panose="020B0604020202020204" pitchFamily="34" charset="0"/>
              </a:rPr>
              <a:t>神廟中發現</a:t>
            </a:r>
            <a:r>
              <a:rPr lang="zh-TW" altLang="en-US" sz="2000" b="1" dirty="0">
                <a:solidFill>
                  <a:prstClr val="white"/>
                </a:solidFill>
                <a:latin typeface="Arial" panose="020B0604020202020204" pitchFamily="34" charset="0"/>
                <a:hlinkClick r:id="rId5" tooltip="巴加爾二世"/>
              </a:rPr>
              <a:t>巴加爾二世</a:t>
            </a:r>
            <a:r>
              <a:rPr lang="zh-TW" altLang="en-US" sz="2000" b="1" dirty="0">
                <a:solidFill>
                  <a:prstClr val="white"/>
                </a:solidFill>
                <a:latin typeface="Arial" panose="020B0604020202020204" pitchFamily="34" charset="0"/>
              </a:rPr>
              <a:t>陵墓。許多年來一直認為馬雅的</a:t>
            </a:r>
            <a:r>
              <a:rPr lang="zh-TW" altLang="en-US" sz="2000" b="1" dirty="0">
                <a:solidFill>
                  <a:prstClr val="white"/>
                </a:solidFill>
                <a:latin typeface="Arial" panose="020B0604020202020204" pitchFamily="34" charset="0"/>
                <a:hlinkClick r:id="rId6" tooltip="金字塔"/>
              </a:rPr>
              <a:t>金字塔</a:t>
            </a:r>
            <a:r>
              <a:rPr lang="zh-TW" altLang="en-US" sz="2000" b="1" dirty="0">
                <a:solidFill>
                  <a:prstClr val="white"/>
                </a:solidFill>
                <a:latin typeface="Arial" panose="020B0604020202020204" pitchFamily="34" charset="0"/>
              </a:rPr>
              <a:t>是用作神廟，與</a:t>
            </a:r>
            <a:r>
              <a:rPr lang="zh-TW" altLang="en-US" sz="2000" b="1" dirty="0">
                <a:solidFill>
                  <a:prstClr val="white"/>
                </a:solidFill>
                <a:latin typeface="Arial" panose="020B0604020202020204" pitchFamily="34" charset="0"/>
                <a:hlinkClick r:id="rId7" tooltip="埃及"/>
              </a:rPr>
              <a:t>埃及</a:t>
            </a:r>
            <a:r>
              <a:rPr lang="zh-TW" altLang="en-US" sz="2000" b="1" dirty="0">
                <a:solidFill>
                  <a:prstClr val="white"/>
                </a:solidFill>
                <a:latin typeface="Arial" panose="020B0604020202020204" pitchFamily="34" charset="0"/>
              </a:rPr>
              <a:t>的金字塔用途不同，巴加爾二世陵墓的發現，使這種觀點發生變化。</a:t>
            </a:r>
          </a:p>
          <a:p>
            <a:r>
              <a:rPr lang="zh-TW" altLang="en-US" sz="2000" b="1" dirty="0">
                <a:solidFill>
                  <a:prstClr val="white"/>
                </a:solidFill>
                <a:latin typeface="Arial" panose="020B0604020202020204" pitchFamily="34" charset="0"/>
              </a:rPr>
              <a:t>另外一件引起世人注意的事件，是巴加爾二世</a:t>
            </a:r>
            <a:r>
              <a:rPr lang="zh-TW" altLang="en-US" sz="2000" b="1" dirty="0">
                <a:solidFill>
                  <a:prstClr val="white"/>
                </a:solidFill>
                <a:latin typeface="Arial" panose="020B0604020202020204" pitchFamily="34" charset="0"/>
                <a:hlinkClick r:id="rId8" tooltip="石棺"/>
              </a:rPr>
              <a:t>石棺</a:t>
            </a:r>
            <a:r>
              <a:rPr lang="zh-TW" altLang="en-US" sz="2000" b="1" dirty="0">
                <a:solidFill>
                  <a:prstClr val="white"/>
                </a:solidFill>
                <a:latin typeface="Arial" panose="020B0604020202020204" pitchFamily="34" charset="0"/>
              </a:rPr>
              <a:t>的頂蓋上有類似於現代</a:t>
            </a:r>
            <a:r>
              <a:rPr lang="zh-TW" altLang="en-US" sz="2000" b="1" dirty="0">
                <a:solidFill>
                  <a:prstClr val="white"/>
                </a:solidFill>
                <a:latin typeface="Arial" panose="020B0604020202020204" pitchFamily="34" charset="0"/>
                <a:hlinkClick r:id="rId9" tooltip="宇宙飛船"/>
              </a:rPr>
              <a:t>宇宙飛船</a:t>
            </a:r>
            <a:r>
              <a:rPr lang="zh-TW" altLang="en-US" sz="2000" b="1" dirty="0">
                <a:solidFill>
                  <a:prstClr val="white"/>
                </a:solidFill>
                <a:latin typeface="Arial" panose="020B0604020202020204" pitchFamily="34" charset="0"/>
              </a:rPr>
              <a:t>的圖案，這個圖案曾經引起過很大的討論，至今其意義仍然不是很清楚，不過一般嚴肅的歷史學家仍然認為那只是個普通的神話圖案，圖案中巴加爾二世正在跌入</a:t>
            </a:r>
            <a:r>
              <a:rPr lang="zh-TW" altLang="en-US" sz="2000" b="1" dirty="0">
                <a:solidFill>
                  <a:prstClr val="white"/>
                </a:solidFill>
                <a:latin typeface="Arial" panose="020B0604020202020204" pitchFamily="34" charset="0"/>
                <a:hlinkClick r:id="rId10" tooltip="地府"/>
              </a:rPr>
              <a:t>地府</a:t>
            </a:r>
            <a:r>
              <a:rPr lang="zh-TW" altLang="en-US" sz="2000" b="1" dirty="0">
                <a:solidFill>
                  <a:prstClr val="white"/>
                </a:solidFill>
                <a:latin typeface="Arial" panose="020B0604020202020204" pitchFamily="34" charset="0"/>
              </a:rPr>
              <a:t>，而他背後則是升起的</a:t>
            </a:r>
            <a:r>
              <a:rPr lang="zh-TW" altLang="en-US" sz="2000" b="1" dirty="0">
                <a:solidFill>
                  <a:prstClr val="white"/>
                </a:solidFill>
                <a:latin typeface="Arial" panose="020B0604020202020204" pitchFamily="34" charset="0"/>
                <a:hlinkClick r:id="rId11" tooltip="聖樹（頁面不存在）"/>
              </a:rPr>
              <a:t>聖樹</a:t>
            </a:r>
            <a:r>
              <a:rPr lang="zh-TW" altLang="en-US" sz="2000" b="1" dirty="0">
                <a:solidFill>
                  <a:prstClr val="white"/>
                </a:solidFill>
                <a:latin typeface="Arial" panose="020B0604020202020204" pitchFamily="34" charset="0"/>
              </a:rPr>
              <a:t>。</a:t>
            </a:r>
          </a:p>
        </p:txBody>
      </p:sp>
    </p:spTree>
    <p:extLst>
      <p:ext uri="{BB962C8B-B14F-4D97-AF65-F5344CB8AC3E}">
        <p14:creationId xmlns:p14="http://schemas.microsoft.com/office/powerpoint/2010/main" val="377388200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100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down)">
                                      <p:cBhvr>
                                        <p:cTn id="25" dur="580">
                                          <p:stCondLst>
                                            <p:cond delay="0"/>
                                          </p:stCondLst>
                                        </p:cTn>
                                        <p:tgtEl>
                                          <p:spTgt spid="7">
                                            <p:txEl>
                                              <p:pRg st="0" end="0"/>
                                            </p:txEl>
                                          </p:spTgt>
                                        </p:tgtEl>
                                      </p:cBhvr>
                                    </p:animEffect>
                                    <p:anim calcmode="lin" valueType="num">
                                      <p:cBhvr>
                                        <p:cTn id="26" dur="1822" tmFilter="0,0; 0.14,0.36; 0.43,0.73; 0.71,0.91; 1.0,1.0">
                                          <p:stCondLst>
                                            <p:cond delay="0"/>
                                          </p:stCondLst>
                                        </p:cTn>
                                        <p:tgtEl>
                                          <p:spTgt spid="7">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7">
                                            <p:txEl>
                                              <p:pRg st="0" end="0"/>
                                            </p:txEl>
                                          </p:spTgt>
                                        </p:tgtEl>
                                      </p:cBhvr>
                                      <p:to x="100000" y="60000"/>
                                    </p:animScale>
                                    <p:animScale>
                                      <p:cBhvr>
                                        <p:cTn id="32" dur="166" decel="50000">
                                          <p:stCondLst>
                                            <p:cond delay="676"/>
                                          </p:stCondLst>
                                        </p:cTn>
                                        <p:tgtEl>
                                          <p:spTgt spid="7">
                                            <p:txEl>
                                              <p:pRg st="0" end="0"/>
                                            </p:txEl>
                                          </p:spTgt>
                                        </p:tgtEl>
                                      </p:cBhvr>
                                      <p:to x="100000" y="100000"/>
                                    </p:animScale>
                                    <p:animScale>
                                      <p:cBhvr>
                                        <p:cTn id="33" dur="26">
                                          <p:stCondLst>
                                            <p:cond delay="1312"/>
                                          </p:stCondLst>
                                        </p:cTn>
                                        <p:tgtEl>
                                          <p:spTgt spid="7">
                                            <p:txEl>
                                              <p:pRg st="0" end="0"/>
                                            </p:txEl>
                                          </p:spTgt>
                                        </p:tgtEl>
                                      </p:cBhvr>
                                      <p:to x="100000" y="80000"/>
                                    </p:animScale>
                                    <p:animScale>
                                      <p:cBhvr>
                                        <p:cTn id="34" dur="166" decel="50000">
                                          <p:stCondLst>
                                            <p:cond delay="1338"/>
                                          </p:stCondLst>
                                        </p:cTn>
                                        <p:tgtEl>
                                          <p:spTgt spid="7">
                                            <p:txEl>
                                              <p:pRg st="0" end="0"/>
                                            </p:txEl>
                                          </p:spTgt>
                                        </p:tgtEl>
                                      </p:cBhvr>
                                      <p:to x="100000" y="100000"/>
                                    </p:animScale>
                                    <p:animScale>
                                      <p:cBhvr>
                                        <p:cTn id="35" dur="26">
                                          <p:stCondLst>
                                            <p:cond delay="1642"/>
                                          </p:stCondLst>
                                        </p:cTn>
                                        <p:tgtEl>
                                          <p:spTgt spid="7">
                                            <p:txEl>
                                              <p:pRg st="0" end="0"/>
                                            </p:txEl>
                                          </p:spTgt>
                                        </p:tgtEl>
                                      </p:cBhvr>
                                      <p:to x="100000" y="90000"/>
                                    </p:animScale>
                                    <p:animScale>
                                      <p:cBhvr>
                                        <p:cTn id="36" dur="166" decel="50000">
                                          <p:stCondLst>
                                            <p:cond delay="1668"/>
                                          </p:stCondLst>
                                        </p:cTn>
                                        <p:tgtEl>
                                          <p:spTgt spid="7">
                                            <p:txEl>
                                              <p:pRg st="0" end="0"/>
                                            </p:txEl>
                                          </p:spTgt>
                                        </p:tgtEl>
                                      </p:cBhvr>
                                      <p:to x="100000" y="100000"/>
                                    </p:animScale>
                                    <p:animScale>
                                      <p:cBhvr>
                                        <p:cTn id="37" dur="26">
                                          <p:stCondLst>
                                            <p:cond delay="1808"/>
                                          </p:stCondLst>
                                        </p:cTn>
                                        <p:tgtEl>
                                          <p:spTgt spid="7">
                                            <p:txEl>
                                              <p:pRg st="0" end="0"/>
                                            </p:txEl>
                                          </p:spTgt>
                                        </p:tgtEl>
                                      </p:cBhvr>
                                      <p:to x="100000" y="95000"/>
                                    </p:animScale>
                                    <p:animScale>
                                      <p:cBhvr>
                                        <p:cTn id="38" dur="166" decel="50000">
                                          <p:stCondLst>
                                            <p:cond delay="1834"/>
                                          </p:stCondLst>
                                        </p:cTn>
                                        <p:tgtEl>
                                          <p:spTgt spid="7">
                                            <p:txEl>
                                              <p:pRg st="0" end="0"/>
                                            </p:txEl>
                                          </p:spTgt>
                                        </p:tgtEl>
                                      </p:cBhvr>
                                      <p:to x="100000" y="100000"/>
                                    </p:animScale>
                                  </p:childTnLst>
                                </p:cTn>
                              </p:par>
                              <p:par>
                                <p:cTn id="39" presetID="26" presetClass="entr" presetSubtype="0" fill="hold" nodeType="withEffect">
                                  <p:stCondLst>
                                    <p:cond delay="1000"/>
                                  </p:stCondLst>
                                  <p:childTnLst>
                                    <p:set>
                                      <p:cBhvr>
                                        <p:cTn id="40" dur="1" fill="hold">
                                          <p:stCondLst>
                                            <p:cond delay="0"/>
                                          </p:stCondLst>
                                        </p:cTn>
                                        <p:tgtEl>
                                          <p:spTgt spid="7">
                                            <p:txEl>
                                              <p:pRg st="1" end="1"/>
                                            </p:txEl>
                                          </p:spTgt>
                                        </p:tgtEl>
                                        <p:attrNameLst>
                                          <p:attrName>style.visibility</p:attrName>
                                        </p:attrNameLst>
                                      </p:cBhvr>
                                      <p:to>
                                        <p:strVal val="visible"/>
                                      </p:to>
                                    </p:set>
                                    <p:animEffect transition="in" filter="wipe(down)">
                                      <p:cBhvr>
                                        <p:cTn id="41" dur="580">
                                          <p:stCondLst>
                                            <p:cond delay="0"/>
                                          </p:stCondLst>
                                        </p:cTn>
                                        <p:tgtEl>
                                          <p:spTgt spid="7">
                                            <p:txEl>
                                              <p:pRg st="1" end="1"/>
                                            </p:txEl>
                                          </p:spTgt>
                                        </p:tgtEl>
                                      </p:cBhvr>
                                    </p:animEffect>
                                    <p:anim calcmode="lin" valueType="num">
                                      <p:cBhvr>
                                        <p:cTn id="42" dur="1822" tmFilter="0,0; 0.14,0.36; 0.43,0.73; 0.71,0.91; 1.0,1.0">
                                          <p:stCondLst>
                                            <p:cond delay="0"/>
                                          </p:stCondLst>
                                        </p:cTn>
                                        <p:tgtEl>
                                          <p:spTgt spid="7">
                                            <p:txEl>
                                              <p:pRg st="1" end="1"/>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7">
                                            <p:txEl>
                                              <p:pRg st="1" end="1"/>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7">
                                            <p:txEl>
                                              <p:pRg st="1" end="1"/>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7">
                                            <p:txEl>
                                              <p:pRg st="1" end="1"/>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7">
                                            <p:txEl>
                                              <p:pRg st="1" end="1"/>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7">
                                            <p:txEl>
                                              <p:pRg st="1" end="1"/>
                                            </p:txEl>
                                          </p:spTgt>
                                        </p:tgtEl>
                                      </p:cBhvr>
                                      <p:to x="100000" y="60000"/>
                                    </p:animScale>
                                    <p:animScale>
                                      <p:cBhvr>
                                        <p:cTn id="48" dur="166" decel="50000">
                                          <p:stCondLst>
                                            <p:cond delay="676"/>
                                          </p:stCondLst>
                                        </p:cTn>
                                        <p:tgtEl>
                                          <p:spTgt spid="7">
                                            <p:txEl>
                                              <p:pRg st="1" end="1"/>
                                            </p:txEl>
                                          </p:spTgt>
                                        </p:tgtEl>
                                      </p:cBhvr>
                                      <p:to x="100000" y="100000"/>
                                    </p:animScale>
                                    <p:animScale>
                                      <p:cBhvr>
                                        <p:cTn id="49" dur="26">
                                          <p:stCondLst>
                                            <p:cond delay="1312"/>
                                          </p:stCondLst>
                                        </p:cTn>
                                        <p:tgtEl>
                                          <p:spTgt spid="7">
                                            <p:txEl>
                                              <p:pRg st="1" end="1"/>
                                            </p:txEl>
                                          </p:spTgt>
                                        </p:tgtEl>
                                      </p:cBhvr>
                                      <p:to x="100000" y="80000"/>
                                    </p:animScale>
                                    <p:animScale>
                                      <p:cBhvr>
                                        <p:cTn id="50" dur="166" decel="50000">
                                          <p:stCondLst>
                                            <p:cond delay="1338"/>
                                          </p:stCondLst>
                                        </p:cTn>
                                        <p:tgtEl>
                                          <p:spTgt spid="7">
                                            <p:txEl>
                                              <p:pRg st="1" end="1"/>
                                            </p:txEl>
                                          </p:spTgt>
                                        </p:tgtEl>
                                      </p:cBhvr>
                                      <p:to x="100000" y="100000"/>
                                    </p:animScale>
                                    <p:animScale>
                                      <p:cBhvr>
                                        <p:cTn id="51" dur="26">
                                          <p:stCondLst>
                                            <p:cond delay="1642"/>
                                          </p:stCondLst>
                                        </p:cTn>
                                        <p:tgtEl>
                                          <p:spTgt spid="7">
                                            <p:txEl>
                                              <p:pRg st="1" end="1"/>
                                            </p:txEl>
                                          </p:spTgt>
                                        </p:tgtEl>
                                      </p:cBhvr>
                                      <p:to x="100000" y="90000"/>
                                    </p:animScale>
                                    <p:animScale>
                                      <p:cBhvr>
                                        <p:cTn id="52" dur="166" decel="50000">
                                          <p:stCondLst>
                                            <p:cond delay="1668"/>
                                          </p:stCondLst>
                                        </p:cTn>
                                        <p:tgtEl>
                                          <p:spTgt spid="7">
                                            <p:txEl>
                                              <p:pRg st="1" end="1"/>
                                            </p:txEl>
                                          </p:spTgt>
                                        </p:tgtEl>
                                      </p:cBhvr>
                                      <p:to x="100000" y="100000"/>
                                    </p:animScale>
                                    <p:animScale>
                                      <p:cBhvr>
                                        <p:cTn id="53" dur="26">
                                          <p:stCondLst>
                                            <p:cond delay="1808"/>
                                          </p:stCondLst>
                                        </p:cTn>
                                        <p:tgtEl>
                                          <p:spTgt spid="7">
                                            <p:txEl>
                                              <p:pRg st="1" end="1"/>
                                            </p:txEl>
                                          </p:spTgt>
                                        </p:tgtEl>
                                      </p:cBhvr>
                                      <p:to x="100000" y="95000"/>
                                    </p:animScale>
                                    <p:animScale>
                                      <p:cBhvr>
                                        <p:cTn id="54" dur="166" decel="50000">
                                          <p:stCondLst>
                                            <p:cond delay="1834"/>
                                          </p:stCondLst>
                                        </p:cTn>
                                        <p:tgtEl>
                                          <p:spTgt spid="7">
                                            <p:txEl>
                                              <p:pRg st="1" end="1"/>
                                            </p:txEl>
                                          </p:spTgt>
                                        </p:tgtEl>
                                      </p:cBhvr>
                                      <p:to x="100000" y="100000"/>
                                    </p:animScale>
                                  </p:childTnLst>
                                </p:cTn>
                              </p:par>
                              <p:par>
                                <p:cTn id="55" presetID="26" presetClass="entr" presetSubtype="0" fill="hold" nodeType="withEffect">
                                  <p:stCondLst>
                                    <p:cond delay="1000"/>
                                  </p:stCondLst>
                                  <p:childTnLst>
                                    <p:set>
                                      <p:cBhvr>
                                        <p:cTn id="56" dur="1" fill="hold">
                                          <p:stCondLst>
                                            <p:cond delay="0"/>
                                          </p:stCondLst>
                                        </p:cTn>
                                        <p:tgtEl>
                                          <p:spTgt spid="7">
                                            <p:txEl>
                                              <p:pRg st="2" end="2"/>
                                            </p:txEl>
                                          </p:spTgt>
                                        </p:tgtEl>
                                        <p:attrNameLst>
                                          <p:attrName>style.visibility</p:attrName>
                                        </p:attrNameLst>
                                      </p:cBhvr>
                                      <p:to>
                                        <p:strVal val="visible"/>
                                      </p:to>
                                    </p:set>
                                    <p:animEffect transition="in" filter="wipe(down)">
                                      <p:cBhvr>
                                        <p:cTn id="57" dur="580">
                                          <p:stCondLst>
                                            <p:cond delay="0"/>
                                          </p:stCondLst>
                                        </p:cTn>
                                        <p:tgtEl>
                                          <p:spTgt spid="7">
                                            <p:txEl>
                                              <p:pRg st="2" end="2"/>
                                            </p:txEl>
                                          </p:spTgt>
                                        </p:tgtEl>
                                      </p:cBhvr>
                                    </p:animEffect>
                                    <p:anim calcmode="lin" valueType="num">
                                      <p:cBhvr>
                                        <p:cTn id="58" dur="1822" tmFilter="0,0; 0.14,0.36; 0.43,0.73; 0.71,0.91; 1.0,1.0">
                                          <p:stCondLst>
                                            <p:cond delay="0"/>
                                          </p:stCondLst>
                                        </p:cTn>
                                        <p:tgtEl>
                                          <p:spTgt spid="7">
                                            <p:txEl>
                                              <p:pRg st="2" end="2"/>
                                            </p:txEl>
                                          </p:spTgt>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7">
                                            <p:txEl>
                                              <p:pRg st="2" end="2"/>
                                            </p:txEl>
                                          </p:spTgt>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7">
                                            <p:txEl>
                                              <p:pRg st="2" end="2"/>
                                            </p:txEl>
                                          </p:spTgt>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7">
                                            <p:txEl>
                                              <p:pRg st="2" end="2"/>
                                            </p:txEl>
                                          </p:spTgt>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7">
                                            <p:txEl>
                                              <p:pRg st="2" end="2"/>
                                            </p:txEl>
                                          </p:spTgt>
                                        </p:tgtEl>
                                        <p:attrNameLst>
                                          <p:attrName>ppt_y</p:attrName>
                                        </p:attrNameLst>
                                      </p:cBhvr>
                                      <p:tavLst>
                                        <p:tav tm="0" fmla="#ppt_y-sin(pi*$)/81">
                                          <p:val>
                                            <p:fltVal val="0"/>
                                          </p:val>
                                        </p:tav>
                                        <p:tav tm="100000">
                                          <p:val>
                                            <p:fltVal val="1"/>
                                          </p:val>
                                        </p:tav>
                                      </p:tavLst>
                                    </p:anim>
                                    <p:animScale>
                                      <p:cBhvr>
                                        <p:cTn id="63" dur="26">
                                          <p:stCondLst>
                                            <p:cond delay="650"/>
                                          </p:stCondLst>
                                        </p:cTn>
                                        <p:tgtEl>
                                          <p:spTgt spid="7">
                                            <p:txEl>
                                              <p:pRg st="2" end="2"/>
                                            </p:txEl>
                                          </p:spTgt>
                                        </p:tgtEl>
                                      </p:cBhvr>
                                      <p:to x="100000" y="60000"/>
                                    </p:animScale>
                                    <p:animScale>
                                      <p:cBhvr>
                                        <p:cTn id="64" dur="166" decel="50000">
                                          <p:stCondLst>
                                            <p:cond delay="676"/>
                                          </p:stCondLst>
                                        </p:cTn>
                                        <p:tgtEl>
                                          <p:spTgt spid="7">
                                            <p:txEl>
                                              <p:pRg st="2" end="2"/>
                                            </p:txEl>
                                          </p:spTgt>
                                        </p:tgtEl>
                                      </p:cBhvr>
                                      <p:to x="100000" y="100000"/>
                                    </p:animScale>
                                    <p:animScale>
                                      <p:cBhvr>
                                        <p:cTn id="65" dur="26">
                                          <p:stCondLst>
                                            <p:cond delay="1312"/>
                                          </p:stCondLst>
                                        </p:cTn>
                                        <p:tgtEl>
                                          <p:spTgt spid="7">
                                            <p:txEl>
                                              <p:pRg st="2" end="2"/>
                                            </p:txEl>
                                          </p:spTgt>
                                        </p:tgtEl>
                                      </p:cBhvr>
                                      <p:to x="100000" y="80000"/>
                                    </p:animScale>
                                    <p:animScale>
                                      <p:cBhvr>
                                        <p:cTn id="66" dur="166" decel="50000">
                                          <p:stCondLst>
                                            <p:cond delay="1338"/>
                                          </p:stCondLst>
                                        </p:cTn>
                                        <p:tgtEl>
                                          <p:spTgt spid="7">
                                            <p:txEl>
                                              <p:pRg st="2" end="2"/>
                                            </p:txEl>
                                          </p:spTgt>
                                        </p:tgtEl>
                                      </p:cBhvr>
                                      <p:to x="100000" y="100000"/>
                                    </p:animScale>
                                    <p:animScale>
                                      <p:cBhvr>
                                        <p:cTn id="67" dur="26">
                                          <p:stCondLst>
                                            <p:cond delay="1642"/>
                                          </p:stCondLst>
                                        </p:cTn>
                                        <p:tgtEl>
                                          <p:spTgt spid="7">
                                            <p:txEl>
                                              <p:pRg st="2" end="2"/>
                                            </p:txEl>
                                          </p:spTgt>
                                        </p:tgtEl>
                                      </p:cBhvr>
                                      <p:to x="100000" y="90000"/>
                                    </p:animScale>
                                    <p:animScale>
                                      <p:cBhvr>
                                        <p:cTn id="68" dur="166" decel="50000">
                                          <p:stCondLst>
                                            <p:cond delay="1668"/>
                                          </p:stCondLst>
                                        </p:cTn>
                                        <p:tgtEl>
                                          <p:spTgt spid="7">
                                            <p:txEl>
                                              <p:pRg st="2" end="2"/>
                                            </p:txEl>
                                          </p:spTgt>
                                        </p:tgtEl>
                                      </p:cBhvr>
                                      <p:to x="100000" y="100000"/>
                                    </p:animScale>
                                    <p:animScale>
                                      <p:cBhvr>
                                        <p:cTn id="69" dur="26">
                                          <p:stCondLst>
                                            <p:cond delay="1808"/>
                                          </p:stCondLst>
                                        </p:cTn>
                                        <p:tgtEl>
                                          <p:spTgt spid="7">
                                            <p:txEl>
                                              <p:pRg st="2" end="2"/>
                                            </p:txEl>
                                          </p:spTgt>
                                        </p:tgtEl>
                                      </p:cBhvr>
                                      <p:to x="100000" y="95000"/>
                                    </p:animScale>
                                    <p:animScale>
                                      <p:cBhvr>
                                        <p:cTn id="70" dur="166" decel="50000">
                                          <p:stCondLst>
                                            <p:cond delay="1834"/>
                                          </p:stCondLst>
                                        </p:cTn>
                                        <p:tgtEl>
                                          <p:spTgt spid="7">
                                            <p:txEl>
                                              <p:pRg st="2" end="2"/>
                                            </p:txEl>
                                          </p:spTgt>
                                        </p:tgtEl>
                                      </p:cBhvr>
                                      <p:to x="100000" y="100000"/>
                                    </p:animScale>
                                  </p:childTnLst>
                                </p:cTn>
                              </p:par>
                              <p:par>
                                <p:cTn id="71" presetID="26" presetClass="entr" presetSubtype="0" fill="hold" nodeType="withEffect">
                                  <p:stCondLst>
                                    <p:cond delay="1000"/>
                                  </p:stCondLst>
                                  <p:childTnLst>
                                    <p:set>
                                      <p:cBhvr>
                                        <p:cTn id="72" dur="1" fill="hold">
                                          <p:stCondLst>
                                            <p:cond delay="0"/>
                                          </p:stCondLst>
                                        </p:cTn>
                                        <p:tgtEl>
                                          <p:spTgt spid="7">
                                            <p:txEl>
                                              <p:pRg st="3" end="3"/>
                                            </p:txEl>
                                          </p:spTgt>
                                        </p:tgtEl>
                                        <p:attrNameLst>
                                          <p:attrName>style.visibility</p:attrName>
                                        </p:attrNameLst>
                                      </p:cBhvr>
                                      <p:to>
                                        <p:strVal val="visible"/>
                                      </p:to>
                                    </p:set>
                                    <p:animEffect transition="in" filter="wipe(down)">
                                      <p:cBhvr>
                                        <p:cTn id="73" dur="580">
                                          <p:stCondLst>
                                            <p:cond delay="0"/>
                                          </p:stCondLst>
                                        </p:cTn>
                                        <p:tgtEl>
                                          <p:spTgt spid="7">
                                            <p:txEl>
                                              <p:pRg st="3" end="3"/>
                                            </p:txEl>
                                          </p:spTgt>
                                        </p:tgtEl>
                                      </p:cBhvr>
                                    </p:animEffect>
                                    <p:anim calcmode="lin" valueType="num">
                                      <p:cBhvr>
                                        <p:cTn id="74" dur="1822" tmFilter="0,0; 0.14,0.36; 0.43,0.73; 0.71,0.91; 1.0,1.0">
                                          <p:stCondLst>
                                            <p:cond delay="0"/>
                                          </p:stCondLst>
                                        </p:cTn>
                                        <p:tgtEl>
                                          <p:spTgt spid="7">
                                            <p:txEl>
                                              <p:pRg st="3" end="3"/>
                                            </p:txEl>
                                          </p:spTgt>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7">
                                            <p:txEl>
                                              <p:pRg st="3" end="3"/>
                                            </p:txEl>
                                          </p:spTgt>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7">
                                            <p:txEl>
                                              <p:pRg st="3" end="3"/>
                                            </p:txEl>
                                          </p:spTgt>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7">
                                            <p:txEl>
                                              <p:pRg st="3" end="3"/>
                                            </p:txEl>
                                          </p:spTgt>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7">
                                            <p:txEl>
                                              <p:pRg st="3" end="3"/>
                                            </p:txEl>
                                          </p:spTgt>
                                        </p:tgtEl>
                                        <p:attrNameLst>
                                          <p:attrName>ppt_y</p:attrName>
                                        </p:attrNameLst>
                                      </p:cBhvr>
                                      <p:tavLst>
                                        <p:tav tm="0" fmla="#ppt_y-sin(pi*$)/81">
                                          <p:val>
                                            <p:fltVal val="0"/>
                                          </p:val>
                                        </p:tav>
                                        <p:tav tm="100000">
                                          <p:val>
                                            <p:fltVal val="1"/>
                                          </p:val>
                                        </p:tav>
                                      </p:tavLst>
                                    </p:anim>
                                    <p:animScale>
                                      <p:cBhvr>
                                        <p:cTn id="79" dur="26">
                                          <p:stCondLst>
                                            <p:cond delay="650"/>
                                          </p:stCondLst>
                                        </p:cTn>
                                        <p:tgtEl>
                                          <p:spTgt spid="7">
                                            <p:txEl>
                                              <p:pRg st="3" end="3"/>
                                            </p:txEl>
                                          </p:spTgt>
                                        </p:tgtEl>
                                      </p:cBhvr>
                                      <p:to x="100000" y="60000"/>
                                    </p:animScale>
                                    <p:animScale>
                                      <p:cBhvr>
                                        <p:cTn id="80" dur="166" decel="50000">
                                          <p:stCondLst>
                                            <p:cond delay="676"/>
                                          </p:stCondLst>
                                        </p:cTn>
                                        <p:tgtEl>
                                          <p:spTgt spid="7">
                                            <p:txEl>
                                              <p:pRg st="3" end="3"/>
                                            </p:txEl>
                                          </p:spTgt>
                                        </p:tgtEl>
                                      </p:cBhvr>
                                      <p:to x="100000" y="100000"/>
                                    </p:animScale>
                                    <p:animScale>
                                      <p:cBhvr>
                                        <p:cTn id="81" dur="26">
                                          <p:stCondLst>
                                            <p:cond delay="1312"/>
                                          </p:stCondLst>
                                        </p:cTn>
                                        <p:tgtEl>
                                          <p:spTgt spid="7">
                                            <p:txEl>
                                              <p:pRg st="3" end="3"/>
                                            </p:txEl>
                                          </p:spTgt>
                                        </p:tgtEl>
                                      </p:cBhvr>
                                      <p:to x="100000" y="80000"/>
                                    </p:animScale>
                                    <p:animScale>
                                      <p:cBhvr>
                                        <p:cTn id="82" dur="166" decel="50000">
                                          <p:stCondLst>
                                            <p:cond delay="1338"/>
                                          </p:stCondLst>
                                        </p:cTn>
                                        <p:tgtEl>
                                          <p:spTgt spid="7">
                                            <p:txEl>
                                              <p:pRg st="3" end="3"/>
                                            </p:txEl>
                                          </p:spTgt>
                                        </p:tgtEl>
                                      </p:cBhvr>
                                      <p:to x="100000" y="100000"/>
                                    </p:animScale>
                                    <p:animScale>
                                      <p:cBhvr>
                                        <p:cTn id="83" dur="26">
                                          <p:stCondLst>
                                            <p:cond delay="1642"/>
                                          </p:stCondLst>
                                        </p:cTn>
                                        <p:tgtEl>
                                          <p:spTgt spid="7">
                                            <p:txEl>
                                              <p:pRg st="3" end="3"/>
                                            </p:txEl>
                                          </p:spTgt>
                                        </p:tgtEl>
                                      </p:cBhvr>
                                      <p:to x="100000" y="90000"/>
                                    </p:animScale>
                                    <p:animScale>
                                      <p:cBhvr>
                                        <p:cTn id="84" dur="166" decel="50000">
                                          <p:stCondLst>
                                            <p:cond delay="1668"/>
                                          </p:stCondLst>
                                        </p:cTn>
                                        <p:tgtEl>
                                          <p:spTgt spid="7">
                                            <p:txEl>
                                              <p:pRg st="3" end="3"/>
                                            </p:txEl>
                                          </p:spTgt>
                                        </p:tgtEl>
                                      </p:cBhvr>
                                      <p:to x="100000" y="100000"/>
                                    </p:animScale>
                                    <p:animScale>
                                      <p:cBhvr>
                                        <p:cTn id="85" dur="26">
                                          <p:stCondLst>
                                            <p:cond delay="1808"/>
                                          </p:stCondLst>
                                        </p:cTn>
                                        <p:tgtEl>
                                          <p:spTgt spid="7">
                                            <p:txEl>
                                              <p:pRg st="3" end="3"/>
                                            </p:txEl>
                                          </p:spTgt>
                                        </p:tgtEl>
                                      </p:cBhvr>
                                      <p:to x="100000" y="95000"/>
                                    </p:animScale>
                                    <p:animScale>
                                      <p:cBhvr>
                                        <p:cTn id="86" dur="166" decel="50000">
                                          <p:stCondLst>
                                            <p:cond delay="1834"/>
                                          </p:stCondLst>
                                        </p:cTn>
                                        <p:tgtEl>
                                          <p:spTgt spid="7">
                                            <p:txEl>
                                              <p:pRg st="3" end="3"/>
                                            </p:txEl>
                                          </p:spTgt>
                                        </p:tgtEl>
                                      </p:cBhvr>
                                      <p:to x="100000" y="100000"/>
                                    </p:animScale>
                                  </p:childTnLst>
                                </p:cTn>
                              </p:par>
                              <p:par>
                                <p:cTn id="87" presetID="26" presetClass="entr" presetSubtype="0" fill="hold" nodeType="withEffect">
                                  <p:stCondLst>
                                    <p:cond delay="1000"/>
                                  </p:stCondLst>
                                  <p:childTnLst>
                                    <p:set>
                                      <p:cBhvr>
                                        <p:cTn id="88" dur="1" fill="hold">
                                          <p:stCondLst>
                                            <p:cond delay="0"/>
                                          </p:stCondLst>
                                        </p:cTn>
                                        <p:tgtEl>
                                          <p:spTgt spid="7">
                                            <p:txEl>
                                              <p:pRg st="4" end="4"/>
                                            </p:txEl>
                                          </p:spTgt>
                                        </p:tgtEl>
                                        <p:attrNameLst>
                                          <p:attrName>style.visibility</p:attrName>
                                        </p:attrNameLst>
                                      </p:cBhvr>
                                      <p:to>
                                        <p:strVal val="visible"/>
                                      </p:to>
                                    </p:set>
                                    <p:animEffect transition="in" filter="wipe(down)">
                                      <p:cBhvr>
                                        <p:cTn id="89" dur="580">
                                          <p:stCondLst>
                                            <p:cond delay="0"/>
                                          </p:stCondLst>
                                        </p:cTn>
                                        <p:tgtEl>
                                          <p:spTgt spid="7">
                                            <p:txEl>
                                              <p:pRg st="4" end="4"/>
                                            </p:txEl>
                                          </p:spTgt>
                                        </p:tgtEl>
                                      </p:cBhvr>
                                    </p:animEffect>
                                    <p:anim calcmode="lin" valueType="num">
                                      <p:cBhvr>
                                        <p:cTn id="90" dur="1822" tmFilter="0,0; 0.14,0.36; 0.43,0.73; 0.71,0.91; 1.0,1.0">
                                          <p:stCondLst>
                                            <p:cond delay="0"/>
                                          </p:stCondLst>
                                        </p:cTn>
                                        <p:tgtEl>
                                          <p:spTgt spid="7">
                                            <p:txEl>
                                              <p:pRg st="4" end="4"/>
                                            </p:txEl>
                                          </p:spTgt>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7">
                                            <p:txEl>
                                              <p:pRg st="4" end="4"/>
                                            </p:txEl>
                                          </p:spTgt>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7">
                                            <p:txEl>
                                              <p:pRg st="4" end="4"/>
                                            </p:txEl>
                                          </p:spTgt>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7">
                                            <p:txEl>
                                              <p:pRg st="4" end="4"/>
                                            </p:txEl>
                                          </p:spTgt>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7">
                                            <p:txEl>
                                              <p:pRg st="4" end="4"/>
                                            </p:txEl>
                                          </p:spTgt>
                                        </p:tgtEl>
                                        <p:attrNameLst>
                                          <p:attrName>ppt_y</p:attrName>
                                        </p:attrNameLst>
                                      </p:cBhvr>
                                      <p:tavLst>
                                        <p:tav tm="0" fmla="#ppt_y-sin(pi*$)/81">
                                          <p:val>
                                            <p:fltVal val="0"/>
                                          </p:val>
                                        </p:tav>
                                        <p:tav tm="100000">
                                          <p:val>
                                            <p:fltVal val="1"/>
                                          </p:val>
                                        </p:tav>
                                      </p:tavLst>
                                    </p:anim>
                                    <p:animScale>
                                      <p:cBhvr>
                                        <p:cTn id="95" dur="26">
                                          <p:stCondLst>
                                            <p:cond delay="650"/>
                                          </p:stCondLst>
                                        </p:cTn>
                                        <p:tgtEl>
                                          <p:spTgt spid="7">
                                            <p:txEl>
                                              <p:pRg st="4" end="4"/>
                                            </p:txEl>
                                          </p:spTgt>
                                        </p:tgtEl>
                                      </p:cBhvr>
                                      <p:to x="100000" y="60000"/>
                                    </p:animScale>
                                    <p:animScale>
                                      <p:cBhvr>
                                        <p:cTn id="96" dur="166" decel="50000">
                                          <p:stCondLst>
                                            <p:cond delay="676"/>
                                          </p:stCondLst>
                                        </p:cTn>
                                        <p:tgtEl>
                                          <p:spTgt spid="7">
                                            <p:txEl>
                                              <p:pRg st="4" end="4"/>
                                            </p:txEl>
                                          </p:spTgt>
                                        </p:tgtEl>
                                      </p:cBhvr>
                                      <p:to x="100000" y="100000"/>
                                    </p:animScale>
                                    <p:animScale>
                                      <p:cBhvr>
                                        <p:cTn id="97" dur="26">
                                          <p:stCondLst>
                                            <p:cond delay="1312"/>
                                          </p:stCondLst>
                                        </p:cTn>
                                        <p:tgtEl>
                                          <p:spTgt spid="7">
                                            <p:txEl>
                                              <p:pRg st="4" end="4"/>
                                            </p:txEl>
                                          </p:spTgt>
                                        </p:tgtEl>
                                      </p:cBhvr>
                                      <p:to x="100000" y="80000"/>
                                    </p:animScale>
                                    <p:animScale>
                                      <p:cBhvr>
                                        <p:cTn id="98" dur="166" decel="50000">
                                          <p:stCondLst>
                                            <p:cond delay="1338"/>
                                          </p:stCondLst>
                                        </p:cTn>
                                        <p:tgtEl>
                                          <p:spTgt spid="7">
                                            <p:txEl>
                                              <p:pRg st="4" end="4"/>
                                            </p:txEl>
                                          </p:spTgt>
                                        </p:tgtEl>
                                      </p:cBhvr>
                                      <p:to x="100000" y="100000"/>
                                    </p:animScale>
                                    <p:animScale>
                                      <p:cBhvr>
                                        <p:cTn id="99" dur="26">
                                          <p:stCondLst>
                                            <p:cond delay="1642"/>
                                          </p:stCondLst>
                                        </p:cTn>
                                        <p:tgtEl>
                                          <p:spTgt spid="7">
                                            <p:txEl>
                                              <p:pRg st="4" end="4"/>
                                            </p:txEl>
                                          </p:spTgt>
                                        </p:tgtEl>
                                      </p:cBhvr>
                                      <p:to x="100000" y="90000"/>
                                    </p:animScale>
                                    <p:animScale>
                                      <p:cBhvr>
                                        <p:cTn id="100" dur="166" decel="50000">
                                          <p:stCondLst>
                                            <p:cond delay="1668"/>
                                          </p:stCondLst>
                                        </p:cTn>
                                        <p:tgtEl>
                                          <p:spTgt spid="7">
                                            <p:txEl>
                                              <p:pRg st="4" end="4"/>
                                            </p:txEl>
                                          </p:spTgt>
                                        </p:tgtEl>
                                      </p:cBhvr>
                                      <p:to x="100000" y="100000"/>
                                    </p:animScale>
                                    <p:animScale>
                                      <p:cBhvr>
                                        <p:cTn id="101" dur="26">
                                          <p:stCondLst>
                                            <p:cond delay="1808"/>
                                          </p:stCondLst>
                                        </p:cTn>
                                        <p:tgtEl>
                                          <p:spTgt spid="7">
                                            <p:txEl>
                                              <p:pRg st="4" end="4"/>
                                            </p:txEl>
                                          </p:spTgt>
                                        </p:tgtEl>
                                      </p:cBhvr>
                                      <p:to x="100000" y="95000"/>
                                    </p:animScale>
                                    <p:animScale>
                                      <p:cBhvr>
                                        <p:cTn id="102" dur="166" decel="50000">
                                          <p:stCondLst>
                                            <p:cond delay="1834"/>
                                          </p:stCondLst>
                                        </p:cTn>
                                        <p:tgtEl>
                                          <p:spTgt spid="7">
                                            <p:txEl>
                                              <p:pRg st="4" end="4"/>
                                            </p:txEl>
                                          </p:spTgt>
                                        </p:tgtEl>
                                      </p:cBhvr>
                                      <p:to x="100000" y="100000"/>
                                    </p:animScale>
                                  </p:childTnLst>
                                </p:cTn>
                              </p:par>
                              <p:par>
                                <p:cTn id="103" presetID="26" presetClass="entr" presetSubtype="0" fill="hold" nodeType="withEffect">
                                  <p:stCondLst>
                                    <p:cond delay="1000"/>
                                  </p:stCondLst>
                                  <p:childTnLst>
                                    <p:set>
                                      <p:cBhvr>
                                        <p:cTn id="104" dur="1" fill="hold">
                                          <p:stCondLst>
                                            <p:cond delay="0"/>
                                          </p:stCondLst>
                                        </p:cTn>
                                        <p:tgtEl>
                                          <p:spTgt spid="7">
                                            <p:txEl>
                                              <p:pRg st="5" end="5"/>
                                            </p:txEl>
                                          </p:spTgt>
                                        </p:tgtEl>
                                        <p:attrNameLst>
                                          <p:attrName>style.visibility</p:attrName>
                                        </p:attrNameLst>
                                      </p:cBhvr>
                                      <p:to>
                                        <p:strVal val="visible"/>
                                      </p:to>
                                    </p:set>
                                    <p:animEffect transition="in" filter="wipe(down)">
                                      <p:cBhvr>
                                        <p:cTn id="105" dur="580">
                                          <p:stCondLst>
                                            <p:cond delay="0"/>
                                          </p:stCondLst>
                                        </p:cTn>
                                        <p:tgtEl>
                                          <p:spTgt spid="7">
                                            <p:txEl>
                                              <p:pRg st="5" end="5"/>
                                            </p:txEl>
                                          </p:spTgt>
                                        </p:tgtEl>
                                      </p:cBhvr>
                                    </p:animEffect>
                                    <p:anim calcmode="lin" valueType="num">
                                      <p:cBhvr>
                                        <p:cTn id="106" dur="1822" tmFilter="0,0; 0.14,0.36; 0.43,0.73; 0.71,0.91; 1.0,1.0">
                                          <p:stCondLst>
                                            <p:cond delay="0"/>
                                          </p:stCondLst>
                                        </p:cTn>
                                        <p:tgtEl>
                                          <p:spTgt spid="7">
                                            <p:txEl>
                                              <p:pRg st="5" end="5"/>
                                            </p:txEl>
                                          </p:spTgt>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7">
                                            <p:txEl>
                                              <p:pRg st="5" end="5"/>
                                            </p:txEl>
                                          </p:spTgt>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7">
                                            <p:txEl>
                                              <p:pRg st="5" end="5"/>
                                            </p:txEl>
                                          </p:spTgt>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7">
                                            <p:txEl>
                                              <p:pRg st="5" end="5"/>
                                            </p:txEl>
                                          </p:spTgt>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7">
                                            <p:txEl>
                                              <p:pRg st="5" end="5"/>
                                            </p:txEl>
                                          </p:spTgt>
                                        </p:tgtEl>
                                        <p:attrNameLst>
                                          <p:attrName>ppt_y</p:attrName>
                                        </p:attrNameLst>
                                      </p:cBhvr>
                                      <p:tavLst>
                                        <p:tav tm="0" fmla="#ppt_y-sin(pi*$)/81">
                                          <p:val>
                                            <p:fltVal val="0"/>
                                          </p:val>
                                        </p:tav>
                                        <p:tav tm="100000">
                                          <p:val>
                                            <p:fltVal val="1"/>
                                          </p:val>
                                        </p:tav>
                                      </p:tavLst>
                                    </p:anim>
                                    <p:animScale>
                                      <p:cBhvr>
                                        <p:cTn id="111" dur="26">
                                          <p:stCondLst>
                                            <p:cond delay="650"/>
                                          </p:stCondLst>
                                        </p:cTn>
                                        <p:tgtEl>
                                          <p:spTgt spid="7">
                                            <p:txEl>
                                              <p:pRg st="5" end="5"/>
                                            </p:txEl>
                                          </p:spTgt>
                                        </p:tgtEl>
                                      </p:cBhvr>
                                      <p:to x="100000" y="60000"/>
                                    </p:animScale>
                                    <p:animScale>
                                      <p:cBhvr>
                                        <p:cTn id="112" dur="166" decel="50000">
                                          <p:stCondLst>
                                            <p:cond delay="676"/>
                                          </p:stCondLst>
                                        </p:cTn>
                                        <p:tgtEl>
                                          <p:spTgt spid="7">
                                            <p:txEl>
                                              <p:pRg st="5" end="5"/>
                                            </p:txEl>
                                          </p:spTgt>
                                        </p:tgtEl>
                                      </p:cBhvr>
                                      <p:to x="100000" y="100000"/>
                                    </p:animScale>
                                    <p:animScale>
                                      <p:cBhvr>
                                        <p:cTn id="113" dur="26">
                                          <p:stCondLst>
                                            <p:cond delay="1312"/>
                                          </p:stCondLst>
                                        </p:cTn>
                                        <p:tgtEl>
                                          <p:spTgt spid="7">
                                            <p:txEl>
                                              <p:pRg st="5" end="5"/>
                                            </p:txEl>
                                          </p:spTgt>
                                        </p:tgtEl>
                                      </p:cBhvr>
                                      <p:to x="100000" y="80000"/>
                                    </p:animScale>
                                    <p:animScale>
                                      <p:cBhvr>
                                        <p:cTn id="114" dur="166" decel="50000">
                                          <p:stCondLst>
                                            <p:cond delay="1338"/>
                                          </p:stCondLst>
                                        </p:cTn>
                                        <p:tgtEl>
                                          <p:spTgt spid="7">
                                            <p:txEl>
                                              <p:pRg st="5" end="5"/>
                                            </p:txEl>
                                          </p:spTgt>
                                        </p:tgtEl>
                                      </p:cBhvr>
                                      <p:to x="100000" y="100000"/>
                                    </p:animScale>
                                    <p:animScale>
                                      <p:cBhvr>
                                        <p:cTn id="115" dur="26">
                                          <p:stCondLst>
                                            <p:cond delay="1642"/>
                                          </p:stCondLst>
                                        </p:cTn>
                                        <p:tgtEl>
                                          <p:spTgt spid="7">
                                            <p:txEl>
                                              <p:pRg st="5" end="5"/>
                                            </p:txEl>
                                          </p:spTgt>
                                        </p:tgtEl>
                                      </p:cBhvr>
                                      <p:to x="100000" y="90000"/>
                                    </p:animScale>
                                    <p:animScale>
                                      <p:cBhvr>
                                        <p:cTn id="116" dur="166" decel="50000">
                                          <p:stCondLst>
                                            <p:cond delay="1668"/>
                                          </p:stCondLst>
                                        </p:cTn>
                                        <p:tgtEl>
                                          <p:spTgt spid="7">
                                            <p:txEl>
                                              <p:pRg st="5" end="5"/>
                                            </p:txEl>
                                          </p:spTgt>
                                        </p:tgtEl>
                                      </p:cBhvr>
                                      <p:to x="100000" y="100000"/>
                                    </p:animScale>
                                    <p:animScale>
                                      <p:cBhvr>
                                        <p:cTn id="117" dur="26">
                                          <p:stCondLst>
                                            <p:cond delay="1808"/>
                                          </p:stCondLst>
                                        </p:cTn>
                                        <p:tgtEl>
                                          <p:spTgt spid="7">
                                            <p:txEl>
                                              <p:pRg st="5" end="5"/>
                                            </p:txEl>
                                          </p:spTgt>
                                        </p:tgtEl>
                                      </p:cBhvr>
                                      <p:to x="100000" y="95000"/>
                                    </p:animScale>
                                    <p:animScale>
                                      <p:cBhvr>
                                        <p:cTn id="118" dur="166" decel="50000">
                                          <p:stCondLst>
                                            <p:cond delay="1834"/>
                                          </p:stCondLst>
                                        </p:cTn>
                                        <p:tgtEl>
                                          <p:spTgt spid="7">
                                            <p:txEl>
                                              <p:pRg st="5" end="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
            </a:r>
            <a:br>
              <a:rPr lang="en-US" altLang="zh-TW" dirty="0"/>
            </a:br>
            <a:r>
              <a:rPr lang="en-US" altLang="zh-TW" sz="2800" dirty="0"/>
              <a:t/>
            </a:r>
            <a:br>
              <a:rPr lang="en-US" altLang="zh-TW" sz="2800" dirty="0"/>
            </a:br>
            <a:r>
              <a:rPr lang="zh-TW" altLang="en-US" sz="4700" b="1" dirty="0"/>
              <a:t>埃及天氣預報</a:t>
            </a:r>
          </a:p>
        </p:txBody>
      </p:sp>
      <p:pic>
        <p:nvPicPr>
          <p:cNvPr id="6" name="內容版面配置區 5"/>
          <p:cNvPicPr>
            <a:picLocks noGrp="1" noChangeAspect="1"/>
          </p:cNvPicPr>
          <p:nvPr>
            <p:ph idx="1"/>
          </p:nvPr>
        </p:nvPicPr>
        <p:blipFill>
          <a:blip r:embed="rId2"/>
          <a:stretch>
            <a:fillRect/>
          </a:stretch>
        </p:blipFill>
        <p:spPr>
          <a:xfrm>
            <a:off x="4063605" y="1890415"/>
            <a:ext cx="4102894" cy="3077170"/>
          </a:xfrm>
        </p:spPr>
      </p:pic>
      <p:sp>
        <p:nvSpPr>
          <p:cNvPr id="4" name="文字版面配置區 3"/>
          <p:cNvSpPr>
            <a:spLocks noGrp="1"/>
          </p:cNvSpPr>
          <p:nvPr>
            <p:ph type="body" sz="half" idx="2"/>
          </p:nvPr>
        </p:nvSpPr>
        <p:spPr/>
        <p:txBody>
          <a:bodyPr/>
          <a:lstStyle/>
          <a:p>
            <a:endParaRPr lang="en-US" altLang="zh-TW" sz="2800" dirty="0"/>
          </a:p>
          <a:p>
            <a:r>
              <a:rPr lang="en-US" altLang="zh-TW" sz="2800" dirty="0"/>
              <a:t>2017/5/22-29</a:t>
            </a:r>
          </a:p>
          <a:p>
            <a:r>
              <a:rPr lang="en-US" altLang="zh-TW" sz="3600" b="1" dirty="0" smtClean="0"/>
              <a:t>301-2</a:t>
            </a:r>
            <a:endParaRPr lang="zh-TW" altLang="en-US" sz="3600" b="1" dirty="0"/>
          </a:p>
          <a:p>
            <a:endParaRPr lang="zh-TW" altLang="en-US" dirty="0"/>
          </a:p>
        </p:txBody>
      </p:sp>
    </p:spTree>
    <p:extLst>
      <p:ext uri="{BB962C8B-B14F-4D97-AF65-F5344CB8AC3E}">
        <p14:creationId xmlns:p14="http://schemas.microsoft.com/office/powerpoint/2010/main" val="25275892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fontScale="90000"/>
          </a:bodyPr>
          <a:lstStyle/>
          <a:p>
            <a:r>
              <a:rPr lang="zh-TW" altLang="en-US" sz="3600" b="1" dirty="0"/>
              <a:t>埃及各地及</a:t>
            </a:r>
            <a:r>
              <a:rPr lang="en-US" altLang="zh-TW" sz="3600" b="1" dirty="0"/>
              <a:t/>
            </a:r>
            <a:br>
              <a:rPr lang="en-US" altLang="zh-TW" sz="3600" b="1" dirty="0"/>
            </a:br>
            <a:r>
              <a:rPr lang="zh-TW" altLang="en-US" sz="3600" b="1" dirty="0"/>
              <a:t>開羅一週天氣預測</a:t>
            </a:r>
            <a:endParaRPr lang="zh-TW" altLang="en-US" sz="3600" dirty="0"/>
          </a:p>
        </p:txBody>
      </p:sp>
      <p:pic>
        <p:nvPicPr>
          <p:cNvPr id="11" name="內容版面配置區 10"/>
          <p:cNvPicPr>
            <a:picLocks noGrp="1" noChangeAspect="1"/>
          </p:cNvPicPr>
          <p:nvPr>
            <p:ph idx="1"/>
          </p:nvPr>
        </p:nvPicPr>
        <p:blipFill>
          <a:blip r:embed="rId2"/>
          <a:stretch>
            <a:fillRect/>
          </a:stretch>
        </p:blipFill>
        <p:spPr>
          <a:xfrm>
            <a:off x="3905514" y="787921"/>
            <a:ext cx="4613980" cy="5120510"/>
          </a:xfrm>
        </p:spPr>
      </p:pic>
      <p:sp>
        <p:nvSpPr>
          <p:cNvPr id="7" name="文字版面配置區 6"/>
          <p:cNvSpPr>
            <a:spLocks noGrp="1"/>
          </p:cNvSpPr>
          <p:nvPr>
            <p:ph type="body" sz="half" idx="2"/>
          </p:nvPr>
        </p:nvSpPr>
        <p:spPr/>
        <p:txBody>
          <a:bodyPr/>
          <a:lstStyle/>
          <a:p>
            <a:endParaRPr lang="zh-TW" altLang="en-US" dirty="0"/>
          </a:p>
        </p:txBody>
      </p:sp>
      <p:pic>
        <p:nvPicPr>
          <p:cNvPr id="13" name="圖片 12"/>
          <p:cNvPicPr>
            <a:picLocks noChangeAspect="1"/>
          </p:cNvPicPr>
          <p:nvPr/>
        </p:nvPicPr>
        <p:blipFill>
          <a:blip r:embed="rId3"/>
          <a:stretch>
            <a:fillRect/>
          </a:stretch>
        </p:blipFill>
        <p:spPr>
          <a:xfrm>
            <a:off x="2274412" y="4154217"/>
            <a:ext cx="1497595" cy="1683887"/>
          </a:xfrm>
          <a:prstGeom prst="rect">
            <a:avLst/>
          </a:prstGeom>
        </p:spPr>
      </p:pic>
      <p:pic>
        <p:nvPicPr>
          <p:cNvPr id="15" name="圖片 14"/>
          <p:cNvPicPr>
            <a:picLocks noChangeAspect="1"/>
          </p:cNvPicPr>
          <p:nvPr/>
        </p:nvPicPr>
        <p:blipFill>
          <a:blip r:embed="rId4"/>
          <a:stretch>
            <a:fillRect/>
          </a:stretch>
        </p:blipFill>
        <p:spPr>
          <a:xfrm>
            <a:off x="824049" y="2960727"/>
            <a:ext cx="1450361" cy="2877366"/>
          </a:xfrm>
          <a:prstGeom prst="rect">
            <a:avLst/>
          </a:prstGeom>
        </p:spPr>
      </p:pic>
    </p:spTree>
    <p:extLst>
      <p:ext uri="{BB962C8B-B14F-4D97-AF65-F5344CB8AC3E}">
        <p14:creationId xmlns:p14="http://schemas.microsoft.com/office/powerpoint/2010/main" val="29737952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標題 14"/>
          <p:cNvSpPr>
            <a:spLocks noGrp="1"/>
          </p:cNvSpPr>
          <p:nvPr>
            <p:ph type="title"/>
          </p:nvPr>
        </p:nvSpPr>
        <p:spPr>
          <a:xfrm>
            <a:off x="354077" y="2665602"/>
            <a:ext cx="2788841" cy="1371600"/>
          </a:xfrm>
        </p:spPr>
        <p:txBody>
          <a:bodyPr>
            <a:normAutofit fontScale="90000"/>
          </a:bodyPr>
          <a:lstStyle/>
          <a:p>
            <a:r>
              <a:rPr lang="zh-TW" altLang="en-US" sz="3600" dirty="0"/>
              <a:t/>
            </a:r>
            <a:br>
              <a:rPr lang="zh-TW" altLang="en-US" sz="3600" dirty="0"/>
            </a:br>
            <a:r>
              <a:rPr lang="en-US" altLang="zh-TW" sz="3600" b="1" dirty="0"/>
              <a:t/>
            </a:r>
            <a:br>
              <a:rPr lang="en-US" altLang="zh-TW" sz="3600" b="1" dirty="0"/>
            </a:br>
            <a:r>
              <a:rPr lang="zh-TW" altLang="en-US" sz="3600" b="1" dirty="0"/>
              <a:t>埃及與開羅地區</a:t>
            </a:r>
            <a:r>
              <a:rPr lang="en-US" altLang="zh-TW" sz="3600" b="1" dirty="0"/>
              <a:t/>
            </a:r>
            <a:br>
              <a:rPr lang="en-US" altLang="zh-TW" sz="3600" b="1" dirty="0"/>
            </a:br>
            <a:r>
              <a:rPr lang="zh-TW" altLang="en-US" sz="3600" b="1" dirty="0"/>
              <a:t>溫度變化</a:t>
            </a:r>
            <a:r>
              <a:rPr lang="en-US" altLang="zh-TW" sz="3600" b="1" dirty="0"/>
              <a:t/>
            </a:r>
            <a:br>
              <a:rPr lang="en-US" altLang="zh-TW" sz="3600" b="1" dirty="0"/>
            </a:br>
            <a:r>
              <a:rPr lang="zh-TW" altLang="en-US" sz="3600" b="1" dirty="0"/>
              <a:t>風速變化</a:t>
            </a:r>
            <a:r>
              <a:rPr lang="en-US" altLang="zh-TW" sz="3600" b="1" dirty="0"/>
              <a:t/>
            </a:r>
            <a:br>
              <a:rPr lang="en-US" altLang="zh-TW" sz="3600" b="1" dirty="0"/>
            </a:br>
            <a:r>
              <a:rPr lang="zh-TW" altLang="en-US" sz="3600" b="1" dirty="0"/>
              <a:t>及衛星圖</a:t>
            </a:r>
          </a:p>
        </p:txBody>
      </p:sp>
      <p:pic>
        <p:nvPicPr>
          <p:cNvPr id="30" name="內容版面配置區 29"/>
          <p:cNvPicPr>
            <a:picLocks noGrp="1" noChangeAspect="1"/>
          </p:cNvPicPr>
          <p:nvPr>
            <p:ph idx="1"/>
          </p:nvPr>
        </p:nvPicPr>
        <p:blipFill>
          <a:blip r:embed="rId2"/>
          <a:stretch>
            <a:fillRect/>
          </a:stretch>
        </p:blipFill>
        <p:spPr>
          <a:xfrm>
            <a:off x="6865111" y="680513"/>
            <a:ext cx="1740512" cy="5119091"/>
          </a:xfrm>
        </p:spPr>
      </p:pic>
      <p:sp>
        <p:nvSpPr>
          <p:cNvPr id="17" name="文字版面配置區 16"/>
          <p:cNvSpPr>
            <a:spLocks noGrp="1"/>
          </p:cNvSpPr>
          <p:nvPr>
            <p:ph type="body" sz="half" idx="2"/>
          </p:nvPr>
        </p:nvSpPr>
        <p:spPr>
          <a:xfrm>
            <a:off x="607681" y="3031065"/>
            <a:ext cx="2788841" cy="2438404"/>
          </a:xfrm>
        </p:spPr>
        <p:txBody>
          <a:bodyPr>
            <a:normAutofit/>
          </a:bodyPr>
          <a:lstStyle/>
          <a:p>
            <a:pPr algn="l"/>
            <a:endParaRPr lang="zh-TW" altLang="en-US" sz="2400" dirty="0"/>
          </a:p>
        </p:txBody>
      </p:sp>
      <p:pic>
        <p:nvPicPr>
          <p:cNvPr id="10" name="圖片 9"/>
          <p:cNvPicPr>
            <a:picLocks noChangeAspect="1"/>
          </p:cNvPicPr>
          <p:nvPr/>
        </p:nvPicPr>
        <p:blipFill>
          <a:blip r:embed="rId3"/>
          <a:stretch>
            <a:fillRect/>
          </a:stretch>
        </p:blipFill>
        <p:spPr>
          <a:xfrm>
            <a:off x="3053134" y="680502"/>
            <a:ext cx="1825225" cy="5057714"/>
          </a:xfrm>
          <a:prstGeom prst="rect">
            <a:avLst/>
          </a:prstGeom>
        </p:spPr>
      </p:pic>
      <p:pic>
        <p:nvPicPr>
          <p:cNvPr id="32" name="圖片 31"/>
          <p:cNvPicPr>
            <a:picLocks noChangeAspect="1"/>
          </p:cNvPicPr>
          <p:nvPr/>
        </p:nvPicPr>
        <p:blipFill>
          <a:blip r:embed="rId4"/>
          <a:stretch>
            <a:fillRect/>
          </a:stretch>
        </p:blipFill>
        <p:spPr>
          <a:xfrm>
            <a:off x="5005026" y="680513"/>
            <a:ext cx="1733423" cy="5119091"/>
          </a:xfrm>
          <a:prstGeom prst="rect">
            <a:avLst/>
          </a:prstGeom>
        </p:spPr>
      </p:pic>
    </p:spTree>
    <p:extLst>
      <p:ext uri="{BB962C8B-B14F-4D97-AF65-F5344CB8AC3E}">
        <p14:creationId xmlns:p14="http://schemas.microsoft.com/office/powerpoint/2010/main" val="13381345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標題 16"/>
          <p:cNvSpPr>
            <a:spLocks noGrp="1"/>
          </p:cNvSpPr>
          <p:nvPr>
            <p:ph type="title"/>
          </p:nvPr>
        </p:nvSpPr>
        <p:spPr/>
        <p:txBody>
          <a:bodyPr/>
          <a:lstStyle/>
          <a:p>
            <a:r>
              <a:rPr lang="zh-TW" altLang="en-US" b="1" dirty="0"/>
              <a:t>埃及各地高低溫比較圖</a:t>
            </a:r>
          </a:p>
        </p:txBody>
      </p:sp>
      <p:sp>
        <p:nvSpPr>
          <p:cNvPr id="24" name="文字版面配置區 23"/>
          <p:cNvSpPr>
            <a:spLocks noGrp="1"/>
          </p:cNvSpPr>
          <p:nvPr>
            <p:ph type="body" idx="1"/>
          </p:nvPr>
        </p:nvSpPr>
        <p:spPr>
          <a:xfrm>
            <a:off x="1033272" y="2431440"/>
            <a:ext cx="3538728" cy="576262"/>
          </a:xfrm>
        </p:spPr>
        <p:txBody>
          <a:bodyPr/>
          <a:lstStyle/>
          <a:p>
            <a:r>
              <a:rPr lang="zh-TW" altLang="en-US" dirty="0">
                <a:solidFill>
                  <a:srgbClr val="C00000"/>
                </a:solidFill>
              </a:rPr>
              <a:t>各地高溫都在</a:t>
            </a:r>
            <a:r>
              <a:rPr lang="en-US" altLang="zh-TW" dirty="0">
                <a:solidFill>
                  <a:srgbClr val="C00000"/>
                </a:solidFill>
              </a:rPr>
              <a:t>35</a:t>
            </a:r>
            <a:r>
              <a:rPr lang="zh-TW" altLang="en-US" dirty="0">
                <a:solidFill>
                  <a:srgbClr val="C00000"/>
                </a:solidFill>
              </a:rPr>
              <a:t>度以上</a:t>
            </a:r>
          </a:p>
        </p:txBody>
      </p:sp>
      <p:pic>
        <p:nvPicPr>
          <p:cNvPr id="21" name="內容版面配置區 20"/>
          <p:cNvPicPr>
            <a:picLocks noGrp="1" noChangeAspect="1"/>
          </p:cNvPicPr>
          <p:nvPr>
            <p:ph sz="half" idx="2"/>
          </p:nvPr>
        </p:nvPicPr>
        <p:blipFill>
          <a:blip r:embed="rId2"/>
          <a:stretch>
            <a:fillRect/>
          </a:stretch>
        </p:blipFill>
        <p:spPr>
          <a:xfrm>
            <a:off x="1247827" y="3007702"/>
            <a:ext cx="2472908" cy="3111744"/>
          </a:xfrm>
        </p:spPr>
      </p:pic>
      <p:sp>
        <p:nvSpPr>
          <p:cNvPr id="25" name="文字版面配置區 24"/>
          <p:cNvSpPr>
            <a:spLocks noGrp="1"/>
          </p:cNvSpPr>
          <p:nvPr>
            <p:ph type="body" sz="quarter" idx="3"/>
          </p:nvPr>
        </p:nvSpPr>
        <p:spPr>
          <a:xfrm>
            <a:off x="4635008" y="2431440"/>
            <a:ext cx="3538728" cy="576262"/>
          </a:xfrm>
        </p:spPr>
        <p:txBody>
          <a:bodyPr/>
          <a:lstStyle/>
          <a:p>
            <a:r>
              <a:rPr lang="zh-TW" altLang="en-US" dirty="0">
                <a:solidFill>
                  <a:srgbClr val="C00000"/>
                </a:solidFill>
              </a:rPr>
              <a:t>各地低溫都在</a:t>
            </a:r>
            <a:r>
              <a:rPr lang="en-US" altLang="zh-TW" dirty="0">
                <a:solidFill>
                  <a:srgbClr val="C00000"/>
                </a:solidFill>
              </a:rPr>
              <a:t>20-30</a:t>
            </a:r>
            <a:r>
              <a:rPr lang="zh-TW" altLang="en-US" dirty="0">
                <a:solidFill>
                  <a:srgbClr val="C00000"/>
                </a:solidFill>
              </a:rPr>
              <a:t>度左右</a:t>
            </a:r>
          </a:p>
        </p:txBody>
      </p:sp>
      <p:pic>
        <p:nvPicPr>
          <p:cNvPr id="23" name="內容版面配置區 22"/>
          <p:cNvPicPr>
            <a:picLocks noGrp="1" noChangeAspect="1"/>
          </p:cNvPicPr>
          <p:nvPr>
            <p:ph sz="quarter" idx="4"/>
          </p:nvPr>
        </p:nvPicPr>
        <p:blipFill>
          <a:blip r:embed="rId3"/>
          <a:stretch>
            <a:fillRect/>
          </a:stretch>
        </p:blipFill>
        <p:spPr>
          <a:xfrm>
            <a:off x="5041035" y="3007702"/>
            <a:ext cx="2568186" cy="3111744"/>
          </a:xfrm>
        </p:spPr>
      </p:pic>
    </p:spTree>
    <p:extLst>
      <p:ext uri="{BB962C8B-B14F-4D97-AF65-F5344CB8AC3E}">
        <p14:creationId xmlns:p14="http://schemas.microsoft.com/office/powerpoint/2010/main" val="30603363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直排文字版面配置區 2"/>
          <p:cNvSpPr>
            <a:spLocks noGrp="1"/>
          </p:cNvSpPr>
          <p:nvPr>
            <p:ph idx="1"/>
          </p:nvPr>
        </p:nvSpPr>
        <p:spPr>
          <a:xfrm>
            <a:off x="611560" y="2564904"/>
            <a:ext cx="8280920" cy="1800200"/>
          </a:xfrm>
          <a:solidFill>
            <a:schemeClr val="bg1"/>
          </a:solidFill>
        </p:spPr>
        <p:txBody>
          <a:bodyPr>
            <a:normAutofit/>
          </a:bodyPr>
          <a:lstStyle/>
          <a:p>
            <a:r>
              <a:rPr lang="zh-TW" altLang="en-US" sz="4800" dirty="0" smtClean="0">
                <a:solidFill>
                  <a:schemeClr val="accent2"/>
                </a:solidFill>
              </a:rPr>
              <a:t>氣候特徵</a:t>
            </a:r>
            <a:r>
              <a:rPr lang="en-US" altLang="zh-TW" sz="4800" dirty="0" smtClean="0">
                <a:solidFill>
                  <a:schemeClr val="accent2"/>
                </a:solidFill>
              </a:rPr>
              <a:t>:</a:t>
            </a:r>
          </a:p>
          <a:p>
            <a:r>
              <a:rPr lang="zh-TW" altLang="zh-TW" sz="4800" dirty="0" smtClean="0">
                <a:solidFill>
                  <a:schemeClr val="accent2"/>
                </a:solidFill>
              </a:rPr>
              <a:t>中海</a:t>
            </a:r>
            <a:r>
              <a:rPr lang="zh-TW" altLang="zh-TW" sz="4800" dirty="0">
                <a:solidFill>
                  <a:schemeClr val="accent2"/>
                </a:solidFill>
              </a:rPr>
              <a:t>式氣候，夏乾熱，冬暖濕</a:t>
            </a:r>
            <a:endParaRPr lang="zh-TW" altLang="en-US" sz="4800" dirty="0">
              <a:solidFill>
                <a:schemeClr val="accent2"/>
              </a:solidFill>
            </a:endParaRPr>
          </a:p>
        </p:txBody>
      </p:sp>
      <p:pic>
        <p:nvPicPr>
          <p:cNvPr id="9" name="圖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1920" y="4365104"/>
            <a:ext cx="3312368" cy="2294078"/>
          </a:xfrm>
          <a:prstGeom prst="rect">
            <a:avLst/>
          </a:prstGeom>
        </p:spPr>
      </p:pic>
      <p:pic>
        <p:nvPicPr>
          <p:cNvPr id="10" name="圖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333" y="0"/>
            <a:ext cx="3537012" cy="2358008"/>
          </a:xfrm>
          <a:prstGeom prst="rect">
            <a:avLst/>
          </a:prstGeom>
        </p:spPr>
      </p:pic>
    </p:spTree>
    <p:extLst>
      <p:ext uri="{BB962C8B-B14F-4D97-AF65-F5344CB8AC3E}">
        <p14:creationId xmlns:p14="http://schemas.microsoft.com/office/powerpoint/2010/main" val="1851266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8"/>
          <p:cNvSpPr>
            <a:spLocks noGrp="1"/>
          </p:cNvSpPr>
          <p:nvPr>
            <p:ph type="title"/>
          </p:nvPr>
        </p:nvSpPr>
        <p:spPr/>
        <p:txBody>
          <a:bodyPr>
            <a:normAutofit fontScale="90000"/>
          </a:bodyPr>
          <a:lstStyle/>
          <a:p>
            <a:r>
              <a:rPr lang="zh-TW" altLang="en-US" b="1" dirty="0"/>
              <a:t>埃及各地降雨量及紫外線情形</a:t>
            </a:r>
          </a:p>
        </p:txBody>
      </p:sp>
      <p:sp>
        <p:nvSpPr>
          <p:cNvPr id="10" name="文字版面配置區 9"/>
          <p:cNvSpPr>
            <a:spLocks noGrp="1"/>
          </p:cNvSpPr>
          <p:nvPr>
            <p:ph type="body" idx="1"/>
          </p:nvPr>
        </p:nvSpPr>
        <p:spPr>
          <a:xfrm>
            <a:off x="1085291" y="2431440"/>
            <a:ext cx="3538728" cy="576262"/>
          </a:xfrm>
        </p:spPr>
        <p:txBody>
          <a:bodyPr/>
          <a:lstStyle/>
          <a:p>
            <a:r>
              <a:rPr lang="zh-TW" altLang="en-US" dirty="0">
                <a:solidFill>
                  <a:srgbClr val="C00000"/>
                </a:solidFill>
              </a:rPr>
              <a:t>降雨量接近</a:t>
            </a:r>
            <a:r>
              <a:rPr lang="en-US" altLang="zh-TW" dirty="0">
                <a:solidFill>
                  <a:srgbClr val="C00000"/>
                </a:solidFill>
              </a:rPr>
              <a:t>0</a:t>
            </a:r>
            <a:endParaRPr lang="zh-TW" altLang="en-US" dirty="0">
              <a:solidFill>
                <a:srgbClr val="C00000"/>
              </a:solidFill>
            </a:endParaRPr>
          </a:p>
        </p:txBody>
      </p:sp>
      <p:pic>
        <p:nvPicPr>
          <p:cNvPr id="6" name="內容版面配置區 5"/>
          <p:cNvPicPr>
            <a:picLocks noGrp="1" noChangeAspect="1"/>
          </p:cNvPicPr>
          <p:nvPr>
            <p:ph sz="half" idx="2"/>
          </p:nvPr>
        </p:nvPicPr>
        <p:blipFill>
          <a:blip r:embed="rId2"/>
          <a:stretch>
            <a:fillRect/>
          </a:stretch>
        </p:blipFill>
        <p:spPr>
          <a:xfrm>
            <a:off x="1300424" y="3025927"/>
            <a:ext cx="2409427" cy="3148115"/>
          </a:xfrm>
        </p:spPr>
      </p:pic>
      <p:sp>
        <p:nvSpPr>
          <p:cNvPr id="11" name="文字版面配置區 10"/>
          <p:cNvSpPr>
            <a:spLocks noGrp="1"/>
          </p:cNvSpPr>
          <p:nvPr>
            <p:ph type="body" sz="quarter" idx="3"/>
          </p:nvPr>
        </p:nvSpPr>
        <p:spPr>
          <a:xfrm>
            <a:off x="4635008" y="2431440"/>
            <a:ext cx="3538728" cy="576262"/>
          </a:xfrm>
        </p:spPr>
        <p:txBody>
          <a:bodyPr/>
          <a:lstStyle/>
          <a:p>
            <a:r>
              <a:rPr lang="zh-TW" altLang="en-US" dirty="0">
                <a:solidFill>
                  <a:srgbClr val="C00000"/>
                </a:solidFill>
              </a:rPr>
              <a:t>紫外線呈現極高的狀況</a:t>
            </a:r>
          </a:p>
        </p:txBody>
      </p:sp>
      <p:pic>
        <p:nvPicPr>
          <p:cNvPr id="8" name="內容版面配置區 7"/>
          <p:cNvPicPr>
            <a:picLocks noGrp="1" noChangeAspect="1"/>
          </p:cNvPicPr>
          <p:nvPr>
            <p:ph sz="quarter" idx="4"/>
          </p:nvPr>
        </p:nvPicPr>
        <p:blipFill>
          <a:blip r:embed="rId3"/>
          <a:stretch>
            <a:fillRect/>
          </a:stretch>
        </p:blipFill>
        <p:spPr>
          <a:xfrm>
            <a:off x="5105852" y="3007713"/>
            <a:ext cx="2597040" cy="3166329"/>
          </a:xfrm>
        </p:spPr>
      </p:pic>
    </p:spTree>
    <p:extLst>
      <p:ext uri="{BB962C8B-B14F-4D97-AF65-F5344CB8AC3E}">
        <p14:creationId xmlns:p14="http://schemas.microsoft.com/office/powerpoint/2010/main" val="39419092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70364" y="1314461"/>
            <a:ext cx="3093245" cy="1969559"/>
          </a:xfrm>
        </p:spPr>
        <p:txBody>
          <a:bodyPr>
            <a:noAutofit/>
          </a:bodyPr>
          <a:lstStyle/>
          <a:p>
            <a:r>
              <a:rPr lang="en-US" altLang="zh-TW" sz="4000" b="1" dirty="0"/>
              <a:t/>
            </a:r>
            <a:br>
              <a:rPr lang="en-US" altLang="zh-TW" sz="4000" b="1" dirty="0"/>
            </a:br>
            <a:r>
              <a:rPr lang="en-US" altLang="zh-TW" sz="4000" b="1" dirty="0"/>
              <a:t/>
            </a:r>
            <a:br>
              <a:rPr lang="en-US" altLang="zh-TW" sz="4000" b="1" dirty="0"/>
            </a:br>
            <a:r>
              <a:rPr lang="zh-TW" altLang="en-US" sz="4000" b="1" dirty="0"/>
              <a:t>開羅這個禮拜的平均溫度</a:t>
            </a:r>
            <a:r>
              <a:rPr lang="en-US" altLang="zh-TW" sz="4000" dirty="0"/>
              <a:t/>
            </a:r>
            <a:br>
              <a:rPr lang="en-US" altLang="zh-TW" sz="4000" dirty="0"/>
            </a:br>
            <a:endParaRPr lang="zh-TW" altLang="en-US" sz="4000" dirty="0"/>
          </a:p>
        </p:txBody>
      </p:sp>
      <p:pic>
        <p:nvPicPr>
          <p:cNvPr id="13" name="內容版面配置區 12"/>
          <p:cNvPicPr>
            <a:picLocks noGrp="1" noChangeAspect="1"/>
          </p:cNvPicPr>
          <p:nvPr>
            <p:ph idx="1"/>
          </p:nvPr>
        </p:nvPicPr>
        <p:blipFill>
          <a:blip r:embed="rId2"/>
          <a:stretch>
            <a:fillRect/>
          </a:stretch>
        </p:blipFill>
        <p:spPr>
          <a:xfrm>
            <a:off x="4063605" y="1712623"/>
            <a:ext cx="4102894" cy="3432754"/>
          </a:xfrm>
        </p:spPr>
      </p:pic>
      <p:sp>
        <p:nvSpPr>
          <p:cNvPr id="4" name="文字版面配置區 3"/>
          <p:cNvSpPr>
            <a:spLocks noGrp="1"/>
          </p:cNvSpPr>
          <p:nvPr>
            <p:ph type="body" sz="half" idx="2"/>
          </p:nvPr>
        </p:nvSpPr>
        <p:spPr/>
        <p:txBody>
          <a:bodyPr>
            <a:noAutofit/>
          </a:bodyPr>
          <a:lstStyle/>
          <a:p>
            <a:r>
              <a:rPr lang="zh-TW" altLang="en-US" sz="2000" b="1" dirty="0"/>
              <a:t>大約最高</a:t>
            </a:r>
            <a:r>
              <a:rPr lang="en-US" altLang="zh-TW" sz="2000" b="1" dirty="0"/>
              <a:t>38,</a:t>
            </a:r>
            <a:r>
              <a:rPr lang="zh-TW" altLang="en-US" sz="2000" b="1" dirty="0"/>
              <a:t>最低</a:t>
            </a:r>
            <a:r>
              <a:rPr lang="en-US" altLang="zh-TW" sz="2000" b="1" dirty="0"/>
              <a:t>20</a:t>
            </a:r>
            <a:r>
              <a:rPr lang="zh-TW" altLang="en-US" sz="2000" b="1" dirty="0"/>
              <a:t>度</a:t>
            </a:r>
            <a:r>
              <a:rPr lang="en-US" altLang="zh-TW" sz="2000" b="1" dirty="0"/>
              <a:t>.</a:t>
            </a:r>
          </a:p>
          <a:p>
            <a:r>
              <a:rPr lang="zh-TW" altLang="en-US" sz="2000" b="1" dirty="0"/>
              <a:t>白天高溫炎熱</a:t>
            </a:r>
            <a:endParaRPr lang="en-US" altLang="zh-TW" sz="2000" b="1" dirty="0"/>
          </a:p>
          <a:p>
            <a:r>
              <a:rPr lang="zh-TW" altLang="en-US" sz="2000" b="1" dirty="0"/>
              <a:t>夜晚稍涼</a:t>
            </a:r>
            <a:r>
              <a:rPr lang="en-US" altLang="zh-TW" sz="2000" b="1" dirty="0"/>
              <a:t/>
            </a:r>
            <a:br>
              <a:rPr lang="en-US" altLang="zh-TW" sz="2000" b="1" dirty="0"/>
            </a:br>
            <a:r>
              <a:rPr lang="zh-TW" altLang="en-US" sz="2000" b="1" dirty="0"/>
              <a:t>早晚溫差大</a:t>
            </a:r>
            <a:r>
              <a:rPr lang="en-US" altLang="zh-TW" sz="2000" b="1" dirty="0"/>
              <a:t>,</a:t>
            </a:r>
          </a:p>
          <a:p>
            <a:r>
              <a:rPr lang="zh-TW" altLang="en-US" sz="2000" b="1" dirty="0"/>
              <a:t>降雨機率是</a:t>
            </a:r>
            <a:r>
              <a:rPr lang="en-US" altLang="zh-TW" sz="2000" b="1" dirty="0"/>
              <a:t>0</a:t>
            </a:r>
          </a:p>
          <a:p>
            <a:r>
              <a:rPr lang="zh-TW" altLang="en-US" sz="2000" b="1" dirty="0"/>
              <a:t>夜間可以多帶一件薄外套</a:t>
            </a:r>
          </a:p>
        </p:txBody>
      </p:sp>
    </p:spTree>
    <p:extLst>
      <p:ext uri="{BB962C8B-B14F-4D97-AF65-F5344CB8AC3E}">
        <p14:creationId xmlns:p14="http://schemas.microsoft.com/office/powerpoint/2010/main" val="12399264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2904" y="4960137"/>
            <a:ext cx="7398327" cy="609390"/>
          </a:xfrm>
        </p:spPr>
        <p:txBody>
          <a:bodyPr>
            <a:normAutofit fontScale="90000"/>
          </a:bodyPr>
          <a:lstStyle/>
          <a:p>
            <a:pPr algn="l"/>
            <a:r>
              <a:rPr lang="zh-TW" altLang="en-US" sz="4000" dirty="0" smtClean="0"/>
              <a:t>氣候</a:t>
            </a:r>
            <a:r>
              <a:rPr lang="en-US" altLang="zh-TW" sz="6000" dirty="0" smtClean="0"/>
              <a:t>:</a:t>
            </a:r>
            <a:endParaRPr lang="en-US" sz="4000" dirty="0"/>
          </a:p>
        </p:txBody>
      </p:sp>
      <p:sp>
        <p:nvSpPr>
          <p:cNvPr id="7" name="Title 1"/>
          <p:cNvSpPr txBox="1">
            <a:spLocks/>
          </p:cNvSpPr>
          <p:nvPr/>
        </p:nvSpPr>
        <p:spPr>
          <a:xfrm>
            <a:off x="1619672" y="5157192"/>
            <a:ext cx="7273687" cy="1110711"/>
          </a:xfrm>
          <a:prstGeom prst="rect">
            <a:avLst/>
          </a:prstGeom>
        </p:spPr>
        <p:txBody>
          <a:bodyPr vert="horz" lIns="91440" tIns="45720" rIns="91440" bIns="45720" rtlCol="0" anchor="ctr">
            <a:noAutofit/>
          </a:bodyPr>
          <a:lstStyle>
            <a:lvl1pPr algn="r" defTabSz="914400" rtl="0" eaLnBrk="1" latinLnBrk="0" hangingPunct="1">
              <a:lnSpc>
                <a:spcPct val="80000"/>
              </a:lnSpc>
              <a:spcBef>
                <a:spcPct val="0"/>
              </a:spcBef>
              <a:buNone/>
              <a:defRPr sz="5000" kern="1200" cap="all" spc="200" baseline="0">
                <a:solidFill>
                  <a:schemeClr val="tx1">
                    <a:lumMod val="95000"/>
                    <a:lumOff val="5000"/>
                  </a:schemeClr>
                </a:solidFill>
                <a:latin typeface="+mj-lt"/>
                <a:ea typeface="+mj-ea"/>
                <a:cs typeface="+mj-cs"/>
              </a:defRPr>
            </a:lvl1pPr>
          </a:lstStyle>
          <a:p>
            <a:pPr marL="457200" indent="-457200" algn="l">
              <a:buFont typeface="Wingdings" panose="05000000000000000000" pitchFamily="2" charset="2"/>
              <a:buChar char="§"/>
            </a:pPr>
            <a:r>
              <a:rPr lang="zh-TW" altLang="en-US" sz="3200" dirty="0">
                <a:solidFill>
                  <a:prstClr val="black">
                    <a:lumMod val="95000"/>
                    <a:lumOff val="5000"/>
                  </a:prstClr>
                </a:solidFill>
              </a:rPr>
              <a:t>聖多美普林西比民主</a:t>
            </a:r>
            <a:r>
              <a:rPr lang="zh-TW" altLang="en-US" sz="3200" dirty="0" smtClean="0">
                <a:solidFill>
                  <a:prstClr val="black">
                    <a:lumMod val="95000"/>
                    <a:lumOff val="5000"/>
                  </a:prstClr>
                </a:solidFill>
              </a:rPr>
              <a:t>共和國</a:t>
            </a:r>
            <a:r>
              <a:rPr lang="en-US" altLang="zh-TW" sz="3600" b="1" dirty="0" smtClean="0">
                <a:solidFill>
                  <a:prstClr val="black">
                    <a:lumMod val="95000"/>
                    <a:lumOff val="5000"/>
                  </a:prstClr>
                </a:solidFill>
              </a:rPr>
              <a:t>301-9</a:t>
            </a:r>
          </a:p>
          <a:p>
            <a:pPr marL="457200" indent="-457200" algn="l">
              <a:buFont typeface="Wingdings" panose="05000000000000000000" pitchFamily="2" charset="2"/>
              <a:buChar char="§"/>
            </a:pPr>
            <a:endParaRPr lang="en-US" altLang="zh-TW" sz="3200" dirty="0" smtClean="0">
              <a:solidFill>
                <a:prstClr val="black">
                  <a:lumMod val="95000"/>
                  <a:lumOff val="5000"/>
                </a:prstClr>
              </a:solidFill>
            </a:endParaRPr>
          </a:p>
          <a:p>
            <a:pPr marL="457200" indent="-457200" algn="l">
              <a:buFont typeface="Wingdings" panose="05000000000000000000" pitchFamily="2" charset="2"/>
              <a:buChar char="§"/>
            </a:pPr>
            <a:r>
              <a:rPr lang="zh-TW" altLang="en-US" sz="3200" dirty="0" smtClean="0">
                <a:solidFill>
                  <a:prstClr val="black">
                    <a:lumMod val="95000"/>
                    <a:lumOff val="5000"/>
                  </a:prstClr>
                </a:solidFill>
              </a:rPr>
              <a:t>台</a:t>
            </a:r>
            <a:r>
              <a:rPr lang="zh-TW" altLang="en-US" sz="3200" dirty="0">
                <a:solidFill>
                  <a:prstClr val="black">
                    <a:lumMod val="95000"/>
                    <a:lumOff val="5000"/>
                  </a:prstClr>
                </a:solidFill>
              </a:rPr>
              <a:t>灣</a:t>
            </a:r>
            <a:endParaRPr lang="en-US" sz="3200" dirty="0">
              <a:solidFill>
                <a:prstClr val="black">
                  <a:lumMod val="95000"/>
                  <a:lumOff val="5000"/>
                </a:prstClr>
              </a:solidFill>
            </a:endParaRPr>
          </a:p>
        </p:txBody>
      </p:sp>
    </p:spTree>
    <p:extLst>
      <p:ext uri="{BB962C8B-B14F-4D97-AF65-F5344CB8AC3E}">
        <p14:creationId xmlns:p14="http://schemas.microsoft.com/office/powerpoint/2010/main" val="25691563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57547" y="227780"/>
            <a:ext cx="7290054" cy="606275"/>
          </a:xfrm>
          <a:prstGeom prst="rect">
            <a:avLst/>
          </a:prstGeom>
        </p:spPr>
        <p:txBody>
          <a:bodyP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zh-TW" altLang="en-US" sz="3200" b="1" dirty="0" smtClean="0">
                <a:solidFill>
                  <a:srgbClr val="1CADE4">
                    <a:lumMod val="75000"/>
                  </a:srgbClr>
                </a:solidFill>
              </a:rPr>
              <a:t>聖多美普林西比民主共和國 和 台灣</a:t>
            </a:r>
            <a:endParaRPr lang="en-US" sz="3200" b="1" dirty="0">
              <a:solidFill>
                <a:srgbClr val="1CADE4">
                  <a:lumMod val="75000"/>
                </a:srgbClr>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3519998935"/>
              </p:ext>
            </p:extLst>
          </p:nvPr>
        </p:nvGraphicFramePr>
        <p:xfrm>
          <a:off x="575695" y="2308915"/>
          <a:ext cx="8244755" cy="4523508"/>
        </p:xfrm>
        <a:graphic>
          <a:graphicData uri="http://schemas.openxmlformats.org/drawingml/2006/table">
            <a:tbl>
              <a:tblPr>
                <a:tableStyleId>{5C22544A-7EE6-4342-B048-85BDC9FD1C3A}</a:tableStyleId>
              </a:tblPr>
              <a:tblGrid>
                <a:gridCol w="715316"/>
                <a:gridCol w="3475985"/>
                <a:gridCol w="4053454"/>
              </a:tblGrid>
              <a:tr h="511752">
                <a:tc>
                  <a:txBody>
                    <a:bodyPr/>
                    <a:lstStyle/>
                    <a:p>
                      <a:pPr algn="ctr" fontAlgn="b"/>
                      <a:endParaRPr lang="en-US" sz="2000" b="1" i="0" u="none" strike="noStrike" dirty="0">
                        <a:solidFill>
                          <a:schemeClr val="bg1"/>
                        </a:solidFill>
                        <a:effectLst/>
                        <a:latin typeface="Calibri" panose="020F0502020204030204" pitchFamily="34" charset="0"/>
                      </a:endParaRPr>
                    </a:p>
                  </a:txBody>
                  <a:tcPr marL="7144" marR="7144" marT="9525" marB="0" anchor="b">
                    <a:solidFill>
                      <a:srgbClr val="0070C0"/>
                    </a:solidFill>
                  </a:tcPr>
                </a:tc>
                <a:tc>
                  <a:txBody>
                    <a:bodyPr/>
                    <a:lstStyle/>
                    <a:p>
                      <a:pPr algn="ctr" fontAlgn="b"/>
                      <a:r>
                        <a:rPr lang="zh-TW" altLang="en-US" sz="2000" b="1" u="none" strike="noStrike" dirty="0">
                          <a:solidFill>
                            <a:schemeClr val="bg1"/>
                          </a:solidFill>
                          <a:effectLst/>
                        </a:rPr>
                        <a:t>聖多美普林西比民主共和國</a:t>
                      </a:r>
                      <a:endParaRPr lang="zh-TW" altLang="en-US" sz="2000" b="1" i="0" u="none" strike="noStrike" dirty="0">
                        <a:solidFill>
                          <a:schemeClr val="bg1"/>
                        </a:solidFill>
                        <a:effectLst/>
                        <a:latin typeface="Calibri" panose="020F0502020204030204" pitchFamily="34" charset="0"/>
                      </a:endParaRPr>
                    </a:p>
                  </a:txBody>
                  <a:tcPr marL="7144" marR="7144" marT="9525" marB="0" anchor="b">
                    <a:solidFill>
                      <a:srgbClr val="0070C0"/>
                    </a:solidFill>
                  </a:tcPr>
                </a:tc>
                <a:tc>
                  <a:txBody>
                    <a:bodyPr/>
                    <a:lstStyle/>
                    <a:p>
                      <a:pPr algn="ctr" fontAlgn="b"/>
                      <a:r>
                        <a:rPr lang="zh-TW" altLang="en-US" sz="2000" b="1" u="none" strike="noStrike" dirty="0">
                          <a:solidFill>
                            <a:schemeClr val="bg1"/>
                          </a:solidFill>
                          <a:effectLst/>
                        </a:rPr>
                        <a:t>台灣</a:t>
                      </a:r>
                      <a:endParaRPr lang="zh-TW" altLang="en-US" sz="2000" b="1" i="0" u="none" strike="noStrike" dirty="0">
                        <a:solidFill>
                          <a:schemeClr val="bg1"/>
                        </a:solidFill>
                        <a:effectLst/>
                        <a:latin typeface="Calibri" panose="020F0502020204030204" pitchFamily="34" charset="0"/>
                      </a:endParaRPr>
                    </a:p>
                  </a:txBody>
                  <a:tcPr marL="7144" marR="7144" marT="9525" marB="0" anchor="b">
                    <a:solidFill>
                      <a:srgbClr val="0070C0"/>
                    </a:solidFill>
                  </a:tcPr>
                </a:tc>
              </a:tr>
              <a:tr h="511752">
                <a:tc>
                  <a:txBody>
                    <a:bodyPr/>
                    <a:lstStyle/>
                    <a:p>
                      <a:pPr algn="l" fontAlgn="b"/>
                      <a:r>
                        <a:rPr lang="zh-TW" altLang="en-US" sz="2000" u="none" strike="noStrike" dirty="0">
                          <a:effectLst/>
                        </a:rPr>
                        <a:t>氣候</a:t>
                      </a:r>
                      <a:endParaRPr lang="zh-TW" altLang="en-US" sz="2000" b="0" i="0" u="none" strike="noStrike" dirty="0">
                        <a:solidFill>
                          <a:srgbClr val="000000"/>
                        </a:solidFill>
                        <a:effectLst/>
                        <a:latin typeface="Calibri" panose="020F0502020204030204" pitchFamily="34" charset="0"/>
                      </a:endParaRPr>
                    </a:p>
                  </a:txBody>
                  <a:tcPr marL="7144" marR="7144" marT="9525" marB="0" anchor="b"/>
                </a:tc>
                <a:tc>
                  <a:txBody>
                    <a:bodyPr/>
                    <a:lstStyle/>
                    <a:p>
                      <a:pPr algn="l" fontAlgn="b"/>
                      <a:r>
                        <a:rPr lang="zh-TW" altLang="en-US" sz="2000" u="none" strike="noStrike" dirty="0">
                          <a:effectLst/>
                        </a:rPr>
                        <a:t>熱帶雨林氣候</a:t>
                      </a:r>
                      <a:endParaRPr lang="zh-TW" altLang="en-US" sz="2000" b="0" i="0" u="none" strike="noStrike" dirty="0">
                        <a:solidFill>
                          <a:srgbClr val="000000"/>
                        </a:solidFill>
                        <a:effectLst/>
                        <a:latin typeface="Calibri" panose="020F0502020204030204" pitchFamily="34" charset="0"/>
                      </a:endParaRPr>
                    </a:p>
                  </a:txBody>
                  <a:tcPr marL="7144" marR="7144" marT="9525" marB="0" anchor="b"/>
                </a:tc>
                <a:tc>
                  <a:txBody>
                    <a:bodyPr/>
                    <a:lstStyle/>
                    <a:p>
                      <a:pPr algn="l" fontAlgn="b"/>
                      <a:r>
                        <a:rPr lang="zh-TW" altLang="en-US" sz="2000" u="none" strike="noStrike" dirty="0">
                          <a:effectLst/>
                        </a:rPr>
                        <a:t>季風氣候</a:t>
                      </a:r>
                      <a:endParaRPr lang="zh-TW" altLang="en-US" sz="2000" b="0" i="0" u="none" strike="noStrike" dirty="0">
                        <a:solidFill>
                          <a:srgbClr val="222222"/>
                        </a:solidFill>
                        <a:effectLst/>
                        <a:latin typeface="Arial" panose="020B0604020202020204" pitchFamily="34" charset="0"/>
                      </a:endParaRPr>
                    </a:p>
                  </a:txBody>
                  <a:tcPr marL="7144" marR="7144" marT="9525" marB="0" anchor="b"/>
                </a:tc>
              </a:tr>
              <a:tr h="511752">
                <a:tc>
                  <a:txBody>
                    <a:bodyPr/>
                    <a:lstStyle/>
                    <a:p>
                      <a:pPr algn="l" fontAlgn="b"/>
                      <a:r>
                        <a:rPr lang="zh-TW" altLang="en-US" sz="2000" u="none" strike="noStrike">
                          <a:effectLst/>
                        </a:rPr>
                        <a:t>溫度</a:t>
                      </a:r>
                      <a:endParaRPr lang="zh-TW" altLang="en-US" sz="2000" b="0" i="0" u="none" strike="noStrike">
                        <a:solidFill>
                          <a:srgbClr val="000000"/>
                        </a:solidFill>
                        <a:effectLst/>
                        <a:latin typeface="Calibri" panose="020F0502020204030204" pitchFamily="34" charset="0"/>
                      </a:endParaRPr>
                    </a:p>
                  </a:txBody>
                  <a:tcPr marL="7144" marR="7144" marT="9525" marB="0" anchor="b"/>
                </a:tc>
                <a:tc>
                  <a:txBody>
                    <a:bodyPr/>
                    <a:lstStyle/>
                    <a:p>
                      <a:pPr algn="l" fontAlgn="b"/>
                      <a:r>
                        <a:rPr lang="zh-TW" altLang="en-US" sz="2000" u="none" strike="noStrike" dirty="0">
                          <a:effectLst/>
                        </a:rPr>
                        <a:t>平均溫度</a:t>
                      </a:r>
                      <a:r>
                        <a:rPr lang="en-US" altLang="zh-TW" sz="2000" u="none" strike="noStrike" dirty="0">
                          <a:effectLst/>
                        </a:rPr>
                        <a:t>27</a:t>
                      </a:r>
                      <a:r>
                        <a:rPr lang="zh-TW" altLang="en-US" sz="2000" u="none" strike="noStrike" dirty="0">
                          <a:effectLst/>
                        </a:rPr>
                        <a:t>度</a:t>
                      </a:r>
                      <a:endParaRPr lang="zh-TW" altLang="en-US" sz="2000" b="0" i="0" u="none" strike="noStrike" dirty="0">
                        <a:solidFill>
                          <a:srgbClr val="000000"/>
                        </a:solidFill>
                        <a:effectLst/>
                        <a:latin typeface="Calibri" panose="020F0502020204030204" pitchFamily="34" charset="0"/>
                      </a:endParaRPr>
                    </a:p>
                  </a:txBody>
                  <a:tcPr marL="7144" marR="7144" marT="9525" marB="0" anchor="b"/>
                </a:tc>
                <a:tc>
                  <a:txBody>
                    <a:bodyPr/>
                    <a:lstStyle/>
                    <a:p>
                      <a:pPr algn="l" fontAlgn="b"/>
                      <a:r>
                        <a:rPr lang="zh-TW" altLang="en-US" sz="2000" u="none" strike="noStrike" dirty="0">
                          <a:effectLst/>
                        </a:rPr>
                        <a:t>夏季平均溫度</a:t>
                      </a:r>
                      <a:r>
                        <a:rPr lang="en-US" altLang="zh-TW" sz="2000" u="none" strike="noStrike" dirty="0">
                          <a:effectLst/>
                        </a:rPr>
                        <a:t>27</a:t>
                      </a:r>
                      <a:r>
                        <a:rPr lang="zh-TW" altLang="en-US" sz="2000" u="none" strike="noStrike" dirty="0">
                          <a:effectLst/>
                        </a:rPr>
                        <a:t>到</a:t>
                      </a:r>
                      <a:r>
                        <a:rPr lang="en-US" altLang="zh-TW" sz="2000" u="none" strike="noStrike" dirty="0">
                          <a:effectLst/>
                        </a:rPr>
                        <a:t>35</a:t>
                      </a:r>
                      <a:r>
                        <a:rPr lang="zh-TW" altLang="en-US" sz="2000" u="none" strike="noStrike" dirty="0">
                          <a:effectLst/>
                        </a:rPr>
                        <a:t>度，冬季平均溫度</a:t>
                      </a:r>
                      <a:r>
                        <a:rPr lang="en-US" altLang="zh-TW" sz="2000" u="none" strike="noStrike" dirty="0">
                          <a:effectLst/>
                        </a:rPr>
                        <a:t>15</a:t>
                      </a:r>
                      <a:r>
                        <a:rPr lang="zh-TW" altLang="en-US" sz="2000" u="none" strike="noStrike" dirty="0">
                          <a:effectLst/>
                        </a:rPr>
                        <a:t>到</a:t>
                      </a:r>
                      <a:r>
                        <a:rPr lang="en-US" altLang="zh-TW" sz="2000" u="none" strike="noStrike" dirty="0">
                          <a:effectLst/>
                        </a:rPr>
                        <a:t>21</a:t>
                      </a:r>
                      <a:r>
                        <a:rPr lang="zh-TW" altLang="en-US" sz="2000" u="none" strike="noStrike" dirty="0" smtClean="0">
                          <a:effectLst/>
                        </a:rPr>
                        <a:t>度</a:t>
                      </a:r>
                      <a:endParaRPr lang="zh-TW" altLang="en-US" sz="2000" b="0" i="0" u="none" strike="noStrike" dirty="0">
                        <a:solidFill>
                          <a:srgbClr val="000000"/>
                        </a:solidFill>
                        <a:effectLst/>
                        <a:latin typeface="Calibri" panose="020F0502020204030204" pitchFamily="34" charset="0"/>
                      </a:endParaRPr>
                    </a:p>
                  </a:txBody>
                  <a:tcPr marL="7144" marR="7144" marT="9525" marB="0" anchor="b"/>
                </a:tc>
              </a:tr>
              <a:tr h="511752">
                <a:tc>
                  <a:txBody>
                    <a:bodyPr/>
                    <a:lstStyle/>
                    <a:p>
                      <a:pPr algn="l" fontAlgn="b"/>
                      <a:r>
                        <a:rPr lang="zh-TW" altLang="en-US" sz="2000" u="none" strike="noStrike">
                          <a:effectLst/>
                        </a:rPr>
                        <a:t>降雨量</a:t>
                      </a:r>
                      <a:endParaRPr lang="zh-TW" altLang="en-US" sz="2000" b="0" i="0" u="none" strike="noStrike">
                        <a:solidFill>
                          <a:srgbClr val="000000"/>
                        </a:solidFill>
                        <a:effectLst/>
                        <a:latin typeface="Calibri" panose="020F0502020204030204" pitchFamily="34" charset="0"/>
                      </a:endParaRPr>
                    </a:p>
                  </a:txBody>
                  <a:tcPr marL="7144" marR="7144" marT="9525" marB="0" anchor="b"/>
                </a:tc>
                <a:tc>
                  <a:txBody>
                    <a:bodyPr/>
                    <a:lstStyle/>
                    <a:p>
                      <a:pPr algn="l" fontAlgn="b"/>
                      <a:r>
                        <a:rPr lang="zh-TW" altLang="en-US" sz="2000" u="none" strike="noStrike" dirty="0">
                          <a:effectLst/>
                        </a:rPr>
                        <a:t>年均降雨量</a:t>
                      </a:r>
                      <a:r>
                        <a:rPr lang="en-US" altLang="zh-TW" sz="2000" u="none" strike="noStrike" dirty="0">
                          <a:effectLst/>
                        </a:rPr>
                        <a:t>1000-2500</a:t>
                      </a:r>
                      <a:r>
                        <a:rPr lang="zh-TW" altLang="en-US" sz="2000" u="none" strike="noStrike" dirty="0">
                          <a:effectLst/>
                        </a:rPr>
                        <a:t>毫米</a:t>
                      </a:r>
                      <a:endParaRPr lang="zh-TW" altLang="en-US" sz="2000" b="0" i="0" u="none" strike="noStrike" dirty="0">
                        <a:solidFill>
                          <a:srgbClr val="000000"/>
                        </a:solidFill>
                        <a:effectLst/>
                        <a:latin typeface="Calibri" panose="020F0502020204030204" pitchFamily="34" charset="0"/>
                      </a:endParaRPr>
                    </a:p>
                  </a:txBody>
                  <a:tcPr marL="7144" marR="7144" marT="9525" marB="0" anchor="b"/>
                </a:tc>
                <a:tc>
                  <a:txBody>
                    <a:bodyPr/>
                    <a:lstStyle/>
                    <a:p>
                      <a:pPr algn="l" fontAlgn="b"/>
                      <a:r>
                        <a:rPr lang="zh-TW" altLang="en-US" sz="2000" u="none" strike="noStrike" dirty="0">
                          <a:effectLst/>
                        </a:rPr>
                        <a:t>年均降雨量</a:t>
                      </a:r>
                      <a:r>
                        <a:rPr lang="en-US" altLang="zh-TW" sz="2000" u="none" strike="noStrike" dirty="0">
                          <a:effectLst/>
                        </a:rPr>
                        <a:t>2515</a:t>
                      </a:r>
                      <a:r>
                        <a:rPr lang="zh-TW" altLang="en-US" sz="2000" u="none" strike="noStrike" dirty="0">
                          <a:effectLst/>
                        </a:rPr>
                        <a:t>毫米</a:t>
                      </a:r>
                      <a:endParaRPr lang="zh-TW" altLang="en-US" sz="2000" b="0" i="0" u="none" strike="noStrike" dirty="0">
                        <a:solidFill>
                          <a:srgbClr val="000000"/>
                        </a:solidFill>
                        <a:effectLst/>
                        <a:latin typeface="Calibri" panose="020F0502020204030204" pitchFamily="34" charset="0"/>
                      </a:endParaRPr>
                    </a:p>
                  </a:txBody>
                  <a:tcPr marL="7144" marR="7144" marT="9525" marB="0" anchor="b"/>
                </a:tc>
              </a:tr>
              <a:tr h="511752">
                <a:tc>
                  <a:txBody>
                    <a:bodyPr/>
                    <a:lstStyle/>
                    <a:p>
                      <a:pPr algn="l" fontAlgn="b"/>
                      <a:r>
                        <a:rPr lang="zh-TW" altLang="en-US" sz="2000" u="none" strike="noStrike">
                          <a:effectLst/>
                        </a:rPr>
                        <a:t>雨季</a:t>
                      </a:r>
                      <a:endParaRPr lang="zh-TW" altLang="en-US" sz="2000" b="0" i="0" u="none" strike="noStrike">
                        <a:solidFill>
                          <a:srgbClr val="000000"/>
                        </a:solidFill>
                        <a:effectLst/>
                        <a:latin typeface="Calibri" panose="020F0502020204030204" pitchFamily="34" charset="0"/>
                      </a:endParaRPr>
                    </a:p>
                  </a:txBody>
                  <a:tcPr marL="7144" marR="7144" marT="9525" marB="0" anchor="b"/>
                </a:tc>
                <a:tc>
                  <a:txBody>
                    <a:bodyPr/>
                    <a:lstStyle/>
                    <a:p>
                      <a:pPr algn="l" fontAlgn="b"/>
                      <a:r>
                        <a:rPr lang="en-US" altLang="zh-CN" sz="2000" u="none" strike="noStrike" dirty="0">
                          <a:effectLst/>
                        </a:rPr>
                        <a:t>1-5</a:t>
                      </a:r>
                      <a:r>
                        <a:rPr lang="zh-CN" altLang="en-US" sz="2000" u="none" strike="noStrike" dirty="0">
                          <a:effectLst/>
                        </a:rPr>
                        <a:t>月大雨季，</a:t>
                      </a:r>
                      <a:r>
                        <a:rPr lang="en-US" altLang="zh-CN" sz="2000" u="none" strike="noStrike" dirty="0">
                          <a:effectLst/>
                        </a:rPr>
                        <a:t>6-9</a:t>
                      </a:r>
                      <a:r>
                        <a:rPr lang="zh-CN" altLang="en-US" sz="2000" u="none" strike="noStrike" dirty="0">
                          <a:effectLst/>
                        </a:rPr>
                        <a:t>月为旱季，</a:t>
                      </a:r>
                      <a:r>
                        <a:rPr lang="en-US" altLang="zh-CN" sz="2000" u="none" strike="noStrike" dirty="0">
                          <a:effectLst/>
                        </a:rPr>
                        <a:t>10-12</a:t>
                      </a:r>
                      <a:r>
                        <a:rPr lang="zh-CN" altLang="en-US" sz="2000" u="none" strike="noStrike" dirty="0" smtClean="0">
                          <a:effectLst/>
                        </a:rPr>
                        <a:t>月</a:t>
                      </a:r>
                      <a:r>
                        <a:rPr lang="zh-TW" altLang="en-US" sz="2000" u="none" strike="noStrike" dirty="0" smtClean="0">
                          <a:effectLst/>
                        </a:rPr>
                        <a:t>為</a:t>
                      </a:r>
                      <a:r>
                        <a:rPr lang="zh-CN" altLang="en-US" sz="2000" u="none" strike="noStrike" dirty="0" smtClean="0">
                          <a:effectLst/>
                        </a:rPr>
                        <a:t>小</a:t>
                      </a:r>
                      <a:r>
                        <a:rPr lang="zh-CN" altLang="en-US" sz="2000" u="none" strike="noStrike" dirty="0">
                          <a:effectLst/>
                        </a:rPr>
                        <a:t>雨季</a:t>
                      </a:r>
                      <a:endParaRPr lang="zh-CN" altLang="en-US" sz="2000" b="0" i="0" u="none" strike="noStrike" dirty="0">
                        <a:solidFill>
                          <a:srgbClr val="000000"/>
                        </a:solidFill>
                        <a:effectLst/>
                        <a:latin typeface="Calibri" panose="020F0502020204030204" pitchFamily="34" charset="0"/>
                      </a:endParaRPr>
                    </a:p>
                  </a:txBody>
                  <a:tcPr marL="7144" marR="7144" marT="9525" marB="0" anchor="b"/>
                </a:tc>
                <a:tc>
                  <a:txBody>
                    <a:bodyPr/>
                    <a:lstStyle/>
                    <a:p>
                      <a:pPr algn="l" fontAlgn="b"/>
                      <a:r>
                        <a:rPr lang="zh-TW" altLang="en-US" sz="2000" u="none" strike="noStrike" dirty="0">
                          <a:effectLst/>
                        </a:rPr>
                        <a:t>北部、東部全年有雨，中南部的雨季，則主要在夏季</a:t>
                      </a:r>
                      <a:endParaRPr lang="zh-TW" altLang="en-US" sz="2000" b="0" i="0" u="none" strike="noStrike" dirty="0">
                        <a:solidFill>
                          <a:srgbClr val="000000"/>
                        </a:solidFill>
                        <a:effectLst/>
                        <a:latin typeface="Calibri" panose="020F0502020204030204" pitchFamily="34" charset="0"/>
                      </a:endParaRPr>
                    </a:p>
                  </a:txBody>
                  <a:tcPr marL="7144" marR="7144" marT="9525" marB="0" anchor="b"/>
                </a:tc>
              </a:tr>
              <a:tr h="511752">
                <a:tc>
                  <a:txBody>
                    <a:bodyPr/>
                    <a:lstStyle/>
                    <a:p>
                      <a:pPr algn="l" fontAlgn="b"/>
                      <a:r>
                        <a:rPr lang="zh-TW" altLang="en-US" sz="2000" u="none" strike="noStrike">
                          <a:effectLst/>
                        </a:rPr>
                        <a:t>溼度</a:t>
                      </a:r>
                      <a:endParaRPr lang="zh-TW" altLang="en-US" sz="2000" b="0" i="0" u="none" strike="noStrike">
                        <a:solidFill>
                          <a:srgbClr val="000000"/>
                        </a:solidFill>
                        <a:effectLst/>
                        <a:latin typeface="Calibri" panose="020F0502020204030204" pitchFamily="34" charset="0"/>
                      </a:endParaRPr>
                    </a:p>
                  </a:txBody>
                  <a:tcPr marL="7144" marR="7144" marT="9525" marB="0" anchor="b"/>
                </a:tc>
                <a:tc>
                  <a:txBody>
                    <a:bodyPr/>
                    <a:lstStyle/>
                    <a:p>
                      <a:pPr algn="l" fontAlgn="b"/>
                      <a:r>
                        <a:rPr lang="zh-TW" altLang="en-US" sz="2000" u="none" strike="noStrike">
                          <a:effectLst/>
                        </a:rPr>
                        <a:t>終年濕熱</a:t>
                      </a:r>
                      <a:endParaRPr lang="zh-TW" altLang="en-US" sz="2000" b="0" i="0" u="none" strike="noStrike">
                        <a:solidFill>
                          <a:srgbClr val="000000"/>
                        </a:solidFill>
                        <a:effectLst/>
                        <a:latin typeface="Calibri" panose="020F0502020204030204" pitchFamily="34" charset="0"/>
                      </a:endParaRPr>
                    </a:p>
                  </a:txBody>
                  <a:tcPr marL="7144" marR="7144" marT="9525" marB="0" anchor="b"/>
                </a:tc>
                <a:tc>
                  <a:txBody>
                    <a:bodyPr/>
                    <a:lstStyle/>
                    <a:p>
                      <a:pPr algn="l" fontAlgn="b"/>
                      <a:r>
                        <a:rPr lang="zh-TW" altLang="en-US" sz="2000" u="none" strike="noStrike" dirty="0">
                          <a:effectLst/>
                        </a:rPr>
                        <a:t>濕度高</a:t>
                      </a:r>
                      <a:endParaRPr lang="zh-TW" altLang="en-US" sz="2000" b="0" i="0" u="none" strike="noStrike" dirty="0">
                        <a:solidFill>
                          <a:srgbClr val="000000"/>
                        </a:solidFill>
                        <a:effectLst/>
                        <a:latin typeface="Calibri" panose="020F0502020204030204" pitchFamily="34" charset="0"/>
                      </a:endParaRPr>
                    </a:p>
                  </a:txBody>
                  <a:tcPr marL="7144" marR="7144" marT="9525" marB="0" anchor="b"/>
                </a:tc>
              </a:tr>
              <a:tr h="511752">
                <a:tc>
                  <a:txBody>
                    <a:bodyPr/>
                    <a:lstStyle/>
                    <a:p>
                      <a:pPr algn="l" fontAlgn="b"/>
                      <a:r>
                        <a:rPr lang="zh-TW" altLang="en-US" sz="2000" u="none" strike="noStrike">
                          <a:effectLst/>
                        </a:rPr>
                        <a:t>風向</a:t>
                      </a:r>
                      <a:endParaRPr lang="zh-TW" altLang="en-US" sz="2000" b="0" i="0" u="none" strike="noStrike">
                        <a:solidFill>
                          <a:srgbClr val="000000"/>
                        </a:solidFill>
                        <a:effectLst/>
                        <a:latin typeface="Calibri" panose="020F0502020204030204" pitchFamily="34" charset="0"/>
                      </a:endParaRPr>
                    </a:p>
                  </a:txBody>
                  <a:tcPr marL="7144" marR="7144" marT="9525" marB="0" anchor="b"/>
                </a:tc>
                <a:tc>
                  <a:txBody>
                    <a:bodyPr/>
                    <a:lstStyle/>
                    <a:p>
                      <a:pPr algn="l" fontAlgn="b"/>
                      <a:r>
                        <a:rPr lang="zh-TW" altLang="en-US" sz="2000" u="none" strike="noStrike">
                          <a:effectLst/>
                        </a:rPr>
                        <a:t>溫和濕潤的南風和東南風</a:t>
                      </a:r>
                      <a:endParaRPr lang="zh-TW" altLang="en-US" sz="2000" b="0" i="0" u="none" strike="noStrike">
                        <a:solidFill>
                          <a:srgbClr val="000000"/>
                        </a:solidFill>
                        <a:effectLst/>
                        <a:latin typeface="Calibri" panose="020F0502020204030204" pitchFamily="34" charset="0"/>
                      </a:endParaRPr>
                    </a:p>
                  </a:txBody>
                  <a:tcPr marL="7144" marR="7144" marT="9525" marB="0" anchor="b"/>
                </a:tc>
                <a:tc>
                  <a:txBody>
                    <a:bodyPr/>
                    <a:lstStyle/>
                    <a:p>
                      <a:pPr algn="l" fontAlgn="b"/>
                      <a:r>
                        <a:rPr lang="zh-TW" altLang="en-US" sz="2000" u="none" strike="noStrike" dirty="0">
                          <a:effectLst/>
                        </a:rPr>
                        <a:t>夏季為西南季風，冬季則為東北季風</a:t>
                      </a:r>
                      <a:endParaRPr lang="zh-TW" altLang="en-US" sz="2000" b="0" i="0" u="none" strike="noStrike" dirty="0">
                        <a:solidFill>
                          <a:srgbClr val="000000"/>
                        </a:solidFill>
                        <a:effectLst/>
                        <a:latin typeface="Calibri" panose="020F0502020204030204" pitchFamily="34" charset="0"/>
                      </a:endParaRPr>
                    </a:p>
                  </a:txBody>
                  <a:tcPr marL="7144" marR="7144" marT="9525" marB="0" anchor="b"/>
                </a:tc>
              </a:tr>
              <a:tr h="511752">
                <a:tc>
                  <a:txBody>
                    <a:bodyPr/>
                    <a:lstStyle/>
                    <a:p>
                      <a:pPr algn="l" fontAlgn="b"/>
                      <a:r>
                        <a:rPr lang="zh-TW" altLang="en-US" sz="2000" u="none" strike="noStrike">
                          <a:effectLst/>
                        </a:rPr>
                        <a:t>特色</a:t>
                      </a:r>
                      <a:endParaRPr lang="zh-TW" altLang="en-US" sz="2000" b="0" i="0" u="none" strike="noStrike">
                        <a:solidFill>
                          <a:srgbClr val="000000"/>
                        </a:solidFill>
                        <a:effectLst/>
                        <a:latin typeface="Calibri" panose="020F0502020204030204" pitchFamily="34" charset="0"/>
                      </a:endParaRPr>
                    </a:p>
                  </a:txBody>
                  <a:tcPr marL="7144" marR="7144" marT="9525" marB="0" anchor="b"/>
                </a:tc>
                <a:tc>
                  <a:txBody>
                    <a:bodyPr/>
                    <a:lstStyle/>
                    <a:p>
                      <a:pPr algn="l" fontAlgn="b"/>
                      <a:r>
                        <a:rPr lang="zh-TW" altLang="en-US" sz="2000" u="none" strike="noStrike">
                          <a:effectLst/>
                        </a:rPr>
                        <a:t>大風極少</a:t>
                      </a:r>
                      <a:endParaRPr lang="zh-TW" altLang="en-US" sz="2000" b="0" i="0" u="none" strike="noStrike">
                        <a:solidFill>
                          <a:srgbClr val="000000"/>
                        </a:solidFill>
                        <a:effectLst/>
                        <a:latin typeface="Calibri" panose="020F0502020204030204" pitchFamily="34" charset="0"/>
                      </a:endParaRPr>
                    </a:p>
                  </a:txBody>
                  <a:tcPr marL="7144" marR="7144" marT="9525" marB="0" anchor="b"/>
                </a:tc>
                <a:tc>
                  <a:txBody>
                    <a:bodyPr/>
                    <a:lstStyle/>
                    <a:p>
                      <a:pPr algn="l" fontAlgn="b"/>
                      <a:r>
                        <a:rPr lang="en-US" altLang="zh-TW" sz="2000" u="none" strike="noStrike" dirty="0">
                          <a:effectLst/>
                        </a:rPr>
                        <a:t>6</a:t>
                      </a:r>
                      <a:r>
                        <a:rPr lang="zh-TW" altLang="en-US" sz="2000" u="none" strike="noStrike" dirty="0">
                          <a:effectLst/>
                        </a:rPr>
                        <a:t>月至</a:t>
                      </a:r>
                      <a:r>
                        <a:rPr lang="en-US" altLang="zh-TW" sz="2000" u="none" strike="noStrike" dirty="0">
                          <a:effectLst/>
                        </a:rPr>
                        <a:t>9</a:t>
                      </a:r>
                      <a:r>
                        <a:rPr lang="zh-TW" altLang="en-US" sz="2000" u="none" strike="noStrike" dirty="0">
                          <a:effectLst/>
                        </a:rPr>
                        <a:t>月是颱風季</a:t>
                      </a:r>
                      <a:endParaRPr lang="zh-TW" altLang="en-US" sz="2000" b="0" i="0" u="none" strike="noStrike" dirty="0">
                        <a:solidFill>
                          <a:srgbClr val="222222"/>
                        </a:solidFill>
                        <a:effectLst/>
                        <a:latin typeface="Arial" panose="020B0604020202020204" pitchFamily="34" charset="0"/>
                      </a:endParaRPr>
                    </a:p>
                  </a:txBody>
                  <a:tcPr marL="7144" marR="7144" marT="9525" marB="0" anchor="b"/>
                </a:tc>
              </a:tr>
            </a:tbl>
          </a:graphicData>
        </a:graphic>
      </p:graphicFrame>
      <p:pic>
        <p:nvPicPr>
          <p:cNvPr id="4" name="Picture 3"/>
          <p:cNvPicPr>
            <a:picLocks noChangeAspect="1"/>
          </p:cNvPicPr>
          <p:nvPr/>
        </p:nvPicPr>
        <p:blipFill>
          <a:blip r:embed="rId2"/>
          <a:stretch>
            <a:fillRect/>
          </a:stretch>
        </p:blipFill>
        <p:spPr>
          <a:xfrm>
            <a:off x="2063502" y="834045"/>
            <a:ext cx="1902346" cy="1266092"/>
          </a:xfrm>
          <a:prstGeom prst="rect">
            <a:avLst/>
          </a:prstGeom>
        </p:spPr>
      </p:pic>
      <p:pic>
        <p:nvPicPr>
          <p:cNvPr id="5" name="Picture 4"/>
          <p:cNvPicPr>
            <a:picLocks noChangeAspect="1"/>
          </p:cNvPicPr>
          <p:nvPr/>
        </p:nvPicPr>
        <p:blipFill>
          <a:blip r:embed="rId3"/>
          <a:stretch>
            <a:fillRect/>
          </a:stretch>
        </p:blipFill>
        <p:spPr>
          <a:xfrm>
            <a:off x="6114504" y="834045"/>
            <a:ext cx="1437542" cy="1266092"/>
          </a:xfrm>
          <a:prstGeom prst="rect">
            <a:avLst/>
          </a:prstGeom>
        </p:spPr>
      </p:pic>
    </p:spTree>
    <p:extLst>
      <p:ext uri="{BB962C8B-B14F-4D97-AF65-F5344CB8AC3E}">
        <p14:creationId xmlns:p14="http://schemas.microsoft.com/office/powerpoint/2010/main" val="22726275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2" y="213523"/>
            <a:ext cx="7886700" cy="1325563"/>
          </a:xfrm>
        </p:spPr>
        <p:txBody>
          <a:bodyPr/>
          <a:lstStyle/>
          <a:p>
            <a:r>
              <a:rPr lang="zh-TW" altLang="en-US" dirty="0" smtClean="0"/>
              <a:t>以色列</a:t>
            </a:r>
            <a:r>
              <a:rPr lang="en-US" altLang="zh-TW" dirty="0" smtClean="0"/>
              <a:t>----</a:t>
            </a:r>
            <a:r>
              <a:rPr lang="zh-TW" altLang="en-US" dirty="0" smtClean="0">
                <a:solidFill>
                  <a:srgbClr val="FF0000"/>
                </a:solidFill>
              </a:rPr>
              <a:t>耶路撒冷</a:t>
            </a:r>
            <a:r>
              <a:rPr lang="zh-TW" altLang="en-US" dirty="0" smtClean="0"/>
              <a:t>  天氣   </a:t>
            </a:r>
            <a:r>
              <a:rPr lang="en-US" altLang="zh-TW" b="1" dirty="0" smtClean="0"/>
              <a:t>301-3</a:t>
            </a:r>
            <a:r>
              <a:rPr lang="zh-TW" altLang="en-US" dirty="0" smtClean="0"/>
              <a:t/>
            </a:r>
            <a:br>
              <a:rPr lang="zh-TW" altLang="en-US" dirty="0" smtClean="0"/>
            </a:br>
            <a:endParaRPr lang="zh-TW" altLang="en-US" dirty="0"/>
          </a:p>
        </p:txBody>
      </p:sp>
      <p:sp>
        <p:nvSpPr>
          <p:cNvPr id="5" name="Rectangle 1"/>
          <p:cNvSpPr>
            <a:spLocks noChangeArrowheads="1"/>
          </p:cNvSpPr>
          <p:nvPr/>
        </p:nvSpPr>
        <p:spPr bwMode="auto">
          <a:xfrm>
            <a:off x="4" y="-32316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zh-TW" altLang="zh-TW" smtClean="0">
                <a:solidFill>
                  <a:prstClr val="black"/>
                </a:solidFill>
                <a:latin typeface="Arial" panose="020B0604020202020204" pitchFamily="34" charset="0"/>
              </a:rPr>
              <a:t/>
            </a:r>
            <a:br>
              <a:rPr lang="zh-TW" altLang="zh-TW" smtClean="0">
                <a:solidFill>
                  <a:prstClr val="black"/>
                </a:solidFill>
                <a:latin typeface="Arial" panose="020B0604020202020204" pitchFamily="34" charset="0"/>
              </a:rPr>
            </a:br>
            <a:endParaRPr lang="zh-TW" altLang="zh-TW" smtClean="0">
              <a:solidFill>
                <a:prstClr val="black"/>
              </a:solidFill>
              <a:latin typeface="Arial" panose="020B0604020202020204" pitchFamily="34" charset="0"/>
            </a:endParaRPr>
          </a:p>
        </p:txBody>
      </p:sp>
      <p:sp>
        <p:nvSpPr>
          <p:cNvPr id="7" name="Rectangle 2"/>
          <p:cNvSpPr>
            <a:spLocks noChangeArrowheads="1"/>
          </p:cNvSpPr>
          <p:nvPr/>
        </p:nvSpPr>
        <p:spPr bwMode="auto">
          <a:xfrm>
            <a:off x="3882633" y="142943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zh-TW" altLang="zh-TW" smtClean="0">
                <a:solidFill>
                  <a:prstClr val="black"/>
                </a:solidFill>
                <a:latin typeface="Arial" panose="020B0604020202020204" pitchFamily="34" charset="0"/>
              </a:rPr>
              <a:t/>
            </a:r>
            <a:br>
              <a:rPr lang="zh-TW" altLang="zh-TW" smtClean="0">
                <a:solidFill>
                  <a:prstClr val="black"/>
                </a:solidFill>
                <a:latin typeface="Arial" panose="020B0604020202020204" pitchFamily="34" charset="0"/>
              </a:rPr>
            </a:br>
            <a:endParaRPr lang="zh-TW" altLang="zh-TW" smtClean="0">
              <a:solidFill>
                <a:prstClr val="black"/>
              </a:solidFill>
              <a:latin typeface="Arial" panose="020B0604020202020204" pitchFamily="34" charset="0"/>
            </a:endParaRPr>
          </a:p>
        </p:txBody>
      </p:sp>
      <p:pic>
        <p:nvPicPr>
          <p:cNvPr id="1028" name="Picture 4" descr="晴"/>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3900" y="-13027025"/>
            <a:ext cx="4572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晴"/>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3900" y="7515225"/>
            <a:ext cx="3429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晴"/>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3900" y="8642350"/>
            <a:ext cx="3429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晴"/>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3900" y="9769475"/>
            <a:ext cx="3429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晴"/>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3900" y="10896600"/>
            <a:ext cx="3429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晴"/>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3900" y="12023725"/>
            <a:ext cx="3429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晴"/>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3900" y="13150850"/>
            <a:ext cx="3429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4" name="圖片 13"/>
          <p:cNvPicPr>
            <a:picLocks noChangeAspect="1"/>
          </p:cNvPicPr>
          <p:nvPr/>
        </p:nvPicPr>
        <p:blipFill>
          <a:blip r:embed="rId4"/>
          <a:stretch>
            <a:fillRect/>
          </a:stretch>
        </p:blipFill>
        <p:spPr>
          <a:xfrm>
            <a:off x="1122220" y="1316620"/>
            <a:ext cx="6608618" cy="5000625"/>
          </a:xfrm>
          <a:prstGeom prst="rect">
            <a:avLst/>
          </a:prstGeom>
        </p:spPr>
      </p:pic>
    </p:spTree>
    <p:extLst>
      <p:ext uri="{BB962C8B-B14F-4D97-AF65-F5344CB8AC3E}">
        <p14:creationId xmlns:p14="http://schemas.microsoft.com/office/powerpoint/2010/main" val="5249075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耶路撒冷  溫度</a:t>
            </a:r>
            <a:endParaRPr lang="zh-TW" altLang="en-US" dirty="0"/>
          </a:p>
        </p:txBody>
      </p:sp>
      <p:pic>
        <p:nvPicPr>
          <p:cNvPr id="6" name="圖片 5"/>
          <p:cNvPicPr>
            <a:picLocks noChangeAspect="1"/>
          </p:cNvPicPr>
          <p:nvPr/>
        </p:nvPicPr>
        <p:blipFill>
          <a:blip r:embed="rId2"/>
          <a:stretch>
            <a:fillRect/>
          </a:stretch>
        </p:blipFill>
        <p:spPr>
          <a:xfrm>
            <a:off x="987141" y="2100263"/>
            <a:ext cx="7356763" cy="4023447"/>
          </a:xfrm>
          <a:prstGeom prst="rect">
            <a:avLst/>
          </a:prstGeom>
        </p:spPr>
      </p:pic>
    </p:spTree>
    <p:extLst>
      <p:ext uri="{BB962C8B-B14F-4D97-AF65-F5344CB8AC3E}">
        <p14:creationId xmlns:p14="http://schemas.microsoft.com/office/powerpoint/2010/main" val="38616343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19596" y="365129"/>
            <a:ext cx="7886700" cy="1325563"/>
          </a:xfrm>
        </p:spPr>
        <p:txBody>
          <a:bodyPr/>
          <a:lstStyle/>
          <a:p>
            <a:r>
              <a:rPr lang="zh-TW" altLang="en-US" dirty="0" smtClean="0"/>
              <a:t>耶路撒冷 紫外線指數</a:t>
            </a:r>
            <a:endParaRPr lang="zh-TW" altLang="en-US" dirty="0"/>
          </a:p>
        </p:txBody>
      </p:sp>
      <p:pic>
        <p:nvPicPr>
          <p:cNvPr id="4" name="圖片 3"/>
          <p:cNvPicPr>
            <a:picLocks noChangeAspect="1"/>
          </p:cNvPicPr>
          <p:nvPr/>
        </p:nvPicPr>
        <p:blipFill>
          <a:blip r:embed="rId2"/>
          <a:stretch>
            <a:fillRect/>
          </a:stretch>
        </p:blipFill>
        <p:spPr>
          <a:xfrm>
            <a:off x="2527914" y="1399743"/>
            <a:ext cx="4215786" cy="4975918"/>
          </a:xfrm>
          <a:prstGeom prst="rect">
            <a:avLst/>
          </a:prstGeom>
        </p:spPr>
      </p:pic>
    </p:spTree>
    <p:extLst>
      <p:ext uri="{BB962C8B-B14F-4D97-AF65-F5344CB8AC3E}">
        <p14:creationId xmlns:p14="http://schemas.microsoft.com/office/powerpoint/2010/main" val="13634448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385096" y="327819"/>
            <a:ext cx="5339557" cy="2387600"/>
          </a:xfrm>
        </p:spPr>
        <p:txBody>
          <a:bodyPr>
            <a:normAutofit fontScale="90000"/>
          </a:bodyPr>
          <a:lstStyle/>
          <a:p>
            <a:r>
              <a:rPr lang="zh-TW" altLang="en-US" b="1" dirty="0">
                <a:latin typeface="微軟正黑體" panose="020B0604030504040204" pitchFamily="34" charset="-120"/>
                <a:ea typeface="微軟正黑體" panose="020B0604030504040204" pitchFamily="34" charset="-120"/>
              </a:rPr>
              <a:t>加拿大的天氣  溫哥華  </a:t>
            </a:r>
            <a:r>
              <a:rPr lang="en-US" altLang="zh-TW" b="1" dirty="0">
                <a:latin typeface="微軟正黑體" panose="020B0604030504040204" pitchFamily="34" charset="-120"/>
                <a:ea typeface="微軟正黑體" panose="020B0604030504040204" pitchFamily="34" charset="-120"/>
              </a:rPr>
              <a:t/>
            </a:r>
            <a:br>
              <a:rPr lang="en-US" altLang="zh-TW" b="1" dirty="0">
                <a:latin typeface="微軟正黑體" panose="020B0604030504040204" pitchFamily="34" charset="-120"/>
                <a:ea typeface="微軟正黑體" panose="020B0604030504040204" pitchFamily="34" charset="-120"/>
              </a:rPr>
            </a:br>
            <a:r>
              <a:rPr lang="en-US" altLang="zh-TW" b="1" dirty="0">
                <a:latin typeface="微軟正黑體" panose="020B0604030504040204" pitchFamily="34" charset="-120"/>
                <a:ea typeface="微軟正黑體" panose="020B0604030504040204" pitchFamily="34" charset="-120"/>
              </a:rPr>
              <a:t/>
            </a:r>
            <a:br>
              <a:rPr lang="en-US" altLang="zh-TW" b="1" dirty="0">
                <a:latin typeface="微軟正黑體" panose="020B0604030504040204" pitchFamily="34" charset="-120"/>
                <a:ea typeface="微軟正黑體" panose="020B0604030504040204" pitchFamily="34" charset="-120"/>
              </a:rPr>
            </a:br>
            <a:endParaRPr lang="zh-TW" altLang="en-US" b="1" dirty="0">
              <a:latin typeface="微軟正黑體" panose="020B0604030504040204" pitchFamily="34" charset="-120"/>
              <a:ea typeface="微軟正黑體" panose="020B0604030504040204" pitchFamily="34" charset="-120"/>
            </a:endParaRPr>
          </a:p>
        </p:txBody>
      </p:sp>
      <p:pic>
        <p:nvPicPr>
          <p:cNvPr id="4" name="圖片 3"/>
          <p:cNvPicPr>
            <a:picLocks noChangeAspect="1"/>
          </p:cNvPicPr>
          <p:nvPr/>
        </p:nvPicPr>
        <p:blipFill>
          <a:blip r:embed="rId2"/>
          <a:stretch>
            <a:fillRect/>
          </a:stretch>
        </p:blipFill>
        <p:spPr>
          <a:xfrm>
            <a:off x="1372244" y="1473020"/>
            <a:ext cx="5067300" cy="4838700"/>
          </a:xfrm>
          <a:prstGeom prst="rect">
            <a:avLst/>
          </a:prstGeom>
        </p:spPr>
      </p:pic>
      <p:sp>
        <p:nvSpPr>
          <p:cNvPr id="3" name="副標題 2"/>
          <p:cNvSpPr>
            <a:spLocks noGrp="1"/>
          </p:cNvSpPr>
          <p:nvPr>
            <p:ph type="subTitle" idx="1"/>
          </p:nvPr>
        </p:nvSpPr>
        <p:spPr>
          <a:xfrm>
            <a:off x="6617388" y="3511530"/>
            <a:ext cx="2278962" cy="1797079"/>
          </a:xfrm>
        </p:spPr>
        <p:txBody>
          <a:bodyPr>
            <a:noAutofit/>
          </a:bodyPr>
          <a:lstStyle/>
          <a:p>
            <a:r>
              <a:rPr lang="zh-TW" altLang="en-US" sz="2800" b="1" dirty="0">
                <a:solidFill>
                  <a:schemeClr val="accent2">
                    <a:lumMod val="60000"/>
                    <a:lumOff val="40000"/>
                  </a:schemeClr>
                </a:solidFill>
                <a:latin typeface="微軟正黑體" panose="020B0604030504040204" pitchFamily="34" charset="-120"/>
                <a:ea typeface="微軟正黑體" panose="020B0604030504040204" pitchFamily="34" charset="-120"/>
              </a:rPr>
              <a:t>吳伊森    盧仲韜     </a:t>
            </a:r>
            <a:endParaRPr lang="en-US" altLang="zh-TW" sz="2800" b="1" dirty="0">
              <a:solidFill>
                <a:schemeClr val="accent2">
                  <a:lumMod val="60000"/>
                  <a:lumOff val="40000"/>
                </a:schemeClr>
              </a:solidFill>
              <a:latin typeface="微軟正黑體" panose="020B0604030504040204" pitchFamily="34" charset="-120"/>
              <a:ea typeface="微軟正黑體" panose="020B0604030504040204" pitchFamily="34" charset="-120"/>
            </a:endParaRPr>
          </a:p>
          <a:p>
            <a:r>
              <a:rPr lang="zh-TW" altLang="en-US" sz="2800" b="1" dirty="0">
                <a:solidFill>
                  <a:schemeClr val="accent2">
                    <a:lumMod val="60000"/>
                    <a:lumOff val="40000"/>
                  </a:schemeClr>
                </a:solidFill>
                <a:latin typeface="微軟正黑體" panose="020B0604030504040204" pitchFamily="34" charset="-120"/>
                <a:ea typeface="微軟正黑體" panose="020B0604030504040204" pitchFamily="34" charset="-120"/>
              </a:rPr>
              <a:t>王培德     陳宥丞    </a:t>
            </a:r>
            <a:endParaRPr lang="en-US" altLang="zh-TW" sz="2800" b="1" dirty="0">
              <a:solidFill>
                <a:schemeClr val="accent2">
                  <a:lumMod val="60000"/>
                  <a:lumOff val="40000"/>
                </a:schemeClr>
              </a:solidFill>
              <a:latin typeface="微軟正黑體" panose="020B0604030504040204" pitchFamily="34" charset="-120"/>
              <a:ea typeface="微軟正黑體" panose="020B0604030504040204" pitchFamily="34" charset="-120"/>
            </a:endParaRPr>
          </a:p>
          <a:p>
            <a:r>
              <a:rPr lang="en-US" altLang="zh-TW" sz="3600" b="1" dirty="0">
                <a:solidFill>
                  <a:schemeClr val="accent2">
                    <a:lumMod val="60000"/>
                    <a:lumOff val="40000"/>
                  </a:schemeClr>
                </a:solidFill>
                <a:latin typeface="微軟正黑體" panose="020B0604030504040204" pitchFamily="34" charset="-120"/>
                <a:ea typeface="微軟正黑體" panose="020B0604030504040204" pitchFamily="34" charset="-120"/>
              </a:rPr>
              <a:t>301</a:t>
            </a:r>
            <a:r>
              <a:rPr lang="zh-TW" altLang="en-US" sz="3600" b="1" dirty="0">
                <a:solidFill>
                  <a:schemeClr val="accent2">
                    <a:lumMod val="60000"/>
                    <a:lumOff val="40000"/>
                  </a:schemeClr>
                </a:solidFill>
                <a:latin typeface="微軟正黑體" panose="020B0604030504040204" pitchFamily="34" charset="-120"/>
                <a:ea typeface="微軟正黑體" panose="020B0604030504040204" pitchFamily="34" charset="-120"/>
              </a:rPr>
              <a:t>－</a:t>
            </a:r>
            <a:r>
              <a:rPr lang="en-US" altLang="zh-TW" sz="3600" b="1" dirty="0">
                <a:solidFill>
                  <a:schemeClr val="accent2">
                    <a:lumMod val="60000"/>
                    <a:lumOff val="40000"/>
                  </a:schemeClr>
                </a:solidFill>
                <a:latin typeface="微軟正黑體" panose="020B0604030504040204" pitchFamily="34" charset="-120"/>
                <a:ea typeface="微軟正黑體" panose="020B0604030504040204" pitchFamily="34" charset="-120"/>
              </a:rPr>
              <a:t>6</a:t>
            </a:r>
            <a:r>
              <a:rPr lang="zh-TW" altLang="en-US" sz="3600" b="1" dirty="0">
                <a:solidFill>
                  <a:schemeClr val="accent2">
                    <a:lumMod val="60000"/>
                    <a:lumOff val="40000"/>
                  </a:schemeClr>
                </a:solidFill>
                <a:latin typeface="微軟正黑體" panose="020B0604030504040204" pitchFamily="34" charset="-120"/>
                <a:ea typeface="微軟正黑體" panose="020B0604030504040204" pitchFamily="34" charset="-120"/>
              </a:rPr>
              <a:t> </a:t>
            </a:r>
          </a:p>
        </p:txBody>
      </p:sp>
    </p:spTree>
    <p:extLst>
      <p:ext uri="{BB962C8B-B14F-4D97-AF65-F5344CB8AC3E}">
        <p14:creationId xmlns:p14="http://schemas.microsoft.com/office/powerpoint/2010/main" val="6296119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385093" y="327819"/>
            <a:ext cx="5955111" cy="915194"/>
          </a:xfrm>
        </p:spPr>
        <p:txBody>
          <a:bodyPr>
            <a:normAutofit fontScale="90000"/>
          </a:bodyPr>
          <a:lstStyle/>
          <a:p>
            <a:r>
              <a:rPr lang="zh-TW" altLang="en-US" b="1" dirty="0">
                <a:latin typeface="微軟正黑體" panose="020B0604030504040204" pitchFamily="34" charset="-120"/>
                <a:ea typeface="微軟正黑體" panose="020B0604030504040204" pitchFamily="34" charset="-120"/>
              </a:rPr>
              <a:t>加拿大</a:t>
            </a:r>
            <a:r>
              <a:rPr lang="zh-TW" altLang="en-US" b="1" dirty="0" smtClean="0">
                <a:latin typeface="微軟正黑體" panose="020B0604030504040204" pitchFamily="34" charset="-120"/>
                <a:ea typeface="微軟正黑體" panose="020B0604030504040204" pitchFamily="34" charset="-120"/>
              </a:rPr>
              <a:t>的地理位置</a:t>
            </a:r>
            <a:r>
              <a:rPr lang="en-US" altLang="zh-TW" b="1" dirty="0" smtClean="0">
                <a:latin typeface="微軟正黑體" panose="020B0604030504040204" pitchFamily="34" charset="-120"/>
                <a:ea typeface="微軟正黑體" panose="020B0604030504040204" pitchFamily="34" charset="-120"/>
              </a:rPr>
              <a:t>_</a:t>
            </a:r>
            <a:r>
              <a:rPr lang="zh-TW" altLang="en-US" b="1" dirty="0" smtClean="0">
                <a:latin typeface="微軟正黑體" panose="020B0604030504040204" pitchFamily="34" charset="-120"/>
                <a:ea typeface="微軟正黑體" panose="020B0604030504040204" pitchFamily="34" charset="-120"/>
              </a:rPr>
              <a:t>屬於北美洲</a:t>
            </a:r>
            <a:endParaRPr lang="zh-TW" altLang="en-US" b="1" dirty="0">
              <a:latin typeface="微軟正黑體" panose="020B0604030504040204" pitchFamily="34" charset="-120"/>
              <a:ea typeface="微軟正黑體" panose="020B0604030504040204" pitchFamily="34" charset="-120"/>
            </a:endParaRPr>
          </a:p>
        </p:txBody>
      </p:sp>
      <p:pic>
        <p:nvPicPr>
          <p:cNvPr id="5" name="圖片 4" descr="Map_of_North_America_(zh-hans)-北美洲地图"/>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275164" y="1426333"/>
            <a:ext cx="6065045" cy="5263391"/>
          </a:xfrm>
          <a:prstGeom prst="rect">
            <a:avLst/>
          </a:prstGeom>
          <a:noFill/>
          <a:ln>
            <a:noFill/>
          </a:ln>
        </p:spPr>
      </p:pic>
    </p:spTree>
    <p:extLst>
      <p:ext uri="{BB962C8B-B14F-4D97-AF65-F5344CB8AC3E}">
        <p14:creationId xmlns:p14="http://schemas.microsoft.com/office/powerpoint/2010/main" val="38123889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73617" y="1570831"/>
            <a:ext cx="4434881" cy="2258220"/>
          </a:xfrm>
        </p:spPr>
        <p:txBody>
          <a:bodyPr>
            <a:normAutofit fontScale="90000"/>
          </a:bodyPr>
          <a:lstStyle/>
          <a:p>
            <a:r>
              <a:rPr lang="zh-TW" altLang="en-US" b="1" dirty="0" smtClean="0">
                <a:latin typeface="微軟正黑體" panose="020B0604030504040204" pitchFamily="34" charset="-120"/>
                <a:ea typeface="微軟正黑體" panose="020B0604030504040204" pitchFamily="34" charset="-120"/>
              </a:rPr>
              <a:t>温哥華在洛磯山脈旁</a:t>
            </a:r>
            <a:r>
              <a:rPr lang="en-US" altLang="zh-TW" b="1" dirty="0" smtClean="0">
                <a:latin typeface="微軟正黑體" panose="020B0604030504040204" pitchFamily="34" charset="-120"/>
                <a:ea typeface="微軟正黑體" panose="020B0604030504040204" pitchFamily="34" charset="-120"/>
              </a:rPr>
              <a:t>_</a:t>
            </a:r>
            <a:r>
              <a:rPr lang="zh-TW" altLang="en-US" b="1" dirty="0" smtClean="0">
                <a:latin typeface="微軟正黑體" panose="020B0604030504040204" pitchFamily="34" charset="-120"/>
                <a:ea typeface="微軟正黑體" panose="020B0604030504040204" pitchFamily="34" charset="-120"/>
              </a:rPr>
              <a:t>全球最適合居住的城市第五名</a:t>
            </a:r>
            <a:endParaRPr lang="zh-TW" altLang="en-US" b="1" dirty="0">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7289" y="213164"/>
            <a:ext cx="4827425" cy="6596814"/>
          </a:xfrm>
          <a:prstGeom prst="rect">
            <a:avLst/>
          </a:prstGeom>
        </p:spPr>
      </p:pic>
      <p:sp>
        <p:nvSpPr>
          <p:cNvPr id="4" name="橢圓 3"/>
          <p:cNvSpPr/>
          <p:nvPr/>
        </p:nvSpPr>
        <p:spPr>
          <a:xfrm>
            <a:off x="4886335" y="3350419"/>
            <a:ext cx="1007269" cy="4786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TW" altLang="en-US">
              <a:solidFill>
                <a:prstClr val="white"/>
              </a:solidFill>
            </a:endParaRPr>
          </a:p>
        </p:txBody>
      </p:sp>
      <p:sp>
        <p:nvSpPr>
          <p:cNvPr id="6" name="向下箭號 5"/>
          <p:cNvSpPr/>
          <p:nvPr/>
        </p:nvSpPr>
        <p:spPr>
          <a:xfrm>
            <a:off x="5197083" y="2886075"/>
            <a:ext cx="321469" cy="464344"/>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TW" altLang="en-US">
              <a:solidFill>
                <a:prstClr val="white"/>
              </a:solidFill>
            </a:endParaRPr>
          </a:p>
        </p:txBody>
      </p:sp>
    </p:spTree>
    <p:extLst>
      <p:ext uri="{BB962C8B-B14F-4D97-AF65-F5344CB8AC3E}">
        <p14:creationId xmlns:p14="http://schemas.microsoft.com/office/powerpoint/2010/main" val="18508209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1412776"/>
            <a:ext cx="8199380" cy="3096344"/>
          </a:xfrm>
          <a:prstGeom prst="rect">
            <a:avLst/>
          </a:prstGeom>
        </p:spPr>
      </p:pic>
    </p:spTree>
    <p:extLst>
      <p:ext uri="{BB962C8B-B14F-4D97-AF65-F5344CB8AC3E}">
        <p14:creationId xmlns:p14="http://schemas.microsoft.com/office/powerpoint/2010/main" val="13193391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4110" y="728662"/>
            <a:ext cx="4221956" cy="5715000"/>
          </a:xfrm>
          <a:prstGeom prst="rect">
            <a:avLst/>
          </a:prstGeom>
        </p:spPr>
      </p:pic>
      <p:sp>
        <p:nvSpPr>
          <p:cNvPr id="6" name="標題 1"/>
          <p:cNvSpPr>
            <a:spLocks noGrp="1"/>
          </p:cNvSpPr>
          <p:nvPr>
            <p:ph type="ctrTitle"/>
          </p:nvPr>
        </p:nvSpPr>
        <p:spPr>
          <a:xfrm>
            <a:off x="108545" y="157165"/>
            <a:ext cx="4059834" cy="6557963"/>
          </a:xfrm>
        </p:spPr>
        <p:txBody>
          <a:bodyPr>
            <a:normAutofit fontScale="90000"/>
          </a:bodyPr>
          <a:lstStyle/>
          <a:p>
            <a:pPr marL="571500" indent="-571500">
              <a:buFont typeface="Wingdings" panose="05000000000000000000" pitchFamily="2" charset="2"/>
              <a:buChar char="l"/>
            </a:pPr>
            <a:r>
              <a:rPr lang="zh-TW" altLang="en-US" sz="3800" b="1" dirty="0" smtClean="0">
                <a:latin typeface="微軟正黑體" panose="020B0604030504040204" pitchFamily="34" charset="-120"/>
                <a:ea typeface="微軟正黑體" panose="020B0604030504040204" pitchFamily="34" charset="-120"/>
              </a:rPr>
              <a:t>温哥華位於</a:t>
            </a:r>
            <a:r>
              <a:rPr lang="en-US" altLang="zh-TW" sz="3800" b="1" dirty="0" smtClean="0">
                <a:latin typeface="微軟正黑體" panose="020B0604030504040204" pitchFamily="34" charset="-120"/>
                <a:ea typeface="微軟正黑體" panose="020B0604030504040204" pitchFamily="34" charset="-120"/>
              </a:rPr>
              <a:t/>
            </a:r>
            <a:br>
              <a:rPr lang="en-US" altLang="zh-TW" sz="3800" b="1" dirty="0" smtClean="0">
                <a:latin typeface="微軟正黑體" panose="020B0604030504040204" pitchFamily="34" charset="-120"/>
                <a:ea typeface="微軟正黑體" panose="020B0604030504040204" pitchFamily="34" charset="-120"/>
              </a:rPr>
            </a:br>
            <a:r>
              <a:rPr lang="zh-TW" altLang="en-US" sz="3800" b="1" dirty="0">
                <a:latin typeface="微軟正黑體" panose="020B0604030504040204" pitchFamily="34" charset="-120"/>
                <a:ea typeface="微軟正黑體" panose="020B0604030504040204" pitchFamily="34" charset="-120"/>
              </a:rPr>
              <a:t>温帶海洋氣侯的</a:t>
            </a:r>
            <a:r>
              <a:rPr lang="zh-TW" altLang="en-US" sz="3800" b="1" dirty="0" smtClean="0">
                <a:latin typeface="微軟正黑體" panose="020B0604030504040204" pitchFamily="34" charset="-120"/>
                <a:ea typeface="微軟正黑體" panose="020B0604030504040204" pitchFamily="34" charset="-120"/>
              </a:rPr>
              <a:t>位置</a:t>
            </a:r>
            <a:r>
              <a:rPr lang="en-US" altLang="zh-TW" sz="3800" b="1" dirty="0" smtClean="0">
                <a:latin typeface="微軟正黑體" panose="020B0604030504040204" pitchFamily="34" charset="-120"/>
                <a:ea typeface="微軟正黑體" panose="020B0604030504040204" pitchFamily="34" charset="-120"/>
              </a:rPr>
              <a:t/>
            </a:r>
            <a:br>
              <a:rPr lang="en-US" altLang="zh-TW" sz="3800" b="1" dirty="0" smtClean="0">
                <a:latin typeface="微軟正黑體" panose="020B0604030504040204" pitchFamily="34" charset="-120"/>
                <a:ea typeface="微軟正黑體" panose="020B0604030504040204" pitchFamily="34" charset="-120"/>
              </a:rPr>
            </a:br>
            <a:r>
              <a:rPr lang="en-US" altLang="zh-TW" sz="3800" b="1" dirty="0" smtClean="0">
                <a:latin typeface="微軟正黑體" panose="020B0604030504040204" pitchFamily="34" charset="-120"/>
                <a:ea typeface="微軟正黑體" panose="020B0604030504040204" pitchFamily="34" charset="-120"/>
              </a:rPr>
              <a:t/>
            </a:r>
            <a:br>
              <a:rPr lang="en-US" altLang="zh-TW" sz="3800" b="1" dirty="0" smtClean="0">
                <a:latin typeface="微軟正黑體" panose="020B0604030504040204" pitchFamily="34" charset="-120"/>
                <a:ea typeface="微軟正黑體" panose="020B0604030504040204" pitchFamily="34" charset="-120"/>
              </a:rPr>
            </a:br>
            <a:r>
              <a:rPr lang="zh-TW" altLang="en-US" sz="3800" b="1" dirty="0" smtClean="0">
                <a:latin typeface="微軟正黑體" panose="020B0604030504040204" pitchFamily="34" charset="-120"/>
                <a:ea typeface="微軟正黑體" panose="020B0604030504040204" pitchFamily="34" charset="-120"/>
              </a:rPr>
              <a:t>溫哥華</a:t>
            </a:r>
            <a:r>
              <a:rPr lang="zh-TW" altLang="en-US" sz="3800" b="1" dirty="0">
                <a:latin typeface="微軟正黑體" panose="020B0604030504040204" pitchFamily="34" charset="-120"/>
                <a:ea typeface="微軟正黑體" panose="020B0604030504040204" pitchFamily="34" charset="-120"/>
              </a:rPr>
              <a:t>的氣候由於受北太平洋暖流的影響，再加上東部連綿的落基山脈擋住了美洲大陸來的寒冷乾燥氣流，因此令溫哥華四季宜人，全年都適合旅遊，是全加拿大冬季最暖和的</a:t>
            </a:r>
            <a:r>
              <a:rPr lang="zh-TW" altLang="en-US" sz="3800" b="1" dirty="0" smtClean="0">
                <a:latin typeface="微軟正黑體" panose="020B0604030504040204" pitchFamily="34" charset="-120"/>
                <a:ea typeface="微軟正黑體" panose="020B0604030504040204" pitchFamily="34" charset="-120"/>
              </a:rPr>
              <a:t>城市</a:t>
            </a:r>
            <a:r>
              <a:rPr lang="en-US" altLang="zh-TW" sz="3800" b="1" dirty="0" smtClean="0">
                <a:latin typeface="微軟正黑體" panose="020B0604030504040204" pitchFamily="34" charset="-120"/>
                <a:ea typeface="微軟正黑體" panose="020B0604030504040204" pitchFamily="34" charset="-120"/>
              </a:rPr>
              <a:t/>
            </a:r>
            <a:br>
              <a:rPr lang="en-US" altLang="zh-TW" sz="3800" b="1" dirty="0" smtClean="0">
                <a:latin typeface="微軟正黑體" panose="020B0604030504040204" pitchFamily="34" charset="-120"/>
                <a:ea typeface="微軟正黑體" panose="020B0604030504040204" pitchFamily="34" charset="-120"/>
              </a:rPr>
            </a:br>
            <a:endParaRPr lang="zh-TW" altLang="en-US" sz="3800" b="1" dirty="0">
              <a:latin typeface="微軟正黑體" panose="020B0604030504040204" pitchFamily="34" charset="-120"/>
              <a:ea typeface="微軟正黑體" panose="020B0604030504040204" pitchFamily="34" charset="-120"/>
            </a:endParaRPr>
          </a:p>
        </p:txBody>
      </p:sp>
      <p:sp>
        <p:nvSpPr>
          <p:cNvPr id="4" name="橢圓 3"/>
          <p:cNvSpPr/>
          <p:nvPr/>
        </p:nvSpPr>
        <p:spPr>
          <a:xfrm>
            <a:off x="4886335" y="3350419"/>
            <a:ext cx="1007269" cy="4786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TW" altLang="en-US">
              <a:solidFill>
                <a:prstClr val="white"/>
              </a:solidFill>
            </a:endParaRPr>
          </a:p>
        </p:txBody>
      </p:sp>
      <p:sp>
        <p:nvSpPr>
          <p:cNvPr id="2" name="文字方塊 1"/>
          <p:cNvSpPr txBox="1"/>
          <p:nvPr/>
        </p:nvSpPr>
        <p:spPr>
          <a:xfrm>
            <a:off x="4998848" y="3405074"/>
            <a:ext cx="782241" cy="646331"/>
          </a:xfrm>
          <a:prstGeom prst="rect">
            <a:avLst/>
          </a:prstGeom>
          <a:noFill/>
        </p:spPr>
        <p:txBody>
          <a:bodyPr wrap="square" rtlCol="0">
            <a:spAutoFit/>
          </a:bodyPr>
          <a:lstStyle/>
          <a:p>
            <a:pPr defTabSz="457200"/>
            <a:r>
              <a:rPr lang="zh-TW" altLang="en-US" dirty="0" smtClean="0">
                <a:solidFill>
                  <a:srgbClr val="FF0000"/>
                </a:solidFill>
              </a:rPr>
              <a:t>温哥華</a:t>
            </a:r>
            <a:endParaRPr lang="zh-TW" altLang="en-US" dirty="0">
              <a:solidFill>
                <a:srgbClr val="FF0000"/>
              </a:solidFill>
            </a:endParaRPr>
          </a:p>
        </p:txBody>
      </p:sp>
    </p:spTree>
    <p:extLst>
      <p:ext uri="{BB962C8B-B14F-4D97-AF65-F5344CB8AC3E}">
        <p14:creationId xmlns:p14="http://schemas.microsoft.com/office/powerpoint/2010/main" val="37062822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539" y="1427189"/>
            <a:ext cx="7143750" cy="5232400"/>
          </a:xfrm>
          <a:prstGeom prst="rect">
            <a:avLst/>
          </a:prstGeom>
        </p:spPr>
      </p:pic>
      <p:sp>
        <p:nvSpPr>
          <p:cNvPr id="2" name="矩形 1"/>
          <p:cNvSpPr/>
          <p:nvPr/>
        </p:nvSpPr>
        <p:spPr>
          <a:xfrm>
            <a:off x="871541" y="3057552"/>
            <a:ext cx="7143751" cy="98583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TW" altLang="en-US">
              <a:solidFill>
                <a:prstClr val="white"/>
              </a:solidFill>
            </a:endParaRPr>
          </a:p>
        </p:txBody>
      </p:sp>
      <p:sp>
        <p:nvSpPr>
          <p:cNvPr id="5" name="標題 1"/>
          <p:cNvSpPr txBox="1">
            <a:spLocks/>
          </p:cNvSpPr>
          <p:nvPr/>
        </p:nvSpPr>
        <p:spPr>
          <a:xfrm>
            <a:off x="1043187" y="257716"/>
            <a:ext cx="6674476" cy="136153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zh-TW" altLang="en-US" sz="4200" b="1" dirty="0" smtClean="0">
                <a:solidFill>
                  <a:prstClr val="white"/>
                </a:solidFill>
                <a:latin typeface="微軟正黑體" panose="020B0604030504040204" pitchFamily="34" charset="-120"/>
                <a:ea typeface="微軟正黑體" panose="020B0604030504040204" pitchFamily="34" charset="-120"/>
              </a:rPr>
              <a:t>温哥華的氣侯資料</a:t>
            </a:r>
            <a:endParaRPr lang="en-US" altLang="zh-TW" sz="4200" b="1" dirty="0" smtClean="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234192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91506" y="1085751"/>
            <a:ext cx="4294786" cy="7971413"/>
          </a:xfrm>
          <a:prstGeom prst="rect">
            <a:avLst/>
          </a:prstGeom>
        </p:spPr>
        <p:txBody>
          <a:bodyPr wrap="square">
            <a:spAutoFit/>
          </a:bodyPr>
          <a:lstStyle/>
          <a:p>
            <a:pPr marL="457200" indent="-457200" defTabSz="457200">
              <a:buFont typeface="Wingdings" panose="05000000000000000000" pitchFamily="2" charset="2"/>
              <a:buChar char="l"/>
            </a:pPr>
            <a:r>
              <a:rPr lang="zh-TW" altLang="en-US" sz="3200" b="1" dirty="0" smtClean="0">
                <a:solidFill>
                  <a:prstClr val="white"/>
                </a:solidFill>
                <a:latin typeface="微軟正黑體" panose="020B0604030504040204" pitchFamily="34" charset="-120"/>
                <a:ea typeface="微軟正黑體" panose="020B0604030504040204" pitchFamily="34" charset="-120"/>
              </a:rPr>
              <a:t>最</a:t>
            </a:r>
            <a:r>
              <a:rPr lang="zh-TW" altLang="en-US" sz="3200" b="1" dirty="0">
                <a:solidFill>
                  <a:prstClr val="white"/>
                </a:solidFill>
                <a:latin typeface="微軟正黑體" panose="020B0604030504040204" pitchFamily="34" charset="-120"/>
                <a:ea typeface="微軟正黑體" panose="020B0604030504040204" pitchFamily="34" charset="-120"/>
              </a:rPr>
              <a:t>冷的</a:t>
            </a:r>
            <a:r>
              <a:rPr lang="en-US" altLang="zh-TW" sz="3200" b="1" dirty="0">
                <a:solidFill>
                  <a:prstClr val="white"/>
                </a:solidFill>
                <a:latin typeface="微軟正黑體" panose="020B0604030504040204" pitchFamily="34" charset="-120"/>
                <a:ea typeface="微軟正黑體" panose="020B0604030504040204" pitchFamily="34" charset="-120"/>
              </a:rPr>
              <a:t>1</a:t>
            </a:r>
            <a:r>
              <a:rPr lang="zh-TW" altLang="en-US" sz="3200" b="1" dirty="0">
                <a:solidFill>
                  <a:prstClr val="white"/>
                </a:solidFill>
                <a:latin typeface="微軟正黑體" panose="020B0604030504040204" pitchFamily="34" charset="-120"/>
                <a:ea typeface="微軟正黑體" panose="020B0604030504040204" pitchFamily="34" charset="-120"/>
              </a:rPr>
              <a:t>月平均氣溫為</a:t>
            </a:r>
            <a:r>
              <a:rPr lang="en-US" altLang="zh-TW" sz="3200" b="1" dirty="0">
                <a:solidFill>
                  <a:prstClr val="white"/>
                </a:solidFill>
                <a:latin typeface="微軟正黑體" panose="020B0604030504040204" pitchFamily="34" charset="-120"/>
                <a:ea typeface="微軟正黑體" panose="020B0604030504040204" pitchFamily="34" charset="-120"/>
              </a:rPr>
              <a:t>3℃</a:t>
            </a:r>
            <a:r>
              <a:rPr lang="zh-TW" altLang="en-US" sz="3200" b="1" dirty="0">
                <a:solidFill>
                  <a:prstClr val="white"/>
                </a:solidFill>
                <a:latin typeface="微軟正黑體" panose="020B0604030504040204" pitchFamily="34" charset="-120"/>
                <a:ea typeface="微軟正黑體" panose="020B0604030504040204" pitchFamily="34" charset="-120"/>
              </a:rPr>
              <a:t>，</a:t>
            </a:r>
            <a:r>
              <a:rPr lang="en-US" altLang="zh-TW" sz="3200" b="1" dirty="0">
                <a:solidFill>
                  <a:prstClr val="white"/>
                </a:solidFill>
                <a:latin typeface="微軟正黑體" panose="020B0604030504040204" pitchFamily="34" charset="-120"/>
                <a:ea typeface="微軟正黑體" panose="020B0604030504040204" pitchFamily="34" charset="-120"/>
              </a:rPr>
              <a:t>7</a:t>
            </a:r>
            <a:r>
              <a:rPr lang="zh-TW" altLang="en-US" sz="3200" b="1" dirty="0">
                <a:solidFill>
                  <a:prstClr val="white"/>
                </a:solidFill>
                <a:latin typeface="微軟正黑體" panose="020B0604030504040204" pitchFamily="34" charset="-120"/>
                <a:ea typeface="微軟正黑體" panose="020B0604030504040204" pitchFamily="34" charset="-120"/>
              </a:rPr>
              <a:t>月的平均氣溫為</a:t>
            </a:r>
            <a:r>
              <a:rPr lang="en-US" altLang="zh-TW" sz="3200" b="1" dirty="0">
                <a:solidFill>
                  <a:prstClr val="white"/>
                </a:solidFill>
                <a:latin typeface="微軟正黑體" panose="020B0604030504040204" pitchFamily="34" charset="-120"/>
                <a:ea typeface="微軟正黑體" panose="020B0604030504040204" pitchFamily="34" charset="-120"/>
              </a:rPr>
              <a:t>17℃</a:t>
            </a:r>
            <a:r>
              <a:rPr lang="zh-TW" altLang="en-US" sz="3200" b="1" dirty="0" smtClean="0">
                <a:solidFill>
                  <a:prstClr val="white"/>
                </a:solidFill>
                <a:latin typeface="微軟正黑體" panose="020B0604030504040204" pitchFamily="34" charset="-120"/>
                <a:ea typeface="微軟正黑體" panose="020B0604030504040204" pitchFamily="34" charset="-120"/>
              </a:rPr>
              <a:t>。</a:t>
            </a:r>
            <a:endParaRPr lang="zh-TW" altLang="en-US" sz="3200" b="1" dirty="0">
              <a:solidFill>
                <a:prstClr val="white"/>
              </a:solidFill>
              <a:latin typeface="微軟正黑體" panose="020B0604030504040204" pitchFamily="34" charset="-120"/>
              <a:ea typeface="微軟正黑體" panose="020B0604030504040204" pitchFamily="34" charset="-120"/>
            </a:endParaRPr>
          </a:p>
          <a:p>
            <a:pPr marL="457200" indent="-457200" defTabSz="457200">
              <a:buFont typeface="Wingdings" panose="05000000000000000000" pitchFamily="2" charset="2"/>
              <a:buChar char="l"/>
            </a:pPr>
            <a:r>
              <a:rPr lang="zh-TW" altLang="en-US" sz="3200" b="1" dirty="0" smtClean="0">
                <a:solidFill>
                  <a:prstClr val="white"/>
                </a:solidFill>
                <a:latin typeface="微軟正黑體" panose="020B0604030504040204" pitchFamily="34" charset="-120"/>
                <a:ea typeface="微軟正黑體" panose="020B0604030504040204" pitchFamily="34" charset="-120"/>
              </a:rPr>
              <a:t>六月</a:t>
            </a:r>
            <a:r>
              <a:rPr lang="zh-TW" altLang="en-US" sz="3200" b="1" dirty="0">
                <a:solidFill>
                  <a:prstClr val="white"/>
                </a:solidFill>
                <a:latin typeface="微軟正黑體" panose="020B0604030504040204" pitchFamily="34" charset="-120"/>
                <a:ea typeface="微軟正黑體" panose="020B0604030504040204" pitchFamily="34" charset="-120"/>
              </a:rPr>
              <a:t>至八月的日間溫度一般在攝氏</a:t>
            </a:r>
            <a:r>
              <a:rPr lang="en-US" altLang="zh-TW" sz="3200" b="1" dirty="0">
                <a:solidFill>
                  <a:prstClr val="white"/>
                </a:solidFill>
                <a:latin typeface="微軟正黑體" panose="020B0604030504040204" pitchFamily="34" charset="-120"/>
                <a:ea typeface="微軟正黑體" panose="020B0604030504040204" pitchFamily="34" charset="-120"/>
              </a:rPr>
              <a:t>20</a:t>
            </a:r>
            <a:r>
              <a:rPr lang="zh-TW" altLang="en-US" sz="3200" b="1" dirty="0" smtClean="0">
                <a:solidFill>
                  <a:prstClr val="white"/>
                </a:solidFill>
                <a:latin typeface="微軟正黑體" panose="020B0604030504040204" pitchFamily="34" charset="-120"/>
                <a:ea typeface="微軟正黑體" panose="020B0604030504040204" pitchFamily="34" charset="-120"/>
              </a:rPr>
              <a:t>度左右</a:t>
            </a:r>
            <a:r>
              <a:rPr lang="zh-TW" altLang="en-US" sz="3200" b="1" dirty="0">
                <a:solidFill>
                  <a:prstClr val="white"/>
                </a:solidFill>
                <a:latin typeface="微軟正黑體" panose="020B0604030504040204" pitchFamily="34" charset="-120"/>
                <a:ea typeface="微軟正黑體" panose="020B0604030504040204" pitchFamily="34" charset="-120"/>
              </a:rPr>
              <a:t>。晚間會較</a:t>
            </a:r>
            <a:r>
              <a:rPr lang="zh-TW" altLang="en-US" sz="3200" b="1" dirty="0" smtClean="0">
                <a:solidFill>
                  <a:prstClr val="white"/>
                </a:solidFill>
                <a:latin typeface="微軟正黑體" panose="020B0604030504040204" pitchFamily="34" charset="-120"/>
                <a:ea typeface="微軟正黑體" panose="020B0604030504040204" pitchFamily="34" charset="-120"/>
              </a:rPr>
              <a:t>涼。</a:t>
            </a:r>
            <a:endParaRPr lang="zh-TW" altLang="en-US" sz="3200" b="1" dirty="0">
              <a:solidFill>
                <a:prstClr val="white"/>
              </a:solidFill>
              <a:latin typeface="微軟正黑體" panose="020B0604030504040204" pitchFamily="34" charset="-120"/>
              <a:ea typeface="微軟正黑體" panose="020B0604030504040204" pitchFamily="34" charset="-120"/>
            </a:endParaRPr>
          </a:p>
          <a:p>
            <a:pPr marL="457200" indent="-457200" defTabSz="457200">
              <a:buFont typeface="Wingdings" panose="05000000000000000000" pitchFamily="2" charset="2"/>
              <a:buChar char="l"/>
            </a:pPr>
            <a:r>
              <a:rPr lang="zh-TW" altLang="en-US" sz="3200" b="1" dirty="0" smtClean="0">
                <a:solidFill>
                  <a:prstClr val="white"/>
                </a:solidFill>
                <a:latin typeface="微軟正黑體" panose="020B0604030504040204" pitchFamily="34" charset="-120"/>
                <a:ea typeface="微軟正黑體" panose="020B0604030504040204" pitchFamily="34" charset="-120"/>
              </a:rPr>
              <a:t>秋季氣候</a:t>
            </a:r>
            <a:r>
              <a:rPr lang="zh-TW" altLang="en-US" sz="3200" b="1" dirty="0">
                <a:solidFill>
                  <a:prstClr val="white"/>
                </a:solidFill>
                <a:latin typeface="微軟正黑體" panose="020B0604030504040204" pitchFamily="34" charset="-120"/>
                <a:ea typeface="微軟正黑體" panose="020B0604030504040204" pitchFamily="34" charset="-120"/>
              </a:rPr>
              <a:t>溫和，夏令天氣往往會延續至十月份</a:t>
            </a:r>
            <a:r>
              <a:rPr lang="zh-TW" altLang="en-US" sz="3200" b="1" dirty="0" smtClean="0">
                <a:solidFill>
                  <a:prstClr val="white"/>
                </a:solidFill>
                <a:latin typeface="微軟正黑體" panose="020B0604030504040204" pitchFamily="34" charset="-120"/>
                <a:ea typeface="微軟正黑體" panose="020B0604030504040204" pitchFamily="34" charset="-120"/>
              </a:rPr>
              <a:t>。</a:t>
            </a:r>
            <a:endParaRPr lang="zh-TW" altLang="en-US" sz="3200" b="1" dirty="0">
              <a:solidFill>
                <a:prstClr val="white"/>
              </a:solidFill>
              <a:latin typeface="微軟正黑體" panose="020B0604030504040204" pitchFamily="34" charset="-120"/>
              <a:ea typeface="微軟正黑體" panose="020B0604030504040204" pitchFamily="34" charset="-120"/>
            </a:endParaRPr>
          </a:p>
          <a:p>
            <a:pPr marL="514350" indent="-514350" defTabSz="457200">
              <a:buFont typeface="Wingdings" panose="05000000000000000000" pitchFamily="2" charset="2"/>
              <a:buChar char="l"/>
            </a:pPr>
            <a:r>
              <a:rPr lang="zh-TW" altLang="en-US" sz="3200" b="1" dirty="0" smtClean="0">
                <a:solidFill>
                  <a:prstClr val="white"/>
                </a:solidFill>
                <a:latin typeface="微軟正黑體" panose="020B0604030504040204" pitchFamily="34" charset="-120"/>
                <a:ea typeface="微軟正黑體" panose="020B0604030504040204" pitchFamily="34" charset="-120"/>
              </a:rPr>
              <a:t>冬季天氣</a:t>
            </a:r>
            <a:r>
              <a:rPr lang="zh-TW" altLang="en-US" sz="3200" b="1" dirty="0">
                <a:solidFill>
                  <a:prstClr val="white"/>
                </a:solidFill>
                <a:latin typeface="微軟正黑體" panose="020B0604030504040204" pitchFamily="34" charset="-120"/>
                <a:ea typeface="微軟正黑體" panose="020B0604030504040204" pitchFamily="34" charset="-120"/>
              </a:rPr>
              <a:t>潮濕，但氣候仍然</a:t>
            </a:r>
            <a:r>
              <a:rPr lang="zh-TW" altLang="en-US" sz="3200" b="1" dirty="0" smtClean="0">
                <a:solidFill>
                  <a:prstClr val="white"/>
                </a:solidFill>
                <a:latin typeface="微軟正黑體" panose="020B0604030504040204" pitchFamily="34" charset="-120"/>
                <a:ea typeface="微軟正黑體" panose="020B0604030504040204" pitchFamily="34" charset="-120"/>
              </a:rPr>
              <a:t>溫和</a:t>
            </a:r>
            <a:r>
              <a:rPr lang="zh-TW" altLang="en-US" sz="3200" b="1" dirty="0">
                <a:solidFill>
                  <a:prstClr val="white"/>
                </a:solidFill>
                <a:latin typeface="微軟正黑體" panose="020B0604030504040204" pitchFamily="34" charset="-120"/>
                <a:ea typeface="微軟正黑體" panose="020B0604030504040204" pitchFamily="34" charset="-120"/>
              </a:rPr>
              <a:t>，有時會有</a:t>
            </a:r>
            <a:r>
              <a:rPr lang="zh-TW" altLang="en-US" sz="3200" b="1" dirty="0" smtClean="0">
                <a:solidFill>
                  <a:prstClr val="white"/>
                </a:solidFill>
                <a:latin typeface="微軟正黑體" panose="020B0604030504040204" pitchFamily="34" charset="-120"/>
                <a:ea typeface="微軟正黑體" panose="020B0604030504040204" pitchFamily="34" charset="-120"/>
              </a:rPr>
              <a:t>白雪</a:t>
            </a:r>
            <a:r>
              <a:rPr lang="zh-TW" altLang="en-US" sz="3200" b="1" dirty="0">
                <a:solidFill>
                  <a:prstClr val="white"/>
                </a:solidFill>
                <a:latin typeface="微軟正黑體" panose="020B0604030504040204" pitchFamily="34" charset="-120"/>
                <a:ea typeface="微軟正黑體" panose="020B0604030504040204" pitchFamily="34" charset="-120"/>
              </a:rPr>
              <a:t>覆蓋的景象，由十一月至二月，溫度平均為攝氏</a:t>
            </a:r>
            <a:r>
              <a:rPr lang="en-US" altLang="zh-TW" sz="3200" b="1" dirty="0">
                <a:solidFill>
                  <a:prstClr val="white"/>
                </a:solidFill>
                <a:latin typeface="微軟正黑體" panose="020B0604030504040204" pitchFamily="34" charset="-120"/>
                <a:ea typeface="微軟正黑體" panose="020B0604030504040204" pitchFamily="34" charset="-120"/>
              </a:rPr>
              <a:t>0</a:t>
            </a:r>
            <a:r>
              <a:rPr lang="zh-TW" altLang="en-US" sz="3200" b="1" dirty="0">
                <a:solidFill>
                  <a:prstClr val="white"/>
                </a:solidFill>
                <a:latin typeface="微軟正黑體" panose="020B0604030504040204" pitchFamily="34" charset="-120"/>
                <a:ea typeface="微軟正黑體" panose="020B0604030504040204" pitchFamily="34" charset="-120"/>
              </a:rPr>
              <a:t>度至</a:t>
            </a:r>
            <a:r>
              <a:rPr lang="en-US" altLang="zh-TW" sz="3200" b="1" dirty="0">
                <a:solidFill>
                  <a:prstClr val="white"/>
                </a:solidFill>
                <a:latin typeface="微軟正黑體" panose="020B0604030504040204" pitchFamily="34" charset="-120"/>
                <a:ea typeface="微軟正黑體" panose="020B0604030504040204" pitchFamily="34" charset="-120"/>
              </a:rPr>
              <a:t>5</a:t>
            </a:r>
            <a:r>
              <a:rPr lang="zh-TW" altLang="en-US" sz="3200" b="1" dirty="0">
                <a:solidFill>
                  <a:prstClr val="white"/>
                </a:solidFill>
                <a:latin typeface="微軟正黑體" panose="020B0604030504040204" pitchFamily="34" charset="-120"/>
                <a:ea typeface="微軟正黑體" panose="020B0604030504040204" pitchFamily="34" charset="-120"/>
              </a:rPr>
              <a:t>度 </a:t>
            </a:r>
            <a:r>
              <a:rPr lang="zh-TW" altLang="en-US" sz="3200" b="1" dirty="0" smtClean="0">
                <a:solidFill>
                  <a:prstClr val="white"/>
                </a:solidFill>
                <a:latin typeface="微軟正黑體" panose="020B0604030504040204" pitchFamily="34" charset="-120"/>
                <a:ea typeface="微軟正黑體" panose="020B0604030504040204" pitchFamily="34" charset="-120"/>
              </a:rPr>
              <a:t>。</a:t>
            </a:r>
            <a:endParaRPr lang="zh-TW" altLang="en-US" sz="3200" b="1" dirty="0">
              <a:solidFill>
                <a:prstClr val="white"/>
              </a:solidFill>
              <a:latin typeface="微軟正黑體" panose="020B0604030504040204" pitchFamily="34" charset="-120"/>
              <a:ea typeface="微軟正黑體" panose="020B0604030504040204" pitchFamily="34" charset="-120"/>
            </a:endParaRPr>
          </a:p>
        </p:txBody>
      </p:sp>
      <p:sp>
        <p:nvSpPr>
          <p:cNvPr id="6" name="標題 1"/>
          <p:cNvSpPr txBox="1">
            <a:spLocks/>
          </p:cNvSpPr>
          <p:nvPr/>
        </p:nvSpPr>
        <p:spPr>
          <a:xfrm>
            <a:off x="1025128" y="47050"/>
            <a:ext cx="6604397" cy="136153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zh-TW" altLang="en-US" sz="4000" b="1" dirty="0" smtClean="0">
                <a:solidFill>
                  <a:prstClr val="white"/>
                </a:solidFill>
                <a:latin typeface="微軟正黑體" panose="020B0604030504040204" pitchFamily="34" charset="-120"/>
                <a:ea typeface="微軟正黑體" panose="020B0604030504040204" pitchFamily="34" charset="-120"/>
              </a:rPr>
              <a:t>温哥華四季的温度</a:t>
            </a:r>
            <a:endParaRPr lang="zh-TW" altLang="en-US" sz="4000" b="1" dirty="0">
              <a:solidFill>
                <a:prstClr val="white"/>
              </a:solidFill>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6288" y="1257300"/>
            <a:ext cx="4071936" cy="4071936"/>
          </a:xfrm>
          <a:prstGeom prst="rect">
            <a:avLst/>
          </a:prstGeom>
        </p:spPr>
      </p:pic>
    </p:spTree>
    <p:extLst>
      <p:ext uri="{BB962C8B-B14F-4D97-AF65-F5344CB8AC3E}">
        <p14:creationId xmlns:p14="http://schemas.microsoft.com/office/powerpoint/2010/main" val="29262979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Placeholder 20"/>
          <p:cNvSpPr>
            <a:spLocks noGrp="1"/>
          </p:cNvSpPr>
          <p:nvPr>
            <p:ph type="body" sz="quarter" idx="14"/>
          </p:nvPr>
        </p:nvSpPr>
        <p:spPr bwMode="auto">
          <a:xfrm>
            <a:off x="533400" y="3578227"/>
            <a:ext cx="8077200" cy="765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marL="346075" indent="-346075">
              <a:spcBef>
                <a:spcPct val="0"/>
              </a:spcBef>
            </a:pPr>
            <a:r>
              <a:rPr lang="en-US" altLang="zh-TW" sz="2800" b="1" dirty="0" smtClean="0">
                <a:solidFill>
                  <a:srgbClr val="1F497D"/>
                </a:solidFill>
                <a:ea typeface="新細明體" charset="-120"/>
              </a:rPr>
              <a:t>33</a:t>
            </a:r>
            <a:r>
              <a:rPr lang="zh-TW" altLang="en-US" sz="2800" b="1" dirty="0" smtClean="0">
                <a:solidFill>
                  <a:srgbClr val="1F497D"/>
                </a:solidFill>
                <a:ea typeface="新細明體" charset="-120"/>
              </a:rPr>
              <a:t>號林若渝 </a:t>
            </a:r>
            <a:r>
              <a:rPr lang="en-US" altLang="zh-TW" sz="2800" b="1" dirty="0" smtClean="0">
                <a:solidFill>
                  <a:srgbClr val="1F497D"/>
                </a:solidFill>
                <a:ea typeface="新細明體" charset="-120"/>
              </a:rPr>
              <a:t>39</a:t>
            </a:r>
            <a:r>
              <a:rPr lang="zh-TW" altLang="en-US" sz="2800" b="1" dirty="0" smtClean="0">
                <a:solidFill>
                  <a:srgbClr val="1F497D"/>
                </a:solidFill>
                <a:ea typeface="新細明體" charset="-120"/>
              </a:rPr>
              <a:t>號林沛琪 </a:t>
            </a:r>
            <a:endParaRPr lang="en-US" altLang="zh-TW" sz="2800" b="1" dirty="0" smtClean="0">
              <a:solidFill>
                <a:srgbClr val="1F497D"/>
              </a:solidFill>
              <a:ea typeface="新細明體" charset="-120"/>
            </a:endParaRPr>
          </a:p>
          <a:p>
            <a:pPr marL="346075" indent="-346075">
              <a:spcBef>
                <a:spcPct val="0"/>
              </a:spcBef>
            </a:pPr>
            <a:r>
              <a:rPr lang="en-US" altLang="zh-TW" sz="2800" b="1" dirty="0" smtClean="0">
                <a:solidFill>
                  <a:srgbClr val="1F497D"/>
                </a:solidFill>
                <a:ea typeface="新細明體" charset="-120"/>
              </a:rPr>
              <a:t>40</a:t>
            </a:r>
            <a:r>
              <a:rPr lang="zh-TW" altLang="en-US" sz="2800" b="1" dirty="0" smtClean="0">
                <a:solidFill>
                  <a:srgbClr val="1F497D"/>
                </a:solidFill>
                <a:ea typeface="新細明體" charset="-120"/>
              </a:rPr>
              <a:t>號麥紫穎 </a:t>
            </a:r>
            <a:r>
              <a:rPr lang="en-US" altLang="zh-TW" sz="2800" b="1" dirty="0" smtClean="0">
                <a:solidFill>
                  <a:srgbClr val="1F497D"/>
                </a:solidFill>
                <a:ea typeface="新細明體" charset="-120"/>
              </a:rPr>
              <a:t>41</a:t>
            </a:r>
            <a:r>
              <a:rPr lang="zh-TW" altLang="en-US" sz="2800" b="1" dirty="0" smtClean="0">
                <a:solidFill>
                  <a:srgbClr val="1F497D"/>
                </a:solidFill>
                <a:ea typeface="新細明體" charset="-120"/>
              </a:rPr>
              <a:t>號陳孜朵 </a:t>
            </a:r>
          </a:p>
        </p:txBody>
      </p:sp>
      <p:sp>
        <p:nvSpPr>
          <p:cNvPr id="5123" name="Date Placeholder 7"/>
          <p:cNvSpPr>
            <a:spLocks noGrp="1"/>
          </p:cNvSpPr>
          <p:nvPr>
            <p:ph type="dt"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fontAlgn="base">
              <a:spcBef>
                <a:spcPct val="0"/>
              </a:spcBef>
              <a:spcAft>
                <a:spcPct val="0"/>
              </a:spcAft>
              <a:defRPr>
                <a:solidFill>
                  <a:schemeClr val="tx1"/>
                </a:solidFill>
                <a:latin typeface="Comic Sans MS" pitchFamily="66" charset="0"/>
              </a:defRPr>
            </a:lvl6pPr>
            <a:lvl7pPr marL="2971800" indent="-228600" fontAlgn="base">
              <a:spcBef>
                <a:spcPct val="0"/>
              </a:spcBef>
              <a:spcAft>
                <a:spcPct val="0"/>
              </a:spcAft>
              <a:defRPr>
                <a:solidFill>
                  <a:schemeClr val="tx1"/>
                </a:solidFill>
                <a:latin typeface="Comic Sans MS" pitchFamily="66" charset="0"/>
              </a:defRPr>
            </a:lvl7pPr>
            <a:lvl8pPr marL="3429000" indent="-228600" fontAlgn="base">
              <a:spcBef>
                <a:spcPct val="0"/>
              </a:spcBef>
              <a:spcAft>
                <a:spcPct val="0"/>
              </a:spcAft>
              <a:defRPr>
                <a:solidFill>
                  <a:schemeClr val="tx1"/>
                </a:solidFill>
                <a:latin typeface="Comic Sans MS" pitchFamily="66" charset="0"/>
              </a:defRPr>
            </a:lvl8pPr>
            <a:lvl9pPr marL="3886200" indent="-228600" fontAlgn="base">
              <a:spcBef>
                <a:spcPct val="0"/>
              </a:spcBef>
              <a:spcAft>
                <a:spcPct val="0"/>
              </a:spcAft>
              <a:defRPr>
                <a:solidFill>
                  <a:schemeClr val="tx1"/>
                </a:solidFill>
                <a:latin typeface="Comic Sans MS" pitchFamily="66" charset="0"/>
              </a:defRPr>
            </a:lvl9pPr>
          </a:lstStyle>
          <a:p>
            <a:r>
              <a:rPr lang="en-US" altLang="zh-TW" dirty="0">
                <a:solidFill>
                  <a:srgbClr val="1F497D"/>
                </a:solidFill>
              </a:rPr>
              <a:t>2017/6/14</a:t>
            </a:r>
          </a:p>
        </p:txBody>
      </p:sp>
      <p:sp>
        <p:nvSpPr>
          <p:cNvPr id="3" name="副標題 2"/>
          <p:cNvSpPr>
            <a:spLocks noGrp="1"/>
          </p:cNvSpPr>
          <p:nvPr>
            <p:ph type="subTitle" idx="1"/>
          </p:nvPr>
        </p:nvSpPr>
        <p:spPr>
          <a:xfrm>
            <a:off x="755576" y="1916834"/>
            <a:ext cx="8077200" cy="769937"/>
          </a:xfrm>
        </p:spPr>
        <p:txBody>
          <a:bodyPr/>
          <a:lstStyle/>
          <a:p>
            <a:pPr fontAlgn="auto">
              <a:spcAft>
                <a:spcPts val="0"/>
              </a:spcAft>
              <a:defRPr/>
            </a:pPr>
            <a:r>
              <a:rPr lang="zh-TW" altLang="en-US" dirty="0" smtClean="0">
                <a:solidFill>
                  <a:schemeClr val="accent3">
                    <a:lumMod val="50000"/>
                  </a:schemeClr>
                </a:solidFill>
                <a:ea typeface="華康少女文字W6" panose="02010609000101010101" pitchFamily="49" charset="-120"/>
              </a:rPr>
              <a:t>日本沖繩氣象報告</a:t>
            </a:r>
            <a:r>
              <a:rPr lang="en-US" altLang="zh-TW" sz="3600" dirty="0">
                <a:solidFill>
                  <a:schemeClr val="accent3">
                    <a:lumMod val="50000"/>
                  </a:schemeClr>
                </a:solidFill>
                <a:ea typeface="華康少女文字W6" panose="02010609000101010101" pitchFamily="49" charset="-120"/>
              </a:rPr>
              <a:t>301-4</a:t>
            </a:r>
            <a:endParaRPr lang="zh-TW" altLang="en-US" sz="3600" dirty="0">
              <a:solidFill>
                <a:schemeClr val="accent3">
                  <a:lumMod val="50000"/>
                </a:schemeClr>
              </a:solidFill>
              <a:ea typeface="華康少女文字W6" panose="02010609000101010101" pitchFamily="49" charset="-120"/>
            </a:endParaRPr>
          </a:p>
        </p:txBody>
      </p:sp>
    </p:spTree>
    <p:extLst>
      <p:ext uri="{BB962C8B-B14F-4D97-AF65-F5344CB8AC3E}">
        <p14:creationId xmlns:p14="http://schemas.microsoft.com/office/powerpoint/2010/main" val="38278830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圖片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05471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56592" y="1028361"/>
            <a:ext cx="3975653" cy="3252093"/>
          </a:xfrm>
        </p:spPr>
        <p:txBody>
          <a:bodyPr/>
          <a:lstStyle/>
          <a:p>
            <a:pPr algn="ctr"/>
            <a:r>
              <a:rPr lang="en-US" altLang="zh-TW" sz="5400" dirty="0" smtClean="0"/>
              <a:t>301 – 10</a:t>
            </a:r>
            <a:br>
              <a:rPr lang="en-US" altLang="zh-TW" sz="5400" dirty="0" smtClean="0"/>
            </a:br>
            <a:r>
              <a:rPr lang="zh-TW" altLang="en-US" sz="5400" dirty="0">
                <a:solidFill>
                  <a:srgbClr val="FF0000"/>
                </a:solidFill>
              </a:rPr>
              <a:t>台北</a:t>
            </a:r>
            <a:r>
              <a:rPr lang="zh-TW" altLang="en-US" sz="5400" dirty="0" smtClean="0">
                <a:solidFill>
                  <a:srgbClr val="FF0000"/>
                </a:solidFill>
              </a:rPr>
              <a:t>天氣</a:t>
            </a:r>
            <a:r>
              <a:rPr lang="en-US" altLang="zh-TW" sz="5400" dirty="0" smtClean="0"/>
              <a:t/>
            </a:r>
            <a:br>
              <a:rPr lang="en-US" altLang="zh-TW" sz="5400" dirty="0" smtClean="0"/>
            </a:br>
            <a:r>
              <a:rPr lang="zh-TW" altLang="en-US" sz="3600" dirty="0" smtClean="0"/>
              <a:t>洪承熙</a:t>
            </a:r>
            <a:r>
              <a:rPr lang="en-US" altLang="zh-TW" sz="3600" dirty="0" smtClean="0"/>
              <a:t/>
            </a:r>
            <a:br>
              <a:rPr lang="en-US" altLang="zh-TW" sz="3600" dirty="0" smtClean="0"/>
            </a:br>
            <a:r>
              <a:rPr lang="zh-TW" altLang="en-US" sz="3600" dirty="0" smtClean="0"/>
              <a:t>鍾岳宏</a:t>
            </a:r>
            <a:r>
              <a:rPr lang="en-US" altLang="zh-TW" sz="3600" dirty="0" smtClean="0"/>
              <a:t/>
            </a:r>
            <a:br>
              <a:rPr lang="en-US" altLang="zh-TW" sz="3600" dirty="0" smtClean="0"/>
            </a:br>
            <a:r>
              <a:rPr lang="zh-TW" altLang="en-US" sz="3600" dirty="0" smtClean="0"/>
              <a:t>楊傑芮</a:t>
            </a:r>
            <a:endParaRPr lang="zh-TW" altLang="en-US" sz="36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1763" y="1007166"/>
            <a:ext cx="3712067" cy="329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09030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F50FE427-DC3C-4EBB-8FE0-D9001DF6B246}"/>
              </a:ext>
            </a:extLst>
          </p:cNvPr>
          <p:cNvSpPr>
            <a:spLocks noGrp="1"/>
          </p:cNvSpPr>
          <p:nvPr>
            <p:ph type="ctrTitle"/>
          </p:nvPr>
        </p:nvSpPr>
        <p:spPr>
          <a:xfrm>
            <a:off x="984740" y="0"/>
            <a:ext cx="7016261" cy="1301262"/>
          </a:xfrm>
        </p:spPr>
        <p:txBody>
          <a:bodyPr/>
          <a:lstStyle/>
          <a:p>
            <a:r>
              <a:rPr lang="zh-TW" altLang="en-US" dirty="0"/>
              <a:t>臺北天氣</a:t>
            </a:r>
          </a:p>
        </p:txBody>
      </p:sp>
      <p:pic>
        <p:nvPicPr>
          <p:cNvPr id="1026" name="Picture 2" descr="「臺灣5月18日氣象」的圖片搜尋結果">
            <a:extLst>
              <a:ext uri="{FF2B5EF4-FFF2-40B4-BE49-F238E27FC236}">
                <a16:creationId xmlns="" xmlns:a16="http://schemas.microsoft.com/office/drawing/2014/main" id="{5CA7AF83-65B1-460D-BEF0-88C5C7C9CA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9066" y="1356269"/>
            <a:ext cx="5567328" cy="5105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0574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FC6F7CC3-A1E5-4E8C-84CB-959548C92070}"/>
              </a:ext>
            </a:extLst>
          </p:cNvPr>
          <p:cNvSpPr>
            <a:spLocks noGrp="1"/>
          </p:cNvSpPr>
          <p:nvPr>
            <p:ph type="title"/>
          </p:nvPr>
        </p:nvSpPr>
        <p:spPr>
          <a:xfrm>
            <a:off x="2499214" y="365128"/>
            <a:ext cx="4180742" cy="1325563"/>
          </a:xfrm>
        </p:spPr>
        <p:txBody>
          <a:bodyPr>
            <a:normAutofit fontScale="90000"/>
          </a:bodyPr>
          <a:lstStyle/>
          <a:p>
            <a:r>
              <a:rPr lang="zh-TW" altLang="en-US" sz="6000" dirty="0"/>
              <a:t>臺灣平均氣溫</a:t>
            </a:r>
          </a:p>
        </p:txBody>
      </p:sp>
      <p:pic>
        <p:nvPicPr>
          <p:cNvPr id="2050" name="Picture 2" descr="「臺灣5月天氣」的圖片搜尋結果">
            <a:extLst>
              <a:ext uri="{FF2B5EF4-FFF2-40B4-BE49-F238E27FC236}">
                <a16:creationId xmlns="" xmlns:a16="http://schemas.microsoft.com/office/drawing/2014/main" id="{CFB5F9F8-696E-4140-B50C-7A7EA3C90A1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16836" y="1677682"/>
            <a:ext cx="7424530" cy="4988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846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D6C41E06-10A2-44C3-99F9-A5BA8A1E7082}"/>
              </a:ext>
            </a:extLst>
          </p:cNvPr>
          <p:cNvSpPr>
            <a:spLocks noGrp="1"/>
          </p:cNvSpPr>
          <p:nvPr>
            <p:ph type="title"/>
          </p:nvPr>
        </p:nvSpPr>
        <p:spPr>
          <a:xfrm>
            <a:off x="2663091" y="3"/>
            <a:ext cx="4361688" cy="1325563"/>
          </a:xfrm>
        </p:spPr>
        <p:txBody>
          <a:bodyPr>
            <a:normAutofit/>
          </a:bodyPr>
          <a:lstStyle/>
          <a:p>
            <a:r>
              <a:rPr lang="en-US" altLang="zh-TW" sz="6000" dirty="0"/>
              <a:t>5</a:t>
            </a:r>
            <a:r>
              <a:rPr lang="zh-TW" altLang="en-US" sz="6000" dirty="0"/>
              <a:t>月降雨量</a:t>
            </a:r>
          </a:p>
        </p:txBody>
      </p:sp>
      <p:pic>
        <p:nvPicPr>
          <p:cNvPr id="3074" name="Picture 2" descr="http://www.cwb.gov.tw/V7/climate/climate_info/statistics/pics/rain_1-12/Precp.05.Mean.png">
            <a:extLst>
              <a:ext uri="{FF2B5EF4-FFF2-40B4-BE49-F238E27FC236}">
                <a16:creationId xmlns="" xmlns:a16="http://schemas.microsoft.com/office/drawing/2014/main" id="{0CC171BC-CC03-41AB-A137-FD024A06166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993914" y="1100139"/>
            <a:ext cx="7553739" cy="5260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293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horizont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rot="10800000" flipH="1" flipV="1">
            <a:off x="6271593" y="1517374"/>
            <a:ext cx="1888435" cy="781879"/>
          </a:xfrm>
        </p:spPr>
        <p:txBody>
          <a:bodyPr/>
          <a:lstStyle/>
          <a:p>
            <a:pPr algn="ctr"/>
            <a:r>
              <a:rPr lang="zh-TW" altLang="en-US" sz="6600" dirty="0" smtClean="0"/>
              <a:t>中央氣象局</a:t>
            </a:r>
            <a:endParaRPr lang="zh-TW" altLang="en-US" sz="66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029201" cy="6783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直線單箭頭接點 4"/>
          <p:cNvCxnSpPr/>
          <p:nvPr/>
        </p:nvCxnSpPr>
        <p:spPr>
          <a:xfrm flipH="1" flipV="1">
            <a:off x="3965713" y="861391"/>
            <a:ext cx="2305880" cy="4373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42477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zh-TW" altLang="en-US" dirty="0" smtClean="0"/>
              <a:t>美國丹佛天氣</a:t>
            </a:r>
            <a:endParaRPr lang="zh-TW" altLang="en-US" dirty="0"/>
          </a:p>
        </p:txBody>
      </p:sp>
      <p:sp>
        <p:nvSpPr>
          <p:cNvPr id="3" name="副標題 2"/>
          <p:cNvSpPr>
            <a:spLocks noGrp="1"/>
          </p:cNvSpPr>
          <p:nvPr>
            <p:ph type="subTitle" idx="1"/>
          </p:nvPr>
        </p:nvSpPr>
        <p:spPr/>
        <p:txBody>
          <a:bodyPr/>
          <a:lstStyle/>
          <a:p>
            <a:r>
              <a:rPr lang="zh-TW" altLang="en-US" dirty="0" smtClean="0"/>
              <a:t>報告組別</a:t>
            </a:r>
            <a:r>
              <a:rPr lang="en-US" altLang="zh-TW" dirty="0" smtClean="0"/>
              <a:t>:</a:t>
            </a:r>
            <a:r>
              <a:rPr lang="zh-TW" altLang="en-US" dirty="0" smtClean="0"/>
              <a:t>第一組</a:t>
            </a:r>
            <a:endParaRPr lang="en-US" altLang="zh-TW" dirty="0" smtClean="0"/>
          </a:p>
          <a:p>
            <a:r>
              <a:rPr lang="zh-TW" altLang="en-US" dirty="0">
                <a:solidFill>
                  <a:srgbClr val="0070C0"/>
                </a:solidFill>
              </a:rPr>
              <a:t>報告者</a:t>
            </a:r>
            <a:r>
              <a:rPr lang="en-US" altLang="zh-TW" dirty="0">
                <a:solidFill>
                  <a:srgbClr val="0070C0"/>
                </a:solidFill>
              </a:rPr>
              <a:t>:</a:t>
            </a:r>
            <a:r>
              <a:rPr lang="zh-TW" altLang="en-US" dirty="0">
                <a:solidFill>
                  <a:srgbClr val="0070C0"/>
                </a:solidFill>
              </a:rPr>
              <a:t>王奐永 </a:t>
            </a:r>
            <a:r>
              <a:rPr lang="zh-TW" altLang="en-US" dirty="0" smtClean="0">
                <a:solidFill>
                  <a:srgbClr val="0070C0"/>
                </a:solidFill>
              </a:rPr>
              <a:t>唐欣逸 曾愛 </a:t>
            </a:r>
            <a:endParaRPr lang="en-US" altLang="zh-TW" dirty="0" smtClean="0">
              <a:solidFill>
                <a:srgbClr val="0070C0"/>
              </a:solidFill>
            </a:endParaRPr>
          </a:p>
          <a:p>
            <a:r>
              <a:rPr lang="zh-TW" altLang="en-US" dirty="0">
                <a:solidFill>
                  <a:srgbClr val="0070C0"/>
                </a:solidFill>
              </a:rPr>
              <a:t> </a:t>
            </a:r>
            <a:r>
              <a:rPr lang="zh-TW" altLang="en-US" dirty="0" smtClean="0">
                <a:solidFill>
                  <a:srgbClr val="0070C0"/>
                </a:solidFill>
              </a:rPr>
              <a:t>           </a:t>
            </a:r>
            <a:r>
              <a:rPr lang="zh-TW" altLang="en-US" dirty="0" smtClean="0">
                <a:solidFill>
                  <a:srgbClr val="0070C0"/>
                </a:solidFill>
              </a:rPr>
              <a:t>季</a:t>
            </a:r>
            <a:r>
              <a:rPr lang="zh-TW" altLang="en-US" dirty="0" smtClean="0">
                <a:solidFill>
                  <a:srgbClr val="0070C0"/>
                </a:solidFill>
              </a:rPr>
              <a:t>家祺</a:t>
            </a:r>
            <a:endParaRPr lang="zh-TW" altLang="en-US" dirty="0">
              <a:solidFill>
                <a:srgbClr val="0070C0"/>
              </a:solidFill>
            </a:endParaRPr>
          </a:p>
        </p:txBody>
      </p:sp>
    </p:spTree>
    <p:extLst>
      <p:ext uri="{BB962C8B-B14F-4D97-AF65-F5344CB8AC3E}">
        <p14:creationId xmlns:p14="http://schemas.microsoft.com/office/powerpoint/2010/main" val="55161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875" y="411232"/>
            <a:ext cx="4286250" cy="428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95953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1196752"/>
            <a:ext cx="7070684" cy="5281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26265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1052736"/>
            <a:ext cx="7488832" cy="5593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22334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1023257"/>
            <a:ext cx="7776864" cy="5808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95878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099"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052736"/>
            <a:ext cx="7552721" cy="5641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40197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052736"/>
            <a:ext cx="7632848" cy="5701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41076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980728"/>
            <a:ext cx="7488832" cy="5593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62080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7170"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20864" r="1698" b="22209"/>
          <a:stretch/>
        </p:blipFill>
        <p:spPr bwMode="auto">
          <a:xfrm>
            <a:off x="899592" y="1182006"/>
            <a:ext cx="7364107" cy="5653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97710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8194"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4462" r="6981" b="22247"/>
          <a:stretch/>
        </p:blipFill>
        <p:spPr bwMode="auto">
          <a:xfrm>
            <a:off x="611560" y="1268760"/>
            <a:ext cx="7466726" cy="4896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24332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921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124744"/>
            <a:ext cx="7344816" cy="5485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9548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15616" y="836712"/>
            <a:ext cx="7024744" cy="973912"/>
          </a:xfrm>
        </p:spPr>
        <p:txBody>
          <a:bodyPr/>
          <a:lstStyle/>
          <a:p>
            <a:r>
              <a:rPr lang="zh-TW" altLang="en-US" dirty="0" smtClean="0">
                <a:solidFill>
                  <a:srgbClr val="0070C0"/>
                </a:solidFill>
              </a:rPr>
              <a:t>丹佛天氣</a:t>
            </a:r>
            <a:endParaRPr lang="zh-TW" altLang="en-US" dirty="0">
              <a:solidFill>
                <a:srgbClr val="0070C0"/>
              </a:solidFill>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9632" y="1988840"/>
            <a:ext cx="6480720" cy="432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486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1024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1052736"/>
            <a:ext cx="7263499" cy="5425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21553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1"/>
            <p:extLst>
              <p:ext uri="{D42A27DB-BD31-4B8C-83A1-F6EECF244321}">
                <p14:modId xmlns:p14="http://schemas.microsoft.com/office/powerpoint/2010/main" val="4217757126"/>
              </p:ext>
            </p:extLst>
          </p:nvPr>
        </p:nvGraphicFramePr>
        <p:xfrm>
          <a:off x="1763689" y="1196752"/>
          <a:ext cx="4746350" cy="5629050"/>
        </p:xfrm>
        <a:graphic>
          <a:graphicData uri="http://schemas.openxmlformats.org/drawingml/2006/table">
            <a:tbl>
              <a:tblPr firstRow="1" firstCol="1" bandRow="1"/>
              <a:tblGrid>
                <a:gridCol w="117763"/>
                <a:gridCol w="832755"/>
                <a:gridCol w="544800"/>
                <a:gridCol w="812758"/>
                <a:gridCol w="812758"/>
                <a:gridCol w="812758"/>
                <a:gridCol w="812758"/>
              </a:tblGrid>
              <a:tr h="1125810">
                <a:tc>
                  <a:txBody>
                    <a:bodyPr/>
                    <a:lstStyle/>
                    <a:p>
                      <a:endParaRPr lang="zh-TW" altLang="en-US" dirty="0"/>
                    </a:p>
                  </a:txBody>
                  <a:tcPr marL="68550" marR="0" marT="68550" marB="68550" anchor="b">
                    <a:lnL>
                      <a:noFill/>
                    </a:lnL>
                    <a:lnR>
                      <a:noFill/>
                    </a:lnR>
                    <a:lnT>
                      <a:noFill/>
                    </a:lnT>
                    <a:lnB>
                      <a:noFill/>
                    </a:lnB>
                  </a:tcPr>
                </a:tc>
                <a:tc>
                  <a:txBody>
                    <a:bodyPr/>
                    <a:lstStyle/>
                    <a:p>
                      <a:endParaRPr lang="zh-TW" altLang="en-US" dirty="0"/>
                    </a:p>
                  </a:txBody>
                  <a:tcPr marL="68550" marR="0" marT="68550" marB="68550" anchor="b">
                    <a:lnL>
                      <a:noFill/>
                    </a:lnL>
                    <a:lnR>
                      <a:noFill/>
                    </a:lnR>
                    <a:lnT>
                      <a:noFill/>
                    </a:lnT>
                    <a:lnB>
                      <a:noFill/>
                    </a:lnB>
                  </a:tcPr>
                </a:tc>
                <a:tc>
                  <a:txBody>
                    <a:bodyPr/>
                    <a:lstStyle/>
                    <a:p>
                      <a:endParaRPr lang="zh-TW" altLang="en-US" dirty="0"/>
                    </a:p>
                  </a:txBody>
                  <a:tcPr marL="68550" marR="0" marT="68550" marB="68550" anchor="b">
                    <a:lnL>
                      <a:noFill/>
                    </a:lnL>
                    <a:lnR>
                      <a:noFill/>
                    </a:lnR>
                    <a:lnT>
                      <a:noFill/>
                    </a:lnT>
                    <a:lnB>
                      <a:noFill/>
                    </a:lnB>
                  </a:tcPr>
                </a:tc>
                <a:tc>
                  <a:txBody>
                    <a:bodyPr/>
                    <a:lstStyle/>
                    <a:p>
                      <a:endParaRPr lang="zh-TW" altLang="en-US"/>
                    </a:p>
                  </a:txBody>
                  <a:tcPr marL="68550" marR="0" marT="68550" marB="68550" anchor="b">
                    <a:lnL>
                      <a:noFill/>
                    </a:lnL>
                    <a:lnR>
                      <a:noFill/>
                    </a:lnR>
                    <a:lnT>
                      <a:noFill/>
                    </a:lnT>
                    <a:lnB>
                      <a:noFill/>
                    </a:lnB>
                  </a:tcPr>
                </a:tc>
                <a:tc>
                  <a:txBody>
                    <a:bodyPr/>
                    <a:lstStyle/>
                    <a:p>
                      <a:endParaRPr lang="zh-TW" altLang="en-US"/>
                    </a:p>
                  </a:txBody>
                  <a:tcPr marL="68550" marR="0" marT="68550" marB="68550" anchor="b">
                    <a:lnL>
                      <a:noFill/>
                    </a:lnL>
                    <a:lnR>
                      <a:noFill/>
                    </a:lnR>
                    <a:lnT>
                      <a:noFill/>
                    </a:lnT>
                    <a:lnB>
                      <a:noFill/>
                    </a:lnB>
                  </a:tcPr>
                </a:tc>
                <a:tc>
                  <a:txBody>
                    <a:bodyPr/>
                    <a:lstStyle/>
                    <a:p>
                      <a:endParaRPr lang="zh-TW" altLang="en-US"/>
                    </a:p>
                  </a:txBody>
                  <a:tcPr marL="68550" marR="0" marT="68550" marB="68550" anchor="b">
                    <a:lnL>
                      <a:noFill/>
                    </a:lnL>
                    <a:lnR>
                      <a:noFill/>
                    </a:lnR>
                    <a:lnT>
                      <a:noFill/>
                    </a:lnT>
                    <a:lnB>
                      <a:noFill/>
                    </a:lnB>
                  </a:tcPr>
                </a:tc>
                <a:tc>
                  <a:txBody>
                    <a:bodyPr/>
                    <a:lstStyle/>
                    <a:p>
                      <a:endParaRPr lang="zh-TW" altLang="en-US" dirty="0"/>
                    </a:p>
                  </a:txBody>
                  <a:tcPr marL="0" marR="0" marT="0" marB="0" anchor="ctr">
                    <a:lnL>
                      <a:noFill/>
                    </a:lnL>
                    <a:lnR>
                      <a:noFill/>
                    </a:lnR>
                    <a:lnT>
                      <a:noFill/>
                    </a:lnT>
                    <a:lnB>
                      <a:noFill/>
                    </a:lnB>
                  </a:tcPr>
                </a:tc>
              </a:tr>
              <a:tr h="1125810">
                <a:tc>
                  <a:txBody>
                    <a:bodyPr/>
                    <a:lstStyle/>
                    <a:p>
                      <a:endParaRPr lang="zh-TW" altLang="en-US" dirty="0"/>
                    </a:p>
                  </a:txBody>
                  <a:tcPr marL="68550" marR="0" marT="68550" marB="68550" anchor="b">
                    <a:lnL>
                      <a:noFill/>
                    </a:lnL>
                    <a:lnR>
                      <a:noFill/>
                    </a:lnR>
                    <a:lnT>
                      <a:noFill/>
                    </a:lnT>
                    <a:lnB>
                      <a:noFill/>
                    </a:lnB>
                  </a:tcPr>
                </a:tc>
                <a:tc>
                  <a:txBody>
                    <a:bodyPr/>
                    <a:lstStyle/>
                    <a:p>
                      <a:endParaRPr lang="zh-TW" altLang="en-US" dirty="0"/>
                    </a:p>
                  </a:txBody>
                  <a:tcPr marL="68550" marR="0" marT="68550" marB="68550" anchor="b">
                    <a:lnL>
                      <a:noFill/>
                    </a:lnL>
                    <a:lnR>
                      <a:noFill/>
                    </a:lnR>
                    <a:lnT>
                      <a:noFill/>
                    </a:lnT>
                    <a:lnB>
                      <a:noFill/>
                    </a:lnB>
                  </a:tcPr>
                </a:tc>
                <a:tc>
                  <a:txBody>
                    <a:bodyPr/>
                    <a:lstStyle/>
                    <a:p>
                      <a:endParaRPr lang="zh-TW" altLang="en-US" dirty="0"/>
                    </a:p>
                  </a:txBody>
                  <a:tcPr marL="68550" marR="0" marT="68550" marB="68550" anchor="b">
                    <a:lnL>
                      <a:noFill/>
                    </a:lnL>
                    <a:lnR>
                      <a:noFill/>
                    </a:lnR>
                    <a:lnT>
                      <a:noFill/>
                    </a:lnT>
                    <a:lnB>
                      <a:noFill/>
                    </a:lnB>
                  </a:tcPr>
                </a:tc>
                <a:tc>
                  <a:txBody>
                    <a:bodyPr/>
                    <a:lstStyle/>
                    <a:p>
                      <a:endParaRPr lang="zh-TW" altLang="en-US" dirty="0"/>
                    </a:p>
                  </a:txBody>
                  <a:tcPr marL="68550" marR="0" marT="68550" marB="68550" anchor="b">
                    <a:lnL>
                      <a:noFill/>
                    </a:lnL>
                    <a:lnR>
                      <a:noFill/>
                    </a:lnR>
                    <a:lnT>
                      <a:noFill/>
                    </a:lnT>
                    <a:lnB>
                      <a:noFill/>
                    </a:lnB>
                  </a:tcPr>
                </a:tc>
                <a:tc>
                  <a:txBody>
                    <a:bodyPr/>
                    <a:lstStyle/>
                    <a:p>
                      <a:endParaRPr lang="zh-TW" altLang="en-US"/>
                    </a:p>
                  </a:txBody>
                  <a:tcPr marL="68550" marR="0" marT="68550" marB="68550" anchor="b">
                    <a:lnL>
                      <a:noFill/>
                    </a:lnL>
                    <a:lnR>
                      <a:noFill/>
                    </a:lnR>
                    <a:lnT>
                      <a:noFill/>
                    </a:lnT>
                    <a:lnB>
                      <a:noFill/>
                    </a:lnB>
                  </a:tcPr>
                </a:tc>
                <a:tc>
                  <a:txBody>
                    <a:bodyPr/>
                    <a:lstStyle/>
                    <a:p>
                      <a:endParaRPr lang="zh-TW" altLang="en-US"/>
                    </a:p>
                  </a:txBody>
                  <a:tcPr marL="68550" marR="0" marT="68550" marB="68550" anchor="b">
                    <a:lnL>
                      <a:noFill/>
                    </a:lnL>
                    <a:lnR>
                      <a:noFill/>
                    </a:lnR>
                    <a:lnT>
                      <a:noFill/>
                    </a:lnT>
                    <a:lnB>
                      <a:noFill/>
                    </a:lnB>
                  </a:tcPr>
                </a:tc>
                <a:tc>
                  <a:txBody>
                    <a:bodyPr/>
                    <a:lstStyle/>
                    <a:p>
                      <a:endParaRPr lang="zh-TW" altLang="en-US" dirty="0"/>
                    </a:p>
                  </a:txBody>
                  <a:tcPr marL="68550" marR="0" marT="68550" marB="68550" anchor="b">
                    <a:lnL>
                      <a:noFill/>
                    </a:lnL>
                    <a:lnR>
                      <a:noFill/>
                    </a:lnR>
                    <a:lnT>
                      <a:noFill/>
                    </a:lnT>
                    <a:lnB>
                      <a:noFill/>
                    </a:lnB>
                  </a:tcPr>
                </a:tc>
              </a:tr>
              <a:tr h="1125810">
                <a:tc>
                  <a:txBody>
                    <a:bodyPr/>
                    <a:lstStyle/>
                    <a:p>
                      <a:endParaRPr lang="zh-TW" altLang="en-US"/>
                    </a:p>
                  </a:txBody>
                  <a:tcPr marL="68550" marR="0" marT="68550" marB="68550" anchor="b">
                    <a:lnL>
                      <a:noFill/>
                    </a:lnL>
                    <a:lnR>
                      <a:noFill/>
                    </a:lnR>
                    <a:lnT>
                      <a:noFill/>
                    </a:lnT>
                    <a:lnB>
                      <a:noFill/>
                    </a:lnB>
                  </a:tcPr>
                </a:tc>
                <a:tc>
                  <a:txBody>
                    <a:bodyPr/>
                    <a:lstStyle/>
                    <a:p>
                      <a:endParaRPr lang="zh-TW" altLang="en-US"/>
                    </a:p>
                  </a:txBody>
                  <a:tcPr marL="68550" marR="0" marT="68550" marB="68550" anchor="b">
                    <a:lnL>
                      <a:noFill/>
                    </a:lnL>
                    <a:lnR>
                      <a:noFill/>
                    </a:lnR>
                    <a:lnT>
                      <a:noFill/>
                    </a:lnT>
                    <a:lnB>
                      <a:noFill/>
                    </a:lnB>
                  </a:tcPr>
                </a:tc>
                <a:tc>
                  <a:txBody>
                    <a:bodyPr/>
                    <a:lstStyle/>
                    <a:p>
                      <a:endParaRPr lang="zh-TW" altLang="en-US" dirty="0"/>
                    </a:p>
                  </a:txBody>
                  <a:tcPr marL="68550" marR="0" marT="68550" marB="68550" anchor="b">
                    <a:lnL>
                      <a:noFill/>
                    </a:lnL>
                    <a:lnR>
                      <a:noFill/>
                    </a:lnR>
                    <a:lnT>
                      <a:noFill/>
                    </a:lnT>
                    <a:lnB>
                      <a:noFill/>
                    </a:lnB>
                  </a:tcPr>
                </a:tc>
                <a:tc>
                  <a:txBody>
                    <a:bodyPr/>
                    <a:lstStyle/>
                    <a:p>
                      <a:endParaRPr lang="zh-TW" altLang="en-US"/>
                    </a:p>
                  </a:txBody>
                  <a:tcPr marL="68550" marR="0" marT="68550" marB="68550" anchor="b">
                    <a:lnL>
                      <a:noFill/>
                    </a:lnL>
                    <a:lnR>
                      <a:noFill/>
                    </a:lnR>
                    <a:lnT>
                      <a:noFill/>
                    </a:lnT>
                    <a:lnB>
                      <a:noFill/>
                    </a:lnB>
                  </a:tcPr>
                </a:tc>
                <a:tc>
                  <a:txBody>
                    <a:bodyPr/>
                    <a:lstStyle/>
                    <a:p>
                      <a:endParaRPr lang="zh-TW" altLang="en-US"/>
                    </a:p>
                  </a:txBody>
                  <a:tcPr marL="68550" marR="0" marT="68550" marB="68550" anchor="b">
                    <a:lnL>
                      <a:noFill/>
                    </a:lnL>
                    <a:lnR>
                      <a:noFill/>
                    </a:lnR>
                    <a:lnT>
                      <a:noFill/>
                    </a:lnT>
                    <a:lnB>
                      <a:noFill/>
                    </a:lnB>
                  </a:tcPr>
                </a:tc>
                <a:tc>
                  <a:txBody>
                    <a:bodyPr/>
                    <a:lstStyle/>
                    <a:p>
                      <a:endParaRPr lang="zh-TW" altLang="en-US"/>
                    </a:p>
                  </a:txBody>
                  <a:tcPr marL="68550" marR="0" marT="68550" marB="68550" anchor="b">
                    <a:lnL>
                      <a:noFill/>
                    </a:lnL>
                    <a:lnR>
                      <a:noFill/>
                    </a:lnR>
                    <a:lnT>
                      <a:noFill/>
                    </a:lnT>
                    <a:lnB>
                      <a:noFill/>
                    </a:lnB>
                  </a:tcPr>
                </a:tc>
                <a:tc>
                  <a:txBody>
                    <a:bodyPr/>
                    <a:lstStyle/>
                    <a:p>
                      <a:endParaRPr lang="zh-TW" altLang="en-US"/>
                    </a:p>
                  </a:txBody>
                  <a:tcPr marL="68550" marR="0" marT="68550" marB="68550" anchor="b">
                    <a:lnL>
                      <a:noFill/>
                    </a:lnL>
                    <a:lnR>
                      <a:noFill/>
                    </a:lnR>
                    <a:lnT>
                      <a:noFill/>
                    </a:lnT>
                    <a:lnB>
                      <a:noFill/>
                    </a:lnB>
                  </a:tcPr>
                </a:tc>
              </a:tr>
              <a:tr h="1125810">
                <a:tc>
                  <a:txBody>
                    <a:bodyPr/>
                    <a:lstStyle/>
                    <a:p>
                      <a:endParaRPr lang="zh-TW" altLang="en-US"/>
                    </a:p>
                  </a:txBody>
                  <a:tcPr marL="68550" marR="0" marT="68550" marB="68550" anchor="b">
                    <a:lnL>
                      <a:noFill/>
                    </a:lnL>
                    <a:lnR>
                      <a:noFill/>
                    </a:lnR>
                    <a:lnT>
                      <a:noFill/>
                    </a:lnT>
                    <a:lnB>
                      <a:noFill/>
                    </a:lnB>
                  </a:tcPr>
                </a:tc>
                <a:tc>
                  <a:txBody>
                    <a:bodyPr/>
                    <a:lstStyle/>
                    <a:p>
                      <a:endParaRPr lang="zh-TW" altLang="en-US"/>
                    </a:p>
                  </a:txBody>
                  <a:tcPr marL="68550" marR="0" marT="68550" marB="68550" anchor="b">
                    <a:lnL>
                      <a:noFill/>
                    </a:lnL>
                    <a:lnR>
                      <a:noFill/>
                    </a:lnR>
                    <a:lnT>
                      <a:noFill/>
                    </a:lnT>
                    <a:lnB>
                      <a:noFill/>
                    </a:lnB>
                  </a:tcPr>
                </a:tc>
                <a:tc>
                  <a:txBody>
                    <a:bodyPr/>
                    <a:lstStyle/>
                    <a:p>
                      <a:endParaRPr lang="zh-TW" altLang="en-US"/>
                    </a:p>
                  </a:txBody>
                  <a:tcPr marL="68550" marR="0" marT="68550" marB="68550" anchor="b">
                    <a:lnL>
                      <a:noFill/>
                    </a:lnL>
                    <a:lnR>
                      <a:noFill/>
                    </a:lnR>
                    <a:lnT>
                      <a:noFill/>
                    </a:lnT>
                    <a:lnB>
                      <a:noFill/>
                    </a:lnB>
                  </a:tcPr>
                </a:tc>
                <a:tc>
                  <a:txBody>
                    <a:bodyPr/>
                    <a:lstStyle/>
                    <a:p>
                      <a:endParaRPr lang="zh-TW" altLang="en-US" dirty="0"/>
                    </a:p>
                  </a:txBody>
                  <a:tcPr marL="68550" marR="0" marT="68550" marB="68550" anchor="b">
                    <a:lnL>
                      <a:noFill/>
                    </a:lnL>
                    <a:lnR>
                      <a:noFill/>
                    </a:lnR>
                    <a:lnT>
                      <a:noFill/>
                    </a:lnT>
                    <a:lnB>
                      <a:noFill/>
                    </a:lnB>
                  </a:tcPr>
                </a:tc>
                <a:tc>
                  <a:txBody>
                    <a:bodyPr/>
                    <a:lstStyle/>
                    <a:p>
                      <a:endParaRPr lang="zh-TW" altLang="en-US"/>
                    </a:p>
                  </a:txBody>
                  <a:tcPr marL="68550" marR="0" marT="68550" marB="68550" anchor="b">
                    <a:lnL>
                      <a:noFill/>
                    </a:lnL>
                    <a:lnR>
                      <a:noFill/>
                    </a:lnR>
                    <a:lnT>
                      <a:noFill/>
                    </a:lnT>
                    <a:lnB>
                      <a:noFill/>
                    </a:lnB>
                  </a:tcPr>
                </a:tc>
                <a:tc>
                  <a:txBody>
                    <a:bodyPr/>
                    <a:lstStyle/>
                    <a:p>
                      <a:endParaRPr lang="zh-TW" altLang="en-US"/>
                    </a:p>
                  </a:txBody>
                  <a:tcPr marL="68550" marR="0" marT="68550" marB="68550" anchor="b">
                    <a:lnL>
                      <a:noFill/>
                    </a:lnL>
                    <a:lnR>
                      <a:noFill/>
                    </a:lnR>
                    <a:lnT>
                      <a:noFill/>
                    </a:lnT>
                    <a:lnB>
                      <a:noFill/>
                    </a:lnB>
                  </a:tcPr>
                </a:tc>
                <a:tc>
                  <a:txBody>
                    <a:bodyPr/>
                    <a:lstStyle/>
                    <a:p>
                      <a:endParaRPr lang="zh-TW" altLang="en-US"/>
                    </a:p>
                  </a:txBody>
                  <a:tcPr marL="68550" marR="0" marT="68550" marB="68550" anchor="b">
                    <a:lnL>
                      <a:noFill/>
                    </a:lnL>
                    <a:lnR>
                      <a:noFill/>
                    </a:lnR>
                    <a:lnT>
                      <a:noFill/>
                    </a:lnT>
                    <a:lnB>
                      <a:noFill/>
                    </a:lnB>
                  </a:tcPr>
                </a:tc>
              </a:tr>
              <a:tr h="1125810">
                <a:tc>
                  <a:txBody>
                    <a:bodyPr/>
                    <a:lstStyle/>
                    <a:p>
                      <a:endParaRPr lang="zh-TW" altLang="en-US" dirty="0"/>
                    </a:p>
                  </a:txBody>
                  <a:tcPr marL="68550" marR="0" marT="68550" marB="68550" anchor="b">
                    <a:lnL>
                      <a:noFill/>
                    </a:lnL>
                    <a:lnR>
                      <a:noFill/>
                    </a:lnR>
                    <a:lnT>
                      <a:noFill/>
                    </a:lnT>
                    <a:lnB>
                      <a:noFill/>
                    </a:lnB>
                  </a:tcPr>
                </a:tc>
                <a:tc>
                  <a:txBody>
                    <a:bodyPr/>
                    <a:lstStyle/>
                    <a:p>
                      <a:endParaRPr lang="zh-TW" altLang="en-US" dirty="0"/>
                    </a:p>
                  </a:txBody>
                  <a:tcPr marL="68550" marR="0" marT="68550" marB="68550" anchor="b">
                    <a:lnL>
                      <a:noFill/>
                    </a:lnL>
                    <a:lnR>
                      <a:noFill/>
                    </a:lnR>
                    <a:lnT>
                      <a:noFill/>
                    </a:lnT>
                    <a:lnB>
                      <a:noFill/>
                    </a:lnB>
                  </a:tcPr>
                </a:tc>
                <a:tc>
                  <a:txBody>
                    <a:bodyPr/>
                    <a:lstStyle/>
                    <a:p>
                      <a:endParaRPr lang="zh-TW" altLang="en-US" dirty="0"/>
                    </a:p>
                  </a:txBody>
                  <a:tcPr marL="68550" marR="0" marT="68550" marB="68550" anchor="b">
                    <a:lnL>
                      <a:noFill/>
                    </a:lnL>
                    <a:lnR>
                      <a:noFill/>
                    </a:lnR>
                    <a:lnT>
                      <a:noFill/>
                    </a:lnT>
                    <a:lnB>
                      <a:noFill/>
                    </a:lnB>
                  </a:tcPr>
                </a:tc>
                <a:tc>
                  <a:txBody>
                    <a:bodyPr/>
                    <a:lstStyle/>
                    <a:p>
                      <a:endParaRPr lang="zh-TW" altLang="en-US"/>
                    </a:p>
                  </a:txBody>
                  <a:tcPr marL="68550" marR="0" marT="68550" marB="68550" anchor="b">
                    <a:lnL>
                      <a:noFill/>
                    </a:lnL>
                    <a:lnR>
                      <a:noFill/>
                    </a:lnR>
                    <a:lnT>
                      <a:noFill/>
                    </a:lnT>
                    <a:lnB>
                      <a:noFill/>
                    </a:lnB>
                  </a:tcPr>
                </a:tc>
                <a:tc>
                  <a:txBody>
                    <a:bodyPr/>
                    <a:lstStyle/>
                    <a:p>
                      <a:endParaRPr lang="zh-TW" altLang="en-US" dirty="0"/>
                    </a:p>
                  </a:txBody>
                  <a:tcPr marL="68550" marR="0" marT="68550" marB="68550" anchor="b">
                    <a:lnL>
                      <a:noFill/>
                    </a:lnL>
                    <a:lnR>
                      <a:noFill/>
                    </a:lnR>
                    <a:lnT>
                      <a:noFill/>
                    </a:lnT>
                    <a:lnB>
                      <a:noFill/>
                    </a:lnB>
                  </a:tcPr>
                </a:tc>
                <a:tc>
                  <a:txBody>
                    <a:bodyPr/>
                    <a:lstStyle/>
                    <a:p>
                      <a:endParaRPr lang="zh-TW" altLang="en-US" dirty="0"/>
                    </a:p>
                  </a:txBody>
                  <a:tcPr marL="68550" marR="0" marT="68550" marB="68550" anchor="b">
                    <a:lnL>
                      <a:noFill/>
                    </a:lnL>
                    <a:lnR>
                      <a:noFill/>
                    </a:lnR>
                    <a:lnT>
                      <a:noFill/>
                    </a:lnT>
                    <a:lnB>
                      <a:noFill/>
                    </a:lnB>
                  </a:tcPr>
                </a:tc>
                <a:tc>
                  <a:txBody>
                    <a:bodyPr/>
                    <a:lstStyle/>
                    <a:p>
                      <a:endParaRPr lang="zh-TW" altLang="en-US" dirty="0"/>
                    </a:p>
                  </a:txBody>
                  <a:tcPr marL="68550" marR="0" marT="68550" marB="68550" anchor="b">
                    <a:lnL>
                      <a:noFill/>
                    </a:lnL>
                    <a:lnR>
                      <a:noFill/>
                    </a:lnR>
                    <a:lnT>
                      <a:noFill/>
                    </a:lnT>
                    <a:lnB>
                      <a:noFill/>
                    </a:lnB>
                  </a:tcPr>
                </a:tc>
              </a:tr>
            </a:tbl>
          </a:graphicData>
        </a:graphic>
      </p:graphicFrame>
      <p:sp>
        <p:nvSpPr>
          <p:cNvPr id="2" name="標題 1"/>
          <p:cNvSpPr>
            <a:spLocks noGrp="1"/>
          </p:cNvSpPr>
          <p:nvPr>
            <p:ph type="title"/>
          </p:nvPr>
        </p:nvSpPr>
        <p:spPr/>
        <p:txBody>
          <a:bodyPr>
            <a:normAutofit fontScale="90000"/>
          </a:bodyPr>
          <a:lstStyle/>
          <a:p>
            <a:r>
              <a:rPr lang="zh-TW" altLang="zh-TW" sz="5300" b="1" i="1" dirty="0">
                <a:effectLst>
                  <a:outerShdw blurRad="50000" dist="50800" dir="7500000" algn="tl">
                    <a:srgbClr val="000000">
                      <a:alpha val="35000"/>
                    </a:srgbClr>
                  </a:outerShdw>
                </a:effectLst>
              </a:rPr>
              <a:t>舊金山天氣</a:t>
            </a:r>
            <a:r>
              <a:rPr lang="zh-TW" altLang="zh-TW" sz="5300" b="1" i="1" dirty="0" smtClean="0">
                <a:effectLst>
                  <a:outerShdw blurRad="50000" dist="50800" dir="7500000" algn="tl">
                    <a:srgbClr val="000000">
                      <a:alpha val="35000"/>
                    </a:srgbClr>
                  </a:outerShdw>
                </a:effectLst>
              </a:rPr>
              <a:t>報告</a:t>
            </a:r>
            <a:r>
              <a:rPr lang="en-US" altLang="zh-TW" sz="5300" b="1" i="1" dirty="0" smtClean="0">
                <a:effectLst>
                  <a:outerShdw blurRad="50000" dist="50800" dir="7500000" algn="tl">
                    <a:srgbClr val="000000">
                      <a:alpha val="35000"/>
                    </a:srgbClr>
                  </a:outerShdw>
                </a:effectLst>
              </a:rPr>
              <a:t>  </a:t>
            </a:r>
            <a:r>
              <a:rPr lang="en-US" altLang="zh-TW" b="1" i="1" dirty="0" smtClean="0">
                <a:effectLst>
                  <a:outerShdw blurRad="50000" dist="50800" dir="7500000" algn="tl">
                    <a:srgbClr val="000000">
                      <a:alpha val="35000"/>
                    </a:srgbClr>
                  </a:outerShdw>
                </a:effectLst>
              </a:rPr>
              <a:t>301-7</a:t>
            </a:r>
            <a:r>
              <a:rPr lang="zh-TW" altLang="zh-TW" dirty="0"/>
              <a:t/>
            </a:r>
            <a:br>
              <a:rPr lang="zh-TW" altLang="zh-TW" dirty="0"/>
            </a:br>
            <a:endParaRPr lang="zh-TW" altLang="en-US"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412777"/>
            <a:ext cx="6257840" cy="4205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文字方塊 5"/>
          <p:cNvSpPr txBox="1"/>
          <p:nvPr/>
        </p:nvSpPr>
        <p:spPr>
          <a:xfrm>
            <a:off x="3275859" y="5759776"/>
            <a:ext cx="2016224" cy="584775"/>
          </a:xfrm>
          <a:prstGeom prst="rect">
            <a:avLst/>
          </a:prstGeom>
          <a:noFill/>
        </p:spPr>
        <p:txBody>
          <a:bodyPr wrap="square" rtlCol="0">
            <a:spAutoFit/>
          </a:bodyPr>
          <a:lstStyle/>
          <a:p>
            <a:pPr algn="ctr"/>
            <a:r>
              <a:rPr lang="zh-TW" altLang="en-US" sz="3200" dirty="0" smtClean="0">
                <a:solidFill>
                  <a:prstClr val="black"/>
                </a:solidFill>
              </a:rPr>
              <a:t>金門大橋</a:t>
            </a:r>
            <a:endParaRPr lang="zh-TW" altLang="en-US" sz="3200" dirty="0">
              <a:solidFill>
                <a:prstClr val="black"/>
              </a:solidFill>
            </a:endParaRPr>
          </a:p>
        </p:txBody>
      </p:sp>
    </p:spTree>
    <p:extLst>
      <p:ext uri="{BB962C8B-B14F-4D97-AF65-F5344CB8AC3E}">
        <p14:creationId xmlns:p14="http://schemas.microsoft.com/office/powerpoint/2010/main" val="94934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heel(1)">
                                      <p:cBhvr>
                                        <p:cTn id="7" dur="20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755578" y="2132856"/>
            <a:ext cx="7848871" cy="4026760"/>
          </a:xfrm>
        </p:spPr>
        <p:txBody>
          <a:bodyPr>
            <a:noAutofit/>
          </a:bodyPr>
          <a:lstStyle/>
          <a:p>
            <a:r>
              <a:rPr lang="zh-TW" altLang="en-US" sz="2800" dirty="0"/>
              <a:t>舊金山半島三面環水，並受太平洋加利福尼亞寒流影響，舊金山是典型的涼夏型地中海式</a:t>
            </a:r>
            <a:r>
              <a:rPr lang="zh-TW" altLang="en-US" sz="2800" dirty="0" smtClean="0"/>
              <a:t>氣候</a:t>
            </a:r>
            <a:endParaRPr lang="en-US" altLang="zh-TW" sz="2800" dirty="0" smtClean="0"/>
          </a:p>
          <a:p>
            <a:r>
              <a:rPr lang="zh-TW" altLang="en-US" sz="2800" dirty="0" smtClean="0"/>
              <a:t>因</a:t>
            </a:r>
            <a:r>
              <a:rPr lang="zh-TW" altLang="en-US" sz="2800" dirty="0"/>
              <a:t>長期受海風影響，舊金山夏天的日高溫通常只有</a:t>
            </a:r>
            <a:r>
              <a:rPr lang="en-US" altLang="zh-TW" sz="2800" dirty="0"/>
              <a:t>20</a:t>
            </a:r>
            <a:r>
              <a:rPr lang="zh-TW" altLang="en-US" sz="2800" dirty="0"/>
              <a:t>攝氏度左右，一年大約只有一個星期會因強勁陸風影響而超過攝氏</a:t>
            </a:r>
            <a:r>
              <a:rPr lang="en-US" altLang="zh-TW" sz="2800" dirty="0"/>
              <a:t>30</a:t>
            </a:r>
            <a:r>
              <a:rPr lang="zh-TW" altLang="en-US" sz="2800" dirty="0"/>
              <a:t>度。</a:t>
            </a:r>
            <a:r>
              <a:rPr lang="en-US" altLang="zh-TW" sz="2800" dirty="0"/>
              <a:t>9</a:t>
            </a:r>
            <a:r>
              <a:rPr lang="zh-TW" altLang="en-US" sz="2800" dirty="0"/>
              <a:t>月是最暖和的</a:t>
            </a:r>
            <a:r>
              <a:rPr lang="zh-TW" altLang="en-US" sz="2800" dirty="0" smtClean="0"/>
              <a:t>月份</a:t>
            </a:r>
            <a:endParaRPr lang="en-US" altLang="zh-TW" sz="2800" dirty="0" smtClean="0"/>
          </a:p>
          <a:p>
            <a:r>
              <a:rPr lang="zh-TW" altLang="en-US" sz="1600" dirty="0" smtClean="0"/>
              <a:t>資料來源</a:t>
            </a:r>
            <a:r>
              <a:rPr lang="zh-TW" altLang="en-US" sz="1600" dirty="0" smtClean="0">
                <a:latin typeface="新細明體"/>
                <a:ea typeface="新細明體"/>
              </a:rPr>
              <a:t>：維基百科</a:t>
            </a:r>
            <a:endParaRPr lang="en-US" altLang="zh-TW" sz="1600" dirty="0" smtClean="0"/>
          </a:p>
        </p:txBody>
      </p:sp>
      <p:sp>
        <p:nvSpPr>
          <p:cNvPr id="3" name="標題 2"/>
          <p:cNvSpPr>
            <a:spLocks noGrp="1"/>
          </p:cNvSpPr>
          <p:nvPr>
            <p:ph type="title"/>
          </p:nvPr>
        </p:nvSpPr>
        <p:spPr/>
        <p:txBody>
          <a:bodyPr/>
          <a:lstStyle/>
          <a:p>
            <a:r>
              <a:rPr lang="zh-TW" altLang="en-US" dirty="0" smtClean="0"/>
              <a:t>舊金山氣候</a:t>
            </a:r>
            <a:endParaRPr lang="zh-TW" altLang="en-US" dirty="0"/>
          </a:p>
        </p:txBody>
      </p:sp>
    </p:spTree>
    <p:extLst>
      <p:ext uri="{BB962C8B-B14F-4D97-AF65-F5344CB8AC3E}">
        <p14:creationId xmlns:p14="http://schemas.microsoft.com/office/powerpoint/2010/main" val="373621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smtClean="0"/>
              <a:t>舊金山溫度</a:t>
            </a:r>
            <a:endParaRPr lang="zh-TW" altLang="en-US" dirty="0"/>
          </a:p>
        </p:txBody>
      </p:sp>
      <p:sp>
        <p:nvSpPr>
          <p:cNvPr id="4" name="內容版面配置區 3"/>
          <p:cNvSpPr>
            <a:spLocks noGrp="1"/>
          </p:cNvSpPr>
          <p:nvPr>
            <p:ph idx="1"/>
          </p:nvPr>
        </p:nvSpPr>
        <p:spPr/>
        <p:txBody>
          <a:bodyPr>
            <a:normAutofit/>
          </a:bodyPr>
          <a:lstStyle/>
          <a:p>
            <a:r>
              <a:rPr lang="zh-TW" altLang="en-US" sz="2800" dirty="0" smtClean="0"/>
              <a:t>根據</a:t>
            </a:r>
            <a:r>
              <a:rPr lang="en-US" altLang="zh-TW" sz="2800" dirty="0" smtClean="0"/>
              <a:t>1981</a:t>
            </a:r>
            <a:r>
              <a:rPr lang="zh-TW" altLang="en-US" sz="2800" dirty="0" smtClean="0"/>
              <a:t>至</a:t>
            </a:r>
            <a:r>
              <a:rPr lang="en-US" altLang="zh-TW" sz="2800" dirty="0" smtClean="0"/>
              <a:t>2010</a:t>
            </a:r>
            <a:r>
              <a:rPr lang="zh-TW" altLang="en-US" sz="2800" dirty="0" smtClean="0"/>
              <a:t>年在舊金山市中心的數據</a:t>
            </a:r>
            <a:endParaRPr lang="en-US" altLang="zh-TW" sz="2800" dirty="0" smtClean="0"/>
          </a:p>
          <a:p>
            <a:r>
              <a:rPr lang="zh-TW" altLang="en-US" sz="2800" dirty="0" smtClean="0"/>
              <a:t>最</a:t>
            </a:r>
            <a:r>
              <a:rPr lang="zh-TW" altLang="en-US" sz="2800" dirty="0"/>
              <a:t>冷月（</a:t>
            </a:r>
            <a:r>
              <a:rPr lang="en-US" altLang="zh-TW" sz="2800" dirty="0"/>
              <a:t>12</a:t>
            </a:r>
            <a:r>
              <a:rPr lang="zh-TW" altLang="en-US" sz="2800" dirty="0"/>
              <a:t>月）均溫</a:t>
            </a:r>
            <a:r>
              <a:rPr lang="en-US" altLang="zh-TW" sz="2800" dirty="0"/>
              <a:t>10.9 °C</a:t>
            </a:r>
            <a:r>
              <a:rPr lang="zh-TW" altLang="en-US" sz="2800" dirty="0"/>
              <a:t>（</a:t>
            </a:r>
            <a:r>
              <a:rPr lang="en-US" altLang="zh-TW" sz="2800" dirty="0"/>
              <a:t>51.6 °F</a:t>
            </a:r>
            <a:r>
              <a:rPr lang="zh-TW" altLang="en-US" sz="2800" dirty="0"/>
              <a:t>），極端最低氣溫−</a:t>
            </a:r>
            <a:r>
              <a:rPr lang="en-US" altLang="zh-TW" sz="2800" dirty="0"/>
              <a:t>3 °C</a:t>
            </a:r>
            <a:r>
              <a:rPr lang="zh-TW" altLang="en-US" sz="2800" dirty="0"/>
              <a:t>（</a:t>
            </a:r>
            <a:r>
              <a:rPr lang="en-US" altLang="zh-TW" sz="2800" dirty="0"/>
              <a:t>27 °F</a:t>
            </a:r>
            <a:r>
              <a:rPr lang="zh-TW" altLang="en-US" sz="2800" dirty="0"/>
              <a:t>）（</a:t>
            </a:r>
            <a:r>
              <a:rPr lang="en-US" altLang="zh-TW" sz="2800" dirty="0"/>
              <a:t>1932</a:t>
            </a:r>
            <a:r>
              <a:rPr lang="zh-TW" altLang="en-US" sz="2800" dirty="0"/>
              <a:t>年</a:t>
            </a:r>
            <a:r>
              <a:rPr lang="en-US" altLang="zh-TW" sz="2800" dirty="0"/>
              <a:t>12</a:t>
            </a:r>
            <a:r>
              <a:rPr lang="zh-TW" altLang="en-US" sz="2800" dirty="0"/>
              <a:t>月</a:t>
            </a:r>
            <a:r>
              <a:rPr lang="en-US" altLang="zh-TW" sz="2800" dirty="0"/>
              <a:t>11</a:t>
            </a:r>
            <a:r>
              <a:rPr lang="zh-TW" altLang="en-US" sz="2800" dirty="0"/>
              <a:t>日）</a:t>
            </a:r>
            <a:r>
              <a:rPr lang="zh-TW" altLang="en-US" sz="2800" dirty="0" smtClean="0"/>
              <a:t>。</a:t>
            </a:r>
            <a:endParaRPr lang="en-US" altLang="zh-TW" sz="2800" dirty="0" smtClean="0"/>
          </a:p>
          <a:p>
            <a:r>
              <a:rPr lang="zh-TW" altLang="en-US" sz="2800" dirty="0" smtClean="0"/>
              <a:t>最</a:t>
            </a:r>
            <a:r>
              <a:rPr lang="zh-TW" altLang="en-US" sz="2800" dirty="0"/>
              <a:t>熱月（</a:t>
            </a:r>
            <a:r>
              <a:rPr lang="en-US" altLang="zh-TW" sz="2800" dirty="0"/>
              <a:t>9</a:t>
            </a:r>
            <a:r>
              <a:rPr lang="zh-TW" altLang="en-US" sz="2800" dirty="0"/>
              <a:t>月）均溫</a:t>
            </a:r>
            <a:r>
              <a:rPr lang="en-US" altLang="zh-TW" sz="2800" dirty="0"/>
              <a:t>17.1 °C</a:t>
            </a:r>
            <a:r>
              <a:rPr lang="zh-TW" altLang="en-US" sz="2800" dirty="0"/>
              <a:t>（</a:t>
            </a:r>
            <a:r>
              <a:rPr lang="en-US" altLang="zh-TW" sz="2800" dirty="0"/>
              <a:t>62.7 °F</a:t>
            </a:r>
            <a:r>
              <a:rPr lang="zh-TW" altLang="en-US" sz="2800" dirty="0"/>
              <a:t>），極端最高氣溫</a:t>
            </a:r>
            <a:r>
              <a:rPr lang="en-US" altLang="zh-TW" sz="2800" dirty="0"/>
              <a:t>39 °C</a:t>
            </a:r>
            <a:r>
              <a:rPr lang="zh-TW" altLang="en-US" sz="2800" dirty="0"/>
              <a:t>（</a:t>
            </a:r>
            <a:r>
              <a:rPr lang="en-US" altLang="zh-TW" sz="2800" dirty="0"/>
              <a:t>102 °F</a:t>
            </a:r>
            <a:r>
              <a:rPr lang="zh-TW" altLang="en-US" sz="2800" dirty="0"/>
              <a:t>）（</a:t>
            </a:r>
            <a:r>
              <a:rPr lang="en-US" altLang="zh-TW" sz="2800" dirty="0"/>
              <a:t>1987</a:t>
            </a:r>
            <a:r>
              <a:rPr lang="zh-TW" altLang="en-US" sz="2800" dirty="0"/>
              <a:t>年</a:t>
            </a:r>
            <a:r>
              <a:rPr lang="en-US" altLang="zh-TW" sz="2800" dirty="0"/>
              <a:t>10</a:t>
            </a:r>
            <a:r>
              <a:rPr lang="zh-TW" altLang="en-US" sz="2800" dirty="0"/>
              <a:t>月</a:t>
            </a:r>
            <a:r>
              <a:rPr lang="en-US" altLang="zh-TW" sz="2800" dirty="0"/>
              <a:t>5</a:t>
            </a:r>
            <a:r>
              <a:rPr lang="zh-TW" altLang="en-US" sz="2800" dirty="0"/>
              <a:t>日</a:t>
            </a:r>
            <a:r>
              <a:rPr lang="zh-TW" altLang="en-US" sz="2800" dirty="0" smtClean="0"/>
              <a:t>）</a:t>
            </a:r>
            <a:endParaRPr lang="en-US" altLang="zh-TW" sz="2800" dirty="0"/>
          </a:p>
          <a:p>
            <a:pPr lvl="0">
              <a:buClr>
                <a:srgbClr val="31B6FD"/>
              </a:buClr>
            </a:pPr>
            <a:r>
              <a:rPr lang="zh-TW" altLang="en-US" sz="1600" dirty="0">
                <a:solidFill>
                  <a:srgbClr val="073E87"/>
                </a:solidFill>
              </a:rPr>
              <a:t>資料來源</a:t>
            </a:r>
            <a:r>
              <a:rPr lang="zh-TW" altLang="en-US" sz="1600" dirty="0">
                <a:solidFill>
                  <a:srgbClr val="073E87"/>
                </a:solidFill>
                <a:latin typeface="新細明體"/>
                <a:ea typeface="新細明體"/>
              </a:rPr>
              <a:t>：維基百科</a:t>
            </a:r>
            <a:endParaRPr lang="en-US" altLang="zh-TW" sz="1600" dirty="0">
              <a:solidFill>
                <a:srgbClr val="073E87"/>
              </a:solidFill>
            </a:endParaRPr>
          </a:p>
          <a:p>
            <a:endParaRPr lang="zh-TW" altLang="en-US" sz="2800" dirty="0"/>
          </a:p>
        </p:txBody>
      </p:sp>
    </p:spTree>
    <p:extLst>
      <p:ext uri="{BB962C8B-B14F-4D97-AF65-F5344CB8AC3E}">
        <p14:creationId xmlns:p14="http://schemas.microsoft.com/office/powerpoint/2010/main" val="303810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barn(inVertical)">
                                      <p:cBhvr>
                                        <p:cTn id="20" dur="500"/>
                                        <p:tgtEl>
                                          <p:spTgt spid="4">
                                            <p:txEl>
                                              <p:pRg st="2" end="2"/>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barn(inVertical)">
                                      <p:cBhvr>
                                        <p:cTn id="23"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fontScale="92500"/>
          </a:bodyPr>
          <a:lstStyle/>
          <a:p>
            <a:r>
              <a:rPr lang="zh-TW" altLang="en-US" sz="2800" dirty="0"/>
              <a:t>舊金山因臨近海邊和金門海峽，下半夜和早上多受霧的影響，但夏季降雨極少，雨季為一月到四月間，冬天雖冷，但鮮有</a:t>
            </a:r>
            <a:r>
              <a:rPr lang="zh-TW" altLang="en-US" sz="2800" dirty="0" smtClean="0"/>
              <a:t>降雪</a:t>
            </a:r>
            <a:endParaRPr lang="en-US" altLang="zh-TW" sz="2800" dirty="0" smtClean="0"/>
          </a:p>
          <a:p>
            <a:r>
              <a:rPr lang="zh-TW" altLang="en-US" sz="2800" dirty="0" smtClean="0"/>
              <a:t>年均降水量約</a:t>
            </a:r>
            <a:r>
              <a:rPr lang="en-US" altLang="zh-TW" sz="2800" dirty="0" smtClean="0"/>
              <a:t>601</a:t>
            </a:r>
            <a:r>
              <a:rPr lang="zh-TW" altLang="en-US" sz="2800" dirty="0" smtClean="0"/>
              <a:t>公釐（</a:t>
            </a:r>
            <a:r>
              <a:rPr lang="en-US" altLang="zh-TW" sz="2800" dirty="0" smtClean="0"/>
              <a:t>23.65</a:t>
            </a:r>
            <a:r>
              <a:rPr lang="zh-TW" altLang="en-US" sz="2800" dirty="0" smtClean="0"/>
              <a:t>英寸）</a:t>
            </a:r>
            <a:endParaRPr lang="en-US" altLang="zh-TW" sz="2800" dirty="0" smtClean="0"/>
          </a:p>
          <a:p>
            <a:r>
              <a:rPr lang="en-US" altLang="zh-TW" sz="2800" dirty="0" smtClean="0"/>
              <a:t>2013</a:t>
            </a:r>
            <a:r>
              <a:rPr lang="zh-TW" altLang="en-US" sz="2800" dirty="0" smtClean="0"/>
              <a:t>年降水量</a:t>
            </a:r>
            <a:r>
              <a:rPr lang="zh-TW" altLang="en-US" sz="2800" dirty="0"/>
              <a:t>最少（只有</a:t>
            </a:r>
            <a:r>
              <a:rPr lang="en-US" altLang="zh-TW" sz="2800" dirty="0"/>
              <a:t>142</a:t>
            </a:r>
            <a:r>
              <a:rPr lang="zh-TW" altLang="en-US" sz="2800" dirty="0"/>
              <a:t>公釐（</a:t>
            </a:r>
            <a:r>
              <a:rPr lang="en-US" altLang="zh-TW" sz="2800" dirty="0" smtClean="0"/>
              <a:t>5.59</a:t>
            </a:r>
            <a:r>
              <a:rPr lang="zh-TW" altLang="en-US" sz="2800" dirty="0"/>
              <a:t>英寸）</a:t>
            </a:r>
            <a:r>
              <a:rPr lang="zh-TW" altLang="en-US" sz="2800" dirty="0" smtClean="0"/>
              <a:t>）</a:t>
            </a:r>
            <a:endParaRPr lang="en-US" altLang="zh-TW" sz="2800" dirty="0" smtClean="0"/>
          </a:p>
          <a:p>
            <a:r>
              <a:rPr lang="en-US" altLang="zh-TW" sz="2800" dirty="0" smtClean="0"/>
              <a:t>1983</a:t>
            </a:r>
            <a:r>
              <a:rPr lang="zh-TW" altLang="en-US" sz="2800" dirty="0"/>
              <a:t>年降水量最多（當年降水量為</a:t>
            </a:r>
            <a:r>
              <a:rPr lang="en-US" altLang="zh-TW" sz="2800" dirty="0"/>
              <a:t>1,111</a:t>
            </a:r>
            <a:r>
              <a:rPr lang="zh-TW" altLang="en-US" sz="2800" dirty="0"/>
              <a:t>公釐（</a:t>
            </a:r>
            <a:r>
              <a:rPr lang="en-US" altLang="zh-TW" sz="2800" dirty="0"/>
              <a:t>43.75</a:t>
            </a:r>
            <a:r>
              <a:rPr lang="zh-TW" altLang="en-US" sz="2800" dirty="0"/>
              <a:t>英寸）</a:t>
            </a:r>
            <a:r>
              <a:rPr lang="zh-TW" altLang="en-US" sz="2800" dirty="0" smtClean="0"/>
              <a:t>）</a:t>
            </a:r>
            <a:endParaRPr lang="en-US" altLang="zh-TW" sz="2800" dirty="0" smtClean="0"/>
          </a:p>
          <a:p>
            <a:pPr lvl="0">
              <a:buClr>
                <a:srgbClr val="31B6FD"/>
              </a:buClr>
            </a:pPr>
            <a:r>
              <a:rPr lang="zh-TW" altLang="en-US" sz="1600" dirty="0">
                <a:solidFill>
                  <a:srgbClr val="073E87"/>
                </a:solidFill>
              </a:rPr>
              <a:t>資料來源</a:t>
            </a:r>
            <a:r>
              <a:rPr lang="zh-TW" altLang="en-US" sz="1600" dirty="0">
                <a:solidFill>
                  <a:srgbClr val="073E87"/>
                </a:solidFill>
                <a:latin typeface="新細明體"/>
                <a:ea typeface="新細明體"/>
              </a:rPr>
              <a:t>：維基百科</a:t>
            </a:r>
            <a:endParaRPr lang="en-US" altLang="zh-TW" sz="1600" dirty="0">
              <a:solidFill>
                <a:srgbClr val="073E87"/>
              </a:solidFill>
            </a:endParaRPr>
          </a:p>
          <a:p>
            <a:endParaRPr lang="zh-TW" altLang="en-US" sz="2800" dirty="0"/>
          </a:p>
          <a:p>
            <a:endParaRPr lang="zh-TW" altLang="en-US" dirty="0"/>
          </a:p>
        </p:txBody>
      </p:sp>
      <p:sp>
        <p:nvSpPr>
          <p:cNvPr id="3" name="標題 2"/>
          <p:cNvSpPr>
            <a:spLocks noGrp="1"/>
          </p:cNvSpPr>
          <p:nvPr>
            <p:ph type="title"/>
          </p:nvPr>
        </p:nvSpPr>
        <p:spPr/>
        <p:txBody>
          <a:bodyPr/>
          <a:lstStyle/>
          <a:p>
            <a:r>
              <a:rPr lang="zh-TW" altLang="en-US" dirty="0" smtClean="0"/>
              <a:t>舊金山雨量</a:t>
            </a:r>
            <a:endParaRPr lang="zh-TW" alt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332664"/>
            <a:ext cx="2597274" cy="1942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459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500"/>
                                        <p:tgtEl>
                                          <p:spTgt spid="2">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580">
                                          <p:stCondLst>
                                            <p:cond delay="0"/>
                                          </p:stCondLst>
                                        </p:cTn>
                                        <p:tgtEl>
                                          <p:spTgt spid="3"/>
                                        </p:tgtEl>
                                      </p:cBhvr>
                                    </p:animEffect>
                                    <p:anim calcmode="lin" valueType="num">
                                      <p:cBhvr>
                                        <p:cTn id="27"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2" dur="26">
                                          <p:stCondLst>
                                            <p:cond delay="650"/>
                                          </p:stCondLst>
                                        </p:cTn>
                                        <p:tgtEl>
                                          <p:spTgt spid="3"/>
                                        </p:tgtEl>
                                      </p:cBhvr>
                                      <p:to x="100000" y="60000"/>
                                    </p:animScale>
                                    <p:animScale>
                                      <p:cBhvr>
                                        <p:cTn id="33" dur="166" decel="50000">
                                          <p:stCondLst>
                                            <p:cond delay="676"/>
                                          </p:stCondLst>
                                        </p:cTn>
                                        <p:tgtEl>
                                          <p:spTgt spid="3"/>
                                        </p:tgtEl>
                                      </p:cBhvr>
                                      <p:to x="100000" y="100000"/>
                                    </p:animScale>
                                    <p:animScale>
                                      <p:cBhvr>
                                        <p:cTn id="34" dur="26">
                                          <p:stCondLst>
                                            <p:cond delay="1312"/>
                                          </p:stCondLst>
                                        </p:cTn>
                                        <p:tgtEl>
                                          <p:spTgt spid="3"/>
                                        </p:tgtEl>
                                      </p:cBhvr>
                                      <p:to x="100000" y="80000"/>
                                    </p:animScale>
                                    <p:animScale>
                                      <p:cBhvr>
                                        <p:cTn id="35" dur="166" decel="50000">
                                          <p:stCondLst>
                                            <p:cond delay="1338"/>
                                          </p:stCondLst>
                                        </p:cTn>
                                        <p:tgtEl>
                                          <p:spTgt spid="3"/>
                                        </p:tgtEl>
                                      </p:cBhvr>
                                      <p:to x="100000" y="100000"/>
                                    </p:animScale>
                                    <p:animScale>
                                      <p:cBhvr>
                                        <p:cTn id="36" dur="26">
                                          <p:stCondLst>
                                            <p:cond delay="1642"/>
                                          </p:stCondLst>
                                        </p:cTn>
                                        <p:tgtEl>
                                          <p:spTgt spid="3"/>
                                        </p:tgtEl>
                                      </p:cBhvr>
                                      <p:to x="100000" y="90000"/>
                                    </p:animScale>
                                    <p:animScale>
                                      <p:cBhvr>
                                        <p:cTn id="37" dur="166" decel="50000">
                                          <p:stCondLst>
                                            <p:cond delay="1668"/>
                                          </p:stCondLst>
                                        </p:cTn>
                                        <p:tgtEl>
                                          <p:spTgt spid="3"/>
                                        </p:tgtEl>
                                      </p:cBhvr>
                                      <p:to x="100000" y="100000"/>
                                    </p:animScale>
                                    <p:animScale>
                                      <p:cBhvr>
                                        <p:cTn id="38" dur="26">
                                          <p:stCondLst>
                                            <p:cond delay="1808"/>
                                          </p:stCondLst>
                                        </p:cTn>
                                        <p:tgtEl>
                                          <p:spTgt spid="3"/>
                                        </p:tgtEl>
                                      </p:cBhvr>
                                      <p:to x="100000" y="95000"/>
                                    </p:animScale>
                                    <p:animScale>
                                      <p:cBhvr>
                                        <p:cTn id="39" dur="166" decel="50000">
                                          <p:stCondLst>
                                            <p:cond delay="1834"/>
                                          </p:stCondLst>
                                        </p:cTn>
                                        <p:tgtEl>
                                          <p:spTgt spid="3"/>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4098"/>
                                        </p:tgtEl>
                                        <p:attrNameLst>
                                          <p:attrName>style.visibility</p:attrName>
                                        </p:attrNameLst>
                                      </p:cBhvr>
                                      <p:to>
                                        <p:strVal val="visible"/>
                                      </p:to>
                                    </p:set>
                                    <p:anim calcmode="lin" valueType="num">
                                      <p:cBhvr additive="base">
                                        <p:cTn id="44" dur="500" fill="hold"/>
                                        <p:tgtEl>
                                          <p:spTgt spid="4098"/>
                                        </p:tgtEl>
                                        <p:attrNameLst>
                                          <p:attrName>ppt_x</p:attrName>
                                        </p:attrNameLst>
                                      </p:cBhvr>
                                      <p:tavLst>
                                        <p:tav tm="0">
                                          <p:val>
                                            <p:strVal val="#ppt_x"/>
                                          </p:val>
                                        </p:tav>
                                        <p:tav tm="100000">
                                          <p:val>
                                            <p:strVal val="#ppt_x"/>
                                          </p:val>
                                        </p:tav>
                                      </p:tavLst>
                                    </p:anim>
                                    <p:anim calcmode="lin" valueType="num">
                                      <p:cBhvr additive="base">
                                        <p:cTn id="45"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_rels/them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eg"/></Relationships>
</file>

<file path=ppt/theme/_rels/theme6.xml.rels><?xml version="1.0" encoding="UTF-8" standalone="yes"?>
<Relationships xmlns="http://schemas.openxmlformats.org/package/2006/relationships"><Relationship Id="rId1" Type="http://schemas.openxmlformats.org/officeDocument/2006/relationships/image" Target="../media/image12.jpeg"/></Relationships>
</file>

<file path=ppt/theme/_rels/theme8.xml.rels><?xml version="1.0" encoding="UTF-8" standalone="yes"?>
<Relationships xmlns="http://schemas.openxmlformats.org/package/2006/relationships"><Relationship Id="rId1" Type="http://schemas.openxmlformats.org/officeDocument/2006/relationships/image" Target="../media/image13.jpeg"/></Relationships>
</file>

<file path=ppt/theme/theme1.xml><?xml version="1.0" encoding="utf-8"?>
<a:theme xmlns:a="http://schemas.openxmlformats.org/drawingml/2006/main" name="角度">
  <a:themeElements>
    <a:clrScheme name="自訂 3">
      <a:dk1>
        <a:srgbClr val="000000"/>
      </a:dk1>
      <a:lt1>
        <a:srgbClr val="FFFFFF"/>
      </a:lt1>
      <a:dk2>
        <a:srgbClr val="434342"/>
      </a:dk2>
      <a:lt2>
        <a:srgbClr val="CDD7D9"/>
      </a:lt2>
      <a:accent1>
        <a:srgbClr val="797B7E"/>
      </a:accent1>
      <a:accent2>
        <a:srgbClr val="FF0000"/>
      </a:accent2>
      <a:accent3>
        <a:srgbClr val="00843B"/>
      </a:accent3>
      <a:accent4>
        <a:srgbClr val="7C984A"/>
      </a:accent4>
      <a:accent5>
        <a:srgbClr val="C2AD8D"/>
      </a:accent5>
      <a:accent6>
        <a:srgbClr val="506E94"/>
      </a:accent6>
      <a:hlink>
        <a:srgbClr val="5F5F5F"/>
      </a:hlink>
      <a:folHlink>
        <a:srgbClr val="969696"/>
      </a:folHlink>
    </a:clrScheme>
    <a:fontScheme name="角度">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角度">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10.xml><?xml version="1.0" encoding="utf-8"?>
<a:theme xmlns:a="http://schemas.openxmlformats.org/drawingml/2006/main" name="1_StudentAttendanceAwardElem_TP1025128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ids Zon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角度">
  <a:themeElements>
    <a:clrScheme name="角度">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角度">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角度">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1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奧斯丁">
  <a:themeElements>
    <a:clrScheme name="奧斯丁">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奧斯丁">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奧斯丁">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波形">
  <a:themeElements>
    <a:clrScheme name="波形">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波形">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波形">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4.xml><?xml version="1.0" encoding="utf-8"?>
<a:theme xmlns:a="http://schemas.openxmlformats.org/drawingml/2006/main" name="Banded Design Blue 16x9">
  <a:themeElements>
    <a:clrScheme name="Banded_Design_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a:gsLst>
            <a:gs pos="0">
              <a:schemeClr val="phClr">
                <a:lumMod val="0"/>
                <a:lumOff val="100000"/>
              </a:schemeClr>
            </a:gs>
            <a:gs pos="72000">
              <a:schemeClr val="phClr"/>
            </a:gs>
            <a:gs pos="100000">
              <a:schemeClr val="phClr">
                <a:lumMod val="90000"/>
              </a:schemeClr>
            </a:gs>
          </a:gsLst>
          <a:lin ang="5400000" scaled="1"/>
        </a:gradFill>
        <a:gradFill flip="none" rotWithShape="1">
          <a:gsLst>
            <a:gs pos="32000">
              <a:schemeClr val="phClr"/>
            </a:gs>
            <a:gs pos="100000">
              <a:schemeClr val="phClr">
                <a:lumMod val="75000"/>
              </a:schemeClr>
            </a:gs>
          </a:gsLst>
          <a:path path="circle">
            <a:fillToRect l="50000" t="50000" r="50000" b="50000"/>
          </a:path>
          <a:tileRect/>
        </a:gradFill>
      </a:bgFillStyleLst>
    </a:fmtScheme>
  </a:themeElements>
  <a:objectDefaults/>
  <a:extraClrSchemeLst/>
</a:theme>
</file>

<file path=ppt/theme/theme5.xml><?xml version="1.0" encoding="utf-8"?>
<a:theme xmlns:a="http://schemas.openxmlformats.org/drawingml/2006/main" name="有機">
  <a:themeElements>
    <a:clrScheme name="有機">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有機">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有機">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 xmlns:thm15="http://schemas.microsoft.com/office/thememl/2012/main" name="Organic" id="{28CDC826-8792-45C0-861B-85EB3ADEDA33}" vid="{7DAC20F1-423D-49E2-BD0B-50532748BAD0}"/>
    </a:ext>
  </a:extLst>
</a:theme>
</file>

<file path=ppt/theme/theme6.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 xmlns:thm15="http://schemas.microsoft.com/office/thememl/2012/main" name="Integral" id="{3577F8C9-A904-41D8-97D2-FD898F53F20E}" vid="{682D6EBE-8D36-4FF2-9DB3-F3D8D7B6715D}"/>
    </a:ext>
  </a:extLst>
</a:theme>
</file>

<file path=ppt/theme/theme7.xml><?xml version="1.0" encoding="utf-8"?>
<a:theme xmlns:a="http://schemas.openxmlformats.org/drawingml/2006/main" name="1_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電路">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 xmlns:thm15="http://schemas.microsoft.com/office/thememl/2012/main" name="Circuit" id="{0AC2F7E7-15F5-431C-B2A2-456FE929F56C}" vid="{0911B802-464C-4241-8DD9-B60FF88E379F}"/>
    </a:ext>
  </a:extLst>
</a:theme>
</file>

<file path=ppt/theme/theme9.xml><?xml version="1.0" encoding="utf-8"?>
<a:theme xmlns:a="http://schemas.openxmlformats.org/drawingml/2006/main" name="StudentAttendanceAwardElem_TP1025128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ids Zon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241</TotalTime>
  <Words>1403</Words>
  <Application>Microsoft Office PowerPoint</Application>
  <PresentationFormat>如螢幕大小 (4:3)</PresentationFormat>
  <Paragraphs>128</Paragraphs>
  <Slides>50</Slides>
  <Notes>2</Notes>
  <HiddenSlides>0</HiddenSlides>
  <MMClips>0</MMClips>
  <ScaleCrop>false</ScaleCrop>
  <HeadingPairs>
    <vt:vector size="4" baseType="variant">
      <vt:variant>
        <vt:lpstr>佈景主題</vt:lpstr>
      </vt:variant>
      <vt:variant>
        <vt:i4>11</vt:i4>
      </vt:variant>
      <vt:variant>
        <vt:lpstr>投影片標題</vt:lpstr>
      </vt:variant>
      <vt:variant>
        <vt:i4>50</vt:i4>
      </vt:variant>
    </vt:vector>
  </HeadingPairs>
  <TitlesOfParts>
    <vt:vector size="61" baseType="lpstr">
      <vt:lpstr>角度</vt:lpstr>
      <vt:lpstr>奧斯丁</vt:lpstr>
      <vt:lpstr>波形</vt:lpstr>
      <vt:lpstr>Banded Design Blue 16x9</vt:lpstr>
      <vt:lpstr>有機</vt:lpstr>
      <vt:lpstr>Integral</vt:lpstr>
      <vt:lpstr>1_Office 佈景主題</vt:lpstr>
      <vt:lpstr>電路</vt:lpstr>
      <vt:lpstr>StudentAttendanceAwardElem_TP10251285</vt:lpstr>
      <vt:lpstr>1_StudentAttendanceAwardElem_TP10251285</vt:lpstr>
      <vt:lpstr>1_角度</vt:lpstr>
      <vt:lpstr>羅馬天氣</vt:lpstr>
      <vt:lpstr>PowerPoint 簡報</vt:lpstr>
      <vt:lpstr>PowerPoint 簡報</vt:lpstr>
      <vt:lpstr>美國丹佛天氣</vt:lpstr>
      <vt:lpstr>丹佛天氣</vt:lpstr>
      <vt:lpstr>舊金山天氣報告  301-7 </vt:lpstr>
      <vt:lpstr>舊金山氣候</vt:lpstr>
      <vt:lpstr>舊金山溫度</vt:lpstr>
      <vt:lpstr>舊金山雨量</vt:lpstr>
      <vt:lpstr>墨西哥~天氣  301-第5組</vt:lpstr>
      <vt:lpstr>含清單的標題及物件版面配置</vt:lpstr>
      <vt:lpstr>  地理位置</vt:lpstr>
      <vt:lpstr>天氣狀況</vt:lpstr>
      <vt:lpstr>衛星氣象圖</vt:lpstr>
      <vt:lpstr>墨西哥旅遊景點</vt:lpstr>
      <vt:lpstr>  埃及天氣預報</vt:lpstr>
      <vt:lpstr>埃及各地及 開羅一週天氣預測</vt:lpstr>
      <vt:lpstr>  埃及與開羅地區 溫度變化 風速變化 及衛星圖</vt:lpstr>
      <vt:lpstr>埃及各地高低溫比較圖</vt:lpstr>
      <vt:lpstr>埃及各地降雨量及紫外線情形</vt:lpstr>
      <vt:lpstr>  開羅這個禮拜的平均溫度 </vt:lpstr>
      <vt:lpstr>氣候:</vt:lpstr>
      <vt:lpstr>PowerPoint 簡報</vt:lpstr>
      <vt:lpstr>以色列----耶路撒冷  天氣   301-3 </vt:lpstr>
      <vt:lpstr>耶路撒冷  溫度</vt:lpstr>
      <vt:lpstr>耶路撒冷 紫外線指數</vt:lpstr>
      <vt:lpstr>加拿大的天氣  溫哥華    </vt:lpstr>
      <vt:lpstr>加拿大的地理位置_屬於北美洲</vt:lpstr>
      <vt:lpstr>温哥華在洛磯山脈旁_全球最適合居住的城市第五名</vt:lpstr>
      <vt:lpstr>温哥華位於 温帶海洋氣侯的位置  溫哥華的氣候由於受北太平洋暖流的影響，再加上東部連綿的落基山脈擋住了美洲大陸來的寒冷乾燥氣流，因此令溫哥華四季宜人，全年都適合旅遊，是全加拿大冬季最暖和的城市 </vt:lpstr>
      <vt:lpstr>PowerPoint 簡報</vt:lpstr>
      <vt:lpstr>PowerPoint 簡報</vt:lpstr>
      <vt:lpstr>PowerPoint 簡報</vt:lpstr>
      <vt:lpstr>PowerPoint 簡報</vt:lpstr>
      <vt:lpstr>301 – 10 台北天氣 洪承熙 鍾岳宏 楊傑芮</vt:lpstr>
      <vt:lpstr>臺北天氣</vt:lpstr>
      <vt:lpstr>臺灣平均氣溫</vt:lpstr>
      <vt:lpstr>5月降雨量</vt:lpstr>
      <vt:lpstr>中央氣象局</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美國～加州天氣</dc:title>
  <dc:creator>高溫妮</dc:creator>
  <cp:lastModifiedBy>尹盛華</cp:lastModifiedBy>
  <cp:revision>28</cp:revision>
  <dcterms:created xsi:type="dcterms:W3CDTF">2017-06-05T01:09:05Z</dcterms:created>
  <dcterms:modified xsi:type="dcterms:W3CDTF">2018-04-26T03:44:29Z</dcterms:modified>
</cp:coreProperties>
</file>