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5" r:id="rId3"/>
    <p:sldId id="338" r:id="rId4"/>
    <p:sldId id="339" r:id="rId5"/>
    <p:sldId id="341" r:id="rId6"/>
    <p:sldId id="342" r:id="rId7"/>
    <p:sldId id="343" r:id="rId8"/>
    <p:sldId id="344" r:id="rId9"/>
    <p:sldId id="345" r:id="rId10"/>
    <p:sldId id="354" r:id="rId11"/>
    <p:sldId id="346" r:id="rId12"/>
    <p:sldId id="347" r:id="rId13"/>
    <p:sldId id="348" r:id="rId14"/>
    <p:sldId id="349" r:id="rId15"/>
    <p:sldId id="350" r:id="rId16"/>
    <p:sldId id="340" r:id="rId17"/>
    <p:sldId id="314" r:id="rId18"/>
    <p:sldId id="328" r:id="rId19"/>
    <p:sldId id="355" r:id="rId20"/>
    <p:sldId id="329" r:id="rId21"/>
    <p:sldId id="320" r:id="rId22"/>
    <p:sldId id="330" r:id="rId23"/>
    <p:sldId id="364" r:id="rId24"/>
    <p:sldId id="363" r:id="rId25"/>
    <p:sldId id="337" r:id="rId26"/>
    <p:sldId id="326" r:id="rId27"/>
    <p:sldId id="327" r:id="rId28"/>
    <p:sldId id="356" r:id="rId29"/>
    <p:sldId id="362" r:id="rId30"/>
    <p:sldId id="358" r:id="rId31"/>
    <p:sldId id="357" r:id="rId32"/>
    <p:sldId id="360" r:id="rId3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DBA3B0-22DC-46E7-A073-209B9DEBB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5813576-011B-453C-8D6C-A88B78C9D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5E77BF-7816-4698-8BCA-B7FC807CF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1AF7FB7-EDEB-423D-B928-2F425E729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8FF347C-198C-4239-AE73-A9EAAC07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116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7AE8F7-7DBF-4006-94E4-ADDB183DD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9C63D56-3516-4F5D-A950-EBEF1648D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963403-30F6-4F21-8E79-378349AAE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999F1A3-CB2D-4FEE-8EB5-BADF96382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691581A-4A9D-4D97-B7F9-DB2A9ECA8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2234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CE5BB5D-335A-4438-BBD0-1E656CAD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10560FF-B85A-4FC4-B72E-47A5A4F50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863CFF4-55E4-4BB6-A86B-AF4ED388C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AE9C3FE-7322-4356-8219-237B68212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1A8ECD1-114C-4249-9606-20778FE0F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0532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F4751D-254F-4A09-A3EC-3A17D1100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87B7779-654F-4347-8915-8E44B7E91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1B1BB6-0647-4A3F-A7E5-B9CAA4B52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7009374-5552-4FF9-86A8-E48A3345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1E48B7-3D1D-44DD-8F9A-27FB7C31B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084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C8DB42-7CF5-4002-B785-33000A824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17A3B52-5DBA-4464-AD8B-58B5FDEE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00A79E7-92A1-4178-8DCC-CF5D04D5F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8E800A-DDCC-4C5B-B09F-F7C854E7E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3CFB201-A6CC-4F44-AC48-F9ECABAE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979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8DAE9D-EE72-415C-8D16-C8EA6177B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E414E11-F8DA-48D5-9E9A-B799D4CCB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FE5935A-792D-4627-83F4-06B37E134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A47716C-F755-4AD6-B120-436C1B227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1C13C40-EEAA-47CF-9AA8-CEC2469BC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5771E85-9805-4B4B-873C-21CFDA666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287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3BC613-CD7C-42C1-AE9C-4C1E74729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27B632B-A256-4627-87BC-565F6B291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627D0F8-807E-4A9E-941F-001EB9134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E313ED8-A8EA-4749-AC94-9CB2BB6CDA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16486B4-0B4D-4787-86FB-FABEC298D3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E60EA5C-5215-4649-974E-DD8C6D03B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1629D4A-08D9-46CF-8FFC-00E34193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AC70DEA-69D7-4B26-8E1E-A799BCB0B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3915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182A61-960A-40CE-B955-5E0B544A1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09BDC6D-50A2-48B8-9E01-279642D7E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1B78103-12D5-426D-8CD4-35C3988A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3417F8B-D0CF-45DC-81DA-1AA2DDDBC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7157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402DDD6-37E6-4BF2-ACEA-38DBC8362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E1E0582-0B84-481B-B2A9-3F8792363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2A6CAC6-9BC1-4953-9301-C18649C35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520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B89499-2884-45AB-BF2D-645BDA7B8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D14ADD-8E9E-4A61-B180-6CEFEE45C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DF96DE6-3195-42DD-926D-E12B0AD3E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C184D41-9F0C-42C2-AB14-5AA7729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938C9D0-8598-4767-9A21-266F14C4D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0627670-2F58-4815-AC81-F1DBBFC8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5259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620F6C-6A96-4C12-A478-DA2A32168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6FFBBF4-7E29-4A20-B6A2-88D64872D6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73A5B44-C1D6-4381-B765-0D15FD975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D0E1002-FB0B-49E8-A26F-E5903B5D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27B96E7-FF35-4EA4-A5DD-E9032B2CB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2E026C-930F-4E51-89E2-F1123BC4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234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F90A392-EA64-4091-AA58-107253DA2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1CE5007-6ACF-4A79-A8BE-B99A2744E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DA684EE-3F9E-4248-879C-53CD0E7AC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649AF-03EC-4D72-ADE4-F37F09877F92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6C86F23-B053-4D5E-AE6F-3DF62B3296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9FB2C78-5FCA-4A18-898F-A7A3D2C88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344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facebook.com/%E5%AD%90%E9%AD%9A-198108816888846/videos/453073071491004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ebetextbook.knsh.com.tw/Ebookviewer2/AFile/AFile.html?bookId=2101211236197&amp;AFileMovie=be4d9bbc-25d9-49ca-95e8-cc0d41efa845" TargetMode="External"/><Relationship Id="rId2" Type="http://schemas.openxmlformats.org/officeDocument/2006/relationships/hyperlink" Target="https://webetextbook.knsh.com.tw/Ebookviewer2/AFile/AFile.html?bookId=2101211236197&amp;AFileMovie=19c41984-d755-4040-b6ae-566df05b3d5c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ebetextbook.knsh.com.tw/Ebookviewer2/AFile/AFile.html?bookId=2101211236197&amp;AFileMovie=c291d380-1231-4e55-b003-b69f55cd8ccb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hs6404@gapp.hcc.edu.tw" TargetMode="External"/><Relationship Id="rId2" Type="http://schemas.openxmlformats.org/officeDocument/2006/relationships/hyperlink" Target="https://0rz.tw/ml0LU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75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0609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7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一國語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二數學</a:t>
            </a: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三四美勞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8907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362" y="33337"/>
            <a:ext cx="7915275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10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99292" y="116709"/>
            <a:ext cx="11793415" cy="6624582"/>
            <a:chOff x="0" y="0"/>
            <a:chExt cx="12192000" cy="6848475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67050" y="0"/>
              <a:ext cx="9124950" cy="676275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9525"/>
              <a:ext cx="3124200" cy="6838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0425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912" y="28575"/>
            <a:ext cx="6734175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07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" y="0"/>
            <a:ext cx="10163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24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37" y="57150"/>
            <a:ext cx="6638925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00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75" y="-9525"/>
            <a:ext cx="802005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07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384D414-C015-45BE-958A-A32657FDD109}"/>
              </a:ext>
            </a:extLst>
          </p:cNvPr>
          <p:cNvSpPr txBox="1"/>
          <p:nvPr/>
        </p:nvSpPr>
        <p:spPr>
          <a:xfrm>
            <a:off x="347241" y="558536"/>
            <a:ext cx="115052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補充影片：文章作者</a:t>
            </a:r>
            <a:r>
              <a:rPr lang="en-US" altLang="zh-TW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-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子魚先生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dirty="0" smtClean="0">
                <a:hlinkClick r:id="rId2"/>
              </a:rPr>
              <a:t>https</a:t>
            </a:r>
            <a:r>
              <a:rPr lang="en-US" altLang="zh-TW" dirty="0">
                <a:hlinkClick r:id="rId2"/>
              </a:rPr>
              <a:t>://www.facebook.com/%</a:t>
            </a:r>
            <a:r>
              <a:rPr lang="en-US" altLang="zh-TW" dirty="0" smtClean="0">
                <a:hlinkClick r:id="rId2"/>
              </a:rPr>
              <a:t>E5%AD%90%E9%AD%9A-198108816888846/videos/453073071491004</a:t>
            </a:r>
            <a:endParaRPr lang="en-US" altLang="zh-TW" dirty="0" smtClean="0"/>
          </a:p>
          <a:p>
            <a:endParaRPr lang="en-US" altLang="zh-TW" dirty="0"/>
          </a:p>
        </p:txBody>
      </p:sp>
      <p:pic>
        <p:nvPicPr>
          <p:cNvPr id="1026" name="Picture 2" descr="可能是 1 人的圖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2" b="38663"/>
          <a:stretch/>
        </p:blipFill>
        <p:spPr bwMode="auto">
          <a:xfrm>
            <a:off x="2792400" y="1533186"/>
            <a:ext cx="6614917" cy="488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192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75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0609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7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</a:t>
            </a: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一國語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二數學</a:t>
            </a: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</a:t>
            </a: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三四美勞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2990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156"/>
            <a:ext cx="12168000" cy="611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35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325"/>
            <a:ext cx="12168000" cy="61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47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75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0609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7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一國語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</a:t>
            </a: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二數學</a:t>
            </a: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三四美勞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2577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0" y="371156"/>
            <a:ext cx="12168000" cy="611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3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384D414-C015-45BE-958A-A32657FDD109}"/>
              </a:ext>
            </a:extLst>
          </p:cNvPr>
          <p:cNvSpPr txBox="1"/>
          <p:nvPr/>
        </p:nvSpPr>
        <p:spPr>
          <a:xfrm>
            <a:off x="343382" y="1332259"/>
            <a:ext cx="115052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教學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動畫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</a:t>
            </a:r>
            <a:r>
              <a:rPr lang="en-US" altLang="zh-TW" dirty="0" smtClean="0">
                <a:hlinkClick r:id="rId2"/>
              </a:rPr>
              <a:t>https</a:t>
            </a:r>
            <a:r>
              <a:rPr lang="en-US" altLang="zh-TW" dirty="0">
                <a:hlinkClick r:id="rId2"/>
              </a:rPr>
              <a:t>://</a:t>
            </a:r>
            <a:r>
              <a:rPr lang="en-US" altLang="zh-TW" dirty="0" smtClean="0">
                <a:hlinkClick r:id="rId2"/>
              </a:rPr>
              <a:t>webetextbook.knsh.com.tw/Ebookviewer2/AFile/AFile.html?bookId=2101211236197&amp;AFileMovie=19c41984-d755-4040-b6ae-566df05b3d5c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教學動畫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dirty="0">
                <a:hlinkClick r:id="rId3"/>
              </a:rPr>
              <a:t>https://webetextbook.knsh.com.tw/Ebookviewer2/AFile/AFile.html?bookId=2101211236197&amp;AFileMovie=be4d9bbc-25d9-49ca-95e8-cc0d41efa845</a:t>
            </a:r>
            <a:endParaRPr lang="en-US" altLang="zh-TW" dirty="0"/>
          </a:p>
          <a:p>
            <a:endParaRPr lang="en-US" altLang="zh-TW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endParaRPr lang="en-US" altLang="zh-TW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教學動畫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4"/>
              </a:rPr>
              <a:t>https://</a:t>
            </a:r>
            <a:r>
              <a:rPr lang="en-US" altLang="zh-TW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4"/>
              </a:rPr>
              <a:t>webetextbook.knsh.com.tw/Ebookviewer2/AFile/AFile.html?bookId=2101211236197&amp;AFileMovie=c291d380-1231-4e55-b003-b69f55cd8ccb</a:t>
            </a:r>
            <a:endParaRPr lang="en-US" altLang="zh-TW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endParaRPr lang="en-US" altLang="zh-TW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endParaRPr lang="en-US" altLang="zh-TW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4024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325"/>
            <a:ext cx="12168000" cy="61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6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0" y="368741"/>
            <a:ext cx="12171600" cy="613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5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" y="364818"/>
            <a:ext cx="12168000" cy="612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27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312"/>
            <a:ext cx="12168000" cy="614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8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312"/>
            <a:ext cx="12168000" cy="614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56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425"/>
            <a:ext cx="12168000" cy="612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928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3583"/>
            <a:ext cx="12168000" cy="612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2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75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0609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7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</a:t>
            </a: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一國語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</a:t>
            </a: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二數學</a:t>
            </a:r>
          </a:p>
          <a:p>
            <a:pPr algn="l">
              <a:lnSpc>
                <a:spcPct val="120000"/>
              </a:lnSpc>
            </a:pPr>
            <a:r>
              <a:rPr lang="zh-TW" altLang="en-US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三四美勞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0844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000" y="0"/>
            <a:ext cx="684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85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1692" y="533960"/>
            <a:ext cx="1164980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06/02、06/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09美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勞課程─環保水船</a:t>
            </a:r>
          </a:p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	</a:t>
            </a: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製作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材料不拘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紙盒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、保特瓶、紙杯、吸管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、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竹筷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、棉布.....皆可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利用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家中現有的回收物即可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！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以下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提供幾種「船」的製作方式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小朋友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們可以照著做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也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可發揮創意改造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動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動手，用不同素材做出漂亮的「船」吧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！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玩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的時候請觀察船移動的方向及快慢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看看 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󠇡什麼情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況下會動得比較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快。</a:t>
            </a:r>
            <a:endParaRPr lang="zh-TW" altLang="en-US" sz="32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86408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t="-650" r="14455" b="325"/>
          <a:stretch>
            <a:fillRect/>
          </a:stretch>
        </p:blipFill>
        <p:spPr bwMode="auto">
          <a:xfrm>
            <a:off x="885580" y="541094"/>
            <a:ext cx="4464276" cy="432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圖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" b="2866"/>
          <a:stretch>
            <a:fillRect/>
          </a:stretch>
        </p:blipFill>
        <p:spPr bwMode="auto">
          <a:xfrm>
            <a:off x="6845177" y="541094"/>
            <a:ext cx="4589579" cy="432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34385" y="5275357"/>
            <a:ext cx="57631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1.</a:t>
            </a:r>
            <a:r>
              <a:rPr lang="zh-TW" altLang="zh-TW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剪開素材，僅留底部</a:t>
            </a:r>
            <a:r>
              <a:rPr lang="zh-TW" altLang="zh-TW" sz="2000" kern="1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；</a:t>
            </a:r>
            <a:endParaRPr lang="en-US" altLang="zh-TW" sz="2000" kern="1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en-US" sz="2000" kern="1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   </a:t>
            </a:r>
            <a:r>
              <a:rPr lang="zh-TW" altLang="zh-TW" sz="2000" kern="1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以</a:t>
            </a:r>
            <a:r>
              <a:rPr lang="zh-TW" altLang="zh-TW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吸管及絨布於容器上做裝飾。</a:t>
            </a:r>
            <a:endParaRPr lang="zh-TW" altLang="en-US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242465" y="5275357"/>
            <a:ext cx="5788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kern="1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2</a:t>
            </a:r>
            <a:r>
              <a:rPr lang="en-US" altLang="zh-TW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.</a:t>
            </a:r>
            <a:r>
              <a:rPr lang="zh-TW" altLang="en-US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用膠帶固定紙板和兩個寶特瓶</a:t>
            </a:r>
            <a:r>
              <a:rPr lang="zh-TW" altLang="en-US" sz="2000" kern="1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，</a:t>
            </a:r>
            <a:endParaRPr lang="en-US" altLang="zh-TW" sz="2000" kern="1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en-US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2000" kern="1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  以</a:t>
            </a:r>
            <a:r>
              <a:rPr lang="zh-TW" altLang="en-US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竹筷與棉布做風帆。</a:t>
            </a:r>
            <a:endParaRPr lang="zh-TW" altLang="en-US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11334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41734" y="162681"/>
            <a:ext cx="10140918" cy="6617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3200" dirty="0">
                <a:solidFill>
                  <a:srgbClr val="C0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作業繳交</a:t>
            </a:r>
            <a:r>
              <a:rPr lang="en-US" altLang="zh-TW" sz="3200" dirty="0">
                <a:solidFill>
                  <a:srgbClr val="C0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:</a:t>
            </a:r>
            <a:endParaRPr lang="zh-TW" altLang="zh-TW" sz="3200" dirty="0">
              <a:solidFill>
                <a:srgbClr val="C00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</a:t>
            </a:r>
            <a:r>
              <a:rPr lang="en-US" altLang="zh-TW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1</a:t>
            </a:r>
            <a:r>
              <a:rPr lang="zh-TW" altLang="zh-TW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令人</a:t>
            </a:r>
            <a:r>
              <a:rPr lang="zh-TW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驚喜的</a:t>
            </a:r>
            <a:r>
              <a:rPr lang="zh-TW" altLang="zh-TW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蛋糕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</a:t>
            </a:r>
            <a:r>
              <a:rPr lang="en-US" altLang="zh-TW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</a:t>
            </a:r>
            <a:r>
              <a:rPr lang="zh-TW" altLang="zh-TW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花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</a:t>
            </a:r>
            <a:r>
              <a:rPr lang="en-US" altLang="zh-TW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3</a:t>
            </a:r>
            <a:r>
              <a:rPr lang="zh-TW" altLang="zh-TW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環保</a:t>
            </a:r>
            <a:r>
              <a:rPr lang="zh-TW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水</a:t>
            </a:r>
            <a:r>
              <a:rPr lang="zh-TW" altLang="zh-TW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船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endParaRPr lang="en-US" altLang="zh-TW" sz="20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作品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完成後請拍照或錄影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檔案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繳交方式可任選其一： </a:t>
            </a:r>
          </a:p>
          <a:p>
            <a: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1.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上傳至</a:t>
            </a:r>
            <a:r>
              <a:rPr lang="en-US" altLang="zh-TW" sz="20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https://</a:t>
            </a:r>
            <a:r>
              <a:rPr lang="en-US" altLang="zh-TW" sz="20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0rz.tw/ml0LU</a:t>
            </a:r>
            <a:endParaRPr lang="en-US" altLang="zh-TW" sz="20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</a:t>
            </a:r>
            <a: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.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寄至信箱 </a:t>
            </a:r>
            <a:r>
              <a:rPr lang="en-US" altLang="zh-TW" sz="20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3"/>
              </a:rPr>
              <a:t>hs6404@gapp.hcc.edu.tw</a:t>
            </a:r>
            <a:endParaRPr lang="en-US" altLang="zh-TW" sz="20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endParaRPr lang="en-US" altLang="zh-TW" sz="20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檔名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為班級</a:t>
            </a:r>
            <a: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+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座號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例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</a:t>
            </a:r>
            <a:r>
              <a:rPr lang="en-US" altLang="zh-TW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106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班</a:t>
            </a:r>
            <a: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號作品，檔名為「</a:t>
            </a:r>
            <a:r>
              <a:rPr lang="en-US" altLang="zh-TW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10602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」。</a:t>
            </a:r>
          </a:p>
          <a:p>
            <a:pPr algn="ctr"/>
            <a:endParaRPr lang="en-US" altLang="zh-TW" sz="32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ctr"/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祝福 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平安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健康</a:t>
            </a:r>
            <a:endParaRPr lang="zh-TW" altLang="zh-TW" sz="32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4244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5" y="388320"/>
            <a:ext cx="12168000" cy="61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05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486625" y="498231"/>
            <a:ext cx="11218750" cy="5861538"/>
            <a:chOff x="-222504" y="0"/>
            <a:chExt cx="12396216" cy="6210864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11554" y="0"/>
              <a:ext cx="8962158" cy="615600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3"/>
            <a:srcRect r="7481"/>
            <a:stretch/>
          </p:blipFill>
          <p:spPr>
            <a:xfrm>
              <a:off x="-222504" y="23093"/>
              <a:ext cx="3528000" cy="61877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1469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811" y="9047"/>
            <a:ext cx="5744377" cy="68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61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228600" y="572233"/>
            <a:ext cx="11887200" cy="5691407"/>
            <a:chOff x="-737796" y="572233"/>
            <a:chExt cx="12929796" cy="612000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59434" y="572233"/>
              <a:ext cx="4732566" cy="612000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7623" y="572233"/>
              <a:ext cx="2991811" cy="6120000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37796" y="572233"/>
              <a:ext cx="5205419" cy="61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4119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121920" y="496252"/>
            <a:ext cx="11948160" cy="5645468"/>
            <a:chOff x="-858782" y="252412"/>
            <a:chExt cx="13050782" cy="612000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49511" y="252412"/>
              <a:ext cx="8142489" cy="6120000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58782" y="252412"/>
              <a:ext cx="4908293" cy="61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4497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337" y="52387"/>
            <a:ext cx="4505325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401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300</Words>
  <Application>Microsoft Office PowerPoint</Application>
  <PresentationFormat>寬螢幕</PresentationFormat>
  <Paragraphs>61</Paragraphs>
  <Slides>32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9" baseType="lpstr">
      <vt:lpstr>ㄅ字嗨注音標楷 Regular</vt:lpstr>
      <vt:lpstr>新細明體</vt:lpstr>
      <vt:lpstr>Arial</vt:lpstr>
      <vt:lpstr>Calibri</vt:lpstr>
      <vt:lpstr>Calibri Light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61</cp:revision>
  <dcterms:created xsi:type="dcterms:W3CDTF">2021-05-18T12:15:20Z</dcterms:created>
  <dcterms:modified xsi:type="dcterms:W3CDTF">2021-06-03T05:50:29Z</dcterms:modified>
</cp:coreProperties>
</file>